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5.xml" ContentType="application/vnd.openxmlformats-officedocument.theme+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6.xml" ContentType="application/vnd.openxmlformats-officedocument.theme+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heme/theme7.xml" ContentType="application/vnd.openxmlformats-officedocument.theme+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notesSlides/notesSlide1.xml" ContentType="application/vnd.openxmlformats-officedocument.presentationml.notesSlide+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notesSlides/notesSlide2.xml" ContentType="application/vnd.openxmlformats-officedocument.presentationml.notesSlide+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notesSlides/notesSlide3.xml" ContentType="application/vnd.openxmlformats-officedocument.presentationml.notesSlide+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 id="2147483684" r:id="rId4"/>
    <p:sldMasterId id="2147483704" r:id="rId5"/>
    <p:sldMasterId id="2147483720" r:id="rId6"/>
  </p:sldMasterIdLst>
  <p:notesMasterIdLst>
    <p:notesMasterId r:id="rId45"/>
  </p:notesMasterIdLst>
  <p:sldIdLst>
    <p:sldId id="256" r:id="rId7"/>
    <p:sldId id="260" r:id="rId8"/>
    <p:sldId id="261" r:id="rId9"/>
    <p:sldId id="263" r:id="rId10"/>
    <p:sldId id="314" r:id="rId11"/>
    <p:sldId id="265" r:id="rId12"/>
    <p:sldId id="279" r:id="rId13"/>
    <p:sldId id="280" r:id="rId14"/>
    <p:sldId id="268" r:id="rId15"/>
    <p:sldId id="269" r:id="rId16"/>
    <p:sldId id="270" r:id="rId17"/>
    <p:sldId id="271" r:id="rId18"/>
    <p:sldId id="283" r:id="rId19"/>
    <p:sldId id="274" r:id="rId20"/>
    <p:sldId id="275" r:id="rId21"/>
    <p:sldId id="277" r:id="rId22"/>
    <p:sldId id="426" r:id="rId23"/>
    <p:sldId id="432" r:id="rId24"/>
    <p:sldId id="428" r:id="rId25"/>
    <p:sldId id="315" r:id="rId26"/>
    <p:sldId id="433" r:id="rId27"/>
    <p:sldId id="434" r:id="rId28"/>
    <p:sldId id="435" r:id="rId29"/>
    <p:sldId id="436" r:id="rId30"/>
    <p:sldId id="437" r:id="rId31"/>
    <p:sldId id="438" r:id="rId32"/>
    <p:sldId id="439" r:id="rId33"/>
    <p:sldId id="440" r:id="rId34"/>
    <p:sldId id="441" r:id="rId35"/>
    <p:sldId id="442" r:id="rId36"/>
    <p:sldId id="292" r:id="rId37"/>
    <p:sldId id="380" r:id="rId38"/>
    <p:sldId id="289" r:id="rId39"/>
    <p:sldId id="290" r:id="rId40"/>
    <p:sldId id="429" r:id="rId41"/>
    <p:sldId id="430" r:id="rId42"/>
    <p:sldId id="431" r:id="rId43"/>
    <p:sldId id="422" r:id="rId44"/>
  </p:sldIdLst>
  <p:sldSz cx="12192000" cy="6858000"/>
  <p:notesSz cx="6858000" cy="9144000"/>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A"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4" autoAdjust="0"/>
    <p:restoredTop sz="94660"/>
  </p:normalViewPr>
  <p:slideViewPr>
    <p:cSldViewPr snapToGrid="0">
      <p:cViewPr varScale="1">
        <p:scale>
          <a:sx n="87" d="100"/>
          <a:sy n="87" d="100"/>
        </p:scale>
        <p:origin x="156" y="456"/>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ags" Target="tags/tag1.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notesMasters/_rels/notesMaster1.xml.rels><?xml version="1.0" encoding="UTF-8" standalone="yes"?>
<Relationships xmlns="http://schemas.openxmlformats.org/package/2006/relationships"><Relationship Id="rId3" Type="http://schemas.openxmlformats.org/officeDocument/2006/relationships/tags" Target="../tags/tag1108.xml"/><Relationship Id="rId7" Type="http://schemas.openxmlformats.org/officeDocument/2006/relationships/tags" Target="../tags/tag1112.xml"/><Relationship Id="rId2" Type="http://schemas.openxmlformats.org/officeDocument/2006/relationships/tags" Target="../tags/tag1107.xml"/><Relationship Id="rId1" Type="http://schemas.openxmlformats.org/officeDocument/2006/relationships/theme" Target="../theme/theme7.xml"/><Relationship Id="rId6" Type="http://schemas.openxmlformats.org/officeDocument/2006/relationships/tags" Target="../tags/tag1111.xml"/><Relationship Id="rId5" Type="http://schemas.openxmlformats.org/officeDocument/2006/relationships/tags" Target="../tags/tag1110.xml"/><Relationship Id="rId4" Type="http://schemas.openxmlformats.org/officeDocument/2006/relationships/tags" Target="../tags/tag110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8EF6792E-BD02-4CD5-B2FC-7302474305E2}" type="datetimeFigureOut">
              <a:rPr lang="zh-CN" altLang="en-US" smtClean="0"/>
              <a:t>2021/2/25</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0F319FE1-E778-462E-B561-64201AFF890C}" type="slidenum">
              <a:rPr lang="zh-CN" altLang="en-US" smtClean="0"/>
              <a:t>‹#›</a:t>
            </a:fld>
            <a:endParaRPr lang="zh-CN" altLang="en-US"/>
          </a:p>
        </p:txBody>
      </p:sp>
    </p:spTree>
    <p:extLst>
      <p:ext uri="{BB962C8B-B14F-4D97-AF65-F5344CB8AC3E}">
        <p14:creationId xmlns:p14="http://schemas.microsoft.com/office/powerpoint/2010/main" val="34533610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tags" Target="../tags/tag1248.xml"/><Relationship Id="rId2" Type="http://schemas.openxmlformats.org/officeDocument/2006/relationships/tags" Target="../tags/tag1247.xml"/><Relationship Id="rId1" Type="http://schemas.openxmlformats.org/officeDocument/2006/relationships/tags" Target="../tags/tag1246.xml"/><Relationship Id="rId5" Type="http://schemas.openxmlformats.org/officeDocument/2006/relationships/slide" Target="../slides/slide9.xml"/><Relationship Id="rId4"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tags" Target="../tags/tag1362.xml"/><Relationship Id="rId2" Type="http://schemas.openxmlformats.org/officeDocument/2006/relationships/tags" Target="../tags/tag1361.xml"/><Relationship Id="rId1" Type="http://schemas.openxmlformats.org/officeDocument/2006/relationships/tags" Target="../tags/tag1360.xml"/><Relationship Id="rId5" Type="http://schemas.openxmlformats.org/officeDocument/2006/relationships/slide" Target="../slides/slide19.xml"/><Relationship Id="rId4"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1455.xml"/><Relationship Id="rId1" Type="http://schemas.openxmlformats.org/officeDocument/2006/relationships/tags" Target="../tags/tag1454.xml"/><Relationship Id="rId4"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ChangeArrowheads="1" noTextEdit="1"/>
          </p:cNvSpPr>
          <p:nvPr>
            <p:ph type="sldImg" idx="4294967295"/>
            <p:custDataLst>
              <p:tags r:id="rId1"/>
            </p:custDataLst>
          </p:nvPr>
        </p:nvSpPr>
        <p:spPr bwMode="auto">
          <a:ln>
            <a:solidFill>
              <a:srgbClr val="000000"/>
            </a:solidFill>
            <a:miter lim="800000"/>
          </a:ln>
        </p:spPr>
      </p:sp>
      <p:sp>
        <p:nvSpPr>
          <p:cNvPr id="59395" name="备注占位符 2"/>
          <p:cNvSpPr>
            <a:spLocks noGrp="1" noChangeArrowheads="1"/>
          </p:cNvSpPr>
          <p:nvPr>
            <p:ph type="body" idx="6"/>
            <p:custDataLst>
              <p:tags r:id="rId2"/>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9396" name="灯片编号占位符 3"/>
          <p:cNvSpPr>
            <a:spLocks noGrp="1" noChangeArrowheads="1"/>
          </p:cNvSpPr>
          <p:nvPr>
            <p:ph type="sldNum" sz="quarter" idx="5"/>
            <p:custDataLst>
              <p:tags r:id="rId3"/>
            </p:custDataLst>
          </p:nvPr>
        </p:nvSpPr>
        <p:spPr bwMode="auto">
          <a:xfrm>
            <a:off x="3884613" y="8685213"/>
            <a:ext cx="29718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fld id="{1D3800CA-69A0-44D0-83B8-37F346CFF7EC}" type="slidenum">
              <a:rPr altLang="en-US" smtClean="0"/>
              <a:t>9</a:t>
            </a:fld>
            <a:endParaRPr lang="zh-CN" altLang="en-US" smtClean="0"/>
          </a:p>
        </p:txBody>
      </p:sp>
    </p:spTree>
    <p:extLst>
      <p:ext uri="{BB962C8B-B14F-4D97-AF65-F5344CB8AC3E}">
        <p14:creationId xmlns:p14="http://schemas.microsoft.com/office/powerpoint/2010/main" val="31139312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0F319FE1-E778-462E-B561-64201AFF890C}" type="slidenum">
              <a:rPr lang="zh-CN" altLang="en-US" smtClean="0"/>
              <a:t>19</a:t>
            </a:fld>
            <a:endParaRPr lang="zh-CN" altLang="en-US"/>
          </a:p>
        </p:txBody>
      </p:sp>
    </p:spTree>
    <p:extLst>
      <p:ext uri="{BB962C8B-B14F-4D97-AF65-F5344CB8AC3E}">
        <p14:creationId xmlns:p14="http://schemas.microsoft.com/office/powerpoint/2010/main" val="22480738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p:sp>
      <p:sp>
        <p:nvSpPr>
          <p:cNvPr id="3" name="文本占位符 2"/>
          <p:cNvSpPr>
            <a:spLocks noGrp="1"/>
          </p:cNvSpPr>
          <p:nvPr>
            <p:ph type="body" idx="3"/>
            <p:custDataLst>
              <p:tags r:id="rId2"/>
            </p:custDataLst>
          </p:nvPr>
        </p:nvSpPr>
        <p:spPr/>
        <p:txBody>
          <a:bodyPr/>
          <a:lstStyle/>
          <a:p>
            <a:endParaRPr lang="zh-CN" altLang="en-US"/>
          </a:p>
        </p:txBody>
      </p:sp>
    </p:spTree>
    <p:extLst>
      <p:ext uri="{BB962C8B-B14F-4D97-AF65-F5344CB8AC3E}">
        <p14:creationId xmlns:p14="http://schemas.microsoft.com/office/powerpoint/2010/main" val="8058620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slideMaster" Target="../slideMasters/slideMaster1.xml"/><Relationship Id="rId5" Type="http://schemas.openxmlformats.org/officeDocument/2006/relationships/tags" Target="../tags/tag59.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slideMaster" Target="../slideMasters/slideMaster1.xml"/><Relationship Id="rId5" Type="http://schemas.openxmlformats.org/officeDocument/2006/relationships/tags" Target="../tags/tag64.xml"/><Relationship Id="rId4" Type="http://schemas.openxmlformats.org/officeDocument/2006/relationships/tags" Target="../tags/tag63.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slideMaster" Target="../slideMasters/slideMaster2.xml"/><Relationship Id="rId5" Type="http://schemas.openxmlformats.org/officeDocument/2006/relationships/tags" Target="../tags/tag75.xml"/><Relationship Id="rId4" Type="http://schemas.openxmlformats.org/officeDocument/2006/relationships/tags" Target="../tags/tag74.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slideMaster" Target="../slideMasters/slideMaster2.xml"/><Relationship Id="rId5" Type="http://schemas.openxmlformats.org/officeDocument/2006/relationships/tags" Target="../tags/tag80.xml"/><Relationship Id="rId4" Type="http://schemas.openxmlformats.org/officeDocument/2006/relationships/tags" Target="../tags/tag79.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slideMaster" Target="../slideMasters/slideMaster2.xml"/><Relationship Id="rId5" Type="http://schemas.openxmlformats.org/officeDocument/2006/relationships/tags" Target="../tags/tag85.xml"/><Relationship Id="rId4" Type="http://schemas.openxmlformats.org/officeDocument/2006/relationships/tags" Target="../tags/tag84.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88.xml"/><Relationship Id="rId7" Type="http://schemas.openxmlformats.org/officeDocument/2006/relationships/slideMaster" Target="../slideMasters/slideMaster2.xml"/><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99.xml"/><Relationship Id="rId3" Type="http://schemas.openxmlformats.org/officeDocument/2006/relationships/tags" Target="../tags/tag94.xml"/><Relationship Id="rId7" Type="http://schemas.openxmlformats.org/officeDocument/2006/relationships/tags" Target="../tags/tag98.xml"/><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9"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 Id="rId5" Type="http://schemas.openxmlformats.org/officeDocument/2006/relationships/slideMaster" Target="../slideMasters/slideMaster2.xml"/><Relationship Id="rId4" Type="http://schemas.openxmlformats.org/officeDocument/2006/relationships/tags" Target="../tags/tag103.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 Id="rId4"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09.xml"/><Relationship Id="rId7" Type="http://schemas.openxmlformats.org/officeDocument/2006/relationships/slideMaster" Target="../slideMasters/slideMaster2.xm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 Id="rId6" Type="http://schemas.openxmlformats.org/officeDocument/2006/relationships/slideMaster" Target="../slideMasters/slideMaster2.xml"/><Relationship Id="rId5" Type="http://schemas.openxmlformats.org/officeDocument/2006/relationships/tags" Target="../tags/tag117.xml"/><Relationship Id="rId4" Type="http://schemas.openxmlformats.org/officeDocument/2006/relationships/tags" Target="../tags/tag116.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 Id="rId5" Type="http://schemas.openxmlformats.org/officeDocument/2006/relationships/slideMaster" Target="../slideMasters/slideMaster2.xml"/><Relationship Id="rId4" Type="http://schemas.openxmlformats.org/officeDocument/2006/relationships/tags" Target="../tags/tag121.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 Id="rId5" Type="http://schemas.openxmlformats.org/officeDocument/2006/relationships/slideMaster" Target="../slideMasters/slideMaster2.xml"/><Relationship Id="rId4" Type="http://schemas.openxmlformats.org/officeDocument/2006/relationships/tags" Target="../tags/tag125.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 Id="rId6" Type="http://schemas.openxmlformats.org/officeDocument/2006/relationships/slideMaster" Target="../slideMasters/slideMaster3.xml"/><Relationship Id="rId5" Type="http://schemas.openxmlformats.org/officeDocument/2006/relationships/tags" Target="../tags/tag135.xml"/><Relationship Id="rId4" Type="http://schemas.openxmlformats.org/officeDocument/2006/relationships/tags" Target="../tags/tag134.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38.xml"/><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slideMaster" Target="../slideMasters/slideMaster3.xml"/><Relationship Id="rId5" Type="http://schemas.openxmlformats.org/officeDocument/2006/relationships/tags" Target="../tags/tag140.xml"/><Relationship Id="rId4" Type="http://schemas.openxmlformats.org/officeDocument/2006/relationships/tags" Target="../tags/tag139.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 Id="rId6" Type="http://schemas.openxmlformats.org/officeDocument/2006/relationships/slideMaster" Target="../slideMasters/slideMaster3.xml"/><Relationship Id="rId5" Type="http://schemas.openxmlformats.org/officeDocument/2006/relationships/tags" Target="../tags/tag145.xml"/><Relationship Id="rId4" Type="http://schemas.openxmlformats.org/officeDocument/2006/relationships/tags" Target="../tags/tag144.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48.xml"/><Relationship Id="rId7" Type="http://schemas.openxmlformats.org/officeDocument/2006/relationships/slideMaster" Target="../slideMasters/slideMaster3.xml"/><Relationship Id="rId2" Type="http://schemas.openxmlformats.org/officeDocument/2006/relationships/tags" Target="../tags/tag147.xml"/><Relationship Id="rId1" Type="http://schemas.openxmlformats.org/officeDocument/2006/relationships/tags" Target="../tags/tag146.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tags" Target="../tags/tag149.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159.xml"/><Relationship Id="rId3" Type="http://schemas.openxmlformats.org/officeDocument/2006/relationships/tags" Target="../tags/tag154.xml"/><Relationship Id="rId7" Type="http://schemas.openxmlformats.org/officeDocument/2006/relationships/tags" Target="../tags/tag158.xm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9"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 Id="rId5" Type="http://schemas.openxmlformats.org/officeDocument/2006/relationships/slideMaster" Target="../slideMasters/slideMaster3.xml"/><Relationship Id="rId4" Type="http://schemas.openxmlformats.org/officeDocument/2006/relationships/tags" Target="../tags/tag163.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 Id="rId4"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169.xml"/><Relationship Id="rId7" Type="http://schemas.openxmlformats.org/officeDocument/2006/relationships/slideMaster" Target="../slideMasters/slideMaster3.xml"/><Relationship Id="rId2" Type="http://schemas.openxmlformats.org/officeDocument/2006/relationships/tags" Target="../tags/tag168.xml"/><Relationship Id="rId1" Type="http://schemas.openxmlformats.org/officeDocument/2006/relationships/tags" Target="../tags/tag167.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175.xml"/><Relationship Id="rId7" Type="http://schemas.openxmlformats.org/officeDocument/2006/relationships/slideMaster" Target="../slideMasters/slideMaster3.xml"/><Relationship Id="rId2" Type="http://schemas.openxmlformats.org/officeDocument/2006/relationships/tags" Target="../tags/tag174.xml"/><Relationship Id="rId1" Type="http://schemas.openxmlformats.org/officeDocument/2006/relationships/tags" Target="../tags/tag173.xml"/><Relationship Id="rId6" Type="http://schemas.openxmlformats.org/officeDocument/2006/relationships/tags" Target="../tags/tag178.xml"/><Relationship Id="rId5" Type="http://schemas.openxmlformats.org/officeDocument/2006/relationships/tags" Target="../tags/tag177.xml"/><Relationship Id="rId4" Type="http://schemas.openxmlformats.org/officeDocument/2006/relationships/tags" Target="../tags/tag176.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tags" Target="../tags/tag179.xml"/><Relationship Id="rId6" Type="http://schemas.openxmlformats.org/officeDocument/2006/relationships/slideMaster" Target="../slideMasters/slideMaster3.xml"/><Relationship Id="rId5" Type="http://schemas.openxmlformats.org/officeDocument/2006/relationships/tags" Target="../tags/tag183.xml"/><Relationship Id="rId4" Type="http://schemas.openxmlformats.org/officeDocument/2006/relationships/tags" Target="../tags/tag182.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86.xml"/><Relationship Id="rId2" Type="http://schemas.openxmlformats.org/officeDocument/2006/relationships/tags" Target="../tags/tag185.xml"/><Relationship Id="rId1" Type="http://schemas.openxmlformats.org/officeDocument/2006/relationships/tags" Target="../tags/tag184.xml"/><Relationship Id="rId6" Type="http://schemas.openxmlformats.org/officeDocument/2006/relationships/slideMaster" Target="../slideMasters/slideMaster3.xml"/><Relationship Id="rId5" Type="http://schemas.openxmlformats.org/officeDocument/2006/relationships/tags" Target="../tags/tag188.xml"/><Relationship Id="rId4" Type="http://schemas.openxmlformats.org/officeDocument/2006/relationships/tags" Target="../tags/tag187.xml"/></Relationships>
</file>

<file path=ppt/slideLayouts/_rels/slideLayout34.xml.rels><?xml version="1.0" encoding="UTF-8" standalone="yes"?>
<Relationships xmlns="http://schemas.openxmlformats.org/package/2006/relationships"><Relationship Id="rId13" Type="http://schemas.openxmlformats.org/officeDocument/2006/relationships/tags" Target="../tags/tag207.xml"/><Relationship Id="rId18" Type="http://schemas.openxmlformats.org/officeDocument/2006/relationships/tags" Target="../tags/tag212.xml"/><Relationship Id="rId26" Type="http://schemas.openxmlformats.org/officeDocument/2006/relationships/tags" Target="../tags/tag220.xml"/><Relationship Id="rId21" Type="http://schemas.openxmlformats.org/officeDocument/2006/relationships/tags" Target="../tags/tag215.xml"/><Relationship Id="rId34" Type="http://schemas.openxmlformats.org/officeDocument/2006/relationships/image" Target="../media/image4.png"/><Relationship Id="rId7" Type="http://schemas.openxmlformats.org/officeDocument/2006/relationships/tags" Target="../tags/tag201.xml"/><Relationship Id="rId12" Type="http://schemas.openxmlformats.org/officeDocument/2006/relationships/tags" Target="../tags/tag206.xml"/><Relationship Id="rId17" Type="http://schemas.openxmlformats.org/officeDocument/2006/relationships/tags" Target="../tags/tag211.xml"/><Relationship Id="rId25" Type="http://schemas.openxmlformats.org/officeDocument/2006/relationships/tags" Target="../tags/tag219.xml"/><Relationship Id="rId33" Type="http://schemas.openxmlformats.org/officeDocument/2006/relationships/image" Target="../media/image3.png"/><Relationship Id="rId2" Type="http://schemas.openxmlformats.org/officeDocument/2006/relationships/tags" Target="../tags/tag196.xml"/><Relationship Id="rId16" Type="http://schemas.openxmlformats.org/officeDocument/2006/relationships/tags" Target="../tags/tag210.xml"/><Relationship Id="rId20" Type="http://schemas.openxmlformats.org/officeDocument/2006/relationships/tags" Target="../tags/tag214.xml"/><Relationship Id="rId29" Type="http://schemas.openxmlformats.org/officeDocument/2006/relationships/tags" Target="../tags/tag223.xml"/><Relationship Id="rId1" Type="http://schemas.openxmlformats.org/officeDocument/2006/relationships/tags" Target="../tags/tag195.xml"/><Relationship Id="rId6" Type="http://schemas.openxmlformats.org/officeDocument/2006/relationships/tags" Target="../tags/tag200.xml"/><Relationship Id="rId11" Type="http://schemas.openxmlformats.org/officeDocument/2006/relationships/tags" Target="../tags/tag205.xml"/><Relationship Id="rId24" Type="http://schemas.openxmlformats.org/officeDocument/2006/relationships/tags" Target="../tags/tag218.xml"/><Relationship Id="rId32" Type="http://schemas.openxmlformats.org/officeDocument/2006/relationships/image" Target="../media/image2.png"/><Relationship Id="rId37" Type="http://schemas.openxmlformats.org/officeDocument/2006/relationships/image" Target="../media/image7.png"/><Relationship Id="rId5" Type="http://schemas.openxmlformats.org/officeDocument/2006/relationships/tags" Target="../tags/tag199.xml"/><Relationship Id="rId15" Type="http://schemas.openxmlformats.org/officeDocument/2006/relationships/tags" Target="../tags/tag209.xml"/><Relationship Id="rId23" Type="http://schemas.openxmlformats.org/officeDocument/2006/relationships/tags" Target="../tags/tag217.xml"/><Relationship Id="rId28" Type="http://schemas.openxmlformats.org/officeDocument/2006/relationships/tags" Target="../tags/tag222.xml"/><Relationship Id="rId36" Type="http://schemas.openxmlformats.org/officeDocument/2006/relationships/image" Target="../media/image6.png"/><Relationship Id="rId10" Type="http://schemas.openxmlformats.org/officeDocument/2006/relationships/tags" Target="../tags/tag204.xml"/><Relationship Id="rId19" Type="http://schemas.openxmlformats.org/officeDocument/2006/relationships/tags" Target="../tags/tag213.xml"/><Relationship Id="rId31" Type="http://schemas.openxmlformats.org/officeDocument/2006/relationships/image" Target="../media/image1.png"/><Relationship Id="rId4" Type="http://schemas.openxmlformats.org/officeDocument/2006/relationships/tags" Target="../tags/tag198.xml"/><Relationship Id="rId9" Type="http://schemas.openxmlformats.org/officeDocument/2006/relationships/tags" Target="../tags/tag203.xml"/><Relationship Id="rId14" Type="http://schemas.openxmlformats.org/officeDocument/2006/relationships/tags" Target="../tags/tag208.xml"/><Relationship Id="rId22" Type="http://schemas.openxmlformats.org/officeDocument/2006/relationships/tags" Target="../tags/tag216.xml"/><Relationship Id="rId27" Type="http://schemas.openxmlformats.org/officeDocument/2006/relationships/tags" Target="../tags/tag221.xml"/><Relationship Id="rId30" Type="http://schemas.openxmlformats.org/officeDocument/2006/relationships/slideMaster" Target="../slideMasters/slideMaster4.xml"/><Relationship Id="rId35" Type="http://schemas.openxmlformats.org/officeDocument/2006/relationships/image" Target="../media/image5.png"/><Relationship Id="rId8" Type="http://schemas.openxmlformats.org/officeDocument/2006/relationships/tags" Target="../tags/tag202.xml"/><Relationship Id="rId3" Type="http://schemas.openxmlformats.org/officeDocument/2006/relationships/tags" Target="../tags/tag197.xm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231.xml"/><Relationship Id="rId13" Type="http://schemas.openxmlformats.org/officeDocument/2006/relationships/image" Target="../media/image10.png"/><Relationship Id="rId3" Type="http://schemas.openxmlformats.org/officeDocument/2006/relationships/tags" Target="../tags/tag226.xml"/><Relationship Id="rId7" Type="http://schemas.openxmlformats.org/officeDocument/2006/relationships/tags" Target="../tags/tag230.xml"/><Relationship Id="rId12" Type="http://schemas.openxmlformats.org/officeDocument/2006/relationships/image" Target="../media/image9.png"/><Relationship Id="rId2" Type="http://schemas.openxmlformats.org/officeDocument/2006/relationships/tags" Target="../tags/tag225.xml"/><Relationship Id="rId1" Type="http://schemas.openxmlformats.org/officeDocument/2006/relationships/tags" Target="../tags/tag224.xml"/><Relationship Id="rId6" Type="http://schemas.openxmlformats.org/officeDocument/2006/relationships/tags" Target="../tags/tag229.xml"/><Relationship Id="rId11" Type="http://schemas.openxmlformats.org/officeDocument/2006/relationships/image" Target="../media/image8.png"/><Relationship Id="rId5" Type="http://schemas.openxmlformats.org/officeDocument/2006/relationships/tags" Target="../tags/tag228.xml"/><Relationship Id="rId10" Type="http://schemas.openxmlformats.org/officeDocument/2006/relationships/slideMaster" Target="../slideMasters/slideMaster4.xml"/><Relationship Id="rId4" Type="http://schemas.openxmlformats.org/officeDocument/2006/relationships/tags" Target="../tags/tag227.xml"/><Relationship Id="rId9" Type="http://schemas.openxmlformats.org/officeDocument/2006/relationships/tags" Target="../tags/tag232.xml"/></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240.xml"/><Relationship Id="rId13" Type="http://schemas.openxmlformats.org/officeDocument/2006/relationships/image" Target="../media/image13.png"/><Relationship Id="rId3" Type="http://schemas.openxmlformats.org/officeDocument/2006/relationships/tags" Target="../tags/tag235.xml"/><Relationship Id="rId7" Type="http://schemas.openxmlformats.org/officeDocument/2006/relationships/tags" Target="../tags/tag239.xml"/><Relationship Id="rId12" Type="http://schemas.openxmlformats.org/officeDocument/2006/relationships/image" Target="../media/image12.png"/><Relationship Id="rId2" Type="http://schemas.openxmlformats.org/officeDocument/2006/relationships/tags" Target="../tags/tag234.xml"/><Relationship Id="rId1" Type="http://schemas.openxmlformats.org/officeDocument/2006/relationships/tags" Target="../tags/tag233.xml"/><Relationship Id="rId6" Type="http://schemas.openxmlformats.org/officeDocument/2006/relationships/tags" Target="../tags/tag238.xml"/><Relationship Id="rId11" Type="http://schemas.openxmlformats.org/officeDocument/2006/relationships/image" Target="../media/image11.png"/><Relationship Id="rId5" Type="http://schemas.openxmlformats.org/officeDocument/2006/relationships/tags" Target="../tags/tag237.xml"/><Relationship Id="rId10" Type="http://schemas.openxmlformats.org/officeDocument/2006/relationships/slideMaster" Target="../slideMasters/slideMaster4.xml"/><Relationship Id="rId4" Type="http://schemas.openxmlformats.org/officeDocument/2006/relationships/tags" Target="../tags/tag236.xml"/><Relationship Id="rId9" Type="http://schemas.openxmlformats.org/officeDocument/2006/relationships/tags" Target="../tags/tag241.xml"/></Relationships>
</file>

<file path=ppt/slideLayouts/_rels/slideLayout37.xml.rels><?xml version="1.0" encoding="UTF-8" standalone="yes"?>
<Relationships xmlns="http://schemas.openxmlformats.org/package/2006/relationships"><Relationship Id="rId8" Type="http://schemas.openxmlformats.org/officeDocument/2006/relationships/tags" Target="../tags/tag249.xml"/><Relationship Id="rId13" Type="http://schemas.openxmlformats.org/officeDocument/2006/relationships/image" Target="../media/image9.png"/><Relationship Id="rId3" Type="http://schemas.openxmlformats.org/officeDocument/2006/relationships/tags" Target="../tags/tag244.xml"/><Relationship Id="rId7" Type="http://schemas.openxmlformats.org/officeDocument/2006/relationships/tags" Target="../tags/tag248.xml"/><Relationship Id="rId12" Type="http://schemas.openxmlformats.org/officeDocument/2006/relationships/image" Target="../media/image8.png"/><Relationship Id="rId2" Type="http://schemas.openxmlformats.org/officeDocument/2006/relationships/tags" Target="../tags/tag243.xml"/><Relationship Id="rId1" Type="http://schemas.openxmlformats.org/officeDocument/2006/relationships/tags" Target="../tags/tag242.xml"/><Relationship Id="rId6" Type="http://schemas.openxmlformats.org/officeDocument/2006/relationships/tags" Target="../tags/tag247.xml"/><Relationship Id="rId11" Type="http://schemas.openxmlformats.org/officeDocument/2006/relationships/slideMaster" Target="../slideMasters/slideMaster4.xml"/><Relationship Id="rId5" Type="http://schemas.openxmlformats.org/officeDocument/2006/relationships/tags" Target="../tags/tag246.xml"/><Relationship Id="rId10" Type="http://schemas.openxmlformats.org/officeDocument/2006/relationships/tags" Target="../tags/tag251.xml"/><Relationship Id="rId4" Type="http://schemas.openxmlformats.org/officeDocument/2006/relationships/tags" Target="../tags/tag245.xml"/><Relationship Id="rId9" Type="http://schemas.openxmlformats.org/officeDocument/2006/relationships/tags" Target="../tags/tag250.xml"/><Relationship Id="rId14" Type="http://schemas.openxmlformats.org/officeDocument/2006/relationships/image" Target="../media/image10.png"/></Relationships>
</file>

<file path=ppt/slideLayouts/_rels/slideLayout38.xml.rels><?xml version="1.0" encoding="UTF-8" standalone="yes"?>
<Relationships xmlns="http://schemas.openxmlformats.org/package/2006/relationships"><Relationship Id="rId8" Type="http://schemas.openxmlformats.org/officeDocument/2006/relationships/tags" Target="../tags/tag259.xml"/><Relationship Id="rId13" Type="http://schemas.openxmlformats.org/officeDocument/2006/relationships/slideMaster" Target="../slideMasters/slideMaster4.xml"/><Relationship Id="rId3" Type="http://schemas.openxmlformats.org/officeDocument/2006/relationships/tags" Target="../tags/tag254.xml"/><Relationship Id="rId7" Type="http://schemas.openxmlformats.org/officeDocument/2006/relationships/tags" Target="../tags/tag258.xml"/><Relationship Id="rId12" Type="http://schemas.openxmlformats.org/officeDocument/2006/relationships/tags" Target="../tags/tag263.xml"/><Relationship Id="rId2" Type="http://schemas.openxmlformats.org/officeDocument/2006/relationships/tags" Target="../tags/tag253.xml"/><Relationship Id="rId16" Type="http://schemas.openxmlformats.org/officeDocument/2006/relationships/image" Target="../media/image10.png"/><Relationship Id="rId1" Type="http://schemas.openxmlformats.org/officeDocument/2006/relationships/tags" Target="../tags/tag252.xml"/><Relationship Id="rId6" Type="http://schemas.openxmlformats.org/officeDocument/2006/relationships/tags" Target="../tags/tag257.xml"/><Relationship Id="rId11" Type="http://schemas.openxmlformats.org/officeDocument/2006/relationships/tags" Target="../tags/tag262.xml"/><Relationship Id="rId5" Type="http://schemas.openxmlformats.org/officeDocument/2006/relationships/tags" Target="../tags/tag256.xml"/><Relationship Id="rId15" Type="http://schemas.openxmlformats.org/officeDocument/2006/relationships/image" Target="../media/image9.png"/><Relationship Id="rId10" Type="http://schemas.openxmlformats.org/officeDocument/2006/relationships/tags" Target="../tags/tag261.xml"/><Relationship Id="rId4" Type="http://schemas.openxmlformats.org/officeDocument/2006/relationships/tags" Target="../tags/tag255.xml"/><Relationship Id="rId9" Type="http://schemas.openxmlformats.org/officeDocument/2006/relationships/tags" Target="../tags/tag260.xml"/><Relationship Id="rId14" Type="http://schemas.openxmlformats.org/officeDocument/2006/relationships/image" Target="../media/image8.png"/></Relationships>
</file>

<file path=ppt/slideLayouts/_rels/slideLayout39.xml.rels><?xml version="1.0" encoding="UTF-8" standalone="yes"?>
<Relationships xmlns="http://schemas.openxmlformats.org/package/2006/relationships"><Relationship Id="rId8" Type="http://schemas.openxmlformats.org/officeDocument/2006/relationships/tags" Target="../tags/tag271.xml"/><Relationship Id="rId13" Type="http://schemas.openxmlformats.org/officeDocument/2006/relationships/tags" Target="../tags/tag276.xml"/><Relationship Id="rId18" Type="http://schemas.openxmlformats.org/officeDocument/2006/relationships/image" Target="../media/image15.png"/><Relationship Id="rId3" Type="http://schemas.openxmlformats.org/officeDocument/2006/relationships/tags" Target="../tags/tag266.xml"/><Relationship Id="rId21" Type="http://schemas.openxmlformats.org/officeDocument/2006/relationships/image" Target="../media/image17.png"/><Relationship Id="rId7" Type="http://schemas.openxmlformats.org/officeDocument/2006/relationships/tags" Target="../tags/tag270.xml"/><Relationship Id="rId12" Type="http://schemas.openxmlformats.org/officeDocument/2006/relationships/tags" Target="../tags/tag275.xml"/><Relationship Id="rId17" Type="http://schemas.openxmlformats.org/officeDocument/2006/relationships/image" Target="../media/image14.png"/><Relationship Id="rId2" Type="http://schemas.openxmlformats.org/officeDocument/2006/relationships/tags" Target="../tags/tag265.xml"/><Relationship Id="rId16" Type="http://schemas.openxmlformats.org/officeDocument/2006/relationships/slideMaster" Target="../slideMasters/slideMaster4.xml"/><Relationship Id="rId20" Type="http://schemas.openxmlformats.org/officeDocument/2006/relationships/image" Target="../media/image5.png"/><Relationship Id="rId1" Type="http://schemas.openxmlformats.org/officeDocument/2006/relationships/tags" Target="../tags/tag264.xml"/><Relationship Id="rId6" Type="http://schemas.openxmlformats.org/officeDocument/2006/relationships/tags" Target="../tags/tag269.xml"/><Relationship Id="rId11" Type="http://schemas.openxmlformats.org/officeDocument/2006/relationships/tags" Target="../tags/tag274.xml"/><Relationship Id="rId5" Type="http://schemas.openxmlformats.org/officeDocument/2006/relationships/tags" Target="../tags/tag268.xml"/><Relationship Id="rId15" Type="http://schemas.openxmlformats.org/officeDocument/2006/relationships/tags" Target="../tags/tag278.xml"/><Relationship Id="rId10" Type="http://schemas.openxmlformats.org/officeDocument/2006/relationships/tags" Target="../tags/tag273.xml"/><Relationship Id="rId19" Type="http://schemas.openxmlformats.org/officeDocument/2006/relationships/image" Target="../media/image16.png"/><Relationship Id="rId4" Type="http://schemas.openxmlformats.org/officeDocument/2006/relationships/tags" Target="../tags/tag267.xml"/><Relationship Id="rId9" Type="http://schemas.openxmlformats.org/officeDocument/2006/relationships/tags" Target="../tags/tag272.xml"/><Relationship Id="rId14" Type="http://schemas.openxmlformats.org/officeDocument/2006/relationships/tags" Target="../tags/tag277.xml"/><Relationship Id="rId22" Type="http://schemas.openxmlformats.org/officeDocument/2006/relationships/image" Target="../media/image18.png"/></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40.xml.rels><?xml version="1.0" encoding="UTF-8" standalone="yes"?>
<Relationships xmlns="http://schemas.openxmlformats.org/package/2006/relationships"><Relationship Id="rId3" Type="http://schemas.openxmlformats.org/officeDocument/2006/relationships/tags" Target="../tags/tag281.xml"/><Relationship Id="rId2" Type="http://schemas.openxmlformats.org/officeDocument/2006/relationships/tags" Target="../tags/tag280.xml"/><Relationship Id="rId1" Type="http://schemas.openxmlformats.org/officeDocument/2006/relationships/tags" Target="../tags/tag279.xml"/><Relationship Id="rId4"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8" Type="http://schemas.openxmlformats.org/officeDocument/2006/relationships/tags" Target="../tags/tag289.xml"/><Relationship Id="rId13" Type="http://schemas.openxmlformats.org/officeDocument/2006/relationships/image" Target="../media/image9.png"/><Relationship Id="rId3" Type="http://schemas.openxmlformats.org/officeDocument/2006/relationships/tags" Target="../tags/tag284.xml"/><Relationship Id="rId7" Type="http://schemas.openxmlformats.org/officeDocument/2006/relationships/tags" Target="../tags/tag288.xml"/><Relationship Id="rId12" Type="http://schemas.openxmlformats.org/officeDocument/2006/relationships/image" Target="../media/image8.png"/><Relationship Id="rId2" Type="http://schemas.openxmlformats.org/officeDocument/2006/relationships/tags" Target="../tags/tag283.xml"/><Relationship Id="rId1" Type="http://schemas.openxmlformats.org/officeDocument/2006/relationships/tags" Target="../tags/tag282.xml"/><Relationship Id="rId6" Type="http://schemas.openxmlformats.org/officeDocument/2006/relationships/tags" Target="../tags/tag287.xml"/><Relationship Id="rId11" Type="http://schemas.openxmlformats.org/officeDocument/2006/relationships/slideMaster" Target="../slideMasters/slideMaster4.xml"/><Relationship Id="rId5" Type="http://schemas.openxmlformats.org/officeDocument/2006/relationships/tags" Target="../tags/tag286.xml"/><Relationship Id="rId10" Type="http://schemas.openxmlformats.org/officeDocument/2006/relationships/tags" Target="../tags/tag291.xml"/><Relationship Id="rId4" Type="http://schemas.openxmlformats.org/officeDocument/2006/relationships/tags" Target="../tags/tag285.xml"/><Relationship Id="rId9" Type="http://schemas.openxmlformats.org/officeDocument/2006/relationships/tags" Target="../tags/tag290.xml"/><Relationship Id="rId14" Type="http://schemas.openxmlformats.org/officeDocument/2006/relationships/image" Target="../media/image10.png"/></Relationships>
</file>

<file path=ppt/slideLayouts/_rels/slideLayout42.xml.rels><?xml version="1.0" encoding="UTF-8" standalone="yes"?>
<Relationships xmlns="http://schemas.openxmlformats.org/package/2006/relationships"><Relationship Id="rId8" Type="http://schemas.openxmlformats.org/officeDocument/2006/relationships/tags" Target="../tags/tag299.xml"/><Relationship Id="rId13" Type="http://schemas.openxmlformats.org/officeDocument/2006/relationships/image" Target="../media/image10.png"/><Relationship Id="rId3" Type="http://schemas.openxmlformats.org/officeDocument/2006/relationships/tags" Target="../tags/tag294.xml"/><Relationship Id="rId7" Type="http://schemas.openxmlformats.org/officeDocument/2006/relationships/tags" Target="../tags/tag298.xml"/><Relationship Id="rId12" Type="http://schemas.openxmlformats.org/officeDocument/2006/relationships/image" Target="../media/image9.png"/><Relationship Id="rId2" Type="http://schemas.openxmlformats.org/officeDocument/2006/relationships/tags" Target="../tags/tag293.xml"/><Relationship Id="rId1" Type="http://schemas.openxmlformats.org/officeDocument/2006/relationships/tags" Target="../tags/tag292.xml"/><Relationship Id="rId6" Type="http://schemas.openxmlformats.org/officeDocument/2006/relationships/tags" Target="../tags/tag297.xml"/><Relationship Id="rId11" Type="http://schemas.openxmlformats.org/officeDocument/2006/relationships/image" Target="../media/image8.png"/><Relationship Id="rId5" Type="http://schemas.openxmlformats.org/officeDocument/2006/relationships/tags" Target="../tags/tag296.xml"/><Relationship Id="rId10" Type="http://schemas.openxmlformats.org/officeDocument/2006/relationships/slideMaster" Target="../slideMasters/slideMaster4.xml"/><Relationship Id="rId4" Type="http://schemas.openxmlformats.org/officeDocument/2006/relationships/tags" Target="../tags/tag295.xml"/><Relationship Id="rId9" Type="http://schemas.openxmlformats.org/officeDocument/2006/relationships/tags" Target="../tags/tag300.xml"/></Relationships>
</file>

<file path=ppt/slideLayouts/_rels/slideLayout43.xml.rels><?xml version="1.0" encoding="UTF-8" standalone="yes"?>
<Relationships xmlns="http://schemas.openxmlformats.org/package/2006/relationships"><Relationship Id="rId8" Type="http://schemas.openxmlformats.org/officeDocument/2006/relationships/tags" Target="../tags/tag308.xml"/><Relationship Id="rId3" Type="http://schemas.openxmlformats.org/officeDocument/2006/relationships/tags" Target="../tags/tag303.xml"/><Relationship Id="rId7" Type="http://schemas.openxmlformats.org/officeDocument/2006/relationships/tags" Target="../tags/tag307.xml"/><Relationship Id="rId12" Type="http://schemas.openxmlformats.org/officeDocument/2006/relationships/image" Target="../media/image10.png"/><Relationship Id="rId2" Type="http://schemas.openxmlformats.org/officeDocument/2006/relationships/tags" Target="../tags/tag302.xml"/><Relationship Id="rId1" Type="http://schemas.openxmlformats.org/officeDocument/2006/relationships/tags" Target="../tags/tag301.xml"/><Relationship Id="rId6" Type="http://schemas.openxmlformats.org/officeDocument/2006/relationships/tags" Target="../tags/tag306.xml"/><Relationship Id="rId11" Type="http://schemas.openxmlformats.org/officeDocument/2006/relationships/image" Target="../media/image9.png"/><Relationship Id="rId5" Type="http://schemas.openxmlformats.org/officeDocument/2006/relationships/tags" Target="../tags/tag305.xml"/><Relationship Id="rId10" Type="http://schemas.openxmlformats.org/officeDocument/2006/relationships/image" Target="../media/image8.png"/><Relationship Id="rId4" Type="http://schemas.openxmlformats.org/officeDocument/2006/relationships/tags" Target="../tags/tag304.xml"/><Relationship Id="rId9"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8" Type="http://schemas.openxmlformats.org/officeDocument/2006/relationships/tags" Target="../tags/tag316.xml"/><Relationship Id="rId13" Type="http://schemas.openxmlformats.org/officeDocument/2006/relationships/tags" Target="../tags/tag321.xml"/><Relationship Id="rId18" Type="http://schemas.openxmlformats.org/officeDocument/2006/relationships/tags" Target="../tags/tag326.xml"/><Relationship Id="rId26" Type="http://schemas.openxmlformats.org/officeDocument/2006/relationships/slideMaster" Target="../slideMasters/slideMaster4.xml"/><Relationship Id="rId3" Type="http://schemas.openxmlformats.org/officeDocument/2006/relationships/tags" Target="../tags/tag311.xml"/><Relationship Id="rId21" Type="http://schemas.openxmlformats.org/officeDocument/2006/relationships/tags" Target="../tags/tag329.xml"/><Relationship Id="rId7" Type="http://schemas.openxmlformats.org/officeDocument/2006/relationships/tags" Target="../tags/tag315.xml"/><Relationship Id="rId12" Type="http://schemas.openxmlformats.org/officeDocument/2006/relationships/tags" Target="../tags/tag320.xml"/><Relationship Id="rId17" Type="http://schemas.openxmlformats.org/officeDocument/2006/relationships/tags" Target="../tags/tag325.xml"/><Relationship Id="rId25" Type="http://schemas.openxmlformats.org/officeDocument/2006/relationships/tags" Target="../tags/tag333.xml"/><Relationship Id="rId2" Type="http://schemas.openxmlformats.org/officeDocument/2006/relationships/tags" Target="../tags/tag310.xml"/><Relationship Id="rId16" Type="http://schemas.openxmlformats.org/officeDocument/2006/relationships/tags" Target="../tags/tag324.xml"/><Relationship Id="rId20" Type="http://schemas.openxmlformats.org/officeDocument/2006/relationships/tags" Target="../tags/tag328.xml"/><Relationship Id="rId29" Type="http://schemas.openxmlformats.org/officeDocument/2006/relationships/image" Target="../media/image3.png"/><Relationship Id="rId1" Type="http://schemas.openxmlformats.org/officeDocument/2006/relationships/tags" Target="../tags/tag309.xml"/><Relationship Id="rId6" Type="http://schemas.openxmlformats.org/officeDocument/2006/relationships/tags" Target="../tags/tag314.xml"/><Relationship Id="rId11" Type="http://schemas.openxmlformats.org/officeDocument/2006/relationships/tags" Target="../tags/tag319.xml"/><Relationship Id="rId24" Type="http://schemas.openxmlformats.org/officeDocument/2006/relationships/tags" Target="../tags/tag332.xml"/><Relationship Id="rId32" Type="http://schemas.openxmlformats.org/officeDocument/2006/relationships/image" Target="../media/image6.png"/><Relationship Id="rId5" Type="http://schemas.openxmlformats.org/officeDocument/2006/relationships/tags" Target="../tags/tag313.xml"/><Relationship Id="rId15" Type="http://schemas.openxmlformats.org/officeDocument/2006/relationships/tags" Target="../tags/tag323.xml"/><Relationship Id="rId23" Type="http://schemas.openxmlformats.org/officeDocument/2006/relationships/tags" Target="../tags/tag331.xml"/><Relationship Id="rId28" Type="http://schemas.openxmlformats.org/officeDocument/2006/relationships/image" Target="../media/image2.png"/><Relationship Id="rId10" Type="http://schemas.openxmlformats.org/officeDocument/2006/relationships/tags" Target="../tags/tag318.xml"/><Relationship Id="rId19" Type="http://schemas.openxmlformats.org/officeDocument/2006/relationships/tags" Target="../tags/tag327.xml"/><Relationship Id="rId31" Type="http://schemas.openxmlformats.org/officeDocument/2006/relationships/image" Target="../media/image5.png"/><Relationship Id="rId4" Type="http://schemas.openxmlformats.org/officeDocument/2006/relationships/tags" Target="../tags/tag312.xml"/><Relationship Id="rId9" Type="http://schemas.openxmlformats.org/officeDocument/2006/relationships/tags" Target="../tags/tag317.xml"/><Relationship Id="rId14" Type="http://schemas.openxmlformats.org/officeDocument/2006/relationships/tags" Target="../tags/tag322.xml"/><Relationship Id="rId22" Type="http://schemas.openxmlformats.org/officeDocument/2006/relationships/tags" Target="../tags/tag330.xml"/><Relationship Id="rId27" Type="http://schemas.openxmlformats.org/officeDocument/2006/relationships/image" Target="../media/image1.png"/><Relationship Id="rId30" Type="http://schemas.openxmlformats.org/officeDocument/2006/relationships/image" Target="../media/image4.png"/></Relationships>
</file>

<file path=ppt/slideLayouts/_rels/slideLayout45.xml.rels><?xml version="1.0" encoding="UTF-8" standalone="yes"?>
<Relationships xmlns="http://schemas.openxmlformats.org/package/2006/relationships"><Relationship Id="rId8" Type="http://schemas.openxmlformats.org/officeDocument/2006/relationships/tags" Target="../tags/tag341.xml"/><Relationship Id="rId3" Type="http://schemas.openxmlformats.org/officeDocument/2006/relationships/tags" Target="../tags/tag336.xml"/><Relationship Id="rId7" Type="http://schemas.openxmlformats.org/officeDocument/2006/relationships/tags" Target="../tags/tag340.xml"/><Relationship Id="rId12" Type="http://schemas.openxmlformats.org/officeDocument/2006/relationships/image" Target="../media/image10.png"/><Relationship Id="rId2" Type="http://schemas.openxmlformats.org/officeDocument/2006/relationships/tags" Target="../tags/tag335.xml"/><Relationship Id="rId1" Type="http://schemas.openxmlformats.org/officeDocument/2006/relationships/tags" Target="../tags/tag334.xml"/><Relationship Id="rId6" Type="http://schemas.openxmlformats.org/officeDocument/2006/relationships/tags" Target="../tags/tag339.xml"/><Relationship Id="rId11" Type="http://schemas.openxmlformats.org/officeDocument/2006/relationships/image" Target="../media/image9.png"/><Relationship Id="rId5" Type="http://schemas.openxmlformats.org/officeDocument/2006/relationships/tags" Target="../tags/tag338.xml"/><Relationship Id="rId10" Type="http://schemas.openxmlformats.org/officeDocument/2006/relationships/image" Target="../media/image8.png"/><Relationship Id="rId4" Type="http://schemas.openxmlformats.org/officeDocument/2006/relationships/tags" Target="../tags/tag337.xml"/><Relationship Id="rId9"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8" Type="http://schemas.openxmlformats.org/officeDocument/2006/relationships/tags" Target="../tags/tag349.xml"/><Relationship Id="rId13" Type="http://schemas.openxmlformats.org/officeDocument/2006/relationships/image" Target="../media/image8.png"/><Relationship Id="rId3" Type="http://schemas.openxmlformats.org/officeDocument/2006/relationships/tags" Target="../tags/tag344.xml"/><Relationship Id="rId7" Type="http://schemas.openxmlformats.org/officeDocument/2006/relationships/tags" Target="../tags/tag348.xml"/><Relationship Id="rId12" Type="http://schemas.openxmlformats.org/officeDocument/2006/relationships/slideMaster" Target="../slideMasters/slideMaster4.xml"/><Relationship Id="rId2" Type="http://schemas.openxmlformats.org/officeDocument/2006/relationships/tags" Target="../tags/tag343.xml"/><Relationship Id="rId16" Type="http://schemas.openxmlformats.org/officeDocument/2006/relationships/image" Target="../media/image19.png"/><Relationship Id="rId1" Type="http://schemas.openxmlformats.org/officeDocument/2006/relationships/tags" Target="../tags/tag342.xml"/><Relationship Id="rId6" Type="http://schemas.openxmlformats.org/officeDocument/2006/relationships/tags" Target="../tags/tag347.xml"/><Relationship Id="rId11" Type="http://schemas.openxmlformats.org/officeDocument/2006/relationships/tags" Target="../tags/tag352.xml"/><Relationship Id="rId5" Type="http://schemas.openxmlformats.org/officeDocument/2006/relationships/tags" Target="../tags/tag346.xml"/><Relationship Id="rId15" Type="http://schemas.openxmlformats.org/officeDocument/2006/relationships/image" Target="../media/image10.png"/><Relationship Id="rId10" Type="http://schemas.openxmlformats.org/officeDocument/2006/relationships/tags" Target="../tags/tag351.xml"/><Relationship Id="rId4" Type="http://schemas.openxmlformats.org/officeDocument/2006/relationships/tags" Target="../tags/tag345.xml"/><Relationship Id="rId9" Type="http://schemas.openxmlformats.org/officeDocument/2006/relationships/tags" Target="../tags/tag350.xml"/><Relationship Id="rId14" Type="http://schemas.openxmlformats.org/officeDocument/2006/relationships/image" Target="../media/image9.png"/></Relationships>
</file>

<file path=ppt/slideLayouts/_rels/slideLayout47.xml.rels><?xml version="1.0" encoding="UTF-8" standalone="yes"?>
<Relationships xmlns="http://schemas.openxmlformats.org/package/2006/relationships"><Relationship Id="rId8" Type="http://schemas.openxmlformats.org/officeDocument/2006/relationships/tags" Target="../tags/tag360.xml"/><Relationship Id="rId13" Type="http://schemas.openxmlformats.org/officeDocument/2006/relationships/image" Target="../media/image8.png"/><Relationship Id="rId3" Type="http://schemas.openxmlformats.org/officeDocument/2006/relationships/tags" Target="../tags/tag355.xml"/><Relationship Id="rId7" Type="http://schemas.openxmlformats.org/officeDocument/2006/relationships/tags" Target="../tags/tag359.xml"/><Relationship Id="rId12" Type="http://schemas.openxmlformats.org/officeDocument/2006/relationships/image" Target="../media/image20.png"/><Relationship Id="rId2" Type="http://schemas.openxmlformats.org/officeDocument/2006/relationships/tags" Target="../tags/tag354.xml"/><Relationship Id="rId1" Type="http://schemas.openxmlformats.org/officeDocument/2006/relationships/tags" Target="../tags/tag353.xml"/><Relationship Id="rId6" Type="http://schemas.openxmlformats.org/officeDocument/2006/relationships/tags" Target="../tags/tag358.xml"/><Relationship Id="rId11" Type="http://schemas.openxmlformats.org/officeDocument/2006/relationships/slideMaster" Target="../slideMasters/slideMaster4.xml"/><Relationship Id="rId5" Type="http://schemas.openxmlformats.org/officeDocument/2006/relationships/tags" Target="../tags/tag357.xml"/><Relationship Id="rId10" Type="http://schemas.openxmlformats.org/officeDocument/2006/relationships/tags" Target="../tags/tag362.xml"/><Relationship Id="rId4" Type="http://schemas.openxmlformats.org/officeDocument/2006/relationships/tags" Target="../tags/tag356.xml"/><Relationship Id="rId9" Type="http://schemas.openxmlformats.org/officeDocument/2006/relationships/tags" Target="../tags/tag361.xml"/></Relationships>
</file>

<file path=ppt/slideLayouts/_rels/slideLayout48.xml.rels><?xml version="1.0" encoding="UTF-8" standalone="yes"?>
<Relationships xmlns="http://schemas.openxmlformats.org/package/2006/relationships"><Relationship Id="rId8" Type="http://schemas.openxmlformats.org/officeDocument/2006/relationships/tags" Target="../tags/tag370.xml"/><Relationship Id="rId13" Type="http://schemas.openxmlformats.org/officeDocument/2006/relationships/image" Target="../media/image8.png"/><Relationship Id="rId3" Type="http://schemas.openxmlformats.org/officeDocument/2006/relationships/tags" Target="../tags/tag365.xml"/><Relationship Id="rId7" Type="http://schemas.openxmlformats.org/officeDocument/2006/relationships/tags" Target="../tags/tag369.xml"/><Relationship Id="rId12" Type="http://schemas.openxmlformats.org/officeDocument/2006/relationships/slideMaster" Target="../slideMasters/slideMaster4.xml"/><Relationship Id="rId2" Type="http://schemas.openxmlformats.org/officeDocument/2006/relationships/tags" Target="../tags/tag364.xml"/><Relationship Id="rId1" Type="http://schemas.openxmlformats.org/officeDocument/2006/relationships/tags" Target="../tags/tag363.xml"/><Relationship Id="rId6" Type="http://schemas.openxmlformats.org/officeDocument/2006/relationships/tags" Target="../tags/tag368.xml"/><Relationship Id="rId11" Type="http://schemas.openxmlformats.org/officeDocument/2006/relationships/tags" Target="../tags/tag373.xml"/><Relationship Id="rId5" Type="http://schemas.openxmlformats.org/officeDocument/2006/relationships/tags" Target="../tags/tag367.xml"/><Relationship Id="rId15" Type="http://schemas.openxmlformats.org/officeDocument/2006/relationships/image" Target="../media/image10.png"/><Relationship Id="rId10" Type="http://schemas.openxmlformats.org/officeDocument/2006/relationships/tags" Target="../tags/tag372.xml"/><Relationship Id="rId4" Type="http://schemas.openxmlformats.org/officeDocument/2006/relationships/tags" Target="../tags/tag366.xml"/><Relationship Id="rId9" Type="http://schemas.openxmlformats.org/officeDocument/2006/relationships/tags" Target="../tags/tag371.xml"/><Relationship Id="rId14" Type="http://schemas.openxmlformats.org/officeDocument/2006/relationships/image" Target="../media/image9.png"/></Relationships>
</file>

<file path=ppt/slideLayouts/_rels/slideLayout49.xml.rels><?xml version="1.0" encoding="UTF-8" standalone="yes"?>
<Relationships xmlns="http://schemas.openxmlformats.org/package/2006/relationships"><Relationship Id="rId8" Type="http://schemas.openxmlformats.org/officeDocument/2006/relationships/tags" Target="../tags/tag381.xml"/><Relationship Id="rId13" Type="http://schemas.openxmlformats.org/officeDocument/2006/relationships/image" Target="../media/image8.png"/><Relationship Id="rId3" Type="http://schemas.openxmlformats.org/officeDocument/2006/relationships/tags" Target="../tags/tag376.xml"/><Relationship Id="rId7" Type="http://schemas.openxmlformats.org/officeDocument/2006/relationships/tags" Target="../tags/tag380.xml"/><Relationship Id="rId12" Type="http://schemas.openxmlformats.org/officeDocument/2006/relationships/slideMaster" Target="../slideMasters/slideMaster4.xml"/><Relationship Id="rId2" Type="http://schemas.openxmlformats.org/officeDocument/2006/relationships/tags" Target="../tags/tag375.xml"/><Relationship Id="rId1" Type="http://schemas.openxmlformats.org/officeDocument/2006/relationships/tags" Target="../tags/tag374.xml"/><Relationship Id="rId6" Type="http://schemas.openxmlformats.org/officeDocument/2006/relationships/tags" Target="../tags/tag379.xml"/><Relationship Id="rId11" Type="http://schemas.openxmlformats.org/officeDocument/2006/relationships/tags" Target="../tags/tag384.xml"/><Relationship Id="rId5" Type="http://schemas.openxmlformats.org/officeDocument/2006/relationships/tags" Target="../tags/tag378.xml"/><Relationship Id="rId15" Type="http://schemas.openxmlformats.org/officeDocument/2006/relationships/image" Target="../media/image10.png"/><Relationship Id="rId10" Type="http://schemas.openxmlformats.org/officeDocument/2006/relationships/tags" Target="../tags/tag383.xml"/><Relationship Id="rId4" Type="http://schemas.openxmlformats.org/officeDocument/2006/relationships/tags" Target="../tags/tag377.xml"/><Relationship Id="rId9" Type="http://schemas.openxmlformats.org/officeDocument/2006/relationships/tags" Target="../tags/tag382.xml"/><Relationship Id="rId14"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8" Type="http://schemas.openxmlformats.org/officeDocument/2006/relationships/tags" Target="../tags/tag392.xml"/><Relationship Id="rId13" Type="http://schemas.openxmlformats.org/officeDocument/2006/relationships/tags" Target="../tags/tag397.xml"/><Relationship Id="rId3" Type="http://schemas.openxmlformats.org/officeDocument/2006/relationships/tags" Target="../tags/tag387.xml"/><Relationship Id="rId7" Type="http://schemas.openxmlformats.org/officeDocument/2006/relationships/tags" Target="../tags/tag391.xml"/><Relationship Id="rId12" Type="http://schemas.openxmlformats.org/officeDocument/2006/relationships/tags" Target="../tags/tag396.xml"/><Relationship Id="rId17" Type="http://schemas.openxmlformats.org/officeDocument/2006/relationships/image" Target="../media/image10.png"/><Relationship Id="rId2" Type="http://schemas.openxmlformats.org/officeDocument/2006/relationships/tags" Target="../tags/tag386.xml"/><Relationship Id="rId16" Type="http://schemas.openxmlformats.org/officeDocument/2006/relationships/image" Target="../media/image9.png"/><Relationship Id="rId1" Type="http://schemas.openxmlformats.org/officeDocument/2006/relationships/tags" Target="../tags/tag385.xml"/><Relationship Id="rId6" Type="http://schemas.openxmlformats.org/officeDocument/2006/relationships/tags" Target="../tags/tag390.xml"/><Relationship Id="rId11" Type="http://schemas.openxmlformats.org/officeDocument/2006/relationships/tags" Target="../tags/tag395.xml"/><Relationship Id="rId5" Type="http://schemas.openxmlformats.org/officeDocument/2006/relationships/tags" Target="../tags/tag389.xml"/><Relationship Id="rId15" Type="http://schemas.openxmlformats.org/officeDocument/2006/relationships/image" Target="../media/image8.png"/><Relationship Id="rId10" Type="http://schemas.openxmlformats.org/officeDocument/2006/relationships/tags" Target="../tags/tag394.xml"/><Relationship Id="rId4" Type="http://schemas.openxmlformats.org/officeDocument/2006/relationships/tags" Target="../tags/tag388.xml"/><Relationship Id="rId9" Type="http://schemas.openxmlformats.org/officeDocument/2006/relationships/tags" Target="../tags/tag393.xml"/><Relationship Id="rId14"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8" Type="http://schemas.openxmlformats.org/officeDocument/2006/relationships/tags" Target="../tags/tag405.xml"/><Relationship Id="rId13" Type="http://schemas.openxmlformats.org/officeDocument/2006/relationships/image" Target="../media/image21.png"/><Relationship Id="rId3" Type="http://schemas.openxmlformats.org/officeDocument/2006/relationships/tags" Target="../tags/tag400.xml"/><Relationship Id="rId7" Type="http://schemas.openxmlformats.org/officeDocument/2006/relationships/tags" Target="../tags/tag404.xml"/><Relationship Id="rId12" Type="http://schemas.openxmlformats.org/officeDocument/2006/relationships/slideMaster" Target="../slideMasters/slideMaster4.xml"/><Relationship Id="rId2" Type="http://schemas.openxmlformats.org/officeDocument/2006/relationships/tags" Target="../tags/tag399.xml"/><Relationship Id="rId16" Type="http://schemas.openxmlformats.org/officeDocument/2006/relationships/image" Target="../media/image24.png"/><Relationship Id="rId1" Type="http://schemas.openxmlformats.org/officeDocument/2006/relationships/tags" Target="../tags/tag398.xml"/><Relationship Id="rId6" Type="http://schemas.openxmlformats.org/officeDocument/2006/relationships/tags" Target="../tags/tag403.xml"/><Relationship Id="rId11" Type="http://schemas.openxmlformats.org/officeDocument/2006/relationships/tags" Target="../tags/tag408.xml"/><Relationship Id="rId5" Type="http://schemas.openxmlformats.org/officeDocument/2006/relationships/tags" Target="../tags/tag402.xml"/><Relationship Id="rId15" Type="http://schemas.openxmlformats.org/officeDocument/2006/relationships/image" Target="../media/image23.png"/><Relationship Id="rId10" Type="http://schemas.openxmlformats.org/officeDocument/2006/relationships/tags" Target="../tags/tag407.xml"/><Relationship Id="rId4" Type="http://schemas.openxmlformats.org/officeDocument/2006/relationships/tags" Target="../tags/tag401.xml"/><Relationship Id="rId9" Type="http://schemas.openxmlformats.org/officeDocument/2006/relationships/tags" Target="../tags/tag406.xml"/><Relationship Id="rId14" Type="http://schemas.openxmlformats.org/officeDocument/2006/relationships/image" Target="../media/image22.png"/></Relationships>
</file>

<file path=ppt/slideLayouts/_rels/slideLayout52.xml.rels><?xml version="1.0" encoding="UTF-8" standalone="yes"?>
<Relationships xmlns="http://schemas.openxmlformats.org/package/2006/relationships"><Relationship Id="rId3" Type="http://schemas.openxmlformats.org/officeDocument/2006/relationships/tags" Target="../tags/tag411.xml"/><Relationship Id="rId2" Type="http://schemas.openxmlformats.org/officeDocument/2006/relationships/tags" Target="../tags/tag410.xml"/><Relationship Id="rId1" Type="http://schemas.openxmlformats.org/officeDocument/2006/relationships/tags" Target="../tags/tag409.xml"/><Relationship Id="rId5" Type="http://schemas.openxmlformats.org/officeDocument/2006/relationships/slideMaster" Target="../slideMasters/slideMaster4.xml"/><Relationship Id="rId4" Type="http://schemas.openxmlformats.org/officeDocument/2006/relationships/tags" Target="../tags/tag412.xml"/></Relationships>
</file>

<file path=ppt/slideLayouts/_rels/slideLayout53.xml.rels><?xml version="1.0" encoding="UTF-8" standalone="yes"?>
<Relationships xmlns="http://schemas.openxmlformats.org/package/2006/relationships"><Relationship Id="rId26" Type="http://schemas.openxmlformats.org/officeDocument/2006/relationships/tags" Target="../tags/tag443.xml"/><Relationship Id="rId21" Type="http://schemas.openxmlformats.org/officeDocument/2006/relationships/tags" Target="../tags/tag438.xml"/><Relationship Id="rId42" Type="http://schemas.openxmlformats.org/officeDocument/2006/relationships/tags" Target="../tags/tag459.xml"/><Relationship Id="rId47" Type="http://schemas.openxmlformats.org/officeDocument/2006/relationships/tags" Target="../tags/tag464.xml"/><Relationship Id="rId63" Type="http://schemas.openxmlformats.org/officeDocument/2006/relationships/tags" Target="../tags/tag480.xml"/><Relationship Id="rId68" Type="http://schemas.openxmlformats.org/officeDocument/2006/relationships/tags" Target="../tags/tag485.xml"/><Relationship Id="rId84" Type="http://schemas.openxmlformats.org/officeDocument/2006/relationships/tags" Target="../tags/tag501.xml"/><Relationship Id="rId89" Type="http://schemas.openxmlformats.org/officeDocument/2006/relationships/tags" Target="../tags/tag506.xml"/><Relationship Id="rId16" Type="http://schemas.openxmlformats.org/officeDocument/2006/relationships/tags" Target="../tags/tag433.xml"/><Relationship Id="rId11" Type="http://schemas.openxmlformats.org/officeDocument/2006/relationships/tags" Target="../tags/tag428.xml"/><Relationship Id="rId32" Type="http://schemas.openxmlformats.org/officeDocument/2006/relationships/tags" Target="../tags/tag449.xml"/><Relationship Id="rId37" Type="http://schemas.openxmlformats.org/officeDocument/2006/relationships/tags" Target="../tags/tag454.xml"/><Relationship Id="rId53" Type="http://schemas.openxmlformats.org/officeDocument/2006/relationships/tags" Target="../tags/tag470.xml"/><Relationship Id="rId58" Type="http://schemas.openxmlformats.org/officeDocument/2006/relationships/tags" Target="../tags/tag475.xml"/><Relationship Id="rId74" Type="http://schemas.openxmlformats.org/officeDocument/2006/relationships/tags" Target="../tags/tag491.xml"/><Relationship Id="rId79" Type="http://schemas.openxmlformats.org/officeDocument/2006/relationships/tags" Target="../tags/tag496.xml"/><Relationship Id="rId5" Type="http://schemas.openxmlformats.org/officeDocument/2006/relationships/tags" Target="../tags/tag422.xml"/><Relationship Id="rId90" Type="http://schemas.openxmlformats.org/officeDocument/2006/relationships/tags" Target="../tags/tag507.xml"/><Relationship Id="rId22" Type="http://schemas.openxmlformats.org/officeDocument/2006/relationships/tags" Target="../tags/tag439.xml"/><Relationship Id="rId27" Type="http://schemas.openxmlformats.org/officeDocument/2006/relationships/tags" Target="../tags/tag444.xml"/><Relationship Id="rId43" Type="http://schemas.openxmlformats.org/officeDocument/2006/relationships/tags" Target="../tags/tag460.xml"/><Relationship Id="rId48" Type="http://schemas.openxmlformats.org/officeDocument/2006/relationships/tags" Target="../tags/tag465.xml"/><Relationship Id="rId64" Type="http://schemas.openxmlformats.org/officeDocument/2006/relationships/tags" Target="../tags/tag481.xml"/><Relationship Id="rId69" Type="http://schemas.openxmlformats.org/officeDocument/2006/relationships/tags" Target="../tags/tag486.xml"/><Relationship Id="rId8" Type="http://schemas.openxmlformats.org/officeDocument/2006/relationships/tags" Target="../tags/tag425.xml"/><Relationship Id="rId51" Type="http://schemas.openxmlformats.org/officeDocument/2006/relationships/tags" Target="../tags/tag468.xml"/><Relationship Id="rId72" Type="http://schemas.openxmlformats.org/officeDocument/2006/relationships/tags" Target="../tags/tag489.xml"/><Relationship Id="rId80" Type="http://schemas.openxmlformats.org/officeDocument/2006/relationships/tags" Target="../tags/tag497.xml"/><Relationship Id="rId85" Type="http://schemas.openxmlformats.org/officeDocument/2006/relationships/tags" Target="../tags/tag502.xml"/><Relationship Id="rId93" Type="http://schemas.openxmlformats.org/officeDocument/2006/relationships/tags" Target="../tags/tag510.xml"/><Relationship Id="rId3" Type="http://schemas.openxmlformats.org/officeDocument/2006/relationships/tags" Target="../tags/tag420.xml"/><Relationship Id="rId12" Type="http://schemas.openxmlformats.org/officeDocument/2006/relationships/tags" Target="../tags/tag429.xml"/><Relationship Id="rId17" Type="http://schemas.openxmlformats.org/officeDocument/2006/relationships/tags" Target="../tags/tag434.xml"/><Relationship Id="rId25" Type="http://schemas.openxmlformats.org/officeDocument/2006/relationships/tags" Target="../tags/tag442.xml"/><Relationship Id="rId33" Type="http://schemas.openxmlformats.org/officeDocument/2006/relationships/tags" Target="../tags/tag450.xml"/><Relationship Id="rId38" Type="http://schemas.openxmlformats.org/officeDocument/2006/relationships/tags" Target="../tags/tag455.xml"/><Relationship Id="rId46" Type="http://schemas.openxmlformats.org/officeDocument/2006/relationships/tags" Target="../tags/tag463.xml"/><Relationship Id="rId59" Type="http://schemas.openxmlformats.org/officeDocument/2006/relationships/tags" Target="../tags/tag476.xml"/><Relationship Id="rId67" Type="http://schemas.openxmlformats.org/officeDocument/2006/relationships/tags" Target="../tags/tag484.xml"/><Relationship Id="rId20" Type="http://schemas.openxmlformats.org/officeDocument/2006/relationships/tags" Target="../tags/tag437.xml"/><Relationship Id="rId41" Type="http://schemas.openxmlformats.org/officeDocument/2006/relationships/tags" Target="../tags/tag458.xml"/><Relationship Id="rId54" Type="http://schemas.openxmlformats.org/officeDocument/2006/relationships/tags" Target="../tags/tag471.xml"/><Relationship Id="rId62" Type="http://schemas.openxmlformats.org/officeDocument/2006/relationships/tags" Target="../tags/tag479.xml"/><Relationship Id="rId70" Type="http://schemas.openxmlformats.org/officeDocument/2006/relationships/tags" Target="../tags/tag487.xml"/><Relationship Id="rId75" Type="http://schemas.openxmlformats.org/officeDocument/2006/relationships/tags" Target="../tags/tag492.xml"/><Relationship Id="rId83" Type="http://schemas.openxmlformats.org/officeDocument/2006/relationships/tags" Target="../tags/tag500.xml"/><Relationship Id="rId88" Type="http://schemas.openxmlformats.org/officeDocument/2006/relationships/tags" Target="../tags/tag505.xml"/><Relationship Id="rId91" Type="http://schemas.openxmlformats.org/officeDocument/2006/relationships/tags" Target="../tags/tag508.xml"/><Relationship Id="rId1" Type="http://schemas.openxmlformats.org/officeDocument/2006/relationships/tags" Target="../tags/tag418.xml"/><Relationship Id="rId6" Type="http://schemas.openxmlformats.org/officeDocument/2006/relationships/tags" Target="../tags/tag423.xml"/><Relationship Id="rId15" Type="http://schemas.openxmlformats.org/officeDocument/2006/relationships/tags" Target="../tags/tag432.xml"/><Relationship Id="rId23" Type="http://schemas.openxmlformats.org/officeDocument/2006/relationships/tags" Target="../tags/tag440.xml"/><Relationship Id="rId28" Type="http://schemas.openxmlformats.org/officeDocument/2006/relationships/tags" Target="../tags/tag445.xml"/><Relationship Id="rId36" Type="http://schemas.openxmlformats.org/officeDocument/2006/relationships/tags" Target="../tags/tag453.xml"/><Relationship Id="rId49" Type="http://schemas.openxmlformats.org/officeDocument/2006/relationships/tags" Target="../tags/tag466.xml"/><Relationship Id="rId57" Type="http://schemas.openxmlformats.org/officeDocument/2006/relationships/tags" Target="../tags/tag474.xml"/><Relationship Id="rId10" Type="http://schemas.openxmlformats.org/officeDocument/2006/relationships/tags" Target="../tags/tag427.xml"/><Relationship Id="rId31" Type="http://schemas.openxmlformats.org/officeDocument/2006/relationships/tags" Target="../tags/tag448.xml"/><Relationship Id="rId44" Type="http://schemas.openxmlformats.org/officeDocument/2006/relationships/tags" Target="../tags/tag461.xml"/><Relationship Id="rId52" Type="http://schemas.openxmlformats.org/officeDocument/2006/relationships/tags" Target="../tags/tag469.xml"/><Relationship Id="rId60" Type="http://schemas.openxmlformats.org/officeDocument/2006/relationships/tags" Target="../tags/tag477.xml"/><Relationship Id="rId65" Type="http://schemas.openxmlformats.org/officeDocument/2006/relationships/tags" Target="../tags/tag482.xml"/><Relationship Id="rId73" Type="http://schemas.openxmlformats.org/officeDocument/2006/relationships/tags" Target="../tags/tag490.xml"/><Relationship Id="rId78" Type="http://schemas.openxmlformats.org/officeDocument/2006/relationships/tags" Target="../tags/tag495.xml"/><Relationship Id="rId81" Type="http://schemas.openxmlformats.org/officeDocument/2006/relationships/tags" Target="../tags/tag498.xml"/><Relationship Id="rId86" Type="http://schemas.openxmlformats.org/officeDocument/2006/relationships/tags" Target="../tags/tag503.xml"/><Relationship Id="rId94" Type="http://schemas.openxmlformats.org/officeDocument/2006/relationships/slideMaster" Target="../slideMasters/slideMaster5.xml"/><Relationship Id="rId4" Type="http://schemas.openxmlformats.org/officeDocument/2006/relationships/tags" Target="../tags/tag421.xml"/><Relationship Id="rId9" Type="http://schemas.openxmlformats.org/officeDocument/2006/relationships/tags" Target="../tags/tag426.xml"/><Relationship Id="rId13" Type="http://schemas.openxmlformats.org/officeDocument/2006/relationships/tags" Target="../tags/tag430.xml"/><Relationship Id="rId18" Type="http://schemas.openxmlformats.org/officeDocument/2006/relationships/tags" Target="../tags/tag435.xml"/><Relationship Id="rId39" Type="http://schemas.openxmlformats.org/officeDocument/2006/relationships/tags" Target="../tags/tag456.xml"/><Relationship Id="rId34" Type="http://schemas.openxmlformats.org/officeDocument/2006/relationships/tags" Target="../tags/tag451.xml"/><Relationship Id="rId50" Type="http://schemas.openxmlformats.org/officeDocument/2006/relationships/tags" Target="../tags/tag467.xml"/><Relationship Id="rId55" Type="http://schemas.openxmlformats.org/officeDocument/2006/relationships/tags" Target="../tags/tag472.xml"/><Relationship Id="rId76" Type="http://schemas.openxmlformats.org/officeDocument/2006/relationships/tags" Target="../tags/tag493.xml"/><Relationship Id="rId7" Type="http://schemas.openxmlformats.org/officeDocument/2006/relationships/tags" Target="../tags/tag424.xml"/><Relationship Id="rId71" Type="http://schemas.openxmlformats.org/officeDocument/2006/relationships/tags" Target="../tags/tag488.xml"/><Relationship Id="rId92" Type="http://schemas.openxmlformats.org/officeDocument/2006/relationships/tags" Target="../tags/tag509.xml"/><Relationship Id="rId2" Type="http://schemas.openxmlformats.org/officeDocument/2006/relationships/tags" Target="../tags/tag419.xml"/><Relationship Id="rId29" Type="http://schemas.openxmlformats.org/officeDocument/2006/relationships/tags" Target="../tags/tag446.xml"/><Relationship Id="rId24" Type="http://schemas.openxmlformats.org/officeDocument/2006/relationships/tags" Target="../tags/tag441.xml"/><Relationship Id="rId40" Type="http://schemas.openxmlformats.org/officeDocument/2006/relationships/tags" Target="../tags/tag457.xml"/><Relationship Id="rId45" Type="http://schemas.openxmlformats.org/officeDocument/2006/relationships/tags" Target="../tags/tag462.xml"/><Relationship Id="rId66" Type="http://schemas.openxmlformats.org/officeDocument/2006/relationships/tags" Target="../tags/tag483.xml"/><Relationship Id="rId87" Type="http://schemas.openxmlformats.org/officeDocument/2006/relationships/tags" Target="../tags/tag504.xml"/><Relationship Id="rId61" Type="http://schemas.openxmlformats.org/officeDocument/2006/relationships/tags" Target="../tags/tag478.xml"/><Relationship Id="rId82" Type="http://schemas.openxmlformats.org/officeDocument/2006/relationships/tags" Target="../tags/tag499.xml"/><Relationship Id="rId19" Type="http://schemas.openxmlformats.org/officeDocument/2006/relationships/tags" Target="../tags/tag436.xml"/><Relationship Id="rId14" Type="http://schemas.openxmlformats.org/officeDocument/2006/relationships/tags" Target="../tags/tag431.xml"/><Relationship Id="rId30" Type="http://schemas.openxmlformats.org/officeDocument/2006/relationships/tags" Target="../tags/tag447.xml"/><Relationship Id="rId35" Type="http://schemas.openxmlformats.org/officeDocument/2006/relationships/tags" Target="../tags/tag452.xml"/><Relationship Id="rId56" Type="http://schemas.openxmlformats.org/officeDocument/2006/relationships/tags" Target="../tags/tag473.xml"/><Relationship Id="rId77" Type="http://schemas.openxmlformats.org/officeDocument/2006/relationships/tags" Target="../tags/tag494.xml"/></Relationships>
</file>

<file path=ppt/slideLayouts/_rels/slideLayout54.xml.rels><?xml version="1.0" encoding="UTF-8" standalone="yes"?>
<Relationships xmlns="http://schemas.openxmlformats.org/package/2006/relationships"><Relationship Id="rId26" Type="http://schemas.openxmlformats.org/officeDocument/2006/relationships/tags" Target="../tags/tag536.xml"/><Relationship Id="rId21" Type="http://schemas.openxmlformats.org/officeDocument/2006/relationships/tags" Target="../tags/tag531.xml"/><Relationship Id="rId42" Type="http://schemas.openxmlformats.org/officeDocument/2006/relationships/tags" Target="../tags/tag552.xml"/><Relationship Id="rId47" Type="http://schemas.openxmlformats.org/officeDocument/2006/relationships/tags" Target="../tags/tag557.xml"/><Relationship Id="rId63" Type="http://schemas.openxmlformats.org/officeDocument/2006/relationships/tags" Target="../tags/tag573.xml"/><Relationship Id="rId68" Type="http://schemas.openxmlformats.org/officeDocument/2006/relationships/tags" Target="../tags/tag578.xml"/><Relationship Id="rId84" Type="http://schemas.openxmlformats.org/officeDocument/2006/relationships/tags" Target="../tags/tag594.xml"/><Relationship Id="rId89" Type="http://schemas.openxmlformats.org/officeDocument/2006/relationships/tags" Target="../tags/tag599.xml"/><Relationship Id="rId16" Type="http://schemas.openxmlformats.org/officeDocument/2006/relationships/tags" Target="../tags/tag526.xml"/><Relationship Id="rId11" Type="http://schemas.openxmlformats.org/officeDocument/2006/relationships/tags" Target="../tags/tag521.xml"/><Relationship Id="rId32" Type="http://schemas.openxmlformats.org/officeDocument/2006/relationships/tags" Target="../tags/tag542.xml"/><Relationship Id="rId37" Type="http://schemas.openxmlformats.org/officeDocument/2006/relationships/tags" Target="../tags/tag547.xml"/><Relationship Id="rId53" Type="http://schemas.openxmlformats.org/officeDocument/2006/relationships/tags" Target="../tags/tag563.xml"/><Relationship Id="rId58" Type="http://schemas.openxmlformats.org/officeDocument/2006/relationships/tags" Target="../tags/tag568.xml"/><Relationship Id="rId74" Type="http://schemas.openxmlformats.org/officeDocument/2006/relationships/tags" Target="../tags/tag584.xml"/><Relationship Id="rId79" Type="http://schemas.openxmlformats.org/officeDocument/2006/relationships/tags" Target="../tags/tag589.xml"/><Relationship Id="rId5" Type="http://schemas.openxmlformats.org/officeDocument/2006/relationships/tags" Target="../tags/tag515.xml"/><Relationship Id="rId90" Type="http://schemas.openxmlformats.org/officeDocument/2006/relationships/tags" Target="../tags/tag600.xml"/><Relationship Id="rId95" Type="http://schemas.openxmlformats.org/officeDocument/2006/relationships/slideMaster" Target="../slideMasters/slideMaster5.xml"/><Relationship Id="rId22" Type="http://schemas.openxmlformats.org/officeDocument/2006/relationships/tags" Target="../tags/tag532.xml"/><Relationship Id="rId27" Type="http://schemas.openxmlformats.org/officeDocument/2006/relationships/tags" Target="../tags/tag537.xml"/><Relationship Id="rId43" Type="http://schemas.openxmlformats.org/officeDocument/2006/relationships/tags" Target="../tags/tag553.xml"/><Relationship Id="rId48" Type="http://schemas.openxmlformats.org/officeDocument/2006/relationships/tags" Target="../tags/tag558.xml"/><Relationship Id="rId64" Type="http://schemas.openxmlformats.org/officeDocument/2006/relationships/tags" Target="../tags/tag574.xml"/><Relationship Id="rId69" Type="http://schemas.openxmlformats.org/officeDocument/2006/relationships/tags" Target="../tags/tag579.xml"/><Relationship Id="rId8" Type="http://schemas.openxmlformats.org/officeDocument/2006/relationships/tags" Target="../tags/tag518.xml"/><Relationship Id="rId51" Type="http://schemas.openxmlformats.org/officeDocument/2006/relationships/tags" Target="../tags/tag561.xml"/><Relationship Id="rId72" Type="http://schemas.openxmlformats.org/officeDocument/2006/relationships/tags" Target="../tags/tag582.xml"/><Relationship Id="rId80" Type="http://schemas.openxmlformats.org/officeDocument/2006/relationships/tags" Target="../tags/tag590.xml"/><Relationship Id="rId85" Type="http://schemas.openxmlformats.org/officeDocument/2006/relationships/tags" Target="../tags/tag595.xml"/><Relationship Id="rId93" Type="http://schemas.openxmlformats.org/officeDocument/2006/relationships/tags" Target="../tags/tag603.xml"/><Relationship Id="rId3" Type="http://schemas.openxmlformats.org/officeDocument/2006/relationships/tags" Target="../tags/tag513.xml"/><Relationship Id="rId12" Type="http://schemas.openxmlformats.org/officeDocument/2006/relationships/tags" Target="../tags/tag522.xml"/><Relationship Id="rId17" Type="http://schemas.openxmlformats.org/officeDocument/2006/relationships/tags" Target="../tags/tag527.xml"/><Relationship Id="rId25" Type="http://schemas.openxmlformats.org/officeDocument/2006/relationships/tags" Target="../tags/tag535.xml"/><Relationship Id="rId33" Type="http://schemas.openxmlformats.org/officeDocument/2006/relationships/tags" Target="../tags/tag543.xml"/><Relationship Id="rId38" Type="http://schemas.openxmlformats.org/officeDocument/2006/relationships/tags" Target="../tags/tag548.xml"/><Relationship Id="rId46" Type="http://schemas.openxmlformats.org/officeDocument/2006/relationships/tags" Target="../tags/tag556.xml"/><Relationship Id="rId59" Type="http://schemas.openxmlformats.org/officeDocument/2006/relationships/tags" Target="../tags/tag569.xml"/><Relationship Id="rId67" Type="http://schemas.openxmlformats.org/officeDocument/2006/relationships/tags" Target="../tags/tag577.xml"/><Relationship Id="rId20" Type="http://schemas.openxmlformats.org/officeDocument/2006/relationships/tags" Target="../tags/tag530.xml"/><Relationship Id="rId41" Type="http://schemas.openxmlformats.org/officeDocument/2006/relationships/tags" Target="../tags/tag551.xml"/><Relationship Id="rId54" Type="http://schemas.openxmlformats.org/officeDocument/2006/relationships/tags" Target="../tags/tag564.xml"/><Relationship Id="rId62" Type="http://schemas.openxmlformats.org/officeDocument/2006/relationships/tags" Target="../tags/tag572.xml"/><Relationship Id="rId70" Type="http://schemas.openxmlformats.org/officeDocument/2006/relationships/tags" Target="../tags/tag580.xml"/><Relationship Id="rId75" Type="http://schemas.openxmlformats.org/officeDocument/2006/relationships/tags" Target="../tags/tag585.xml"/><Relationship Id="rId83" Type="http://schemas.openxmlformats.org/officeDocument/2006/relationships/tags" Target="../tags/tag593.xml"/><Relationship Id="rId88" Type="http://schemas.openxmlformats.org/officeDocument/2006/relationships/tags" Target="../tags/tag598.xml"/><Relationship Id="rId91" Type="http://schemas.openxmlformats.org/officeDocument/2006/relationships/tags" Target="../tags/tag601.xml"/><Relationship Id="rId1" Type="http://schemas.openxmlformats.org/officeDocument/2006/relationships/tags" Target="../tags/tag511.xml"/><Relationship Id="rId6" Type="http://schemas.openxmlformats.org/officeDocument/2006/relationships/tags" Target="../tags/tag516.xml"/><Relationship Id="rId15" Type="http://schemas.openxmlformats.org/officeDocument/2006/relationships/tags" Target="../tags/tag525.xml"/><Relationship Id="rId23" Type="http://schemas.openxmlformats.org/officeDocument/2006/relationships/tags" Target="../tags/tag533.xml"/><Relationship Id="rId28" Type="http://schemas.openxmlformats.org/officeDocument/2006/relationships/tags" Target="../tags/tag538.xml"/><Relationship Id="rId36" Type="http://schemas.openxmlformats.org/officeDocument/2006/relationships/tags" Target="../tags/tag546.xml"/><Relationship Id="rId49" Type="http://schemas.openxmlformats.org/officeDocument/2006/relationships/tags" Target="../tags/tag559.xml"/><Relationship Id="rId57" Type="http://schemas.openxmlformats.org/officeDocument/2006/relationships/tags" Target="../tags/tag567.xml"/><Relationship Id="rId10" Type="http://schemas.openxmlformats.org/officeDocument/2006/relationships/tags" Target="../tags/tag520.xml"/><Relationship Id="rId31" Type="http://schemas.openxmlformats.org/officeDocument/2006/relationships/tags" Target="../tags/tag541.xml"/><Relationship Id="rId44" Type="http://schemas.openxmlformats.org/officeDocument/2006/relationships/tags" Target="../tags/tag554.xml"/><Relationship Id="rId52" Type="http://schemas.openxmlformats.org/officeDocument/2006/relationships/tags" Target="../tags/tag562.xml"/><Relationship Id="rId60" Type="http://schemas.openxmlformats.org/officeDocument/2006/relationships/tags" Target="../tags/tag570.xml"/><Relationship Id="rId65" Type="http://schemas.openxmlformats.org/officeDocument/2006/relationships/tags" Target="../tags/tag575.xml"/><Relationship Id="rId73" Type="http://schemas.openxmlformats.org/officeDocument/2006/relationships/tags" Target="../tags/tag583.xml"/><Relationship Id="rId78" Type="http://schemas.openxmlformats.org/officeDocument/2006/relationships/tags" Target="../tags/tag588.xml"/><Relationship Id="rId81" Type="http://schemas.openxmlformats.org/officeDocument/2006/relationships/tags" Target="../tags/tag591.xml"/><Relationship Id="rId86" Type="http://schemas.openxmlformats.org/officeDocument/2006/relationships/tags" Target="../tags/tag596.xml"/><Relationship Id="rId94" Type="http://schemas.openxmlformats.org/officeDocument/2006/relationships/tags" Target="../tags/tag604.xml"/><Relationship Id="rId4" Type="http://schemas.openxmlformats.org/officeDocument/2006/relationships/tags" Target="../tags/tag514.xml"/><Relationship Id="rId9" Type="http://schemas.openxmlformats.org/officeDocument/2006/relationships/tags" Target="../tags/tag519.xml"/><Relationship Id="rId13" Type="http://schemas.openxmlformats.org/officeDocument/2006/relationships/tags" Target="../tags/tag523.xml"/><Relationship Id="rId18" Type="http://schemas.openxmlformats.org/officeDocument/2006/relationships/tags" Target="../tags/tag528.xml"/><Relationship Id="rId39" Type="http://schemas.openxmlformats.org/officeDocument/2006/relationships/tags" Target="../tags/tag549.xml"/><Relationship Id="rId34" Type="http://schemas.openxmlformats.org/officeDocument/2006/relationships/tags" Target="../tags/tag544.xml"/><Relationship Id="rId50" Type="http://schemas.openxmlformats.org/officeDocument/2006/relationships/tags" Target="../tags/tag560.xml"/><Relationship Id="rId55" Type="http://schemas.openxmlformats.org/officeDocument/2006/relationships/tags" Target="../tags/tag565.xml"/><Relationship Id="rId76" Type="http://schemas.openxmlformats.org/officeDocument/2006/relationships/tags" Target="../tags/tag586.xml"/><Relationship Id="rId7" Type="http://schemas.openxmlformats.org/officeDocument/2006/relationships/tags" Target="../tags/tag517.xml"/><Relationship Id="rId71" Type="http://schemas.openxmlformats.org/officeDocument/2006/relationships/tags" Target="../tags/tag581.xml"/><Relationship Id="rId92" Type="http://schemas.openxmlformats.org/officeDocument/2006/relationships/tags" Target="../tags/tag602.xml"/><Relationship Id="rId2" Type="http://schemas.openxmlformats.org/officeDocument/2006/relationships/tags" Target="../tags/tag512.xml"/><Relationship Id="rId29" Type="http://schemas.openxmlformats.org/officeDocument/2006/relationships/tags" Target="../tags/tag539.xml"/><Relationship Id="rId24" Type="http://schemas.openxmlformats.org/officeDocument/2006/relationships/tags" Target="../tags/tag534.xml"/><Relationship Id="rId40" Type="http://schemas.openxmlformats.org/officeDocument/2006/relationships/tags" Target="../tags/tag550.xml"/><Relationship Id="rId45" Type="http://schemas.openxmlformats.org/officeDocument/2006/relationships/tags" Target="../tags/tag555.xml"/><Relationship Id="rId66" Type="http://schemas.openxmlformats.org/officeDocument/2006/relationships/tags" Target="../tags/tag576.xml"/><Relationship Id="rId87" Type="http://schemas.openxmlformats.org/officeDocument/2006/relationships/tags" Target="../tags/tag597.xml"/><Relationship Id="rId61" Type="http://schemas.openxmlformats.org/officeDocument/2006/relationships/tags" Target="../tags/tag571.xml"/><Relationship Id="rId82" Type="http://schemas.openxmlformats.org/officeDocument/2006/relationships/tags" Target="../tags/tag592.xml"/><Relationship Id="rId19" Type="http://schemas.openxmlformats.org/officeDocument/2006/relationships/tags" Target="../tags/tag529.xml"/><Relationship Id="rId14" Type="http://schemas.openxmlformats.org/officeDocument/2006/relationships/tags" Target="../tags/tag524.xml"/><Relationship Id="rId30" Type="http://schemas.openxmlformats.org/officeDocument/2006/relationships/tags" Target="../tags/tag540.xml"/><Relationship Id="rId35" Type="http://schemas.openxmlformats.org/officeDocument/2006/relationships/tags" Target="../tags/tag545.xml"/><Relationship Id="rId56" Type="http://schemas.openxmlformats.org/officeDocument/2006/relationships/tags" Target="../tags/tag566.xml"/><Relationship Id="rId77" Type="http://schemas.openxmlformats.org/officeDocument/2006/relationships/tags" Target="../tags/tag587.xml"/></Relationships>
</file>

<file path=ppt/slideLayouts/_rels/slideLayout55.xml.rels><?xml version="1.0" encoding="UTF-8" standalone="yes"?>
<Relationships xmlns="http://schemas.openxmlformats.org/package/2006/relationships"><Relationship Id="rId26" Type="http://schemas.openxmlformats.org/officeDocument/2006/relationships/tags" Target="../tags/tag630.xml"/><Relationship Id="rId21" Type="http://schemas.openxmlformats.org/officeDocument/2006/relationships/tags" Target="../tags/tag625.xml"/><Relationship Id="rId42" Type="http://schemas.openxmlformats.org/officeDocument/2006/relationships/tags" Target="../tags/tag646.xml"/><Relationship Id="rId47" Type="http://schemas.openxmlformats.org/officeDocument/2006/relationships/tags" Target="../tags/tag651.xml"/><Relationship Id="rId63" Type="http://schemas.openxmlformats.org/officeDocument/2006/relationships/tags" Target="../tags/tag667.xml"/><Relationship Id="rId68" Type="http://schemas.openxmlformats.org/officeDocument/2006/relationships/tags" Target="../tags/tag672.xml"/><Relationship Id="rId84" Type="http://schemas.openxmlformats.org/officeDocument/2006/relationships/tags" Target="../tags/tag688.xml"/><Relationship Id="rId89" Type="http://schemas.openxmlformats.org/officeDocument/2006/relationships/tags" Target="../tags/tag693.xml"/><Relationship Id="rId16" Type="http://schemas.openxmlformats.org/officeDocument/2006/relationships/tags" Target="../tags/tag620.xml"/><Relationship Id="rId11" Type="http://schemas.openxmlformats.org/officeDocument/2006/relationships/tags" Target="../tags/tag615.xml"/><Relationship Id="rId32" Type="http://schemas.openxmlformats.org/officeDocument/2006/relationships/tags" Target="../tags/tag636.xml"/><Relationship Id="rId37" Type="http://schemas.openxmlformats.org/officeDocument/2006/relationships/tags" Target="../tags/tag641.xml"/><Relationship Id="rId53" Type="http://schemas.openxmlformats.org/officeDocument/2006/relationships/tags" Target="../tags/tag657.xml"/><Relationship Id="rId58" Type="http://schemas.openxmlformats.org/officeDocument/2006/relationships/tags" Target="../tags/tag662.xml"/><Relationship Id="rId74" Type="http://schemas.openxmlformats.org/officeDocument/2006/relationships/tags" Target="../tags/tag678.xml"/><Relationship Id="rId79" Type="http://schemas.openxmlformats.org/officeDocument/2006/relationships/tags" Target="../tags/tag683.xml"/><Relationship Id="rId5" Type="http://schemas.openxmlformats.org/officeDocument/2006/relationships/tags" Target="../tags/tag609.xml"/><Relationship Id="rId90" Type="http://schemas.openxmlformats.org/officeDocument/2006/relationships/tags" Target="../tags/tag694.xml"/><Relationship Id="rId95" Type="http://schemas.openxmlformats.org/officeDocument/2006/relationships/tags" Target="../tags/tag699.xml"/><Relationship Id="rId22" Type="http://schemas.openxmlformats.org/officeDocument/2006/relationships/tags" Target="../tags/tag626.xml"/><Relationship Id="rId27" Type="http://schemas.openxmlformats.org/officeDocument/2006/relationships/tags" Target="../tags/tag631.xml"/><Relationship Id="rId43" Type="http://schemas.openxmlformats.org/officeDocument/2006/relationships/tags" Target="../tags/tag647.xml"/><Relationship Id="rId48" Type="http://schemas.openxmlformats.org/officeDocument/2006/relationships/tags" Target="../tags/tag652.xml"/><Relationship Id="rId64" Type="http://schemas.openxmlformats.org/officeDocument/2006/relationships/tags" Target="../tags/tag668.xml"/><Relationship Id="rId69" Type="http://schemas.openxmlformats.org/officeDocument/2006/relationships/tags" Target="../tags/tag673.xml"/><Relationship Id="rId80" Type="http://schemas.openxmlformats.org/officeDocument/2006/relationships/tags" Target="../tags/tag684.xml"/><Relationship Id="rId85" Type="http://schemas.openxmlformats.org/officeDocument/2006/relationships/tags" Target="../tags/tag689.xml"/><Relationship Id="rId3" Type="http://schemas.openxmlformats.org/officeDocument/2006/relationships/tags" Target="../tags/tag607.xml"/><Relationship Id="rId12" Type="http://schemas.openxmlformats.org/officeDocument/2006/relationships/tags" Target="../tags/tag616.xml"/><Relationship Id="rId17" Type="http://schemas.openxmlformats.org/officeDocument/2006/relationships/tags" Target="../tags/tag621.xml"/><Relationship Id="rId25" Type="http://schemas.openxmlformats.org/officeDocument/2006/relationships/tags" Target="../tags/tag629.xml"/><Relationship Id="rId33" Type="http://schemas.openxmlformats.org/officeDocument/2006/relationships/tags" Target="../tags/tag637.xml"/><Relationship Id="rId38" Type="http://schemas.openxmlformats.org/officeDocument/2006/relationships/tags" Target="../tags/tag642.xml"/><Relationship Id="rId46" Type="http://schemas.openxmlformats.org/officeDocument/2006/relationships/tags" Target="../tags/tag650.xml"/><Relationship Id="rId59" Type="http://schemas.openxmlformats.org/officeDocument/2006/relationships/tags" Target="../tags/tag663.xml"/><Relationship Id="rId67" Type="http://schemas.openxmlformats.org/officeDocument/2006/relationships/tags" Target="../tags/tag671.xml"/><Relationship Id="rId20" Type="http://schemas.openxmlformats.org/officeDocument/2006/relationships/tags" Target="../tags/tag624.xml"/><Relationship Id="rId41" Type="http://schemas.openxmlformats.org/officeDocument/2006/relationships/tags" Target="../tags/tag645.xml"/><Relationship Id="rId54" Type="http://schemas.openxmlformats.org/officeDocument/2006/relationships/tags" Target="../tags/tag658.xml"/><Relationship Id="rId62" Type="http://schemas.openxmlformats.org/officeDocument/2006/relationships/tags" Target="../tags/tag666.xml"/><Relationship Id="rId70" Type="http://schemas.openxmlformats.org/officeDocument/2006/relationships/tags" Target="../tags/tag674.xml"/><Relationship Id="rId75" Type="http://schemas.openxmlformats.org/officeDocument/2006/relationships/tags" Target="../tags/tag679.xml"/><Relationship Id="rId83" Type="http://schemas.openxmlformats.org/officeDocument/2006/relationships/tags" Target="../tags/tag687.xml"/><Relationship Id="rId88" Type="http://schemas.openxmlformats.org/officeDocument/2006/relationships/tags" Target="../tags/tag692.xml"/><Relationship Id="rId91" Type="http://schemas.openxmlformats.org/officeDocument/2006/relationships/tags" Target="../tags/tag695.xml"/><Relationship Id="rId96" Type="http://schemas.openxmlformats.org/officeDocument/2006/relationships/tags" Target="../tags/tag700.xml"/><Relationship Id="rId1" Type="http://schemas.openxmlformats.org/officeDocument/2006/relationships/tags" Target="../tags/tag605.xml"/><Relationship Id="rId6" Type="http://schemas.openxmlformats.org/officeDocument/2006/relationships/tags" Target="../tags/tag610.xml"/><Relationship Id="rId15" Type="http://schemas.openxmlformats.org/officeDocument/2006/relationships/tags" Target="../tags/tag619.xml"/><Relationship Id="rId23" Type="http://schemas.openxmlformats.org/officeDocument/2006/relationships/tags" Target="../tags/tag627.xml"/><Relationship Id="rId28" Type="http://schemas.openxmlformats.org/officeDocument/2006/relationships/tags" Target="../tags/tag632.xml"/><Relationship Id="rId36" Type="http://schemas.openxmlformats.org/officeDocument/2006/relationships/tags" Target="../tags/tag640.xml"/><Relationship Id="rId49" Type="http://schemas.openxmlformats.org/officeDocument/2006/relationships/tags" Target="../tags/tag653.xml"/><Relationship Id="rId57" Type="http://schemas.openxmlformats.org/officeDocument/2006/relationships/tags" Target="../tags/tag661.xml"/><Relationship Id="rId10" Type="http://schemas.openxmlformats.org/officeDocument/2006/relationships/tags" Target="../tags/tag614.xml"/><Relationship Id="rId31" Type="http://schemas.openxmlformats.org/officeDocument/2006/relationships/tags" Target="../tags/tag635.xml"/><Relationship Id="rId44" Type="http://schemas.openxmlformats.org/officeDocument/2006/relationships/tags" Target="../tags/tag648.xml"/><Relationship Id="rId52" Type="http://schemas.openxmlformats.org/officeDocument/2006/relationships/tags" Target="../tags/tag656.xml"/><Relationship Id="rId60" Type="http://schemas.openxmlformats.org/officeDocument/2006/relationships/tags" Target="../tags/tag664.xml"/><Relationship Id="rId65" Type="http://schemas.openxmlformats.org/officeDocument/2006/relationships/tags" Target="../tags/tag669.xml"/><Relationship Id="rId73" Type="http://schemas.openxmlformats.org/officeDocument/2006/relationships/tags" Target="../tags/tag677.xml"/><Relationship Id="rId78" Type="http://schemas.openxmlformats.org/officeDocument/2006/relationships/tags" Target="../tags/tag682.xml"/><Relationship Id="rId81" Type="http://schemas.openxmlformats.org/officeDocument/2006/relationships/tags" Target="../tags/tag685.xml"/><Relationship Id="rId86" Type="http://schemas.openxmlformats.org/officeDocument/2006/relationships/tags" Target="../tags/tag690.xml"/><Relationship Id="rId94" Type="http://schemas.openxmlformats.org/officeDocument/2006/relationships/tags" Target="../tags/tag698.xml"/><Relationship Id="rId4" Type="http://schemas.openxmlformats.org/officeDocument/2006/relationships/tags" Target="../tags/tag608.xml"/><Relationship Id="rId9" Type="http://schemas.openxmlformats.org/officeDocument/2006/relationships/tags" Target="../tags/tag613.xml"/><Relationship Id="rId13" Type="http://schemas.openxmlformats.org/officeDocument/2006/relationships/tags" Target="../tags/tag617.xml"/><Relationship Id="rId18" Type="http://schemas.openxmlformats.org/officeDocument/2006/relationships/tags" Target="../tags/tag622.xml"/><Relationship Id="rId39" Type="http://schemas.openxmlformats.org/officeDocument/2006/relationships/tags" Target="../tags/tag643.xml"/><Relationship Id="rId34" Type="http://schemas.openxmlformats.org/officeDocument/2006/relationships/tags" Target="../tags/tag638.xml"/><Relationship Id="rId50" Type="http://schemas.openxmlformats.org/officeDocument/2006/relationships/tags" Target="../tags/tag654.xml"/><Relationship Id="rId55" Type="http://schemas.openxmlformats.org/officeDocument/2006/relationships/tags" Target="../tags/tag659.xml"/><Relationship Id="rId76" Type="http://schemas.openxmlformats.org/officeDocument/2006/relationships/tags" Target="../tags/tag680.xml"/><Relationship Id="rId97" Type="http://schemas.openxmlformats.org/officeDocument/2006/relationships/slideMaster" Target="../slideMasters/slideMaster5.xml"/><Relationship Id="rId7" Type="http://schemas.openxmlformats.org/officeDocument/2006/relationships/tags" Target="../tags/tag611.xml"/><Relationship Id="rId71" Type="http://schemas.openxmlformats.org/officeDocument/2006/relationships/tags" Target="../tags/tag675.xml"/><Relationship Id="rId92" Type="http://schemas.openxmlformats.org/officeDocument/2006/relationships/tags" Target="../tags/tag696.xml"/><Relationship Id="rId2" Type="http://schemas.openxmlformats.org/officeDocument/2006/relationships/tags" Target="../tags/tag606.xml"/><Relationship Id="rId29" Type="http://schemas.openxmlformats.org/officeDocument/2006/relationships/tags" Target="../tags/tag633.xml"/><Relationship Id="rId24" Type="http://schemas.openxmlformats.org/officeDocument/2006/relationships/tags" Target="../tags/tag628.xml"/><Relationship Id="rId40" Type="http://schemas.openxmlformats.org/officeDocument/2006/relationships/tags" Target="../tags/tag644.xml"/><Relationship Id="rId45" Type="http://schemas.openxmlformats.org/officeDocument/2006/relationships/tags" Target="../tags/tag649.xml"/><Relationship Id="rId66" Type="http://schemas.openxmlformats.org/officeDocument/2006/relationships/tags" Target="../tags/tag670.xml"/><Relationship Id="rId87" Type="http://schemas.openxmlformats.org/officeDocument/2006/relationships/tags" Target="../tags/tag691.xml"/><Relationship Id="rId61" Type="http://schemas.openxmlformats.org/officeDocument/2006/relationships/tags" Target="../tags/tag665.xml"/><Relationship Id="rId82" Type="http://schemas.openxmlformats.org/officeDocument/2006/relationships/tags" Target="../tags/tag686.xml"/><Relationship Id="rId19" Type="http://schemas.openxmlformats.org/officeDocument/2006/relationships/tags" Target="../tags/tag623.xml"/><Relationship Id="rId14" Type="http://schemas.openxmlformats.org/officeDocument/2006/relationships/tags" Target="../tags/tag618.xml"/><Relationship Id="rId30" Type="http://schemas.openxmlformats.org/officeDocument/2006/relationships/tags" Target="../tags/tag634.xml"/><Relationship Id="rId35" Type="http://schemas.openxmlformats.org/officeDocument/2006/relationships/tags" Target="../tags/tag639.xml"/><Relationship Id="rId56" Type="http://schemas.openxmlformats.org/officeDocument/2006/relationships/tags" Target="../tags/tag660.xml"/><Relationship Id="rId77" Type="http://schemas.openxmlformats.org/officeDocument/2006/relationships/tags" Target="../tags/tag681.xml"/><Relationship Id="rId8" Type="http://schemas.openxmlformats.org/officeDocument/2006/relationships/tags" Target="../tags/tag612.xml"/><Relationship Id="rId51" Type="http://schemas.openxmlformats.org/officeDocument/2006/relationships/tags" Target="../tags/tag655.xml"/><Relationship Id="rId72" Type="http://schemas.openxmlformats.org/officeDocument/2006/relationships/tags" Target="../tags/tag676.xml"/><Relationship Id="rId93" Type="http://schemas.openxmlformats.org/officeDocument/2006/relationships/tags" Target="../tags/tag69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3" Type="http://schemas.openxmlformats.org/officeDocument/2006/relationships/tags" Target="../tags/tag703.xml"/><Relationship Id="rId2" Type="http://schemas.openxmlformats.org/officeDocument/2006/relationships/tags" Target="../tags/tag702.xml"/><Relationship Id="rId1" Type="http://schemas.openxmlformats.org/officeDocument/2006/relationships/tags" Target="../tags/tag701.xml"/><Relationship Id="rId6" Type="http://schemas.openxmlformats.org/officeDocument/2006/relationships/slideMaster" Target="../slideMasters/slideMaster5.xml"/><Relationship Id="rId5" Type="http://schemas.openxmlformats.org/officeDocument/2006/relationships/tags" Target="../tags/tag705.xml"/><Relationship Id="rId4" Type="http://schemas.openxmlformats.org/officeDocument/2006/relationships/tags" Target="../tags/tag704.xml"/></Relationships>
</file>

<file path=ppt/slideLayouts/_rels/slideLayout58.xml.rels><?xml version="1.0" encoding="UTF-8" standalone="yes"?>
<Relationships xmlns="http://schemas.openxmlformats.org/package/2006/relationships"><Relationship Id="rId3" Type="http://schemas.openxmlformats.org/officeDocument/2006/relationships/tags" Target="../tags/tag708.xml"/><Relationship Id="rId2" Type="http://schemas.openxmlformats.org/officeDocument/2006/relationships/tags" Target="../tags/tag707.xml"/><Relationship Id="rId1" Type="http://schemas.openxmlformats.org/officeDocument/2006/relationships/tags" Target="../tags/tag706.xml"/><Relationship Id="rId6" Type="http://schemas.openxmlformats.org/officeDocument/2006/relationships/slideMaster" Target="../slideMasters/slideMaster5.xml"/><Relationship Id="rId5" Type="http://schemas.openxmlformats.org/officeDocument/2006/relationships/tags" Target="../tags/tag710.xml"/><Relationship Id="rId4" Type="http://schemas.openxmlformats.org/officeDocument/2006/relationships/tags" Target="../tags/tag709.xml"/></Relationships>
</file>

<file path=ppt/slideLayouts/_rels/slideLayout59.xml.rels><?xml version="1.0" encoding="UTF-8" standalone="yes"?>
<Relationships xmlns="http://schemas.openxmlformats.org/package/2006/relationships"><Relationship Id="rId3" Type="http://schemas.openxmlformats.org/officeDocument/2006/relationships/tags" Target="../tags/tag713.xml"/><Relationship Id="rId7" Type="http://schemas.openxmlformats.org/officeDocument/2006/relationships/slideMaster" Target="../slideMasters/slideMaster5.xml"/><Relationship Id="rId2" Type="http://schemas.openxmlformats.org/officeDocument/2006/relationships/tags" Target="../tags/tag712.xml"/><Relationship Id="rId1" Type="http://schemas.openxmlformats.org/officeDocument/2006/relationships/tags" Target="../tags/tag711.xml"/><Relationship Id="rId6" Type="http://schemas.openxmlformats.org/officeDocument/2006/relationships/tags" Target="../tags/tag716.xml"/><Relationship Id="rId5" Type="http://schemas.openxmlformats.org/officeDocument/2006/relationships/tags" Target="../tags/tag715.xml"/><Relationship Id="rId4" Type="http://schemas.openxmlformats.org/officeDocument/2006/relationships/tags" Target="../tags/tag714.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60.xml.rels><?xml version="1.0" encoding="UTF-8" standalone="yes"?>
<Relationships xmlns="http://schemas.openxmlformats.org/package/2006/relationships"><Relationship Id="rId8" Type="http://schemas.openxmlformats.org/officeDocument/2006/relationships/tags" Target="../tags/tag724.xml"/><Relationship Id="rId3" Type="http://schemas.openxmlformats.org/officeDocument/2006/relationships/tags" Target="../tags/tag719.xml"/><Relationship Id="rId7" Type="http://schemas.openxmlformats.org/officeDocument/2006/relationships/tags" Target="../tags/tag723.xml"/><Relationship Id="rId2" Type="http://schemas.openxmlformats.org/officeDocument/2006/relationships/tags" Target="../tags/tag718.xml"/><Relationship Id="rId1" Type="http://schemas.openxmlformats.org/officeDocument/2006/relationships/tags" Target="../tags/tag717.xml"/><Relationship Id="rId6" Type="http://schemas.openxmlformats.org/officeDocument/2006/relationships/tags" Target="../tags/tag722.xml"/><Relationship Id="rId5" Type="http://schemas.openxmlformats.org/officeDocument/2006/relationships/tags" Target="../tags/tag721.xml"/><Relationship Id="rId4" Type="http://schemas.openxmlformats.org/officeDocument/2006/relationships/tags" Target="../tags/tag720.xml"/><Relationship Id="rId9"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3" Type="http://schemas.openxmlformats.org/officeDocument/2006/relationships/tags" Target="../tags/tag727.xml"/><Relationship Id="rId2" Type="http://schemas.openxmlformats.org/officeDocument/2006/relationships/tags" Target="../tags/tag726.xml"/><Relationship Id="rId1" Type="http://schemas.openxmlformats.org/officeDocument/2006/relationships/tags" Target="../tags/tag725.xml"/><Relationship Id="rId5" Type="http://schemas.openxmlformats.org/officeDocument/2006/relationships/slideMaster" Target="../slideMasters/slideMaster5.xml"/><Relationship Id="rId4" Type="http://schemas.openxmlformats.org/officeDocument/2006/relationships/tags" Target="../tags/tag728.xml"/></Relationships>
</file>

<file path=ppt/slideLayouts/_rels/slideLayout62.xml.rels><?xml version="1.0" encoding="UTF-8" standalone="yes"?>
<Relationships xmlns="http://schemas.openxmlformats.org/package/2006/relationships"><Relationship Id="rId3" Type="http://schemas.openxmlformats.org/officeDocument/2006/relationships/tags" Target="../tags/tag731.xml"/><Relationship Id="rId2" Type="http://schemas.openxmlformats.org/officeDocument/2006/relationships/tags" Target="../tags/tag730.xml"/><Relationship Id="rId1" Type="http://schemas.openxmlformats.org/officeDocument/2006/relationships/tags" Target="../tags/tag729.xml"/><Relationship Id="rId4"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3" Type="http://schemas.openxmlformats.org/officeDocument/2006/relationships/tags" Target="../tags/tag734.xml"/><Relationship Id="rId7" Type="http://schemas.openxmlformats.org/officeDocument/2006/relationships/slideMaster" Target="../slideMasters/slideMaster5.xml"/><Relationship Id="rId2" Type="http://schemas.openxmlformats.org/officeDocument/2006/relationships/tags" Target="../tags/tag733.xml"/><Relationship Id="rId1" Type="http://schemas.openxmlformats.org/officeDocument/2006/relationships/tags" Target="../tags/tag732.xml"/><Relationship Id="rId6" Type="http://schemas.openxmlformats.org/officeDocument/2006/relationships/tags" Target="../tags/tag737.xml"/><Relationship Id="rId5" Type="http://schemas.openxmlformats.org/officeDocument/2006/relationships/tags" Target="../tags/tag736.xml"/><Relationship Id="rId4" Type="http://schemas.openxmlformats.org/officeDocument/2006/relationships/tags" Target="../tags/tag735.xml"/></Relationships>
</file>

<file path=ppt/slideLayouts/_rels/slideLayout64.xml.rels><?xml version="1.0" encoding="UTF-8" standalone="yes"?>
<Relationships xmlns="http://schemas.openxmlformats.org/package/2006/relationships"><Relationship Id="rId3" Type="http://schemas.openxmlformats.org/officeDocument/2006/relationships/tags" Target="../tags/tag740.xml"/><Relationship Id="rId7" Type="http://schemas.openxmlformats.org/officeDocument/2006/relationships/slideMaster" Target="../slideMasters/slideMaster5.xml"/><Relationship Id="rId2" Type="http://schemas.openxmlformats.org/officeDocument/2006/relationships/tags" Target="../tags/tag739.xml"/><Relationship Id="rId1" Type="http://schemas.openxmlformats.org/officeDocument/2006/relationships/tags" Target="../tags/tag738.xml"/><Relationship Id="rId6" Type="http://schemas.openxmlformats.org/officeDocument/2006/relationships/tags" Target="../tags/tag743.xml"/><Relationship Id="rId5" Type="http://schemas.openxmlformats.org/officeDocument/2006/relationships/tags" Target="../tags/tag742.xml"/><Relationship Id="rId4" Type="http://schemas.openxmlformats.org/officeDocument/2006/relationships/tags" Target="../tags/tag741.xml"/></Relationships>
</file>

<file path=ppt/slideLayouts/_rels/slideLayout65.xml.rels><?xml version="1.0" encoding="UTF-8" standalone="yes"?>
<Relationships xmlns="http://schemas.openxmlformats.org/package/2006/relationships"><Relationship Id="rId3" Type="http://schemas.openxmlformats.org/officeDocument/2006/relationships/tags" Target="../tags/tag746.xml"/><Relationship Id="rId2" Type="http://schemas.openxmlformats.org/officeDocument/2006/relationships/tags" Target="../tags/tag745.xml"/><Relationship Id="rId1" Type="http://schemas.openxmlformats.org/officeDocument/2006/relationships/tags" Target="../tags/tag744.xml"/><Relationship Id="rId6" Type="http://schemas.openxmlformats.org/officeDocument/2006/relationships/slideMaster" Target="../slideMasters/slideMaster5.xml"/><Relationship Id="rId5" Type="http://schemas.openxmlformats.org/officeDocument/2006/relationships/tags" Target="../tags/tag748.xml"/><Relationship Id="rId4" Type="http://schemas.openxmlformats.org/officeDocument/2006/relationships/tags" Target="../tags/tag747.xml"/></Relationships>
</file>

<file path=ppt/slideLayouts/_rels/slideLayout66.xml.rels><?xml version="1.0" encoding="UTF-8" standalone="yes"?>
<Relationships xmlns="http://schemas.openxmlformats.org/package/2006/relationships"><Relationship Id="rId3" Type="http://schemas.openxmlformats.org/officeDocument/2006/relationships/tags" Target="../tags/tag751.xml"/><Relationship Id="rId2" Type="http://schemas.openxmlformats.org/officeDocument/2006/relationships/tags" Target="../tags/tag750.xml"/><Relationship Id="rId1" Type="http://schemas.openxmlformats.org/officeDocument/2006/relationships/tags" Target="../tags/tag749.xml"/><Relationship Id="rId6" Type="http://schemas.openxmlformats.org/officeDocument/2006/relationships/slideMaster" Target="../slideMasters/slideMaster5.xml"/><Relationship Id="rId5" Type="http://schemas.openxmlformats.org/officeDocument/2006/relationships/tags" Target="../tags/tag753.xml"/><Relationship Id="rId4" Type="http://schemas.openxmlformats.org/officeDocument/2006/relationships/tags" Target="../tags/tag752.xml"/></Relationships>
</file>

<file path=ppt/slideLayouts/_rels/slideLayout67.xml.rels><?xml version="1.0" encoding="UTF-8" standalone="yes"?>
<Relationships xmlns="http://schemas.openxmlformats.org/package/2006/relationships"><Relationship Id="rId3" Type="http://schemas.openxmlformats.org/officeDocument/2006/relationships/tags" Target="../tags/tag756.xml"/><Relationship Id="rId7" Type="http://schemas.openxmlformats.org/officeDocument/2006/relationships/slideMaster" Target="../slideMasters/slideMaster5.xml"/><Relationship Id="rId2" Type="http://schemas.openxmlformats.org/officeDocument/2006/relationships/tags" Target="../tags/tag755.xml"/><Relationship Id="rId1" Type="http://schemas.openxmlformats.org/officeDocument/2006/relationships/tags" Target="../tags/tag754.xml"/><Relationship Id="rId6" Type="http://schemas.openxmlformats.org/officeDocument/2006/relationships/tags" Target="../tags/tag759.xml"/><Relationship Id="rId5" Type="http://schemas.openxmlformats.org/officeDocument/2006/relationships/tags" Target="../tags/tag758.xml"/><Relationship Id="rId4" Type="http://schemas.openxmlformats.org/officeDocument/2006/relationships/tags" Target="../tags/tag757.xml"/></Relationships>
</file>

<file path=ppt/slideLayouts/_rels/slideLayout68.xml.rels><?xml version="1.0" encoding="UTF-8" standalone="yes"?>
<Relationships xmlns="http://schemas.openxmlformats.org/package/2006/relationships"><Relationship Id="rId26" Type="http://schemas.openxmlformats.org/officeDocument/2006/relationships/tags" Target="../tags/tag790.xml"/><Relationship Id="rId21" Type="http://schemas.openxmlformats.org/officeDocument/2006/relationships/tags" Target="../tags/tag785.xml"/><Relationship Id="rId42" Type="http://schemas.openxmlformats.org/officeDocument/2006/relationships/tags" Target="../tags/tag806.xml"/><Relationship Id="rId47" Type="http://schemas.openxmlformats.org/officeDocument/2006/relationships/tags" Target="../tags/tag811.xml"/><Relationship Id="rId63" Type="http://schemas.openxmlformats.org/officeDocument/2006/relationships/tags" Target="../tags/tag827.xml"/><Relationship Id="rId68" Type="http://schemas.openxmlformats.org/officeDocument/2006/relationships/tags" Target="../tags/tag832.xml"/><Relationship Id="rId84" Type="http://schemas.openxmlformats.org/officeDocument/2006/relationships/tags" Target="../tags/tag848.xml"/><Relationship Id="rId89" Type="http://schemas.openxmlformats.org/officeDocument/2006/relationships/tags" Target="../tags/tag853.xml"/><Relationship Id="rId16" Type="http://schemas.openxmlformats.org/officeDocument/2006/relationships/tags" Target="../tags/tag780.xml"/><Relationship Id="rId11" Type="http://schemas.openxmlformats.org/officeDocument/2006/relationships/tags" Target="../tags/tag775.xml"/><Relationship Id="rId32" Type="http://schemas.openxmlformats.org/officeDocument/2006/relationships/tags" Target="../tags/tag796.xml"/><Relationship Id="rId37" Type="http://schemas.openxmlformats.org/officeDocument/2006/relationships/tags" Target="../tags/tag801.xml"/><Relationship Id="rId53" Type="http://schemas.openxmlformats.org/officeDocument/2006/relationships/tags" Target="../tags/tag817.xml"/><Relationship Id="rId58" Type="http://schemas.openxmlformats.org/officeDocument/2006/relationships/tags" Target="../tags/tag822.xml"/><Relationship Id="rId74" Type="http://schemas.openxmlformats.org/officeDocument/2006/relationships/tags" Target="../tags/tag838.xml"/><Relationship Id="rId79" Type="http://schemas.openxmlformats.org/officeDocument/2006/relationships/tags" Target="../tags/tag843.xml"/><Relationship Id="rId5" Type="http://schemas.openxmlformats.org/officeDocument/2006/relationships/tags" Target="../tags/tag769.xml"/><Relationship Id="rId90" Type="http://schemas.openxmlformats.org/officeDocument/2006/relationships/tags" Target="../tags/tag854.xml"/><Relationship Id="rId22" Type="http://schemas.openxmlformats.org/officeDocument/2006/relationships/tags" Target="../tags/tag786.xml"/><Relationship Id="rId27" Type="http://schemas.openxmlformats.org/officeDocument/2006/relationships/tags" Target="../tags/tag791.xml"/><Relationship Id="rId43" Type="http://schemas.openxmlformats.org/officeDocument/2006/relationships/tags" Target="../tags/tag807.xml"/><Relationship Id="rId48" Type="http://schemas.openxmlformats.org/officeDocument/2006/relationships/tags" Target="../tags/tag812.xml"/><Relationship Id="rId64" Type="http://schemas.openxmlformats.org/officeDocument/2006/relationships/tags" Target="../tags/tag828.xml"/><Relationship Id="rId69" Type="http://schemas.openxmlformats.org/officeDocument/2006/relationships/tags" Target="../tags/tag833.xml"/><Relationship Id="rId8" Type="http://schemas.openxmlformats.org/officeDocument/2006/relationships/tags" Target="../tags/tag772.xml"/><Relationship Id="rId51" Type="http://schemas.openxmlformats.org/officeDocument/2006/relationships/tags" Target="../tags/tag815.xml"/><Relationship Id="rId72" Type="http://schemas.openxmlformats.org/officeDocument/2006/relationships/tags" Target="../tags/tag836.xml"/><Relationship Id="rId80" Type="http://schemas.openxmlformats.org/officeDocument/2006/relationships/tags" Target="../tags/tag844.xml"/><Relationship Id="rId85" Type="http://schemas.openxmlformats.org/officeDocument/2006/relationships/tags" Target="../tags/tag849.xml"/><Relationship Id="rId93" Type="http://schemas.openxmlformats.org/officeDocument/2006/relationships/tags" Target="../tags/tag857.xml"/><Relationship Id="rId3" Type="http://schemas.openxmlformats.org/officeDocument/2006/relationships/tags" Target="../tags/tag767.xml"/><Relationship Id="rId12" Type="http://schemas.openxmlformats.org/officeDocument/2006/relationships/tags" Target="../tags/tag776.xml"/><Relationship Id="rId17" Type="http://schemas.openxmlformats.org/officeDocument/2006/relationships/tags" Target="../tags/tag781.xml"/><Relationship Id="rId25" Type="http://schemas.openxmlformats.org/officeDocument/2006/relationships/tags" Target="../tags/tag789.xml"/><Relationship Id="rId33" Type="http://schemas.openxmlformats.org/officeDocument/2006/relationships/tags" Target="../tags/tag797.xml"/><Relationship Id="rId38" Type="http://schemas.openxmlformats.org/officeDocument/2006/relationships/tags" Target="../tags/tag802.xml"/><Relationship Id="rId46" Type="http://schemas.openxmlformats.org/officeDocument/2006/relationships/tags" Target="../tags/tag810.xml"/><Relationship Id="rId59" Type="http://schemas.openxmlformats.org/officeDocument/2006/relationships/tags" Target="../tags/tag823.xml"/><Relationship Id="rId67" Type="http://schemas.openxmlformats.org/officeDocument/2006/relationships/tags" Target="../tags/tag831.xml"/><Relationship Id="rId20" Type="http://schemas.openxmlformats.org/officeDocument/2006/relationships/tags" Target="../tags/tag784.xml"/><Relationship Id="rId41" Type="http://schemas.openxmlformats.org/officeDocument/2006/relationships/tags" Target="../tags/tag805.xml"/><Relationship Id="rId54" Type="http://schemas.openxmlformats.org/officeDocument/2006/relationships/tags" Target="../tags/tag818.xml"/><Relationship Id="rId62" Type="http://schemas.openxmlformats.org/officeDocument/2006/relationships/tags" Target="../tags/tag826.xml"/><Relationship Id="rId70" Type="http://schemas.openxmlformats.org/officeDocument/2006/relationships/tags" Target="../tags/tag834.xml"/><Relationship Id="rId75" Type="http://schemas.openxmlformats.org/officeDocument/2006/relationships/tags" Target="../tags/tag839.xml"/><Relationship Id="rId83" Type="http://schemas.openxmlformats.org/officeDocument/2006/relationships/tags" Target="../tags/tag847.xml"/><Relationship Id="rId88" Type="http://schemas.openxmlformats.org/officeDocument/2006/relationships/tags" Target="../tags/tag852.xml"/><Relationship Id="rId91" Type="http://schemas.openxmlformats.org/officeDocument/2006/relationships/tags" Target="../tags/tag855.xml"/><Relationship Id="rId1" Type="http://schemas.openxmlformats.org/officeDocument/2006/relationships/tags" Target="../tags/tag765.xml"/><Relationship Id="rId6" Type="http://schemas.openxmlformats.org/officeDocument/2006/relationships/tags" Target="../tags/tag770.xml"/><Relationship Id="rId15" Type="http://schemas.openxmlformats.org/officeDocument/2006/relationships/tags" Target="../tags/tag779.xml"/><Relationship Id="rId23" Type="http://schemas.openxmlformats.org/officeDocument/2006/relationships/tags" Target="../tags/tag787.xml"/><Relationship Id="rId28" Type="http://schemas.openxmlformats.org/officeDocument/2006/relationships/tags" Target="../tags/tag792.xml"/><Relationship Id="rId36" Type="http://schemas.openxmlformats.org/officeDocument/2006/relationships/tags" Target="../tags/tag800.xml"/><Relationship Id="rId49" Type="http://schemas.openxmlformats.org/officeDocument/2006/relationships/tags" Target="../tags/tag813.xml"/><Relationship Id="rId57" Type="http://schemas.openxmlformats.org/officeDocument/2006/relationships/tags" Target="../tags/tag821.xml"/><Relationship Id="rId10" Type="http://schemas.openxmlformats.org/officeDocument/2006/relationships/tags" Target="../tags/tag774.xml"/><Relationship Id="rId31" Type="http://schemas.openxmlformats.org/officeDocument/2006/relationships/tags" Target="../tags/tag795.xml"/><Relationship Id="rId44" Type="http://schemas.openxmlformats.org/officeDocument/2006/relationships/tags" Target="../tags/tag808.xml"/><Relationship Id="rId52" Type="http://schemas.openxmlformats.org/officeDocument/2006/relationships/tags" Target="../tags/tag816.xml"/><Relationship Id="rId60" Type="http://schemas.openxmlformats.org/officeDocument/2006/relationships/tags" Target="../tags/tag824.xml"/><Relationship Id="rId65" Type="http://schemas.openxmlformats.org/officeDocument/2006/relationships/tags" Target="../tags/tag829.xml"/><Relationship Id="rId73" Type="http://schemas.openxmlformats.org/officeDocument/2006/relationships/tags" Target="../tags/tag837.xml"/><Relationship Id="rId78" Type="http://schemas.openxmlformats.org/officeDocument/2006/relationships/tags" Target="../tags/tag842.xml"/><Relationship Id="rId81" Type="http://schemas.openxmlformats.org/officeDocument/2006/relationships/tags" Target="../tags/tag845.xml"/><Relationship Id="rId86" Type="http://schemas.openxmlformats.org/officeDocument/2006/relationships/tags" Target="../tags/tag850.xml"/><Relationship Id="rId94" Type="http://schemas.openxmlformats.org/officeDocument/2006/relationships/slideMaster" Target="../slideMasters/slideMaster6.xml"/><Relationship Id="rId4" Type="http://schemas.openxmlformats.org/officeDocument/2006/relationships/tags" Target="../tags/tag768.xml"/><Relationship Id="rId9" Type="http://schemas.openxmlformats.org/officeDocument/2006/relationships/tags" Target="../tags/tag773.xml"/><Relationship Id="rId13" Type="http://schemas.openxmlformats.org/officeDocument/2006/relationships/tags" Target="../tags/tag777.xml"/><Relationship Id="rId18" Type="http://schemas.openxmlformats.org/officeDocument/2006/relationships/tags" Target="../tags/tag782.xml"/><Relationship Id="rId39" Type="http://schemas.openxmlformats.org/officeDocument/2006/relationships/tags" Target="../tags/tag803.xml"/><Relationship Id="rId34" Type="http://schemas.openxmlformats.org/officeDocument/2006/relationships/tags" Target="../tags/tag798.xml"/><Relationship Id="rId50" Type="http://schemas.openxmlformats.org/officeDocument/2006/relationships/tags" Target="../tags/tag814.xml"/><Relationship Id="rId55" Type="http://schemas.openxmlformats.org/officeDocument/2006/relationships/tags" Target="../tags/tag819.xml"/><Relationship Id="rId76" Type="http://schemas.openxmlformats.org/officeDocument/2006/relationships/tags" Target="../tags/tag840.xml"/><Relationship Id="rId7" Type="http://schemas.openxmlformats.org/officeDocument/2006/relationships/tags" Target="../tags/tag771.xml"/><Relationship Id="rId71" Type="http://schemas.openxmlformats.org/officeDocument/2006/relationships/tags" Target="../tags/tag835.xml"/><Relationship Id="rId92" Type="http://schemas.openxmlformats.org/officeDocument/2006/relationships/tags" Target="../tags/tag856.xml"/><Relationship Id="rId2" Type="http://schemas.openxmlformats.org/officeDocument/2006/relationships/tags" Target="../tags/tag766.xml"/><Relationship Id="rId29" Type="http://schemas.openxmlformats.org/officeDocument/2006/relationships/tags" Target="../tags/tag793.xml"/><Relationship Id="rId24" Type="http://schemas.openxmlformats.org/officeDocument/2006/relationships/tags" Target="../tags/tag788.xml"/><Relationship Id="rId40" Type="http://schemas.openxmlformats.org/officeDocument/2006/relationships/tags" Target="../tags/tag804.xml"/><Relationship Id="rId45" Type="http://schemas.openxmlformats.org/officeDocument/2006/relationships/tags" Target="../tags/tag809.xml"/><Relationship Id="rId66" Type="http://schemas.openxmlformats.org/officeDocument/2006/relationships/tags" Target="../tags/tag830.xml"/><Relationship Id="rId87" Type="http://schemas.openxmlformats.org/officeDocument/2006/relationships/tags" Target="../tags/tag851.xml"/><Relationship Id="rId61" Type="http://schemas.openxmlformats.org/officeDocument/2006/relationships/tags" Target="../tags/tag825.xml"/><Relationship Id="rId82" Type="http://schemas.openxmlformats.org/officeDocument/2006/relationships/tags" Target="../tags/tag846.xml"/><Relationship Id="rId19" Type="http://schemas.openxmlformats.org/officeDocument/2006/relationships/tags" Target="../tags/tag783.xml"/><Relationship Id="rId14" Type="http://schemas.openxmlformats.org/officeDocument/2006/relationships/tags" Target="../tags/tag778.xml"/><Relationship Id="rId30" Type="http://schemas.openxmlformats.org/officeDocument/2006/relationships/tags" Target="../tags/tag794.xml"/><Relationship Id="rId35" Type="http://schemas.openxmlformats.org/officeDocument/2006/relationships/tags" Target="../tags/tag799.xml"/><Relationship Id="rId56" Type="http://schemas.openxmlformats.org/officeDocument/2006/relationships/tags" Target="../tags/tag820.xml"/><Relationship Id="rId77" Type="http://schemas.openxmlformats.org/officeDocument/2006/relationships/tags" Target="../tags/tag841.xml"/></Relationships>
</file>

<file path=ppt/slideLayouts/_rels/slideLayout69.xml.rels><?xml version="1.0" encoding="UTF-8" standalone="yes"?>
<Relationships xmlns="http://schemas.openxmlformats.org/package/2006/relationships"><Relationship Id="rId26" Type="http://schemas.openxmlformats.org/officeDocument/2006/relationships/tags" Target="../tags/tag883.xml"/><Relationship Id="rId21" Type="http://schemas.openxmlformats.org/officeDocument/2006/relationships/tags" Target="../tags/tag878.xml"/><Relationship Id="rId42" Type="http://schemas.openxmlformats.org/officeDocument/2006/relationships/tags" Target="../tags/tag899.xml"/><Relationship Id="rId47" Type="http://schemas.openxmlformats.org/officeDocument/2006/relationships/tags" Target="../tags/tag904.xml"/><Relationship Id="rId63" Type="http://schemas.openxmlformats.org/officeDocument/2006/relationships/tags" Target="../tags/tag920.xml"/><Relationship Id="rId68" Type="http://schemas.openxmlformats.org/officeDocument/2006/relationships/tags" Target="../tags/tag925.xml"/><Relationship Id="rId84" Type="http://schemas.openxmlformats.org/officeDocument/2006/relationships/tags" Target="../tags/tag941.xml"/><Relationship Id="rId89" Type="http://schemas.openxmlformats.org/officeDocument/2006/relationships/tags" Target="../tags/tag946.xml"/><Relationship Id="rId16" Type="http://schemas.openxmlformats.org/officeDocument/2006/relationships/tags" Target="../tags/tag873.xml"/><Relationship Id="rId11" Type="http://schemas.openxmlformats.org/officeDocument/2006/relationships/tags" Target="../tags/tag868.xml"/><Relationship Id="rId32" Type="http://schemas.openxmlformats.org/officeDocument/2006/relationships/tags" Target="../tags/tag889.xml"/><Relationship Id="rId37" Type="http://schemas.openxmlformats.org/officeDocument/2006/relationships/tags" Target="../tags/tag894.xml"/><Relationship Id="rId53" Type="http://schemas.openxmlformats.org/officeDocument/2006/relationships/tags" Target="../tags/tag910.xml"/><Relationship Id="rId58" Type="http://schemas.openxmlformats.org/officeDocument/2006/relationships/tags" Target="../tags/tag915.xml"/><Relationship Id="rId74" Type="http://schemas.openxmlformats.org/officeDocument/2006/relationships/tags" Target="../tags/tag931.xml"/><Relationship Id="rId79" Type="http://schemas.openxmlformats.org/officeDocument/2006/relationships/tags" Target="../tags/tag936.xml"/><Relationship Id="rId5" Type="http://schemas.openxmlformats.org/officeDocument/2006/relationships/tags" Target="../tags/tag862.xml"/><Relationship Id="rId90" Type="http://schemas.openxmlformats.org/officeDocument/2006/relationships/tags" Target="../tags/tag947.xml"/><Relationship Id="rId95" Type="http://schemas.openxmlformats.org/officeDocument/2006/relationships/slideMaster" Target="../slideMasters/slideMaster6.xml"/><Relationship Id="rId22" Type="http://schemas.openxmlformats.org/officeDocument/2006/relationships/tags" Target="../tags/tag879.xml"/><Relationship Id="rId27" Type="http://schemas.openxmlformats.org/officeDocument/2006/relationships/tags" Target="../tags/tag884.xml"/><Relationship Id="rId43" Type="http://schemas.openxmlformats.org/officeDocument/2006/relationships/tags" Target="../tags/tag900.xml"/><Relationship Id="rId48" Type="http://schemas.openxmlformats.org/officeDocument/2006/relationships/tags" Target="../tags/tag905.xml"/><Relationship Id="rId64" Type="http://schemas.openxmlformats.org/officeDocument/2006/relationships/tags" Target="../tags/tag921.xml"/><Relationship Id="rId69" Type="http://schemas.openxmlformats.org/officeDocument/2006/relationships/tags" Target="../tags/tag926.xml"/><Relationship Id="rId8" Type="http://schemas.openxmlformats.org/officeDocument/2006/relationships/tags" Target="../tags/tag865.xml"/><Relationship Id="rId51" Type="http://schemas.openxmlformats.org/officeDocument/2006/relationships/tags" Target="../tags/tag908.xml"/><Relationship Id="rId72" Type="http://schemas.openxmlformats.org/officeDocument/2006/relationships/tags" Target="../tags/tag929.xml"/><Relationship Id="rId80" Type="http://schemas.openxmlformats.org/officeDocument/2006/relationships/tags" Target="../tags/tag937.xml"/><Relationship Id="rId85" Type="http://schemas.openxmlformats.org/officeDocument/2006/relationships/tags" Target="../tags/tag942.xml"/><Relationship Id="rId93" Type="http://schemas.openxmlformats.org/officeDocument/2006/relationships/tags" Target="../tags/tag950.xml"/><Relationship Id="rId3" Type="http://schemas.openxmlformats.org/officeDocument/2006/relationships/tags" Target="../tags/tag860.xml"/><Relationship Id="rId12" Type="http://schemas.openxmlformats.org/officeDocument/2006/relationships/tags" Target="../tags/tag869.xml"/><Relationship Id="rId17" Type="http://schemas.openxmlformats.org/officeDocument/2006/relationships/tags" Target="../tags/tag874.xml"/><Relationship Id="rId25" Type="http://schemas.openxmlformats.org/officeDocument/2006/relationships/tags" Target="../tags/tag882.xml"/><Relationship Id="rId33" Type="http://schemas.openxmlformats.org/officeDocument/2006/relationships/tags" Target="../tags/tag890.xml"/><Relationship Id="rId38" Type="http://schemas.openxmlformats.org/officeDocument/2006/relationships/tags" Target="../tags/tag895.xml"/><Relationship Id="rId46" Type="http://schemas.openxmlformats.org/officeDocument/2006/relationships/tags" Target="../tags/tag903.xml"/><Relationship Id="rId59" Type="http://schemas.openxmlformats.org/officeDocument/2006/relationships/tags" Target="../tags/tag916.xml"/><Relationship Id="rId67" Type="http://schemas.openxmlformats.org/officeDocument/2006/relationships/tags" Target="../tags/tag924.xml"/><Relationship Id="rId20" Type="http://schemas.openxmlformats.org/officeDocument/2006/relationships/tags" Target="../tags/tag877.xml"/><Relationship Id="rId41" Type="http://schemas.openxmlformats.org/officeDocument/2006/relationships/tags" Target="../tags/tag898.xml"/><Relationship Id="rId54" Type="http://schemas.openxmlformats.org/officeDocument/2006/relationships/tags" Target="../tags/tag911.xml"/><Relationship Id="rId62" Type="http://schemas.openxmlformats.org/officeDocument/2006/relationships/tags" Target="../tags/tag919.xml"/><Relationship Id="rId70" Type="http://schemas.openxmlformats.org/officeDocument/2006/relationships/tags" Target="../tags/tag927.xml"/><Relationship Id="rId75" Type="http://schemas.openxmlformats.org/officeDocument/2006/relationships/tags" Target="../tags/tag932.xml"/><Relationship Id="rId83" Type="http://schemas.openxmlformats.org/officeDocument/2006/relationships/tags" Target="../tags/tag940.xml"/><Relationship Id="rId88" Type="http://schemas.openxmlformats.org/officeDocument/2006/relationships/tags" Target="../tags/tag945.xml"/><Relationship Id="rId91" Type="http://schemas.openxmlformats.org/officeDocument/2006/relationships/tags" Target="../tags/tag948.xml"/><Relationship Id="rId1" Type="http://schemas.openxmlformats.org/officeDocument/2006/relationships/tags" Target="../tags/tag858.xml"/><Relationship Id="rId6" Type="http://schemas.openxmlformats.org/officeDocument/2006/relationships/tags" Target="../tags/tag863.xml"/><Relationship Id="rId15" Type="http://schemas.openxmlformats.org/officeDocument/2006/relationships/tags" Target="../tags/tag872.xml"/><Relationship Id="rId23" Type="http://schemas.openxmlformats.org/officeDocument/2006/relationships/tags" Target="../tags/tag880.xml"/><Relationship Id="rId28" Type="http://schemas.openxmlformats.org/officeDocument/2006/relationships/tags" Target="../tags/tag885.xml"/><Relationship Id="rId36" Type="http://schemas.openxmlformats.org/officeDocument/2006/relationships/tags" Target="../tags/tag893.xml"/><Relationship Id="rId49" Type="http://schemas.openxmlformats.org/officeDocument/2006/relationships/tags" Target="../tags/tag906.xml"/><Relationship Id="rId57" Type="http://schemas.openxmlformats.org/officeDocument/2006/relationships/tags" Target="../tags/tag914.xml"/><Relationship Id="rId10" Type="http://schemas.openxmlformats.org/officeDocument/2006/relationships/tags" Target="../tags/tag867.xml"/><Relationship Id="rId31" Type="http://schemas.openxmlformats.org/officeDocument/2006/relationships/tags" Target="../tags/tag888.xml"/><Relationship Id="rId44" Type="http://schemas.openxmlformats.org/officeDocument/2006/relationships/tags" Target="../tags/tag901.xml"/><Relationship Id="rId52" Type="http://schemas.openxmlformats.org/officeDocument/2006/relationships/tags" Target="../tags/tag909.xml"/><Relationship Id="rId60" Type="http://schemas.openxmlformats.org/officeDocument/2006/relationships/tags" Target="../tags/tag917.xml"/><Relationship Id="rId65" Type="http://schemas.openxmlformats.org/officeDocument/2006/relationships/tags" Target="../tags/tag922.xml"/><Relationship Id="rId73" Type="http://schemas.openxmlformats.org/officeDocument/2006/relationships/tags" Target="../tags/tag930.xml"/><Relationship Id="rId78" Type="http://schemas.openxmlformats.org/officeDocument/2006/relationships/tags" Target="../tags/tag935.xml"/><Relationship Id="rId81" Type="http://schemas.openxmlformats.org/officeDocument/2006/relationships/tags" Target="../tags/tag938.xml"/><Relationship Id="rId86" Type="http://schemas.openxmlformats.org/officeDocument/2006/relationships/tags" Target="../tags/tag943.xml"/><Relationship Id="rId94" Type="http://schemas.openxmlformats.org/officeDocument/2006/relationships/tags" Target="../tags/tag951.xml"/><Relationship Id="rId4" Type="http://schemas.openxmlformats.org/officeDocument/2006/relationships/tags" Target="../tags/tag861.xml"/><Relationship Id="rId9" Type="http://schemas.openxmlformats.org/officeDocument/2006/relationships/tags" Target="../tags/tag866.xml"/><Relationship Id="rId13" Type="http://schemas.openxmlformats.org/officeDocument/2006/relationships/tags" Target="../tags/tag870.xml"/><Relationship Id="rId18" Type="http://schemas.openxmlformats.org/officeDocument/2006/relationships/tags" Target="../tags/tag875.xml"/><Relationship Id="rId39" Type="http://schemas.openxmlformats.org/officeDocument/2006/relationships/tags" Target="../tags/tag896.xml"/><Relationship Id="rId34" Type="http://schemas.openxmlformats.org/officeDocument/2006/relationships/tags" Target="../tags/tag891.xml"/><Relationship Id="rId50" Type="http://schemas.openxmlformats.org/officeDocument/2006/relationships/tags" Target="../tags/tag907.xml"/><Relationship Id="rId55" Type="http://schemas.openxmlformats.org/officeDocument/2006/relationships/tags" Target="../tags/tag912.xml"/><Relationship Id="rId76" Type="http://schemas.openxmlformats.org/officeDocument/2006/relationships/tags" Target="../tags/tag933.xml"/><Relationship Id="rId7" Type="http://schemas.openxmlformats.org/officeDocument/2006/relationships/tags" Target="../tags/tag864.xml"/><Relationship Id="rId71" Type="http://schemas.openxmlformats.org/officeDocument/2006/relationships/tags" Target="../tags/tag928.xml"/><Relationship Id="rId92" Type="http://schemas.openxmlformats.org/officeDocument/2006/relationships/tags" Target="../tags/tag949.xml"/><Relationship Id="rId2" Type="http://schemas.openxmlformats.org/officeDocument/2006/relationships/tags" Target="../tags/tag859.xml"/><Relationship Id="rId29" Type="http://schemas.openxmlformats.org/officeDocument/2006/relationships/tags" Target="../tags/tag886.xml"/><Relationship Id="rId24" Type="http://schemas.openxmlformats.org/officeDocument/2006/relationships/tags" Target="../tags/tag881.xml"/><Relationship Id="rId40" Type="http://schemas.openxmlformats.org/officeDocument/2006/relationships/tags" Target="../tags/tag897.xml"/><Relationship Id="rId45" Type="http://schemas.openxmlformats.org/officeDocument/2006/relationships/tags" Target="../tags/tag902.xml"/><Relationship Id="rId66" Type="http://schemas.openxmlformats.org/officeDocument/2006/relationships/tags" Target="../tags/tag923.xml"/><Relationship Id="rId87" Type="http://schemas.openxmlformats.org/officeDocument/2006/relationships/tags" Target="../tags/tag944.xml"/><Relationship Id="rId61" Type="http://schemas.openxmlformats.org/officeDocument/2006/relationships/tags" Target="../tags/tag918.xml"/><Relationship Id="rId82" Type="http://schemas.openxmlformats.org/officeDocument/2006/relationships/tags" Target="../tags/tag939.xml"/><Relationship Id="rId19" Type="http://schemas.openxmlformats.org/officeDocument/2006/relationships/tags" Target="../tags/tag876.xml"/><Relationship Id="rId14" Type="http://schemas.openxmlformats.org/officeDocument/2006/relationships/tags" Target="../tags/tag871.xml"/><Relationship Id="rId30" Type="http://schemas.openxmlformats.org/officeDocument/2006/relationships/tags" Target="../tags/tag887.xml"/><Relationship Id="rId35" Type="http://schemas.openxmlformats.org/officeDocument/2006/relationships/tags" Target="../tags/tag892.xml"/><Relationship Id="rId56" Type="http://schemas.openxmlformats.org/officeDocument/2006/relationships/tags" Target="../tags/tag913.xml"/><Relationship Id="rId77" Type="http://schemas.openxmlformats.org/officeDocument/2006/relationships/tags" Target="../tags/tag934.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6" Type="http://schemas.openxmlformats.org/officeDocument/2006/relationships/tags" Target="../tags/tag977.xml"/><Relationship Id="rId21" Type="http://schemas.openxmlformats.org/officeDocument/2006/relationships/tags" Target="../tags/tag972.xml"/><Relationship Id="rId42" Type="http://schemas.openxmlformats.org/officeDocument/2006/relationships/tags" Target="../tags/tag993.xml"/><Relationship Id="rId47" Type="http://schemas.openxmlformats.org/officeDocument/2006/relationships/tags" Target="../tags/tag998.xml"/><Relationship Id="rId63" Type="http://schemas.openxmlformats.org/officeDocument/2006/relationships/tags" Target="../tags/tag1014.xml"/><Relationship Id="rId68" Type="http://schemas.openxmlformats.org/officeDocument/2006/relationships/tags" Target="../tags/tag1019.xml"/><Relationship Id="rId84" Type="http://schemas.openxmlformats.org/officeDocument/2006/relationships/tags" Target="../tags/tag1035.xml"/><Relationship Id="rId89" Type="http://schemas.openxmlformats.org/officeDocument/2006/relationships/tags" Target="../tags/tag1040.xml"/><Relationship Id="rId16" Type="http://schemas.openxmlformats.org/officeDocument/2006/relationships/tags" Target="../tags/tag967.xml"/><Relationship Id="rId11" Type="http://schemas.openxmlformats.org/officeDocument/2006/relationships/tags" Target="../tags/tag962.xml"/><Relationship Id="rId32" Type="http://schemas.openxmlformats.org/officeDocument/2006/relationships/tags" Target="../tags/tag983.xml"/><Relationship Id="rId37" Type="http://schemas.openxmlformats.org/officeDocument/2006/relationships/tags" Target="../tags/tag988.xml"/><Relationship Id="rId53" Type="http://schemas.openxmlformats.org/officeDocument/2006/relationships/tags" Target="../tags/tag1004.xml"/><Relationship Id="rId58" Type="http://schemas.openxmlformats.org/officeDocument/2006/relationships/tags" Target="../tags/tag1009.xml"/><Relationship Id="rId74" Type="http://schemas.openxmlformats.org/officeDocument/2006/relationships/tags" Target="../tags/tag1025.xml"/><Relationship Id="rId79" Type="http://schemas.openxmlformats.org/officeDocument/2006/relationships/tags" Target="../tags/tag1030.xml"/><Relationship Id="rId5" Type="http://schemas.openxmlformats.org/officeDocument/2006/relationships/tags" Target="../tags/tag956.xml"/><Relationship Id="rId90" Type="http://schemas.openxmlformats.org/officeDocument/2006/relationships/tags" Target="../tags/tag1041.xml"/><Relationship Id="rId95" Type="http://schemas.openxmlformats.org/officeDocument/2006/relationships/tags" Target="../tags/tag1046.xml"/><Relationship Id="rId22" Type="http://schemas.openxmlformats.org/officeDocument/2006/relationships/tags" Target="../tags/tag973.xml"/><Relationship Id="rId27" Type="http://schemas.openxmlformats.org/officeDocument/2006/relationships/tags" Target="../tags/tag978.xml"/><Relationship Id="rId43" Type="http://schemas.openxmlformats.org/officeDocument/2006/relationships/tags" Target="../tags/tag994.xml"/><Relationship Id="rId48" Type="http://schemas.openxmlformats.org/officeDocument/2006/relationships/tags" Target="../tags/tag999.xml"/><Relationship Id="rId64" Type="http://schemas.openxmlformats.org/officeDocument/2006/relationships/tags" Target="../tags/tag1015.xml"/><Relationship Id="rId69" Type="http://schemas.openxmlformats.org/officeDocument/2006/relationships/tags" Target="../tags/tag1020.xml"/><Relationship Id="rId80" Type="http://schemas.openxmlformats.org/officeDocument/2006/relationships/tags" Target="../tags/tag1031.xml"/><Relationship Id="rId85" Type="http://schemas.openxmlformats.org/officeDocument/2006/relationships/tags" Target="../tags/tag1036.xml"/><Relationship Id="rId3" Type="http://schemas.openxmlformats.org/officeDocument/2006/relationships/tags" Target="../tags/tag954.xml"/><Relationship Id="rId12" Type="http://schemas.openxmlformats.org/officeDocument/2006/relationships/tags" Target="../tags/tag963.xml"/><Relationship Id="rId17" Type="http://schemas.openxmlformats.org/officeDocument/2006/relationships/tags" Target="../tags/tag968.xml"/><Relationship Id="rId25" Type="http://schemas.openxmlformats.org/officeDocument/2006/relationships/tags" Target="../tags/tag976.xml"/><Relationship Id="rId33" Type="http://schemas.openxmlformats.org/officeDocument/2006/relationships/tags" Target="../tags/tag984.xml"/><Relationship Id="rId38" Type="http://schemas.openxmlformats.org/officeDocument/2006/relationships/tags" Target="../tags/tag989.xml"/><Relationship Id="rId46" Type="http://schemas.openxmlformats.org/officeDocument/2006/relationships/tags" Target="../tags/tag997.xml"/><Relationship Id="rId59" Type="http://schemas.openxmlformats.org/officeDocument/2006/relationships/tags" Target="../tags/tag1010.xml"/><Relationship Id="rId67" Type="http://schemas.openxmlformats.org/officeDocument/2006/relationships/tags" Target="../tags/tag1018.xml"/><Relationship Id="rId20" Type="http://schemas.openxmlformats.org/officeDocument/2006/relationships/tags" Target="../tags/tag971.xml"/><Relationship Id="rId41" Type="http://schemas.openxmlformats.org/officeDocument/2006/relationships/tags" Target="../tags/tag992.xml"/><Relationship Id="rId54" Type="http://schemas.openxmlformats.org/officeDocument/2006/relationships/tags" Target="../tags/tag1005.xml"/><Relationship Id="rId62" Type="http://schemas.openxmlformats.org/officeDocument/2006/relationships/tags" Target="../tags/tag1013.xml"/><Relationship Id="rId70" Type="http://schemas.openxmlformats.org/officeDocument/2006/relationships/tags" Target="../tags/tag1021.xml"/><Relationship Id="rId75" Type="http://schemas.openxmlformats.org/officeDocument/2006/relationships/tags" Target="../tags/tag1026.xml"/><Relationship Id="rId83" Type="http://schemas.openxmlformats.org/officeDocument/2006/relationships/tags" Target="../tags/tag1034.xml"/><Relationship Id="rId88" Type="http://schemas.openxmlformats.org/officeDocument/2006/relationships/tags" Target="../tags/tag1039.xml"/><Relationship Id="rId91" Type="http://schemas.openxmlformats.org/officeDocument/2006/relationships/tags" Target="../tags/tag1042.xml"/><Relationship Id="rId96" Type="http://schemas.openxmlformats.org/officeDocument/2006/relationships/tags" Target="../tags/tag1047.xml"/><Relationship Id="rId1" Type="http://schemas.openxmlformats.org/officeDocument/2006/relationships/tags" Target="../tags/tag952.xml"/><Relationship Id="rId6" Type="http://schemas.openxmlformats.org/officeDocument/2006/relationships/tags" Target="../tags/tag957.xml"/><Relationship Id="rId15" Type="http://schemas.openxmlformats.org/officeDocument/2006/relationships/tags" Target="../tags/tag966.xml"/><Relationship Id="rId23" Type="http://schemas.openxmlformats.org/officeDocument/2006/relationships/tags" Target="../tags/tag974.xml"/><Relationship Id="rId28" Type="http://schemas.openxmlformats.org/officeDocument/2006/relationships/tags" Target="../tags/tag979.xml"/><Relationship Id="rId36" Type="http://schemas.openxmlformats.org/officeDocument/2006/relationships/tags" Target="../tags/tag987.xml"/><Relationship Id="rId49" Type="http://schemas.openxmlformats.org/officeDocument/2006/relationships/tags" Target="../tags/tag1000.xml"/><Relationship Id="rId57" Type="http://schemas.openxmlformats.org/officeDocument/2006/relationships/tags" Target="../tags/tag1008.xml"/><Relationship Id="rId10" Type="http://schemas.openxmlformats.org/officeDocument/2006/relationships/tags" Target="../tags/tag961.xml"/><Relationship Id="rId31" Type="http://schemas.openxmlformats.org/officeDocument/2006/relationships/tags" Target="../tags/tag982.xml"/><Relationship Id="rId44" Type="http://schemas.openxmlformats.org/officeDocument/2006/relationships/tags" Target="../tags/tag995.xml"/><Relationship Id="rId52" Type="http://schemas.openxmlformats.org/officeDocument/2006/relationships/tags" Target="../tags/tag1003.xml"/><Relationship Id="rId60" Type="http://schemas.openxmlformats.org/officeDocument/2006/relationships/tags" Target="../tags/tag1011.xml"/><Relationship Id="rId65" Type="http://schemas.openxmlformats.org/officeDocument/2006/relationships/tags" Target="../tags/tag1016.xml"/><Relationship Id="rId73" Type="http://schemas.openxmlformats.org/officeDocument/2006/relationships/tags" Target="../tags/tag1024.xml"/><Relationship Id="rId78" Type="http://schemas.openxmlformats.org/officeDocument/2006/relationships/tags" Target="../tags/tag1029.xml"/><Relationship Id="rId81" Type="http://schemas.openxmlformats.org/officeDocument/2006/relationships/tags" Target="../tags/tag1032.xml"/><Relationship Id="rId86" Type="http://schemas.openxmlformats.org/officeDocument/2006/relationships/tags" Target="../tags/tag1037.xml"/><Relationship Id="rId94" Type="http://schemas.openxmlformats.org/officeDocument/2006/relationships/tags" Target="../tags/tag1045.xml"/><Relationship Id="rId4" Type="http://schemas.openxmlformats.org/officeDocument/2006/relationships/tags" Target="../tags/tag955.xml"/><Relationship Id="rId9" Type="http://schemas.openxmlformats.org/officeDocument/2006/relationships/tags" Target="../tags/tag960.xml"/><Relationship Id="rId13" Type="http://schemas.openxmlformats.org/officeDocument/2006/relationships/tags" Target="../tags/tag964.xml"/><Relationship Id="rId18" Type="http://schemas.openxmlformats.org/officeDocument/2006/relationships/tags" Target="../tags/tag969.xml"/><Relationship Id="rId39" Type="http://schemas.openxmlformats.org/officeDocument/2006/relationships/tags" Target="../tags/tag990.xml"/><Relationship Id="rId34" Type="http://schemas.openxmlformats.org/officeDocument/2006/relationships/tags" Target="../tags/tag985.xml"/><Relationship Id="rId50" Type="http://schemas.openxmlformats.org/officeDocument/2006/relationships/tags" Target="../tags/tag1001.xml"/><Relationship Id="rId55" Type="http://schemas.openxmlformats.org/officeDocument/2006/relationships/tags" Target="../tags/tag1006.xml"/><Relationship Id="rId76" Type="http://schemas.openxmlformats.org/officeDocument/2006/relationships/tags" Target="../tags/tag1027.xml"/><Relationship Id="rId97" Type="http://schemas.openxmlformats.org/officeDocument/2006/relationships/slideMaster" Target="../slideMasters/slideMaster6.xml"/><Relationship Id="rId7" Type="http://schemas.openxmlformats.org/officeDocument/2006/relationships/tags" Target="../tags/tag958.xml"/><Relationship Id="rId71" Type="http://schemas.openxmlformats.org/officeDocument/2006/relationships/tags" Target="../tags/tag1022.xml"/><Relationship Id="rId92" Type="http://schemas.openxmlformats.org/officeDocument/2006/relationships/tags" Target="../tags/tag1043.xml"/><Relationship Id="rId2" Type="http://schemas.openxmlformats.org/officeDocument/2006/relationships/tags" Target="../tags/tag953.xml"/><Relationship Id="rId29" Type="http://schemas.openxmlformats.org/officeDocument/2006/relationships/tags" Target="../tags/tag980.xml"/><Relationship Id="rId24" Type="http://schemas.openxmlformats.org/officeDocument/2006/relationships/tags" Target="../tags/tag975.xml"/><Relationship Id="rId40" Type="http://schemas.openxmlformats.org/officeDocument/2006/relationships/tags" Target="../tags/tag991.xml"/><Relationship Id="rId45" Type="http://schemas.openxmlformats.org/officeDocument/2006/relationships/tags" Target="../tags/tag996.xml"/><Relationship Id="rId66" Type="http://schemas.openxmlformats.org/officeDocument/2006/relationships/tags" Target="../tags/tag1017.xml"/><Relationship Id="rId87" Type="http://schemas.openxmlformats.org/officeDocument/2006/relationships/tags" Target="../tags/tag1038.xml"/><Relationship Id="rId61" Type="http://schemas.openxmlformats.org/officeDocument/2006/relationships/tags" Target="../tags/tag1012.xml"/><Relationship Id="rId82" Type="http://schemas.openxmlformats.org/officeDocument/2006/relationships/tags" Target="../tags/tag1033.xml"/><Relationship Id="rId19" Type="http://schemas.openxmlformats.org/officeDocument/2006/relationships/tags" Target="../tags/tag970.xml"/><Relationship Id="rId14" Type="http://schemas.openxmlformats.org/officeDocument/2006/relationships/tags" Target="../tags/tag965.xml"/><Relationship Id="rId30" Type="http://schemas.openxmlformats.org/officeDocument/2006/relationships/tags" Target="../tags/tag981.xml"/><Relationship Id="rId35" Type="http://schemas.openxmlformats.org/officeDocument/2006/relationships/tags" Target="../tags/tag986.xml"/><Relationship Id="rId56" Type="http://schemas.openxmlformats.org/officeDocument/2006/relationships/tags" Target="../tags/tag1007.xml"/><Relationship Id="rId77" Type="http://schemas.openxmlformats.org/officeDocument/2006/relationships/tags" Target="../tags/tag1028.xml"/><Relationship Id="rId8" Type="http://schemas.openxmlformats.org/officeDocument/2006/relationships/tags" Target="../tags/tag959.xml"/><Relationship Id="rId51" Type="http://schemas.openxmlformats.org/officeDocument/2006/relationships/tags" Target="../tags/tag1002.xml"/><Relationship Id="rId72" Type="http://schemas.openxmlformats.org/officeDocument/2006/relationships/tags" Target="../tags/tag1023.xml"/><Relationship Id="rId93" Type="http://schemas.openxmlformats.org/officeDocument/2006/relationships/tags" Target="../tags/tag104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3" Type="http://schemas.openxmlformats.org/officeDocument/2006/relationships/tags" Target="../tags/tag1050.xml"/><Relationship Id="rId2" Type="http://schemas.openxmlformats.org/officeDocument/2006/relationships/tags" Target="../tags/tag1049.xml"/><Relationship Id="rId1" Type="http://schemas.openxmlformats.org/officeDocument/2006/relationships/tags" Target="../tags/tag1048.xml"/><Relationship Id="rId6" Type="http://schemas.openxmlformats.org/officeDocument/2006/relationships/slideMaster" Target="../slideMasters/slideMaster6.xml"/><Relationship Id="rId5" Type="http://schemas.openxmlformats.org/officeDocument/2006/relationships/tags" Target="../tags/tag1052.xml"/><Relationship Id="rId4" Type="http://schemas.openxmlformats.org/officeDocument/2006/relationships/tags" Target="../tags/tag1051.xml"/></Relationships>
</file>

<file path=ppt/slideLayouts/_rels/slideLayout73.xml.rels><?xml version="1.0" encoding="UTF-8" standalone="yes"?>
<Relationships xmlns="http://schemas.openxmlformats.org/package/2006/relationships"><Relationship Id="rId3" Type="http://schemas.openxmlformats.org/officeDocument/2006/relationships/tags" Target="../tags/tag1055.xml"/><Relationship Id="rId2" Type="http://schemas.openxmlformats.org/officeDocument/2006/relationships/tags" Target="../tags/tag1054.xml"/><Relationship Id="rId1" Type="http://schemas.openxmlformats.org/officeDocument/2006/relationships/tags" Target="../tags/tag1053.xml"/><Relationship Id="rId6" Type="http://schemas.openxmlformats.org/officeDocument/2006/relationships/slideMaster" Target="../slideMasters/slideMaster6.xml"/><Relationship Id="rId5" Type="http://schemas.openxmlformats.org/officeDocument/2006/relationships/tags" Target="../tags/tag1057.xml"/><Relationship Id="rId4" Type="http://schemas.openxmlformats.org/officeDocument/2006/relationships/tags" Target="../tags/tag1056.xml"/></Relationships>
</file>

<file path=ppt/slideLayouts/_rels/slideLayout74.xml.rels><?xml version="1.0" encoding="UTF-8" standalone="yes"?>
<Relationships xmlns="http://schemas.openxmlformats.org/package/2006/relationships"><Relationship Id="rId3" Type="http://schemas.openxmlformats.org/officeDocument/2006/relationships/tags" Target="../tags/tag1060.xml"/><Relationship Id="rId7" Type="http://schemas.openxmlformats.org/officeDocument/2006/relationships/slideMaster" Target="../slideMasters/slideMaster6.xml"/><Relationship Id="rId2" Type="http://schemas.openxmlformats.org/officeDocument/2006/relationships/tags" Target="../tags/tag1059.xml"/><Relationship Id="rId1" Type="http://schemas.openxmlformats.org/officeDocument/2006/relationships/tags" Target="../tags/tag1058.xml"/><Relationship Id="rId6" Type="http://schemas.openxmlformats.org/officeDocument/2006/relationships/tags" Target="../tags/tag1063.xml"/><Relationship Id="rId5" Type="http://schemas.openxmlformats.org/officeDocument/2006/relationships/tags" Target="../tags/tag1062.xml"/><Relationship Id="rId4" Type="http://schemas.openxmlformats.org/officeDocument/2006/relationships/tags" Target="../tags/tag1061.xml"/></Relationships>
</file>

<file path=ppt/slideLayouts/_rels/slideLayout75.xml.rels><?xml version="1.0" encoding="UTF-8" standalone="yes"?>
<Relationships xmlns="http://schemas.openxmlformats.org/package/2006/relationships"><Relationship Id="rId8" Type="http://schemas.openxmlformats.org/officeDocument/2006/relationships/tags" Target="../tags/tag1071.xml"/><Relationship Id="rId3" Type="http://schemas.openxmlformats.org/officeDocument/2006/relationships/tags" Target="../tags/tag1066.xml"/><Relationship Id="rId7" Type="http://schemas.openxmlformats.org/officeDocument/2006/relationships/tags" Target="../tags/tag1070.xml"/><Relationship Id="rId2" Type="http://schemas.openxmlformats.org/officeDocument/2006/relationships/tags" Target="../tags/tag1065.xml"/><Relationship Id="rId1" Type="http://schemas.openxmlformats.org/officeDocument/2006/relationships/tags" Target="../tags/tag1064.xml"/><Relationship Id="rId6" Type="http://schemas.openxmlformats.org/officeDocument/2006/relationships/tags" Target="../tags/tag1069.xml"/><Relationship Id="rId5" Type="http://schemas.openxmlformats.org/officeDocument/2006/relationships/tags" Target="../tags/tag1068.xml"/><Relationship Id="rId4" Type="http://schemas.openxmlformats.org/officeDocument/2006/relationships/tags" Target="../tags/tag1067.xml"/><Relationship Id="rId9"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3" Type="http://schemas.openxmlformats.org/officeDocument/2006/relationships/tags" Target="../tags/tag1074.xml"/><Relationship Id="rId2" Type="http://schemas.openxmlformats.org/officeDocument/2006/relationships/tags" Target="../tags/tag1073.xml"/><Relationship Id="rId1" Type="http://schemas.openxmlformats.org/officeDocument/2006/relationships/tags" Target="../tags/tag1072.xml"/><Relationship Id="rId5" Type="http://schemas.openxmlformats.org/officeDocument/2006/relationships/slideMaster" Target="../slideMasters/slideMaster6.xml"/><Relationship Id="rId4" Type="http://schemas.openxmlformats.org/officeDocument/2006/relationships/tags" Target="../tags/tag1075.xml"/></Relationships>
</file>

<file path=ppt/slideLayouts/_rels/slideLayout77.xml.rels><?xml version="1.0" encoding="UTF-8" standalone="yes"?>
<Relationships xmlns="http://schemas.openxmlformats.org/package/2006/relationships"><Relationship Id="rId3" Type="http://schemas.openxmlformats.org/officeDocument/2006/relationships/tags" Target="../tags/tag1078.xml"/><Relationship Id="rId2" Type="http://schemas.openxmlformats.org/officeDocument/2006/relationships/tags" Target="../tags/tag1077.xml"/><Relationship Id="rId1" Type="http://schemas.openxmlformats.org/officeDocument/2006/relationships/tags" Target="../tags/tag1076.xml"/><Relationship Id="rId4"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3" Type="http://schemas.openxmlformats.org/officeDocument/2006/relationships/tags" Target="../tags/tag1081.xml"/><Relationship Id="rId7" Type="http://schemas.openxmlformats.org/officeDocument/2006/relationships/slideMaster" Target="../slideMasters/slideMaster6.xml"/><Relationship Id="rId2" Type="http://schemas.openxmlformats.org/officeDocument/2006/relationships/tags" Target="../tags/tag1080.xml"/><Relationship Id="rId1" Type="http://schemas.openxmlformats.org/officeDocument/2006/relationships/tags" Target="../tags/tag1079.xml"/><Relationship Id="rId6" Type="http://schemas.openxmlformats.org/officeDocument/2006/relationships/tags" Target="../tags/tag1084.xml"/><Relationship Id="rId5" Type="http://schemas.openxmlformats.org/officeDocument/2006/relationships/tags" Target="../tags/tag1083.xml"/><Relationship Id="rId4" Type="http://schemas.openxmlformats.org/officeDocument/2006/relationships/tags" Target="../tags/tag1082.xml"/></Relationships>
</file>

<file path=ppt/slideLayouts/_rels/slideLayout79.xml.rels><?xml version="1.0" encoding="UTF-8" standalone="yes"?>
<Relationships xmlns="http://schemas.openxmlformats.org/package/2006/relationships"><Relationship Id="rId3" Type="http://schemas.openxmlformats.org/officeDocument/2006/relationships/tags" Target="../tags/tag1087.xml"/><Relationship Id="rId7" Type="http://schemas.openxmlformats.org/officeDocument/2006/relationships/slideMaster" Target="../slideMasters/slideMaster6.xml"/><Relationship Id="rId2" Type="http://schemas.openxmlformats.org/officeDocument/2006/relationships/tags" Target="../tags/tag1086.xml"/><Relationship Id="rId1" Type="http://schemas.openxmlformats.org/officeDocument/2006/relationships/tags" Target="../tags/tag1085.xml"/><Relationship Id="rId6" Type="http://schemas.openxmlformats.org/officeDocument/2006/relationships/tags" Target="../tags/tag1090.xml"/><Relationship Id="rId5" Type="http://schemas.openxmlformats.org/officeDocument/2006/relationships/tags" Target="../tags/tag1089.xml"/><Relationship Id="rId4" Type="http://schemas.openxmlformats.org/officeDocument/2006/relationships/tags" Target="../tags/tag1088.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80.xml.rels><?xml version="1.0" encoding="UTF-8" standalone="yes"?>
<Relationships xmlns="http://schemas.openxmlformats.org/package/2006/relationships"><Relationship Id="rId3" Type="http://schemas.openxmlformats.org/officeDocument/2006/relationships/tags" Target="../tags/tag1093.xml"/><Relationship Id="rId2" Type="http://schemas.openxmlformats.org/officeDocument/2006/relationships/tags" Target="../tags/tag1092.xml"/><Relationship Id="rId1" Type="http://schemas.openxmlformats.org/officeDocument/2006/relationships/tags" Target="../tags/tag1091.xml"/><Relationship Id="rId6" Type="http://schemas.openxmlformats.org/officeDocument/2006/relationships/slideMaster" Target="../slideMasters/slideMaster6.xml"/><Relationship Id="rId5" Type="http://schemas.openxmlformats.org/officeDocument/2006/relationships/tags" Target="../tags/tag1095.xml"/><Relationship Id="rId4" Type="http://schemas.openxmlformats.org/officeDocument/2006/relationships/tags" Target="../tags/tag1094.xml"/></Relationships>
</file>

<file path=ppt/slideLayouts/_rels/slideLayout81.xml.rels><?xml version="1.0" encoding="UTF-8" standalone="yes"?>
<Relationships xmlns="http://schemas.openxmlformats.org/package/2006/relationships"><Relationship Id="rId3" Type="http://schemas.openxmlformats.org/officeDocument/2006/relationships/tags" Target="../tags/tag1098.xml"/><Relationship Id="rId2" Type="http://schemas.openxmlformats.org/officeDocument/2006/relationships/tags" Target="../tags/tag1097.xml"/><Relationship Id="rId1" Type="http://schemas.openxmlformats.org/officeDocument/2006/relationships/tags" Target="../tags/tag1096.xml"/><Relationship Id="rId6" Type="http://schemas.openxmlformats.org/officeDocument/2006/relationships/slideMaster" Target="../slideMasters/slideMaster6.xml"/><Relationship Id="rId5" Type="http://schemas.openxmlformats.org/officeDocument/2006/relationships/tags" Target="../tags/tag1100.xml"/><Relationship Id="rId4" Type="http://schemas.openxmlformats.org/officeDocument/2006/relationships/tags" Target="../tags/tag1099.xml"/></Relationships>
</file>

<file path=ppt/slideLayouts/_rels/slideLayout82.xml.rels><?xml version="1.0" encoding="UTF-8" standalone="yes"?>
<Relationships xmlns="http://schemas.openxmlformats.org/package/2006/relationships"><Relationship Id="rId3" Type="http://schemas.openxmlformats.org/officeDocument/2006/relationships/tags" Target="../tags/tag1103.xml"/><Relationship Id="rId7" Type="http://schemas.openxmlformats.org/officeDocument/2006/relationships/slideMaster" Target="../slideMasters/slideMaster6.xml"/><Relationship Id="rId2" Type="http://schemas.openxmlformats.org/officeDocument/2006/relationships/tags" Target="../tags/tag1102.xml"/><Relationship Id="rId1" Type="http://schemas.openxmlformats.org/officeDocument/2006/relationships/tags" Target="../tags/tag1101.xml"/><Relationship Id="rId6" Type="http://schemas.openxmlformats.org/officeDocument/2006/relationships/tags" Target="../tags/tag1106.xml"/><Relationship Id="rId5" Type="http://schemas.openxmlformats.org/officeDocument/2006/relationships/tags" Target="../tags/tag1105.xml"/><Relationship Id="rId4" Type="http://schemas.openxmlformats.org/officeDocument/2006/relationships/tags" Target="../tags/tag1104.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7" Type="http://schemas.openxmlformats.org/officeDocument/2006/relationships/slideMaster" Target="../slideMasters/slideMaster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2"/>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3"/>
            </p:custDataLst>
          </p:nvPr>
        </p:nvSpPr>
        <p:spPr/>
        <p:txBody>
          <a:bodyPr/>
          <a:lstStyle/>
          <a:p>
            <a:fld id="{08714440-8AC8-4FD4-988E-56C2DE0871AE}" type="datetimeFigureOut">
              <a:rPr lang="zh-CN" altLang="en-US" smtClean="0"/>
              <a:t>2021/2/25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84215EFB-C6BF-4447-9447-E871B5B63C9D}"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2"/>
            </p:custDataLst>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3"/>
            </p:custDataLst>
          </p:nvPr>
        </p:nvSpPr>
        <p:spPr/>
        <p:txBody>
          <a:bodyPr/>
          <a:lstStyle/>
          <a:p>
            <a:fld id="{08714440-8AC8-4FD4-988E-56C2DE0871AE}" type="datetimeFigureOut">
              <a:rPr lang="zh-CN" altLang="en-US" smtClean="0"/>
              <a:t>2021/2/25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84215EFB-C6BF-4447-9447-E871B5B63C9D}"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2"/>
            </p:custDataLst>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3"/>
            </p:custDataLst>
          </p:nvPr>
        </p:nvSpPr>
        <p:spPr/>
        <p:txBody>
          <a:bodyPr/>
          <a:lstStyle/>
          <a:p>
            <a:fld id="{08714440-8AC8-4FD4-988E-56C2DE0871AE}" type="datetimeFigureOut">
              <a:rPr lang="zh-CN" altLang="en-US" smtClean="0"/>
              <a:t>2021/2/25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84215EFB-C6BF-4447-9447-E871B5B63C9D}"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2021/2/25</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2"/>
            </p:custDataLst>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3"/>
            </p:custDataLst>
          </p:nvPr>
        </p:nvSpPr>
        <p:spPr/>
        <p:txBody>
          <a:bodyPr/>
          <a:lstStyle/>
          <a:p>
            <a:fld id="{08714440-8AC8-4FD4-988E-56C2DE0871AE}" type="datetimeFigureOut">
              <a:rPr lang="zh-CN" altLang="en-US" smtClean="0"/>
              <a:t>2021/2/25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84215EFB-C6BF-4447-9447-E871B5B63C9D}"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custDataLst>
              <p:tags r:id="rId2"/>
            </p:custDataLst>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custDataLst>
              <p:tags r:id="rId3"/>
            </p:custDataLst>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custDataLst>
              <p:tags r:id="rId4"/>
            </p:custDataLst>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custDataLst>
              <p:tags r:id="rId5"/>
            </p:custDataLst>
          </p:nvPr>
        </p:nvSpPr>
        <p:spPr/>
        <p:txBody>
          <a:bodyPr/>
          <a:lstStyle>
            <a:lvl1pPr>
              <a:defRPr/>
            </a:lvl1pPr>
          </a:lstStyle>
          <a:p>
            <a:fld id="{C823BFBC-4129-4051-ABF6-66222CA0F892}" type="slidenum">
              <a:rPr lang="en-US" altLang="zh-CN"/>
              <a:t>‹#›</a:t>
            </a:fld>
            <a:endParaRPr lang="en-US" altLang="zh-CN"/>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2"/>
            </p:custDataLst>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custDataLst>
              <p:tags r:id="rId3"/>
            </p:custDataLst>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custDataLst>
              <p:tags r:id="rId4"/>
            </p:custDataLst>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custDataLst>
              <p:tags r:id="rId5"/>
            </p:custDataLst>
          </p:nvPr>
        </p:nvSpPr>
        <p:spPr/>
        <p:txBody>
          <a:bodyPr/>
          <a:lstStyle>
            <a:lvl1pPr>
              <a:defRPr/>
            </a:lvl1pPr>
          </a:lstStyle>
          <a:p>
            <a:fld id="{E1A1119E-0353-44B5-9CAC-907B396F886F}" type="slidenum">
              <a:rPr lang="en-US" altLang="zh-CN"/>
              <a:t>‹#›</a:t>
            </a:fld>
            <a:endParaRPr lang="en-US" altLang="zh-CN"/>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2"/>
            </p:custDataLst>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custDataLst>
              <p:tags r:id="rId3"/>
            </p:custDataLst>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custDataLst>
              <p:tags r:id="rId4"/>
            </p:custDataLst>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custDataLst>
              <p:tags r:id="rId5"/>
            </p:custDataLst>
          </p:nvPr>
        </p:nvSpPr>
        <p:spPr/>
        <p:txBody>
          <a:bodyPr/>
          <a:lstStyle>
            <a:lvl1pPr>
              <a:defRPr/>
            </a:lvl1pPr>
          </a:lstStyle>
          <a:p>
            <a:fld id="{61550318-42F8-45D6-AEAB-F0967D593709}" type="slidenum">
              <a:rPr lang="en-US" altLang="zh-CN"/>
              <a:t>‹#›</a:t>
            </a:fld>
            <a:endParaRPr lang="en-US" altLang="zh-CN"/>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2"/>
            </p:custDataLst>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3"/>
            </p:custDataLst>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custDataLst>
              <p:tags r:id="rId4"/>
            </p:custDataLst>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custDataLst>
              <p:tags r:id="rId5"/>
            </p:custDataLst>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custDataLst>
              <p:tags r:id="rId6"/>
            </p:custDataLst>
          </p:nvPr>
        </p:nvSpPr>
        <p:spPr/>
        <p:txBody>
          <a:bodyPr/>
          <a:lstStyle>
            <a:lvl1pPr>
              <a:defRPr/>
            </a:lvl1pPr>
          </a:lstStyle>
          <a:p>
            <a:fld id="{22D0C1D1-0E9A-409A-96B9-8B214A8EB2FB}" type="slidenum">
              <a:rPr lang="en-US" altLang="zh-CN"/>
              <a:t>‹#›</a:t>
            </a:fld>
            <a:endParaRPr lang="en-US" altLang="zh-CN"/>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2"/>
            </p:custDataLst>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custDataLst>
              <p:tags r:id="rId3"/>
            </p:custDataLst>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custDataLst>
              <p:tags r:id="rId4"/>
            </p:custDataLst>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custDataLst>
              <p:tags r:id="rId5"/>
            </p:custDataLst>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custDataLst>
              <p:tags r:id="rId6"/>
            </p:custDataLst>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custDataLst>
              <p:tags r:id="rId7"/>
            </p:custDataLst>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custDataLst>
              <p:tags r:id="rId8"/>
            </p:custDataLst>
          </p:nvPr>
        </p:nvSpPr>
        <p:spPr/>
        <p:txBody>
          <a:bodyPr/>
          <a:lstStyle>
            <a:lvl1pPr>
              <a:defRPr/>
            </a:lvl1pPr>
          </a:lstStyle>
          <a:p>
            <a:fld id="{16C75BD8-A49D-4F06-8C99-86F108351BEE}" type="slidenum">
              <a:rPr lang="en-US" altLang="zh-CN"/>
              <a:t>‹#›</a:t>
            </a:fld>
            <a:endParaRPr lang="en-US" altLang="zh-CN"/>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custDataLst>
              <p:tags r:id="rId2"/>
            </p:custDataLst>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custDataLst>
              <p:tags r:id="rId3"/>
            </p:custDataLst>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custDataLst>
              <p:tags r:id="rId4"/>
            </p:custDataLst>
          </p:nvPr>
        </p:nvSpPr>
        <p:spPr/>
        <p:txBody>
          <a:bodyPr/>
          <a:lstStyle>
            <a:lvl1pPr>
              <a:defRPr/>
            </a:lvl1pPr>
          </a:lstStyle>
          <a:p>
            <a:fld id="{1891F770-516D-41A2-8811-DD66BC93678E}" type="slidenum">
              <a:rPr lang="en-US" altLang="zh-CN"/>
              <a:t>‹#›</a:t>
            </a:fld>
            <a:endParaRPr lang="en-US" altLang="zh-CN"/>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custDataLst>
              <p:tags r:id="rId1"/>
            </p:custDataLst>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custDataLst>
              <p:tags r:id="rId2"/>
            </p:custDataLst>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custDataLst>
              <p:tags r:id="rId3"/>
            </p:custDataLst>
          </p:nvPr>
        </p:nvSpPr>
        <p:spPr/>
        <p:txBody>
          <a:bodyPr/>
          <a:lstStyle>
            <a:lvl1pPr>
              <a:defRPr/>
            </a:lvl1pPr>
          </a:lstStyle>
          <a:p>
            <a:fld id="{38C2E312-20DB-4661-8BD7-369CC624D064}" type="slidenum">
              <a:rPr lang="en-US" altLang="zh-CN"/>
              <a:t>‹#›</a:t>
            </a:fld>
            <a:endParaRPr lang="en-US" altLang="zh-CN"/>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2"/>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custDataLst>
              <p:tags r:id="rId3"/>
            </p:custDataLst>
          </p:nvPr>
        </p:nvSpPr>
        <p:spPr/>
        <p:txBody>
          <a:bodyPr/>
          <a:lstStyle/>
          <a:p>
            <a:fld id="{08714440-8AC8-4FD4-988E-56C2DE0871AE}" type="datetimeFigureOut">
              <a:rPr lang="zh-CN" altLang="en-US" smtClean="0"/>
              <a:t>2021/2/25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84215EFB-C6BF-4447-9447-E871B5B63C9D}"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custDataLst>
              <p:tags r:id="rId2"/>
            </p:custDataLst>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custDataLst>
              <p:tags r:id="rId3"/>
            </p:custDataLst>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custDataLst>
              <p:tags r:id="rId4"/>
            </p:custDataLst>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custDataLst>
              <p:tags r:id="rId5"/>
            </p:custDataLst>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custDataLst>
              <p:tags r:id="rId6"/>
            </p:custDataLst>
          </p:nvPr>
        </p:nvSpPr>
        <p:spPr/>
        <p:txBody>
          <a:bodyPr/>
          <a:lstStyle>
            <a:lvl1pPr>
              <a:defRPr/>
            </a:lvl1pPr>
          </a:lstStyle>
          <a:p>
            <a:fld id="{341A7E39-1707-4E86-A6E6-D3928708436C}" type="slidenum">
              <a:rPr lang="en-US" altLang="zh-CN"/>
              <a:t>‹#›</a:t>
            </a:fld>
            <a:endParaRPr lang="en-US" altLang="zh-CN"/>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2"/>
            </p:custDataLst>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custDataLst>
              <p:tags r:id="rId3"/>
            </p:custDataLst>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custDataLst>
              <p:tags r:id="rId4"/>
            </p:custDataLst>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custDataLst>
              <p:tags r:id="rId5"/>
            </p:custDataLst>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custDataLst>
              <p:tags r:id="rId6"/>
            </p:custDataLst>
          </p:nvPr>
        </p:nvSpPr>
        <p:spPr/>
        <p:txBody>
          <a:bodyPr/>
          <a:lstStyle>
            <a:lvl1pPr>
              <a:defRPr/>
            </a:lvl1pPr>
          </a:lstStyle>
          <a:p>
            <a:fld id="{CEE56A18-4BF2-4069-B5FB-331E1C3BF05E}" type="slidenum">
              <a:rPr lang="en-US" altLang="zh-CN"/>
              <a:t>‹#›</a:t>
            </a:fld>
            <a:endParaRPr lang="en-US" altLang="zh-CN"/>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2"/>
            </p:custDataLst>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custDataLst>
              <p:tags r:id="rId3"/>
            </p:custDataLst>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custDataLst>
              <p:tags r:id="rId4"/>
            </p:custDataLst>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custDataLst>
              <p:tags r:id="rId5"/>
            </p:custDataLst>
          </p:nvPr>
        </p:nvSpPr>
        <p:spPr/>
        <p:txBody>
          <a:bodyPr/>
          <a:lstStyle>
            <a:lvl1pPr>
              <a:defRPr/>
            </a:lvl1pPr>
          </a:lstStyle>
          <a:p>
            <a:fld id="{06009627-AABB-45F7-9B1B-6D276F03F17B}" type="slidenum">
              <a:rPr lang="en-US" altLang="zh-CN"/>
              <a:t>‹#›</a:t>
            </a:fld>
            <a:endParaRPr lang="en-US" altLang="zh-CN"/>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2"/>
            </p:custDataLst>
          </p:nvPr>
        </p:nvSpPr>
        <p:spPr>
          <a:xfrm>
            <a:off x="609600" y="274638"/>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custDataLst>
              <p:tags r:id="rId3"/>
            </p:custDataLst>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custDataLst>
              <p:tags r:id="rId4"/>
            </p:custDataLst>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custDataLst>
              <p:tags r:id="rId5"/>
            </p:custDataLst>
          </p:nvPr>
        </p:nvSpPr>
        <p:spPr/>
        <p:txBody>
          <a:bodyPr/>
          <a:lstStyle>
            <a:lvl1pPr>
              <a:defRPr/>
            </a:lvl1pPr>
          </a:lstStyle>
          <a:p>
            <a:fld id="{B93B116A-375F-4F83-B1F6-10BF3C2701C3}" type="slidenum">
              <a:rPr lang="en-US" altLang="zh-CN"/>
              <a:t>‹#›</a:t>
            </a:fld>
            <a:endParaRPr lang="en-US" altLang="zh-CN"/>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accent1"/>
        </a:solidFill>
        <a:effectLst/>
      </p:bgPr>
    </p:bg>
    <p:spTree>
      <p:nvGrpSpPr>
        <p:cNvPr id="1" name=""/>
        <p:cNvGrpSpPr/>
        <p:nvPr/>
      </p:nvGrpSpPr>
      <p:grpSpPr>
        <a:xfrm>
          <a:off x="0" y="0"/>
          <a:ext cx="0" cy="0"/>
          <a:chOff x="0" y="0"/>
          <a:chExt cx="0" cy="0"/>
        </a:xfrm>
      </p:grpSpPr>
      <p:cxnSp>
        <p:nvCxnSpPr>
          <p:cNvPr id="7" name="直接连接符 6"/>
          <p:cNvCxnSpPr/>
          <p:nvPr>
            <p:custDataLst>
              <p:tags r:id="rId1"/>
            </p:custDataLst>
          </p:nvPr>
        </p:nvCxnSpPr>
        <p:spPr>
          <a:xfrm>
            <a:off x="4542158" y="3381478"/>
            <a:ext cx="647950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custDataLst>
              <p:tags r:id="rId2"/>
            </p:custDataLst>
          </p:nvPr>
        </p:nvGrpSpPr>
        <p:grpSpPr>
          <a:xfrm>
            <a:off x="28866" y="560763"/>
            <a:ext cx="12192890" cy="6309477"/>
            <a:chOff x="28866" y="560763"/>
            <a:chExt cx="12192890" cy="6309477"/>
          </a:xfrm>
        </p:grpSpPr>
        <p:pic>
          <p:nvPicPr>
            <p:cNvPr id="9" name="图片 8"/>
            <p:cNvPicPr>
              <a:picLocks noChangeAspect="1"/>
            </p:cNvPicPr>
            <p:nvPr>
              <p:custDataLst>
                <p:tags r:id="rId9"/>
              </p:custDataLst>
            </p:nvPr>
          </p:nvPicPr>
          <p:blipFill>
            <a:blip r:embed="rId31"/>
            <a:stretch>
              <a:fillRect/>
            </a:stretch>
          </p:blipFill>
          <p:spPr>
            <a:xfrm>
              <a:off x="4096773" y="560763"/>
              <a:ext cx="1140089" cy="1564400"/>
            </a:xfrm>
            <a:prstGeom prst="rect">
              <a:avLst/>
            </a:prstGeom>
          </p:spPr>
        </p:pic>
        <p:pic>
          <p:nvPicPr>
            <p:cNvPr id="10" name="图片 9"/>
            <p:cNvPicPr>
              <a:picLocks noChangeAspect="1"/>
            </p:cNvPicPr>
            <p:nvPr>
              <p:custDataLst>
                <p:tags r:id="rId10"/>
              </p:custDataLst>
            </p:nvPr>
          </p:nvPicPr>
          <p:blipFill>
            <a:blip r:embed="rId31"/>
            <a:stretch>
              <a:fillRect/>
            </a:stretch>
          </p:blipFill>
          <p:spPr>
            <a:xfrm>
              <a:off x="28866" y="5305840"/>
              <a:ext cx="1140089" cy="1564400"/>
            </a:xfrm>
            <a:prstGeom prst="rect">
              <a:avLst/>
            </a:prstGeom>
          </p:spPr>
        </p:pic>
        <p:pic>
          <p:nvPicPr>
            <p:cNvPr id="11" name="图片 10"/>
            <p:cNvPicPr>
              <a:picLocks noChangeAspect="1"/>
            </p:cNvPicPr>
            <p:nvPr>
              <p:custDataLst>
                <p:tags r:id="rId11"/>
              </p:custDataLst>
            </p:nvPr>
          </p:nvPicPr>
          <p:blipFill>
            <a:blip r:embed="rId32"/>
            <a:stretch>
              <a:fillRect/>
            </a:stretch>
          </p:blipFill>
          <p:spPr>
            <a:xfrm>
              <a:off x="123849" y="3594663"/>
              <a:ext cx="1752897" cy="1774303"/>
            </a:xfrm>
            <a:prstGeom prst="rect">
              <a:avLst/>
            </a:prstGeom>
          </p:spPr>
        </p:pic>
        <p:pic>
          <p:nvPicPr>
            <p:cNvPr id="12" name="图片 11"/>
            <p:cNvPicPr>
              <a:picLocks noChangeAspect="1"/>
            </p:cNvPicPr>
            <p:nvPr>
              <p:custDataLst>
                <p:tags r:id="rId12"/>
              </p:custDataLst>
            </p:nvPr>
          </p:nvPicPr>
          <p:blipFill>
            <a:blip r:embed="rId33"/>
            <a:stretch>
              <a:fillRect/>
            </a:stretch>
          </p:blipFill>
          <p:spPr>
            <a:xfrm>
              <a:off x="1652274" y="3115860"/>
              <a:ext cx="873910" cy="884582"/>
            </a:xfrm>
            <a:prstGeom prst="rect">
              <a:avLst/>
            </a:prstGeom>
          </p:spPr>
        </p:pic>
        <p:pic>
          <p:nvPicPr>
            <p:cNvPr id="13" name="图片 12"/>
            <p:cNvPicPr>
              <a:picLocks noChangeAspect="1"/>
            </p:cNvPicPr>
            <p:nvPr>
              <p:custDataLst>
                <p:tags r:id="rId13"/>
              </p:custDataLst>
            </p:nvPr>
          </p:nvPicPr>
          <p:blipFill>
            <a:blip r:embed="rId32"/>
            <a:stretch>
              <a:fillRect/>
            </a:stretch>
          </p:blipFill>
          <p:spPr>
            <a:xfrm>
              <a:off x="192515" y="1006461"/>
              <a:ext cx="1752897" cy="1774303"/>
            </a:xfrm>
            <a:prstGeom prst="rect">
              <a:avLst/>
            </a:prstGeom>
          </p:spPr>
        </p:pic>
        <p:pic>
          <p:nvPicPr>
            <p:cNvPr id="14" name="图片 13"/>
            <p:cNvPicPr>
              <a:picLocks noChangeAspect="1"/>
            </p:cNvPicPr>
            <p:nvPr>
              <p:custDataLst>
                <p:tags r:id="rId14"/>
              </p:custDataLst>
            </p:nvPr>
          </p:nvPicPr>
          <p:blipFill>
            <a:blip r:embed="rId32"/>
            <a:stretch>
              <a:fillRect/>
            </a:stretch>
          </p:blipFill>
          <p:spPr>
            <a:xfrm>
              <a:off x="2453407" y="691840"/>
              <a:ext cx="1752897" cy="1774303"/>
            </a:xfrm>
            <a:prstGeom prst="rect">
              <a:avLst/>
            </a:prstGeom>
          </p:spPr>
        </p:pic>
        <p:pic>
          <p:nvPicPr>
            <p:cNvPr id="15" name="图片 14"/>
            <p:cNvPicPr>
              <a:picLocks noChangeAspect="1"/>
            </p:cNvPicPr>
            <p:nvPr>
              <p:custDataLst>
                <p:tags r:id="rId15"/>
              </p:custDataLst>
            </p:nvPr>
          </p:nvPicPr>
          <p:blipFill>
            <a:blip r:embed="rId34"/>
            <a:stretch>
              <a:fillRect/>
            </a:stretch>
          </p:blipFill>
          <p:spPr>
            <a:xfrm rot="2768150">
              <a:off x="582271" y="2841792"/>
              <a:ext cx="629473" cy="863746"/>
            </a:xfrm>
            <a:prstGeom prst="rect">
              <a:avLst/>
            </a:prstGeom>
          </p:spPr>
        </p:pic>
        <p:pic>
          <p:nvPicPr>
            <p:cNvPr id="19" name="图片 18"/>
            <p:cNvPicPr>
              <a:picLocks noChangeAspect="1"/>
            </p:cNvPicPr>
            <p:nvPr>
              <p:custDataLst>
                <p:tags r:id="rId16"/>
              </p:custDataLst>
            </p:nvPr>
          </p:nvPicPr>
          <p:blipFill>
            <a:blip r:embed="rId34"/>
            <a:stretch>
              <a:fillRect/>
            </a:stretch>
          </p:blipFill>
          <p:spPr>
            <a:xfrm rot="442191">
              <a:off x="1880666" y="901555"/>
              <a:ext cx="629473" cy="863746"/>
            </a:xfrm>
            <a:prstGeom prst="rect">
              <a:avLst/>
            </a:prstGeom>
          </p:spPr>
        </p:pic>
        <p:pic>
          <p:nvPicPr>
            <p:cNvPr id="20" name="图片 19"/>
            <p:cNvPicPr>
              <a:picLocks noChangeAspect="1"/>
            </p:cNvPicPr>
            <p:nvPr>
              <p:custDataLst>
                <p:tags r:id="rId17"/>
              </p:custDataLst>
            </p:nvPr>
          </p:nvPicPr>
          <p:blipFill>
            <a:blip r:embed="rId34"/>
            <a:stretch>
              <a:fillRect/>
            </a:stretch>
          </p:blipFill>
          <p:spPr>
            <a:xfrm rot="1257810">
              <a:off x="11328806" y="1798861"/>
              <a:ext cx="629473" cy="863746"/>
            </a:xfrm>
            <a:prstGeom prst="rect">
              <a:avLst/>
            </a:prstGeom>
          </p:spPr>
        </p:pic>
        <p:pic>
          <p:nvPicPr>
            <p:cNvPr id="21" name="图片 20"/>
            <p:cNvPicPr>
              <a:picLocks noChangeAspect="1"/>
            </p:cNvPicPr>
            <p:nvPr>
              <p:custDataLst>
                <p:tags r:id="rId18"/>
              </p:custDataLst>
            </p:nvPr>
          </p:nvPicPr>
          <p:blipFill>
            <a:blip r:embed="rId35"/>
            <a:stretch>
              <a:fillRect/>
            </a:stretch>
          </p:blipFill>
          <p:spPr>
            <a:xfrm rot="2768150">
              <a:off x="2135204" y="3952323"/>
              <a:ext cx="375710" cy="515539"/>
            </a:xfrm>
            <a:prstGeom prst="rect">
              <a:avLst/>
            </a:prstGeom>
          </p:spPr>
        </p:pic>
        <p:pic>
          <p:nvPicPr>
            <p:cNvPr id="22" name="图片 21"/>
            <p:cNvPicPr>
              <a:picLocks noChangeAspect="1"/>
            </p:cNvPicPr>
            <p:nvPr>
              <p:custDataLst>
                <p:tags r:id="rId19"/>
              </p:custDataLst>
            </p:nvPr>
          </p:nvPicPr>
          <p:blipFill>
            <a:blip r:embed="rId35"/>
            <a:stretch>
              <a:fillRect/>
            </a:stretch>
          </p:blipFill>
          <p:spPr>
            <a:xfrm rot="2768150">
              <a:off x="1771999" y="2541530"/>
              <a:ext cx="375710" cy="515539"/>
            </a:xfrm>
            <a:prstGeom prst="rect">
              <a:avLst/>
            </a:prstGeom>
          </p:spPr>
        </p:pic>
        <p:pic>
          <p:nvPicPr>
            <p:cNvPr id="23" name="图片 22"/>
            <p:cNvPicPr>
              <a:picLocks noChangeAspect="1"/>
            </p:cNvPicPr>
            <p:nvPr>
              <p:custDataLst>
                <p:tags r:id="rId20"/>
              </p:custDataLst>
            </p:nvPr>
          </p:nvPicPr>
          <p:blipFill>
            <a:blip r:embed="rId35"/>
            <a:stretch>
              <a:fillRect/>
            </a:stretch>
          </p:blipFill>
          <p:spPr>
            <a:xfrm rot="2768150">
              <a:off x="2858625" y="2855592"/>
              <a:ext cx="375710" cy="515539"/>
            </a:xfrm>
            <a:prstGeom prst="rect">
              <a:avLst/>
            </a:prstGeom>
          </p:spPr>
        </p:pic>
        <p:pic>
          <p:nvPicPr>
            <p:cNvPr id="24" name="图片 23"/>
            <p:cNvPicPr>
              <a:picLocks noChangeAspect="1"/>
            </p:cNvPicPr>
            <p:nvPr>
              <p:custDataLst>
                <p:tags r:id="rId21"/>
              </p:custDataLst>
            </p:nvPr>
          </p:nvPicPr>
          <p:blipFill>
            <a:blip r:embed="rId35"/>
            <a:stretch>
              <a:fillRect/>
            </a:stretch>
          </p:blipFill>
          <p:spPr>
            <a:xfrm rot="2768150">
              <a:off x="3770457" y="3170576"/>
              <a:ext cx="375710" cy="515539"/>
            </a:xfrm>
            <a:prstGeom prst="rect">
              <a:avLst/>
            </a:prstGeom>
          </p:spPr>
        </p:pic>
        <p:pic>
          <p:nvPicPr>
            <p:cNvPr id="25" name="图片 24"/>
            <p:cNvPicPr>
              <a:picLocks noChangeAspect="1"/>
            </p:cNvPicPr>
            <p:nvPr>
              <p:custDataLst>
                <p:tags r:id="rId22"/>
              </p:custDataLst>
            </p:nvPr>
          </p:nvPicPr>
          <p:blipFill>
            <a:blip r:embed="rId35"/>
            <a:stretch>
              <a:fillRect/>
            </a:stretch>
          </p:blipFill>
          <p:spPr>
            <a:xfrm rot="2768150">
              <a:off x="3508702" y="2514043"/>
              <a:ext cx="375710" cy="515539"/>
            </a:xfrm>
            <a:prstGeom prst="rect">
              <a:avLst/>
            </a:prstGeom>
          </p:spPr>
        </p:pic>
        <p:pic>
          <p:nvPicPr>
            <p:cNvPr id="26" name="图片 25"/>
            <p:cNvPicPr>
              <a:picLocks noChangeAspect="1"/>
            </p:cNvPicPr>
            <p:nvPr>
              <p:custDataLst>
                <p:tags r:id="rId23"/>
              </p:custDataLst>
            </p:nvPr>
          </p:nvPicPr>
          <p:blipFill>
            <a:blip r:embed="rId34"/>
            <a:stretch>
              <a:fillRect/>
            </a:stretch>
          </p:blipFill>
          <p:spPr>
            <a:xfrm rot="2768150">
              <a:off x="1329094" y="5548777"/>
              <a:ext cx="629473" cy="863746"/>
            </a:xfrm>
            <a:prstGeom prst="rect">
              <a:avLst/>
            </a:prstGeom>
          </p:spPr>
        </p:pic>
        <p:pic>
          <p:nvPicPr>
            <p:cNvPr id="27" name="图片 26"/>
            <p:cNvPicPr>
              <a:picLocks noChangeAspect="1"/>
            </p:cNvPicPr>
            <p:nvPr>
              <p:custDataLst>
                <p:tags r:id="rId24"/>
              </p:custDataLst>
            </p:nvPr>
          </p:nvPicPr>
          <p:blipFill>
            <a:blip r:embed="rId36"/>
            <a:stretch>
              <a:fillRect/>
            </a:stretch>
          </p:blipFill>
          <p:spPr>
            <a:xfrm>
              <a:off x="2751980" y="3416373"/>
              <a:ext cx="989387" cy="1001469"/>
            </a:xfrm>
            <a:prstGeom prst="rect">
              <a:avLst/>
            </a:prstGeom>
          </p:spPr>
        </p:pic>
        <p:pic>
          <p:nvPicPr>
            <p:cNvPr id="28" name="图片 27"/>
            <p:cNvPicPr>
              <a:picLocks noChangeAspect="1"/>
            </p:cNvPicPr>
            <p:nvPr>
              <p:custDataLst>
                <p:tags r:id="rId25"/>
              </p:custDataLst>
            </p:nvPr>
          </p:nvPicPr>
          <p:blipFill>
            <a:blip r:embed="rId37"/>
            <a:stretch>
              <a:fillRect/>
            </a:stretch>
          </p:blipFill>
          <p:spPr>
            <a:xfrm>
              <a:off x="11263430" y="2629268"/>
              <a:ext cx="958326" cy="970029"/>
            </a:xfrm>
            <a:prstGeom prst="rect">
              <a:avLst/>
            </a:prstGeom>
          </p:spPr>
        </p:pic>
        <p:pic>
          <p:nvPicPr>
            <p:cNvPr id="29" name="图片 28"/>
            <p:cNvPicPr>
              <a:picLocks noChangeAspect="1"/>
            </p:cNvPicPr>
            <p:nvPr>
              <p:custDataLst>
                <p:tags r:id="rId26"/>
              </p:custDataLst>
            </p:nvPr>
          </p:nvPicPr>
          <p:blipFill>
            <a:blip r:embed="rId33"/>
            <a:stretch>
              <a:fillRect/>
            </a:stretch>
          </p:blipFill>
          <p:spPr>
            <a:xfrm>
              <a:off x="1907216" y="5073205"/>
              <a:ext cx="873910" cy="884582"/>
            </a:xfrm>
            <a:prstGeom prst="rect">
              <a:avLst/>
            </a:prstGeom>
          </p:spPr>
        </p:pic>
        <p:pic>
          <p:nvPicPr>
            <p:cNvPr id="30" name="图片 29"/>
            <p:cNvPicPr>
              <a:picLocks noChangeAspect="1"/>
            </p:cNvPicPr>
            <p:nvPr>
              <p:custDataLst>
                <p:tags r:id="rId27"/>
              </p:custDataLst>
            </p:nvPr>
          </p:nvPicPr>
          <p:blipFill>
            <a:blip r:embed="rId35"/>
            <a:stretch>
              <a:fillRect/>
            </a:stretch>
          </p:blipFill>
          <p:spPr>
            <a:xfrm rot="2768150">
              <a:off x="1941346" y="4627482"/>
              <a:ext cx="375710" cy="515539"/>
            </a:xfrm>
            <a:prstGeom prst="rect">
              <a:avLst/>
            </a:prstGeom>
          </p:spPr>
        </p:pic>
        <p:pic>
          <p:nvPicPr>
            <p:cNvPr id="31" name="图片 30"/>
            <p:cNvPicPr>
              <a:picLocks noChangeAspect="1"/>
            </p:cNvPicPr>
            <p:nvPr>
              <p:custDataLst>
                <p:tags r:id="rId28"/>
              </p:custDataLst>
            </p:nvPr>
          </p:nvPicPr>
          <p:blipFill>
            <a:blip r:embed="rId34"/>
            <a:stretch>
              <a:fillRect/>
            </a:stretch>
          </p:blipFill>
          <p:spPr>
            <a:xfrm rot="2768150">
              <a:off x="2458384" y="4471378"/>
              <a:ext cx="629473" cy="863746"/>
            </a:xfrm>
            <a:prstGeom prst="rect">
              <a:avLst/>
            </a:prstGeom>
          </p:spPr>
        </p:pic>
        <p:pic>
          <p:nvPicPr>
            <p:cNvPr id="32" name="图片 31"/>
            <p:cNvPicPr>
              <a:picLocks noChangeAspect="1"/>
            </p:cNvPicPr>
            <p:nvPr>
              <p:custDataLst>
                <p:tags r:id="rId29"/>
              </p:custDataLst>
            </p:nvPr>
          </p:nvPicPr>
          <p:blipFill>
            <a:blip r:embed="rId33"/>
            <a:stretch>
              <a:fillRect/>
            </a:stretch>
          </p:blipFill>
          <p:spPr>
            <a:xfrm>
              <a:off x="2142841" y="2015459"/>
              <a:ext cx="873910" cy="884582"/>
            </a:xfrm>
            <a:prstGeom prst="rect">
              <a:avLst/>
            </a:prstGeom>
          </p:spPr>
        </p:pic>
      </p:gr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ctrTitle" hasCustomPrompt="1"/>
            <p:custDataLst>
              <p:tags r:id="rId6"/>
            </p:custDataLst>
          </p:nvPr>
        </p:nvSpPr>
        <p:spPr>
          <a:xfrm>
            <a:off x="4244653" y="2203876"/>
            <a:ext cx="6958828" cy="1103207"/>
          </a:xfrm>
          <a:effectLst>
            <a:outerShdw blurRad="50800" dist="38100" dir="2700000" algn="tl" rotWithShape="0">
              <a:prstClr val="black">
                <a:alpha val="40000"/>
              </a:prstClr>
            </a:outerShdw>
          </a:effectLst>
        </p:spPr>
        <p:txBody>
          <a:bodyPr lIns="90000" tIns="46800" rIns="90000" bIns="0" anchor="b" anchorCtr="0">
            <a:normAutofit/>
          </a:bodyPr>
          <a:lstStyle>
            <a:lvl1pPr algn="ctr">
              <a:defRPr sz="6000" spc="600" baseline="0">
                <a:solidFill>
                  <a:schemeClr val="bg1"/>
                </a:solidFill>
                <a:ea typeface="汉仪旗黑-85S" panose="00020600040101010101" charset="-122"/>
              </a:defRPr>
            </a:lvl1pPr>
          </a:lstStyle>
          <a:p>
            <a:r>
              <a:rPr lang="zh-CN" altLang="en-US"/>
              <a:t>单击此处编辑标题</a:t>
            </a:r>
          </a:p>
        </p:txBody>
      </p:sp>
      <p:sp>
        <p:nvSpPr>
          <p:cNvPr id="3" name="副标题 2"/>
          <p:cNvSpPr>
            <a:spLocks noGrp="1"/>
          </p:cNvSpPr>
          <p:nvPr>
            <p:ph type="subTitle" idx="1" hasCustomPrompt="1"/>
            <p:custDataLst>
              <p:tags r:id="rId7"/>
            </p:custDataLst>
          </p:nvPr>
        </p:nvSpPr>
        <p:spPr>
          <a:xfrm>
            <a:off x="4474127" y="3436595"/>
            <a:ext cx="6515312" cy="545256"/>
          </a:xfrm>
        </p:spPr>
        <p:txBody>
          <a:bodyPr lIns="90000" tIns="0" rIns="90000" bIns="46800">
            <a:normAutofit/>
          </a:bodyPr>
          <a:lstStyle>
            <a:lvl1pPr marL="0" indent="0" algn="ctr" eaLnBrk="1" fontAlgn="auto" latinLnBrk="0" hangingPunct="1">
              <a:lnSpc>
                <a:spcPct val="100000"/>
              </a:lnSpc>
              <a:buNone/>
              <a:defRPr sz="3200" b="1" u="none" strike="noStrike" kern="1200" cap="none" spc="200" normalizeH="0" baseline="0">
                <a:solidFill>
                  <a:schemeClr val="bg1"/>
                </a:solidFill>
                <a:effectLst>
                  <a:outerShdw blurRad="38100" dist="38100" dir="2700000" algn="ctr" rotWithShape="0">
                    <a:schemeClr val="tx1">
                      <a:alpha val="44000"/>
                    </a:schemeClr>
                  </a:outerShdw>
                </a:effectLst>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5" name="文本占位符 4"/>
          <p:cNvSpPr>
            <a:spLocks noGrp="1"/>
          </p:cNvSpPr>
          <p:nvPr>
            <p:ph type="body" sz="quarter" idx="13" hasCustomPrompt="1"/>
            <p:custDataLst>
              <p:tags r:id="rId8"/>
            </p:custDataLst>
          </p:nvPr>
        </p:nvSpPr>
        <p:spPr>
          <a:xfrm>
            <a:off x="4474127" y="4060564"/>
            <a:ext cx="6547886" cy="815136"/>
          </a:xfrm>
        </p:spPr>
        <p:txBody>
          <a:bodyPr lIns="90000" tIns="0" rIns="90000" bIns="46800">
            <a:normAutofit/>
          </a:bodyPr>
          <a:lstStyle>
            <a:lvl1pPr marL="0" indent="0" algn="ctr">
              <a:buNone/>
              <a:defRPr>
                <a:solidFill>
                  <a:schemeClr val="bg1"/>
                </a:solidFill>
              </a:defRPr>
            </a:lvl1pPr>
          </a:lstStyle>
          <a:p>
            <a:pPr lvl="0"/>
            <a:r>
              <a:rPr lang="zh-CN" altLang="en-US"/>
              <a:t>单击此处编辑文本</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11027023" y="5777133"/>
            <a:ext cx="1004669" cy="898245"/>
            <a:chOff x="10494090" y="5614231"/>
            <a:chExt cx="2044750" cy="1828150"/>
          </a:xfrm>
        </p:grpSpPr>
        <p:pic>
          <p:nvPicPr>
            <p:cNvPr id="8" name="图片 7"/>
            <p:cNvPicPr>
              <a:picLocks noChangeAspect="1"/>
            </p:cNvPicPr>
            <p:nvPr>
              <p:custDataLst>
                <p:tags r:id="rId7"/>
              </p:custDataLst>
            </p:nvPr>
          </p:nvPicPr>
          <p:blipFill>
            <a:blip r:embed="rId11"/>
            <a:stretch>
              <a:fillRect/>
            </a:stretch>
          </p:blipFill>
          <p:spPr>
            <a:xfrm rot="1858019">
              <a:off x="11854895" y="6594656"/>
              <a:ext cx="617855" cy="847725"/>
            </a:xfrm>
            <a:prstGeom prst="rect">
              <a:avLst/>
            </a:prstGeom>
          </p:spPr>
        </p:pic>
        <p:pic>
          <p:nvPicPr>
            <p:cNvPr id="9" name="图片 8"/>
            <p:cNvPicPr>
              <a:picLocks noChangeAspect="1"/>
            </p:cNvPicPr>
            <p:nvPr>
              <p:custDataLst>
                <p:tags r:id="rId8"/>
              </p:custDataLst>
            </p:nvPr>
          </p:nvPicPr>
          <p:blipFill>
            <a:blip r:embed="rId12"/>
            <a:stretch>
              <a:fillRect/>
            </a:stretch>
          </p:blipFill>
          <p:spPr>
            <a:xfrm rot="709600">
              <a:off x="12076831" y="5614231"/>
              <a:ext cx="462009" cy="633953"/>
            </a:xfrm>
            <a:prstGeom prst="rect">
              <a:avLst/>
            </a:prstGeom>
          </p:spPr>
        </p:pic>
        <p:pic>
          <p:nvPicPr>
            <p:cNvPr id="10" name="图片 9"/>
            <p:cNvPicPr>
              <a:picLocks noChangeAspect="1"/>
            </p:cNvPicPr>
            <p:nvPr>
              <p:custDataLst>
                <p:tags r:id="rId9"/>
              </p:custDataLst>
            </p:nvPr>
          </p:nvPicPr>
          <p:blipFill>
            <a:blip r:embed="rId13"/>
            <a:stretch>
              <a:fillRect/>
            </a:stretch>
          </p:blipFill>
          <p:spPr>
            <a:xfrm rot="20018244">
              <a:off x="10494090" y="5696131"/>
              <a:ext cx="1447800" cy="1465580"/>
            </a:xfrm>
            <a:prstGeom prst="rect">
              <a:avLst/>
            </a:prstGeom>
          </p:spPr>
        </p:pic>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2021/2/25</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accent1"/>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2027872" y="2378075"/>
            <a:ext cx="2302828" cy="2232025"/>
            <a:chOff x="2027872" y="2378075"/>
            <a:chExt cx="2302828" cy="2232025"/>
          </a:xfrm>
        </p:grpSpPr>
        <p:pic>
          <p:nvPicPr>
            <p:cNvPr id="8" name="图片 7"/>
            <p:cNvPicPr>
              <a:picLocks noChangeAspect="1"/>
            </p:cNvPicPr>
            <p:nvPr userDrawn="1">
              <p:custDataLst>
                <p:tags r:id="rId7"/>
              </p:custDataLst>
            </p:nvPr>
          </p:nvPicPr>
          <p:blipFill>
            <a:blip r:embed="rId11"/>
            <a:stretch>
              <a:fillRect/>
            </a:stretch>
          </p:blipFill>
          <p:spPr>
            <a:xfrm rot="2160000">
              <a:off x="3443605" y="3723005"/>
              <a:ext cx="646430" cy="887095"/>
            </a:xfrm>
            <a:prstGeom prst="rect">
              <a:avLst/>
            </a:prstGeom>
          </p:spPr>
        </p:pic>
        <p:pic>
          <p:nvPicPr>
            <p:cNvPr id="9" name="图片 8"/>
            <p:cNvPicPr>
              <a:picLocks noChangeAspect="1"/>
            </p:cNvPicPr>
            <p:nvPr userDrawn="1">
              <p:custDataLst>
                <p:tags r:id="rId8"/>
              </p:custDataLst>
            </p:nvPr>
          </p:nvPicPr>
          <p:blipFill>
            <a:blip r:embed="rId12"/>
            <a:stretch>
              <a:fillRect/>
            </a:stretch>
          </p:blipFill>
          <p:spPr>
            <a:xfrm rot="19860000">
              <a:off x="2720975" y="2378075"/>
              <a:ext cx="1609725" cy="1630045"/>
            </a:xfrm>
            <a:prstGeom prst="rect">
              <a:avLst/>
            </a:prstGeom>
          </p:spPr>
        </p:pic>
        <p:pic>
          <p:nvPicPr>
            <p:cNvPr id="10" name="图片 9"/>
            <p:cNvPicPr>
              <a:picLocks noChangeAspect="1"/>
            </p:cNvPicPr>
            <p:nvPr userDrawn="1">
              <p:custDataLst>
                <p:tags r:id="rId9"/>
              </p:custDataLst>
            </p:nvPr>
          </p:nvPicPr>
          <p:blipFill>
            <a:blip r:embed="rId13"/>
            <a:stretch>
              <a:fillRect/>
            </a:stretch>
          </p:blipFill>
          <p:spPr>
            <a:xfrm rot="17422190">
              <a:off x="2127250" y="2643505"/>
              <a:ext cx="532130" cy="730885"/>
            </a:xfrm>
            <a:prstGeom prst="rect">
              <a:avLst/>
            </a:prstGeom>
          </p:spPr>
        </p:pic>
      </p:grpSp>
      <p:sp>
        <p:nvSpPr>
          <p:cNvPr id="2" name="标题 1"/>
          <p:cNvSpPr>
            <a:spLocks noGrp="1"/>
          </p:cNvSpPr>
          <p:nvPr>
            <p:ph type="title" hasCustomPrompt="1"/>
            <p:custDataLst>
              <p:tags r:id="rId2"/>
            </p:custDataLst>
          </p:nvPr>
        </p:nvSpPr>
        <p:spPr>
          <a:xfrm>
            <a:off x="4625340" y="3067051"/>
            <a:ext cx="5139902" cy="890910"/>
          </a:xfrm>
        </p:spPr>
        <p:txBody>
          <a:bodyPr lIns="90000" tIns="46800" rIns="90000" bIns="0" anchor="b" anchorCtr="0">
            <a:normAutofit/>
          </a:bodyPr>
          <a:lstStyle>
            <a:lvl1pPr>
              <a:defRPr sz="4400" u="none" strike="noStrike" kern="1200" cap="none" spc="300" normalizeH="0" baseline="0">
                <a:solidFill>
                  <a:schemeClr val="bg1"/>
                </a:solidFill>
                <a:effectLst>
                  <a:outerShdw blurRad="38100" dist="38100" dir="2700000" algn="ctr" rotWithShape="0">
                    <a:schemeClr val="tx1">
                      <a:alpha val="43000"/>
                    </a:schemeClr>
                  </a:outerShdw>
                </a:effectLst>
                <a:uFillTx/>
                <a:latin typeface="Arial" panose="020B0604020202020204" pitchFamily="34" charset="0"/>
                <a:ea typeface="汉仪旗黑-85S" panose="00020600040101010101" charset="-122"/>
              </a:defRPr>
            </a:lvl1pPr>
          </a:lstStyle>
          <a:p>
            <a:r>
              <a:rPr lang="zh-CN" altLang="en-US"/>
              <a:t>单击此处编辑标题</a:t>
            </a:r>
          </a:p>
        </p:txBody>
      </p:sp>
      <p:sp>
        <p:nvSpPr>
          <p:cNvPr id="3" name="文本占位符 2"/>
          <p:cNvSpPr>
            <a:spLocks noGrp="1"/>
          </p:cNvSpPr>
          <p:nvPr>
            <p:ph type="body" idx="1"/>
            <p:custDataLst>
              <p:tags r:id="rId3"/>
            </p:custDataLst>
          </p:nvPr>
        </p:nvSpPr>
        <p:spPr>
          <a:xfrm>
            <a:off x="4625335" y="4036060"/>
            <a:ext cx="5139902" cy="1077985"/>
          </a:xfrm>
        </p:spPr>
        <p:txBody>
          <a:bodyPr lIns="90000" tIns="0" rIns="90000" bIns="46800">
            <a:normAutofit/>
          </a:bodyPr>
          <a:lstStyle>
            <a:lvl1pPr marL="0" indent="0" eaLnBrk="1" fontAlgn="auto" latinLnBrk="0" hangingPunct="1">
              <a:buNone/>
              <a:defRPr kumimoji="0" lang="zh-CN" altLang="en-US" sz="2000" b="0" i="0" u="none" strike="noStrike" kern="1200" cap="none" spc="150" normalizeH="0" baseline="0" noProof="1">
                <a:solidFill>
                  <a:schemeClr val="bg1"/>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2021/2/25</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11027023" y="5777133"/>
            <a:ext cx="1004669" cy="898245"/>
            <a:chOff x="10494090" y="5614231"/>
            <a:chExt cx="2044750" cy="1828150"/>
          </a:xfrm>
        </p:grpSpPr>
        <p:pic>
          <p:nvPicPr>
            <p:cNvPr id="9" name="图片 8"/>
            <p:cNvPicPr>
              <a:picLocks noChangeAspect="1"/>
            </p:cNvPicPr>
            <p:nvPr>
              <p:custDataLst>
                <p:tags r:id="rId8"/>
              </p:custDataLst>
            </p:nvPr>
          </p:nvPicPr>
          <p:blipFill>
            <a:blip r:embed="rId12"/>
            <a:stretch>
              <a:fillRect/>
            </a:stretch>
          </p:blipFill>
          <p:spPr>
            <a:xfrm rot="1858019">
              <a:off x="11854895" y="6594656"/>
              <a:ext cx="617855" cy="847725"/>
            </a:xfrm>
            <a:prstGeom prst="rect">
              <a:avLst/>
            </a:prstGeom>
          </p:spPr>
        </p:pic>
        <p:pic>
          <p:nvPicPr>
            <p:cNvPr id="10" name="图片 9"/>
            <p:cNvPicPr>
              <a:picLocks noChangeAspect="1"/>
            </p:cNvPicPr>
            <p:nvPr>
              <p:custDataLst>
                <p:tags r:id="rId9"/>
              </p:custDataLst>
            </p:nvPr>
          </p:nvPicPr>
          <p:blipFill>
            <a:blip r:embed="rId13"/>
            <a:stretch>
              <a:fillRect/>
            </a:stretch>
          </p:blipFill>
          <p:spPr>
            <a:xfrm rot="709600">
              <a:off x="12076831" y="5614231"/>
              <a:ext cx="462009" cy="633953"/>
            </a:xfrm>
            <a:prstGeom prst="rect">
              <a:avLst/>
            </a:prstGeom>
          </p:spPr>
        </p:pic>
        <p:pic>
          <p:nvPicPr>
            <p:cNvPr id="11" name="图片 10"/>
            <p:cNvPicPr>
              <a:picLocks noChangeAspect="1"/>
            </p:cNvPicPr>
            <p:nvPr>
              <p:custDataLst>
                <p:tags r:id="rId10"/>
              </p:custDataLst>
            </p:nvPr>
          </p:nvPicPr>
          <p:blipFill>
            <a:blip r:embed="rId14"/>
            <a:stretch>
              <a:fillRect/>
            </a:stretch>
          </p:blipFill>
          <p:spPr>
            <a:xfrm rot="20018244">
              <a:off x="10494090" y="5696131"/>
              <a:ext cx="1447800" cy="1465580"/>
            </a:xfrm>
            <a:prstGeom prst="rect">
              <a:avLst/>
            </a:prstGeom>
          </p:spPr>
        </p:pic>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2021/2/25</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grpSp>
        <p:nvGrpSpPr>
          <p:cNvPr id="10" name="组合 9"/>
          <p:cNvGrpSpPr/>
          <p:nvPr>
            <p:custDataLst>
              <p:tags r:id="rId1"/>
            </p:custDataLst>
          </p:nvPr>
        </p:nvGrpSpPr>
        <p:grpSpPr>
          <a:xfrm>
            <a:off x="11027023" y="5777133"/>
            <a:ext cx="1004669" cy="898245"/>
            <a:chOff x="10494090" y="5614231"/>
            <a:chExt cx="2044750" cy="1828150"/>
          </a:xfrm>
        </p:grpSpPr>
        <p:pic>
          <p:nvPicPr>
            <p:cNvPr id="11" name="图片 10"/>
            <p:cNvPicPr>
              <a:picLocks noChangeAspect="1"/>
            </p:cNvPicPr>
            <p:nvPr>
              <p:custDataLst>
                <p:tags r:id="rId10"/>
              </p:custDataLst>
            </p:nvPr>
          </p:nvPicPr>
          <p:blipFill>
            <a:blip r:embed="rId14"/>
            <a:stretch>
              <a:fillRect/>
            </a:stretch>
          </p:blipFill>
          <p:spPr>
            <a:xfrm rot="1858019">
              <a:off x="11854895" y="6594656"/>
              <a:ext cx="617855" cy="847725"/>
            </a:xfrm>
            <a:prstGeom prst="rect">
              <a:avLst/>
            </a:prstGeom>
          </p:spPr>
        </p:pic>
        <p:pic>
          <p:nvPicPr>
            <p:cNvPr id="12" name="图片 11"/>
            <p:cNvPicPr>
              <a:picLocks noChangeAspect="1"/>
            </p:cNvPicPr>
            <p:nvPr>
              <p:custDataLst>
                <p:tags r:id="rId11"/>
              </p:custDataLst>
            </p:nvPr>
          </p:nvPicPr>
          <p:blipFill>
            <a:blip r:embed="rId15"/>
            <a:stretch>
              <a:fillRect/>
            </a:stretch>
          </p:blipFill>
          <p:spPr>
            <a:xfrm rot="709600">
              <a:off x="12076831" y="5614231"/>
              <a:ext cx="462009" cy="633953"/>
            </a:xfrm>
            <a:prstGeom prst="rect">
              <a:avLst/>
            </a:prstGeom>
          </p:spPr>
        </p:pic>
        <p:pic>
          <p:nvPicPr>
            <p:cNvPr id="13" name="图片 12"/>
            <p:cNvPicPr>
              <a:picLocks noChangeAspect="1"/>
            </p:cNvPicPr>
            <p:nvPr>
              <p:custDataLst>
                <p:tags r:id="rId12"/>
              </p:custDataLst>
            </p:nvPr>
          </p:nvPicPr>
          <p:blipFill>
            <a:blip r:embed="rId16"/>
            <a:stretch>
              <a:fillRect/>
            </a:stretch>
          </p:blipFill>
          <p:spPr>
            <a:xfrm rot="20018244">
              <a:off x="10494090" y="5696131"/>
              <a:ext cx="1447800" cy="1465580"/>
            </a:xfrm>
            <a:prstGeom prst="rect">
              <a:avLst/>
            </a:prstGeom>
          </p:spPr>
        </p:pic>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2021/2/25</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accent1"/>
        </a:solidFill>
        <a:effectLst/>
      </p:bgPr>
    </p:bg>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50631" y="184785"/>
            <a:ext cx="2963376" cy="4194790"/>
            <a:chOff x="50631" y="184785"/>
            <a:chExt cx="2963376" cy="4194790"/>
          </a:xfrm>
        </p:grpSpPr>
        <p:pic>
          <p:nvPicPr>
            <p:cNvPr id="7" name="图片 6"/>
            <p:cNvPicPr>
              <a:picLocks noChangeAspect="1"/>
            </p:cNvPicPr>
            <p:nvPr>
              <p:custDataLst>
                <p:tags r:id="rId6"/>
              </p:custDataLst>
            </p:nvPr>
          </p:nvPicPr>
          <p:blipFill>
            <a:blip r:embed="rId17"/>
            <a:stretch>
              <a:fillRect/>
            </a:stretch>
          </p:blipFill>
          <p:spPr>
            <a:xfrm rot="1858019">
              <a:off x="1433830" y="1083310"/>
              <a:ext cx="617855" cy="847725"/>
            </a:xfrm>
            <a:prstGeom prst="rect">
              <a:avLst/>
            </a:prstGeom>
          </p:spPr>
        </p:pic>
        <p:pic>
          <p:nvPicPr>
            <p:cNvPr id="8" name="图片 7"/>
            <p:cNvPicPr>
              <a:picLocks noChangeAspect="1"/>
            </p:cNvPicPr>
            <p:nvPr>
              <p:custDataLst>
                <p:tags r:id="rId7"/>
              </p:custDataLst>
            </p:nvPr>
          </p:nvPicPr>
          <p:blipFill>
            <a:blip r:embed="rId18"/>
            <a:stretch>
              <a:fillRect/>
            </a:stretch>
          </p:blipFill>
          <p:spPr>
            <a:xfrm rot="1500000">
              <a:off x="738523" y="2791091"/>
              <a:ext cx="651742" cy="659701"/>
            </a:xfrm>
            <a:prstGeom prst="rect">
              <a:avLst/>
            </a:prstGeom>
          </p:spPr>
        </p:pic>
        <p:pic>
          <p:nvPicPr>
            <p:cNvPr id="9" name="图片 8"/>
            <p:cNvPicPr>
              <a:picLocks noChangeAspect="1"/>
            </p:cNvPicPr>
            <p:nvPr>
              <p:custDataLst>
                <p:tags r:id="rId8"/>
              </p:custDataLst>
            </p:nvPr>
          </p:nvPicPr>
          <p:blipFill>
            <a:blip r:embed="rId19"/>
            <a:stretch>
              <a:fillRect/>
            </a:stretch>
          </p:blipFill>
          <p:spPr>
            <a:xfrm rot="8318244">
              <a:off x="598395" y="3542669"/>
              <a:ext cx="397411" cy="402264"/>
            </a:xfrm>
            <a:prstGeom prst="rect">
              <a:avLst/>
            </a:prstGeom>
          </p:spPr>
        </p:pic>
        <p:pic>
          <p:nvPicPr>
            <p:cNvPr id="10" name="图片 9"/>
            <p:cNvPicPr>
              <a:picLocks noChangeAspect="1"/>
            </p:cNvPicPr>
            <p:nvPr>
              <p:custDataLst>
                <p:tags r:id="rId9"/>
              </p:custDataLst>
            </p:nvPr>
          </p:nvPicPr>
          <p:blipFill>
            <a:blip r:embed="rId20"/>
            <a:stretch>
              <a:fillRect/>
            </a:stretch>
          </p:blipFill>
          <p:spPr>
            <a:xfrm rot="709600">
              <a:off x="1644541" y="211200"/>
              <a:ext cx="375710" cy="515539"/>
            </a:xfrm>
            <a:prstGeom prst="rect">
              <a:avLst/>
            </a:prstGeom>
          </p:spPr>
        </p:pic>
        <p:pic>
          <p:nvPicPr>
            <p:cNvPr id="11" name="图片 10"/>
            <p:cNvPicPr>
              <a:picLocks noChangeAspect="1"/>
            </p:cNvPicPr>
            <p:nvPr>
              <p:custDataLst>
                <p:tags r:id="rId10"/>
              </p:custDataLst>
            </p:nvPr>
          </p:nvPicPr>
          <p:blipFill>
            <a:blip r:embed="rId20"/>
            <a:stretch>
              <a:fillRect/>
            </a:stretch>
          </p:blipFill>
          <p:spPr>
            <a:xfrm rot="17818018">
              <a:off x="1092655" y="1955305"/>
              <a:ext cx="375710" cy="515539"/>
            </a:xfrm>
            <a:prstGeom prst="rect">
              <a:avLst/>
            </a:prstGeom>
          </p:spPr>
        </p:pic>
        <p:pic>
          <p:nvPicPr>
            <p:cNvPr id="12" name="图片 11"/>
            <p:cNvPicPr>
              <a:picLocks noChangeAspect="1"/>
            </p:cNvPicPr>
            <p:nvPr>
              <p:custDataLst>
                <p:tags r:id="rId11"/>
              </p:custDataLst>
            </p:nvPr>
          </p:nvPicPr>
          <p:blipFill>
            <a:blip r:embed="rId21"/>
            <a:stretch>
              <a:fillRect/>
            </a:stretch>
          </p:blipFill>
          <p:spPr>
            <a:xfrm rot="20018244">
              <a:off x="73025" y="184785"/>
              <a:ext cx="1447800" cy="1465580"/>
            </a:xfrm>
            <a:prstGeom prst="rect">
              <a:avLst/>
            </a:prstGeom>
            <a:effectLst>
              <a:glow rad="12700">
                <a:schemeClr val="accent1">
                  <a:alpha val="40000"/>
                </a:schemeClr>
              </a:glow>
            </a:effectLst>
          </p:spPr>
        </p:pic>
        <p:pic>
          <p:nvPicPr>
            <p:cNvPr id="13" name="图片 12"/>
            <p:cNvPicPr>
              <a:picLocks noChangeAspect="1"/>
            </p:cNvPicPr>
            <p:nvPr>
              <p:custDataLst>
                <p:tags r:id="rId12"/>
              </p:custDataLst>
            </p:nvPr>
          </p:nvPicPr>
          <p:blipFill>
            <a:blip r:embed="rId22"/>
            <a:stretch>
              <a:fillRect/>
            </a:stretch>
          </p:blipFill>
          <p:spPr>
            <a:xfrm rot="1718243">
              <a:off x="50631" y="1874053"/>
              <a:ext cx="792590" cy="802268"/>
            </a:xfrm>
            <a:prstGeom prst="rect">
              <a:avLst/>
            </a:prstGeom>
          </p:spPr>
        </p:pic>
        <p:pic>
          <p:nvPicPr>
            <p:cNvPr id="14" name="图片 13"/>
            <p:cNvPicPr>
              <a:picLocks noChangeAspect="1"/>
            </p:cNvPicPr>
            <p:nvPr>
              <p:custDataLst>
                <p:tags r:id="rId13"/>
              </p:custDataLst>
            </p:nvPr>
          </p:nvPicPr>
          <p:blipFill>
            <a:blip r:embed="rId20"/>
            <a:stretch>
              <a:fillRect/>
            </a:stretch>
          </p:blipFill>
          <p:spPr>
            <a:xfrm rot="709600">
              <a:off x="159714" y="2849682"/>
              <a:ext cx="375710" cy="515539"/>
            </a:xfrm>
            <a:prstGeom prst="rect">
              <a:avLst/>
            </a:prstGeom>
          </p:spPr>
        </p:pic>
        <p:pic>
          <p:nvPicPr>
            <p:cNvPr id="15" name="图片 14"/>
            <p:cNvPicPr>
              <a:picLocks noChangeAspect="1"/>
            </p:cNvPicPr>
            <p:nvPr>
              <p:custDataLst>
                <p:tags r:id="rId14"/>
              </p:custDataLst>
            </p:nvPr>
          </p:nvPicPr>
          <p:blipFill>
            <a:blip r:embed="rId18"/>
            <a:stretch>
              <a:fillRect/>
            </a:stretch>
          </p:blipFill>
          <p:spPr>
            <a:xfrm rot="8318244">
              <a:off x="2362265" y="311320"/>
              <a:ext cx="651742" cy="659701"/>
            </a:xfrm>
            <a:prstGeom prst="rect">
              <a:avLst/>
            </a:prstGeom>
          </p:spPr>
        </p:pic>
        <p:pic>
          <p:nvPicPr>
            <p:cNvPr id="16" name="图片 15"/>
            <p:cNvPicPr>
              <a:picLocks noChangeAspect="1"/>
            </p:cNvPicPr>
            <p:nvPr>
              <p:custDataLst>
                <p:tags r:id="rId15"/>
              </p:custDataLst>
            </p:nvPr>
          </p:nvPicPr>
          <p:blipFill>
            <a:blip r:embed="rId20"/>
            <a:stretch>
              <a:fillRect/>
            </a:stretch>
          </p:blipFill>
          <p:spPr>
            <a:xfrm rot="7814746">
              <a:off x="241072" y="3933950"/>
              <a:ext cx="375710" cy="515539"/>
            </a:xfrm>
            <a:prstGeom prst="rect">
              <a:avLst/>
            </a:prstGeom>
          </p:spPr>
        </p:pic>
      </p:grpSp>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bg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2021/2/25</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2"/>
            </p:custDataLst>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3"/>
            </p:custDataLst>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custDataLst>
              <p:tags r:id="rId4"/>
            </p:custDataLst>
          </p:nvPr>
        </p:nvSpPr>
        <p:spPr/>
        <p:txBody>
          <a:bodyPr/>
          <a:lstStyle/>
          <a:p>
            <a:fld id="{08714440-8AC8-4FD4-988E-56C2DE0871AE}" type="datetimeFigureOut">
              <a:rPr lang="zh-CN" altLang="en-US" smtClean="0"/>
              <a:t>2021/2/25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84215EFB-C6BF-4447-9447-E871B5B63C9D}" type="slidenum">
              <a:rPr lang="zh-CN" altLang="en-US" smtClean="0"/>
              <a:t>‹#›</a:t>
            </a:fld>
            <a:endParaRPr lang="zh-CN" alt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11027023" y="5777133"/>
            <a:ext cx="1004669" cy="898245"/>
            <a:chOff x="10494090" y="5614231"/>
            <a:chExt cx="2044750" cy="1828150"/>
          </a:xfrm>
        </p:grpSpPr>
        <p:pic>
          <p:nvPicPr>
            <p:cNvPr id="9" name="图片 8"/>
            <p:cNvPicPr>
              <a:picLocks noChangeAspect="1"/>
            </p:cNvPicPr>
            <p:nvPr>
              <p:custDataLst>
                <p:tags r:id="rId8"/>
              </p:custDataLst>
            </p:nvPr>
          </p:nvPicPr>
          <p:blipFill>
            <a:blip r:embed="rId12"/>
            <a:stretch>
              <a:fillRect/>
            </a:stretch>
          </p:blipFill>
          <p:spPr>
            <a:xfrm rot="1858019">
              <a:off x="11854895" y="6594656"/>
              <a:ext cx="617855" cy="847725"/>
            </a:xfrm>
            <a:prstGeom prst="rect">
              <a:avLst/>
            </a:prstGeom>
          </p:spPr>
        </p:pic>
        <p:pic>
          <p:nvPicPr>
            <p:cNvPr id="10" name="图片 9"/>
            <p:cNvPicPr>
              <a:picLocks noChangeAspect="1"/>
            </p:cNvPicPr>
            <p:nvPr>
              <p:custDataLst>
                <p:tags r:id="rId9"/>
              </p:custDataLst>
            </p:nvPr>
          </p:nvPicPr>
          <p:blipFill>
            <a:blip r:embed="rId13"/>
            <a:stretch>
              <a:fillRect/>
            </a:stretch>
          </p:blipFill>
          <p:spPr>
            <a:xfrm rot="709600">
              <a:off x="12076831" y="5614231"/>
              <a:ext cx="462009" cy="633953"/>
            </a:xfrm>
            <a:prstGeom prst="rect">
              <a:avLst/>
            </a:prstGeom>
          </p:spPr>
        </p:pic>
        <p:pic>
          <p:nvPicPr>
            <p:cNvPr id="11" name="图片 10"/>
            <p:cNvPicPr>
              <a:picLocks noChangeAspect="1"/>
            </p:cNvPicPr>
            <p:nvPr>
              <p:custDataLst>
                <p:tags r:id="rId10"/>
              </p:custDataLst>
            </p:nvPr>
          </p:nvPicPr>
          <p:blipFill>
            <a:blip r:embed="rId14"/>
            <a:stretch>
              <a:fillRect/>
            </a:stretch>
          </p:blipFill>
          <p:spPr>
            <a:xfrm rot="20018244">
              <a:off x="10494090" y="5696131"/>
              <a:ext cx="1447800" cy="1465580"/>
            </a:xfrm>
            <a:prstGeom prst="rect">
              <a:avLst/>
            </a:prstGeom>
          </p:spPr>
        </p:pic>
      </p:grpSp>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t>2021/2/25</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11027023" y="5777133"/>
            <a:ext cx="1004669" cy="898245"/>
            <a:chOff x="10494090" y="5614231"/>
            <a:chExt cx="2044750" cy="1828150"/>
          </a:xfrm>
        </p:grpSpPr>
        <p:pic>
          <p:nvPicPr>
            <p:cNvPr id="8" name="图片 7"/>
            <p:cNvPicPr>
              <a:picLocks noChangeAspect="1"/>
            </p:cNvPicPr>
            <p:nvPr>
              <p:custDataLst>
                <p:tags r:id="rId7"/>
              </p:custDataLst>
            </p:nvPr>
          </p:nvPicPr>
          <p:blipFill>
            <a:blip r:embed="rId11"/>
            <a:stretch>
              <a:fillRect/>
            </a:stretch>
          </p:blipFill>
          <p:spPr>
            <a:xfrm rot="1858019">
              <a:off x="11854895" y="6594656"/>
              <a:ext cx="617855" cy="847725"/>
            </a:xfrm>
            <a:prstGeom prst="rect">
              <a:avLst/>
            </a:prstGeom>
          </p:spPr>
        </p:pic>
        <p:pic>
          <p:nvPicPr>
            <p:cNvPr id="9" name="图片 8"/>
            <p:cNvPicPr>
              <a:picLocks noChangeAspect="1"/>
            </p:cNvPicPr>
            <p:nvPr>
              <p:custDataLst>
                <p:tags r:id="rId8"/>
              </p:custDataLst>
            </p:nvPr>
          </p:nvPicPr>
          <p:blipFill>
            <a:blip r:embed="rId12"/>
            <a:stretch>
              <a:fillRect/>
            </a:stretch>
          </p:blipFill>
          <p:spPr>
            <a:xfrm rot="709600">
              <a:off x="12076831" y="5614231"/>
              <a:ext cx="462009" cy="633953"/>
            </a:xfrm>
            <a:prstGeom prst="rect">
              <a:avLst/>
            </a:prstGeom>
          </p:spPr>
        </p:pic>
        <p:pic>
          <p:nvPicPr>
            <p:cNvPr id="10" name="图片 9"/>
            <p:cNvPicPr>
              <a:picLocks noChangeAspect="1"/>
            </p:cNvPicPr>
            <p:nvPr>
              <p:custDataLst>
                <p:tags r:id="rId9"/>
              </p:custDataLst>
            </p:nvPr>
          </p:nvPicPr>
          <p:blipFill>
            <a:blip r:embed="rId13"/>
            <a:stretch>
              <a:fillRect/>
            </a:stretch>
          </p:blipFill>
          <p:spPr>
            <a:xfrm rot="20018244">
              <a:off x="10494090" y="5696131"/>
              <a:ext cx="1447800" cy="1465580"/>
            </a:xfrm>
            <a:prstGeom prst="rect">
              <a:avLst/>
            </a:prstGeom>
          </p:spPr>
        </p:pic>
      </p:grpSp>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2021/2/25</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grpSp>
        <p:nvGrpSpPr>
          <p:cNvPr id="2" name="组合 1"/>
          <p:cNvGrpSpPr/>
          <p:nvPr>
            <p:custDataLst>
              <p:tags r:id="rId1"/>
            </p:custDataLst>
          </p:nvPr>
        </p:nvGrpSpPr>
        <p:grpSpPr>
          <a:xfrm>
            <a:off x="11027023" y="5777133"/>
            <a:ext cx="1004669" cy="898245"/>
            <a:chOff x="11027023" y="5777133"/>
            <a:chExt cx="1004669" cy="898245"/>
          </a:xfrm>
        </p:grpSpPr>
        <p:pic>
          <p:nvPicPr>
            <p:cNvPr id="8" name="图片 7"/>
            <p:cNvPicPr>
              <a:picLocks noChangeAspect="1"/>
            </p:cNvPicPr>
            <p:nvPr>
              <p:custDataLst>
                <p:tags r:id="rId6"/>
              </p:custDataLst>
            </p:nvPr>
          </p:nvPicPr>
          <p:blipFill>
            <a:blip r:embed="rId10"/>
            <a:stretch>
              <a:fillRect/>
            </a:stretch>
          </p:blipFill>
          <p:spPr>
            <a:xfrm rot="1858019">
              <a:off x="11695642" y="6258856"/>
              <a:ext cx="303577" cy="416522"/>
            </a:xfrm>
            <a:prstGeom prst="rect">
              <a:avLst/>
            </a:prstGeom>
          </p:spPr>
        </p:pic>
        <p:pic>
          <p:nvPicPr>
            <p:cNvPr id="9" name="图片 8"/>
            <p:cNvPicPr>
              <a:picLocks noChangeAspect="1"/>
            </p:cNvPicPr>
            <p:nvPr>
              <p:custDataLst>
                <p:tags r:id="rId7"/>
              </p:custDataLst>
            </p:nvPr>
          </p:nvPicPr>
          <p:blipFill>
            <a:blip r:embed="rId11"/>
            <a:stretch>
              <a:fillRect/>
            </a:stretch>
          </p:blipFill>
          <p:spPr>
            <a:xfrm rot="709600">
              <a:off x="11804688" y="5777133"/>
              <a:ext cx="227004" cy="311487"/>
            </a:xfrm>
            <a:prstGeom prst="rect">
              <a:avLst/>
            </a:prstGeom>
          </p:spPr>
        </p:pic>
        <p:pic>
          <p:nvPicPr>
            <p:cNvPr id="10" name="图片 9"/>
            <p:cNvPicPr>
              <a:picLocks noChangeAspect="1"/>
            </p:cNvPicPr>
            <p:nvPr>
              <p:custDataLst>
                <p:tags r:id="rId8"/>
              </p:custDataLst>
            </p:nvPr>
          </p:nvPicPr>
          <p:blipFill>
            <a:blip r:embed="rId12"/>
            <a:stretch>
              <a:fillRect/>
            </a:stretch>
          </p:blipFill>
          <p:spPr>
            <a:xfrm rot="20018244">
              <a:off x="11027023" y="5817374"/>
              <a:ext cx="711363" cy="720100"/>
            </a:xfrm>
            <a:prstGeom prst="rect">
              <a:avLst/>
            </a:prstGeom>
          </p:spPr>
        </p:pic>
      </p:gr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accent1"/>
        </a:solidFill>
        <a:effectLst/>
      </p:bgPr>
    </p:bg>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28866" y="560763"/>
            <a:ext cx="5207996" cy="6309477"/>
            <a:chOff x="28866" y="560763"/>
            <a:chExt cx="5207996" cy="6309477"/>
          </a:xfrm>
        </p:grpSpPr>
        <p:pic>
          <p:nvPicPr>
            <p:cNvPr id="7" name="图片 6"/>
            <p:cNvPicPr>
              <a:picLocks noChangeAspect="1"/>
            </p:cNvPicPr>
            <p:nvPr>
              <p:custDataLst>
                <p:tags r:id="rId7"/>
              </p:custDataLst>
            </p:nvPr>
          </p:nvPicPr>
          <p:blipFill>
            <a:blip r:embed="rId27"/>
            <a:stretch>
              <a:fillRect/>
            </a:stretch>
          </p:blipFill>
          <p:spPr>
            <a:xfrm>
              <a:off x="4096773" y="560763"/>
              <a:ext cx="1140089" cy="1564400"/>
            </a:xfrm>
            <a:prstGeom prst="rect">
              <a:avLst/>
            </a:prstGeom>
          </p:spPr>
        </p:pic>
        <p:pic>
          <p:nvPicPr>
            <p:cNvPr id="8" name="图片 7"/>
            <p:cNvPicPr>
              <a:picLocks noChangeAspect="1"/>
            </p:cNvPicPr>
            <p:nvPr>
              <p:custDataLst>
                <p:tags r:id="rId8"/>
              </p:custDataLst>
            </p:nvPr>
          </p:nvPicPr>
          <p:blipFill>
            <a:blip r:embed="rId27"/>
            <a:stretch>
              <a:fillRect/>
            </a:stretch>
          </p:blipFill>
          <p:spPr>
            <a:xfrm>
              <a:off x="28866" y="5305840"/>
              <a:ext cx="1140089" cy="1564400"/>
            </a:xfrm>
            <a:prstGeom prst="rect">
              <a:avLst/>
            </a:prstGeom>
          </p:spPr>
        </p:pic>
        <p:pic>
          <p:nvPicPr>
            <p:cNvPr id="9" name="图片 8"/>
            <p:cNvPicPr>
              <a:picLocks noChangeAspect="1"/>
            </p:cNvPicPr>
            <p:nvPr>
              <p:custDataLst>
                <p:tags r:id="rId9"/>
              </p:custDataLst>
            </p:nvPr>
          </p:nvPicPr>
          <p:blipFill>
            <a:blip r:embed="rId28"/>
            <a:stretch>
              <a:fillRect/>
            </a:stretch>
          </p:blipFill>
          <p:spPr>
            <a:xfrm>
              <a:off x="123849" y="3594663"/>
              <a:ext cx="1752897" cy="1774303"/>
            </a:xfrm>
            <a:prstGeom prst="rect">
              <a:avLst/>
            </a:prstGeom>
          </p:spPr>
        </p:pic>
        <p:pic>
          <p:nvPicPr>
            <p:cNvPr id="10" name="图片 9"/>
            <p:cNvPicPr>
              <a:picLocks noChangeAspect="1"/>
            </p:cNvPicPr>
            <p:nvPr>
              <p:custDataLst>
                <p:tags r:id="rId10"/>
              </p:custDataLst>
            </p:nvPr>
          </p:nvPicPr>
          <p:blipFill>
            <a:blip r:embed="rId29"/>
            <a:stretch>
              <a:fillRect/>
            </a:stretch>
          </p:blipFill>
          <p:spPr>
            <a:xfrm>
              <a:off x="1652274" y="3115860"/>
              <a:ext cx="873910" cy="884582"/>
            </a:xfrm>
            <a:prstGeom prst="rect">
              <a:avLst/>
            </a:prstGeom>
          </p:spPr>
        </p:pic>
        <p:pic>
          <p:nvPicPr>
            <p:cNvPr id="11" name="图片 10"/>
            <p:cNvPicPr>
              <a:picLocks noChangeAspect="1"/>
            </p:cNvPicPr>
            <p:nvPr>
              <p:custDataLst>
                <p:tags r:id="rId11"/>
              </p:custDataLst>
            </p:nvPr>
          </p:nvPicPr>
          <p:blipFill>
            <a:blip r:embed="rId28"/>
            <a:stretch>
              <a:fillRect/>
            </a:stretch>
          </p:blipFill>
          <p:spPr>
            <a:xfrm>
              <a:off x="192515" y="1006461"/>
              <a:ext cx="1752897" cy="1774303"/>
            </a:xfrm>
            <a:prstGeom prst="rect">
              <a:avLst/>
            </a:prstGeom>
          </p:spPr>
        </p:pic>
        <p:pic>
          <p:nvPicPr>
            <p:cNvPr id="12" name="图片 11"/>
            <p:cNvPicPr>
              <a:picLocks noChangeAspect="1"/>
            </p:cNvPicPr>
            <p:nvPr>
              <p:custDataLst>
                <p:tags r:id="rId12"/>
              </p:custDataLst>
            </p:nvPr>
          </p:nvPicPr>
          <p:blipFill>
            <a:blip r:embed="rId28"/>
            <a:stretch>
              <a:fillRect/>
            </a:stretch>
          </p:blipFill>
          <p:spPr>
            <a:xfrm>
              <a:off x="2453407" y="691840"/>
              <a:ext cx="1752897" cy="1774303"/>
            </a:xfrm>
            <a:prstGeom prst="rect">
              <a:avLst/>
            </a:prstGeom>
          </p:spPr>
        </p:pic>
        <p:pic>
          <p:nvPicPr>
            <p:cNvPr id="13" name="图片 12"/>
            <p:cNvPicPr>
              <a:picLocks noChangeAspect="1"/>
            </p:cNvPicPr>
            <p:nvPr>
              <p:custDataLst>
                <p:tags r:id="rId13"/>
              </p:custDataLst>
            </p:nvPr>
          </p:nvPicPr>
          <p:blipFill>
            <a:blip r:embed="rId30"/>
            <a:stretch>
              <a:fillRect/>
            </a:stretch>
          </p:blipFill>
          <p:spPr>
            <a:xfrm rot="2768150">
              <a:off x="582271" y="2841792"/>
              <a:ext cx="629473" cy="863746"/>
            </a:xfrm>
            <a:prstGeom prst="rect">
              <a:avLst/>
            </a:prstGeom>
          </p:spPr>
        </p:pic>
        <p:pic>
          <p:nvPicPr>
            <p:cNvPr id="14" name="图片 13"/>
            <p:cNvPicPr>
              <a:picLocks noChangeAspect="1"/>
            </p:cNvPicPr>
            <p:nvPr>
              <p:custDataLst>
                <p:tags r:id="rId14"/>
              </p:custDataLst>
            </p:nvPr>
          </p:nvPicPr>
          <p:blipFill>
            <a:blip r:embed="rId30"/>
            <a:stretch>
              <a:fillRect/>
            </a:stretch>
          </p:blipFill>
          <p:spPr>
            <a:xfrm rot="442191">
              <a:off x="1880666" y="901555"/>
              <a:ext cx="629473" cy="863746"/>
            </a:xfrm>
            <a:prstGeom prst="rect">
              <a:avLst/>
            </a:prstGeom>
          </p:spPr>
        </p:pic>
        <p:pic>
          <p:nvPicPr>
            <p:cNvPr id="15" name="图片 14"/>
            <p:cNvPicPr>
              <a:picLocks noChangeAspect="1"/>
            </p:cNvPicPr>
            <p:nvPr>
              <p:custDataLst>
                <p:tags r:id="rId15"/>
              </p:custDataLst>
            </p:nvPr>
          </p:nvPicPr>
          <p:blipFill>
            <a:blip r:embed="rId31"/>
            <a:stretch>
              <a:fillRect/>
            </a:stretch>
          </p:blipFill>
          <p:spPr>
            <a:xfrm rot="2768150">
              <a:off x="2135204" y="3952323"/>
              <a:ext cx="375710" cy="515539"/>
            </a:xfrm>
            <a:prstGeom prst="rect">
              <a:avLst/>
            </a:prstGeom>
          </p:spPr>
        </p:pic>
        <p:pic>
          <p:nvPicPr>
            <p:cNvPr id="16" name="图片 15"/>
            <p:cNvPicPr>
              <a:picLocks noChangeAspect="1"/>
            </p:cNvPicPr>
            <p:nvPr>
              <p:custDataLst>
                <p:tags r:id="rId16"/>
              </p:custDataLst>
            </p:nvPr>
          </p:nvPicPr>
          <p:blipFill>
            <a:blip r:embed="rId31"/>
            <a:stretch>
              <a:fillRect/>
            </a:stretch>
          </p:blipFill>
          <p:spPr>
            <a:xfrm rot="2768150">
              <a:off x="1771999" y="2541530"/>
              <a:ext cx="375710" cy="515539"/>
            </a:xfrm>
            <a:prstGeom prst="rect">
              <a:avLst/>
            </a:prstGeom>
          </p:spPr>
        </p:pic>
        <p:pic>
          <p:nvPicPr>
            <p:cNvPr id="17" name="图片 16"/>
            <p:cNvPicPr>
              <a:picLocks noChangeAspect="1"/>
            </p:cNvPicPr>
            <p:nvPr>
              <p:custDataLst>
                <p:tags r:id="rId17"/>
              </p:custDataLst>
            </p:nvPr>
          </p:nvPicPr>
          <p:blipFill>
            <a:blip r:embed="rId31"/>
            <a:stretch>
              <a:fillRect/>
            </a:stretch>
          </p:blipFill>
          <p:spPr>
            <a:xfrm rot="2768150">
              <a:off x="2858625" y="2855592"/>
              <a:ext cx="375710" cy="515539"/>
            </a:xfrm>
            <a:prstGeom prst="rect">
              <a:avLst/>
            </a:prstGeom>
          </p:spPr>
        </p:pic>
        <p:pic>
          <p:nvPicPr>
            <p:cNvPr id="18" name="图片 17"/>
            <p:cNvPicPr>
              <a:picLocks noChangeAspect="1"/>
            </p:cNvPicPr>
            <p:nvPr>
              <p:custDataLst>
                <p:tags r:id="rId18"/>
              </p:custDataLst>
            </p:nvPr>
          </p:nvPicPr>
          <p:blipFill>
            <a:blip r:embed="rId31"/>
            <a:stretch>
              <a:fillRect/>
            </a:stretch>
          </p:blipFill>
          <p:spPr>
            <a:xfrm rot="2768150">
              <a:off x="3770457" y="3170576"/>
              <a:ext cx="375710" cy="515539"/>
            </a:xfrm>
            <a:prstGeom prst="rect">
              <a:avLst/>
            </a:prstGeom>
          </p:spPr>
        </p:pic>
        <p:pic>
          <p:nvPicPr>
            <p:cNvPr id="19" name="图片 18"/>
            <p:cNvPicPr>
              <a:picLocks noChangeAspect="1"/>
            </p:cNvPicPr>
            <p:nvPr>
              <p:custDataLst>
                <p:tags r:id="rId19"/>
              </p:custDataLst>
            </p:nvPr>
          </p:nvPicPr>
          <p:blipFill>
            <a:blip r:embed="rId31"/>
            <a:stretch>
              <a:fillRect/>
            </a:stretch>
          </p:blipFill>
          <p:spPr>
            <a:xfrm rot="2768150">
              <a:off x="3508702" y="2514043"/>
              <a:ext cx="375710" cy="515539"/>
            </a:xfrm>
            <a:prstGeom prst="rect">
              <a:avLst/>
            </a:prstGeom>
          </p:spPr>
        </p:pic>
        <p:pic>
          <p:nvPicPr>
            <p:cNvPr id="20" name="图片 19"/>
            <p:cNvPicPr>
              <a:picLocks noChangeAspect="1"/>
            </p:cNvPicPr>
            <p:nvPr>
              <p:custDataLst>
                <p:tags r:id="rId20"/>
              </p:custDataLst>
            </p:nvPr>
          </p:nvPicPr>
          <p:blipFill>
            <a:blip r:embed="rId30"/>
            <a:stretch>
              <a:fillRect/>
            </a:stretch>
          </p:blipFill>
          <p:spPr>
            <a:xfrm rot="2768150">
              <a:off x="1329094" y="5548777"/>
              <a:ext cx="629473" cy="863746"/>
            </a:xfrm>
            <a:prstGeom prst="rect">
              <a:avLst/>
            </a:prstGeom>
          </p:spPr>
        </p:pic>
        <p:pic>
          <p:nvPicPr>
            <p:cNvPr id="21" name="图片 20"/>
            <p:cNvPicPr>
              <a:picLocks noChangeAspect="1"/>
            </p:cNvPicPr>
            <p:nvPr>
              <p:custDataLst>
                <p:tags r:id="rId21"/>
              </p:custDataLst>
            </p:nvPr>
          </p:nvPicPr>
          <p:blipFill>
            <a:blip r:embed="rId32"/>
            <a:stretch>
              <a:fillRect/>
            </a:stretch>
          </p:blipFill>
          <p:spPr>
            <a:xfrm>
              <a:off x="2751980" y="3416373"/>
              <a:ext cx="989387" cy="1001469"/>
            </a:xfrm>
            <a:prstGeom prst="rect">
              <a:avLst/>
            </a:prstGeom>
          </p:spPr>
        </p:pic>
        <p:pic>
          <p:nvPicPr>
            <p:cNvPr id="22" name="图片 21"/>
            <p:cNvPicPr>
              <a:picLocks noChangeAspect="1"/>
            </p:cNvPicPr>
            <p:nvPr>
              <p:custDataLst>
                <p:tags r:id="rId22"/>
              </p:custDataLst>
            </p:nvPr>
          </p:nvPicPr>
          <p:blipFill>
            <a:blip r:embed="rId29"/>
            <a:stretch>
              <a:fillRect/>
            </a:stretch>
          </p:blipFill>
          <p:spPr>
            <a:xfrm>
              <a:off x="1907216" y="5073205"/>
              <a:ext cx="873910" cy="884582"/>
            </a:xfrm>
            <a:prstGeom prst="rect">
              <a:avLst/>
            </a:prstGeom>
          </p:spPr>
        </p:pic>
        <p:pic>
          <p:nvPicPr>
            <p:cNvPr id="23" name="图片 22"/>
            <p:cNvPicPr>
              <a:picLocks noChangeAspect="1"/>
            </p:cNvPicPr>
            <p:nvPr>
              <p:custDataLst>
                <p:tags r:id="rId23"/>
              </p:custDataLst>
            </p:nvPr>
          </p:nvPicPr>
          <p:blipFill>
            <a:blip r:embed="rId31"/>
            <a:stretch>
              <a:fillRect/>
            </a:stretch>
          </p:blipFill>
          <p:spPr>
            <a:xfrm rot="2768150">
              <a:off x="1941346" y="4627482"/>
              <a:ext cx="375710" cy="515539"/>
            </a:xfrm>
            <a:prstGeom prst="rect">
              <a:avLst/>
            </a:prstGeom>
          </p:spPr>
        </p:pic>
        <p:pic>
          <p:nvPicPr>
            <p:cNvPr id="24" name="图片 23"/>
            <p:cNvPicPr>
              <a:picLocks noChangeAspect="1"/>
            </p:cNvPicPr>
            <p:nvPr>
              <p:custDataLst>
                <p:tags r:id="rId24"/>
              </p:custDataLst>
            </p:nvPr>
          </p:nvPicPr>
          <p:blipFill>
            <a:blip r:embed="rId30"/>
            <a:stretch>
              <a:fillRect/>
            </a:stretch>
          </p:blipFill>
          <p:spPr>
            <a:xfrm rot="2768150">
              <a:off x="2458384" y="4471378"/>
              <a:ext cx="629473" cy="863746"/>
            </a:xfrm>
            <a:prstGeom prst="rect">
              <a:avLst/>
            </a:prstGeom>
          </p:spPr>
        </p:pic>
        <p:pic>
          <p:nvPicPr>
            <p:cNvPr id="25" name="图片 24"/>
            <p:cNvPicPr>
              <a:picLocks noChangeAspect="1"/>
            </p:cNvPicPr>
            <p:nvPr>
              <p:custDataLst>
                <p:tags r:id="rId25"/>
              </p:custDataLst>
            </p:nvPr>
          </p:nvPicPr>
          <p:blipFill>
            <a:blip r:embed="rId29"/>
            <a:stretch>
              <a:fillRect/>
            </a:stretch>
          </p:blipFill>
          <p:spPr>
            <a:xfrm>
              <a:off x="2142841" y="2015459"/>
              <a:ext cx="873910" cy="884582"/>
            </a:xfrm>
            <a:prstGeom prst="rect">
              <a:avLst/>
            </a:prstGeom>
          </p:spPr>
        </p:pic>
      </p:gr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5"/>
            </p:custDataLst>
          </p:nvPr>
        </p:nvSpPr>
        <p:spPr>
          <a:xfrm>
            <a:off x="4938103" y="2253557"/>
            <a:ext cx="6372498" cy="1546296"/>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9600" b="1" i="0" u="none" strike="noStrike" kern="1200" cap="none" spc="600" normalizeH="0" baseline="0" noProof="1">
                <a:solidFill>
                  <a:schemeClr val="bg1"/>
                </a:solidFill>
                <a:effectLst>
                  <a:outerShdw blurRad="38100" dist="38100" dir="2700000" algn="ctr" rotWithShape="0">
                    <a:schemeClr val="tx1">
                      <a:alpha val="43000"/>
                    </a:schemeClr>
                  </a:outerShdw>
                </a:effectLst>
                <a:uFillTx/>
                <a:latin typeface="Arial" panose="020B0604020202020204" pitchFamily="34" charset="0"/>
                <a:ea typeface="汉仪旗黑-85S" panose="00020600040101010101" charset="-122"/>
                <a:cs typeface="+mj-cs"/>
                <a:sym typeface="+mn-ea"/>
              </a:defRPr>
            </a:lvl1pPr>
          </a:lstStyle>
          <a:p>
            <a:pPr lvl="0"/>
            <a:r>
              <a:rPr>
                <a:sym typeface="+mn-ea"/>
              </a:rPr>
              <a:t>编辑标题</a:t>
            </a:r>
          </a:p>
        </p:txBody>
      </p:sp>
      <p:sp>
        <p:nvSpPr>
          <p:cNvPr id="30" name="文本占位符 29"/>
          <p:cNvSpPr>
            <a:spLocks noGrp="1"/>
          </p:cNvSpPr>
          <p:nvPr>
            <p:ph type="body" sz="quarter" idx="13" hasCustomPrompt="1"/>
            <p:custDataLst>
              <p:tags r:id="rId6"/>
            </p:custDataLst>
          </p:nvPr>
        </p:nvSpPr>
        <p:spPr>
          <a:xfrm>
            <a:off x="4938713" y="3870297"/>
            <a:ext cx="6416675" cy="782963"/>
          </a:xfrm>
        </p:spPr>
        <p:txBody>
          <a:bodyPr lIns="90000" tIns="0" rIns="90000" bIns="46800">
            <a:normAutofit/>
          </a:bodyPr>
          <a:lstStyle>
            <a:lvl1pPr marL="0" indent="0" algn="ctr">
              <a:buNone/>
              <a:defRPr sz="2800" b="1" spc="500" baseline="0">
                <a:solidFill>
                  <a:schemeClr val="bg1"/>
                </a:solidFill>
                <a:latin typeface="Arial" panose="020B0604020202020204" pitchFamily="34" charset="0"/>
              </a:defRPr>
            </a:lvl1pPr>
          </a:lstStyle>
          <a:p>
            <a:pPr lvl="0"/>
            <a:r>
              <a:rPr lang="zh-CN" altLang="en-US"/>
              <a:t>单击此处编辑文本</a:t>
            </a:r>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11027023" y="5777133"/>
            <a:ext cx="1004669" cy="898245"/>
            <a:chOff x="10494090" y="5614231"/>
            <a:chExt cx="2044750" cy="1828150"/>
          </a:xfrm>
        </p:grpSpPr>
        <p:pic>
          <p:nvPicPr>
            <p:cNvPr id="7" name="图片 6"/>
            <p:cNvPicPr>
              <a:picLocks noChangeAspect="1"/>
            </p:cNvPicPr>
            <p:nvPr>
              <p:custDataLst>
                <p:tags r:id="rId6"/>
              </p:custDataLst>
            </p:nvPr>
          </p:nvPicPr>
          <p:blipFill>
            <a:blip r:embed="rId10"/>
            <a:stretch>
              <a:fillRect/>
            </a:stretch>
          </p:blipFill>
          <p:spPr>
            <a:xfrm rot="1858019">
              <a:off x="11854895" y="6594656"/>
              <a:ext cx="617855" cy="847725"/>
            </a:xfrm>
            <a:prstGeom prst="rect">
              <a:avLst/>
            </a:prstGeom>
          </p:spPr>
        </p:pic>
        <p:pic>
          <p:nvPicPr>
            <p:cNvPr id="8" name="图片 7"/>
            <p:cNvPicPr>
              <a:picLocks noChangeAspect="1"/>
            </p:cNvPicPr>
            <p:nvPr>
              <p:custDataLst>
                <p:tags r:id="rId7"/>
              </p:custDataLst>
            </p:nvPr>
          </p:nvPicPr>
          <p:blipFill>
            <a:blip r:embed="rId11"/>
            <a:stretch>
              <a:fillRect/>
            </a:stretch>
          </p:blipFill>
          <p:spPr>
            <a:xfrm rot="709600">
              <a:off x="12076831" y="5614231"/>
              <a:ext cx="462009" cy="633953"/>
            </a:xfrm>
            <a:prstGeom prst="rect">
              <a:avLst/>
            </a:prstGeom>
          </p:spPr>
        </p:pic>
        <p:pic>
          <p:nvPicPr>
            <p:cNvPr id="9" name="图片 8"/>
            <p:cNvPicPr>
              <a:picLocks noChangeAspect="1"/>
            </p:cNvPicPr>
            <p:nvPr>
              <p:custDataLst>
                <p:tags r:id="rId8"/>
              </p:custDataLst>
            </p:nvPr>
          </p:nvPicPr>
          <p:blipFill>
            <a:blip r:embed="rId12"/>
            <a:stretch>
              <a:fillRect/>
            </a:stretch>
          </p:blipFill>
          <p:spPr>
            <a:xfrm rot="20018244">
              <a:off x="10494090" y="5696131"/>
              <a:ext cx="1447800" cy="1465580"/>
            </a:xfrm>
            <a:prstGeom prst="rect">
              <a:avLst/>
            </a:prstGeom>
          </p:spPr>
        </p:pic>
      </p:grpSp>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2021/2/25</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1"/>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custDataLst>
              <p:tags r:id="rId2"/>
            </p:custDataLst>
          </p:nvPr>
        </p:nvGrpSpPr>
        <p:grpSpPr>
          <a:xfrm>
            <a:off x="248204" y="73206"/>
            <a:ext cx="11783488" cy="6602172"/>
            <a:chOff x="-11443474" y="-5994668"/>
            <a:chExt cx="23982314" cy="13437050"/>
          </a:xfrm>
        </p:grpSpPr>
        <p:pic>
          <p:nvPicPr>
            <p:cNvPr id="10" name="图片 9"/>
            <p:cNvPicPr>
              <a:picLocks noChangeAspect="1"/>
            </p:cNvPicPr>
            <p:nvPr>
              <p:custDataLst>
                <p:tags r:id="rId8"/>
              </p:custDataLst>
            </p:nvPr>
          </p:nvPicPr>
          <p:blipFill>
            <a:blip r:embed="rId13"/>
            <a:stretch>
              <a:fillRect/>
            </a:stretch>
          </p:blipFill>
          <p:spPr>
            <a:xfrm rot="1858019">
              <a:off x="11854895" y="6594656"/>
              <a:ext cx="617855" cy="847725"/>
            </a:xfrm>
            <a:prstGeom prst="rect">
              <a:avLst/>
            </a:prstGeom>
          </p:spPr>
        </p:pic>
        <p:pic>
          <p:nvPicPr>
            <p:cNvPr id="11" name="图片 10"/>
            <p:cNvPicPr>
              <a:picLocks noChangeAspect="1"/>
            </p:cNvPicPr>
            <p:nvPr>
              <p:custDataLst>
                <p:tags r:id="rId9"/>
              </p:custDataLst>
            </p:nvPr>
          </p:nvPicPr>
          <p:blipFill>
            <a:blip r:embed="rId14"/>
            <a:stretch>
              <a:fillRect/>
            </a:stretch>
          </p:blipFill>
          <p:spPr>
            <a:xfrm rot="709600">
              <a:off x="12076831" y="5614231"/>
              <a:ext cx="462009" cy="633953"/>
            </a:xfrm>
            <a:prstGeom prst="rect">
              <a:avLst/>
            </a:prstGeom>
          </p:spPr>
        </p:pic>
        <p:pic>
          <p:nvPicPr>
            <p:cNvPr id="12" name="图片 11"/>
            <p:cNvPicPr>
              <a:picLocks noChangeAspect="1"/>
            </p:cNvPicPr>
            <p:nvPr>
              <p:custDataLst>
                <p:tags r:id="rId10"/>
              </p:custDataLst>
            </p:nvPr>
          </p:nvPicPr>
          <p:blipFill>
            <a:blip r:embed="rId15"/>
            <a:stretch>
              <a:fillRect/>
            </a:stretch>
          </p:blipFill>
          <p:spPr>
            <a:xfrm rot="20018244">
              <a:off x="10494090" y="5696131"/>
              <a:ext cx="1447800" cy="1465580"/>
            </a:xfrm>
            <a:prstGeom prst="rect">
              <a:avLst/>
            </a:prstGeom>
          </p:spPr>
        </p:pic>
        <p:pic>
          <p:nvPicPr>
            <p:cNvPr id="13" name="图片 12"/>
            <p:cNvPicPr>
              <a:picLocks noChangeAspect="1"/>
            </p:cNvPicPr>
            <p:nvPr>
              <p:custDataLst>
                <p:tags r:id="rId11"/>
              </p:custDataLst>
            </p:nvPr>
          </p:nvPicPr>
          <p:blipFill>
            <a:blip r:embed="rId16"/>
            <a:stretch>
              <a:fillRect/>
            </a:stretch>
          </p:blipFill>
          <p:spPr>
            <a:xfrm rot="856501">
              <a:off x="-11443474" y="-5994668"/>
              <a:ext cx="1459201" cy="2002092"/>
            </a:xfrm>
            <a:prstGeom prst="rect">
              <a:avLst/>
            </a:prstGeom>
          </p:spPr>
        </p:pic>
      </p:grpSp>
      <p:sp>
        <p:nvSpPr>
          <p:cNvPr id="2" name="标题 1"/>
          <p:cNvSpPr>
            <a:spLocks noGrp="1"/>
          </p:cNvSpPr>
          <p:nvPr>
            <p:ph type="title" hasCustomPrompt="1"/>
            <p:custDataLst>
              <p:tags r:id="rId3"/>
            </p:custDataLst>
          </p:nvPr>
        </p:nvSpPr>
        <p:spPr>
          <a:xfrm>
            <a:off x="1281600" y="1249200"/>
            <a:ext cx="9626400" cy="723600"/>
          </a:xfrm>
        </p:spPr>
        <p:txBody>
          <a:bodyPr anchor="ctr">
            <a:normAutofit/>
          </a:bodyPr>
          <a:lstStyle>
            <a:lvl1pP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p>
        </p:txBody>
      </p:sp>
      <p:sp>
        <p:nvSpPr>
          <p:cNvPr id="7" name="内容占位符 6"/>
          <p:cNvSpPr>
            <a:spLocks noGrp="1"/>
          </p:cNvSpPr>
          <p:nvPr>
            <p:ph sz="quarter" idx="13"/>
            <p:custDataLst>
              <p:tags r:id="rId4"/>
            </p:custDataLst>
          </p:nvPr>
        </p:nvSpPr>
        <p:spPr>
          <a:xfrm>
            <a:off x="1281113" y="2163600"/>
            <a:ext cx="9626600" cy="34452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2021/2/25</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10" name="组合 9"/>
          <p:cNvGrpSpPr/>
          <p:nvPr>
            <p:custDataLst>
              <p:tags r:id="rId2"/>
            </p:custDataLst>
          </p:nvPr>
        </p:nvGrpSpPr>
        <p:grpSpPr>
          <a:xfrm>
            <a:off x="182224" y="5808545"/>
            <a:ext cx="1193325" cy="904231"/>
            <a:chOff x="182224" y="5808545"/>
            <a:chExt cx="1193325" cy="904231"/>
          </a:xfrm>
        </p:grpSpPr>
        <p:pic>
          <p:nvPicPr>
            <p:cNvPr id="11" name="图片 10"/>
            <p:cNvPicPr>
              <a:picLocks noChangeAspect="1"/>
            </p:cNvPicPr>
            <p:nvPr>
              <p:custDataLst>
                <p:tags r:id="rId9"/>
              </p:custDataLst>
            </p:nvPr>
          </p:nvPicPr>
          <p:blipFill>
            <a:blip r:embed="rId12"/>
            <a:stretch>
              <a:fillRect/>
            </a:stretch>
          </p:blipFill>
          <p:spPr>
            <a:xfrm rot="20018244">
              <a:off x="182224" y="5808545"/>
              <a:ext cx="888114" cy="899021"/>
            </a:xfrm>
            <a:prstGeom prst="rect">
              <a:avLst/>
            </a:prstGeom>
          </p:spPr>
        </p:pic>
        <p:pic>
          <p:nvPicPr>
            <p:cNvPr id="12" name="图片 11"/>
            <p:cNvPicPr>
              <a:picLocks noChangeAspect="1"/>
            </p:cNvPicPr>
            <p:nvPr>
              <p:custDataLst>
                <p:tags r:id="rId10"/>
              </p:custDataLst>
            </p:nvPr>
          </p:nvPicPr>
          <p:blipFill>
            <a:blip r:embed="rId13"/>
            <a:stretch>
              <a:fillRect/>
            </a:stretch>
          </p:blipFill>
          <p:spPr>
            <a:xfrm rot="1145806">
              <a:off x="1071972" y="6296254"/>
              <a:ext cx="303577" cy="416522"/>
            </a:xfrm>
            <a:prstGeom prst="rect">
              <a:avLst/>
            </a:prstGeom>
          </p:spPr>
        </p:pic>
      </p:gr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单击编辑标题</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2021/2/25</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5101200" y="769938"/>
            <a:ext cx="6480000" cy="5087937"/>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11" name="组合 10"/>
          <p:cNvGrpSpPr/>
          <p:nvPr>
            <p:custDataLst>
              <p:tags r:id="rId2"/>
            </p:custDataLst>
          </p:nvPr>
        </p:nvGrpSpPr>
        <p:grpSpPr>
          <a:xfrm>
            <a:off x="11027023" y="205419"/>
            <a:ext cx="1004669" cy="898245"/>
            <a:chOff x="10494090" y="5614231"/>
            <a:chExt cx="2044750" cy="1828150"/>
          </a:xfrm>
        </p:grpSpPr>
        <p:pic>
          <p:nvPicPr>
            <p:cNvPr id="12" name="图片 11"/>
            <p:cNvPicPr>
              <a:picLocks noChangeAspect="1"/>
            </p:cNvPicPr>
            <p:nvPr>
              <p:custDataLst>
                <p:tags r:id="rId9"/>
              </p:custDataLst>
            </p:nvPr>
          </p:nvPicPr>
          <p:blipFill>
            <a:blip r:embed="rId13"/>
            <a:stretch>
              <a:fillRect/>
            </a:stretch>
          </p:blipFill>
          <p:spPr>
            <a:xfrm rot="1858019">
              <a:off x="11854895" y="6594656"/>
              <a:ext cx="617855" cy="847725"/>
            </a:xfrm>
            <a:prstGeom prst="rect">
              <a:avLst/>
            </a:prstGeom>
          </p:spPr>
        </p:pic>
        <p:pic>
          <p:nvPicPr>
            <p:cNvPr id="13" name="图片 12"/>
            <p:cNvPicPr>
              <a:picLocks noChangeAspect="1"/>
            </p:cNvPicPr>
            <p:nvPr>
              <p:custDataLst>
                <p:tags r:id="rId10"/>
              </p:custDataLst>
            </p:nvPr>
          </p:nvPicPr>
          <p:blipFill>
            <a:blip r:embed="rId14"/>
            <a:stretch>
              <a:fillRect/>
            </a:stretch>
          </p:blipFill>
          <p:spPr>
            <a:xfrm rot="709600">
              <a:off x="12076831" y="5614231"/>
              <a:ext cx="462009" cy="633953"/>
            </a:xfrm>
            <a:prstGeom prst="rect">
              <a:avLst/>
            </a:prstGeom>
          </p:spPr>
        </p:pic>
        <p:pic>
          <p:nvPicPr>
            <p:cNvPr id="14" name="图片 13"/>
            <p:cNvPicPr>
              <a:picLocks noChangeAspect="1"/>
            </p:cNvPicPr>
            <p:nvPr>
              <p:custDataLst>
                <p:tags r:id="rId11"/>
              </p:custDataLst>
            </p:nvPr>
          </p:nvPicPr>
          <p:blipFill>
            <a:blip r:embed="rId15"/>
            <a:stretch>
              <a:fillRect/>
            </a:stretch>
          </p:blipFill>
          <p:spPr>
            <a:xfrm rot="20018244">
              <a:off x="10494090" y="5696131"/>
              <a:ext cx="1447800" cy="1465580"/>
            </a:xfrm>
            <a:prstGeom prst="rect">
              <a:avLst/>
            </a:prstGeom>
          </p:spPr>
        </p:pic>
      </p:grpSp>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2021/2/25</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grpSp>
        <p:nvGrpSpPr>
          <p:cNvPr id="10" name="组合 9"/>
          <p:cNvGrpSpPr/>
          <p:nvPr>
            <p:custDataLst>
              <p:tags r:id="rId1"/>
            </p:custDataLst>
          </p:nvPr>
        </p:nvGrpSpPr>
        <p:grpSpPr>
          <a:xfrm>
            <a:off x="11027023" y="205419"/>
            <a:ext cx="1004669" cy="898245"/>
            <a:chOff x="10494090" y="5614231"/>
            <a:chExt cx="2044750" cy="1828150"/>
          </a:xfrm>
        </p:grpSpPr>
        <p:pic>
          <p:nvPicPr>
            <p:cNvPr id="11" name="图片 10"/>
            <p:cNvPicPr>
              <a:picLocks noChangeAspect="1"/>
            </p:cNvPicPr>
            <p:nvPr>
              <p:custDataLst>
                <p:tags r:id="rId9"/>
              </p:custDataLst>
            </p:nvPr>
          </p:nvPicPr>
          <p:blipFill>
            <a:blip r:embed="rId13"/>
            <a:stretch>
              <a:fillRect/>
            </a:stretch>
          </p:blipFill>
          <p:spPr>
            <a:xfrm rot="1858019">
              <a:off x="11854895" y="6594656"/>
              <a:ext cx="617855" cy="847725"/>
            </a:xfrm>
            <a:prstGeom prst="rect">
              <a:avLst/>
            </a:prstGeom>
          </p:spPr>
        </p:pic>
        <p:pic>
          <p:nvPicPr>
            <p:cNvPr id="12" name="图片 11"/>
            <p:cNvPicPr>
              <a:picLocks noChangeAspect="1"/>
            </p:cNvPicPr>
            <p:nvPr>
              <p:custDataLst>
                <p:tags r:id="rId10"/>
              </p:custDataLst>
            </p:nvPr>
          </p:nvPicPr>
          <p:blipFill>
            <a:blip r:embed="rId14"/>
            <a:stretch>
              <a:fillRect/>
            </a:stretch>
          </p:blipFill>
          <p:spPr>
            <a:xfrm rot="709600">
              <a:off x="12076831" y="5614231"/>
              <a:ext cx="462009" cy="633953"/>
            </a:xfrm>
            <a:prstGeom prst="rect">
              <a:avLst/>
            </a:prstGeom>
          </p:spPr>
        </p:pic>
        <p:pic>
          <p:nvPicPr>
            <p:cNvPr id="13" name="图片 12"/>
            <p:cNvPicPr>
              <a:picLocks noChangeAspect="1"/>
            </p:cNvPicPr>
            <p:nvPr>
              <p:custDataLst>
                <p:tags r:id="rId11"/>
              </p:custDataLst>
            </p:nvPr>
          </p:nvPicPr>
          <p:blipFill>
            <a:blip r:embed="rId15"/>
            <a:stretch>
              <a:fillRect/>
            </a:stretch>
          </p:blipFill>
          <p:spPr>
            <a:xfrm rot="20018244">
              <a:off x="10494090" y="5696131"/>
              <a:ext cx="1447800" cy="1465580"/>
            </a:xfrm>
            <a:prstGeom prst="rect">
              <a:avLst/>
            </a:prstGeom>
          </p:spPr>
        </p:pic>
      </p:grpSp>
      <p:sp>
        <p:nvSpPr>
          <p:cNvPr id="8" name="矩形 7"/>
          <p:cNvSpPr/>
          <p:nvPr>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2021/2/25</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604837" y="1681200"/>
            <a:ext cx="10990800" cy="32112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2"/>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custDataLst>
              <p:tags r:id="rId3"/>
            </p:custDataLst>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custDataLst>
              <p:tags r:id="rId4"/>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custDataLst>
              <p:tags r:id="rId5"/>
            </p:custDataLst>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custDataLst>
              <p:tags r:id="rId6"/>
            </p:custDataLst>
          </p:nvPr>
        </p:nvSpPr>
        <p:spPr/>
        <p:txBody>
          <a:bodyPr/>
          <a:lstStyle/>
          <a:p>
            <a:fld id="{08714440-8AC8-4FD4-988E-56C2DE0871AE}" type="datetimeFigureOut">
              <a:rPr lang="zh-CN" altLang="en-US" smtClean="0"/>
              <a:t>2021/2/25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84215EFB-C6BF-4447-9447-E871B5B63C9D}" type="slidenum">
              <a:rPr lang="zh-CN" altLang="en-US" smtClean="0"/>
              <a:t>‹#›</a:t>
            </a:fld>
            <a:endParaRPr lang="zh-CN" alt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p:custDataLst>
              <p:tags r:id="rId1"/>
            </p:custDataLst>
          </p:nvPr>
        </p:nvGrpSpPr>
        <p:grpSpPr>
          <a:xfrm>
            <a:off x="11027023" y="5777133"/>
            <a:ext cx="1004669" cy="898245"/>
            <a:chOff x="10494090" y="5614231"/>
            <a:chExt cx="2044750" cy="1828150"/>
          </a:xfrm>
        </p:grpSpPr>
        <p:pic>
          <p:nvPicPr>
            <p:cNvPr id="14" name="图片 13"/>
            <p:cNvPicPr>
              <a:picLocks noChangeAspect="1"/>
            </p:cNvPicPr>
            <p:nvPr>
              <p:custDataLst>
                <p:tags r:id="rId11"/>
              </p:custDataLst>
            </p:nvPr>
          </p:nvPicPr>
          <p:blipFill>
            <a:blip r:embed="rId15"/>
            <a:stretch>
              <a:fillRect/>
            </a:stretch>
          </p:blipFill>
          <p:spPr>
            <a:xfrm rot="1858019">
              <a:off x="11854895" y="6594656"/>
              <a:ext cx="617855" cy="847725"/>
            </a:xfrm>
            <a:prstGeom prst="rect">
              <a:avLst/>
            </a:prstGeom>
          </p:spPr>
        </p:pic>
        <p:pic>
          <p:nvPicPr>
            <p:cNvPr id="15" name="图片 14"/>
            <p:cNvPicPr>
              <a:picLocks noChangeAspect="1"/>
            </p:cNvPicPr>
            <p:nvPr>
              <p:custDataLst>
                <p:tags r:id="rId12"/>
              </p:custDataLst>
            </p:nvPr>
          </p:nvPicPr>
          <p:blipFill>
            <a:blip r:embed="rId16"/>
            <a:stretch>
              <a:fillRect/>
            </a:stretch>
          </p:blipFill>
          <p:spPr>
            <a:xfrm rot="709600">
              <a:off x="12076831" y="5614231"/>
              <a:ext cx="462009" cy="633953"/>
            </a:xfrm>
            <a:prstGeom prst="rect">
              <a:avLst/>
            </a:prstGeom>
          </p:spPr>
        </p:pic>
        <p:pic>
          <p:nvPicPr>
            <p:cNvPr id="16" name="图片 15"/>
            <p:cNvPicPr>
              <a:picLocks noChangeAspect="1"/>
            </p:cNvPicPr>
            <p:nvPr>
              <p:custDataLst>
                <p:tags r:id="rId13"/>
              </p:custDataLst>
            </p:nvPr>
          </p:nvPicPr>
          <p:blipFill>
            <a:blip r:embed="rId17"/>
            <a:stretch>
              <a:fillRect/>
            </a:stretch>
          </p:blipFill>
          <p:spPr>
            <a:xfrm rot="20018244">
              <a:off x="10494090" y="5696131"/>
              <a:ext cx="1447800" cy="1465580"/>
            </a:xfrm>
            <a:prstGeom prst="rect">
              <a:avLst/>
            </a:prstGeom>
          </p:spPr>
        </p:pic>
      </p:grpSp>
      <p:sp>
        <p:nvSpPr>
          <p:cNvPr id="10" name="矩形 9"/>
          <p:cNvSpPr/>
          <p:nvPr>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2021/2/25</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6242400" y="1663200"/>
            <a:ext cx="5367600" cy="28944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9"/>
            </p:custDataLst>
          </p:nvPr>
        </p:nvSpPr>
        <p:spPr>
          <a:xfrm>
            <a:off x="572400" y="4816800"/>
            <a:ext cx="5342400" cy="781200"/>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0"/>
            </p:custDataLst>
          </p:nvPr>
        </p:nvSpPr>
        <p:spPr>
          <a:xfrm>
            <a:off x="6253200" y="4813200"/>
            <a:ext cx="5367600" cy="781200"/>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a:t>单击此处编辑母版文本样式</a:t>
            </a:r>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8" name="组合 7"/>
          <p:cNvGrpSpPr/>
          <p:nvPr>
            <p:custDataLst>
              <p:tags r:id="rId2"/>
            </p:custDataLst>
          </p:nvPr>
        </p:nvGrpSpPr>
        <p:grpSpPr>
          <a:xfrm>
            <a:off x="227104" y="432184"/>
            <a:ext cx="11691031" cy="6157286"/>
            <a:chOff x="1650170" y="1548865"/>
            <a:chExt cx="10676989" cy="5623223"/>
          </a:xfrm>
        </p:grpSpPr>
        <p:pic>
          <p:nvPicPr>
            <p:cNvPr id="9" name="图片 8"/>
            <p:cNvPicPr>
              <a:picLocks noChangeAspect="1"/>
            </p:cNvPicPr>
            <p:nvPr>
              <p:custDataLst>
                <p:tags r:id="rId8"/>
              </p:custDataLst>
            </p:nvPr>
          </p:nvPicPr>
          <p:blipFill>
            <a:blip r:embed="rId13"/>
            <a:stretch>
              <a:fillRect/>
            </a:stretch>
          </p:blipFill>
          <p:spPr>
            <a:xfrm rot="17683808">
              <a:off x="10215341" y="6414459"/>
              <a:ext cx="617855" cy="847725"/>
            </a:xfrm>
            <a:prstGeom prst="rect">
              <a:avLst/>
            </a:prstGeom>
          </p:spPr>
        </p:pic>
        <p:pic>
          <p:nvPicPr>
            <p:cNvPr id="11" name="图片 10"/>
            <p:cNvPicPr>
              <a:picLocks noChangeAspect="1"/>
            </p:cNvPicPr>
            <p:nvPr>
              <p:custDataLst>
                <p:tags r:id="rId9"/>
              </p:custDataLst>
            </p:nvPr>
          </p:nvPicPr>
          <p:blipFill>
            <a:blip r:embed="rId14"/>
            <a:stretch>
              <a:fillRect/>
            </a:stretch>
          </p:blipFill>
          <p:spPr>
            <a:xfrm rot="709600">
              <a:off x="2258572" y="1651365"/>
              <a:ext cx="786671" cy="1079442"/>
            </a:xfrm>
            <a:prstGeom prst="rect">
              <a:avLst/>
            </a:prstGeom>
          </p:spPr>
        </p:pic>
        <p:pic>
          <p:nvPicPr>
            <p:cNvPr id="12" name="图片 11"/>
            <p:cNvPicPr>
              <a:picLocks noChangeAspect="1"/>
            </p:cNvPicPr>
            <p:nvPr>
              <p:custDataLst>
                <p:tags r:id="rId10"/>
              </p:custDataLst>
            </p:nvPr>
          </p:nvPicPr>
          <p:blipFill>
            <a:blip r:embed="rId15"/>
            <a:stretch>
              <a:fillRect/>
            </a:stretch>
          </p:blipFill>
          <p:spPr>
            <a:xfrm rot="20018244">
              <a:off x="10879359" y="5706508"/>
              <a:ext cx="1447800" cy="1465580"/>
            </a:xfrm>
            <a:prstGeom prst="rect">
              <a:avLst/>
            </a:prstGeom>
          </p:spPr>
        </p:pic>
        <p:pic>
          <p:nvPicPr>
            <p:cNvPr id="13" name="图片 12"/>
            <p:cNvPicPr>
              <a:picLocks noChangeAspect="1"/>
            </p:cNvPicPr>
            <p:nvPr>
              <p:custDataLst>
                <p:tags r:id="rId11"/>
              </p:custDataLst>
            </p:nvPr>
          </p:nvPicPr>
          <p:blipFill>
            <a:blip r:embed="rId16"/>
            <a:stretch>
              <a:fillRect/>
            </a:stretch>
          </p:blipFill>
          <p:spPr>
            <a:xfrm rot="20560756">
              <a:off x="1650170" y="1548865"/>
              <a:ext cx="612756" cy="840802"/>
            </a:xfrm>
            <a:prstGeom prst="rect">
              <a:avLst/>
            </a:prstGeom>
          </p:spPr>
        </p:pic>
      </p:grpSp>
      <p:sp>
        <p:nvSpPr>
          <p:cNvPr id="2" name="标题 1"/>
          <p:cNvSpPr>
            <a:spLocks noGrp="1"/>
          </p:cNvSpPr>
          <p:nvPr>
            <p:ph type="title" hasCustomPrompt="1"/>
            <p:custDataLst>
              <p:tags r:id="rId3"/>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2021/2/25</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9" name="Freeform 5"/>
          <p:cNvSpPr/>
          <p:nvPr userDrawn="1">
            <p:custDataLst>
              <p:tags r:id="rId1"/>
            </p:custDataLst>
          </p:nvPr>
        </p:nvSpPr>
        <p:spPr bwMode="auto">
          <a:xfrm>
            <a:off x="1143096" y="6100233"/>
            <a:ext cx="321733" cy="406400"/>
          </a:xfrm>
          <a:custGeom>
            <a:avLst/>
            <a:gdLst>
              <a:gd name="T0" fmla="*/ 0 w 379"/>
              <a:gd name="T1" fmla="*/ 474 h 479"/>
              <a:gd name="T2" fmla="*/ 4 w 379"/>
              <a:gd name="T3" fmla="*/ 448 h 479"/>
              <a:gd name="T4" fmla="*/ 21 w 379"/>
              <a:gd name="T5" fmla="*/ 376 h 479"/>
              <a:gd name="T6" fmla="*/ 45 w 379"/>
              <a:gd name="T7" fmla="*/ 303 h 479"/>
              <a:gd name="T8" fmla="*/ 62 w 379"/>
              <a:gd name="T9" fmla="*/ 264 h 479"/>
              <a:gd name="T10" fmla="*/ 82 w 379"/>
              <a:gd name="T11" fmla="*/ 224 h 479"/>
              <a:gd name="T12" fmla="*/ 97 w 379"/>
              <a:gd name="T13" fmla="*/ 198 h 479"/>
              <a:gd name="T14" fmla="*/ 110 w 379"/>
              <a:gd name="T15" fmla="*/ 179 h 479"/>
              <a:gd name="T16" fmla="*/ 123 w 379"/>
              <a:gd name="T17" fmla="*/ 161 h 479"/>
              <a:gd name="T18" fmla="*/ 143 w 379"/>
              <a:gd name="T19" fmla="*/ 137 h 479"/>
              <a:gd name="T20" fmla="*/ 163 w 379"/>
              <a:gd name="T21" fmla="*/ 115 h 479"/>
              <a:gd name="T22" fmla="*/ 185 w 379"/>
              <a:gd name="T23" fmla="*/ 95 h 479"/>
              <a:gd name="T24" fmla="*/ 218 w 379"/>
              <a:gd name="T25" fmla="*/ 68 h 479"/>
              <a:gd name="T26" fmla="*/ 262 w 379"/>
              <a:gd name="T27" fmla="*/ 41 h 479"/>
              <a:gd name="T28" fmla="*/ 283 w 379"/>
              <a:gd name="T29" fmla="*/ 31 h 479"/>
              <a:gd name="T30" fmla="*/ 303 w 379"/>
              <a:gd name="T31" fmla="*/ 22 h 479"/>
              <a:gd name="T32" fmla="*/ 338 w 379"/>
              <a:gd name="T33" fmla="*/ 10 h 479"/>
              <a:gd name="T34" fmla="*/ 379 w 379"/>
              <a:gd name="T35" fmla="*/ 0 h 479"/>
              <a:gd name="T36" fmla="*/ 339 w 379"/>
              <a:gd name="T37" fmla="*/ 12 h 479"/>
              <a:gd name="T38" fmla="*/ 305 w 379"/>
              <a:gd name="T39" fmla="*/ 26 h 479"/>
              <a:gd name="T40" fmla="*/ 285 w 379"/>
              <a:gd name="T41" fmla="*/ 35 h 479"/>
              <a:gd name="T42" fmla="*/ 265 w 379"/>
              <a:gd name="T43" fmla="*/ 47 h 479"/>
              <a:gd name="T44" fmla="*/ 223 w 379"/>
              <a:gd name="T45" fmla="*/ 76 h 479"/>
              <a:gd name="T46" fmla="*/ 192 w 379"/>
              <a:gd name="T47" fmla="*/ 103 h 479"/>
              <a:gd name="T48" fmla="*/ 173 w 379"/>
              <a:gd name="T49" fmla="*/ 124 h 479"/>
              <a:gd name="T50" fmla="*/ 154 w 379"/>
              <a:gd name="T51" fmla="*/ 146 h 479"/>
              <a:gd name="T52" fmla="*/ 136 w 379"/>
              <a:gd name="T53" fmla="*/ 170 h 479"/>
              <a:gd name="T54" fmla="*/ 124 w 379"/>
              <a:gd name="T55" fmla="*/ 189 h 479"/>
              <a:gd name="T56" fmla="*/ 113 w 379"/>
              <a:gd name="T57" fmla="*/ 208 h 479"/>
              <a:gd name="T58" fmla="*/ 100 w 379"/>
              <a:gd name="T59" fmla="*/ 234 h 479"/>
              <a:gd name="T60" fmla="*/ 82 w 379"/>
              <a:gd name="T61" fmla="*/ 273 h 479"/>
              <a:gd name="T62" fmla="*/ 68 w 379"/>
              <a:gd name="T63" fmla="*/ 311 h 479"/>
              <a:gd name="T64" fmla="*/ 48 w 379"/>
              <a:gd name="T65" fmla="*/ 382 h 479"/>
              <a:gd name="T66" fmla="*/ 36 w 379"/>
              <a:gd name="T67" fmla="*/ 453 h 479"/>
              <a:gd name="T68" fmla="*/ 34 w 379"/>
              <a:gd name="T69" fmla="*/ 477 h 479"/>
              <a:gd name="T70" fmla="*/ 0 w 379"/>
              <a:gd name="T71" fmla="*/ 476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9" h="479">
                <a:moveTo>
                  <a:pt x="0" y="476"/>
                </a:moveTo>
                <a:cubicBezTo>
                  <a:pt x="0" y="476"/>
                  <a:pt x="0" y="476"/>
                  <a:pt x="0" y="474"/>
                </a:cubicBezTo>
                <a:cubicBezTo>
                  <a:pt x="1" y="473"/>
                  <a:pt x="1" y="471"/>
                  <a:pt x="1" y="469"/>
                </a:cubicBezTo>
                <a:cubicBezTo>
                  <a:pt x="2" y="464"/>
                  <a:pt x="3" y="457"/>
                  <a:pt x="4" y="448"/>
                </a:cubicBezTo>
                <a:cubicBezTo>
                  <a:pt x="6" y="439"/>
                  <a:pt x="8" y="428"/>
                  <a:pt x="10" y="416"/>
                </a:cubicBezTo>
                <a:cubicBezTo>
                  <a:pt x="13" y="404"/>
                  <a:pt x="16" y="390"/>
                  <a:pt x="21" y="376"/>
                </a:cubicBezTo>
                <a:cubicBezTo>
                  <a:pt x="25" y="361"/>
                  <a:pt x="29" y="345"/>
                  <a:pt x="35" y="328"/>
                </a:cubicBezTo>
                <a:cubicBezTo>
                  <a:pt x="38" y="320"/>
                  <a:pt x="42" y="312"/>
                  <a:pt x="45" y="303"/>
                </a:cubicBezTo>
                <a:cubicBezTo>
                  <a:pt x="48" y="295"/>
                  <a:pt x="52" y="286"/>
                  <a:pt x="56" y="277"/>
                </a:cubicBezTo>
                <a:cubicBezTo>
                  <a:pt x="58" y="273"/>
                  <a:pt x="60" y="268"/>
                  <a:pt x="62" y="264"/>
                </a:cubicBezTo>
                <a:cubicBezTo>
                  <a:pt x="64" y="260"/>
                  <a:pt x="66" y="255"/>
                  <a:pt x="68" y="251"/>
                </a:cubicBezTo>
                <a:cubicBezTo>
                  <a:pt x="72" y="242"/>
                  <a:pt x="77" y="233"/>
                  <a:pt x="82" y="224"/>
                </a:cubicBezTo>
                <a:cubicBezTo>
                  <a:pt x="84" y="220"/>
                  <a:pt x="87" y="216"/>
                  <a:pt x="89" y="211"/>
                </a:cubicBezTo>
                <a:cubicBezTo>
                  <a:pt x="92" y="207"/>
                  <a:pt x="95" y="203"/>
                  <a:pt x="97" y="198"/>
                </a:cubicBezTo>
                <a:cubicBezTo>
                  <a:pt x="100" y="194"/>
                  <a:pt x="103" y="190"/>
                  <a:pt x="106" y="186"/>
                </a:cubicBezTo>
                <a:cubicBezTo>
                  <a:pt x="110" y="179"/>
                  <a:pt x="110" y="179"/>
                  <a:pt x="110" y="179"/>
                </a:cubicBezTo>
                <a:cubicBezTo>
                  <a:pt x="111" y="177"/>
                  <a:pt x="113" y="175"/>
                  <a:pt x="114" y="173"/>
                </a:cubicBezTo>
                <a:cubicBezTo>
                  <a:pt x="123" y="161"/>
                  <a:pt x="123" y="161"/>
                  <a:pt x="123" y="161"/>
                </a:cubicBezTo>
                <a:cubicBezTo>
                  <a:pt x="126" y="157"/>
                  <a:pt x="130" y="153"/>
                  <a:pt x="133" y="149"/>
                </a:cubicBezTo>
                <a:cubicBezTo>
                  <a:pt x="136" y="145"/>
                  <a:pt x="139" y="141"/>
                  <a:pt x="143" y="137"/>
                </a:cubicBezTo>
                <a:cubicBezTo>
                  <a:pt x="146" y="133"/>
                  <a:pt x="149" y="130"/>
                  <a:pt x="153" y="126"/>
                </a:cubicBezTo>
                <a:cubicBezTo>
                  <a:pt x="156" y="122"/>
                  <a:pt x="160" y="119"/>
                  <a:pt x="163" y="115"/>
                </a:cubicBezTo>
                <a:cubicBezTo>
                  <a:pt x="167" y="112"/>
                  <a:pt x="170" y="108"/>
                  <a:pt x="174" y="105"/>
                </a:cubicBezTo>
                <a:cubicBezTo>
                  <a:pt x="177" y="101"/>
                  <a:pt x="181" y="98"/>
                  <a:pt x="185" y="95"/>
                </a:cubicBezTo>
                <a:cubicBezTo>
                  <a:pt x="188" y="92"/>
                  <a:pt x="192" y="89"/>
                  <a:pt x="195" y="86"/>
                </a:cubicBezTo>
                <a:cubicBezTo>
                  <a:pt x="203" y="80"/>
                  <a:pt x="210" y="74"/>
                  <a:pt x="218" y="68"/>
                </a:cubicBezTo>
                <a:cubicBezTo>
                  <a:pt x="225" y="63"/>
                  <a:pt x="233" y="58"/>
                  <a:pt x="240" y="54"/>
                </a:cubicBezTo>
                <a:cubicBezTo>
                  <a:pt x="247" y="49"/>
                  <a:pt x="255" y="45"/>
                  <a:pt x="262" y="41"/>
                </a:cubicBezTo>
                <a:cubicBezTo>
                  <a:pt x="265" y="39"/>
                  <a:pt x="269" y="37"/>
                  <a:pt x="273" y="36"/>
                </a:cubicBezTo>
                <a:cubicBezTo>
                  <a:pt x="276" y="34"/>
                  <a:pt x="280" y="32"/>
                  <a:pt x="283" y="31"/>
                </a:cubicBezTo>
                <a:cubicBezTo>
                  <a:pt x="287" y="29"/>
                  <a:pt x="290" y="27"/>
                  <a:pt x="293" y="26"/>
                </a:cubicBezTo>
                <a:cubicBezTo>
                  <a:pt x="297" y="25"/>
                  <a:pt x="300" y="23"/>
                  <a:pt x="303" y="22"/>
                </a:cubicBezTo>
                <a:cubicBezTo>
                  <a:pt x="310" y="20"/>
                  <a:pt x="316" y="17"/>
                  <a:pt x="321" y="15"/>
                </a:cubicBezTo>
                <a:cubicBezTo>
                  <a:pt x="327" y="14"/>
                  <a:pt x="333" y="12"/>
                  <a:pt x="338" y="10"/>
                </a:cubicBezTo>
                <a:cubicBezTo>
                  <a:pt x="343" y="9"/>
                  <a:pt x="347" y="7"/>
                  <a:pt x="352" y="6"/>
                </a:cubicBezTo>
                <a:cubicBezTo>
                  <a:pt x="369" y="2"/>
                  <a:pt x="379" y="0"/>
                  <a:pt x="379" y="0"/>
                </a:cubicBezTo>
                <a:cubicBezTo>
                  <a:pt x="379" y="0"/>
                  <a:pt x="369" y="3"/>
                  <a:pt x="352" y="8"/>
                </a:cubicBezTo>
                <a:cubicBezTo>
                  <a:pt x="348" y="9"/>
                  <a:pt x="343" y="11"/>
                  <a:pt x="339" y="12"/>
                </a:cubicBezTo>
                <a:cubicBezTo>
                  <a:pt x="334" y="14"/>
                  <a:pt x="328" y="16"/>
                  <a:pt x="322" y="18"/>
                </a:cubicBezTo>
                <a:cubicBezTo>
                  <a:pt x="317" y="20"/>
                  <a:pt x="311" y="23"/>
                  <a:pt x="305" y="26"/>
                </a:cubicBezTo>
                <a:cubicBezTo>
                  <a:pt x="302" y="27"/>
                  <a:pt x="298" y="29"/>
                  <a:pt x="295" y="30"/>
                </a:cubicBezTo>
                <a:cubicBezTo>
                  <a:pt x="292" y="32"/>
                  <a:pt x="289" y="34"/>
                  <a:pt x="285" y="35"/>
                </a:cubicBezTo>
                <a:cubicBezTo>
                  <a:pt x="282" y="37"/>
                  <a:pt x="279" y="39"/>
                  <a:pt x="275" y="41"/>
                </a:cubicBezTo>
                <a:cubicBezTo>
                  <a:pt x="272" y="43"/>
                  <a:pt x="268" y="44"/>
                  <a:pt x="265" y="47"/>
                </a:cubicBezTo>
                <a:cubicBezTo>
                  <a:pt x="258" y="51"/>
                  <a:pt x="251" y="55"/>
                  <a:pt x="244" y="60"/>
                </a:cubicBezTo>
                <a:cubicBezTo>
                  <a:pt x="237" y="65"/>
                  <a:pt x="230" y="70"/>
                  <a:pt x="223" y="76"/>
                </a:cubicBezTo>
                <a:cubicBezTo>
                  <a:pt x="216" y="82"/>
                  <a:pt x="209" y="87"/>
                  <a:pt x="202" y="94"/>
                </a:cubicBezTo>
                <a:cubicBezTo>
                  <a:pt x="199" y="97"/>
                  <a:pt x="196" y="100"/>
                  <a:pt x="192" y="103"/>
                </a:cubicBezTo>
                <a:cubicBezTo>
                  <a:pt x="189" y="107"/>
                  <a:pt x="185" y="110"/>
                  <a:pt x="182" y="113"/>
                </a:cubicBezTo>
                <a:cubicBezTo>
                  <a:pt x="179" y="117"/>
                  <a:pt x="176" y="120"/>
                  <a:pt x="173" y="124"/>
                </a:cubicBezTo>
                <a:cubicBezTo>
                  <a:pt x="169" y="127"/>
                  <a:pt x="166" y="131"/>
                  <a:pt x="163" y="135"/>
                </a:cubicBezTo>
                <a:cubicBezTo>
                  <a:pt x="160" y="139"/>
                  <a:pt x="157" y="142"/>
                  <a:pt x="154" y="146"/>
                </a:cubicBezTo>
                <a:cubicBezTo>
                  <a:pt x="151" y="150"/>
                  <a:pt x="148" y="154"/>
                  <a:pt x="145" y="158"/>
                </a:cubicBezTo>
                <a:cubicBezTo>
                  <a:pt x="142" y="162"/>
                  <a:pt x="139" y="166"/>
                  <a:pt x="136" y="170"/>
                </a:cubicBezTo>
                <a:cubicBezTo>
                  <a:pt x="128" y="182"/>
                  <a:pt x="128" y="182"/>
                  <a:pt x="128" y="182"/>
                </a:cubicBezTo>
                <a:cubicBezTo>
                  <a:pt x="127" y="185"/>
                  <a:pt x="126" y="187"/>
                  <a:pt x="124" y="189"/>
                </a:cubicBezTo>
                <a:cubicBezTo>
                  <a:pt x="121" y="195"/>
                  <a:pt x="121" y="195"/>
                  <a:pt x="121" y="195"/>
                </a:cubicBezTo>
                <a:cubicBezTo>
                  <a:pt x="118" y="199"/>
                  <a:pt x="116" y="203"/>
                  <a:pt x="113" y="208"/>
                </a:cubicBezTo>
                <a:cubicBezTo>
                  <a:pt x="111" y="212"/>
                  <a:pt x="108" y="216"/>
                  <a:pt x="106" y="221"/>
                </a:cubicBezTo>
                <a:cubicBezTo>
                  <a:pt x="104" y="225"/>
                  <a:pt x="102" y="229"/>
                  <a:pt x="100" y="234"/>
                </a:cubicBezTo>
                <a:cubicBezTo>
                  <a:pt x="95" y="242"/>
                  <a:pt x="91" y="251"/>
                  <a:pt x="87" y="260"/>
                </a:cubicBezTo>
                <a:cubicBezTo>
                  <a:pt x="86" y="264"/>
                  <a:pt x="84" y="268"/>
                  <a:pt x="82" y="273"/>
                </a:cubicBezTo>
                <a:cubicBezTo>
                  <a:pt x="80" y="277"/>
                  <a:pt x="78" y="282"/>
                  <a:pt x="77" y="286"/>
                </a:cubicBezTo>
                <a:cubicBezTo>
                  <a:pt x="73" y="294"/>
                  <a:pt x="71" y="303"/>
                  <a:pt x="68" y="311"/>
                </a:cubicBezTo>
                <a:cubicBezTo>
                  <a:pt x="65" y="320"/>
                  <a:pt x="62" y="328"/>
                  <a:pt x="60" y="336"/>
                </a:cubicBezTo>
                <a:cubicBezTo>
                  <a:pt x="55" y="353"/>
                  <a:pt x="51" y="368"/>
                  <a:pt x="48" y="382"/>
                </a:cubicBezTo>
                <a:cubicBezTo>
                  <a:pt x="45" y="397"/>
                  <a:pt x="42" y="410"/>
                  <a:pt x="40" y="422"/>
                </a:cubicBezTo>
                <a:cubicBezTo>
                  <a:pt x="38" y="434"/>
                  <a:pt x="37" y="444"/>
                  <a:pt x="36" y="453"/>
                </a:cubicBezTo>
                <a:cubicBezTo>
                  <a:pt x="35" y="461"/>
                  <a:pt x="34" y="468"/>
                  <a:pt x="34" y="472"/>
                </a:cubicBezTo>
                <a:cubicBezTo>
                  <a:pt x="34" y="474"/>
                  <a:pt x="34" y="476"/>
                  <a:pt x="34" y="477"/>
                </a:cubicBezTo>
                <a:cubicBezTo>
                  <a:pt x="34" y="478"/>
                  <a:pt x="34" y="479"/>
                  <a:pt x="34" y="479"/>
                </a:cubicBezTo>
                <a:lnTo>
                  <a:pt x="0" y="476"/>
                </a:lnTo>
                <a:close/>
              </a:path>
            </a:pathLst>
          </a:custGeom>
          <a:solidFill>
            <a:srgbClr val="8F42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 name="Freeform 6"/>
          <p:cNvSpPr/>
          <p:nvPr userDrawn="1">
            <p:custDataLst>
              <p:tags r:id="rId2"/>
            </p:custDataLst>
          </p:nvPr>
        </p:nvSpPr>
        <p:spPr bwMode="auto">
          <a:xfrm>
            <a:off x="882747" y="6100233"/>
            <a:ext cx="321733" cy="406400"/>
          </a:xfrm>
          <a:custGeom>
            <a:avLst/>
            <a:gdLst>
              <a:gd name="T0" fmla="*/ 345 w 379"/>
              <a:gd name="T1" fmla="*/ 477 h 479"/>
              <a:gd name="T2" fmla="*/ 343 w 379"/>
              <a:gd name="T3" fmla="*/ 453 h 479"/>
              <a:gd name="T4" fmla="*/ 331 w 379"/>
              <a:gd name="T5" fmla="*/ 382 h 479"/>
              <a:gd name="T6" fmla="*/ 311 w 379"/>
              <a:gd name="T7" fmla="*/ 311 h 479"/>
              <a:gd name="T8" fmla="*/ 297 w 379"/>
              <a:gd name="T9" fmla="*/ 273 h 479"/>
              <a:gd name="T10" fmla="*/ 279 w 379"/>
              <a:gd name="T11" fmla="*/ 234 h 479"/>
              <a:gd name="T12" fmla="*/ 266 w 379"/>
              <a:gd name="T13" fmla="*/ 208 h 479"/>
              <a:gd name="T14" fmla="*/ 255 w 379"/>
              <a:gd name="T15" fmla="*/ 189 h 479"/>
              <a:gd name="T16" fmla="*/ 242 w 379"/>
              <a:gd name="T17" fmla="*/ 170 h 479"/>
              <a:gd name="T18" fmla="*/ 225 w 379"/>
              <a:gd name="T19" fmla="*/ 146 h 479"/>
              <a:gd name="T20" fmla="*/ 206 w 379"/>
              <a:gd name="T21" fmla="*/ 124 h 479"/>
              <a:gd name="T22" fmla="*/ 187 w 379"/>
              <a:gd name="T23" fmla="*/ 103 h 479"/>
              <a:gd name="T24" fmla="*/ 156 w 379"/>
              <a:gd name="T25" fmla="*/ 76 h 479"/>
              <a:gd name="T26" fmla="*/ 114 w 379"/>
              <a:gd name="T27" fmla="*/ 47 h 479"/>
              <a:gd name="T28" fmla="*/ 93 w 379"/>
              <a:gd name="T29" fmla="*/ 35 h 479"/>
              <a:gd name="T30" fmla="*/ 74 w 379"/>
              <a:gd name="T31" fmla="*/ 26 h 479"/>
              <a:gd name="T32" fmla="*/ 40 w 379"/>
              <a:gd name="T33" fmla="*/ 12 h 479"/>
              <a:gd name="T34" fmla="*/ 0 w 379"/>
              <a:gd name="T35" fmla="*/ 0 h 479"/>
              <a:gd name="T36" fmla="*/ 41 w 379"/>
              <a:gd name="T37" fmla="*/ 10 h 479"/>
              <a:gd name="T38" fmla="*/ 76 w 379"/>
              <a:gd name="T39" fmla="*/ 22 h 479"/>
              <a:gd name="T40" fmla="*/ 96 w 379"/>
              <a:gd name="T41" fmla="*/ 31 h 479"/>
              <a:gd name="T42" fmla="*/ 117 w 379"/>
              <a:gd name="T43" fmla="*/ 41 h 479"/>
              <a:gd name="T44" fmla="*/ 161 w 379"/>
              <a:gd name="T45" fmla="*/ 68 h 479"/>
              <a:gd name="T46" fmla="*/ 194 w 379"/>
              <a:gd name="T47" fmla="*/ 95 h 479"/>
              <a:gd name="T48" fmla="*/ 216 w 379"/>
              <a:gd name="T49" fmla="*/ 115 h 479"/>
              <a:gd name="T50" fmla="*/ 236 w 379"/>
              <a:gd name="T51" fmla="*/ 137 h 479"/>
              <a:gd name="T52" fmla="*/ 255 w 379"/>
              <a:gd name="T53" fmla="*/ 161 h 479"/>
              <a:gd name="T54" fmla="*/ 269 w 379"/>
              <a:gd name="T55" fmla="*/ 179 h 479"/>
              <a:gd name="T56" fmla="*/ 281 w 379"/>
              <a:gd name="T57" fmla="*/ 198 h 479"/>
              <a:gd name="T58" fmla="*/ 297 w 379"/>
              <a:gd name="T59" fmla="*/ 224 h 479"/>
              <a:gd name="T60" fmla="*/ 317 w 379"/>
              <a:gd name="T61" fmla="*/ 264 h 479"/>
              <a:gd name="T62" fmla="*/ 334 w 379"/>
              <a:gd name="T63" fmla="*/ 303 h 479"/>
              <a:gd name="T64" fmla="*/ 358 w 379"/>
              <a:gd name="T65" fmla="*/ 376 h 479"/>
              <a:gd name="T66" fmla="*/ 375 w 379"/>
              <a:gd name="T67" fmla="*/ 448 h 479"/>
              <a:gd name="T68" fmla="*/ 378 w 379"/>
              <a:gd name="T69" fmla="*/ 474 h 479"/>
              <a:gd name="T70" fmla="*/ 345 w 379"/>
              <a:gd name="T71" fmla="*/ 47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9" h="479">
                <a:moveTo>
                  <a:pt x="345" y="479"/>
                </a:moveTo>
                <a:cubicBezTo>
                  <a:pt x="345" y="479"/>
                  <a:pt x="345" y="478"/>
                  <a:pt x="345" y="477"/>
                </a:cubicBezTo>
                <a:cubicBezTo>
                  <a:pt x="345" y="476"/>
                  <a:pt x="345" y="474"/>
                  <a:pt x="345" y="472"/>
                </a:cubicBezTo>
                <a:cubicBezTo>
                  <a:pt x="344" y="468"/>
                  <a:pt x="344" y="461"/>
                  <a:pt x="343" y="453"/>
                </a:cubicBezTo>
                <a:cubicBezTo>
                  <a:pt x="342" y="444"/>
                  <a:pt x="340" y="434"/>
                  <a:pt x="338" y="422"/>
                </a:cubicBezTo>
                <a:cubicBezTo>
                  <a:pt x="337" y="410"/>
                  <a:pt x="334" y="397"/>
                  <a:pt x="331" y="382"/>
                </a:cubicBezTo>
                <a:cubicBezTo>
                  <a:pt x="328" y="368"/>
                  <a:pt x="324" y="353"/>
                  <a:pt x="319" y="336"/>
                </a:cubicBezTo>
                <a:cubicBezTo>
                  <a:pt x="317" y="328"/>
                  <a:pt x="314" y="320"/>
                  <a:pt x="311" y="311"/>
                </a:cubicBezTo>
                <a:cubicBezTo>
                  <a:pt x="308" y="303"/>
                  <a:pt x="305" y="294"/>
                  <a:pt x="302" y="286"/>
                </a:cubicBezTo>
                <a:cubicBezTo>
                  <a:pt x="300" y="282"/>
                  <a:pt x="299" y="277"/>
                  <a:pt x="297" y="273"/>
                </a:cubicBezTo>
                <a:cubicBezTo>
                  <a:pt x="295" y="268"/>
                  <a:pt x="293" y="264"/>
                  <a:pt x="291" y="260"/>
                </a:cubicBezTo>
                <a:cubicBezTo>
                  <a:pt x="288" y="251"/>
                  <a:pt x="284" y="242"/>
                  <a:pt x="279" y="234"/>
                </a:cubicBezTo>
                <a:cubicBezTo>
                  <a:pt x="277" y="229"/>
                  <a:pt x="275" y="225"/>
                  <a:pt x="273" y="221"/>
                </a:cubicBezTo>
                <a:cubicBezTo>
                  <a:pt x="270" y="216"/>
                  <a:pt x="268" y="212"/>
                  <a:pt x="266" y="208"/>
                </a:cubicBezTo>
                <a:cubicBezTo>
                  <a:pt x="263" y="203"/>
                  <a:pt x="261" y="199"/>
                  <a:pt x="258" y="195"/>
                </a:cubicBezTo>
                <a:cubicBezTo>
                  <a:pt x="255" y="189"/>
                  <a:pt x="255" y="189"/>
                  <a:pt x="255" y="189"/>
                </a:cubicBezTo>
                <a:cubicBezTo>
                  <a:pt x="253" y="187"/>
                  <a:pt x="252" y="185"/>
                  <a:pt x="250" y="182"/>
                </a:cubicBezTo>
                <a:cubicBezTo>
                  <a:pt x="242" y="170"/>
                  <a:pt x="242" y="170"/>
                  <a:pt x="242" y="170"/>
                </a:cubicBezTo>
                <a:cubicBezTo>
                  <a:pt x="240" y="166"/>
                  <a:pt x="237" y="162"/>
                  <a:pt x="234" y="158"/>
                </a:cubicBezTo>
                <a:cubicBezTo>
                  <a:pt x="231" y="154"/>
                  <a:pt x="228" y="150"/>
                  <a:pt x="225" y="146"/>
                </a:cubicBezTo>
                <a:cubicBezTo>
                  <a:pt x="222" y="142"/>
                  <a:pt x="219" y="139"/>
                  <a:pt x="216" y="135"/>
                </a:cubicBezTo>
                <a:cubicBezTo>
                  <a:pt x="213" y="131"/>
                  <a:pt x="210" y="127"/>
                  <a:pt x="206" y="124"/>
                </a:cubicBezTo>
                <a:cubicBezTo>
                  <a:pt x="203" y="120"/>
                  <a:pt x="200" y="117"/>
                  <a:pt x="197" y="113"/>
                </a:cubicBezTo>
                <a:cubicBezTo>
                  <a:pt x="193" y="110"/>
                  <a:pt x="190" y="107"/>
                  <a:pt x="187" y="103"/>
                </a:cubicBezTo>
                <a:cubicBezTo>
                  <a:pt x="183" y="100"/>
                  <a:pt x="180" y="97"/>
                  <a:pt x="176" y="94"/>
                </a:cubicBezTo>
                <a:cubicBezTo>
                  <a:pt x="170" y="87"/>
                  <a:pt x="162" y="82"/>
                  <a:pt x="156" y="76"/>
                </a:cubicBezTo>
                <a:cubicBezTo>
                  <a:pt x="149" y="70"/>
                  <a:pt x="141" y="65"/>
                  <a:pt x="135" y="60"/>
                </a:cubicBezTo>
                <a:cubicBezTo>
                  <a:pt x="128" y="55"/>
                  <a:pt x="120" y="51"/>
                  <a:pt x="114" y="47"/>
                </a:cubicBezTo>
                <a:cubicBezTo>
                  <a:pt x="110" y="44"/>
                  <a:pt x="107" y="43"/>
                  <a:pt x="103" y="41"/>
                </a:cubicBezTo>
                <a:cubicBezTo>
                  <a:pt x="100" y="39"/>
                  <a:pt x="97" y="37"/>
                  <a:pt x="93" y="35"/>
                </a:cubicBezTo>
                <a:cubicBezTo>
                  <a:pt x="90" y="34"/>
                  <a:pt x="87" y="32"/>
                  <a:pt x="84" y="30"/>
                </a:cubicBezTo>
                <a:cubicBezTo>
                  <a:pt x="80" y="29"/>
                  <a:pt x="77" y="27"/>
                  <a:pt x="74" y="26"/>
                </a:cubicBezTo>
                <a:cubicBezTo>
                  <a:pt x="68" y="23"/>
                  <a:pt x="62" y="20"/>
                  <a:pt x="56" y="18"/>
                </a:cubicBezTo>
                <a:cubicBezTo>
                  <a:pt x="51" y="16"/>
                  <a:pt x="45" y="14"/>
                  <a:pt x="40" y="12"/>
                </a:cubicBezTo>
                <a:cubicBezTo>
                  <a:pt x="35" y="11"/>
                  <a:pt x="31" y="9"/>
                  <a:pt x="27" y="8"/>
                </a:cubicBezTo>
                <a:cubicBezTo>
                  <a:pt x="10" y="3"/>
                  <a:pt x="0" y="0"/>
                  <a:pt x="0" y="0"/>
                </a:cubicBezTo>
                <a:cubicBezTo>
                  <a:pt x="0" y="0"/>
                  <a:pt x="10" y="2"/>
                  <a:pt x="27" y="6"/>
                </a:cubicBezTo>
                <a:cubicBezTo>
                  <a:pt x="31" y="7"/>
                  <a:pt x="36" y="9"/>
                  <a:pt x="41" y="10"/>
                </a:cubicBezTo>
                <a:cubicBezTo>
                  <a:pt x="46" y="12"/>
                  <a:pt x="52" y="14"/>
                  <a:pt x="57" y="15"/>
                </a:cubicBezTo>
                <a:cubicBezTo>
                  <a:pt x="63" y="17"/>
                  <a:pt x="69" y="20"/>
                  <a:pt x="76" y="22"/>
                </a:cubicBezTo>
                <a:cubicBezTo>
                  <a:pt x="79" y="23"/>
                  <a:pt x="82" y="25"/>
                  <a:pt x="86" y="26"/>
                </a:cubicBezTo>
                <a:cubicBezTo>
                  <a:pt x="89" y="27"/>
                  <a:pt x="92" y="29"/>
                  <a:pt x="96" y="31"/>
                </a:cubicBezTo>
                <a:cubicBezTo>
                  <a:pt x="99" y="32"/>
                  <a:pt x="103" y="34"/>
                  <a:pt x="106" y="36"/>
                </a:cubicBezTo>
                <a:cubicBezTo>
                  <a:pt x="110" y="37"/>
                  <a:pt x="113" y="39"/>
                  <a:pt x="117" y="41"/>
                </a:cubicBezTo>
                <a:cubicBezTo>
                  <a:pt x="124" y="45"/>
                  <a:pt x="131" y="49"/>
                  <a:pt x="139" y="54"/>
                </a:cubicBezTo>
                <a:cubicBezTo>
                  <a:pt x="146" y="58"/>
                  <a:pt x="154" y="63"/>
                  <a:pt x="161" y="68"/>
                </a:cubicBezTo>
                <a:cubicBezTo>
                  <a:pt x="168" y="74"/>
                  <a:pt x="176" y="80"/>
                  <a:pt x="183" y="86"/>
                </a:cubicBezTo>
                <a:cubicBezTo>
                  <a:pt x="187" y="89"/>
                  <a:pt x="191" y="92"/>
                  <a:pt x="194" y="95"/>
                </a:cubicBezTo>
                <a:cubicBezTo>
                  <a:pt x="198" y="98"/>
                  <a:pt x="202" y="101"/>
                  <a:pt x="205" y="105"/>
                </a:cubicBezTo>
                <a:cubicBezTo>
                  <a:pt x="209" y="108"/>
                  <a:pt x="212" y="112"/>
                  <a:pt x="216" y="115"/>
                </a:cubicBezTo>
                <a:cubicBezTo>
                  <a:pt x="219" y="119"/>
                  <a:pt x="223" y="122"/>
                  <a:pt x="226" y="126"/>
                </a:cubicBezTo>
                <a:cubicBezTo>
                  <a:pt x="229" y="130"/>
                  <a:pt x="233" y="133"/>
                  <a:pt x="236" y="137"/>
                </a:cubicBezTo>
                <a:cubicBezTo>
                  <a:pt x="240" y="141"/>
                  <a:pt x="243" y="145"/>
                  <a:pt x="246" y="149"/>
                </a:cubicBezTo>
                <a:cubicBezTo>
                  <a:pt x="249" y="153"/>
                  <a:pt x="252" y="157"/>
                  <a:pt x="255" y="161"/>
                </a:cubicBezTo>
                <a:cubicBezTo>
                  <a:pt x="264" y="173"/>
                  <a:pt x="264" y="173"/>
                  <a:pt x="264" y="173"/>
                </a:cubicBezTo>
                <a:cubicBezTo>
                  <a:pt x="266" y="175"/>
                  <a:pt x="267" y="177"/>
                  <a:pt x="269" y="179"/>
                </a:cubicBezTo>
                <a:cubicBezTo>
                  <a:pt x="273" y="186"/>
                  <a:pt x="273" y="186"/>
                  <a:pt x="273" y="186"/>
                </a:cubicBezTo>
                <a:cubicBezTo>
                  <a:pt x="276" y="190"/>
                  <a:pt x="279" y="194"/>
                  <a:pt x="281" y="198"/>
                </a:cubicBezTo>
                <a:cubicBezTo>
                  <a:pt x="284" y="203"/>
                  <a:pt x="287" y="207"/>
                  <a:pt x="289" y="211"/>
                </a:cubicBezTo>
                <a:cubicBezTo>
                  <a:pt x="292" y="216"/>
                  <a:pt x="295" y="220"/>
                  <a:pt x="297" y="224"/>
                </a:cubicBezTo>
                <a:cubicBezTo>
                  <a:pt x="302" y="233"/>
                  <a:pt x="307" y="242"/>
                  <a:pt x="311" y="251"/>
                </a:cubicBezTo>
                <a:cubicBezTo>
                  <a:pt x="313" y="255"/>
                  <a:pt x="315" y="260"/>
                  <a:pt x="317" y="264"/>
                </a:cubicBezTo>
                <a:cubicBezTo>
                  <a:pt x="319" y="268"/>
                  <a:pt x="321" y="273"/>
                  <a:pt x="323" y="277"/>
                </a:cubicBezTo>
                <a:cubicBezTo>
                  <a:pt x="327" y="286"/>
                  <a:pt x="331" y="295"/>
                  <a:pt x="334" y="303"/>
                </a:cubicBezTo>
                <a:cubicBezTo>
                  <a:pt x="337" y="312"/>
                  <a:pt x="341" y="320"/>
                  <a:pt x="343" y="328"/>
                </a:cubicBezTo>
                <a:cubicBezTo>
                  <a:pt x="349" y="345"/>
                  <a:pt x="354" y="361"/>
                  <a:pt x="358" y="376"/>
                </a:cubicBezTo>
                <a:cubicBezTo>
                  <a:pt x="362" y="390"/>
                  <a:pt x="366" y="404"/>
                  <a:pt x="368" y="416"/>
                </a:cubicBezTo>
                <a:cubicBezTo>
                  <a:pt x="371" y="428"/>
                  <a:pt x="373" y="439"/>
                  <a:pt x="375" y="448"/>
                </a:cubicBezTo>
                <a:cubicBezTo>
                  <a:pt x="376" y="457"/>
                  <a:pt x="377" y="464"/>
                  <a:pt x="378" y="469"/>
                </a:cubicBezTo>
                <a:cubicBezTo>
                  <a:pt x="378" y="471"/>
                  <a:pt x="378" y="473"/>
                  <a:pt x="378" y="474"/>
                </a:cubicBezTo>
                <a:cubicBezTo>
                  <a:pt x="379" y="476"/>
                  <a:pt x="379" y="476"/>
                  <a:pt x="379" y="476"/>
                </a:cubicBezTo>
                <a:lnTo>
                  <a:pt x="345" y="479"/>
                </a:lnTo>
                <a:close/>
              </a:path>
            </a:pathLst>
          </a:custGeom>
          <a:solidFill>
            <a:srgbClr val="8F42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 name="Freeform 7"/>
          <p:cNvSpPr/>
          <p:nvPr userDrawn="1">
            <p:custDataLst>
              <p:tags r:id="rId3"/>
            </p:custDataLst>
          </p:nvPr>
        </p:nvSpPr>
        <p:spPr bwMode="auto">
          <a:xfrm>
            <a:off x="1157913" y="6284384"/>
            <a:ext cx="330200" cy="218016"/>
          </a:xfrm>
          <a:custGeom>
            <a:avLst/>
            <a:gdLst>
              <a:gd name="T0" fmla="*/ 0 w 389"/>
              <a:gd name="T1" fmla="*/ 252 h 258"/>
              <a:gd name="T2" fmla="*/ 1 w 389"/>
              <a:gd name="T3" fmla="*/ 251 h 258"/>
              <a:gd name="T4" fmla="*/ 2 w 389"/>
              <a:gd name="T5" fmla="*/ 246 h 258"/>
              <a:gd name="T6" fmla="*/ 6 w 389"/>
              <a:gd name="T7" fmla="*/ 230 h 258"/>
              <a:gd name="T8" fmla="*/ 15 w 389"/>
              <a:gd name="T9" fmla="*/ 206 h 258"/>
              <a:gd name="T10" fmla="*/ 30 w 389"/>
              <a:gd name="T11" fmla="*/ 177 h 258"/>
              <a:gd name="T12" fmla="*/ 50 w 389"/>
              <a:gd name="T13" fmla="*/ 144 h 258"/>
              <a:gd name="T14" fmla="*/ 77 w 389"/>
              <a:gd name="T15" fmla="*/ 110 h 258"/>
              <a:gd name="T16" fmla="*/ 111 w 389"/>
              <a:gd name="T17" fmla="*/ 79 h 258"/>
              <a:gd name="T18" fmla="*/ 150 w 389"/>
              <a:gd name="T19" fmla="*/ 53 h 258"/>
              <a:gd name="T20" fmla="*/ 170 w 389"/>
              <a:gd name="T21" fmla="*/ 41 h 258"/>
              <a:gd name="T22" fmla="*/ 181 w 389"/>
              <a:gd name="T23" fmla="*/ 36 h 258"/>
              <a:gd name="T24" fmla="*/ 192 w 389"/>
              <a:gd name="T25" fmla="*/ 32 h 258"/>
              <a:gd name="T26" fmla="*/ 234 w 389"/>
              <a:gd name="T27" fmla="*/ 17 h 258"/>
              <a:gd name="T28" fmla="*/ 255 w 389"/>
              <a:gd name="T29" fmla="*/ 12 h 258"/>
              <a:gd name="T30" fmla="*/ 275 w 389"/>
              <a:gd name="T31" fmla="*/ 8 h 258"/>
              <a:gd name="T32" fmla="*/ 294 w 389"/>
              <a:gd name="T33" fmla="*/ 5 h 258"/>
              <a:gd name="T34" fmla="*/ 303 w 389"/>
              <a:gd name="T35" fmla="*/ 3 h 258"/>
              <a:gd name="T36" fmla="*/ 312 w 389"/>
              <a:gd name="T37" fmla="*/ 3 h 258"/>
              <a:gd name="T38" fmla="*/ 328 w 389"/>
              <a:gd name="T39" fmla="*/ 1 h 258"/>
              <a:gd name="T40" fmla="*/ 343 w 389"/>
              <a:gd name="T41" fmla="*/ 1 h 258"/>
              <a:gd name="T42" fmla="*/ 356 w 389"/>
              <a:gd name="T43" fmla="*/ 0 h 258"/>
              <a:gd name="T44" fmla="*/ 368 w 389"/>
              <a:gd name="T45" fmla="*/ 0 h 258"/>
              <a:gd name="T46" fmla="*/ 389 w 389"/>
              <a:gd name="T47" fmla="*/ 0 h 258"/>
              <a:gd name="T48" fmla="*/ 368 w 389"/>
              <a:gd name="T49" fmla="*/ 2 h 258"/>
              <a:gd name="T50" fmla="*/ 357 w 389"/>
              <a:gd name="T51" fmla="*/ 2 h 258"/>
              <a:gd name="T52" fmla="*/ 344 w 389"/>
              <a:gd name="T53" fmla="*/ 4 h 258"/>
              <a:gd name="T54" fmla="*/ 329 w 389"/>
              <a:gd name="T55" fmla="*/ 5 h 258"/>
              <a:gd name="T56" fmla="*/ 313 w 389"/>
              <a:gd name="T57" fmla="*/ 8 h 258"/>
              <a:gd name="T58" fmla="*/ 304 w 389"/>
              <a:gd name="T59" fmla="*/ 9 h 258"/>
              <a:gd name="T60" fmla="*/ 295 w 389"/>
              <a:gd name="T61" fmla="*/ 11 h 258"/>
              <a:gd name="T62" fmla="*/ 276 w 389"/>
              <a:gd name="T63" fmla="*/ 15 h 258"/>
              <a:gd name="T64" fmla="*/ 257 w 389"/>
              <a:gd name="T65" fmla="*/ 21 h 258"/>
              <a:gd name="T66" fmla="*/ 237 w 389"/>
              <a:gd name="T67" fmla="*/ 27 h 258"/>
              <a:gd name="T68" fmla="*/ 197 w 389"/>
              <a:gd name="T69" fmla="*/ 44 h 258"/>
              <a:gd name="T70" fmla="*/ 187 w 389"/>
              <a:gd name="T71" fmla="*/ 49 h 258"/>
              <a:gd name="T72" fmla="*/ 178 w 389"/>
              <a:gd name="T73" fmla="*/ 55 h 258"/>
              <a:gd name="T74" fmla="*/ 159 w 389"/>
              <a:gd name="T75" fmla="*/ 67 h 258"/>
              <a:gd name="T76" fmla="*/ 124 w 389"/>
              <a:gd name="T77" fmla="*/ 94 h 258"/>
              <a:gd name="T78" fmla="*/ 95 w 389"/>
              <a:gd name="T79" fmla="*/ 126 h 258"/>
              <a:gd name="T80" fmla="*/ 72 w 389"/>
              <a:gd name="T81" fmla="*/ 158 h 258"/>
              <a:gd name="T82" fmla="*/ 55 w 389"/>
              <a:gd name="T83" fmla="*/ 189 h 258"/>
              <a:gd name="T84" fmla="*/ 44 w 389"/>
              <a:gd name="T85" fmla="*/ 217 h 258"/>
              <a:gd name="T86" fmla="*/ 37 w 389"/>
              <a:gd name="T87" fmla="*/ 239 h 258"/>
              <a:gd name="T88" fmla="*/ 34 w 389"/>
              <a:gd name="T89" fmla="*/ 253 h 258"/>
              <a:gd name="T90" fmla="*/ 34 w 389"/>
              <a:gd name="T91" fmla="*/ 256 h 258"/>
              <a:gd name="T92" fmla="*/ 33 w 389"/>
              <a:gd name="T93" fmla="*/ 258 h 258"/>
              <a:gd name="T94" fmla="*/ 0 w 389"/>
              <a:gd name="T95" fmla="*/ 25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9" h="258">
                <a:moveTo>
                  <a:pt x="0" y="252"/>
                </a:moveTo>
                <a:cubicBezTo>
                  <a:pt x="0" y="252"/>
                  <a:pt x="0" y="252"/>
                  <a:pt x="1" y="251"/>
                </a:cubicBezTo>
                <a:cubicBezTo>
                  <a:pt x="1" y="250"/>
                  <a:pt x="1" y="248"/>
                  <a:pt x="2" y="246"/>
                </a:cubicBezTo>
                <a:cubicBezTo>
                  <a:pt x="3" y="242"/>
                  <a:pt x="4" y="237"/>
                  <a:pt x="6" y="230"/>
                </a:cubicBezTo>
                <a:cubicBezTo>
                  <a:pt x="9" y="223"/>
                  <a:pt x="12" y="215"/>
                  <a:pt x="15" y="206"/>
                </a:cubicBezTo>
                <a:cubicBezTo>
                  <a:pt x="19" y="197"/>
                  <a:pt x="24" y="187"/>
                  <a:pt x="30" y="177"/>
                </a:cubicBezTo>
                <a:cubicBezTo>
                  <a:pt x="35" y="166"/>
                  <a:pt x="42" y="155"/>
                  <a:pt x="50" y="144"/>
                </a:cubicBezTo>
                <a:cubicBezTo>
                  <a:pt x="58" y="133"/>
                  <a:pt x="67" y="121"/>
                  <a:pt x="77" y="110"/>
                </a:cubicBezTo>
                <a:cubicBezTo>
                  <a:pt x="88" y="100"/>
                  <a:pt x="99" y="89"/>
                  <a:pt x="111" y="79"/>
                </a:cubicBezTo>
                <a:cubicBezTo>
                  <a:pt x="123" y="69"/>
                  <a:pt x="136" y="61"/>
                  <a:pt x="150" y="53"/>
                </a:cubicBezTo>
                <a:cubicBezTo>
                  <a:pt x="157" y="49"/>
                  <a:pt x="163" y="45"/>
                  <a:pt x="170" y="41"/>
                </a:cubicBezTo>
                <a:cubicBezTo>
                  <a:pt x="174" y="40"/>
                  <a:pt x="177" y="38"/>
                  <a:pt x="181" y="36"/>
                </a:cubicBezTo>
                <a:cubicBezTo>
                  <a:pt x="184" y="35"/>
                  <a:pt x="188" y="33"/>
                  <a:pt x="192" y="32"/>
                </a:cubicBezTo>
                <a:cubicBezTo>
                  <a:pt x="206" y="26"/>
                  <a:pt x="220" y="21"/>
                  <a:pt x="234" y="17"/>
                </a:cubicBezTo>
                <a:cubicBezTo>
                  <a:pt x="241" y="15"/>
                  <a:pt x="248" y="13"/>
                  <a:pt x="255" y="12"/>
                </a:cubicBezTo>
                <a:cubicBezTo>
                  <a:pt x="262" y="10"/>
                  <a:pt x="268" y="9"/>
                  <a:pt x="275" y="8"/>
                </a:cubicBezTo>
                <a:cubicBezTo>
                  <a:pt x="281" y="6"/>
                  <a:pt x="288" y="6"/>
                  <a:pt x="294" y="5"/>
                </a:cubicBezTo>
                <a:cubicBezTo>
                  <a:pt x="297" y="4"/>
                  <a:pt x="300" y="4"/>
                  <a:pt x="303" y="3"/>
                </a:cubicBezTo>
                <a:cubicBezTo>
                  <a:pt x="306" y="3"/>
                  <a:pt x="309" y="3"/>
                  <a:pt x="312" y="3"/>
                </a:cubicBezTo>
                <a:cubicBezTo>
                  <a:pt x="318" y="2"/>
                  <a:pt x="323" y="2"/>
                  <a:pt x="328" y="1"/>
                </a:cubicBezTo>
                <a:cubicBezTo>
                  <a:pt x="334" y="1"/>
                  <a:pt x="339" y="1"/>
                  <a:pt x="343" y="1"/>
                </a:cubicBezTo>
                <a:cubicBezTo>
                  <a:pt x="348" y="0"/>
                  <a:pt x="352" y="0"/>
                  <a:pt x="356" y="0"/>
                </a:cubicBezTo>
                <a:cubicBezTo>
                  <a:pt x="360" y="0"/>
                  <a:pt x="364" y="0"/>
                  <a:pt x="368" y="0"/>
                </a:cubicBezTo>
                <a:cubicBezTo>
                  <a:pt x="381" y="0"/>
                  <a:pt x="389" y="0"/>
                  <a:pt x="389" y="0"/>
                </a:cubicBezTo>
                <a:cubicBezTo>
                  <a:pt x="389" y="0"/>
                  <a:pt x="381" y="1"/>
                  <a:pt x="368" y="2"/>
                </a:cubicBezTo>
                <a:cubicBezTo>
                  <a:pt x="364" y="2"/>
                  <a:pt x="361" y="2"/>
                  <a:pt x="357" y="2"/>
                </a:cubicBezTo>
                <a:cubicBezTo>
                  <a:pt x="352" y="3"/>
                  <a:pt x="348" y="3"/>
                  <a:pt x="344" y="4"/>
                </a:cubicBezTo>
                <a:cubicBezTo>
                  <a:pt x="339" y="4"/>
                  <a:pt x="334" y="5"/>
                  <a:pt x="329" y="5"/>
                </a:cubicBezTo>
                <a:cubicBezTo>
                  <a:pt x="324" y="6"/>
                  <a:pt x="318" y="7"/>
                  <a:pt x="313" y="8"/>
                </a:cubicBezTo>
                <a:cubicBezTo>
                  <a:pt x="310" y="8"/>
                  <a:pt x="307" y="9"/>
                  <a:pt x="304" y="9"/>
                </a:cubicBezTo>
                <a:cubicBezTo>
                  <a:pt x="301" y="10"/>
                  <a:pt x="298" y="10"/>
                  <a:pt x="295" y="11"/>
                </a:cubicBezTo>
                <a:cubicBezTo>
                  <a:pt x="289" y="12"/>
                  <a:pt x="283" y="14"/>
                  <a:pt x="276" y="15"/>
                </a:cubicBezTo>
                <a:cubicBezTo>
                  <a:pt x="270" y="17"/>
                  <a:pt x="264" y="19"/>
                  <a:pt x="257" y="21"/>
                </a:cubicBezTo>
                <a:cubicBezTo>
                  <a:pt x="251" y="22"/>
                  <a:pt x="244" y="25"/>
                  <a:pt x="237" y="27"/>
                </a:cubicBezTo>
                <a:cubicBezTo>
                  <a:pt x="224" y="32"/>
                  <a:pt x="210" y="38"/>
                  <a:pt x="197" y="44"/>
                </a:cubicBezTo>
                <a:cubicBezTo>
                  <a:pt x="194" y="46"/>
                  <a:pt x="191" y="48"/>
                  <a:pt x="187" y="49"/>
                </a:cubicBezTo>
                <a:cubicBezTo>
                  <a:pt x="184" y="51"/>
                  <a:pt x="181" y="53"/>
                  <a:pt x="178" y="55"/>
                </a:cubicBezTo>
                <a:cubicBezTo>
                  <a:pt x="171" y="59"/>
                  <a:pt x="165" y="63"/>
                  <a:pt x="159" y="67"/>
                </a:cubicBezTo>
                <a:cubicBezTo>
                  <a:pt x="146" y="75"/>
                  <a:pt x="135" y="84"/>
                  <a:pt x="124" y="94"/>
                </a:cubicBezTo>
                <a:cubicBezTo>
                  <a:pt x="113" y="104"/>
                  <a:pt x="103" y="115"/>
                  <a:pt x="95" y="126"/>
                </a:cubicBezTo>
                <a:cubicBezTo>
                  <a:pt x="86" y="136"/>
                  <a:pt x="78" y="147"/>
                  <a:pt x="72" y="158"/>
                </a:cubicBezTo>
                <a:cubicBezTo>
                  <a:pt x="65" y="169"/>
                  <a:pt x="59" y="179"/>
                  <a:pt x="55" y="189"/>
                </a:cubicBezTo>
                <a:cubicBezTo>
                  <a:pt x="50" y="199"/>
                  <a:pt x="47" y="209"/>
                  <a:pt x="44" y="217"/>
                </a:cubicBezTo>
                <a:cubicBezTo>
                  <a:pt x="41" y="225"/>
                  <a:pt x="39" y="233"/>
                  <a:pt x="37" y="239"/>
                </a:cubicBezTo>
                <a:cubicBezTo>
                  <a:pt x="36" y="245"/>
                  <a:pt x="35" y="250"/>
                  <a:pt x="34" y="253"/>
                </a:cubicBezTo>
                <a:cubicBezTo>
                  <a:pt x="34" y="255"/>
                  <a:pt x="34" y="256"/>
                  <a:pt x="34" y="256"/>
                </a:cubicBezTo>
                <a:cubicBezTo>
                  <a:pt x="34" y="257"/>
                  <a:pt x="33" y="258"/>
                  <a:pt x="33" y="258"/>
                </a:cubicBezTo>
                <a:lnTo>
                  <a:pt x="0" y="252"/>
                </a:lnTo>
                <a:close/>
              </a:path>
            </a:pathLst>
          </a:custGeom>
          <a:solidFill>
            <a:srgbClr val="8F42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 name="Freeform 8"/>
          <p:cNvSpPr/>
          <p:nvPr userDrawn="1">
            <p:custDataLst>
              <p:tags r:id="rId4"/>
            </p:custDataLst>
          </p:nvPr>
        </p:nvSpPr>
        <p:spPr bwMode="auto">
          <a:xfrm>
            <a:off x="846763" y="6284384"/>
            <a:ext cx="330200" cy="218016"/>
          </a:xfrm>
          <a:custGeom>
            <a:avLst/>
            <a:gdLst>
              <a:gd name="T0" fmla="*/ 355 w 388"/>
              <a:gd name="T1" fmla="*/ 258 h 258"/>
              <a:gd name="T2" fmla="*/ 355 w 388"/>
              <a:gd name="T3" fmla="*/ 256 h 258"/>
              <a:gd name="T4" fmla="*/ 354 w 388"/>
              <a:gd name="T5" fmla="*/ 253 h 258"/>
              <a:gd name="T6" fmla="*/ 351 w 388"/>
              <a:gd name="T7" fmla="*/ 239 h 258"/>
              <a:gd name="T8" fmla="*/ 345 w 388"/>
              <a:gd name="T9" fmla="*/ 217 h 258"/>
              <a:gd name="T10" fmla="*/ 334 w 388"/>
              <a:gd name="T11" fmla="*/ 189 h 258"/>
              <a:gd name="T12" fmla="*/ 317 w 388"/>
              <a:gd name="T13" fmla="*/ 158 h 258"/>
              <a:gd name="T14" fmla="*/ 294 w 388"/>
              <a:gd name="T15" fmla="*/ 126 h 258"/>
              <a:gd name="T16" fmla="*/ 265 w 388"/>
              <a:gd name="T17" fmla="*/ 94 h 258"/>
              <a:gd name="T18" fmla="*/ 230 w 388"/>
              <a:gd name="T19" fmla="*/ 67 h 258"/>
              <a:gd name="T20" fmla="*/ 211 w 388"/>
              <a:gd name="T21" fmla="*/ 55 h 258"/>
              <a:gd name="T22" fmla="*/ 201 w 388"/>
              <a:gd name="T23" fmla="*/ 49 h 258"/>
              <a:gd name="T24" fmla="*/ 191 w 388"/>
              <a:gd name="T25" fmla="*/ 44 h 258"/>
              <a:gd name="T26" fmla="*/ 151 w 388"/>
              <a:gd name="T27" fmla="*/ 27 h 258"/>
              <a:gd name="T28" fmla="*/ 131 w 388"/>
              <a:gd name="T29" fmla="*/ 21 h 258"/>
              <a:gd name="T30" fmla="*/ 112 w 388"/>
              <a:gd name="T31" fmla="*/ 15 h 258"/>
              <a:gd name="T32" fmla="*/ 93 w 388"/>
              <a:gd name="T33" fmla="*/ 11 h 258"/>
              <a:gd name="T34" fmla="*/ 85 w 388"/>
              <a:gd name="T35" fmla="*/ 9 h 258"/>
              <a:gd name="T36" fmla="*/ 76 w 388"/>
              <a:gd name="T37" fmla="*/ 8 h 258"/>
              <a:gd name="T38" fmla="*/ 60 w 388"/>
              <a:gd name="T39" fmla="*/ 5 h 258"/>
              <a:gd name="T40" fmla="*/ 45 w 388"/>
              <a:gd name="T41" fmla="*/ 4 h 258"/>
              <a:gd name="T42" fmla="*/ 32 w 388"/>
              <a:gd name="T43" fmla="*/ 2 h 258"/>
              <a:gd name="T44" fmla="*/ 21 w 388"/>
              <a:gd name="T45" fmla="*/ 2 h 258"/>
              <a:gd name="T46" fmla="*/ 0 w 388"/>
              <a:gd name="T47" fmla="*/ 0 h 258"/>
              <a:gd name="T48" fmla="*/ 21 w 388"/>
              <a:gd name="T49" fmla="*/ 0 h 258"/>
              <a:gd name="T50" fmla="*/ 32 w 388"/>
              <a:gd name="T51" fmla="*/ 0 h 258"/>
              <a:gd name="T52" fmla="*/ 45 w 388"/>
              <a:gd name="T53" fmla="*/ 1 h 258"/>
              <a:gd name="T54" fmla="*/ 60 w 388"/>
              <a:gd name="T55" fmla="*/ 1 h 258"/>
              <a:gd name="T56" fmla="*/ 77 w 388"/>
              <a:gd name="T57" fmla="*/ 3 h 258"/>
              <a:gd name="T58" fmla="*/ 85 w 388"/>
              <a:gd name="T59" fmla="*/ 3 h 258"/>
              <a:gd name="T60" fmla="*/ 95 w 388"/>
              <a:gd name="T61" fmla="*/ 5 h 258"/>
              <a:gd name="T62" fmla="*/ 114 w 388"/>
              <a:gd name="T63" fmla="*/ 8 h 258"/>
              <a:gd name="T64" fmla="*/ 134 w 388"/>
              <a:gd name="T65" fmla="*/ 12 h 258"/>
              <a:gd name="T66" fmla="*/ 154 w 388"/>
              <a:gd name="T67" fmla="*/ 17 h 258"/>
              <a:gd name="T68" fmla="*/ 197 w 388"/>
              <a:gd name="T69" fmla="*/ 32 h 258"/>
              <a:gd name="T70" fmla="*/ 208 w 388"/>
              <a:gd name="T71" fmla="*/ 36 h 258"/>
              <a:gd name="T72" fmla="*/ 218 w 388"/>
              <a:gd name="T73" fmla="*/ 41 h 258"/>
              <a:gd name="T74" fmla="*/ 239 w 388"/>
              <a:gd name="T75" fmla="*/ 53 h 258"/>
              <a:gd name="T76" fmla="*/ 278 w 388"/>
              <a:gd name="T77" fmla="*/ 79 h 258"/>
              <a:gd name="T78" fmla="*/ 311 w 388"/>
              <a:gd name="T79" fmla="*/ 110 h 258"/>
              <a:gd name="T80" fmla="*/ 338 w 388"/>
              <a:gd name="T81" fmla="*/ 144 h 258"/>
              <a:gd name="T82" fmla="*/ 359 w 388"/>
              <a:gd name="T83" fmla="*/ 177 h 258"/>
              <a:gd name="T84" fmla="*/ 373 w 388"/>
              <a:gd name="T85" fmla="*/ 206 h 258"/>
              <a:gd name="T86" fmla="*/ 382 w 388"/>
              <a:gd name="T87" fmla="*/ 230 h 258"/>
              <a:gd name="T88" fmla="*/ 387 w 388"/>
              <a:gd name="T89" fmla="*/ 246 h 258"/>
              <a:gd name="T90" fmla="*/ 388 w 388"/>
              <a:gd name="T91" fmla="*/ 251 h 258"/>
              <a:gd name="T92" fmla="*/ 388 w 388"/>
              <a:gd name="T93" fmla="*/ 252 h 258"/>
              <a:gd name="T94" fmla="*/ 355 w 388"/>
              <a:gd name="T95" fmla="*/ 25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8" h="258">
                <a:moveTo>
                  <a:pt x="355" y="258"/>
                </a:moveTo>
                <a:cubicBezTo>
                  <a:pt x="355" y="258"/>
                  <a:pt x="355" y="257"/>
                  <a:pt x="355" y="256"/>
                </a:cubicBezTo>
                <a:cubicBezTo>
                  <a:pt x="355" y="256"/>
                  <a:pt x="355" y="255"/>
                  <a:pt x="354" y="253"/>
                </a:cubicBezTo>
                <a:cubicBezTo>
                  <a:pt x="354" y="250"/>
                  <a:pt x="353" y="245"/>
                  <a:pt x="351" y="239"/>
                </a:cubicBezTo>
                <a:cubicBezTo>
                  <a:pt x="350" y="233"/>
                  <a:pt x="348" y="225"/>
                  <a:pt x="345" y="217"/>
                </a:cubicBezTo>
                <a:cubicBezTo>
                  <a:pt x="342" y="209"/>
                  <a:pt x="338" y="199"/>
                  <a:pt x="334" y="189"/>
                </a:cubicBezTo>
                <a:cubicBezTo>
                  <a:pt x="329" y="179"/>
                  <a:pt x="323" y="169"/>
                  <a:pt x="317" y="158"/>
                </a:cubicBezTo>
                <a:cubicBezTo>
                  <a:pt x="310" y="147"/>
                  <a:pt x="303" y="136"/>
                  <a:pt x="294" y="126"/>
                </a:cubicBezTo>
                <a:cubicBezTo>
                  <a:pt x="285" y="115"/>
                  <a:pt x="275" y="104"/>
                  <a:pt x="265" y="94"/>
                </a:cubicBezTo>
                <a:cubicBezTo>
                  <a:pt x="254" y="84"/>
                  <a:pt x="242" y="75"/>
                  <a:pt x="230" y="67"/>
                </a:cubicBezTo>
                <a:cubicBezTo>
                  <a:pt x="224" y="63"/>
                  <a:pt x="217" y="59"/>
                  <a:pt x="211" y="55"/>
                </a:cubicBezTo>
                <a:cubicBezTo>
                  <a:pt x="208" y="53"/>
                  <a:pt x="204" y="51"/>
                  <a:pt x="201" y="49"/>
                </a:cubicBezTo>
                <a:cubicBezTo>
                  <a:pt x="198" y="48"/>
                  <a:pt x="195" y="46"/>
                  <a:pt x="191" y="44"/>
                </a:cubicBezTo>
                <a:cubicBezTo>
                  <a:pt x="178" y="38"/>
                  <a:pt x="165" y="32"/>
                  <a:pt x="151" y="27"/>
                </a:cubicBezTo>
                <a:cubicBezTo>
                  <a:pt x="144" y="25"/>
                  <a:pt x="138" y="22"/>
                  <a:pt x="131" y="21"/>
                </a:cubicBezTo>
                <a:cubicBezTo>
                  <a:pt x="125" y="19"/>
                  <a:pt x="118" y="17"/>
                  <a:pt x="112" y="15"/>
                </a:cubicBezTo>
                <a:cubicBezTo>
                  <a:pt x="106" y="14"/>
                  <a:pt x="99" y="12"/>
                  <a:pt x="93" y="11"/>
                </a:cubicBezTo>
                <a:cubicBezTo>
                  <a:pt x="90" y="10"/>
                  <a:pt x="87" y="10"/>
                  <a:pt x="85" y="9"/>
                </a:cubicBezTo>
                <a:cubicBezTo>
                  <a:pt x="82" y="9"/>
                  <a:pt x="79" y="8"/>
                  <a:pt x="76" y="8"/>
                </a:cubicBezTo>
                <a:cubicBezTo>
                  <a:pt x="70" y="7"/>
                  <a:pt x="65" y="6"/>
                  <a:pt x="60" y="5"/>
                </a:cubicBezTo>
                <a:cubicBezTo>
                  <a:pt x="54" y="5"/>
                  <a:pt x="50" y="4"/>
                  <a:pt x="45" y="4"/>
                </a:cubicBezTo>
                <a:cubicBezTo>
                  <a:pt x="40" y="3"/>
                  <a:pt x="36" y="3"/>
                  <a:pt x="32" y="2"/>
                </a:cubicBezTo>
                <a:cubicBezTo>
                  <a:pt x="28" y="2"/>
                  <a:pt x="24" y="2"/>
                  <a:pt x="21" y="2"/>
                </a:cubicBezTo>
                <a:cubicBezTo>
                  <a:pt x="7" y="1"/>
                  <a:pt x="0" y="0"/>
                  <a:pt x="0" y="0"/>
                </a:cubicBezTo>
                <a:cubicBezTo>
                  <a:pt x="0" y="0"/>
                  <a:pt x="8" y="0"/>
                  <a:pt x="21" y="0"/>
                </a:cubicBezTo>
                <a:cubicBezTo>
                  <a:pt x="24" y="0"/>
                  <a:pt x="28" y="0"/>
                  <a:pt x="32" y="0"/>
                </a:cubicBezTo>
                <a:cubicBezTo>
                  <a:pt x="36" y="0"/>
                  <a:pt x="40" y="0"/>
                  <a:pt x="45" y="1"/>
                </a:cubicBezTo>
                <a:cubicBezTo>
                  <a:pt x="50" y="1"/>
                  <a:pt x="55" y="1"/>
                  <a:pt x="60" y="1"/>
                </a:cubicBezTo>
                <a:cubicBezTo>
                  <a:pt x="65" y="2"/>
                  <a:pt x="71" y="2"/>
                  <a:pt x="77" y="3"/>
                </a:cubicBezTo>
                <a:cubicBezTo>
                  <a:pt x="79" y="3"/>
                  <a:pt x="82" y="3"/>
                  <a:pt x="85" y="3"/>
                </a:cubicBezTo>
                <a:cubicBezTo>
                  <a:pt x="88" y="4"/>
                  <a:pt x="91" y="4"/>
                  <a:pt x="95" y="5"/>
                </a:cubicBezTo>
                <a:cubicBezTo>
                  <a:pt x="101" y="6"/>
                  <a:pt x="107" y="6"/>
                  <a:pt x="114" y="8"/>
                </a:cubicBezTo>
                <a:cubicBezTo>
                  <a:pt x="120" y="9"/>
                  <a:pt x="127" y="10"/>
                  <a:pt x="134" y="12"/>
                </a:cubicBezTo>
                <a:cubicBezTo>
                  <a:pt x="141" y="13"/>
                  <a:pt x="147" y="15"/>
                  <a:pt x="154" y="17"/>
                </a:cubicBezTo>
                <a:cubicBezTo>
                  <a:pt x="168" y="21"/>
                  <a:pt x="183" y="26"/>
                  <a:pt x="197" y="32"/>
                </a:cubicBezTo>
                <a:cubicBezTo>
                  <a:pt x="201" y="33"/>
                  <a:pt x="204" y="35"/>
                  <a:pt x="208" y="36"/>
                </a:cubicBezTo>
                <a:cubicBezTo>
                  <a:pt x="211" y="38"/>
                  <a:pt x="215" y="40"/>
                  <a:pt x="218" y="41"/>
                </a:cubicBezTo>
                <a:cubicBezTo>
                  <a:pt x="225" y="45"/>
                  <a:pt x="232" y="49"/>
                  <a:pt x="239" y="53"/>
                </a:cubicBezTo>
                <a:cubicBezTo>
                  <a:pt x="252" y="61"/>
                  <a:pt x="266" y="69"/>
                  <a:pt x="278" y="79"/>
                </a:cubicBezTo>
                <a:cubicBezTo>
                  <a:pt x="290" y="89"/>
                  <a:pt x="301" y="100"/>
                  <a:pt x="311" y="110"/>
                </a:cubicBezTo>
                <a:cubicBezTo>
                  <a:pt x="321" y="121"/>
                  <a:pt x="330" y="133"/>
                  <a:pt x="338" y="144"/>
                </a:cubicBezTo>
                <a:cubicBezTo>
                  <a:pt x="346" y="155"/>
                  <a:pt x="353" y="166"/>
                  <a:pt x="359" y="177"/>
                </a:cubicBezTo>
                <a:cubicBezTo>
                  <a:pt x="365" y="187"/>
                  <a:pt x="369" y="197"/>
                  <a:pt x="373" y="206"/>
                </a:cubicBezTo>
                <a:cubicBezTo>
                  <a:pt x="377" y="215"/>
                  <a:pt x="380" y="223"/>
                  <a:pt x="382" y="230"/>
                </a:cubicBezTo>
                <a:cubicBezTo>
                  <a:pt x="384" y="237"/>
                  <a:pt x="386" y="242"/>
                  <a:pt x="387" y="246"/>
                </a:cubicBezTo>
                <a:cubicBezTo>
                  <a:pt x="387" y="248"/>
                  <a:pt x="388" y="250"/>
                  <a:pt x="388" y="251"/>
                </a:cubicBezTo>
                <a:cubicBezTo>
                  <a:pt x="388" y="252"/>
                  <a:pt x="388" y="252"/>
                  <a:pt x="388" y="252"/>
                </a:cubicBezTo>
                <a:lnTo>
                  <a:pt x="355" y="258"/>
                </a:lnTo>
                <a:close/>
              </a:path>
            </a:pathLst>
          </a:custGeom>
          <a:solidFill>
            <a:srgbClr val="8F42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 name="Freeform 9"/>
          <p:cNvSpPr/>
          <p:nvPr userDrawn="1">
            <p:custDataLst>
              <p:tags r:id="rId5"/>
            </p:custDataLst>
          </p:nvPr>
        </p:nvSpPr>
        <p:spPr bwMode="auto">
          <a:xfrm>
            <a:off x="1151563" y="6057900"/>
            <a:ext cx="74084" cy="381000"/>
          </a:xfrm>
          <a:custGeom>
            <a:avLst/>
            <a:gdLst>
              <a:gd name="T0" fmla="*/ 4 w 87"/>
              <a:gd name="T1" fmla="*/ 451 h 451"/>
              <a:gd name="T2" fmla="*/ 4 w 87"/>
              <a:gd name="T3" fmla="*/ 446 h 451"/>
              <a:gd name="T4" fmla="*/ 3 w 87"/>
              <a:gd name="T5" fmla="*/ 431 h 451"/>
              <a:gd name="T6" fmla="*/ 1 w 87"/>
              <a:gd name="T7" fmla="*/ 378 h 451"/>
              <a:gd name="T8" fmla="*/ 8 w 87"/>
              <a:gd name="T9" fmla="*/ 217 h 451"/>
              <a:gd name="T10" fmla="*/ 14 w 87"/>
              <a:gd name="T11" fmla="*/ 173 h 451"/>
              <a:gd name="T12" fmla="*/ 18 w 87"/>
              <a:gd name="T13" fmla="*/ 152 h 451"/>
              <a:gd name="T14" fmla="*/ 22 w 87"/>
              <a:gd name="T15" fmla="*/ 132 h 451"/>
              <a:gd name="T16" fmla="*/ 27 w 87"/>
              <a:gd name="T17" fmla="*/ 112 h 451"/>
              <a:gd name="T18" fmla="*/ 33 w 87"/>
              <a:gd name="T19" fmla="*/ 93 h 451"/>
              <a:gd name="T20" fmla="*/ 46 w 87"/>
              <a:gd name="T21" fmla="*/ 60 h 451"/>
              <a:gd name="T22" fmla="*/ 53 w 87"/>
              <a:gd name="T23" fmla="*/ 46 h 451"/>
              <a:gd name="T24" fmla="*/ 60 w 87"/>
              <a:gd name="T25" fmla="*/ 34 h 451"/>
              <a:gd name="T26" fmla="*/ 67 w 87"/>
              <a:gd name="T27" fmla="*/ 23 h 451"/>
              <a:gd name="T28" fmla="*/ 73 w 87"/>
              <a:gd name="T29" fmla="*/ 15 h 451"/>
              <a:gd name="T30" fmla="*/ 83 w 87"/>
              <a:gd name="T31" fmla="*/ 4 h 451"/>
              <a:gd name="T32" fmla="*/ 87 w 87"/>
              <a:gd name="T33" fmla="*/ 0 h 451"/>
              <a:gd name="T34" fmla="*/ 83 w 87"/>
              <a:gd name="T35" fmla="*/ 4 h 451"/>
              <a:gd name="T36" fmla="*/ 74 w 87"/>
              <a:gd name="T37" fmla="*/ 16 h 451"/>
              <a:gd name="T38" fmla="*/ 68 w 87"/>
              <a:gd name="T39" fmla="*/ 24 h 451"/>
              <a:gd name="T40" fmla="*/ 62 w 87"/>
              <a:gd name="T41" fmla="*/ 35 h 451"/>
              <a:gd name="T42" fmla="*/ 56 w 87"/>
              <a:gd name="T43" fmla="*/ 48 h 451"/>
              <a:gd name="T44" fmla="*/ 51 w 87"/>
              <a:gd name="T45" fmla="*/ 62 h 451"/>
              <a:gd name="T46" fmla="*/ 40 w 87"/>
              <a:gd name="T47" fmla="*/ 96 h 451"/>
              <a:gd name="T48" fmla="*/ 36 w 87"/>
              <a:gd name="T49" fmla="*/ 114 h 451"/>
              <a:gd name="T50" fmla="*/ 33 w 87"/>
              <a:gd name="T51" fmla="*/ 134 h 451"/>
              <a:gd name="T52" fmla="*/ 30 w 87"/>
              <a:gd name="T53" fmla="*/ 154 h 451"/>
              <a:gd name="T54" fmla="*/ 28 w 87"/>
              <a:gd name="T55" fmla="*/ 175 h 451"/>
              <a:gd name="T56" fmla="*/ 25 w 87"/>
              <a:gd name="T57" fmla="*/ 218 h 451"/>
              <a:gd name="T58" fmla="*/ 30 w 87"/>
              <a:gd name="T59" fmla="*/ 376 h 451"/>
              <a:gd name="T60" fmla="*/ 35 w 87"/>
              <a:gd name="T61" fmla="*/ 428 h 451"/>
              <a:gd name="T62" fmla="*/ 37 w 87"/>
              <a:gd name="T63" fmla="*/ 442 h 451"/>
              <a:gd name="T64" fmla="*/ 38 w 87"/>
              <a:gd name="T65" fmla="*/ 447 h 451"/>
              <a:gd name="T66" fmla="*/ 4 w 87"/>
              <a:gd name="T67"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7" h="451">
                <a:moveTo>
                  <a:pt x="4" y="451"/>
                </a:moveTo>
                <a:cubicBezTo>
                  <a:pt x="4" y="451"/>
                  <a:pt x="4" y="449"/>
                  <a:pt x="4" y="446"/>
                </a:cubicBezTo>
                <a:cubicBezTo>
                  <a:pt x="4" y="442"/>
                  <a:pt x="3" y="437"/>
                  <a:pt x="3" y="431"/>
                </a:cubicBezTo>
                <a:cubicBezTo>
                  <a:pt x="2" y="418"/>
                  <a:pt x="2" y="400"/>
                  <a:pt x="1" y="378"/>
                </a:cubicBezTo>
                <a:cubicBezTo>
                  <a:pt x="0" y="334"/>
                  <a:pt x="1" y="275"/>
                  <a:pt x="8" y="217"/>
                </a:cubicBezTo>
                <a:cubicBezTo>
                  <a:pt x="10" y="202"/>
                  <a:pt x="12" y="187"/>
                  <a:pt x="14" y="173"/>
                </a:cubicBezTo>
                <a:cubicBezTo>
                  <a:pt x="15" y="166"/>
                  <a:pt x="17" y="159"/>
                  <a:pt x="18" y="152"/>
                </a:cubicBezTo>
                <a:cubicBezTo>
                  <a:pt x="19" y="145"/>
                  <a:pt x="21" y="138"/>
                  <a:pt x="22" y="132"/>
                </a:cubicBezTo>
                <a:cubicBezTo>
                  <a:pt x="24" y="125"/>
                  <a:pt x="26" y="118"/>
                  <a:pt x="27" y="112"/>
                </a:cubicBezTo>
                <a:cubicBezTo>
                  <a:pt x="29" y="106"/>
                  <a:pt x="31" y="99"/>
                  <a:pt x="33" y="93"/>
                </a:cubicBezTo>
                <a:cubicBezTo>
                  <a:pt x="37" y="81"/>
                  <a:pt x="41" y="70"/>
                  <a:pt x="46" y="60"/>
                </a:cubicBezTo>
                <a:cubicBezTo>
                  <a:pt x="48" y="55"/>
                  <a:pt x="50" y="50"/>
                  <a:pt x="53" y="46"/>
                </a:cubicBezTo>
                <a:cubicBezTo>
                  <a:pt x="55" y="42"/>
                  <a:pt x="57" y="37"/>
                  <a:pt x="60" y="34"/>
                </a:cubicBezTo>
                <a:cubicBezTo>
                  <a:pt x="62" y="30"/>
                  <a:pt x="64" y="26"/>
                  <a:pt x="67" y="23"/>
                </a:cubicBezTo>
                <a:cubicBezTo>
                  <a:pt x="69" y="20"/>
                  <a:pt x="71" y="17"/>
                  <a:pt x="73" y="15"/>
                </a:cubicBezTo>
                <a:cubicBezTo>
                  <a:pt x="77" y="10"/>
                  <a:pt x="81" y="6"/>
                  <a:pt x="83" y="4"/>
                </a:cubicBezTo>
                <a:cubicBezTo>
                  <a:pt x="85" y="2"/>
                  <a:pt x="87" y="0"/>
                  <a:pt x="87" y="0"/>
                </a:cubicBezTo>
                <a:cubicBezTo>
                  <a:pt x="87" y="0"/>
                  <a:pt x="86" y="2"/>
                  <a:pt x="83" y="4"/>
                </a:cubicBezTo>
                <a:cubicBezTo>
                  <a:pt x="81" y="7"/>
                  <a:pt x="78" y="10"/>
                  <a:pt x="74" y="16"/>
                </a:cubicBezTo>
                <a:cubicBezTo>
                  <a:pt x="72" y="18"/>
                  <a:pt x="70" y="21"/>
                  <a:pt x="68" y="24"/>
                </a:cubicBezTo>
                <a:cubicBezTo>
                  <a:pt x="67" y="28"/>
                  <a:pt x="65" y="31"/>
                  <a:pt x="62" y="35"/>
                </a:cubicBezTo>
                <a:cubicBezTo>
                  <a:pt x="60" y="39"/>
                  <a:pt x="58" y="43"/>
                  <a:pt x="56" y="48"/>
                </a:cubicBezTo>
                <a:cubicBezTo>
                  <a:pt x="54" y="52"/>
                  <a:pt x="53" y="57"/>
                  <a:pt x="51" y="62"/>
                </a:cubicBezTo>
                <a:cubicBezTo>
                  <a:pt x="47" y="72"/>
                  <a:pt x="43" y="84"/>
                  <a:pt x="40" y="96"/>
                </a:cubicBezTo>
                <a:cubicBezTo>
                  <a:pt x="39" y="102"/>
                  <a:pt x="38" y="108"/>
                  <a:pt x="36" y="114"/>
                </a:cubicBezTo>
                <a:cubicBezTo>
                  <a:pt x="35" y="120"/>
                  <a:pt x="34" y="127"/>
                  <a:pt x="33" y="134"/>
                </a:cubicBezTo>
                <a:cubicBezTo>
                  <a:pt x="32" y="140"/>
                  <a:pt x="31" y="147"/>
                  <a:pt x="30" y="154"/>
                </a:cubicBezTo>
                <a:cubicBezTo>
                  <a:pt x="29" y="161"/>
                  <a:pt x="28" y="168"/>
                  <a:pt x="28" y="175"/>
                </a:cubicBezTo>
                <a:cubicBezTo>
                  <a:pt x="26" y="189"/>
                  <a:pt x="25" y="203"/>
                  <a:pt x="25" y="218"/>
                </a:cubicBezTo>
                <a:cubicBezTo>
                  <a:pt x="22" y="275"/>
                  <a:pt x="26" y="333"/>
                  <a:pt x="30" y="376"/>
                </a:cubicBezTo>
                <a:cubicBezTo>
                  <a:pt x="31" y="398"/>
                  <a:pt x="33" y="415"/>
                  <a:pt x="35" y="428"/>
                </a:cubicBezTo>
                <a:cubicBezTo>
                  <a:pt x="36" y="434"/>
                  <a:pt x="37" y="439"/>
                  <a:pt x="37" y="442"/>
                </a:cubicBezTo>
                <a:cubicBezTo>
                  <a:pt x="37" y="446"/>
                  <a:pt x="38" y="447"/>
                  <a:pt x="38" y="447"/>
                </a:cubicBezTo>
                <a:lnTo>
                  <a:pt x="4" y="451"/>
                </a:lnTo>
                <a:close/>
              </a:path>
            </a:pathLst>
          </a:custGeom>
          <a:solidFill>
            <a:srgbClr val="8F42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 name="Freeform 11"/>
          <p:cNvSpPr/>
          <p:nvPr userDrawn="1">
            <p:custDataLst>
              <p:tags r:id="rId6"/>
            </p:custDataLst>
          </p:nvPr>
        </p:nvSpPr>
        <p:spPr bwMode="auto">
          <a:xfrm>
            <a:off x="4813396" y="4523317"/>
            <a:ext cx="1579033" cy="1769533"/>
          </a:xfrm>
          <a:custGeom>
            <a:avLst/>
            <a:gdLst>
              <a:gd name="T0" fmla="*/ 1861 w 1861"/>
              <a:gd name="T1" fmla="*/ 394 h 2094"/>
              <a:gd name="T2" fmla="*/ 1775 w 1861"/>
              <a:gd name="T3" fmla="*/ 327 h 2094"/>
              <a:gd name="T4" fmla="*/ 327 w 1861"/>
              <a:gd name="T5" fmla="*/ 590 h 2094"/>
              <a:gd name="T6" fmla="*/ 590 w 1861"/>
              <a:gd name="T7" fmla="*/ 2037 h 2094"/>
              <a:gd name="T8" fmla="*/ 683 w 1861"/>
              <a:gd name="T9" fmla="*/ 2094 h 2094"/>
              <a:gd name="T10" fmla="*/ 1861 w 1861"/>
              <a:gd name="T11" fmla="*/ 394 h 2094"/>
            </a:gdLst>
            <a:ahLst/>
            <a:cxnLst>
              <a:cxn ang="0">
                <a:pos x="T0" y="T1"/>
              </a:cxn>
              <a:cxn ang="0">
                <a:pos x="T2" y="T3"/>
              </a:cxn>
              <a:cxn ang="0">
                <a:pos x="T4" y="T5"/>
              </a:cxn>
              <a:cxn ang="0">
                <a:pos x="T6" y="T7"/>
              </a:cxn>
              <a:cxn ang="0">
                <a:pos x="T8" y="T9"/>
              </a:cxn>
              <a:cxn ang="0">
                <a:pos x="T10" y="T11"/>
              </a:cxn>
            </a:cxnLst>
            <a:rect l="0" t="0" r="r" b="b"/>
            <a:pathLst>
              <a:path w="1861" h="2094">
                <a:moveTo>
                  <a:pt x="1861" y="394"/>
                </a:moveTo>
                <a:cubicBezTo>
                  <a:pt x="1833" y="371"/>
                  <a:pt x="1805" y="348"/>
                  <a:pt x="1775" y="327"/>
                </a:cubicBezTo>
                <a:cubicBezTo>
                  <a:pt x="1303" y="0"/>
                  <a:pt x="655" y="118"/>
                  <a:pt x="327" y="590"/>
                </a:cubicBezTo>
                <a:cubicBezTo>
                  <a:pt x="0" y="1062"/>
                  <a:pt x="118" y="1710"/>
                  <a:pt x="590" y="2037"/>
                </a:cubicBezTo>
                <a:cubicBezTo>
                  <a:pt x="620" y="2058"/>
                  <a:pt x="651" y="2076"/>
                  <a:pt x="683" y="2094"/>
                </a:cubicBezTo>
                <a:cubicBezTo>
                  <a:pt x="1861" y="394"/>
                  <a:pt x="1861" y="394"/>
                  <a:pt x="1861" y="394"/>
                </a:cubicBezTo>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 name="Freeform 12"/>
          <p:cNvSpPr/>
          <p:nvPr userDrawn="1">
            <p:custDataLst>
              <p:tags r:id="rId7"/>
            </p:custDataLst>
          </p:nvPr>
        </p:nvSpPr>
        <p:spPr bwMode="auto">
          <a:xfrm>
            <a:off x="4978496" y="4686300"/>
            <a:ext cx="1335617" cy="1496483"/>
          </a:xfrm>
          <a:custGeom>
            <a:avLst/>
            <a:gdLst>
              <a:gd name="T0" fmla="*/ 1575 w 1575"/>
              <a:gd name="T1" fmla="*/ 334 h 1772"/>
              <a:gd name="T2" fmla="*/ 1502 w 1575"/>
              <a:gd name="T3" fmla="*/ 277 h 1772"/>
              <a:gd name="T4" fmla="*/ 277 w 1575"/>
              <a:gd name="T5" fmla="*/ 499 h 1772"/>
              <a:gd name="T6" fmla="*/ 499 w 1575"/>
              <a:gd name="T7" fmla="*/ 1724 h 1772"/>
              <a:gd name="T8" fmla="*/ 578 w 1575"/>
              <a:gd name="T9" fmla="*/ 1772 h 1772"/>
              <a:gd name="T10" fmla="*/ 1575 w 1575"/>
              <a:gd name="T11" fmla="*/ 334 h 1772"/>
            </a:gdLst>
            <a:ahLst/>
            <a:cxnLst>
              <a:cxn ang="0">
                <a:pos x="T0" y="T1"/>
              </a:cxn>
              <a:cxn ang="0">
                <a:pos x="T2" y="T3"/>
              </a:cxn>
              <a:cxn ang="0">
                <a:pos x="T4" y="T5"/>
              </a:cxn>
              <a:cxn ang="0">
                <a:pos x="T6" y="T7"/>
              </a:cxn>
              <a:cxn ang="0">
                <a:pos x="T8" y="T9"/>
              </a:cxn>
              <a:cxn ang="0">
                <a:pos x="T10" y="T11"/>
              </a:cxn>
            </a:cxnLst>
            <a:rect l="0" t="0" r="r" b="b"/>
            <a:pathLst>
              <a:path w="1575" h="1771">
                <a:moveTo>
                  <a:pt x="1575" y="334"/>
                </a:moveTo>
                <a:cubicBezTo>
                  <a:pt x="1552" y="314"/>
                  <a:pt x="1528" y="295"/>
                  <a:pt x="1502" y="277"/>
                </a:cubicBezTo>
                <a:cubicBezTo>
                  <a:pt x="1103" y="0"/>
                  <a:pt x="554" y="99"/>
                  <a:pt x="277" y="499"/>
                </a:cubicBezTo>
                <a:cubicBezTo>
                  <a:pt x="0" y="899"/>
                  <a:pt x="100" y="1447"/>
                  <a:pt x="499" y="1724"/>
                </a:cubicBezTo>
                <a:cubicBezTo>
                  <a:pt x="525" y="1742"/>
                  <a:pt x="551" y="1758"/>
                  <a:pt x="578" y="1772"/>
                </a:cubicBezTo>
                <a:cubicBezTo>
                  <a:pt x="1575" y="334"/>
                  <a:pt x="1575" y="334"/>
                  <a:pt x="1575" y="334"/>
                </a:cubicBezTo>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 name="Freeform 13"/>
          <p:cNvSpPr/>
          <p:nvPr userDrawn="1">
            <p:custDataLst>
              <p:tags r:id="rId8"/>
            </p:custDataLst>
          </p:nvPr>
        </p:nvSpPr>
        <p:spPr bwMode="auto">
          <a:xfrm>
            <a:off x="5185929" y="4891617"/>
            <a:ext cx="1024467" cy="1140883"/>
          </a:xfrm>
          <a:custGeom>
            <a:avLst/>
            <a:gdLst>
              <a:gd name="T0" fmla="*/ 1208 w 1208"/>
              <a:gd name="T1" fmla="*/ 267 h 1351"/>
              <a:gd name="T2" fmla="*/ 1136 w 1208"/>
              <a:gd name="T3" fmla="*/ 209 h 1351"/>
              <a:gd name="T4" fmla="*/ 210 w 1208"/>
              <a:gd name="T5" fmla="*/ 377 h 1351"/>
              <a:gd name="T6" fmla="*/ 378 w 1208"/>
              <a:gd name="T7" fmla="*/ 1304 h 1351"/>
              <a:gd name="T8" fmla="*/ 457 w 1208"/>
              <a:gd name="T9" fmla="*/ 1351 h 1351"/>
              <a:gd name="T10" fmla="*/ 1208 w 1208"/>
              <a:gd name="T11" fmla="*/ 267 h 1351"/>
            </a:gdLst>
            <a:ahLst/>
            <a:cxnLst>
              <a:cxn ang="0">
                <a:pos x="T0" y="T1"/>
              </a:cxn>
              <a:cxn ang="0">
                <a:pos x="T2" y="T3"/>
              </a:cxn>
              <a:cxn ang="0">
                <a:pos x="T4" y="T5"/>
              </a:cxn>
              <a:cxn ang="0">
                <a:pos x="T6" y="T7"/>
              </a:cxn>
              <a:cxn ang="0">
                <a:pos x="T8" y="T9"/>
              </a:cxn>
              <a:cxn ang="0">
                <a:pos x="T10" y="T11"/>
              </a:cxn>
            </a:cxnLst>
            <a:rect l="0" t="0" r="r" b="b"/>
            <a:pathLst>
              <a:path w="1208" h="1351">
                <a:moveTo>
                  <a:pt x="1208" y="267"/>
                </a:moveTo>
                <a:cubicBezTo>
                  <a:pt x="1186" y="246"/>
                  <a:pt x="1162" y="227"/>
                  <a:pt x="1136" y="209"/>
                </a:cubicBezTo>
                <a:cubicBezTo>
                  <a:pt x="834" y="0"/>
                  <a:pt x="419" y="75"/>
                  <a:pt x="210" y="377"/>
                </a:cubicBezTo>
                <a:cubicBezTo>
                  <a:pt x="0" y="679"/>
                  <a:pt x="75" y="1094"/>
                  <a:pt x="378" y="1304"/>
                </a:cubicBezTo>
                <a:cubicBezTo>
                  <a:pt x="403" y="1322"/>
                  <a:pt x="430" y="1337"/>
                  <a:pt x="457" y="1351"/>
                </a:cubicBezTo>
                <a:cubicBezTo>
                  <a:pt x="1208" y="267"/>
                  <a:pt x="1208" y="267"/>
                  <a:pt x="1208" y="267"/>
                </a:cubicBezTo>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 name="Freeform 14"/>
          <p:cNvSpPr/>
          <p:nvPr userDrawn="1">
            <p:custDataLst>
              <p:tags r:id="rId9"/>
            </p:custDataLst>
          </p:nvPr>
        </p:nvSpPr>
        <p:spPr bwMode="auto">
          <a:xfrm>
            <a:off x="5410296" y="5113867"/>
            <a:ext cx="685800" cy="755649"/>
          </a:xfrm>
          <a:custGeom>
            <a:avLst/>
            <a:gdLst>
              <a:gd name="T0" fmla="*/ 810 w 810"/>
              <a:gd name="T1" fmla="*/ 197 h 893"/>
              <a:gd name="T2" fmla="*/ 740 w 810"/>
              <a:gd name="T3" fmla="*/ 136 h 893"/>
              <a:gd name="T4" fmla="*/ 136 w 810"/>
              <a:gd name="T5" fmla="*/ 245 h 893"/>
              <a:gd name="T6" fmla="*/ 246 w 810"/>
              <a:gd name="T7" fmla="*/ 849 h 893"/>
              <a:gd name="T8" fmla="*/ 327 w 810"/>
              <a:gd name="T9" fmla="*/ 893 h 893"/>
              <a:gd name="T10" fmla="*/ 810 w 810"/>
              <a:gd name="T11" fmla="*/ 197 h 893"/>
            </a:gdLst>
            <a:ahLst/>
            <a:cxnLst>
              <a:cxn ang="0">
                <a:pos x="T0" y="T1"/>
              </a:cxn>
              <a:cxn ang="0">
                <a:pos x="T2" y="T3"/>
              </a:cxn>
              <a:cxn ang="0">
                <a:pos x="T4" y="T5"/>
              </a:cxn>
              <a:cxn ang="0">
                <a:pos x="T6" y="T7"/>
              </a:cxn>
              <a:cxn ang="0">
                <a:pos x="T8" y="T9"/>
              </a:cxn>
              <a:cxn ang="0">
                <a:pos x="T10" y="T11"/>
              </a:cxn>
            </a:cxnLst>
            <a:rect l="0" t="0" r="r" b="b"/>
            <a:pathLst>
              <a:path w="810" h="893">
                <a:moveTo>
                  <a:pt x="810" y="197"/>
                </a:moveTo>
                <a:cubicBezTo>
                  <a:pt x="789" y="174"/>
                  <a:pt x="766" y="154"/>
                  <a:pt x="740" y="136"/>
                </a:cubicBezTo>
                <a:cubicBezTo>
                  <a:pt x="543" y="0"/>
                  <a:pt x="273" y="49"/>
                  <a:pt x="136" y="245"/>
                </a:cubicBezTo>
                <a:cubicBezTo>
                  <a:pt x="0" y="442"/>
                  <a:pt x="49" y="712"/>
                  <a:pt x="246" y="849"/>
                </a:cubicBezTo>
                <a:cubicBezTo>
                  <a:pt x="272" y="867"/>
                  <a:pt x="299" y="882"/>
                  <a:pt x="327" y="893"/>
                </a:cubicBezTo>
                <a:cubicBezTo>
                  <a:pt x="810" y="197"/>
                  <a:pt x="810" y="197"/>
                  <a:pt x="810" y="197"/>
                </a:cubicBezTo>
              </a:path>
            </a:pathLst>
          </a:custGeom>
          <a:solidFill>
            <a:srgbClr val="6DCEA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 name="Freeform 15"/>
          <p:cNvSpPr/>
          <p:nvPr userDrawn="1">
            <p:custDataLst>
              <p:tags r:id="rId10"/>
            </p:custDataLst>
          </p:nvPr>
        </p:nvSpPr>
        <p:spPr bwMode="auto">
          <a:xfrm>
            <a:off x="5615613" y="5321300"/>
            <a:ext cx="372533" cy="391583"/>
          </a:xfrm>
          <a:custGeom>
            <a:avLst/>
            <a:gdLst>
              <a:gd name="T0" fmla="*/ 438 w 438"/>
              <a:gd name="T1" fmla="*/ 138 h 464"/>
              <a:gd name="T2" fmla="*/ 374 w 438"/>
              <a:gd name="T3" fmla="*/ 69 h 464"/>
              <a:gd name="T4" fmla="*/ 69 w 438"/>
              <a:gd name="T5" fmla="*/ 124 h 464"/>
              <a:gd name="T6" fmla="*/ 124 w 438"/>
              <a:gd name="T7" fmla="*/ 428 h 464"/>
              <a:gd name="T8" fmla="*/ 212 w 438"/>
              <a:gd name="T9" fmla="*/ 464 h 464"/>
              <a:gd name="T10" fmla="*/ 438 w 438"/>
              <a:gd name="T11" fmla="*/ 138 h 464"/>
            </a:gdLst>
            <a:ahLst/>
            <a:cxnLst>
              <a:cxn ang="0">
                <a:pos x="T0" y="T1"/>
              </a:cxn>
              <a:cxn ang="0">
                <a:pos x="T2" y="T3"/>
              </a:cxn>
              <a:cxn ang="0">
                <a:pos x="T4" y="T5"/>
              </a:cxn>
              <a:cxn ang="0">
                <a:pos x="T6" y="T7"/>
              </a:cxn>
              <a:cxn ang="0">
                <a:pos x="T8" y="T9"/>
              </a:cxn>
              <a:cxn ang="0">
                <a:pos x="T10" y="T11"/>
              </a:cxn>
            </a:cxnLst>
            <a:rect l="0" t="0" r="r" b="b"/>
            <a:pathLst>
              <a:path w="438" h="463">
                <a:moveTo>
                  <a:pt x="438" y="138"/>
                </a:moveTo>
                <a:cubicBezTo>
                  <a:pt x="422" y="111"/>
                  <a:pt x="401" y="87"/>
                  <a:pt x="374" y="69"/>
                </a:cubicBezTo>
                <a:cubicBezTo>
                  <a:pt x="274" y="0"/>
                  <a:pt x="138" y="24"/>
                  <a:pt x="69" y="124"/>
                </a:cubicBezTo>
                <a:cubicBezTo>
                  <a:pt x="0" y="223"/>
                  <a:pt x="25" y="359"/>
                  <a:pt x="124" y="428"/>
                </a:cubicBezTo>
                <a:cubicBezTo>
                  <a:pt x="151" y="447"/>
                  <a:pt x="181" y="459"/>
                  <a:pt x="212" y="464"/>
                </a:cubicBezTo>
                <a:cubicBezTo>
                  <a:pt x="438" y="138"/>
                  <a:pt x="438" y="138"/>
                  <a:pt x="438" y="138"/>
                </a:cubicBezTo>
              </a:path>
            </a:pathLst>
          </a:custGeom>
          <a:solidFill>
            <a:srgbClr val="70516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 name="Freeform 16"/>
          <p:cNvSpPr/>
          <p:nvPr userDrawn="1">
            <p:custDataLst>
              <p:tags r:id="rId11"/>
            </p:custDataLst>
          </p:nvPr>
        </p:nvSpPr>
        <p:spPr bwMode="auto">
          <a:xfrm>
            <a:off x="4957329" y="4425951"/>
            <a:ext cx="3344333" cy="2366433"/>
          </a:xfrm>
          <a:custGeom>
            <a:avLst/>
            <a:gdLst>
              <a:gd name="T0" fmla="*/ 1580 w 1580"/>
              <a:gd name="T1" fmla="*/ 1118 h 1118"/>
              <a:gd name="T2" fmla="*/ 0 w 1580"/>
              <a:gd name="T3" fmla="*/ 1118 h 1118"/>
              <a:gd name="T4" fmla="*/ 790 w 1580"/>
              <a:gd name="T5" fmla="*/ 0 h 1118"/>
              <a:gd name="T6" fmla="*/ 1580 w 1580"/>
              <a:gd name="T7" fmla="*/ 1118 h 1118"/>
            </a:gdLst>
            <a:ahLst/>
            <a:cxnLst>
              <a:cxn ang="0">
                <a:pos x="T0" y="T1"/>
              </a:cxn>
              <a:cxn ang="0">
                <a:pos x="T2" y="T3"/>
              </a:cxn>
              <a:cxn ang="0">
                <a:pos x="T4" y="T5"/>
              </a:cxn>
              <a:cxn ang="0">
                <a:pos x="T6" y="T7"/>
              </a:cxn>
            </a:cxnLst>
            <a:rect l="0" t="0" r="r" b="b"/>
            <a:pathLst>
              <a:path w="1580" h="1118">
                <a:moveTo>
                  <a:pt x="1580" y="1118"/>
                </a:moveTo>
                <a:lnTo>
                  <a:pt x="0" y="1118"/>
                </a:lnTo>
                <a:lnTo>
                  <a:pt x="790" y="0"/>
                </a:lnTo>
                <a:lnTo>
                  <a:pt x="1580" y="1118"/>
                </a:ln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 name="Freeform 17"/>
          <p:cNvSpPr/>
          <p:nvPr userDrawn="1">
            <p:custDataLst>
              <p:tags r:id="rId12"/>
            </p:custDataLst>
          </p:nvPr>
        </p:nvSpPr>
        <p:spPr bwMode="auto">
          <a:xfrm>
            <a:off x="4957329" y="4425951"/>
            <a:ext cx="3344333" cy="2366433"/>
          </a:xfrm>
          <a:custGeom>
            <a:avLst/>
            <a:gdLst>
              <a:gd name="T0" fmla="*/ 1580 w 1580"/>
              <a:gd name="T1" fmla="*/ 1118 h 1118"/>
              <a:gd name="T2" fmla="*/ 0 w 1580"/>
              <a:gd name="T3" fmla="*/ 1118 h 1118"/>
              <a:gd name="T4" fmla="*/ 790 w 1580"/>
              <a:gd name="T5" fmla="*/ 0 h 1118"/>
              <a:gd name="T6" fmla="*/ 1580 w 1580"/>
              <a:gd name="T7" fmla="*/ 1118 h 1118"/>
            </a:gdLst>
            <a:ahLst/>
            <a:cxnLst>
              <a:cxn ang="0">
                <a:pos x="T0" y="T1"/>
              </a:cxn>
              <a:cxn ang="0">
                <a:pos x="T2" y="T3"/>
              </a:cxn>
              <a:cxn ang="0">
                <a:pos x="T4" y="T5"/>
              </a:cxn>
              <a:cxn ang="0">
                <a:pos x="T6" y="T7"/>
              </a:cxn>
            </a:cxnLst>
            <a:rect l="0" t="0" r="r" b="b"/>
            <a:pathLst>
              <a:path w="1580" h="1118">
                <a:moveTo>
                  <a:pt x="1580" y="1118"/>
                </a:moveTo>
                <a:lnTo>
                  <a:pt x="0" y="1118"/>
                </a:lnTo>
                <a:lnTo>
                  <a:pt x="790" y="0"/>
                </a:lnTo>
                <a:lnTo>
                  <a:pt x="1580" y="11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 name="Freeform 18"/>
          <p:cNvSpPr/>
          <p:nvPr userDrawn="1">
            <p:custDataLst>
              <p:tags r:id="rId13"/>
            </p:custDataLst>
          </p:nvPr>
        </p:nvSpPr>
        <p:spPr bwMode="auto">
          <a:xfrm>
            <a:off x="6635847" y="4432300"/>
            <a:ext cx="6351" cy="12700"/>
          </a:xfrm>
          <a:custGeom>
            <a:avLst/>
            <a:gdLst>
              <a:gd name="T0" fmla="*/ 1 w 3"/>
              <a:gd name="T1" fmla="*/ 0 h 6"/>
              <a:gd name="T2" fmla="*/ 0 w 3"/>
              <a:gd name="T3" fmla="*/ 1 h 6"/>
              <a:gd name="T4" fmla="*/ 3 w 3"/>
              <a:gd name="T5" fmla="*/ 6 h 6"/>
              <a:gd name="T6" fmla="*/ 3 w 3"/>
              <a:gd name="T7" fmla="*/ 3 h 6"/>
              <a:gd name="T8" fmla="*/ 1 w 3"/>
              <a:gd name="T9" fmla="*/ 0 h 6"/>
            </a:gdLst>
            <a:ahLst/>
            <a:cxnLst>
              <a:cxn ang="0">
                <a:pos x="T0" y="T1"/>
              </a:cxn>
              <a:cxn ang="0">
                <a:pos x="T2" y="T3"/>
              </a:cxn>
              <a:cxn ang="0">
                <a:pos x="T4" y="T5"/>
              </a:cxn>
              <a:cxn ang="0">
                <a:pos x="T6" y="T7"/>
              </a:cxn>
              <a:cxn ang="0">
                <a:pos x="T8" y="T9"/>
              </a:cxn>
            </a:cxnLst>
            <a:rect l="0" t="0" r="r" b="b"/>
            <a:pathLst>
              <a:path w="3" h="6">
                <a:moveTo>
                  <a:pt x="1" y="0"/>
                </a:moveTo>
                <a:lnTo>
                  <a:pt x="0" y="1"/>
                </a:lnTo>
                <a:lnTo>
                  <a:pt x="3" y="6"/>
                </a:lnTo>
                <a:lnTo>
                  <a:pt x="3" y="3"/>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75000"/>
                  <a:lumOff val="25000"/>
                </a:schemeClr>
              </a:solidFill>
            </a:endParaRPr>
          </a:p>
        </p:txBody>
      </p:sp>
      <p:sp>
        <p:nvSpPr>
          <p:cNvPr id="22" name="Freeform 19"/>
          <p:cNvSpPr/>
          <p:nvPr userDrawn="1">
            <p:custDataLst>
              <p:tags r:id="rId14"/>
            </p:custDataLst>
          </p:nvPr>
        </p:nvSpPr>
        <p:spPr bwMode="auto">
          <a:xfrm>
            <a:off x="6635847" y="4432300"/>
            <a:ext cx="6351" cy="12700"/>
          </a:xfrm>
          <a:custGeom>
            <a:avLst/>
            <a:gdLst>
              <a:gd name="T0" fmla="*/ 1 w 3"/>
              <a:gd name="T1" fmla="*/ 0 h 6"/>
              <a:gd name="T2" fmla="*/ 0 w 3"/>
              <a:gd name="T3" fmla="*/ 1 h 6"/>
              <a:gd name="T4" fmla="*/ 3 w 3"/>
              <a:gd name="T5" fmla="*/ 6 h 6"/>
              <a:gd name="T6" fmla="*/ 3 w 3"/>
              <a:gd name="T7" fmla="*/ 3 h 6"/>
              <a:gd name="T8" fmla="*/ 1 w 3"/>
              <a:gd name="T9" fmla="*/ 0 h 6"/>
            </a:gdLst>
            <a:ahLst/>
            <a:cxnLst>
              <a:cxn ang="0">
                <a:pos x="T0" y="T1"/>
              </a:cxn>
              <a:cxn ang="0">
                <a:pos x="T2" y="T3"/>
              </a:cxn>
              <a:cxn ang="0">
                <a:pos x="T4" y="T5"/>
              </a:cxn>
              <a:cxn ang="0">
                <a:pos x="T6" y="T7"/>
              </a:cxn>
              <a:cxn ang="0">
                <a:pos x="T8" y="T9"/>
              </a:cxn>
            </a:cxnLst>
            <a:rect l="0" t="0" r="r" b="b"/>
            <a:pathLst>
              <a:path w="3" h="6">
                <a:moveTo>
                  <a:pt x="1" y="0"/>
                </a:moveTo>
                <a:lnTo>
                  <a:pt x="0" y="1"/>
                </a:lnTo>
                <a:lnTo>
                  <a:pt x="3" y="6"/>
                </a:lnTo>
                <a:lnTo>
                  <a:pt x="3" y="3"/>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75000"/>
                  <a:lumOff val="25000"/>
                </a:schemeClr>
              </a:solidFill>
            </a:endParaRPr>
          </a:p>
        </p:txBody>
      </p:sp>
      <p:sp>
        <p:nvSpPr>
          <p:cNvPr id="23" name="Freeform 20"/>
          <p:cNvSpPr/>
          <p:nvPr userDrawn="1">
            <p:custDataLst>
              <p:tags r:id="rId15"/>
            </p:custDataLst>
          </p:nvPr>
        </p:nvSpPr>
        <p:spPr bwMode="auto">
          <a:xfrm>
            <a:off x="5217680" y="4434417"/>
            <a:ext cx="1424517" cy="2006600"/>
          </a:xfrm>
          <a:custGeom>
            <a:avLst/>
            <a:gdLst>
              <a:gd name="T0" fmla="*/ 1672 w 1680"/>
              <a:gd name="T1" fmla="*/ 0 h 2375"/>
              <a:gd name="T2" fmla="*/ 0 w 1680"/>
              <a:gd name="T3" fmla="*/ 2375 h 2375"/>
              <a:gd name="T4" fmla="*/ 1680 w 1680"/>
              <a:gd name="T5" fmla="*/ 2375 h 2375"/>
              <a:gd name="T6" fmla="*/ 1680 w 1680"/>
              <a:gd name="T7" fmla="*/ 2220 h 2375"/>
              <a:gd name="T8" fmla="*/ 1387 w 1680"/>
              <a:gd name="T9" fmla="*/ 1745 h 2375"/>
              <a:gd name="T10" fmla="*/ 1680 w 1680"/>
              <a:gd name="T11" fmla="*/ 1269 h 2375"/>
              <a:gd name="T12" fmla="*/ 1680 w 1680"/>
              <a:gd name="T13" fmla="*/ 12 h 2375"/>
              <a:gd name="T14" fmla="*/ 1672 w 1680"/>
              <a:gd name="T15" fmla="*/ 0 h 23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0" h="2375">
                <a:moveTo>
                  <a:pt x="1672" y="0"/>
                </a:moveTo>
                <a:cubicBezTo>
                  <a:pt x="0" y="2375"/>
                  <a:pt x="0" y="2375"/>
                  <a:pt x="0" y="2375"/>
                </a:cubicBezTo>
                <a:cubicBezTo>
                  <a:pt x="1680" y="2375"/>
                  <a:pt x="1680" y="2375"/>
                  <a:pt x="1680" y="2375"/>
                </a:cubicBezTo>
                <a:cubicBezTo>
                  <a:pt x="1680" y="2220"/>
                  <a:pt x="1680" y="2220"/>
                  <a:pt x="1680" y="2220"/>
                </a:cubicBezTo>
                <a:cubicBezTo>
                  <a:pt x="1517" y="2212"/>
                  <a:pt x="1387" y="2002"/>
                  <a:pt x="1387" y="1745"/>
                </a:cubicBezTo>
                <a:cubicBezTo>
                  <a:pt x="1387" y="1487"/>
                  <a:pt x="1517" y="1277"/>
                  <a:pt x="1680" y="1269"/>
                </a:cubicBezTo>
                <a:cubicBezTo>
                  <a:pt x="1680" y="12"/>
                  <a:pt x="1680" y="12"/>
                  <a:pt x="1680" y="12"/>
                </a:cubicBezTo>
                <a:cubicBezTo>
                  <a:pt x="1672" y="0"/>
                  <a:pt x="1672" y="0"/>
                  <a:pt x="1672" y="0"/>
                </a:cubicBezTo>
              </a:path>
            </a:pathLst>
          </a:custGeom>
          <a:solidFill>
            <a:srgbClr val="9EA2C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 name="Freeform 22"/>
          <p:cNvSpPr/>
          <p:nvPr userDrawn="1">
            <p:custDataLst>
              <p:tags r:id="rId16"/>
            </p:custDataLst>
          </p:nvPr>
        </p:nvSpPr>
        <p:spPr bwMode="auto">
          <a:xfrm>
            <a:off x="6777663" y="3697817"/>
            <a:ext cx="4087284" cy="2893483"/>
          </a:xfrm>
          <a:custGeom>
            <a:avLst/>
            <a:gdLst>
              <a:gd name="T0" fmla="*/ 1931 w 1931"/>
              <a:gd name="T1" fmla="*/ 1367 h 1367"/>
              <a:gd name="T2" fmla="*/ 0 w 1931"/>
              <a:gd name="T3" fmla="*/ 1367 h 1367"/>
              <a:gd name="T4" fmla="*/ 966 w 1931"/>
              <a:gd name="T5" fmla="*/ 0 h 1367"/>
              <a:gd name="T6" fmla="*/ 1931 w 1931"/>
              <a:gd name="T7" fmla="*/ 1367 h 1367"/>
            </a:gdLst>
            <a:ahLst/>
            <a:cxnLst>
              <a:cxn ang="0">
                <a:pos x="T0" y="T1"/>
              </a:cxn>
              <a:cxn ang="0">
                <a:pos x="T2" y="T3"/>
              </a:cxn>
              <a:cxn ang="0">
                <a:pos x="T4" y="T5"/>
              </a:cxn>
              <a:cxn ang="0">
                <a:pos x="T6" y="T7"/>
              </a:cxn>
            </a:cxnLst>
            <a:rect l="0" t="0" r="r" b="b"/>
            <a:pathLst>
              <a:path w="1931" h="1367">
                <a:moveTo>
                  <a:pt x="1931" y="1367"/>
                </a:moveTo>
                <a:lnTo>
                  <a:pt x="0" y="1367"/>
                </a:lnTo>
                <a:lnTo>
                  <a:pt x="966" y="0"/>
                </a:lnTo>
                <a:lnTo>
                  <a:pt x="1931" y="1367"/>
                </a:lnTo>
                <a:close/>
              </a:path>
            </a:pathLst>
          </a:custGeom>
          <a:solidFill>
            <a:srgbClr val="6E485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 name="Freeform 23"/>
          <p:cNvSpPr/>
          <p:nvPr userDrawn="1">
            <p:custDataLst>
              <p:tags r:id="rId17"/>
            </p:custDataLst>
          </p:nvPr>
        </p:nvSpPr>
        <p:spPr bwMode="auto">
          <a:xfrm>
            <a:off x="6777663" y="3697817"/>
            <a:ext cx="4087284" cy="2893483"/>
          </a:xfrm>
          <a:custGeom>
            <a:avLst/>
            <a:gdLst>
              <a:gd name="T0" fmla="*/ 1931 w 1931"/>
              <a:gd name="T1" fmla="*/ 1367 h 1367"/>
              <a:gd name="T2" fmla="*/ 0 w 1931"/>
              <a:gd name="T3" fmla="*/ 1367 h 1367"/>
              <a:gd name="T4" fmla="*/ 966 w 1931"/>
              <a:gd name="T5" fmla="*/ 0 h 1367"/>
              <a:gd name="T6" fmla="*/ 1931 w 1931"/>
              <a:gd name="T7" fmla="*/ 1367 h 1367"/>
            </a:gdLst>
            <a:ahLst/>
            <a:cxnLst>
              <a:cxn ang="0">
                <a:pos x="T0" y="T1"/>
              </a:cxn>
              <a:cxn ang="0">
                <a:pos x="T2" y="T3"/>
              </a:cxn>
              <a:cxn ang="0">
                <a:pos x="T4" y="T5"/>
              </a:cxn>
              <a:cxn ang="0">
                <a:pos x="T6" y="T7"/>
              </a:cxn>
            </a:cxnLst>
            <a:rect l="0" t="0" r="r" b="b"/>
            <a:pathLst>
              <a:path w="1931" h="1367">
                <a:moveTo>
                  <a:pt x="1931" y="1367"/>
                </a:moveTo>
                <a:lnTo>
                  <a:pt x="0" y="1367"/>
                </a:lnTo>
                <a:lnTo>
                  <a:pt x="966" y="0"/>
                </a:lnTo>
                <a:lnTo>
                  <a:pt x="1931" y="136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 name="Freeform 24"/>
          <p:cNvSpPr>
            <a:spLocks noEditPoints="1"/>
          </p:cNvSpPr>
          <p:nvPr userDrawn="1">
            <p:custDataLst>
              <p:tags r:id="rId18"/>
            </p:custDataLst>
          </p:nvPr>
        </p:nvSpPr>
        <p:spPr bwMode="auto">
          <a:xfrm>
            <a:off x="6898313" y="3710517"/>
            <a:ext cx="1936751" cy="2730500"/>
          </a:xfrm>
          <a:custGeom>
            <a:avLst/>
            <a:gdLst>
              <a:gd name="T0" fmla="*/ 2020 w 2282"/>
              <a:gd name="T1" fmla="*/ 2671 h 3232"/>
              <a:gd name="T2" fmla="*/ 1583 w 2282"/>
              <a:gd name="T3" fmla="*/ 2952 h 3232"/>
              <a:gd name="T4" fmla="*/ 1583 w 2282"/>
              <a:gd name="T5" fmla="*/ 3232 h 3232"/>
              <a:gd name="T6" fmla="*/ 1975 w 2282"/>
              <a:gd name="T7" fmla="*/ 3232 h 3232"/>
              <a:gd name="T8" fmla="*/ 1975 w 2282"/>
              <a:gd name="T9" fmla="*/ 3231 h 3232"/>
              <a:gd name="T10" fmla="*/ 1975 w 2282"/>
              <a:gd name="T11" fmla="*/ 3231 h 3232"/>
              <a:gd name="T12" fmla="*/ 1975 w 2282"/>
              <a:gd name="T13" fmla="*/ 3229 h 3232"/>
              <a:gd name="T14" fmla="*/ 1975 w 2282"/>
              <a:gd name="T15" fmla="*/ 3229 h 3232"/>
              <a:gd name="T16" fmla="*/ 1975 w 2282"/>
              <a:gd name="T17" fmla="*/ 3227 h 3232"/>
              <a:gd name="T18" fmla="*/ 1975 w 2282"/>
              <a:gd name="T19" fmla="*/ 3227 h 3232"/>
              <a:gd name="T20" fmla="*/ 1975 w 2282"/>
              <a:gd name="T21" fmla="*/ 3225 h 3232"/>
              <a:gd name="T22" fmla="*/ 1975 w 2282"/>
              <a:gd name="T23" fmla="*/ 3224 h 3232"/>
              <a:gd name="T24" fmla="*/ 1975 w 2282"/>
              <a:gd name="T25" fmla="*/ 3223 h 3232"/>
              <a:gd name="T26" fmla="*/ 1975 w 2282"/>
              <a:gd name="T27" fmla="*/ 3222 h 3232"/>
              <a:gd name="T28" fmla="*/ 1975 w 2282"/>
              <a:gd name="T29" fmla="*/ 3220 h 3232"/>
              <a:gd name="T30" fmla="*/ 1975 w 2282"/>
              <a:gd name="T31" fmla="*/ 3220 h 3232"/>
              <a:gd name="T32" fmla="*/ 2020 w 2282"/>
              <a:gd name="T33" fmla="*/ 2671 h 3232"/>
              <a:gd name="T34" fmla="*/ 412 w 2282"/>
              <a:gd name="T35" fmla="*/ 2646 h 3232"/>
              <a:gd name="T36" fmla="*/ 0 w 2282"/>
              <a:gd name="T37" fmla="*/ 3232 h 3232"/>
              <a:gd name="T38" fmla="*/ 1507 w 2282"/>
              <a:gd name="T39" fmla="*/ 3232 h 3232"/>
              <a:gd name="T40" fmla="*/ 1507 w 2282"/>
              <a:gd name="T41" fmla="*/ 2949 h 3232"/>
              <a:gd name="T42" fmla="*/ 1099 w 2282"/>
              <a:gd name="T43" fmla="*/ 2653 h 3232"/>
              <a:gd name="T44" fmla="*/ 757 w 2282"/>
              <a:gd name="T45" fmla="*/ 2902 h 3232"/>
              <a:gd name="T46" fmla="*/ 412 w 2282"/>
              <a:gd name="T47" fmla="*/ 2646 h 3232"/>
              <a:gd name="T48" fmla="*/ 2274 w 2282"/>
              <a:gd name="T49" fmla="*/ 0 h 3232"/>
              <a:gd name="T50" fmla="*/ 1075 w 2282"/>
              <a:gd name="T51" fmla="*/ 1704 h 3232"/>
              <a:gd name="T52" fmla="*/ 1199 w 2282"/>
              <a:gd name="T53" fmla="*/ 2085 h 3232"/>
              <a:gd name="T54" fmla="*/ 1564 w 2282"/>
              <a:gd name="T55" fmla="*/ 1932 h 3232"/>
              <a:gd name="T56" fmla="*/ 2071 w 2282"/>
              <a:gd name="T57" fmla="*/ 2384 h 3232"/>
              <a:gd name="T58" fmla="*/ 2282 w 2282"/>
              <a:gd name="T59" fmla="*/ 1709 h 3232"/>
              <a:gd name="T60" fmla="*/ 2282 w 2282"/>
              <a:gd name="T61" fmla="*/ 10 h 3232"/>
              <a:gd name="T62" fmla="*/ 2274 w 2282"/>
              <a:gd name="T63" fmla="*/ 0 h 3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82" h="3231">
                <a:moveTo>
                  <a:pt x="2020" y="2671"/>
                </a:moveTo>
                <a:cubicBezTo>
                  <a:pt x="1938" y="2832"/>
                  <a:pt x="1774" y="2945"/>
                  <a:pt x="1583" y="2952"/>
                </a:cubicBezTo>
                <a:cubicBezTo>
                  <a:pt x="1583" y="3232"/>
                  <a:pt x="1583" y="3232"/>
                  <a:pt x="1583" y="3232"/>
                </a:cubicBezTo>
                <a:cubicBezTo>
                  <a:pt x="1975" y="3232"/>
                  <a:pt x="1975" y="3232"/>
                  <a:pt x="1975" y="3232"/>
                </a:cubicBezTo>
                <a:cubicBezTo>
                  <a:pt x="1975" y="3232"/>
                  <a:pt x="1975" y="3232"/>
                  <a:pt x="1975" y="3231"/>
                </a:cubicBezTo>
                <a:cubicBezTo>
                  <a:pt x="1975" y="3231"/>
                  <a:pt x="1975" y="3231"/>
                  <a:pt x="1975" y="3231"/>
                </a:cubicBezTo>
                <a:cubicBezTo>
                  <a:pt x="1975" y="3231"/>
                  <a:pt x="1975" y="3230"/>
                  <a:pt x="1975" y="3229"/>
                </a:cubicBezTo>
                <a:cubicBezTo>
                  <a:pt x="1975" y="3229"/>
                  <a:pt x="1975" y="3229"/>
                  <a:pt x="1975" y="3229"/>
                </a:cubicBezTo>
                <a:cubicBezTo>
                  <a:pt x="1975" y="3228"/>
                  <a:pt x="1975" y="3228"/>
                  <a:pt x="1975" y="3227"/>
                </a:cubicBezTo>
                <a:cubicBezTo>
                  <a:pt x="1975" y="3227"/>
                  <a:pt x="1975" y="3227"/>
                  <a:pt x="1975" y="3227"/>
                </a:cubicBezTo>
                <a:cubicBezTo>
                  <a:pt x="1975" y="3226"/>
                  <a:pt x="1975" y="3225"/>
                  <a:pt x="1975" y="3225"/>
                </a:cubicBezTo>
                <a:cubicBezTo>
                  <a:pt x="1975" y="3225"/>
                  <a:pt x="1975" y="3224"/>
                  <a:pt x="1975" y="3224"/>
                </a:cubicBezTo>
                <a:cubicBezTo>
                  <a:pt x="1975" y="3224"/>
                  <a:pt x="1975" y="3223"/>
                  <a:pt x="1975" y="3223"/>
                </a:cubicBezTo>
                <a:cubicBezTo>
                  <a:pt x="1975" y="3222"/>
                  <a:pt x="1975" y="3222"/>
                  <a:pt x="1975" y="3222"/>
                </a:cubicBezTo>
                <a:cubicBezTo>
                  <a:pt x="1975" y="3222"/>
                  <a:pt x="1975" y="3221"/>
                  <a:pt x="1975" y="3220"/>
                </a:cubicBezTo>
                <a:cubicBezTo>
                  <a:pt x="1975" y="3220"/>
                  <a:pt x="1975" y="3220"/>
                  <a:pt x="1975" y="3220"/>
                </a:cubicBezTo>
                <a:cubicBezTo>
                  <a:pt x="1979" y="3032"/>
                  <a:pt x="1994" y="2848"/>
                  <a:pt x="2020" y="2671"/>
                </a:cubicBezTo>
                <a:moveTo>
                  <a:pt x="412" y="2646"/>
                </a:moveTo>
                <a:cubicBezTo>
                  <a:pt x="0" y="3232"/>
                  <a:pt x="0" y="3232"/>
                  <a:pt x="0" y="3232"/>
                </a:cubicBezTo>
                <a:cubicBezTo>
                  <a:pt x="1507" y="3232"/>
                  <a:pt x="1507" y="3232"/>
                  <a:pt x="1507" y="3232"/>
                </a:cubicBezTo>
                <a:cubicBezTo>
                  <a:pt x="1507" y="2949"/>
                  <a:pt x="1507" y="2949"/>
                  <a:pt x="1507" y="2949"/>
                </a:cubicBezTo>
                <a:cubicBezTo>
                  <a:pt x="1325" y="2929"/>
                  <a:pt x="1172" y="2813"/>
                  <a:pt x="1099" y="2653"/>
                </a:cubicBezTo>
                <a:cubicBezTo>
                  <a:pt x="1017" y="2805"/>
                  <a:pt x="894" y="2902"/>
                  <a:pt x="757" y="2902"/>
                </a:cubicBezTo>
                <a:cubicBezTo>
                  <a:pt x="619" y="2902"/>
                  <a:pt x="494" y="2802"/>
                  <a:pt x="412" y="2646"/>
                </a:cubicBezTo>
                <a:moveTo>
                  <a:pt x="2274" y="0"/>
                </a:moveTo>
                <a:cubicBezTo>
                  <a:pt x="1075" y="1704"/>
                  <a:pt x="1075" y="1704"/>
                  <a:pt x="1075" y="1704"/>
                </a:cubicBezTo>
                <a:cubicBezTo>
                  <a:pt x="1139" y="1806"/>
                  <a:pt x="1183" y="1938"/>
                  <a:pt x="1199" y="2085"/>
                </a:cubicBezTo>
                <a:cubicBezTo>
                  <a:pt x="1291" y="1991"/>
                  <a:pt x="1421" y="1932"/>
                  <a:pt x="1564" y="1932"/>
                </a:cubicBezTo>
                <a:cubicBezTo>
                  <a:pt x="1826" y="1932"/>
                  <a:pt x="2042" y="2130"/>
                  <a:pt x="2071" y="2384"/>
                </a:cubicBezTo>
                <a:cubicBezTo>
                  <a:pt x="2123" y="2142"/>
                  <a:pt x="2194" y="1916"/>
                  <a:pt x="2282" y="1709"/>
                </a:cubicBezTo>
                <a:cubicBezTo>
                  <a:pt x="2282" y="10"/>
                  <a:pt x="2282" y="10"/>
                  <a:pt x="2282" y="10"/>
                </a:cubicBezTo>
                <a:cubicBezTo>
                  <a:pt x="2274" y="0"/>
                  <a:pt x="2274" y="0"/>
                  <a:pt x="2274" y="0"/>
                </a:cubicBezTo>
              </a:path>
            </a:pathLst>
          </a:custGeom>
          <a:solidFill>
            <a:srgbClr val="81566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 name="Oval 25"/>
          <p:cNvSpPr>
            <a:spLocks noChangeArrowheads="1"/>
          </p:cNvSpPr>
          <p:nvPr userDrawn="1">
            <p:custDataLst>
              <p:tags r:id="rId19"/>
            </p:custDataLst>
          </p:nvPr>
        </p:nvSpPr>
        <p:spPr bwMode="auto">
          <a:xfrm>
            <a:off x="6394547" y="5507567"/>
            <a:ext cx="514351" cy="802216"/>
          </a:xfrm>
          <a:prstGeom prst="ellipse">
            <a:avLst/>
          </a:prstGeom>
          <a:solidFill>
            <a:srgbClr val="FFB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 name="Freeform 26"/>
          <p:cNvSpPr/>
          <p:nvPr userDrawn="1">
            <p:custDataLst>
              <p:tags r:id="rId20"/>
            </p:custDataLst>
          </p:nvPr>
        </p:nvSpPr>
        <p:spPr bwMode="auto">
          <a:xfrm>
            <a:off x="6400896" y="5507567"/>
            <a:ext cx="247651" cy="802216"/>
          </a:xfrm>
          <a:custGeom>
            <a:avLst/>
            <a:gdLst>
              <a:gd name="T0" fmla="*/ 290 w 290"/>
              <a:gd name="T1" fmla="*/ 0 h 951"/>
              <a:gd name="T2" fmla="*/ 0 w 290"/>
              <a:gd name="T3" fmla="*/ 476 h 951"/>
              <a:gd name="T4" fmla="*/ 290 w 290"/>
              <a:gd name="T5" fmla="*/ 951 h 951"/>
              <a:gd name="T6" fmla="*/ 290 w 290"/>
              <a:gd name="T7" fmla="*/ 0 h 951"/>
            </a:gdLst>
            <a:ahLst/>
            <a:cxnLst>
              <a:cxn ang="0">
                <a:pos x="T0" y="T1"/>
              </a:cxn>
              <a:cxn ang="0">
                <a:pos x="T2" y="T3"/>
              </a:cxn>
              <a:cxn ang="0">
                <a:pos x="T4" y="T5"/>
              </a:cxn>
              <a:cxn ang="0">
                <a:pos x="T6" y="T7"/>
              </a:cxn>
            </a:cxnLst>
            <a:rect l="0" t="0" r="r" b="b"/>
            <a:pathLst>
              <a:path w="290" h="951">
                <a:moveTo>
                  <a:pt x="290" y="0"/>
                </a:moveTo>
                <a:cubicBezTo>
                  <a:pt x="129" y="10"/>
                  <a:pt x="0" y="219"/>
                  <a:pt x="0" y="476"/>
                </a:cubicBezTo>
                <a:cubicBezTo>
                  <a:pt x="0" y="732"/>
                  <a:pt x="129" y="941"/>
                  <a:pt x="290" y="951"/>
                </a:cubicBezTo>
                <a:cubicBezTo>
                  <a:pt x="290" y="0"/>
                  <a:pt x="290" y="0"/>
                  <a:pt x="290" y="0"/>
                </a:cubicBezTo>
              </a:path>
            </a:pathLst>
          </a:custGeom>
          <a:solidFill>
            <a:srgbClr val="FFD6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 name="Freeform 27"/>
          <p:cNvSpPr/>
          <p:nvPr userDrawn="1">
            <p:custDataLst>
              <p:tags r:id="rId21"/>
            </p:custDataLst>
          </p:nvPr>
        </p:nvSpPr>
        <p:spPr bwMode="auto">
          <a:xfrm>
            <a:off x="6614680" y="5952067"/>
            <a:ext cx="78317" cy="647700"/>
          </a:xfrm>
          <a:custGeom>
            <a:avLst/>
            <a:gdLst>
              <a:gd name="T0" fmla="*/ 92 w 92"/>
              <a:gd name="T1" fmla="*/ 767 h 767"/>
              <a:gd name="T2" fmla="*/ 92 w 92"/>
              <a:gd name="T3" fmla="*/ 41 h 767"/>
              <a:gd name="T4" fmla="*/ 51 w 92"/>
              <a:gd name="T5" fmla="*/ 0 h 767"/>
              <a:gd name="T6" fmla="*/ 41 w 92"/>
              <a:gd name="T7" fmla="*/ 0 h 767"/>
              <a:gd name="T8" fmla="*/ 0 w 92"/>
              <a:gd name="T9" fmla="*/ 41 h 767"/>
              <a:gd name="T10" fmla="*/ 0 w 92"/>
              <a:gd name="T11" fmla="*/ 767 h 767"/>
              <a:gd name="T12" fmla="*/ 92 w 92"/>
              <a:gd name="T13" fmla="*/ 767 h 767"/>
            </a:gdLst>
            <a:ahLst/>
            <a:cxnLst>
              <a:cxn ang="0">
                <a:pos x="T0" y="T1"/>
              </a:cxn>
              <a:cxn ang="0">
                <a:pos x="T2" y="T3"/>
              </a:cxn>
              <a:cxn ang="0">
                <a:pos x="T4" y="T5"/>
              </a:cxn>
              <a:cxn ang="0">
                <a:pos x="T6" y="T7"/>
              </a:cxn>
              <a:cxn ang="0">
                <a:pos x="T8" y="T9"/>
              </a:cxn>
              <a:cxn ang="0">
                <a:pos x="T10" y="T11"/>
              </a:cxn>
              <a:cxn ang="0">
                <a:pos x="T12" y="T13"/>
              </a:cxn>
            </a:cxnLst>
            <a:rect l="0" t="0" r="r" b="b"/>
            <a:pathLst>
              <a:path w="92" h="767">
                <a:moveTo>
                  <a:pt x="92" y="767"/>
                </a:moveTo>
                <a:cubicBezTo>
                  <a:pt x="92" y="41"/>
                  <a:pt x="92" y="41"/>
                  <a:pt x="92" y="41"/>
                </a:cubicBezTo>
                <a:cubicBezTo>
                  <a:pt x="92" y="19"/>
                  <a:pt x="74" y="0"/>
                  <a:pt x="51" y="0"/>
                </a:cubicBezTo>
                <a:cubicBezTo>
                  <a:pt x="41" y="0"/>
                  <a:pt x="41" y="0"/>
                  <a:pt x="41" y="0"/>
                </a:cubicBezTo>
                <a:cubicBezTo>
                  <a:pt x="18" y="0"/>
                  <a:pt x="0" y="19"/>
                  <a:pt x="0" y="41"/>
                </a:cubicBezTo>
                <a:cubicBezTo>
                  <a:pt x="0" y="767"/>
                  <a:pt x="0" y="767"/>
                  <a:pt x="0" y="767"/>
                </a:cubicBezTo>
                <a:lnTo>
                  <a:pt x="92" y="767"/>
                </a:lnTo>
                <a:close/>
              </a:path>
            </a:pathLst>
          </a:custGeom>
          <a:solidFill>
            <a:srgbClr val="B95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 name="Freeform 28"/>
          <p:cNvSpPr/>
          <p:nvPr userDrawn="1">
            <p:custDataLst>
              <p:tags r:id="rId22"/>
            </p:custDataLst>
          </p:nvPr>
        </p:nvSpPr>
        <p:spPr bwMode="auto">
          <a:xfrm>
            <a:off x="8574713" y="4121151"/>
            <a:ext cx="2946400" cy="2451100"/>
          </a:xfrm>
          <a:custGeom>
            <a:avLst/>
            <a:gdLst>
              <a:gd name="T0" fmla="*/ 3474 w 3474"/>
              <a:gd name="T1" fmla="*/ 2901 h 2901"/>
              <a:gd name="T2" fmla="*/ 3474 w 3474"/>
              <a:gd name="T3" fmla="*/ 2833 h 2901"/>
              <a:gd name="T4" fmla="*/ 1737 w 3474"/>
              <a:gd name="T5" fmla="*/ 0 h 2901"/>
              <a:gd name="T6" fmla="*/ 0 w 3474"/>
              <a:gd name="T7" fmla="*/ 2833 h 2901"/>
              <a:gd name="T8" fmla="*/ 1 w 3474"/>
              <a:gd name="T9" fmla="*/ 2901 h 2901"/>
              <a:gd name="T10" fmla="*/ 3474 w 3474"/>
              <a:gd name="T11" fmla="*/ 2901 h 2901"/>
            </a:gdLst>
            <a:ahLst/>
            <a:cxnLst>
              <a:cxn ang="0">
                <a:pos x="T0" y="T1"/>
              </a:cxn>
              <a:cxn ang="0">
                <a:pos x="T2" y="T3"/>
              </a:cxn>
              <a:cxn ang="0">
                <a:pos x="T4" y="T5"/>
              </a:cxn>
              <a:cxn ang="0">
                <a:pos x="T6" y="T7"/>
              </a:cxn>
              <a:cxn ang="0">
                <a:pos x="T8" y="T9"/>
              </a:cxn>
              <a:cxn ang="0">
                <a:pos x="T10" y="T11"/>
              </a:cxn>
            </a:cxnLst>
            <a:rect l="0" t="0" r="r" b="b"/>
            <a:pathLst>
              <a:path w="3474" h="2901">
                <a:moveTo>
                  <a:pt x="3474" y="2901"/>
                </a:moveTo>
                <a:cubicBezTo>
                  <a:pt x="3474" y="2878"/>
                  <a:pt x="3474" y="2856"/>
                  <a:pt x="3474" y="2833"/>
                </a:cubicBezTo>
                <a:cubicBezTo>
                  <a:pt x="3474" y="1268"/>
                  <a:pt x="2697" y="0"/>
                  <a:pt x="1737" y="0"/>
                </a:cubicBezTo>
                <a:cubicBezTo>
                  <a:pt x="778" y="0"/>
                  <a:pt x="0" y="1268"/>
                  <a:pt x="0" y="2833"/>
                </a:cubicBezTo>
                <a:cubicBezTo>
                  <a:pt x="0" y="2856"/>
                  <a:pt x="0" y="2878"/>
                  <a:pt x="1" y="2901"/>
                </a:cubicBezTo>
                <a:cubicBezTo>
                  <a:pt x="3474" y="2901"/>
                  <a:pt x="3474" y="2901"/>
                  <a:pt x="3474" y="2901"/>
                </a:cubicBezTo>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 name="Freeform 29"/>
          <p:cNvSpPr>
            <a:spLocks noEditPoints="1"/>
          </p:cNvSpPr>
          <p:nvPr userDrawn="1">
            <p:custDataLst>
              <p:tags r:id="rId23"/>
            </p:custDataLst>
          </p:nvPr>
        </p:nvSpPr>
        <p:spPr bwMode="auto">
          <a:xfrm flipH="1">
            <a:off x="8574713" y="6430433"/>
            <a:ext cx="0" cy="10583"/>
          </a:xfrm>
          <a:custGeom>
            <a:avLst/>
            <a:gdLst>
              <a:gd name="T0" fmla="*/ 11 h 11"/>
              <a:gd name="T1" fmla="*/ 11 h 11"/>
              <a:gd name="T2" fmla="*/ 11 h 11"/>
              <a:gd name="T3" fmla="*/ 9 h 11"/>
              <a:gd name="T4" fmla="*/ 9 h 11"/>
              <a:gd name="T5" fmla="*/ 9 h 11"/>
              <a:gd name="T6" fmla="*/ 7 h 11"/>
              <a:gd name="T7" fmla="*/ 7 h 11"/>
              <a:gd name="T8" fmla="*/ 7 h 11"/>
              <a:gd name="T9" fmla="*/ 4 h 11"/>
              <a:gd name="T10" fmla="*/ 5 h 11"/>
              <a:gd name="T11" fmla="*/ 4 h 11"/>
              <a:gd name="T12" fmla="*/ 2 h 11"/>
              <a:gd name="T13" fmla="*/ 3 h 11"/>
              <a:gd name="T14" fmla="*/ 2 h 11"/>
              <a:gd name="T15" fmla="*/ 0 h 11"/>
              <a:gd name="T16" fmla="*/ 0 h 11"/>
              <a:gd name="T17" fmla="*/ 0 h 1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Lst>
            <a:rect l="0" t="0" r="r" b="b"/>
            <a:pathLst>
              <a:path h="11">
                <a:moveTo>
                  <a:pt x="0" y="11"/>
                </a:moveTo>
                <a:cubicBezTo>
                  <a:pt x="0" y="11"/>
                  <a:pt x="0" y="11"/>
                  <a:pt x="0" y="11"/>
                </a:cubicBezTo>
                <a:cubicBezTo>
                  <a:pt x="0" y="11"/>
                  <a:pt x="0" y="11"/>
                  <a:pt x="0" y="11"/>
                </a:cubicBezTo>
                <a:moveTo>
                  <a:pt x="0" y="9"/>
                </a:moveTo>
                <a:cubicBezTo>
                  <a:pt x="0" y="9"/>
                  <a:pt x="0" y="9"/>
                  <a:pt x="0" y="9"/>
                </a:cubicBezTo>
                <a:cubicBezTo>
                  <a:pt x="0" y="9"/>
                  <a:pt x="0" y="9"/>
                  <a:pt x="0" y="9"/>
                </a:cubicBezTo>
                <a:moveTo>
                  <a:pt x="0" y="7"/>
                </a:moveTo>
                <a:cubicBezTo>
                  <a:pt x="0" y="7"/>
                  <a:pt x="0" y="7"/>
                  <a:pt x="0" y="7"/>
                </a:cubicBezTo>
                <a:cubicBezTo>
                  <a:pt x="0" y="7"/>
                  <a:pt x="0" y="7"/>
                  <a:pt x="0" y="7"/>
                </a:cubicBezTo>
                <a:moveTo>
                  <a:pt x="0" y="4"/>
                </a:moveTo>
                <a:cubicBezTo>
                  <a:pt x="0" y="4"/>
                  <a:pt x="0" y="5"/>
                  <a:pt x="0" y="5"/>
                </a:cubicBezTo>
                <a:cubicBezTo>
                  <a:pt x="0" y="5"/>
                  <a:pt x="0" y="5"/>
                  <a:pt x="0" y="4"/>
                </a:cubicBezTo>
                <a:moveTo>
                  <a:pt x="0" y="2"/>
                </a:moveTo>
                <a:cubicBezTo>
                  <a:pt x="0" y="2"/>
                  <a:pt x="0" y="2"/>
                  <a:pt x="0" y="3"/>
                </a:cubicBezTo>
                <a:cubicBezTo>
                  <a:pt x="0" y="2"/>
                  <a:pt x="0" y="2"/>
                  <a:pt x="0" y="2"/>
                </a:cubicBezTo>
                <a:moveTo>
                  <a:pt x="0" y="0"/>
                </a:moveTo>
                <a:cubicBezTo>
                  <a:pt x="0" y="0"/>
                  <a:pt x="0" y="0"/>
                  <a:pt x="0" y="0"/>
                </a:cubicBezTo>
                <a:cubicBezTo>
                  <a:pt x="0" y="0"/>
                  <a:pt x="0" y="0"/>
                  <a:pt x="0" y="0"/>
                </a:cubicBezTo>
              </a:path>
            </a:pathLst>
          </a:custGeom>
          <a:solidFill>
            <a:srgbClr val="94597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 name="Freeform 30"/>
          <p:cNvSpPr>
            <a:spLocks noEditPoints="1"/>
          </p:cNvSpPr>
          <p:nvPr userDrawn="1">
            <p:custDataLst>
              <p:tags r:id="rId24"/>
            </p:custDataLst>
          </p:nvPr>
        </p:nvSpPr>
        <p:spPr bwMode="auto">
          <a:xfrm>
            <a:off x="8574713" y="4123267"/>
            <a:ext cx="1619251" cy="2317749"/>
          </a:xfrm>
          <a:custGeom>
            <a:avLst/>
            <a:gdLst>
              <a:gd name="T0" fmla="*/ 1075 w 1908"/>
              <a:gd name="T1" fmla="*/ 642 h 2745"/>
              <a:gd name="T2" fmla="*/ 1089 w 1908"/>
              <a:gd name="T3" fmla="*/ 680 h 2745"/>
              <a:gd name="T4" fmla="*/ 1089 w 1908"/>
              <a:gd name="T5" fmla="*/ 2372 h 2745"/>
              <a:gd name="T6" fmla="*/ 1080 w 1908"/>
              <a:gd name="T7" fmla="*/ 2377 h 2745"/>
              <a:gd name="T8" fmla="*/ 1072 w 1908"/>
              <a:gd name="T9" fmla="*/ 2376 h 2745"/>
              <a:gd name="T10" fmla="*/ 1056 w 1908"/>
              <a:gd name="T11" fmla="*/ 2376 h 2745"/>
              <a:gd name="T12" fmla="*/ 1056 w 1908"/>
              <a:gd name="T13" fmla="*/ 2377 h 2745"/>
              <a:gd name="T14" fmla="*/ 1056 w 1908"/>
              <a:gd name="T15" fmla="*/ 2377 h 2745"/>
              <a:gd name="T16" fmla="*/ 1056 w 1908"/>
              <a:gd name="T17" fmla="*/ 2377 h 2745"/>
              <a:gd name="T18" fmla="*/ 1056 w 1908"/>
              <a:gd name="T19" fmla="*/ 2376 h 2745"/>
              <a:gd name="T20" fmla="*/ 1060 w 1908"/>
              <a:gd name="T21" fmla="*/ 642 h 2745"/>
              <a:gd name="T22" fmla="*/ 1680 w 1908"/>
              <a:gd name="T23" fmla="*/ 0 h 2745"/>
              <a:gd name="T24" fmla="*/ 99 w 1908"/>
              <a:gd name="T25" fmla="*/ 1955 h 2745"/>
              <a:gd name="T26" fmla="*/ 99 w 1908"/>
              <a:gd name="T27" fmla="*/ 1955 h 2745"/>
              <a:gd name="T28" fmla="*/ 0 w 1908"/>
              <a:gd name="T29" fmla="*/ 2733 h 2745"/>
              <a:gd name="T30" fmla="*/ 0 w 1908"/>
              <a:gd name="T31" fmla="*/ 2735 h 2745"/>
              <a:gd name="T32" fmla="*/ 0 w 1908"/>
              <a:gd name="T33" fmla="*/ 2737 h 2745"/>
              <a:gd name="T34" fmla="*/ 0 w 1908"/>
              <a:gd name="T35" fmla="*/ 2740 h 2745"/>
              <a:gd name="T36" fmla="*/ 0 w 1908"/>
              <a:gd name="T37" fmla="*/ 2742 h 2745"/>
              <a:gd name="T38" fmla="*/ 0 w 1908"/>
              <a:gd name="T39" fmla="*/ 2744 h 2745"/>
              <a:gd name="T40" fmla="*/ 0 w 1908"/>
              <a:gd name="T41" fmla="*/ 2745 h 2745"/>
              <a:gd name="T42" fmla="*/ 267 w 1908"/>
              <a:gd name="T43" fmla="*/ 2562 h 2745"/>
              <a:gd name="T44" fmla="*/ 336 w 1908"/>
              <a:gd name="T45" fmla="*/ 2571 h 2745"/>
              <a:gd name="T46" fmla="*/ 336 w 1908"/>
              <a:gd name="T47" fmla="*/ 2570 h 2745"/>
              <a:gd name="T48" fmla="*/ 336 w 1908"/>
              <a:gd name="T49" fmla="*/ 2570 h 2745"/>
              <a:gd name="T50" fmla="*/ 336 w 1908"/>
              <a:gd name="T51" fmla="*/ 2569 h 2745"/>
              <a:gd name="T52" fmla="*/ 336 w 1908"/>
              <a:gd name="T53" fmla="*/ 2568 h 2745"/>
              <a:gd name="T54" fmla="*/ 336 w 1908"/>
              <a:gd name="T55" fmla="*/ 2567 h 2745"/>
              <a:gd name="T56" fmla="*/ 336 w 1908"/>
              <a:gd name="T57" fmla="*/ 2566 h 2745"/>
              <a:gd name="T58" fmla="*/ 336 w 1908"/>
              <a:gd name="T59" fmla="*/ 2566 h 2745"/>
              <a:gd name="T60" fmla="*/ 336 w 1908"/>
              <a:gd name="T61" fmla="*/ 2562 h 2745"/>
              <a:gd name="T62" fmla="*/ 336 w 1908"/>
              <a:gd name="T63" fmla="*/ 2562 h 2745"/>
              <a:gd name="T64" fmla="*/ 336 w 1908"/>
              <a:gd name="T65" fmla="*/ 2561 h 2745"/>
              <a:gd name="T66" fmla="*/ 337 w 1908"/>
              <a:gd name="T67" fmla="*/ 2560 h 2745"/>
              <a:gd name="T68" fmla="*/ 337 w 1908"/>
              <a:gd name="T69" fmla="*/ 2559 h 2745"/>
              <a:gd name="T70" fmla="*/ 337 w 1908"/>
              <a:gd name="T71" fmla="*/ 2559 h 2745"/>
              <a:gd name="T72" fmla="*/ 337 w 1908"/>
              <a:gd name="T73" fmla="*/ 2558 h 2745"/>
              <a:gd name="T74" fmla="*/ 337 w 1908"/>
              <a:gd name="T75" fmla="*/ 2557 h 2745"/>
              <a:gd name="T76" fmla="*/ 337 w 1908"/>
              <a:gd name="T77" fmla="*/ 2556 h 2745"/>
              <a:gd name="T78" fmla="*/ 337 w 1908"/>
              <a:gd name="T79" fmla="*/ 2555 h 2745"/>
              <a:gd name="T80" fmla="*/ 337 w 1908"/>
              <a:gd name="T81" fmla="*/ 2555 h 2745"/>
              <a:gd name="T82" fmla="*/ 337 w 1908"/>
              <a:gd name="T83" fmla="*/ 2554 h 2745"/>
              <a:gd name="T84" fmla="*/ 337 w 1908"/>
              <a:gd name="T85" fmla="*/ 2553 h 2745"/>
              <a:gd name="T86" fmla="*/ 838 w 1908"/>
              <a:gd name="T87" fmla="*/ 2514 h 2745"/>
              <a:gd name="T88" fmla="*/ 868 w 1908"/>
              <a:gd name="T89" fmla="*/ 2513 h 2745"/>
              <a:gd name="T90" fmla="*/ 1331 w 1908"/>
              <a:gd name="T91" fmla="*/ 2745 h 2745"/>
              <a:gd name="T92" fmla="*/ 1485 w 1908"/>
              <a:gd name="T93" fmla="*/ 2665 h 2745"/>
              <a:gd name="T94" fmla="*/ 1630 w 1908"/>
              <a:gd name="T95" fmla="*/ 2477 h 2745"/>
              <a:gd name="T96" fmla="*/ 1680 w 1908"/>
              <a:gd name="T97" fmla="*/ 2003 h 2745"/>
              <a:gd name="T98" fmla="*/ 1680 w 1908"/>
              <a:gd name="T99" fmla="*/ 1672 h 2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08" h="2745">
                <a:moveTo>
                  <a:pt x="1068" y="652"/>
                </a:moveTo>
                <a:cubicBezTo>
                  <a:pt x="1072" y="646"/>
                  <a:pt x="1075" y="642"/>
                  <a:pt x="1075" y="642"/>
                </a:cubicBezTo>
                <a:cubicBezTo>
                  <a:pt x="1075" y="642"/>
                  <a:pt x="1080" y="649"/>
                  <a:pt x="1089" y="660"/>
                </a:cubicBezTo>
                <a:cubicBezTo>
                  <a:pt x="1089" y="680"/>
                  <a:pt x="1089" y="680"/>
                  <a:pt x="1089" y="680"/>
                </a:cubicBezTo>
                <a:cubicBezTo>
                  <a:pt x="1151" y="760"/>
                  <a:pt x="1299" y="958"/>
                  <a:pt x="1451" y="1204"/>
                </a:cubicBezTo>
                <a:cubicBezTo>
                  <a:pt x="1908" y="1946"/>
                  <a:pt x="1443" y="2322"/>
                  <a:pt x="1089" y="2372"/>
                </a:cubicBezTo>
                <a:cubicBezTo>
                  <a:pt x="1089" y="2377"/>
                  <a:pt x="1089" y="2377"/>
                  <a:pt x="1089" y="2377"/>
                </a:cubicBezTo>
                <a:cubicBezTo>
                  <a:pt x="1072" y="2377"/>
                  <a:pt x="1084" y="2377"/>
                  <a:pt x="1080" y="2377"/>
                </a:cubicBezTo>
                <a:cubicBezTo>
                  <a:pt x="1076" y="2377"/>
                  <a:pt x="1072" y="2377"/>
                  <a:pt x="1072" y="2377"/>
                </a:cubicBezTo>
                <a:cubicBezTo>
                  <a:pt x="1072" y="2376"/>
                  <a:pt x="1072" y="2376"/>
                  <a:pt x="1072" y="2376"/>
                </a:cubicBezTo>
                <a:cubicBezTo>
                  <a:pt x="1069" y="2376"/>
                  <a:pt x="1067" y="2376"/>
                  <a:pt x="1064" y="2375"/>
                </a:cubicBezTo>
                <a:cubicBezTo>
                  <a:pt x="1061" y="2376"/>
                  <a:pt x="1059" y="2376"/>
                  <a:pt x="1056" y="2376"/>
                </a:cubicBezTo>
                <a:cubicBezTo>
                  <a:pt x="1056" y="2377"/>
                  <a:pt x="1056" y="2377"/>
                  <a:pt x="1056" y="2377"/>
                </a:cubicBezTo>
                <a:cubicBezTo>
                  <a:pt x="1060" y="2377"/>
                  <a:pt x="1056" y="2377"/>
                  <a:pt x="1056" y="2377"/>
                </a:cubicBezTo>
                <a:cubicBezTo>
                  <a:pt x="1056" y="2377"/>
                  <a:pt x="1056" y="2377"/>
                  <a:pt x="1056" y="2377"/>
                </a:cubicBezTo>
                <a:cubicBezTo>
                  <a:pt x="1056" y="2377"/>
                  <a:pt x="1056" y="2377"/>
                  <a:pt x="1056" y="2377"/>
                </a:cubicBezTo>
                <a:cubicBezTo>
                  <a:pt x="1056" y="2377"/>
                  <a:pt x="1056" y="2377"/>
                  <a:pt x="1056" y="2377"/>
                </a:cubicBezTo>
                <a:cubicBezTo>
                  <a:pt x="1056" y="2377"/>
                  <a:pt x="1056" y="2377"/>
                  <a:pt x="1056" y="2377"/>
                </a:cubicBezTo>
                <a:cubicBezTo>
                  <a:pt x="1056" y="2377"/>
                  <a:pt x="1052" y="2377"/>
                  <a:pt x="1056" y="2377"/>
                </a:cubicBezTo>
                <a:cubicBezTo>
                  <a:pt x="1056" y="2376"/>
                  <a:pt x="1056" y="2376"/>
                  <a:pt x="1056" y="2376"/>
                </a:cubicBezTo>
                <a:cubicBezTo>
                  <a:pt x="740" y="2346"/>
                  <a:pt x="188" y="1922"/>
                  <a:pt x="669" y="1204"/>
                </a:cubicBezTo>
                <a:cubicBezTo>
                  <a:pt x="878" y="891"/>
                  <a:pt x="1060" y="642"/>
                  <a:pt x="1060" y="642"/>
                </a:cubicBezTo>
                <a:cubicBezTo>
                  <a:pt x="1060" y="642"/>
                  <a:pt x="1063" y="646"/>
                  <a:pt x="1068" y="652"/>
                </a:cubicBezTo>
                <a:moveTo>
                  <a:pt x="1680" y="0"/>
                </a:moveTo>
                <a:cubicBezTo>
                  <a:pt x="946" y="38"/>
                  <a:pt x="327" y="819"/>
                  <a:pt x="96" y="1897"/>
                </a:cubicBezTo>
                <a:cubicBezTo>
                  <a:pt x="98" y="1916"/>
                  <a:pt x="99" y="1935"/>
                  <a:pt x="99" y="1955"/>
                </a:cubicBezTo>
                <a:cubicBezTo>
                  <a:pt x="99" y="1955"/>
                  <a:pt x="99" y="1955"/>
                  <a:pt x="99" y="1955"/>
                </a:cubicBezTo>
                <a:cubicBezTo>
                  <a:pt x="99" y="1955"/>
                  <a:pt x="99" y="1955"/>
                  <a:pt x="99" y="1955"/>
                </a:cubicBezTo>
                <a:cubicBezTo>
                  <a:pt x="99" y="2037"/>
                  <a:pt x="79" y="2115"/>
                  <a:pt x="45" y="2184"/>
                </a:cubicBezTo>
                <a:cubicBezTo>
                  <a:pt x="19" y="2361"/>
                  <a:pt x="4" y="2545"/>
                  <a:pt x="0" y="2733"/>
                </a:cubicBezTo>
                <a:cubicBezTo>
                  <a:pt x="0" y="2733"/>
                  <a:pt x="0" y="2733"/>
                  <a:pt x="0" y="2733"/>
                </a:cubicBezTo>
                <a:cubicBezTo>
                  <a:pt x="0" y="2734"/>
                  <a:pt x="0" y="2735"/>
                  <a:pt x="0" y="2735"/>
                </a:cubicBezTo>
                <a:cubicBezTo>
                  <a:pt x="0" y="2735"/>
                  <a:pt x="0" y="2735"/>
                  <a:pt x="0" y="2736"/>
                </a:cubicBezTo>
                <a:cubicBezTo>
                  <a:pt x="0" y="2736"/>
                  <a:pt x="0" y="2737"/>
                  <a:pt x="0" y="2737"/>
                </a:cubicBezTo>
                <a:cubicBezTo>
                  <a:pt x="0" y="2738"/>
                  <a:pt x="0" y="2738"/>
                  <a:pt x="0" y="2738"/>
                </a:cubicBezTo>
                <a:cubicBezTo>
                  <a:pt x="0" y="2739"/>
                  <a:pt x="0" y="2739"/>
                  <a:pt x="0" y="2740"/>
                </a:cubicBezTo>
                <a:cubicBezTo>
                  <a:pt x="0" y="2740"/>
                  <a:pt x="0" y="2740"/>
                  <a:pt x="0" y="2740"/>
                </a:cubicBezTo>
                <a:cubicBezTo>
                  <a:pt x="0" y="2741"/>
                  <a:pt x="0" y="2741"/>
                  <a:pt x="0" y="2742"/>
                </a:cubicBezTo>
                <a:cubicBezTo>
                  <a:pt x="0" y="2742"/>
                  <a:pt x="0" y="2742"/>
                  <a:pt x="0" y="2742"/>
                </a:cubicBezTo>
                <a:cubicBezTo>
                  <a:pt x="0" y="2743"/>
                  <a:pt x="0" y="2744"/>
                  <a:pt x="0" y="2744"/>
                </a:cubicBezTo>
                <a:cubicBezTo>
                  <a:pt x="0" y="2744"/>
                  <a:pt x="0" y="2744"/>
                  <a:pt x="0" y="2744"/>
                </a:cubicBezTo>
                <a:cubicBezTo>
                  <a:pt x="0" y="2745"/>
                  <a:pt x="0" y="2745"/>
                  <a:pt x="0" y="2745"/>
                </a:cubicBezTo>
                <a:cubicBezTo>
                  <a:pt x="31" y="2745"/>
                  <a:pt x="31" y="2745"/>
                  <a:pt x="31" y="2745"/>
                </a:cubicBezTo>
                <a:cubicBezTo>
                  <a:pt x="58" y="2640"/>
                  <a:pt x="155" y="2562"/>
                  <a:pt x="267" y="2562"/>
                </a:cubicBezTo>
                <a:cubicBezTo>
                  <a:pt x="291" y="2562"/>
                  <a:pt x="314" y="2565"/>
                  <a:pt x="336" y="2572"/>
                </a:cubicBezTo>
                <a:cubicBezTo>
                  <a:pt x="336" y="2572"/>
                  <a:pt x="336" y="2571"/>
                  <a:pt x="336" y="2571"/>
                </a:cubicBezTo>
                <a:cubicBezTo>
                  <a:pt x="336" y="2571"/>
                  <a:pt x="336" y="2571"/>
                  <a:pt x="336" y="2571"/>
                </a:cubicBezTo>
                <a:cubicBezTo>
                  <a:pt x="336" y="2571"/>
                  <a:pt x="336" y="2571"/>
                  <a:pt x="336" y="2570"/>
                </a:cubicBezTo>
                <a:cubicBezTo>
                  <a:pt x="336" y="2570"/>
                  <a:pt x="336" y="2570"/>
                  <a:pt x="336" y="2570"/>
                </a:cubicBezTo>
                <a:cubicBezTo>
                  <a:pt x="336" y="2570"/>
                  <a:pt x="336" y="2570"/>
                  <a:pt x="336" y="2570"/>
                </a:cubicBezTo>
                <a:cubicBezTo>
                  <a:pt x="336" y="2570"/>
                  <a:pt x="336" y="2569"/>
                  <a:pt x="336" y="2569"/>
                </a:cubicBezTo>
                <a:cubicBezTo>
                  <a:pt x="336" y="2569"/>
                  <a:pt x="336" y="2569"/>
                  <a:pt x="336" y="2569"/>
                </a:cubicBezTo>
                <a:cubicBezTo>
                  <a:pt x="336" y="2569"/>
                  <a:pt x="336" y="2569"/>
                  <a:pt x="336" y="2569"/>
                </a:cubicBezTo>
                <a:cubicBezTo>
                  <a:pt x="336" y="2568"/>
                  <a:pt x="336" y="2568"/>
                  <a:pt x="336" y="2568"/>
                </a:cubicBezTo>
                <a:cubicBezTo>
                  <a:pt x="336" y="2568"/>
                  <a:pt x="336" y="2568"/>
                  <a:pt x="336" y="2568"/>
                </a:cubicBezTo>
                <a:cubicBezTo>
                  <a:pt x="336" y="2568"/>
                  <a:pt x="336" y="2567"/>
                  <a:pt x="336" y="2567"/>
                </a:cubicBezTo>
                <a:cubicBezTo>
                  <a:pt x="336" y="2567"/>
                  <a:pt x="336" y="2567"/>
                  <a:pt x="336" y="2567"/>
                </a:cubicBezTo>
                <a:cubicBezTo>
                  <a:pt x="336" y="2567"/>
                  <a:pt x="336" y="2567"/>
                  <a:pt x="336" y="2566"/>
                </a:cubicBezTo>
                <a:cubicBezTo>
                  <a:pt x="336" y="2566"/>
                  <a:pt x="336" y="2566"/>
                  <a:pt x="336" y="2566"/>
                </a:cubicBezTo>
                <a:cubicBezTo>
                  <a:pt x="336" y="2566"/>
                  <a:pt x="336" y="2566"/>
                  <a:pt x="336" y="2566"/>
                </a:cubicBezTo>
                <a:cubicBezTo>
                  <a:pt x="336" y="2566"/>
                  <a:pt x="336" y="2566"/>
                  <a:pt x="336" y="2566"/>
                </a:cubicBezTo>
                <a:cubicBezTo>
                  <a:pt x="336" y="2564"/>
                  <a:pt x="336" y="2563"/>
                  <a:pt x="336" y="2562"/>
                </a:cubicBezTo>
                <a:cubicBezTo>
                  <a:pt x="336" y="2562"/>
                  <a:pt x="336" y="2562"/>
                  <a:pt x="336" y="2562"/>
                </a:cubicBezTo>
                <a:cubicBezTo>
                  <a:pt x="336" y="2562"/>
                  <a:pt x="336" y="2562"/>
                  <a:pt x="336" y="2562"/>
                </a:cubicBezTo>
                <a:cubicBezTo>
                  <a:pt x="336" y="2562"/>
                  <a:pt x="336" y="2561"/>
                  <a:pt x="336" y="2561"/>
                </a:cubicBezTo>
                <a:cubicBezTo>
                  <a:pt x="336" y="2561"/>
                  <a:pt x="336" y="2561"/>
                  <a:pt x="336" y="2561"/>
                </a:cubicBezTo>
                <a:cubicBezTo>
                  <a:pt x="336" y="2561"/>
                  <a:pt x="336" y="2561"/>
                  <a:pt x="336" y="2561"/>
                </a:cubicBezTo>
                <a:cubicBezTo>
                  <a:pt x="336" y="2560"/>
                  <a:pt x="337" y="2560"/>
                  <a:pt x="337" y="2560"/>
                </a:cubicBezTo>
                <a:cubicBezTo>
                  <a:pt x="337" y="2560"/>
                  <a:pt x="337" y="2560"/>
                  <a:pt x="337" y="2560"/>
                </a:cubicBezTo>
                <a:cubicBezTo>
                  <a:pt x="337" y="2560"/>
                  <a:pt x="337" y="2559"/>
                  <a:pt x="337" y="2559"/>
                </a:cubicBezTo>
                <a:cubicBezTo>
                  <a:pt x="337" y="2559"/>
                  <a:pt x="337" y="2559"/>
                  <a:pt x="337" y="2559"/>
                </a:cubicBezTo>
                <a:cubicBezTo>
                  <a:pt x="337" y="2559"/>
                  <a:pt x="337" y="2559"/>
                  <a:pt x="337" y="2559"/>
                </a:cubicBezTo>
                <a:cubicBezTo>
                  <a:pt x="337" y="2558"/>
                  <a:pt x="337" y="2558"/>
                  <a:pt x="337" y="2558"/>
                </a:cubicBezTo>
                <a:cubicBezTo>
                  <a:pt x="337" y="2558"/>
                  <a:pt x="337" y="2558"/>
                  <a:pt x="337" y="2558"/>
                </a:cubicBezTo>
                <a:cubicBezTo>
                  <a:pt x="337" y="2558"/>
                  <a:pt x="337" y="2558"/>
                  <a:pt x="337" y="2557"/>
                </a:cubicBezTo>
                <a:cubicBezTo>
                  <a:pt x="337" y="2557"/>
                  <a:pt x="337" y="2557"/>
                  <a:pt x="337" y="2557"/>
                </a:cubicBezTo>
                <a:cubicBezTo>
                  <a:pt x="337" y="2557"/>
                  <a:pt x="337" y="2556"/>
                  <a:pt x="337" y="2556"/>
                </a:cubicBezTo>
                <a:cubicBezTo>
                  <a:pt x="337" y="2556"/>
                  <a:pt x="337" y="2556"/>
                  <a:pt x="337" y="2556"/>
                </a:cubicBezTo>
                <a:cubicBezTo>
                  <a:pt x="337" y="2556"/>
                  <a:pt x="337" y="2556"/>
                  <a:pt x="337" y="2555"/>
                </a:cubicBezTo>
                <a:cubicBezTo>
                  <a:pt x="337" y="2555"/>
                  <a:pt x="337" y="2555"/>
                  <a:pt x="337" y="2555"/>
                </a:cubicBezTo>
                <a:cubicBezTo>
                  <a:pt x="337" y="2555"/>
                  <a:pt x="337" y="2555"/>
                  <a:pt x="337" y="2555"/>
                </a:cubicBezTo>
                <a:cubicBezTo>
                  <a:pt x="337" y="2555"/>
                  <a:pt x="337" y="2555"/>
                  <a:pt x="337" y="2555"/>
                </a:cubicBezTo>
                <a:cubicBezTo>
                  <a:pt x="337" y="2554"/>
                  <a:pt x="337" y="2554"/>
                  <a:pt x="337" y="2554"/>
                </a:cubicBezTo>
                <a:cubicBezTo>
                  <a:pt x="337" y="2554"/>
                  <a:pt x="337" y="2554"/>
                  <a:pt x="337" y="2554"/>
                </a:cubicBezTo>
                <a:cubicBezTo>
                  <a:pt x="337" y="2554"/>
                  <a:pt x="337" y="2553"/>
                  <a:pt x="337" y="2553"/>
                </a:cubicBezTo>
                <a:cubicBezTo>
                  <a:pt x="337" y="2553"/>
                  <a:pt x="337" y="2553"/>
                  <a:pt x="337" y="2553"/>
                </a:cubicBezTo>
                <a:cubicBezTo>
                  <a:pt x="348" y="2424"/>
                  <a:pt x="459" y="2319"/>
                  <a:pt x="591" y="2319"/>
                </a:cubicBezTo>
                <a:cubicBezTo>
                  <a:pt x="709" y="2319"/>
                  <a:pt x="810" y="2403"/>
                  <a:pt x="838" y="2514"/>
                </a:cubicBezTo>
                <a:cubicBezTo>
                  <a:pt x="846" y="2514"/>
                  <a:pt x="854" y="2513"/>
                  <a:pt x="862" y="2513"/>
                </a:cubicBezTo>
                <a:cubicBezTo>
                  <a:pt x="864" y="2513"/>
                  <a:pt x="866" y="2513"/>
                  <a:pt x="868" y="2513"/>
                </a:cubicBezTo>
                <a:cubicBezTo>
                  <a:pt x="1002" y="2513"/>
                  <a:pt x="1116" y="2617"/>
                  <a:pt x="1142" y="2745"/>
                </a:cubicBezTo>
                <a:cubicBezTo>
                  <a:pt x="1331" y="2745"/>
                  <a:pt x="1331" y="2745"/>
                  <a:pt x="1331" y="2745"/>
                </a:cubicBezTo>
                <a:cubicBezTo>
                  <a:pt x="1365" y="2697"/>
                  <a:pt x="1420" y="2665"/>
                  <a:pt x="1482" y="2665"/>
                </a:cubicBezTo>
                <a:cubicBezTo>
                  <a:pt x="1483" y="2665"/>
                  <a:pt x="1484" y="2665"/>
                  <a:pt x="1485" y="2665"/>
                </a:cubicBezTo>
                <a:cubicBezTo>
                  <a:pt x="1482" y="2653"/>
                  <a:pt x="1480" y="2640"/>
                  <a:pt x="1480" y="2627"/>
                </a:cubicBezTo>
                <a:cubicBezTo>
                  <a:pt x="1480" y="2545"/>
                  <a:pt x="1548" y="2477"/>
                  <a:pt x="1630" y="2477"/>
                </a:cubicBezTo>
                <a:cubicBezTo>
                  <a:pt x="1647" y="2477"/>
                  <a:pt x="1664" y="2480"/>
                  <a:pt x="1680" y="2486"/>
                </a:cubicBezTo>
                <a:cubicBezTo>
                  <a:pt x="1680" y="2003"/>
                  <a:pt x="1680" y="2003"/>
                  <a:pt x="1680" y="2003"/>
                </a:cubicBezTo>
                <a:cubicBezTo>
                  <a:pt x="1672" y="1950"/>
                  <a:pt x="1668" y="1895"/>
                  <a:pt x="1668" y="1838"/>
                </a:cubicBezTo>
                <a:cubicBezTo>
                  <a:pt x="1668" y="1781"/>
                  <a:pt x="1672" y="1725"/>
                  <a:pt x="1680" y="1672"/>
                </a:cubicBezTo>
                <a:cubicBezTo>
                  <a:pt x="1680" y="0"/>
                  <a:pt x="1680" y="0"/>
                  <a:pt x="1680" y="0"/>
                </a:cubicBezTo>
              </a:path>
            </a:pathLst>
          </a:custGeom>
          <a:solidFill>
            <a:srgbClr val="A499C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 name="Freeform 31"/>
          <p:cNvSpPr/>
          <p:nvPr userDrawn="1">
            <p:custDataLst>
              <p:tags r:id="rId25"/>
            </p:custDataLst>
          </p:nvPr>
        </p:nvSpPr>
        <p:spPr bwMode="auto">
          <a:xfrm>
            <a:off x="-50704" y="6441017"/>
            <a:ext cx="12192000" cy="416983"/>
          </a:xfrm>
          <a:custGeom>
            <a:avLst/>
            <a:gdLst>
              <a:gd name="T0" fmla="*/ 14368 w 14368"/>
              <a:gd name="T1" fmla="*/ 293 h 492"/>
              <a:gd name="T2" fmla="*/ 14147 w 14368"/>
              <a:gd name="T3" fmla="*/ 492 h 492"/>
              <a:gd name="T4" fmla="*/ 221 w 14368"/>
              <a:gd name="T5" fmla="*/ 492 h 492"/>
              <a:gd name="T6" fmla="*/ 0 w 14368"/>
              <a:gd name="T7" fmla="*/ 293 h 492"/>
              <a:gd name="T8" fmla="*/ 0 w 14368"/>
              <a:gd name="T9" fmla="*/ 218 h 492"/>
              <a:gd name="T10" fmla="*/ 221 w 14368"/>
              <a:gd name="T11" fmla="*/ 0 h 492"/>
              <a:gd name="T12" fmla="*/ 14147 w 14368"/>
              <a:gd name="T13" fmla="*/ 0 h 492"/>
              <a:gd name="T14" fmla="*/ 14368 w 14368"/>
              <a:gd name="T15" fmla="*/ 218 h 492"/>
              <a:gd name="T16" fmla="*/ 14368 w 14368"/>
              <a:gd name="T17" fmla="*/ 293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68" h="492">
                <a:moveTo>
                  <a:pt x="14368" y="293"/>
                </a:moveTo>
                <a:cubicBezTo>
                  <a:pt x="14368" y="409"/>
                  <a:pt x="14268" y="492"/>
                  <a:pt x="14147" y="492"/>
                </a:cubicBezTo>
                <a:cubicBezTo>
                  <a:pt x="221" y="492"/>
                  <a:pt x="221" y="492"/>
                  <a:pt x="221" y="492"/>
                </a:cubicBezTo>
                <a:cubicBezTo>
                  <a:pt x="99" y="492"/>
                  <a:pt x="0" y="409"/>
                  <a:pt x="0" y="293"/>
                </a:cubicBezTo>
                <a:cubicBezTo>
                  <a:pt x="0" y="218"/>
                  <a:pt x="0" y="218"/>
                  <a:pt x="0" y="218"/>
                </a:cubicBezTo>
                <a:cubicBezTo>
                  <a:pt x="0" y="102"/>
                  <a:pt x="99" y="0"/>
                  <a:pt x="221" y="0"/>
                </a:cubicBezTo>
                <a:cubicBezTo>
                  <a:pt x="14147" y="0"/>
                  <a:pt x="14147" y="0"/>
                  <a:pt x="14147" y="0"/>
                </a:cubicBezTo>
                <a:cubicBezTo>
                  <a:pt x="14268" y="0"/>
                  <a:pt x="14368" y="102"/>
                  <a:pt x="14368" y="218"/>
                </a:cubicBezTo>
                <a:cubicBezTo>
                  <a:pt x="14368" y="293"/>
                  <a:pt x="14368" y="293"/>
                  <a:pt x="14368" y="293"/>
                </a:cubicBezTo>
              </a:path>
            </a:pathLst>
          </a:custGeom>
          <a:solidFill>
            <a:srgbClr val="E99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 name="Oval 32"/>
          <p:cNvSpPr>
            <a:spLocks noChangeArrowheads="1"/>
          </p:cNvSpPr>
          <p:nvPr userDrawn="1">
            <p:custDataLst>
              <p:tags r:id="rId26"/>
            </p:custDataLst>
          </p:nvPr>
        </p:nvSpPr>
        <p:spPr bwMode="auto">
          <a:xfrm>
            <a:off x="10712547" y="6555317"/>
            <a:ext cx="452967" cy="107949"/>
          </a:xfrm>
          <a:prstGeom prst="ellipse">
            <a:avLst/>
          </a:prstGeom>
          <a:solidFill>
            <a:srgbClr val="C57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 name="Oval 33"/>
          <p:cNvSpPr>
            <a:spLocks noChangeArrowheads="1"/>
          </p:cNvSpPr>
          <p:nvPr userDrawn="1">
            <p:custDataLst>
              <p:tags r:id="rId27"/>
            </p:custDataLst>
          </p:nvPr>
        </p:nvSpPr>
        <p:spPr bwMode="auto">
          <a:xfrm>
            <a:off x="10532629" y="4876800"/>
            <a:ext cx="846667" cy="1325033"/>
          </a:xfrm>
          <a:prstGeom prst="ellipse">
            <a:avLst/>
          </a:prstGeom>
          <a:solidFill>
            <a:srgbClr val="FFB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 name="Freeform 34"/>
          <p:cNvSpPr/>
          <p:nvPr userDrawn="1">
            <p:custDataLst>
              <p:tags r:id="rId28"/>
            </p:custDataLst>
          </p:nvPr>
        </p:nvSpPr>
        <p:spPr bwMode="auto">
          <a:xfrm>
            <a:off x="10617296" y="4878917"/>
            <a:ext cx="330200" cy="1322916"/>
          </a:xfrm>
          <a:custGeom>
            <a:avLst/>
            <a:gdLst>
              <a:gd name="T0" fmla="*/ 388 w 388"/>
              <a:gd name="T1" fmla="*/ 0 h 1567"/>
              <a:gd name="T2" fmla="*/ 0 w 388"/>
              <a:gd name="T3" fmla="*/ 334 h 1567"/>
              <a:gd name="T4" fmla="*/ 204 w 388"/>
              <a:gd name="T5" fmla="*/ 944 h 1567"/>
              <a:gd name="T6" fmla="*/ 103 w 388"/>
              <a:gd name="T7" fmla="*/ 1402 h 1567"/>
              <a:gd name="T8" fmla="*/ 388 w 388"/>
              <a:gd name="T9" fmla="*/ 1567 h 1567"/>
              <a:gd name="T10" fmla="*/ 388 w 388"/>
              <a:gd name="T11" fmla="*/ 0 h 1567"/>
            </a:gdLst>
            <a:ahLst/>
            <a:cxnLst>
              <a:cxn ang="0">
                <a:pos x="T0" y="T1"/>
              </a:cxn>
              <a:cxn ang="0">
                <a:pos x="T2" y="T3"/>
              </a:cxn>
              <a:cxn ang="0">
                <a:pos x="T4" y="T5"/>
              </a:cxn>
              <a:cxn ang="0">
                <a:pos x="T6" y="T7"/>
              </a:cxn>
              <a:cxn ang="0">
                <a:pos x="T8" y="T9"/>
              </a:cxn>
              <a:cxn ang="0">
                <a:pos x="T10" y="T11"/>
              </a:cxn>
            </a:cxnLst>
            <a:rect l="0" t="0" r="r" b="b"/>
            <a:pathLst>
              <a:path w="388" h="1567">
                <a:moveTo>
                  <a:pt x="388" y="0"/>
                </a:moveTo>
                <a:cubicBezTo>
                  <a:pt x="228" y="10"/>
                  <a:pt x="86" y="140"/>
                  <a:pt x="0" y="334"/>
                </a:cubicBezTo>
                <a:cubicBezTo>
                  <a:pt x="123" y="467"/>
                  <a:pt x="204" y="691"/>
                  <a:pt x="204" y="944"/>
                </a:cubicBezTo>
                <a:cubicBezTo>
                  <a:pt x="204" y="1117"/>
                  <a:pt x="166" y="1276"/>
                  <a:pt x="103" y="1402"/>
                </a:cubicBezTo>
                <a:cubicBezTo>
                  <a:pt x="182" y="1500"/>
                  <a:pt x="281" y="1560"/>
                  <a:pt x="388" y="1567"/>
                </a:cubicBezTo>
                <a:cubicBezTo>
                  <a:pt x="388" y="0"/>
                  <a:pt x="388" y="0"/>
                  <a:pt x="388" y="0"/>
                </a:cubicBezTo>
              </a:path>
            </a:pathLst>
          </a:custGeom>
          <a:solidFill>
            <a:srgbClr val="FFD6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 name="Freeform 35"/>
          <p:cNvSpPr/>
          <p:nvPr userDrawn="1">
            <p:custDataLst>
              <p:tags r:id="rId29"/>
            </p:custDataLst>
          </p:nvPr>
        </p:nvSpPr>
        <p:spPr bwMode="auto">
          <a:xfrm>
            <a:off x="10881880" y="5668433"/>
            <a:ext cx="86784" cy="935567"/>
          </a:xfrm>
          <a:custGeom>
            <a:avLst/>
            <a:gdLst>
              <a:gd name="T0" fmla="*/ 100 w 100"/>
              <a:gd name="T1" fmla="*/ 1059 h 1108"/>
              <a:gd name="T2" fmla="*/ 51 w 100"/>
              <a:gd name="T3" fmla="*/ 1108 h 1108"/>
              <a:gd name="T4" fmla="*/ 49 w 100"/>
              <a:gd name="T5" fmla="*/ 1108 h 1108"/>
              <a:gd name="T6" fmla="*/ 0 w 100"/>
              <a:gd name="T7" fmla="*/ 1059 h 1108"/>
              <a:gd name="T8" fmla="*/ 0 w 100"/>
              <a:gd name="T9" fmla="*/ 49 h 1108"/>
              <a:gd name="T10" fmla="*/ 49 w 100"/>
              <a:gd name="T11" fmla="*/ 0 h 1108"/>
              <a:gd name="T12" fmla="*/ 51 w 100"/>
              <a:gd name="T13" fmla="*/ 0 h 1108"/>
              <a:gd name="T14" fmla="*/ 100 w 100"/>
              <a:gd name="T15" fmla="*/ 49 h 1108"/>
              <a:gd name="T16" fmla="*/ 100 w 100"/>
              <a:gd name="T17" fmla="*/ 1059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1108">
                <a:moveTo>
                  <a:pt x="100" y="1059"/>
                </a:moveTo>
                <a:cubicBezTo>
                  <a:pt x="100" y="1086"/>
                  <a:pt x="78" y="1108"/>
                  <a:pt x="51" y="1108"/>
                </a:cubicBezTo>
                <a:cubicBezTo>
                  <a:pt x="49" y="1108"/>
                  <a:pt x="49" y="1108"/>
                  <a:pt x="49" y="1108"/>
                </a:cubicBezTo>
                <a:cubicBezTo>
                  <a:pt x="22" y="1108"/>
                  <a:pt x="0" y="1086"/>
                  <a:pt x="0" y="1059"/>
                </a:cubicBezTo>
                <a:cubicBezTo>
                  <a:pt x="0" y="49"/>
                  <a:pt x="0" y="49"/>
                  <a:pt x="0" y="49"/>
                </a:cubicBezTo>
                <a:cubicBezTo>
                  <a:pt x="0" y="22"/>
                  <a:pt x="22" y="0"/>
                  <a:pt x="49" y="0"/>
                </a:cubicBezTo>
                <a:cubicBezTo>
                  <a:pt x="51" y="0"/>
                  <a:pt x="51" y="0"/>
                  <a:pt x="51" y="0"/>
                </a:cubicBezTo>
                <a:cubicBezTo>
                  <a:pt x="78" y="0"/>
                  <a:pt x="100" y="22"/>
                  <a:pt x="100" y="49"/>
                </a:cubicBezTo>
                <a:lnTo>
                  <a:pt x="100" y="1059"/>
                </a:lnTo>
                <a:close/>
              </a:path>
            </a:pathLst>
          </a:custGeom>
          <a:solidFill>
            <a:srgbClr val="B95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 name="Freeform 36"/>
          <p:cNvSpPr/>
          <p:nvPr userDrawn="1">
            <p:custDataLst>
              <p:tags r:id="rId30"/>
            </p:custDataLst>
          </p:nvPr>
        </p:nvSpPr>
        <p:spPr bwMode="auto">
          <a:xfrm>
            <a:off x="9677496" y="6115051"/>
            <a:ext cx="1071033" cy="404283"/>
          </a:xfrm>
          <a:custGeom>
            <a:avLst/>
            <a:gdLst>
              <a:gd name="T0" fmla="*/ 0 w 1262"/>
              <a:gd name="T1" fmla="*/ 478 h 478"/>
              <a:gd name="T2" fmla="*/ 1262 w 1262"/>
              <a:gd name="T3" fmla="*/ 478 h 478"/>
              <a:gd name="T4" fmla="*/ 1255 w 1262"/>
              <a:gd name="T5" fmla="*/ 438 h 478"/>
              <a:gd name="T6" fmla="*/ 1232 w 1262"/>
              <a:gd name="T7" fmla="*/ 383 h 478"/>
              <a:gd name="T8" fmla="*/ 1150 w 1262"/>
              <a:gd name="T9" fmla="*/ 301 h 478"/>
              <a:gd name="T10" fmla="*/ 1148 w 1262"/>
              <a:gd name="T11" fmla="*/ 299 h 478"/>
              <a:gd name="T12" fmla="*/ 1032 w 1262"/>
              <a:gd name="T13" fmla="*/ 268 h 478"/>
              <a:gd name="T14" fmla="*/ 999 w 1262"/>
              <a:gd name="T15" fmla="*/ 273 h 478"/>
              <a:gd name="T16" fmla="*/ 1000 w 1262"/>
              <a:gd name="T17" fmla="*/ 257 h 478"/>
              <a:gd name="T18" fmla="*/ 786 w 1262"/>
              <a:gd name="T19" fmla="*/ 43 h 478"/>
              <a:gd name="T20" fmla="*/ 668 w 1262"/>
              <a:gd name="T21" fmla="*/ 80 h 478"/>
              <a:gd name="T22" fmla="*/ 534 w 1262"/>
              <a:gd name="T23" fmla="*/ 0 h 478"/>
              <a:gd name="T24" fmla="*/ 384 w 1262"/>
              <a:gd name="T25" fmla="*/ 129 h 478"/>
              <a:gd name="T26" fmla="*/ 331 w 1262"/>
              <a:gd name="T27" fmla="*/ 119 h 478"/>
              <a:gd name="T28" fmla="*/ 181 w 1262"/>
              <a:gd name="T29" fmla="*/ 269 h 478"/>
              <a:gd name="T30" fmla="*/ 186 w 1262"/>
              <a:gd name="T31" fmla="*/ 307 h 478"/>
              <a:gd name="T32" fmla="*/ 183 w 1262"/>
              <a:gd name="T33" fmla="*/ 307 h 478"/>
              <a:gd name="T34" fmla="*/ 0 w 1262"/>
              <a:gd name="T35" fmla="*/ 478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62" h="478">
                <a:moveTo>
                  <a:pt x="0" y="478"/>
                </a:moveTo>
                <a:cubicBezTo>
                  <a:pt x="1262" y="478"/>
                  <a:pt x="1262" y="478"/>
                  <a:pt x="1262" y="478"/>
                </a:cubicBezTo>
                <a:cubicBezTo>
                  <a:pt x="1260" y="465"/>
                  <a:pt x="1258" y="452"/>
                  <a:pt x="1255" y="438"/>
                </a:cubicBezTo>
                <a:cubicBezTo>
                  <a:pt x="1247" y="420"/>
                  <a:pt x="1239" y="402"/>
                  <a:pt x="1232" y="383"/>
                </a:cubicBezTo>
                <a:cubicBezTo>
                  <a:pt x="1211" y="349"/>
                  <a:pt x="1184" y="321"/>
                  <a:pt x="1150" y="301"/>
                </a:cubicBezTo>
                <a:cubicBezTo>
                  <a:pt x="1149" y="300"/>
                  <a:pt x="1148" y="300"/>
                  <a:pt x="1148" y="299"/>
                </a:cubicBezTo>
                <a:cubicBezTo>
                  <a:pt x="1112" y="279"/>
                  <a:pt x="1074" y="268"/>
                  <a:pt x="1032" y="268"/>
                </a:cubicBezTo>
                <a:cubicBezTo>
                  <a:pt x="1021" y="270"/>
                  <a:pt x="1010" y="271"/>
                  <a:pt x="999" y="273"/>
                </a:cubicBezTo>
                <a:cubicBezTo>
                  <a:pt x="999" y="267"/>
                  <a:pt x="1000" y="262"/>
                  <a:pt x="1000" y="257"/>
                </a:cubicBezTo>
                <a:cubicBezTo>
                  <a:pt x="1000" y="140"/>
                  <a:pt x="902" y="43"/>
                  <a:pt x="786" y="43"/>
                </a:cubicBezTo>
                <a:cubicBezTo>
                  <a:pt x="743" y="43"/>
                  <a:pt x="702" y="57"/>
                  <a:pt x="668" y="80"/>
                </a:cubicBezTo>
                <a:cubicBezTo>
                  <a:pt x="645" y="34"/>
                  <a:pt x="600" y="0"/>
                  <a:pt x="534" y="0"/>
                </a:cubicBezTo>
                <a:cubicBezTo>
                  <a:pt x="445" y="0"/>
                  <a:pt x="395" y="61"/>
                  <a:pt x="384" y="129"/>
                </a:cubicBezTo>
                <a:cubicBezTo>
                  <a:pt x="367" y="123"/>
                  <a:pt x="349" y="119"/>
                  <a:pt x="331" y="119"/>
                </a:cubicBezTo>
                <a:cubicBezTo>
                  <a:pt x="249" y="119"/>
                  <a:pt x="181" y="187"/>
                  <a:pt x="181" y="269"/>
                </a:cubicBezTo>
                <a:cubicBezTo>
                  <a:pt x="181" y="282"/>
                  <a:pt x="183" y="295"/>
                  <a:pt x="186" y="307"/>
                </a:cubicBezTo>
                <a:cubicBezTo>
                  <a:pt x="185" y="307"/>
                  <a:pt x="184" y="307"/>
                  <a:pt x="183" y="307"/>
                </a:cubicBezTo>
                <a:cubicBezTo>
                  <a:pt x="87" y="307"/>
                  <a:pt x="7" y="384"/>
                  <a:pt x="0" y="478"/>
                </a:cubicBezTo>
              </a:path>
            </a:pathLst>
          </a:custGeom>
          <a:solidFill>
            <a:srgbClr val="F7D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 name="Freeform 37"/>
          <p:cNvSpPr/>
          <p:nvPr userDrawn="1">
            <p:custDataLst>
              <p:tags r:id="rId31"/>
            </p:custDataLst>
          </p:nvPr>
        </p:nvSpPr>
        <p:spPr bwMode="auto">
          <a:xfrm>
            <a:off x="10215129" y="6237817"/>
            <a:ext cx="533400" cy="281516"/>
          </a:xfrm>
          <a:custGeom>
            <a:avLst/>
            <a:gdLst>
              <a:gd name="T0" fmla="*/ 0 w 627"/>
              <a:gd name="T1" fmla="*/ 0 h 332"/>
              <a:gd name="T2" fmla="*/ 0 w 627"/>
              <a:gd name="T3" fmla="*/ 332 h 332"/>
              <a:gd name="T4" fmla="*/ 627 w 627"/>
              <a:gd name="T5" fmla="*/ 332 h 332"/>
              <a:gd name="T6" fmla="*/ 620 w 627"/>
              <a:gd name="T7" fmla="*/ 292 h 332"/>
              <a:gd name="T8" fmla="*/ 598 w 627"/>
              <a:gd name="T9" fmla="*/ 241 h 332"/>
              <a:gd name="T10" fmla="*/ 597 w 627"/>
              <a:gd name="T11" fmla="*/ 237 h 332"/>
              <a:gd name="T12" fmla="*/ 515 w 627"/>
              <a:gd name="T13" fmla="*/ 155 h 332"/>
              <a:gd name="T14" fmla="*/ 513 w 627"/>
              <a:gd name="T15" fmla="*/ 153 h 332"/>
              <a:gd name="T16" fmla="*/ 397 w 627"/>
              <a:gd name="T17" fmla="*/ 122 h 332"/>
              <a:gd name="T18" fmla="*/ 364 w 627"/>
              <a:gd name="T19" fmla="*/ 127 h 332"/>
              <a:gd name="T20" fmla="*/ 364 w 627"/>
              <a:gd name="T21" fmla="*/ 127 h 332"/>
              <a:gd name="T22" fmla="*/ 364 w 627"/>
              <a:gd name="T23" fmla="*/ 127 h 332"/>
              <a:gd name="T24" fmla="*/ 365 w 627"/>
              <a:gd name="T25" fmla="*/ 111 h 332"/>
              <a:gd name="T26" fmla="*/ 351 w 627"/>
              <a:gd name="T27" fmla="*/ 38 h 332"/>
              <a:gd name="T28" fmla="*/ 206 w 627"/>
              <a:gd name="T29" fmla="*/ 74 h 332"/>
              <a:gd name="T30" fmla="*/ 198 w 627"/>
              <a:gd name="T31" fmla="*/ 74 h 332"/>
              <a:gd name="T32" fmla="*/ 154 w 627"/>
              <a:gd name="T33" fmla="*/ 119 h 332"/>
              <a:gd name="T34" fmla="*/ 95 w 627"/>
              <a:gd name="T35" fmla="*/ 54 h 332"/>
              <a:gd name="T36" fmla="*/ 0 w 627"/>
              <a:gd name="T37"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7" h="332">
                <a:moveTo>
                  <a:pt x="0" y="0"/>
                </a:moveTo>
                <a:cubicBezTo>
                  <a:pt x="0" y="332"/>
                  <a:pt x="0" y="332"/>
                  <a:pt x="0" y="332"/>
                </a:cubicBezTo>
                <a:cubicBezTo>
                  <a:pt x="627" y="332"/>
                  <a:pt x="627" y="332"/>
                  <a:pt x="627" y="332"/>
                </a:cubicBezTo>
                <a:cubicBezTo>
                  <a:pt x="625" y="319"/>
                  <a:pt x="623" y="306"/>
                  <a:pt x="620" y="292"/>
                </a:cubicBezTo>
                <a:cubicBezTo>
                  <a:pt x="613" y="275"/>
                  <a:pt x="605" y="258"/>
                  <a:pt x="598" y="241"/>
                </a:cubicBezTo>
                <a:cubicBezTo>
                  <a:pt x="598" y="240"/>
                  <a:pt x="597" y="239"/>
                  <a:pt x="597" y="237"/>
                </a:cubicBezTo>
                <a:cubicBezTo>
                  <a:pt x="576" y="203"/>
                  <a:pt x="549" y="175"/>
                  <a:pt x="515" y="155"/>
                </a:cubicBezTo>
                <a:cubicBezTo>
                  <a:pt x="514" y="154"/>
                  <a:pt x="513" y="154"/>
                  <a:pt x="513" y="153"/>
                </a:cubicBezTo>
                <a:cubicBezTo>
                  <a:pt x="477" y="133"/>
                  <a:pt x="439" y="122"/>
                  <a:pt x="397" y="122"/>
                </a:cubicBezTo>
                <a:cubicBezTo>
                  <a:pt x="386" y="124"/>
                  <a:pt x="375" y="125"/>
                  <a:pt x="364" y="127"/>
                </a:cubicBezTo>
                <a:cubicBezTo>
                  <a:pt x="364" y="127"/>
                  <a:pt x="364" y="127"/>
                  <a:pt x="364" y="127"/>
                </a:cubicBezTo>
                <a:cubicBezTo>
                  <a:pt x="364" y="127"/>
                  <a:pt x="364" y="127"/>
                  <a:pt x="364" y="127"/>
                </a:cubicBezTo>
                <a:cubicBezTo>
                  <a:pt x="364" y="121"/>
                  <a:pt x="365" y="116"/>
                  <a:pt x="365" y="111"/>
                </a:cubicBezTo>
                <a:cubicBezTo>
                  <a:pt x="365" y="85"/>
                  <a:pt x="360" y="61"/>
                  <a:pt x="351" y="38"/>
                </a:cubicBezTo>
                <a:cubicBezTo>
                  <a:pt x="306" y="61"/>
                  <a:pt x="256" y="74"/>
                  <a:pt x="206" y="74"/>
                </a:cubicBezTo>
                <a:cubicBezTo>
                  <a:pt x="203" y="74"/>
                  <a:pt x="201" y="74"/>
                  <a:pt x="198" y="74"/>
                </a:cubicBezTo>
                <a:cubicBezTo>
                  <a:pt x="195" y="98"/>
                  <a:pt x="180" y="119"/>
                  <a:pt x="154" y="119"/>
                </a:cubicBezTo>
                <a:cubicBezTo>
                  <a:pt x="109" y="119"/>
                  <a:pt x="89" y="84"/>
                  <a:pt x="95" y="54"/>
                </a:cubicBezTo>
                <a:cubicBezTo>
                  <a:pt x="62" y="41"/>
                  <a:pt x="30" y="23"/>
                  <a:pt x="0" y="0"/>
                </a:cubicBezTo>
              </a:path>
            </a:pathLst>
          </a:custGeom>
          <a:solidFill>
            <a:srgbClr val="F9DA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 name="Freeform 38"/>
          <p:cNvSpPr/>
          <p:nvPr userDrawn="1">
            <p:custDataLst>
              <p:tags r:id="rId32"/>
            </p:custDataLst>
          </p:nvPr>
        </p:nvSpPr>
        <p:spPr bwMode="auto">
          <a:xfrm>
            <a:off x="9857413" y="6343651"/>
            <a:ext cx="116417" cy="91016"/>
          </a:xfrm>
          <a:custGeom>
            <a:avLst/>
            <a:gdLst>
              <a:gd name="T0" fmla="*/ 80 w 136"/>
              <a:gd name="T1" fmla="*/ 0 h 107"/>
              <a:gd name="T2" fmla="*/ 80 w 136"/>
              <a:gd name="T3" fmla="*/ 107 h 107"/>
              <a:gd name="T4" fmla="*/ 80 w 136"/>
              <a:gd name="T5" fmla="*/ 0 h 107"/>
            </a:gdLst>
            <a:ahLst/>
            <a:cxnLst>
              <a:cxn ang="0">
                <a:pos x="T0" y="T1"/>
              </a:cxn>
              <a:cxn ang="0">
                <a:pos x="T2" y="T3"/>
              </a:cxn>
              <a:cxn ang="0">
                <a:pos x="T4" y="T5"/>
              </a:cxn>
            </a:cxnLst>
            <a:rect l="0" t="0" r="r" b="b"/>
            <a:pathLst>
              <a:path w="136" h="107">
                <a:moveTo>
                  <a:pt x="80" y="0"/>
                </a:moveTo>
                <a:cubicBezTo>
                  <a:pt x="0" y="0"/>
                  <a:pt x="0" y="107"/>
                  <a:pt x="80" y="107"/>
                </a:cubicBezTo>
                <a:cubicBezTo>
                  <a:pt x="136" y="107"/>
                  <a:pt x="136" y="0"/>
                  <a:pt x="80" y="0"/>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 name="Freeform 39"/>
          <p:cNvSpPr/>
          <p:nvPr userDrawn="1">
            <p:custDataLst>
              <p:tags r:id="rId33"/>
            </p:custDataLst>
          </p:nvPr>
        </p:nvSpPr>
        <p:spPr bwMode="auto">
          <a:xfrm>
            <a:off x="10043680" y="6201833"/>
            <a:ext cx="133351" cy="103716"/>
          </a:xfrm>
          <a:custGeom>
            <a:avLst/>
            <a:gdLst>
              <a:gd name="T0" fmla="*/ 76 w 156"/>
              <a:gd name="T1" fmla="*/ 0 h 121"/>
              <a:gd name="T2" fmla="*/ 76 w 156"/>
              <a:gd name="T3" fmla="*/ 121 h 121"/>
              <a:gd name="T4" fmla="*/ 76 w 156"/>
              <a:gd name="T5" fmla="*/ 0 h 121"/>
            </a:gdLst>
            <a:ahLst/>
            <a:cxnLst>
              <a:cxn ang="0">
                <a:pos x="T0" y="T1"/>
              </a:cxn>
              <a:cxn ang="0">
                <a:pos x="T2" y="T3"/>
              </a:cxn>
              <a:cxn ang="0">
                <a:pos x="T4" y="T5"/>
              </a:cxn>
            </a:cxnLst>
            <a:rect l="0" t="0" r="r" b="b"/>
            <a:pathLst>
              <a:path w="156" h="120">
                <a:moveTo>
                  <a:pt x="76" y="0"/>
                </a:moveTo>
                <a:cubicBezTo>
                  <a:pt x="0" y="0"/>
                  <a:pt x="0" y="121"/>
                  <a:pt x="76" y="121"/>
                </a:cubicBezTo>
                <a:cubicBezTo>
                  <a:pt x="156" y="121"/>
                  <a:pt x="156" y="0"/>
                  <a:pt x="76" y="0"/>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 name="Freeform 40"/>
          <p:cNvSpPr/>
          <p:nvPr userDrawn="1">
            <p:custDataLst>
              <p:tags r:id="rId34"/>
            </p:custDataLst>
          </p:nvPr>
        </p:nvSpPr>
        <p:spPr bwMode="auto">
          <a:xfrm>
            <a:off x="10092363" y="6356351"/>
            <a:ext cx="135467" cy="105833"/>
          </a:xfrm>
          <a:custGeom>
            <a:avLst/>
            <a:gdLst>
              <a:gd name="T0" fmla="*/ 84 w 160"/>
              <a:gd name="T1" fmla="*/ 0 h 124"/>
              <a:gd name="T2" fmla="*/ 84 w 160"/>
              <a:gd name="T3" fmla="*/ 124 h 124"/>
              <a:gd name="T4" fmla="*/ 84 w 160"/>
              <a:gd name="T5" fmla="*/ 0 h 124"/>
            </a:gdLst>
            <a:ahLst/>
            <a:cxnLst>
              <a:cxn ang="0">
                <a:pos x="T0" y="T1"/>
              </a:cxn>
              <a:cxn ang="0">
                <a:pos x="T2" y="T3"/>
              </a:cxn>
              <a:cxn ang="0">
                <a:pos x="T4" y="T5"/>
              </a:cxn>
            </a:cxnLst>
            <a:rect l="0" t="0" r="r" b="b"/>
            <a:pathLst>
              <a:path w="160" h="124">
                <a:moveTo>
                  <a:pt x="84" y="0"/>
                </a:moveTo>
                <a:cubicBezTo>
                  <a:pt x="0" y="0"/>
                  <a:pt x="0" y="124"/>
                  <a:pt x="84" y="124"/>
                </a:cubicBezTo>
                <a:cubicBezTo>
                  <a:pt x="160" y="124"/>
                  <a:pt x="160" y="0"/>
                  <a:pt x="84" y="0"/>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 name="Freeform 41"/>
          <p:cNvSpPr/>
          <p:nvPr userDrawn="1">
            <p:custDataLst>
              <p:tags r:id="rId35"/>
            </p:custDataLst>
          </p:nvPr>
        </p:nvSpPr>
        <p:spPr bwMode="auto">
          <a:xfrm>
            <a:off x="10278629" y="6246284"/>
            <a:ext cx="118533" cy="93133"/>
          </a:xfrm>
          <a:custGeom>
            <a:avLst/>
            <a:gdLst>
              <a:gd name="T0" fmla="*/ 80 w 140"/>
              <a:gd name="T1" fmla="*/ 0 h 109"/>
              <a:gd name="T2" fmla="*/ 80 w 140"/>
              <a:gd name="T3" fmla="*/ 109 h 109"/>
              <a:gd name="T4" fmla="*/ 80 w 140"/>
              <a:gd name="T5" fmla="*/ 0 h 109"/>
            </a:gdLst>
            <a:ahLst/>
            <a:cxnLst>
              <a:cxn ang="0">
                <a:pos x="T0" y="T1"/>
              </a:cxn>
              <a:cxn ang="0">
                <a:pos x="T2" y="T3"/>
              </a:cxn>
              <a:cxn ang="0">
                <a:pos x="T4" y="T5"/>
              </a:cxn>
            </a:cxnLst>
            <a:rect l="0" t="0" r="r" b="b"/>
            <a:pathLst>
              <a:path w="140" h="109">
                <a:moveTo>
                  <a:pt x="80" y="0"/>
                </a:moveTo>
                <a:cubicBezTo>
                  <a:pt x="0" y="0"/>
                  <a:pt x="0" y="109"/>
                  <a:pt x="80" y="109"/>
                </a:cubicBezTo>
                <a:cubicBezTo>
                  <a:pt x="140" y="109"/>
                  <a:pt x="140" y="0"/>
                  <a:pt x="80" y="0"/>
                </a:cubicBezTo>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 name="Freeform 42"/>
          <p:cNvSpPr/>
          <p:nvPr userDrawn="1">
            <p:custDataLst>
              <p:tags r:id="rId36"/>
            </p:custDataLst>
          </p:nvPr>
        </p:nvSpPr>
        <p:spPr bwMode="auto">
          <a:xfrm>
            <a:off x="10411980" y="6362700"/>
            <a:ext cx="118533" cy="93133"/>
          </a:xfrm>
          <a:custGeom>
            <a:avLst/>
            <a:gdLst>
              <a:gd name="T0" fmla="*/ 76 w 140"/>
              <a:gd name="T1" fmla="*/ 0 h 109"/>
              <a:gd name="T2" fmla="*/ 76 w 140"/>
              <a:gd name="T3" fmla="*/ 109 h 109"/>
              <a:gd name="T4" fmla="*/ 76 w 140"/>
              <a:gd name="T5" fmla="*/ 0 h 109"/>
            </a:gdLst>
            <a:ahLst/>
            <a:cxnLst>
              <a:cxn ang="0">
                <a:pos x="T0" y="T1"/>
              </a:cxn>
              <a:cxn ang="0">
                <a:pos x="T2" y="T3"/>
              </a:cxn>
              <a:cxn ang="0">
                <a:pos x="T4" y="T5"/>
              </a:cxn>
            </a:cxnLst>
            <a:rect l="0" t="0" r="r" b="b"/>
            <a:pathLst>
              <a:path w="140" h="109">
                <a:moveTo>
                  <a:pt x="76" y="0"/>
                </a:moveTo>
                <a:cubicBezTo>
                  <a:pt x="0" y="0"/>
                  <a:pt x="0" y="109"/>
                  <a:pt x="76" y="109"/>
                </a:cubicBezTo>
                <a:cubicBezTo>
                  <a:pt x="140" y="109"/>
                  <a:pt x="140" y="0"/>
                  <a:pt x="76" y="0"/>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 name="Freeform 43"/>
          <p:cNvSpPr/>
          <p:nvPr userDrawn="1">
            <p:custDataLst>
              <p:tags r:id="rId37"/>
            </p:custDataLst>
          </p:nvPr>
        </p:nvSpPr>
        <p:spPr bwMode="auto">
          <a:xfrm>
            <a:off x="11404696" y="6195484"/>
            <a:ext cx="273051" cy="342900"/>
          </a:xfrm>
          <a:custGeom>
            <a:avLst/>
            <a:gdLst>
              <a:gd name="T0" fmla="*/ 0 w 321"/>
              <a:gd name="T1" fmla="*/ 402 h 405"/>
              <a:gd name="T2" fmla="*/ 1 w 321"/>
              <a:gd name="T3" fmla="*/ 396 h 405"/>
              <a:gd name="T4" fmla="*/ 4 w 321"/>
              <a:gd name="T5" fmla="*/ 378 h 405"/>
              <a:gd name="T6" fmla="*/ 9 w 321"/>
              <a:gd name="T7" fmla="*/ 351 h 405"/>
              <a:gd name="T8" fmla="*/ 18 w 321"/>
              <a:gd name="T9" fmla="*/ 317 h 405"/>
              <a:gd name="T10" fmla="*/ 30 w 321"/>
              <a:gd name="T11" fmla="*/ 277 h 405"/>
              <a:gd name="T12" fmla="*/ 38 w 321"/>
              <a:gd name="T13" fmla="*/ 256 h 405"/>
              <a:gd name="T14" fmla="*/ 47 w 321"/>
              <a:gd name="T15" fmla="*/ 234 h 405"/>
              <a:gd name="T16" fmla="*/ 58 w 321"/>
              <a:gd name="T17" fmla="*/ 212 h 405"/>
              <a:gd name="T18" fmla="*/ 70 w 321"/>
              <a:gd name="T19" fmla="*/ 189 h 405"/>
              <a:gd name="T20" fmla="*/ 83 w 321"/>
              <a:gd name="T21" fmla="*/ 167 h 405"/>
              <a:gd name="T22" fmla="*/ 90 w 321"/>
              <a:gd name="T23" fmla="*/ 156 h 405"/>
              <a:gd name="T24" fmla="*/ 97 w 321"/>
              <a:gd name="T25" fmla="*/ 146 h 405"/>
              <a:gd name="T26" fmla="*/ 105 w 321"/>
              <a:gd name="T27" fmla="*/ 135 h 405"/>
              <a:gd name="T28" fmla="*/ 113 w 321"/>
              <a:gd name="T29" fmla="*/ 125 h 405"/>
              <a:gd name="T30" fmla="*/ 121 w 321"/>
              <a:gd name="T31" fmla="*/ 116 h 405"/>
              <a:gd name="T32" fmla="*/ 130 w 321"/>
              <a:gd name="T33" fmla="*/ 106 h 405"/>
              <a:gd name="T34" fmla="*/ 148 w 321"/>
              <a:gd name="T35" fmla="*/ 88 h 405"/>
              <a:gd name="T36" fmla="*/ 157 w 321"/>
              <a:gd name="T37" fmla="*/ 80 h 405"/>
              <a:gd name="T38" fmla="*/ 166 w 321"/>
              <a:gd name="T39" fmla="*/ 72 h 405"/>
              <a:gd name="T40" fmla="*/ 185 w 321"/>
              <a:gd name="T41" fmla="*/ 58 h 405"/>
              <a:gd name="T42" fmla="*/ 204 w 321"/>
              <a:gd name="T43" fmla="*/ 45 h 405"/>
              <a:gd name="T44" fmla="*/ 222 w 321"/>
              <a:gd name="T45" fmla="*/ 35 h 405"/>
              <a:gd name="T46" fmla="*/ 231 w 321"/>
              <a:gd name="T47" fmla="*/ 30 h 405"/>
              <a:gd name="T48" fmla="*/ 240 w 321"/>
              <a:gd name="T49" fmla="*/ 26 h 405"/>
              <a:gd name="T50" fmla="*/ 249 w 321"/>
              <a:gd name="T51" fmla="*/ 22 h 405"/>
              <a:gd name="T52" fmla="*/ 257 w 321"/>
              <a:gd name="T53" fmla="*/ 19 h 405"/>
              <a:gd name="T54" fmla="*/ 273 w 321"/>
              <a:gd name="T55" fmla="*/ 13 h 405"/>
              <a:gd name="T56" fmla="*/ 298 w 321"/>
              <a:gd name="T57" fmla="*/ 5 h 405"/>
              <a:gd name="T58" fmla="*/ 321 w 321"/>
              <a:gd name="T59" fmla="*/ 0 h 405"/>
              <a:gd name="T60" fmla="*/ 299 w 321"/>
              <a:gd name="T61" fmla="*/ 7 h 405"/>
              <a:gd name="T62" fmla="*/ 274 w 321"/>
              <a:gd name="T63" fmla="*/ 16 h 405"/>
              <a:gd name="T64" fmla="*/ 259 w 321"/>
              <a:gd name="T65" fmla="*/ 22 h 405"/>
              <a:gd name="T66" fmla="*/ 251 w 321"/>
              <a:gd name="T67" fmla="*/ 26 h 405"/>
              <a:gd name="T68" fmla="*/ 242 w 321"/>
              <a:gd name="T69" fmla="*/ 30 h 405"/>
              <a:gd name="T70" fmla="*/ 234 w 321"/>
              <a:gd name="T71" fmla="*/ 35 h 405"/>
              <a:gd name="T72" fmla="*/ 225 w 321"/>
              <a:gd name="T73" fmla="*/ 40 h 405"/>
              <a:gd name="T74" fmla="*/ 208 w 321"/>
              <a:gd name="T75" fmla="*/ 51 h 405"/>
              <a:gd name="T76" fmla="*/ 190 w 321"/>
              <a:gd name="T77" fmla="*/ 64 h 405"/>
              <a:gd name="T78" fmla="*/ 172 w 321"/>
              <a:gd name="T79" fmla="*/ 79 h 405"/>
              <a:gd name="T80" fmla="*/ 164 w 321"/>
              <a:gd name="T81" fmla="*/ 88 h 405"/>
              <a:gd name="T82" fmla="*/ 155 w 321"/>
              <a:gd name="T83" fmla="*/ 96 h 405"/>
              <a:gd name="T84" fmla="*/ 139 w 321"/>
              <a:gd name="T85" fmla="*/ 114 h 405"/>
              <a:gd name="T86" fmla="*/ 131 w 321"/>
              <a:gd name="T87" fmla="*/ 124 h 405"/>
              <a:gd name="T88" fmla="*/ 124 w 321"/>
              <a:gd name="T89" fmla="*/ 134 h 405"/>
              <a:gd name="T90" fmla="*/ 117 w 321"/>
              <a:gd name="T91" fmla="*/ 144 h 405"/>
              <a:gd name="T92" fmla="*/ 110 w 321"/>
              <a:gd name="T93" fmla="*/ 154 h 405"/>
              <a:gd name="T94" fmla="*/ 104 w 321"/>
              <a:gd name="T95" fmla="*/ 165 h 405"/>
              <a:gd name="T96" fmla="*/ 97 w 321"/>
              <a:gd name="T97" fmla="*/ 176 h 405"/>
              <a:gd name="T98" fmla="*/ 86 w 321"/>
              <a:gd name="T99" fmla="*/ 198 h 405"/>
              <a:gd name="T100" fmla="*/ 76 w 321"/>
              <a:gd name="T101" fmla="*/ 220 h 405"/>
              <a:gd name="T102" fmla="*/ 67 w 321"/>
              <a:gd name="T103" fmla="*/ 242 h 405"/>
              <a:gd name="T104" fmla="*/ 59 w 321"/>
              <a:gd name="T105" fmla="*/ 263 h 405"/>
              <a:gd name="T106" fmla="*/ 53 w 321"/>
              <a:gd name="T107" fmla="*/ 284 h 405"/>
              <a:gd name="T108" fmla="*/ 43 w 321"/>
              <a:gd name="T109" fmla="*/ 323 h 405"/>
              <a:gd name="T110" fmla="*/ 36 w 321"/>
              <a:gd name="T111" fmla="*/ 357 h 405"/>
              <a:gd name="T112" fmla="*/ 33 w 321"/>
              <a:gd name="T113" fmla="*/ 382 h 405"/>
              <a:gd name="T114" fmla="*/ 31 w 321"/>
              <a:gd name="T115" fmla="*/ 399 h 405"/>
              <a:gd name="T116" fmla="*/ 31 w 321"/>
              <a:gd name="T117" fmla="*/ 405 h 405"/>
              <a:gd name="T118" fmla="*/ 0 w 321"/>
              <a:gd name="T119" fmla="*/ 40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1" h="405">
                <a:moveTo>
                  <a:pt x="0" y="402"/>
                </a:moveTo>
                <a:cubicBezTo>
                  <a:pt x="0" y="402"/>
                  <a:pt x="0" y="400"/>
                  <a:pt x="1" y="396"/>
                </a:cubicBezTo>
                <a:cubicBezTo>
                  <a:pt x="1" y="392"/>
                  <a:pt x="2" y="386"/>
                  <a:pt x="4" y="378"/>
                </a:cubicBezTo>
                <a:cubicBezTo>
                  <a:pt x="5" y="371"/>
                  <a:pt x="7" y="362"/>
                  <a:pt x="9" y="351"/>
                </a:cubicBezTo>
                <a:cubicBezTo>
                  <a:pt x="11" y="341"/>
                  <a:pt x="14" y="329"/>
                  <a:pt x="18" y="317"/>
                </a:cubicBezTo>
                <a:cubicBezTo>
                  <a:pt x="21" y="305"/>
                  <a:pt x="25" y="291"/>
                  <a:pt x="30" y="277"/>
                </a:cubicBezTo>
                <a:cubicBezTo>
                  <a:pt x="33" y="270"/>
                  <a:pt x="35" y="263"/>
                  <a:pt x="38" y="256"/>
                </a:cubicBezTo>
                <a:cubicBezTo>
                  <a:pt x="41" y="249"/>
                  <a:pt x="44" y="241"/>
                  <a:pt x="47" y="234"/>
                </a:cubicBezTo>
                <a:cubicBezTo>
                  <a:pt x="51" y="226"/>
                  <a:pt x="54" y="219"/>
                  <a:pt x="58" y="212"/>
                </a:cubicBezTo>
                <a:cubicBezTo>
                  <a:pt x="62" y="204"/>
                  <a:pt x="66" y="197"/>
                  <a:pt x="70" y="189"/>
                </a:cubicBezTo>
                <a:cubicBezTo>
                  <a:pt x="74" y="182"/>
                  <a:pt x="78" y="175"/>
                  <a:pt x="83" y="167"/>
                </a:cubicBezTo>
                <a:cubicBezTo>
                  <a:pt x="90" y="156"/>
                  <a:pt x="90" y="156"/>
                  <a:pt x="90" y="156"/>
                </a:cubicBezTo>
                <a:cubicBezTo>
                  <a:pt x="92" y="153"/>
                  <a:pt x="95" y="149"/>
                  <a:pt x="97" y="146"/>
                </a:cubicBezTo>
                <a:cubicBezTo>
                  <a:pt x="105" y="135"/>
                  <a:pt x="105" y="135"/>
                  <a:pt x="105" y="135"/>
                </a:cubicBezTo>
                <a:cubicBezTo>
                  <a:pt x="108" y="132"/>
                  <a:pt x="110" y="129"/>
                  <a:pt x="113" y="125"/>
                </a:cubicBezTo>
                <a:cubicBezTo>
                  <a:pt x="116" y="122"/>
                  <a:pt x="118" y="119"/>
                  <a:pt x="121" y="116"/>
                </a:cubicBezTo>
                <a:cubicBezTo>
                  <a:pt x="124" y="112"/>
                  <a:pt x="127" y="109"/>
                  <a:pt x="130" y="106"/>
                </a:cubicBezTo>
                <a:cubicBezTo>
                  <a:pt x="135" y="100"/>
                  <a:pt x="142" y="94"/>
                  <a:pt x="148" y="88"/>
                </a:cubicBezTo>
                <a:cubicBezTo>
                  <a:pt x="150" y="85"/>
                  <a:pt x="154" y="83"/>
                  <a:pt x="157" y="80"/>
                </a:cubicBezTo>
                <a:cubicBezTo>
                  <a:pt x="160" y="77"/>
                  <a:pt x="163" y="75"/>
                  <a:pt x="166" y="72"/>
                </a:cubicBezTo>
                <a:cubicBezTo>
                  <a:pt x="172" y="67"/>
                  <a:pt x="179" y="62"/>
                  <a:pt x="185" y="58"/>
                </a:cubicBezTo>
                <a:cubicBezTo>
                  <a:pt x="191" y="53"/>
                  <a:pt x="198" y="49"/>
                  <a:pt x="204" y="45"/>
                </a:cubicBezTo>
                <a:cubicBezTo>
                  <a:pt x="210" y="41"/>
                  <a:pt x="216" y="38"/>
                  <a:pt x="222" y="35"/>
                </a:cubicBezTo>
                <a:cubicBezTo>
                  <a:pt x="225" y="33"/>
                  <a:pt x="228" y="31"/>
                  <a:pt x="231" y="30"/>
                </a:cubicBezTo>
                <a:cubicBezTo>
                  <a:pt x="234" y="29"/>
                  <a:pt x="237" y="27"/>
                  <a:pt x="240" y="26"/>
                </a:cubicBezTo>
                <a:cubicBezTo>
                  <a:pt x="243" y="25"/>
                  <a:pt x="246" y="23"/>
                  <a:pt x="249" y="22"/>
                </a:cubicBezTo>
                <a:cubicBezTo>
                  <a:pt x="252" y="21"/>
                  <a:pt x="254" y="20"/>
                  <a:pt x="257" y="19"/>
                </a:cubicBezTo>
                <a:cubicBezTo>
                  <a:pt x="263" y="17"/>
                  <a:pt x="268" y="15"/>
                  <a:pt x="273" y="13"/>
                </a:cubicBezTo>
                <a:cubicBezTo>
                  <a:pt x="283" y="10"/>
                  <a:pt x="291" y="7"/>
                  <a:pt x="298" y="5"/>
                </a:cubicBezTo>
                <a:cubicBezTo>
                  <a:pt x="313" y="2"/>
                  <a:pt x="321" y="0"/>
                  <a:pt x="321" y="0"/>
                </a:cubicBezTo>
                <a:cubicBezTo>
                  <a:pt x="321" y="0"/>
                  <a:pt x="313" y="3"/>
                  <a:pt x="299" y="7"/>
                </a:cubicBezTo>
                <a:cubicBezTo>
                  <a:pt x="292" y="9"/>
                  <a:pt x="283" y="12"/>
                  <a:pt x="274" y="16"/>
                </a:cubicBezTo>
                <a:cubicBezTo>
                  <a:pt x="269" y="17"/>
                  <a:pt x="264" y="20"/>
                  <a:pt x="259" y="22"/>
                </a:cubicBezTo>
                <a:cubicBezTo>
                  <a:pt x="256" y="23"/>
                  <a:pt x="253" y="25"/>
                  <a:pt x="251" y="26"/>
                </a:cubicBezTo>
                <a:cubicBezTo>
                  <a:pt x="248" y="27"/>
                  <a:pt x="245" y="29"/>
                  <a:pt x="242" y="30"/>
                </a:cubicBezTo>
                <a:cubicBezTo>
                  <a:pt x="240" y="32"/>
                  <a:pt x="237" y="33"/>
                  <a:pt x="234" y="35"/>
                </a:cubicBezTo>
                <a:cubicBezTo>
                  <a:pt x="231" y="36"/>
                  <a:pt x="228" y="38"/>
                  <a:pt x="225" y="40"/>
                </a:cubicBezTo>
                <a:cubicBezTo>
                  <a:pt x="220" y="43"/>
                  <a:pt x="214" y="47"/>
                  <a:pt x="208" y="51"/>
                </a:cubicBezTo>
                <a:cubicBezTo>
                  <a:pt x="202" y="55"/>
                  <a:pt x="196" y="60"/>
                  <a:pt x="190" y="64"/>
                </a:cubicBezTo>
                <a:cubicBezTo>
                  <a:pt x="184" y="69"/>
                  <a:pt x="178" y="74"/>
                  <a:pt x="172" y="79"/>
                </a:cubicBezTo>
                <a:cubicBezTo>
                  <a:pt x="170" y="82"/>
                  <a:pt x="167" y="85"/>
                  <a:pt x="164" y="88"/>
                </a:cubicBezTo>
                <a:cubicBezTo>
                  <a:pt x="161" y="90"/>
                  <a:pt x="158" y="93"/>
                  <a:pt x="155" y="96"/>
                </a:cubicBezTo>
                <a:cubicBezTo>
                  <a:pt x="150" y="102"/>
                  <a:pt x="144" y="108"/>
                  <a:pt x="139" y="114"/>
                </a:cubicBezTo>
                <a:cubicBezTo>
                  <a:pt x="137" y="118"/>
                  <a:pt x="134" y="121"/>
                  <a:pt x="131" y="124"/>
                </a:cubicBezTo>
                <a:cubicBezTo>
                  <a:pt x="129" y="127"/>
                  <a:pt x="127" y="131"/>
                  <a:pt x="124" y="134"/>
                </a:cubicBezTo>
                <a:cubicBezTo>
                  <a:pt x="122" y="137"/>
                  <a:pt x="119" y="141"/>
                  <a:pt x="117" y="144"/>
                </a:cubicBezTo>
                <a:cubicBezTo>
                  <a:pt x="110" y="154"/>
                  <a:pt x="110" y="154"/>
                  <a:pt x="110" y="154"/>
                </a:cubicBezTo>
                <a:cubicBezTo>
                  <a:pt x="108" y="158"/>
                  <a:pt x="106" y="161"/>
                  <a:pt x="104" y="165"/>
                </a:cubicBezTo>
                <a:cubicBezTo>
                  <a:pt x="97" y="176"/>
                  <a:pt x="97" y="176"/>
                  <a:pt x="97" y="176"/>
                </a:cubicBezTo>
                <a:cubicBezTo>
                  <a:pt x="93" y="183"/>
                  <a:pt x="89" y="190"/>
                  <a:pt x="86" y="198"/>
                </a:cubicBezTo>
                <a:cubicBezTo>
                  <a:pt x="82" y="205"/>
                  <a:pt x="79" y="212"/>
                  <a:pt x="76" y="220"/>
                </a:cubicBezTo>
                <a:cubicBezTo>
                  <a:pt x="73" y="227"/>
                  <a:pt x="70" y="235"/>
                  <a:pt x="67" y="242"/>
                </a:cubicBezTo>
                <a:cubicBezTo>
                  <a:pt x="64" y="249"/>
                  <a:pt x="62" y="256"/>
                  <a:pt x="59" y="263"/>
                </a:cubicBezTo>
                <a:cubicBezTo>
                  <a:pt x="57" y="271"/>
                  <a:pt x="55" y="277"/>
                  <a:pt x="53" y="284"/>
                </a:cubicBezTo>
                <a:cubicBezTo>
                  <a:pt x="49" y="298"/>
                  <a:pt x="45" y="311"/>
                  <a:pt x="43" y="323"/>
                </a:cubicBezTo>
                <a:cubicBezTo>
                  <a:pt x="40" y="335"/>
                  <a:pt x="38" y="347"/>
                  <a:pt x="36" y="357"/>
                </a:cubicBezTo>
                <a:cubicBezTo>
                  <a:pt x="35" y="367"/>
                  <a:pt x="34" y="375"/>
                  <a:pt x="33" y="382"/>
                </a:cubicBezTo>
                <a:cubicBezTo>
                  <a:pt x="32" y="390"/>
                  <a:pt x="31" y="395"/>
                  <a:pt x="31" y="399"/>
                </a:cubicBezTo>
                <a:cubicBezTo>
                  <a:pt x="31" y="403"/>
                  <a:pt x="31" y="405"/>
                  <a:pt x="31" y="405"/>
                </a:cubicBezTo>
                <a:lnTo>
                  <a:pt x="0" y="402"/>
                </a:lnTo>
                <a:close/>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 name="Freeform 44"/>
          <p:cNvSpPr/>
          <p:nvPr userDrawn="1">
            <p:custDataLst>
              <p:tags r:id="rId38"/>
            </p:custDataLst>
          </p:nvPr>
        </p:nvSpPr>
        <p:spPr bwMode="auto">
          <a:xfrm>
            <a:off x="11188796" y="6195484"/>
            <a:ext cx="273051" cy="342900"/>
          </a:xfrm>
          <a:custGeom>
            <a:avLst/>
            <a:gdLst>
              <a:gd name="T0" fmla="*/ 290 w 321"/>
              <a:gd name="T1" fmla="*/ 405 h 405"/>
              <a:gd name="T2" fmla="*/ 290 w 321"/>
              <a:gd name="T3" fmla="*/ 399 h 405"/>
              <a:gd name="T4" fmla="*/ 288 w 321"/>
              <a:gd name="T5" fmla="*/ 382 h 405"/>
              <a:gd name="T6" fmla="*/ 284 w 321"/>
              <a:gd name="T7" fmla="*/ 357 h 405"/>
              <a:gd name="T8" fmla="*/ 278 w 321"/>
              <a:gd name="T9" fmla="*/ 323 h 405"/>
              <a:gd name="T10" fmla="*/ 268 w 321"/>
              <a:gd name="T11" fmla="*/ 284 h 405"/>
              <a:gd name="T12" fmla="*/ 262 w 321"/>
              <a:gd name="T13" fmla="*/ 263 h 405"/>
              <a:gd name="T14" fmla="*/ 254 w 321"/>
              <a:gd name="T15" fmla="*/ 242 h 405"/>
              <a:gd name="T16" fmla="*/ 245 w 321"/>
              <a:gd name="T17" fmla="*/ 220 h 405"/>
              <a:gd name="T18" fmla="*/ 235 w 321"/>
              <a:gd name="T19" fmla="*/ 198 h 405"/>
              <a:gd name="T20" fmla="*/ 224 w 321"/>
              <a:gd name="T21" fmla="*/ 176 h 405"/>
              <a:gd name="T22" fmla="*/ 217 w 321"/>
              <a:gd name="T23" fmla="*/ 165 h 405"/>
              <a:gd name="T24" fmla="*/ 211 w 321"/>
              <a:gd name="T25" fmla="*/ 154 h 405"/>
              <a:gd name="T26" fmla="*/ 204 w 321"/>
              <a:gd name="T27" fmla="*/ 144 h 405"/>
              <a:gd name="T28" fmla="*/ 197 w 321"/>
              <a:gd name="T29" fmla="*/ 134 h 405"/>
              <a:gd name="T30" fmla="*/ 189 w 321"/>
              <a:gd name="T31" fmla="*/ 124 h 405"/>
              <a:gd name="T32" fmla="*/ 182 w 321"/>
              <a:gd name="T33" fmla="*/ 114 h 405"/>
              <a:gd name="T34" fmla="*/ 165 w 321"/>
              <a:gd name="T35" fmla="*/ 96 h 405"/>
              <a:gd name="T36" fmla="*/ 157 w 321"/>
              <a:gd name="T37" fmla="*/ 88 h 405"/>
              <a:gd name="T38" fmla="*/ 148 w 321"/>
              <a:gd name="T39" fmla="*/ 79 h 405"/>
              <a:gd name="T40" fmla="*/ 131 w 321"/>
              <a:gd name="T41" fmla="*/ 64 h 405"/>
              <a:gd name="T42" fmla="*/ 113 w 321"/>
              <a:gd name="T43" fmla="*/ 51 h 405"/>
              <a:gd name="T44" fmla="*/ 96 w 321"/>
              <a:gd name="T45" fmla="*/ 40 h 405"/>
              <a:gd name="T46" fmla="*/ 87 w 321"/>
              <a:gd name="T47" fmla="*/ 35 h 405"/>
              <a:gd name="T48" fmla="*/ 78 w 321"/>
              <a:gd name="T49" fmla="*/ 30 h 405"/>
              <a:gd name="T50" fmla="*/ 70 w 321"/>
              <a:gd name="T51" fmla="*/ 26 h 405"/>
              <a:gd name="T52" fmla="*/ 62 w 321"/>
              <a:gd name="T53" fmla="*/ 22 h 405"/>
              <a:gd name="T54" fmla="*/ 47 w 321"/>
              <a:gd name="T55" fmla="*/ 16 h 405"/>
              <a:gd name="T56" fmla="*/ 22 w 321"/>
              <a:gd name="T57" fmla="*/ 7 h 405"/>
              <a:gd name="T58" fmla="*/ 0 w 321"/>
              <a:gd name="T59" fmla="*/ 0 h 405"/>
              <a:gd name="T60" fmla="*/ 23 w 321"/>
              <a:gd name="T61" fmla="*/ 5 h 405"/>
              <a:gd name="T62" fmla="*/ 48 w 321"/>
              <a:gd name="T63" fmla="*/ 13 h 405"/>
              <a:gd name="T64" fmla="*/ 64 w 321"/>
              <a:gd name="T65" fmla="*/ 19 h 405"/>
              <a:gd name="T66" fmla="*/ 72 w 321"/>
              <a:gd name="T67" fmla="*/ 22 h 405"/>
              <a:gd name="T68" fmla="*/ 81 w 321"/>
              <a:gd name="T69" fmla="*/ 26 h 405"/>
              <a:gd name="T70" fmla="*/ 89 w 321"/>
              <a:gd name="T71" fmla="*/ 30 h 405"/>
              <a:gd name="T72" fmla="*/ 99 w 321"/>
              <a:gd name="T73" fmla="*/ 35 h 405"/>
              <a:gd name="T74" fmla="*/ 117 w 321"/>
              <a:gd name="T75" fmla="*/ 45 h 405"/>
              <a:gd name="T76" fmla="*/ 136 w 321"/>
              <a:gd name="T77" fmla="*/ 58 h 405"/>
              <a:gd name="T78" fmla="*/ 155 w 321"/>
              <a:gd name="T79" fmla="*/ 72 h 405"/>
              <a:gd name="T80" fmla="*/ 164 w 321"/>
              <a:gd name="T81" fmla="*/ 80 h 405"/>
              <a:gd name="T82" fmla="*/ 173 w 321"/>
              <a:gd name="T83" fmla="*/ 88 h 405"/>
              <a:gd name="T84" fmla="*/ 191 w 321"/>
              <a:gd name="T85" fmla="*/ 106 h 405"/>
              <a:gd name="T86" fmla="*/ 200 w 321"/>
              <a:gd name="T87" fmla="*/ 116 h 405"/>
              <a:gd name="T88" fmla="*/ 208 w 321"/>
              <a:gd name="T89" fmla="*/ 125 h 405"/>
              <a:gd name="T90" fmla="*/ 216 w 321"/>
              <a:gd name="T91" fmla="*/ 135 h 405"/>
              <a:gd name="T92" fmla="*/ 223 w 321"/>
              <a:gd name="T93" fmla="*/ 146 h 405"/>
              <a:gd name="T94" fmla="*/ 231 w 321"/>
              <a:gd name="T95" fmla="*/ 156 h 405"/>
              <a:gd name="T96" fmla="*/ 238 w 321"/>
              <a:gd name="T97" fmla="*/ 167 h 405"/>
              <a:gd name="T98" fmla="*/ 251 w 321"/>
              <a:gd name="T99" fmla="*/ 189 h 405"/>
              <a:gd name="T100" fmla="*/ 263 w 321"/>
              <a:gd name="T101" fmla="*/ 212 h 405"/>
              <a:gd name="T102" fmla="*/ 273 w 321"/>
              <a:gd name="T103" fmla="*/ 234 h 405"/>
              <a:gd name="T104" fmla="*/ 283 w 321"/>
              <a:gd name="T105" fmla="*/ 256 h 405"/>
              <a:gd name="T106" fmla="*/ 291 w 321"/>
              <a:gd name="T107" fmla="*/ 277 h 405"/>
              <a:gd name="T108" fmla="*/ 303 w 321"/>
              <a:gd name="T109" fmla="*/ 317 h 405"/>
              <a:gd name="T110" fmla="*/ 312 w 321"/>
              <a:gd name="T111" fmla="*/ 351 h 405"/>
              <a:gd name="T112" fmla="*/ 317 w 321"/>
              <a:gd name="T113" fmla="*/ 378 h 405"/>
              <a:gd name="T114" fmla="*/ 320 w 321"/>
              <a:gd name="T115" fmla="*/ 396 h 405"/>
              <a:gd name="T116" fmla="*/ 321 w 321"/>
              <a:gd name="T117" fmla="*/ 402 h 405"/>
              <a:gd name="T118" fmla="*/ 290 w 321"/>
              <a:gd name="T119" fmla="*/ 40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1" h="405">
                <a:moveTo>
                  <a:pt x="290" y="405"/>
                </a:moveTo>
                <a:cubicBezTo>
                  <a:pt x="290" y="405"/>
                  <a:pt x="290" y="403"/>
                  <a:pt x="290" y="399"/>
                </a:cubicBezTo>
                <a:cubicBezTo>
                  <a:pt x="289" y="395"/>
                  <a:pt x="289" y="390"/>
                  <a:pt x="288" y="382"/>
                </a:cubicBezTo>
                <a:cubicBezTo>
                  <a:pt x="287" y="375"/>
                  <a:pt x="286" y="367"/>
                  <a:pt x="284" y="357"/>
                </a:cubicBezTo>
                <a:cubicBezTo>
                  <a:pt x="283" y="347"/>
                  <a:pt x="281" y="335"/>
                  <a:pt x="278" y="323"/>
                </a:cubicBezTo>
                <a:cubicBezTo>
                  <a:pt x="275" y="311"/>
                  <a:pt x="272" y="298"/>
                  <a:pt x="268" y="284"/>
                </a:cubicBezTo>
                <a:cubicBezTo>
                  <a:pt x="266" y="277"/>
                  <a:pt x="264" y="271"/>
                  <a:pt x="262" y="263"/>
                </a:cubicBezTo>
                <a:cubicBezTo>
                  <a:pt x="259" y="256"/>
                  <a:pt x="257" y="249"/>
                  <a:pt x="254" y="242"/>
                </a:cubicBezTo>
                <a:cubicBezTo>
                  <a:pt x="251" y="235"/>
                  <a:pt x="248" y="227"/>
                  <a:pt x="245" y="220"/>
                </a:cubicBezTo>
                <a:cubicBezTo>
                  <a:pt x="242" y="212"/>
                  <a:pt x="238" y="205"/>
                  <a:pt x="235" y="198"/>
                </a:cubicBezTo>
                <a:cubicBezTo>
                  <a:pt x="231" y="190"/>
                  <a:pt x="227" y="183"/>
                  <a:pt x="224" y="176"/>
                </a:cubicBezTo>
                <a:cubicBezTo>
                  <a:pt x="217" y="165"/>
                  <a:pt x="217" y="165"/>
                  <a:pt x="217" y="165"/>
                </a:cubicBezTo>
                <a:cubicBezTo>
                  <a:pt x="215" y="161"/>
                  <a:pt x="213" y="158"/>
                  <a:pt x="211" y="154"/>
                </a:cubicBezTo>
                <a:cubicBezTo>
                  <a:pt x="204" y="144"/>
                  <a:pt x="204" y="144"/>
                  <a:pt x="204" y="144"/>
                </a:cubicBezTo>
                <a:cubicBezTo>
                  <a:pt x="202" y="141"/>
                  <a:pt x="199" y="137"/>
                  <a:pt x="197" y="134"/>
                </a:cubicBezTo>
                <a:cubicBezTo>
                  <a:pt x="194" y="131"/>
                  <a:pt x="192" y="127"/>
                  <a:pt x="189" y="124"/>
                </a:cubicBezTo>
                <a:cubicBezTo>
                  <a:pt x="187" y="121"/>
                  <a:pt x="184" y="118"/>
                  <a:pt x="182" y="114"/>
                </a:cubicBezTo>
                <a:cubicBezTo>
                  <a:pt x="177" y="108"/>
                  <a:pt x="171" y="102"/>
                  <a:pt x="165" y="96"/>
                </a:cubicBezTo>
                <a:cubicBezTo>
                  <a:pt x="163" y="93"/>
                  <a:pt x="160" y="90"/>
                  <a:pt x="157" y="88"/>
                </a:cubicBezTo>
                <a:cubicBezTo>
                  <a:pt x="154" y="85"/>
                  <a:pt x="151" y="82"/>
                  <a:pt x="148" y="79"/>
                </a:cubicBezTo>
                <a:cubicBezTo>
                  <a:pt x="143" y="74"/>
                  <a:pt x="137" y="69"/>
                  <a:pt x="131" y="64"/>
                </a:cubicBezTo>
                <a:cubicBezTo>
                  <a:pt x="125" y="60"/>
                  <a:pt x="119" y="55"/>
                  <a:pt x="113" y="51"/>
                </a:cubicBezTo>
                <a:cubicBezTo>
                  <a:pt x="107" y="47"/>
                  <a:pt x="101" y="43"/>
                  <a:pt x="96" y="40"/>
                </a:cubicBezTo>
                <a:cubicBezTo>
                  <a:pt x="93" y="38"/>
                  <a:pt x="90" y="36"/>
                  <a:pt x="87" y="35"/>
                </a:cubicBezTo>
                <a:cubicBezTo>
                  <a:pt x="84" y="33"/>
                  <a:pt x="81" y="32"/>
                  <a:pt x="78" y="30"/>
                </a:cubicBezTo>
                <a:cubicBezTo>
                  <a:pt x="76" y="29"/>
                  <a:pt x="73" y="27"/>
                  <a:pt x="70" y="26"/>
                </a:cubicBezTo>
                <a:cubicBezTo>
                  <a:pt x="68" y="25"/>
                  <a:pt x="65" y="23"/>
                  <a:pt x="62" y="22"/>
                </a:cubicBezTo>
                <a:cubicBezTo>
                  <a:pt x="57" y="20"/>
                  <a:pt x="52" y="17"/>
                  <a:pt x="47" y="16"/>
                </a:cubicBezTo>
                <a:cubicBezTo>
                  <a:pt x="38" y="12"/>
                  <a:pt x="29" y="9"/>
                  <a:pt x="22" y="7"/>
                </a:cubicBezTo>
                <a:cubicBezTo>
                  <a:pt x="8" y="3"/>
                  <a:pt x="0" y="0"/>
                  <a:pt x="0" y="0"/>
                </a:cubicBezTo>
                <a:cubicBezTo>
                  <a:pt x="0" y="0"/>
                  <a:pt x="8" y="2"/>
                  <a:pt x="23" y="5"/>
                </a:cubicBezTo>
                <a:cubicBezTo>
                  <a:pt x="30" y="7"/>
                  <a:pt x="38" y="10"/>
                  <a:pt x="48" y="13"/>
                </a:cubicBezTo>
                <a:cubicBezTo>
                  <a:pt x="53" y="14"/>
                  <a:pt x="58" y="17"/>
                  <a:pt x="64" y="19"/>
                </a:cubicBezTo>
                <a:cubicBezTo>
                  <a:pt x="66" y="20"/>
                  <a:pt x="69" y="21"/>
                  <a:pt x="72" y="22"/>
                </a:cubicBezTo>
                <a:cubicBezTo>
                  <a:pt x="75" y="23"/>
                  <a:pt x="78" y="25"/>
                  <a:pt x="81" y="26"/>
                </a:cubicBezTo>
                <a:cubicBezTo>
                  <a:pt x="83" y="27"/>
                  <a:pt x="86" y="29"/>
                  <a:pt x="89" y="30"/>
                </a:cubicBezTo>
                <a:cubicBezTo>
                  <a:pt x="92" y="31"/>
                  <a:pt x="96" y="33"/>
                  <a:pt x="99" y="35"/>
                </a:cubicBezTo>
                <a:cubicBezTo>
                  <a:pt x="105" y="38"/>
                  <a:pt x="111" y="41"/>
                  <a:pt x="117" y="45"/>
                </a:cubicBezTo>
                <a:cubicBezTo>
                  <a:pt x="123" y="49"/>
                  <a:pt x="130" y="53"/>
                  <a:pt x="136" y="58"/>
                </a:cubicBezTo>
                <a:cubicBezTo>
                  <a:pt x="142" y="62"/>
                  <a:pt x="149" y="67"/>
                  <a:pt x="155" y="72"/>
                </a:cubicBezTo>
                <a:cubicBezTo>
                  <a:pt x="158" y="75"/>
                  <a:pt x="161" y="77"/>
                  <a:pt x="164" y="80"/>
                </a:cubicBezTo>
                <a:cubicBezTo>
                  <a:pt x="167" y="83"/>
                  <a:pt x="170" y="85"/>
                  <a:pt x="173" y="88"/>
                </a:cubicBezTo>
                <a:cubicBezTo>
                  <a:pt x="179" y="94"/>
                  <a:pt x="185" y="100"/>
                  <a:pt x="191" y="106"/>
                </a:cubicBezTo>
                <a:cubicBezTo>
                  <a:pt x="194" y="109"/>
                  <a:pt x="197" y="112"/>
                  <a:pt x="200" y="116"/>
                </a:cubicBezTo>
                <a:cubicBezTo>
                  <a:pt x="202" y="119"/>
                  <a:pt x="205" y="122"/>
                  <a:pt x="208" y="125"/>
                </a:cubicBezTo>
                <a:cubicBezTo>
                  <a:pt x="210" y="129"/>
                  <a:pt x="213" y="132"/>
                  <a:pt x="216" y="135"/>
                </a:cubicBezTo>
                <a:cubicBezTo>
                  <a:pt x="223" y="146"/>
                  <a:pt x="223" y="146"/>
                  <a:pt x="223" y="146"/>
                </a:cubicBezTo>
                <a:cubicBezTo>
                  <a:pt x="226" y="149"/>
                  <a:pt x="228" y="153"/>
                  <a:pt x="231" y="156"/>
                </a:cubicBezTo>
                <a:cubicBezTo>
                  <a:pt x="238" y="167"/>
                  <a:pt x="238" y="167"/>
                  <a:pt x="238" y="167"/>
                </a:cubicBezTo>
                <a:cubicBezTo>
                  <a:pt x="242" y="175"/>
                  <a:pt x="247" y="182"/>
                  <a:pt x="251" y="189"/>
                </a:cubicBezTo>
                <a:cubicBezTo>
                  <a:pt x="255" y="197"/>
                  <a:pt x="259" y="204"/>
                  <a:pt x="263" y="212"/>
                </a:cubicBezTo>
                <a:cubicBezTo>
                  <a:pt x="267" y="219"/>
                  <a:pt x="270" y="226"/>
                  <a:pt x="273" y="234"/>
                </a:cubicBezTo>
                <a:cubicBezTo>
                  <a:pt x="277" y="241"/>
                  <a:pt x="280" y="249"/>
                  <a:pt x="283" y="256"/>
                </a:cubicBezTo>
                <a:cubicBezTo>
                  <a:pt x="285" y="263"/>
                  <a:pt x="288" y="270"/>
                  <a:pt x="291" y="277"/>
                </a:cubicBezTo>
                <a:cubicBezTo>
                  <a:pt x="296" y="291"/>
                  <a:pt x="300" y="305"/>
                  <a:pt x="303" y="317"/>
                </a:cubicBezTo>
                <a:cubicBezTo>
                  <a:pt x="307" y="329"/>
                  <a:pt x="310" y="341"/>
                  <a:pt x="312" y="351"/>
                </a:cubicBezTo>
                <a:cubicBezTo>
                  <a:pt x="314" y="362"/>
                  <a:pt x="316" y="371"/>
                  <a:pt x="317" y="378"/>
                </a:cubicBezTo>
                <a:cubicBezTo>
                  <a:pt x="318" y="386"/>
                  <a:pt x="319" y="392"/>
                  <a:pt x="320" y="396"/>
                </a:cubicBezTo>
                <a:cubicBezTo>
                  <a:pt x="320" y="400"/>
                  <a:pt x="321" y="402"/>
                  <a:pt x="321" y="402"/>
                </a:cubicBezTo>
                <a:lnTo>
                  <a:pt x="290" y="405"/>
                </a:lnTo>
                <a:close/>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 name="Freeform 45"/>
          <p:cNvSpPr/>
          <p:nvPr userDrawn="1">
            <p:custDataLst>
              <p:tags r:id="rId39"/>
            </p:custDataLst>
          </p:nvPr>
        </p:nvSpPr>
        <p:spPr bwMode="auto">
          <a:xfrm>
            <a:off x="11419513" y="6350000"/>
            <a:ext cx="279400" cy="184149"/>
          </a:xfrm>
          <a:custGeom>
            <a:avLst/>
            <a:gdLst>
              <a:gd name="T0" fmla="*/ 0 w 329"/>
              <a:gd name="T1" fmla="*/ 213 h 218"/>
              <a:gd name="T2" fmla="*/ 1 w 329"/>
              <a:gd name="T3" fmla="*/ 212 h 218"/>
              <a:gd name="T4" fmla="*/ 2 w 329"/>
              <a:gd name="T5" fmla="*/ 208 h 218"/>
              <a:gd name="T6" fmla="*/ 6 w 329"/>
              <a:gd name="T7" fmla="*/ 194 h 218"/>
              <a:gd name="T8" fmla="*/ 25 w 329"/>
              <a:gd name="T9" fmla="*/ 149 h 218"/>
              <a:gd name="T10" fmla="*/ 43 w 329"/>
              <a:gd name="T11" fmla="*/ 121 h 218"/>
              <a:gd name="T12" fmla="*/ 66 w 329"/>
              <a:gd name="T13" fmla="*/ 93 h 218"/>
              <a:gd name="T14" fmla="*/ 94 w 329"/>
              <a:gd name="T15" fmla="*/ 67 h 218"/>
              <a:gd name="T16" fmla="*/ 127 w 329"/>
              <a:gd name="T17" fmla="*/ 44 h 218"/>
              <a:gd name="T18" fmla="*/ 145 w 329"/>
              <a:gd name="T19" fmla="*/ 35 h 218"/>
              <a:gd name="T20" fmla="*/ 163 w 329"/>
              <a:gd name="T21" fmla="*/ 27 h 218"/>
              <a:gd name="T22" fmla="*/ 199 w 329"/>
              <a:gd name="T23" fmla="*/ 15 h 218"/>
              <a:gd name="T24" fmla="*/ 216 w 329"/>
              <a:gd name="T25" fmla="*/ 10 h 218"/>
              <a:gd name="T26" fmla="*/ 233 w 329"/>
              <a:gd name="T27" fmla="*/ 7 h 218"/>
              <a:gd name="T28" fmla="*/ 249 w 329"/>
              <a:gd name="T29" fmla="*/ 4 h 218"/>
              <a:gd name="T30" fmla="*/ 257 w 329"/>
              <a:gd name="T31" fmla="*/ 3 h 218"/>
              <a:gd name="T32" fmla="*/ 265 w 329"/>
              <a:gd name="T33" fmla="*/ 3 h 218"/>
              <a:gd name="T34" fmla="*/ 279 w 329"/>
              <a:gd name="T35" fmla="*/ 1 h 218"/>
              <a:gd name="T36" fmla="*/ 291 w 329"/>
              <a:gd name="T37" fmla="*/ 1 h 218"/>
              <a:gd name="T38" fmla="*/ 302 w 329"/>
              <a:gd name="T39" fmla="*/ 0 h 218"/>
              <a:gd name="T40" fmla="*/ 312 w 329"/>
              <a:gd name="T41" fmla="*/ 1 h 218"/>
              <a:gd name="T42" fmla="*/ 329 w 329"/>
              <a:gd name="T43" fmla="*/ 1 h 218"/>
              <a:gd name="T44" fmla="*/ 312 w 329"/>
              <a:gd name="T45" fmla="*/ 2 h 218"/>
              <a:gd name="T46" fmla="*/ 302 w 329"/>
              <a:gd name="T47" fmla="*/ 3 h 218"/>
              <a:gd name="T48" fmla="*/ 291 w 329"/>
              <a:gd name="T49" fmla="*/ 4 h 218"/>
              <a:gd name="T50" fmla="*/ 279 w 329"/>
              <a:gd name="T51" fmla="*/ 5 h 218"/>
              <a:gd name="T52" fmla="*/ 265 w 329"/>
              <a:gd name="T53" fmla="*/ 7 h 218"/>
              <a:gd name="T54" fmla="*/ 258 w 329"/>
              <a:gd name="T55" fmla="*/ 9 h 218"/>
              <a:gd name="T56" fmla="*/ 250 w 329"/>
              <a:gd name="T57" fmla="*/ 10 h 218"/>
              <a:gd name="T58" fmla="*/ 235 w 329"/>
              <a:gd name="T59" fmla="*/ 14 h 218"/>
              <a:gd name="T60" fmla="*/ 218 w 329"/>
              <a:gd name="T61" fmla="*/ 18 h 218"/>
              <a:gd name="T62" fmla="*/ 202 w 329"/>
              <a:gd name="T63" fmla="*/ 24 h 218"/>
              <a:gd name="T64" fmla="*/ 168 w 329"/>
              <a:gd name="T65" fmla="*/ 38 h 218"/>
              <a:gd name="T66" fmla="*/ 151 w 329"/>
              <a:gd name="T67" fmla="*/ 47 h 218"/>
              <a:gd name="T68" fmla="*/ 136 w 329"/>
              <a:gd name="T69" fmla="*/ 57 h 218"/>
              <a:gd name="T70" fmla="*/ 106 w 329"/>
              <a:gd name="T71" fmla="*/ 81 h 218"/>
              <a:gd name="T72" fmla="*/ 82 w 329"/>
              <a:gd name="T73" fmla="*/ 107 h 218"/>
              <a:gd name="T74" fmla="*/ 63 w 329"/>
              <a:gd name="T75" fmla="*/ 134 h 218"/>
              <a:gd name="T76" fmla="*/ 49 w 329"/>
              <a:gd name="T77" fmla="*/ 161 h 218"/>
              <a:gd name="T78" fmla="*/ 34 w 329"/>
              <a:gd name="T79" fmla="*/ 203 h 218"/>
              <a:gd name="T80" fmla="*/ 31 w 329"/>
              <a:gd name="T81" fmla="*/ 214 h 218"/>
              <a:gd name="T82" fmla="*/ 31 w 329"/>
              <a:gd name="T83" fmla="*/ 217 h 218"/>
              <a:gd name="T84" fmla="*/ 31 w 329"/>
              <a:gd name="T85" fmla="*/ 218 h 218"/>
              <a:gd name="T86" fmla="*/ 0 w 329"/>
              <a:gd name="T87" fmla="*/ 21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9" h="218">
                <a:moveTo>
                  <a:pt x="0" y="213"/>
                </a:moveTo>
                <a:cubicBezTo>
                  <a:pt x="0" y="213"/>
                  <a:pt x="0" y="213"/>
                  <a:pt x="1" y="212"/>
                </a:cubicBezTo>
                <a:cubicBezTo>
                  <a:pt x="1" y="211"/>
                  <a:pt x="1" y="210"/>
                  <a:pt x="2" y="208"/>
                </a:cubicBezTo>
                <a:cubicBezTo>
                  <a:pt x="2" y="205"/>
                  <a:pt x="4" y="200"/>
                  <a:pt x="6" y="194"/>
                </a:cubicBezTo>
                <a:cubicBezTo>
                  <a:pt x="9" y="183"/>
                  <a:pt x="16" y="167"/>
                  <a:pt x="25" y="149"/>
                </a:cubicBezTo>
                <a:cubicBezTo>
                  <a:pt x="30" y="140"/>
                  <a:pt x="36" y="131"/>
                  <a:pt x="43" y="121"/>
                </a:cubicBezTo>
                <a:cubicBezTo>
                  <a:pt x="50" y="112"/>
                  <a:pt x="57" y="102"/>
                  <a:pt x="66" y="93"/>
                </a:cubicBezTo>
                <a:cubicBezTo>
                  <a:pt x="75" y="84"/>
                  <a:pt x="84" y="75"/>
                  <a:pt x="94" y="67"/>
                </a:cubicBezTo>
                <a:cubicBezTo>
                  <a:pt x="105" y="59"/>
                  <a:pt x="116" y="51"/>
                  <a:pt x="127" y="44"/>
                </a:cubicBezTo>
                <a:cubicBezTo>
                  <a:pt x="133" y="41"/>
                  <a:pt x="139" y="38"/>
                  <a:pt x="145" y="35"/>
                </a:cubicBezTo>
                <a:cubicBezTo>
                  <a:pt x="151" y="32"/>
                  <a:pt x="157" y="29"/>
                  <a:pt x="163" y="27"/>
                </a:cubicBezTo>
                <a:cubicBezTo>
                  <a:pt x="175" y="22"/>
                  <a:pt x="187" y="18"/>
                  <a:pt x="199" y="15"/>
                </a:cubicBezTo>
                <a:cubicBezTo>
                  <a:pt x="205" y="13"/>
                  <a:pt x="211" y="11"/>
                  <a:pt x="216" y="10"/>
                </a:cubicBezTo>
                <a:cubicBezTo>
                  <a:pt x="222" y="9"/>
                  <a:pt x="228" y="8"/>
                  <a:pt x="233" y="7"/>
                </a:cubicBezTo>
                <a:cubicBezTo>
                  <a:pt x="239" y="6"/>
                  <a:pt x="244" y="5"/>
                  <a:pt x="249" y="4"/>
                </a:cubicBezTo>
                <a:cubicBezTo>
                  <a:pt x="252" y="4"/>
                  <a:pt x="255" y="4"/>
                  <a:pt x="257" y="3"/>
                </a:cubicBezTo>
                <a:cubicBezTo>
                  <a:pt x="260" y="3"/>
                  <a:pt x="262" y="3"/>
                  <a:pt x="265" y="3"/>
                </a:cubicBezTo>
                <a:cubicBezTo>
                  <a:pt x="269" y="2"/>
                  <a:pt x="274" y="2"/>
                  <a:pt x="279" y="1"/>
                </a:cubicBezTo>
                <a:cubicBezTo>
                  <a:pt x="283" y="1"/>
                  <a:pt x="287" y="1"/>
                  <a:pt x="291" y="1"/>
                </a:cubicBezTo>
                <a:cubicBezTo>
                  <a:pt x="295" y="1"/>
                  <a:pt x="299" y="1"/>
                  <a:pt x="302" y="0"/>
                </a:cubicBezTo>
                <a:cubicBezTo>
                  <a:pt x="306" y="0"/>
                  <a:pt x="309" y="1"/>
                  <a:pt x="312" y="1"/>
                </a:cubicBezTo>
                <a:cubicBezTo>
                  <a:pt x="323" y="1"/>
                  <a:pt x="329" y="1"/>
                  <a:pt x="329" y="1"/>
                </a:cubicBezTo>
                <a:cubicBezTo>
                  <a:pt x="329" y="1"/>
                  <a:pt x="323" y="1"/>
                  <a:pt x="312" y="2"/>
                </a:cubicBezTo>
                <a:cubicBezTo>
                  <a:pt x="309" y="2"/>
                  <a:pt x="306" y="2"/>
                  <a:pt x="302" y="3"/>
                </a:cubicBezTo>
                <a:cubicBezTo>
                  <a:pt x="299" y="3"/>
                  <a:pt x="295" y="3"/>
                  <a:pt x="291" y="4"/>
                </a:cubicBezTo>
                <a:cubicBezTo>
                  <a:pt x="287" y="4"/>
                  <a:pt x="283" y="5"/>
                  <a:pt x="279" y="5"/>
                </a:cubicBezTo>
                <a:cubicBezTo>
                  <a:pt x="275" y="6"/>
                  <a:pt x="270" y="7"/>
                  <a:pt x="265" y="7"/>
                </a:cubicBezTo>
                <a:cubicBezTo>
                  <a:pt x="263" y="8"/>
                  <a:pt x="260" y="8"/>
                  <a:pt x="258" y="9"/>
                </a:cubicBezTo>
                <a:cubicBezTo>
                  <a:pt x="255" y="9"/>
                  <a:pt x="253" y="10"/>
                  <a:pt x="250" y="10"/>
                </a:cubicBezTo>
                <a:cubicBezTo>
                  <a:pt x="245" y="11"/>
                  <a:pt x="240" y="12"/>
                  <a:pt x="235" y="14"/>
                </a:cubicBezTo>
                <a:cubicBezTo>
                  <a:pt x="229" y="15"/>
                  <a:pt x="224" y="17"/>
                  <a:pt x="218" y="18"/>
                </a:cubicBezTo>
                <a:cubicBezTo>
                  <a:pt x="213" y="20"/>
                  <a:pt x="207" y="22"/>
                  <a:pt x="202" y="24"/>
                </a:cubicBezTo>
                <a:cubicBezTo>
                  <a:pt x="190" y="28"/>
                  <a:pt x="179" y="33"/>
                  <a:pt x="168" y="38"/>
                </a:cubicBezTo>
                <a:cubicBezTo>
                  <a:pt x="162" y="41"/>
                  <a:pt x="157" y="44"/>
                  <a:pt x="151" y="47"/>
                </a:cubicBezTo>
                <a:cubicBezTo>
                  <a:pt x="146" y="50"/>
                  <a:pt x="141" y="54"/>
                  <a:pt x="136" y="57"/>
                </a:cubicBezTo>
                <a:cubicBezTo>
                  <a:pt x="125" y="65"/>
                  <a:pt x="115" y="72"/>
                  <a:pt x="106" y="81"/>
                </a:cubicBezTo>
                <a:cubicBezTo>
                  <a:pt x="97" y="89"/>
                  <a:pt x="89" y="98"/>
                  <a:pt x="82" y="107"/>
                </a:cubicBezTo>
                <a:cubicBezTo>
                  <a:pt x="74" y="116"/>
                  <a:pt x="68" y="125"/>
                  <a:pt x="63" y="134"/>
                </a:cubicBezTo>
                <a:cubicBezTo>
                  <a:pt x="57" y="144"/>
                  <a:pt x="52" y="152"/>
                  <a:pt x="49" y="161"/>
                </a:cubicBezTo>
                <a:cubicBezTo>
                  <a:pt x="41" y="178"/>
                  <a:pt x="36" y="192"/>
                  <a:pt x="34" y="203"/>
                </a:cubicBezTo>
                <a:cubicBezTo>
                  <a:pt x="33" y="208"/>
                  <a:pt x="32" y="212"/>
                  <a:pt x="31" y="214"/>
                </a:cubicBezTo>
                <a:cubicBezTo>
                  <a:pt x="31" y="216"/>
                  <a:pt x="31" y="217"/>
                  <a:pt x="31" y="217"/>
                </a:cubicBezTo>
                <a:cubicBezTo>
                  <a:pt x="31" y="218"/>
                  <a:pt x="31" y="218"/>
                  <a:pt x="31" y="218"/>
                </a:cubicBezTo>
                <a:lnTo>
                  <a:pt x="0" y="213"/>
                </a:lnTo>
                <a:close/>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8" name="Freeform 46"/>
          <p:cNvSpPr/>
          <p:nvPr userDrawn="1">
            <p:custDataLst>
              <p:tags r:id="rId40"/>
            </p:custDataLst>
          </p:nvPr>
        </p:nvSpPr>
        <p:spPr bwMode="auto">
          <a:xfrm>
            <a:off x="11157047" y="6350000"/>
            <a:ext cx="279400" cy="184149"/>
          </a:xfrm>
          <a:custGeom>
            <a:avLst/>
            <a:gdLst>
              <a:gd name="T0" fmla="*/ 299 w 329"/>
              <a:gd name="T1" fmla="*/ 218 h 218"/>
              <a:gd name="T2" fmla="*/ 299 w 329"/>
              <a:gd name="T3" fmla="*/ 217 h 218"/>
              <a:gd name="T4" fmla="*/ 298 w 329"/>
              <a:gd name="T5" fmla="*/ 214 h 218"/>
              <a:gd name="T6" fmla="*/ 296 w 329"/>
              <a:gd name="T7" fmla="*/ 203 h 218"/>
              <a:gd name="T8" fmla="*/ 281 w 329"/>
              <a:gd name="T9" fmla="*/ 161 h 218"/>
              <a:gd name="T10" fmla="*/ 267 w 329"/>
              <a:gd name="T11" fmla="*/ 134 h 218"/>
              <a:gd name="T12" fmla="*/ 248 w 329"/>
              <a:gd name="T13" fmla="*/ 107 h 218"/>
              <a:gd name="T14" fmla="*/ 223 w 329"/>
              <a:gd name="T15" fmla="*/ 81 h 218"/>
              <a:gd name="T16" fmla="*/ 194 w 329"/>
              <a:gd name="T17" fmla="*/ 57 h 218"/>
              <a:gd name="T18" fmla="*/ 178 w 329"/>
              <a:gd name="T19" fmla="*/ 47 h 218"/>
              <a:gd name="T20" fmla="*/ 162 w 329"/>
              <a:gd name="T21" fmla="*/ 38 h 218"/>
              <a:gd name="T22" fmla="*/ 128 w 329"/>
              <a:gd name="T23" fmla="*/ 24 h 218"/>
              <a:gd name="T24" fmla="*/ 111 w 329"/>
              <a:gd name="T25" fmla="*/ 18 h 218"/>
              <a:gd name="T26" fmla="*/ 95 w 329"/>
              <a:gd name="T27" fmla="*/ 14 h 218"/>
              <a:gd name="T28" fmla="*/ 79 w 329"/>
              <a:gd name="T29" fmla="*/ 10 h 218"/>
              <a:gd name="T30" fmla="*/ 72 w 329"/>
              <a:gd name="T31" fmla="*/ 9 h 218"/>
              <a:gd name="T32" fmla="*/ 64 w 329"/>
              <a:gd name="T33" fmla="*/ 7 h 218"/>
              <a:gd name="T34" fmla="*/ 51 w 329"/>
              <a:gd name="T35" fmla="*/ 5 h 218"/>
              <a:gd name="T36" fmla="*/ 38 w 329"/>
              <a:gd name="T37" fmla="*/ 4 h 218"/>
              <a:gd name="T38" fmla="*/ 27 w 329"/>
              <a:gd name="T39" fmla="*/ 3 h 218"/>
              <a:gd name="T40" fmla="*/ 18 w 329"/>
              <a:gd name="T41" fmla="*/ 2 h 218"/>
              <a:gd name="T42" fmla="*/ 0 w 329"/>
              <a:gd name="T43" fmla="*/ 1 h 218"/>
              <a:gd name="T44" fmla="*/ 18 w 329"/>
              <a:gd name="T45" fmla="*/ 1 h 218"/>
              <a:gd name="T46" fmla="*/ 27 w 329"/>
              <a:gd name="T47" fmla="*/ 0 h 218"/>
              <a:gd name="T48" fmla="*/ 39 w 329"/>
              <a:gd name="T49" fmla="*/ 1 h 218"/>
              <a:gd name="T50" fmla="*/ 51 w 329"/>
              <a:gd name="T51" fmla="*/ 1 h 218"/>
              <a:gd name="T52" fmla="*/ 65 w 329"/>
              <a:gd name="T53" fmla="*/ 3 h 218"/>
              <a:gd name="T54" fmla="*/ 73 w 329"/>
              <a:gd name="T55" fmla="*/ 3 h 218"/>
              <a:gd name="T56" fmla="*/ 80 w 329"/>
              <a:gd name="T57" fmla="*/ 4 h 218"/>
              <a:gd name="T58" fmla="*/ 96 w 329"/>
              <a:gd name="T59" fmla="*/ 7 h 218"/>
              <a:gd name="T60" fmla="*/ 113 w 329"/>
              <a:gd name="T61" fmla="*/ 10 h 218"/>
              <a:gd name="T62" fmla="*/ 131 w 329"/>
              <a:gd name="T63" fmla="*/ 15 h 218"/>
              <a:gd name="T64" fmla="*/ 167 w 329"/>
              <a:gd name="T65" fmla="*/ 27 h 218"/>
              <a:gd name="T66" fmla="*/ 185 w 329"/>
              <a:gd name="T67" fmla="*/ 35 h 218"/>
              <a:gd name="T68" fmla="*/ 202 w 329"/>
              <a:gd name="T69" fmla="*/ 44 h 218"/>
              <a:gd name="T70" fmla="*/ 235 w 329"/>
              <a:gd name="T71" fmla="*/ 67 h 218"/>
              <a:gd name="T72" fmla="*/ 264 w 329"/>
              <a:gd name="T73" fmla="*/ 93 h 218"/>
              <a:gd name="T74" fmla="*/ 287 w 329"/>
              <a:gd name="T75" fmla="*/ 121 h 218"/>
              <a:gd name="T76" fmla="*/ 304 w 329"/>
              <a:gd name="T77" fmla="*/ 149 h 218"/>
              <a:gd name="T78" fmla="*/ 324 w 329"/>
              <a:gd name="T79" fmla="*/ 194 h 218"/>
              <a:gd name="T80" fmla="*/ 328 w 329"/>
              <a:gd name="T81" fmla="*/ 208 h 218"/>
              <a:gd name="T82" fmla="*/ 329 w 329"/>
              <a:gd name="T83" fmla="*/ 212 h 218"/>
              <a:gd name="T84" fmla="*/ 329 w 329"/>
              <a:gd name="T85" fmla="*/ 213 h 218"/>
              <a:gd name="T86" fmla="*/ 299 w 329"/>
              <a:gd name="T87" fmla="*/ 21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9" h="218">
                <a:moveTo>
                  <a:pt x="299" y="218"/>
                </a:moveTo>
                <a:cubicBezTo>
                  <a:pt x="299" y="218"/>
                  <a:pt x="299" y="218"/>
                  <a:pt x="299" y="217"/>
                </a:cubicBezTo>
                <a:cubicBezTo>
                  <a:pt x="299" y="217"/>
                  <a:pt x="299" y="216"/>
                  <a:pt x="298" y="214"/>
                </a:cubicBezTo>
                <a:cubicBezTo>
                  <a:pt x="298" y="212"/>
                  <a:pt x="297" y="208"/>
                  <a:pt x="296" y="203"/>
                </a:cubicBezTo>
                <a:cubicBezTo>
                  <a:pt x="293" y="192"/>
                  <a:pt x="289" y="178"/>
                  <a:pt x="281" y="161"/>
                </a:cubicBezTo>
                <a:cubicBezTo>
                  <a:pt x="277" y="152"/>
                  <a:pt x="273" y="144"/>
                  <a:pt x="267" y="134"/>
                </a:cubicBezTo>
                <a:cubicBezTo>
                  <a:pt x="262" y="125"/>
                  <a:pt x="255" y="116"/>
                  <a:pt x="248" y="107"/>
                </a:cubicBezTo>
                <a:cubicBezTo>
                  <a:pt x="241" y="98"/>
                  <a:pt x="232" y="89"/>
                  <a:pt x="223" y="81"/>
                </a:cubicBezTo>
                <a:cubicBezTo>
                  <a:pt x="214" y="72"/>
                  <a:pt x="204" y="65"/>
                  <a:pt x="194" y="57"/>
                </a:cubicBezTo>
                <a:cubicBezTo>
                  <a:pt x="189" y="54"/>
                  <a:pt x="184" y="50"/>
                  <a:pt x="178" y="47"/>
                </a:cubicBezTo>
                <a:cubicBezTo>
                  <a:pt x="173" y="44"/>
                  <a:pt x="167" y="41"/>
                  <a:pt x="162" y="38"/>
                </a:cubicBezTo>
                <a:cubicBezTo>
                  <a:pt x="151" y="33"/>
                  <a:pt x="139" y="28"/>
                  <a:pt x="128" y="24"/>
                </a:cubicBezTo>
                <a:cubicBezTo>
                  <a:pt x="122" y="22"/>
                  <a:pt x="117" y="20"/>
                  <a:pt x="111" y="18"/>
                </a:cubicBezTo>
                <a:cubicBezTo>
                  <a:pt x="106" y="17"/>
                  <a:pt x="100" y="15"/>
                  <a:pt x="95" y="14"/>
                </a:cubicBezTo>
                <a:cubicBezTo>
                  <a:pt x="90" y="12"/>
                  <a:pt x="84" y="11"/>
                  <a:pt x="79" y="10"/>
                </a:cubicBezTo>
                <a:cubicBezTo>
                  <a:pt x="77" y="10"/>
                  <a:pt x="74" y="9"/>
                  <a:pt x="72" y="9"/>
                </a:cubicBezTo>
                <a:cubicBezTo>
                  <a:pt x="69" y="8"/>
                  <a:pt x="67" y="8"/>
                  <a:pt x="64" y="7"/>
                </a:cubicBezTo>
                <a:cubicBezTo>
                  <a:pt x="60" y="7"/>
                  <a:pt x="55" y="6"/>
                  <a:pt x="51" y="5"/>
                </a:cubicBezTo>
                <a:cubicBezTo>
                  <a:pt x="46" y="5"/>
                  <a:pt x="42" y="4"/>
                  <a:pt x="38" y="4"/>
                </a:cubicBezTo>
                <a:cubicBezTo>
                  <a:pt x="34" y="3"/>
                  <a:pt x="31" y="3"/>
                  <a:pt x="27" y="3"/>
                </a:cubicBezTo>
                <a:cubicBezTo>
                  <a:pt x="24" y="2"/>
                  <a:pt x="21" y="2"/>
                  <a:pt x="18" y="2"/>
                </a:cubicBezTo>
                <a:cubicBezTo>
                  <a:pt x="7" y="1"/>
                  <a:pt x="0" y="1"/>
                  <a:pt x="0" y="1"/>
                </a:cubicBezTo>
                <a:cubicBezTo>
                  <a:pt x="0" y="1"/>
                  <a:pt x="7" y="1"/>
                  <a:pt x="18" y="1"/>
                </a:cubicBezTo>
                <a:cubicBezTo>
                  <a:pt x="21" y="1"/>
                  <a:pt x="24" y="0"/>
                  <a:pt x="27" y="0"/>
                </a:cubicBezTo>
                <a:cubicBezTo>
                  <a:pt x="31" y="1"/>
                  <a:pt x="35" y="1"/>
                  <a:pt x="39" y="1"/>
                </a:cubicBezTo>
                <a:cubicBezTo>
                  <a:pt x="42" y="1"/>
                  <a:pt x="47" y="1"/>
                  <a:pt x="51" y="1"/>
                </a:cubicBezTo>
                <a:cubicBezTo>
                  <a:pt x="56" y="2"/>
                  <a:pt x="60" y="2"/>
                  <a:pt x="65" y="3"/>
                </a:cubicBezTo>
                <a:cubicBezTo>
                  <a:pt x="68" y="3"/>
                  <a:pt x="70" y="3"/>
                  <a:pt x="73" y="3"/>
                </a:cubicBezTo>
                <a:cubicBezTo>
                  <a:pt x="75" y="4"/>
                  <a:pt x="78" y="4"/>
                  <a:pt x="80" y="4"/>
                </a:cubicBezTo>
                <a:cubicBezTo>
                  <a:pt x="85" y="5"/>
                  <a:pt x="91" y="6"/>
                  <a:pt x="96" y="7"/>
                </a:cubicBezTo>
                <a:cubicBezTo>
                  <a:pt x="102" y="8"/>
                  <a:pt x="108" y="9"/>
                  <a:pt x="113" y="10"/>
                </a:cubicBezTo>
                <a:cubicBezTo>
                  <a:pt x="119" y="11"/>
                  <a:pt x="125" y="13"/>
                  <a:pt x="131" y="15"/>
                </a:cubicBezTo>
                <a:cubicBezTo>
                  <a:pt x="143" y="18"/>
                  <a:pt x="155" y="22"/>
                  <a:pt x="167" y="27"/>
                </a:cubicBezTo>
                <a:cubicBezTo>
                  <a:pt x="173" y="29"/>
                  <a:pt x="179" y="32"/>
                  <a:pt x="185" y="35"/>
                </a:cubicBezTo>
                <a:cubicBezTo>
                  <a:pt x="191" y="38"/>
                  <a:pt x="197" y="41"/>
                  <a:pt x="202" y="44"/>
                </a:cubicBezTo>
                <a:cubicBezTo>
                  <a:pt x="214" y="51"/>
                  <a:pt x="225" y="59"/>
                  <a:pt x="235" y="67"/>
                </a:cubicBezTo>
                <a:cubicBezTo>
                  <a:pt x="246" y="75"/>
                  <a:pt x="255" y="84"/>
                  <a:pt x="264" y="93"/>
                </a:cubicBezTo>
                <a:cubicBezTo>
                  <a:pt x="272" y="102"/>
                  <a:pt x="280" y="112"/>
                  <a:pt x="287" y="121"/>
                </a:cubicBezTo>
                <a:cubicBezTo>
                  <a:pt x="294" y="131"/>
                  <a:pt x="299" y="140"/>
                  <a:pt x="304" y="149"/>
                </a:cubicBezTo>
                <a:cubicBezTo>
                  <a:pt x="314" y="167"/>
                  <a:pt x="320" y="183"/>
                  <a:pt x="324" y="194"/>
                </a:cubicBezTo>
                <a:cubicBezTo>
                  <a:pt x="326" y="200"/>
                  <a:pt x="327" y="205"/>
                  <a:pt x="328" y="208"/>
                </a:cubicBezTo>
                <a:cubicBezTo>
                  <a:pt x="329" y="210"/>
                  <a:pt x="329" y="211"/>
                  <a:pt x="329" y="212"/>
                </a:cubicBezTo>
                <a:cubicBezTo>
                  <a:pt x="329" y="213"/>
                  <a:pt x="329" y="213"/>
                  <a:pt x="329" y="213"/>
                </a:cubicBezTo>
                <a:lnTo>
                  <a:pt x="299" y="218"/>
                </a:lnTo>
                <a:close/>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9" name="Freeform 47"/>
          <p:cNvSpPr/>
          <p:nvPr userDrawn="1">
            <p:custDataLst>
              <p:tags r:id="rId41"/>
            </p:custDataLst>
          </p:nvPr>
        </p:nvSpPr>
        <p:spPr bwMode="auto">
          <a:xfrm>
            <a:off x="11413163" y="6159500"/>
            <a:ext cx="63500" cy="321733"/>
          </a:xfrm>
          <a:custGeom>
            <a:avLst/>
            <a:gdLst>
              <a:gd name="T0" fmla="*/ 3 w 74"/>
              <a:gd name="T1" fmla="*/ 381 h 381"/>
              <a:gd name="T2" fmla="*/ 3 w 74"/>
              <a:gd name="T3" fmla="*/ 376 h 381"/>
              <a:gd name="T4" fmla="*/ 2 w 74"/>
              <a:gd name="T5" fmla="*/ 364 h 381"/>
              <a:gd name="T6" fmla="*/ 1 w 74"/>
              <a:gd name="T7" fmla="*/ 319 h 381"/>
              <a:gd name="T8" fmla="*/ 7 w 74"/>
              <a:gd name="T9" fmla="*/ 183 h 381"/>
              <a:gd name="T10" fmla="*/ 12 w 74"/>
              <a:gd name="T11" fmla="*/ 146 h 381"/>
              <a:gd name="T12" fmla="*/ 19 w 74"/>
              <a:gd name="T13" fmla="*/ 111 h 381"/>
              <a:gd name="T14" fmla="*/ 23 w 74"/>
              <a:gd name="T15" fmla="*/ 94 h 381"/>
              <a:gd name="T16" fmla="*/ 28 w 74"/>
              <a:gd name="T17" fmla="*/ 79 h 381"/>
              <a:gd name="T18" fmla="*/ 39 w 74"/>
              <a:gd name="T19" fmla="*/ 51 h 381"/>
              <a:gd name="T20" fmla="*/ 45 w 74"/>
              <a:gd name="T21" fmla="*/ 39 h 381"/>
              <a:gd name="T22" fmla="*/ 51 w 74"/>
              <a:gd name="T23" fmla="*/ 28 h 381"/>
              <a:gd name="T24" fmla="*/ 57 w 74"/>
              <a:gd name="T25" fmla="*/ 19 h 381"/>
              <a:gd name="T26" fmla="*/ 62 w 74"/>
              <a:gd name="T27" fmla="*/ 12 h 381"/>
              <a:gd name="T28" fmla="*/ 71 w 74"/>
              <a:gd name="T29" fmla="*/ 3 h 381"/>
              <a:gd name="T30" fmla="*/ 74 w 74"/>
              <a:gd name="T31" fmla="*/ 0 h 381"/>
              <a:gd name="T32" fmla="*/ 71 w 74"/>
              <a:gd name="T33" fmla="*/ 3 h 381"/>
              <a:gd name="T34" fmla="*/ 63 w 74"/>
              <a:gd name="T35" fmla="*/ 13 h 381"/>
              <a:gd name="T36" fmla="*/ 59 w 74"/>
              <a:gd name="T37" fmla="*/ 21 h 381"/>
              <a:gd name="T38" fmla="*/ 53 w 74"/>
              <a:gd name="T39" fmla="*/ 30 h 381"/>
              <a:gd name="T40" fmla="*/ 48 w 74"/>
              <a:gd name="T41" fmla="*/ 40 h 381"/>
              <a:gd name="T42" fmla="*/ 44 w 74"/>
              <a:gd name="T43" fmla="*/ 52 h 381"/>
              <a:gd name="T44" fmla="*/ 35 w 74"/>
              <a:gd name="T45" fmla="*/ 81 h 381"/>
              <a:gd name="T46" fmla="*/ 32 w 74"/>
              <a:gd name="T47" fmla="*/ 96 h 381"/>
              <a:gd name="T48" fmla="*/ 29 w 74"/>
              <a:gd name="T49" fmla="*/ 113 h 381"/>
              <a:gd name="T50" fmla="*/ 24 w 74"/>
              <a:gd name="T51" fmla="*/ 148 h 381"/>
              <a:gd name="T52" fmla="*/ 22 w 74"/>
              <a:gd name="T53" fmla="*/ 184 h 381"/>
              <a:gd name="T54" fmla="*/ 27 w 74"/>
              <a:gd name="T55" fmla="*/ 317 h 381"/>
              <a:gd name="T56" fmla="*/ 31 w 74"/>
              <a:gd name="T57" fmla="*/ 361 h 381"/>
              <a:gd name="T58" fmla="*/ 33 w 74"/>
              <a:gd name="T59" fmla="*/ 373 h 381"/>
              <a:gd name="T60" fmla="*/ 34 w 74"/>
              <a:gd name="T61" fmla="*/ 377 h 381"/>
              <a:gd name="T62" fmla="*/ 3 w 74"/>
              <a:gd name="T63" fmla="*/ 381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381">
                <a:moveTo>
                  <a:pt x="3" y="381"/>
                </a:moveTo>
                <a:cubicBezTo>
                  <a:pt x="3" y="381"/>
                  <a:pt x="3" y="379"/>
                  <a:pt x="3" y="376"/>
                </a:cubicBezTo>
                <a:cubicBezTo>
                  <a:pt x="3" y="373"/>
                  <a:pt x="2" y="369"/>
                  <a:pt x="2" y="364"/>
                </a:cubicBezTo>
                <a:cubicBezTo>
                  <a:pt x="2" y="353"/>
                  <a:pt x="1" y="337"/>
                  <a:pt x="1" y="319"/>
                </a:cubicBezTo>
                <a:cubicBezTo>
                  <a:pt x="0" y="282"/>
                  <a:pt x="1" y="232"/>
                  <a:pt x="7" y="183"/>
                </a:cubicBezTo>
                <a:cubicBezTo>
                  <a:pt x="8" y="170"/>
                  <a:pt x="10" y="158"/>
                  <a:pt x="12" y="146"/>
                </a:cubicBezTo>
                <a:cubicBezTo>
                  <a:pt x="14" y="134"/>
                  <a:pt x="17" y="122"/>
                  <a:pt x="19" y="111"/>
                </a:cubicBezTo>
                <a:cubicBezTo>
                  <a:pt x="21" y="105"/>
                  <a:pt x="22" y="100"/>
                  <a:pt x="23" y="94"/>
                </a:cubicBezTo>
                <a:cubicBezTo>
                  <a:pt x="25" y="89"/>
                  <a:pt x="27" y="84"/>
                  <a:pt x="28" y="79"/>
                </a:cubicBezTo>
                <a:cubicBezTo>
                  <a:pt x="32" y="69"/>
                  <a:pt x="35" y="59"/>
                  <a:pt x="39" y="51"/>
                </a:cubicBezTo>
                <a:cubicBezTo>
                  <a:pt x="41" y="46"/>
                  <a:pt x="43" y="42"/>
                  <a:pt x="45" y="39"/>
                </a:cubicBezTo>
                <a:cubicBezTo>
                  <a:pt x="47" y="35"/>
                  <a:pt x="49" y="31"/>
                  <a:pt x="51" y="28"/>
                </a:cubicBezTo>
                <a:cubicBezTo>
                  <a:pt x="53" y="25"/>
                  <a:pt x="55" y="22"/>
                  <a:pt x="57" y="19"/>
                </a:cubicBezTo>
                <a:cubicBezTo>
                  <a:pt x="59" y="17"/>
                  <a:pt x="61" y="15"/>
                  <a:pt x="62" y="12"/>
                </a:cubicBezTo>
                <a:cubicBezTo>
                  <a:pt x="66" y="8"/>
                  <a:pt x="69" y="5"/>
                  <a:pt x="71" y="3"/>
                </a:cubicBezTo>
                <a:cubicBezTo>
                  <a:pt x="73" y="1"/>
                  <a:pt x="74" y="0"/>
                  <a:pt x="74" y="0"/>
                </a:cubicBezTo>
                <a:cubicBezTo>
                  <a:pt x="74" y="0"/>
                  <a:pt x="73" y="1"/>
                  <a:pt x="71" y="3"/>
                </a:cubicBezTo>
                <a:cubicBezTo>
                  <a:pt x="69" y="6"/>
                  <a:pt x="66" y="9"/>
                  <a:pt x="63" y="13"/>
                </a:cubicBezTo>
                <a:cubicBezTo>
                  <a:pt x="62" y="15"/>
                  <a:pt x="60" y="18"/>
                  <a:pt x="59" y="21"/>
                </a:cubicBezTo>
                <a:cubicBezTo>
                  <a:pt x="57" y="23"/>
                  <a:pt x="55" y="26"/>
                  <a:pt x="53" y="30"/>
                </a:cubicBezTo>
                <a:cubicBezTo>
                  <a:pt x="52" y="33"/>
                  <a:pt x="50" y="37"/>
                  <a:pt x="48" y="40"/>
                </a:cubicBezTo>
                <a:cubicBezTo>
                  <a:pt x="47" y="44"/>
                  <a:pt x="45" y="48"/>
                  <a:pt x="44" y="52"/>
                </a:cubicBezTo>
                <a:cubicBezTo>
                  <a:pt x="40" y="61"/>
                  <a:pt x="38" y="70"/>
                  <a:pt x="35" y="81"/>
                </a:cubicBezTo>
                <a:cubicBezTo>
                  <a:pt x="34" y="86"/>
                  <a:pt x="33" y="91"/>
                  <a:pt x="32" y="96"/>
                </a:cubicBezTo>
                <a:cubicBezTo>
                  <a:pt x="31" y="102"/>
                  <a:pt x="30" y="107"/>
                  <a:pt x="29" y="113"/>
                </a:cubicBezTo>
                <a:cubicBezTo>
                  <a:pt x="27" y="124"/>
                  <a:pt x="25" y="136"/>
                  <a:pt x="24" y="148"/>
                </a:cubicBezTo>
                <a:cubicBezTo>
                  <a:pt x="23" y="160"/>
                  <a:pt x="23" y="172"/>
                  <a:pt x="22" y="184"/>
                </a:cubicBezTo>
                <a:cubicBezTo>
                  <a:pt x="20" y="232"/>
                  <a:pt x="23" y="281"/>
                  <a:pt x="27" y="317"/>
                </a:cubicBezTo>
                <a:cubicBezTo>
                  <a:pt x="28" y="336"/>
                  <a:pt x="30" y="351"/>
                  <a:pt x="31" y="361"/>
                </a:cubicBezTo>
                <a:cubicBezTo>
                  <a:pt x="32" y="366"/>
                  <a:pt x="33" y="370"/>
                  <a:pt x="33" y="373"/>
                </a:cubicBezTo>
                <a:cubicBezTo>
                  <a:pt x="34" y="376"/>
                  <a:pt x="34" y="377"/>
                  <a:pt x="34" y="377"/>
                </a:cubicBezTo>
                <a:lnTo>
                  <a:pt x="3" y="381"/>
                </a:lnTo>
                <a:close/>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0" name="Oval 48"/>
          <p:cNvSpPr>
            <a:spLocks noChangeArrowheads="1"/>
          </p:cNvSpPr>
          <p:nvPr userDrawn="1">
            <p:custDataLst>
              <p:tags r:id="rId42"/>
            </p:custDataLst>
          </p:nvPr>
        </p:nvSpPr>
        <p:spPr bwMode="auto">
          <a:xfrm>
            <a:off x="10160096" y="6633633"/>
            <a:ext cx="427567" cy="103716"/>
          </a:xfrm>
          <a:prstGeom prst="ellipse">
            <a:avLst/>
          </a:prstGeom>
          <a:solidFill>
            <a:srgbClr val="C57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1" name="Oval 49"/>
          <p:cNvSpPr>
            <a:spLocks noChangeArrowheads="1"/>
          </p:cNvSpPr>
          <p:nvPr userDrawn="1">
            <p:custDataLst>
              <p:tags r:id="rId43"/>
            </p:custDataLst>
          </p:nvPr>
        </p:nvSpPr>
        <p:spPr bwMode="auto">
          <a:xfrm>
            <a:off x="9990763" y="5050367"/>
            <a:ext cx="800100" cy="1250949"/>
          </a:xfrm>
          <a:prstGeom prst="ellipse">
            <a:avLst/>
          </a:prstGeom>
          <a:solidFill>
            <a:srgbClr val="F0587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2" name="Freeform 50"/>
          <p:cNvSpPr/>
          <p:nvPr userDrawn="1">
            <p:custDataLst>
              <p:tags r:id="rId44"/>
            </p:custDataLst>
          </p:nvPr>
        </p:nvSpPr>
        <p:spPr bwMode="auto">
          <a:xfrm>
            <a:off x="9999229" y="5050367"/>
            <a:ext cx="383117" cy="1248833"/>
          </a:xfrm>
          <a:custGeom>
            <a:avLst/>
            <a:gdLst>
              <a:gd name="T0" fmla="*/ 452 w 452"/>
              <a:gd name="T1" fmla="*/ 0 h 1479"/>
              <a:gd name="T2" fmla="*/ 0 w 452"/>
              <a:gd name="T3" fmla="*/ 740 h 1479"/>
              <a:gd name="T4" fmla="*/ 452 w 452"/>
              <a:gd name="T5" fmla="*/ 1479 h 1479"/>
              <a:gd name="T6" fmla="*/ 452 w 452"/>
              <a:gd name="T7" fmla="*/ 0 h 1479"/>
            </a:gdLst>
            <a:ahLst/>
            <a:cxnLst>
              <a:cxn ang="0">
                <a:pos x="T0" y="T1"/>
              </a:cxn>
              <a:cxn ang="0">
                <a:pos x="T2" y="T3"/>
              </a:cxn>
              <a:cxn ang="0">
                <a:pos x="T4" y="T5"/>
              </a:cxn>
              <a:cxn ang="0">
                <a:pos x="T6" y="T7"/>
              </a:cxn>
            </a:cxnLst>
            <a:rect l="0" t="0" r="r" b="b"/>
            <a:pathLst>
              <a:path w="452" h="1479">
                <a:moveTo>
                  <a:pt x="452" y="0"/>
                </a:moveTo>
                <a:cubicBezTo>
                  <a:pt x="200" y="16"/>
                  <a:pt x="0" y="341"/>
                  <a:pt x="0" y="740"/>
                </a:cubicBezTo>
                <a:cubicBezTo>
                  <a:pt x="0" y="1139"/>
                  <a:pt x="200" y="1464"/>
                  <a:pt x="452" y="1479"/>
                </a:cubicBezTo>
                <a:cubicBezTo>
                  <a:pt x="452" y="0"/>
                  <a:pt x="452" y="0"/>
                  <a:pt x="452" y="0"/>
                </a:cubicBezTo>
              </a:path>
            </a:pathLst>
          </a:custGeom>
          <a:solidFill>
            <a:srgbClr val="F771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3" name="Freeform 51"/>
          <p:cNvSpPr/>
          <p:nvPr userDrawn="1">
            <p:custDataLst>
              <p:tags r:id="rId45"/>
            </p:custDataLst>
          </p:nvPr>
        </p:nvSpPr>
        <p:spPr bwMode="auto">
          <a:xfrm>
            <a:off x="10325196" y="5806017"/>
            <a:ext cx="65617" cy="884767"/>
          </a:xfrm>
          <a:custGeom>
            <a:avLst/>
            <a:gdLst>
              <a:gd name="T0" fmla="*/ 76 w 76"/>
              <a:gd name="T1" fmla="*/ 1010 h 1048"/>
              <a:gd name="T2" fmla="*/ 38 w 76"/>
              <a:gd name="T3" fmla="*/ 1048 h 1048"/>
              <a:gd name="T4" fmla="*/ 0 w 76"/>
              <a:gd name="T5" fmla="*/ 1010 h 1048"/>
              <a:gd name="T6" fmla="*/ 0 w 76"/>
              <a:gd name="T7" fmla="*/ 38 h 1048"/>
              <a:gd name="T8" fmla="*/ 38 w 76"/>
              <a:gd name="T9" fmla="*/ 0 h 1048"/>
              <a:gd name="T10" fmla="*/ 76 w 76"/>
              <a:gd name="T11" fmla="*/ 38 h 1048"/>
              <a:gd name="T12" fmla="*/ 76 w 76"/>
              <a:gd name="T13" fmla="*/ 1010 h 1048"/>
            </a:gdLst>
            <a:ahLst/>
            <a:cxnLst>
              <a:cxn ang="0">
                <a:pos x="T0" y="T1"/>
              </a:cxn>
              <a:cxn ang="0">
                <a:pos x="T2" y="T3"/>
              </a:cxn>
              <a:cxn ang="0">
                <a:pos x="T4" y="T5"/>
              </a:cxn>
              <a:cxn ang="0">
                <a:pos x="T6" y="T7"/>
              </a:cxn>
              <a:cxn ang="0">
                <a:pos x="T8" y="T9"/>
              </a:cxn>
              <a:cxn ang="0">
                <a:pos x="T10" y="T11"/>
              </a:cxn>
              <a:cxn ang="0">
                <a:pos x="T12" y="T13"/>
              </a:cxn>
            </a:cxnLst>
            <a:rect l="0" t="0" r="r" b="b"/>
            <a:pathLst>
              <a:path w="76" h="1048">
                <a:moveTo>
                  <a:pt x="76" y="1010"/>
                </a:moveTo>
                <a:cubicBezTo>
                  <a:pt x="76" y="1031"/>
                  <a:pt x="59" y="1048"/>
                  <a:pt x="38" y="1048"/>
                </a:cubicBezTo>
                <a:cubicBezTo>
                  <a:pt x="17" y="1048"/>
                  <a:pt x="0" y="1031"/>
                  <a:pt x="0" y="1010"/>
                </a:cubicBezTo>
                <a:cubicBezTo>
                  <a:pt x="0" y="38"/>
                  <a:pt x="0" y="38"/>
                  <a:pt x="0" y="38"/>
                </a:cubicBezTo>
                <a:cubicBezTo>
                  <a:pt x="0" y="17"/>
                  <a:pt x="17" y="0"/>
                  <a:pt x="38" y="0"/>
                </a:cubicBezTo>
                <a:cubicBezTo>
                  <a:pt x="59" y="0"/>
                  <a:pt x="76" y="17"/>
                  <a:pt x="76" y="38"/>
                </a:cubicBezTo>
                <a:lnTo>
                  <a:pt x="76" y="1010"/>
                </a:lnTo>
                <a:close/>
              </a:path>
            </a:pathLst>
          </a:custGeom>
          <a:solidFill>
            <a:srgbClr val="8E503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4" name="Oval 52"/>
          <p:cNvSpPr>
            <a:spLocks noChangeArrowheads="1"/>
          </p:cNvSpPr>
          <p:nvPr userDrawn="1">
            <p:custDataLst>
              <p:tags r:id="rId46"/>
            </p:custDataLst>
          </p:nvPr>
        </p:nvSpPr>
        <p:spPr bwMode="auto">
          <a:xfrm>
            <a:off x="7323763" y="6479117"/>
            <a:ext cx="406400" cy="97367"/>
          </a:xfrm>
          <a:prstGeom prst="ellipse">
            <a:avLst/>
          </a:prstGeom>
          <a:solidFill>
            <a:srgbClr val="C57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5" name="Oval 53"/>
          <p:cNvSpPr>
            <a:spLocks noChangeArrowheads="1"/>
          </p:cNvSpPr>
          <p:nvPr userDrawn="1">
            <p:custDataLst>
              <p:tags r:id="rId47"/>
            </p:custDataLst>
          </p:nvPr>
        </p:nvSpPr>
        <p:spPr bwMode="auto">
          <a:xfrm>
            <a:off x="7160780" y="4976284"/>
            <a:ext cx="759884" cy="1187449"/>
          </a:xfrm>
          <a:prstGeom prst="ellipse">
            <a:avLst/>
          </a:prstGeom>
          <a:solidFill>
            <a:srgbClr val="CC8C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6" name="Freeform 54"/>
          <p:cNvSpPr/>
          <p:nvPr userDrawn="1">
            <p:custDataLst>
              <p:tags r:id="rId48"/>
            </p:custDataLst>
          </p:nvPr>
        </p:nvSpPr>
        <p:spPr bwMode="auto">
          <a:xfrm>
            <a:off x="7169247" y="4976284"/>
            <a:ext cx="364067" cy="1185333"/>
          </a:xfrm>
          <a:custGeom>
            <a:avLst/>
            <a:gdLst>
              <a:gd name="T0" fmla="*/ 429 w 429"/>
              <a:gd name="T1" fmla="*/ 0 h 1404"/>
              <a:gd name="T2" fmla="*/ 0 w 429"/>
              <a:gd name="T3" fmla="*/ 702 h 1404"/>
              <a:gd name="T4" fmla="*/ 429 w 429"/>
              <a:gd name="T5" fmla="*/ 1404 h 1404"/>
              <a:gd name="T6" fmla="*/ 429 w 429"/>
              <a:gd name="T7" fmla="*/ 0 h 1404"/>
            </a:gdLst>
            <a:ahLst/>
            <a:cxnLst>
              <a:cxn ang="0">
                <a:pos x="T0" y="T1"/>
              </a:cxn>
              <a:cxn ang="0">
                <a:pos x="T2" y="T3"/>
              </a:cxn>
              <a:cxn ang="0">
                <a:pos x="T4" y="T5"/>
              </a:cxn>
              <a:cxn ang="0">
                <a:pos x="T6" y="T7"/>
              </a:cxn>
            </a:cxnLst>
            <a:rect l="0" t="0" r="r" b="b"/>
            <a:pathLst>
              <a:path w="429" h="1404">
                <a:moveTo>
                  <a:pt x="429" y="0"/>
                </a:moveTo>
                <a:cubicBezTo>
                  <a:pt x="191" y="15"/>
                  <a:pt x="0" y="324"/>
                  <a:pt x="0" y="702"/>
                </a:cubicBezTo>
                <a:cubicBezTo>
                  <a:pt x="0" y="1081"/>
                  <a:pt x="191" y="1389"/>
                  <a:pt x="429" y="1404"/>
                </a:cubicBezTo>
                <a:cubicBezTo>
                  <a:pt x="429" y="0"/>
                  <a:pt x="429" y="0"/>
                  <a:pt x="429" y="0"/>
                </a:cubicBezTo>
              </a:path>
            </a:pathLst>
          </a:custGeom>
          <a:solidFill>
            <a:srgbClr val="E49F9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7" name="Freeform 55"/>
          <p:cNvSpPr/>
          <p:nvPr userDrawn="1">
            <p:custDataLst>
              <p:tags r:id="rId49"/>
            </p:custDataLst>
          </p:nvPr>
        </p:nvSpPr>
        <p:spPr bwMode="auto">
          <a:xfrm>
            <a:off x="7488863" y="5687484"/>
            <a:ext cx="63500" cy="853016"/>
          </a:xfrm>
          <a:custGeom>
            <a:avLst/>
            <a:gdLst>
              <a:gd name="T0" fmla="*/ 76 w 76"/>
              <a:gd name="T1" fmla="*/ 970 h 1008"/>
              <a:gd name="T2" fmla="*/ 38 w 76"/>
              <a:gd name="T3" fmla="*/ 1008 h 1008"/>
              <a:gd name="T4" fmla="*/ 0 w 76"/>
              <a:gd name="T5" fmla="*/ 970 h 1008"/>
              <a:gd name="T6" fmla="*/ 0 w 76"/>
              <a:gd name="T7" fmla="*/ 38 h 1008"/>
              <a:gd name="T8" fmla="*/ 38 w 76"/>
              <a:gd name="T9" fmla="*/ 0 h 1008"/>
              <a:gd name="T10" fmla="*/ 76 w 76"/>
              <a:gd name="T11" fmla="*/ 38 h 1008"/>
              <a:gd name="T12" fmla="*/ 76 w 76"/>
              <a:gd name="T13" fmla="*/ 970 h 1008"/>
            </a:gdLst>
            <a:ahLst/>
            <a:cxnLst>
              <a:cxn ang="0">
                <a:pos x="T0" y="T1"/>
              </a:cxn>
              <a:cxn ang="0">
                <a:pos x="T2" y="T3"/>
              </a:cxn>
              <a:cxn ang="0">
                <a:pos x="T4" y="T5"/>
              </a:cxn>
              <a:cxn ang="0">
                <a:pos x="T6" y="T7"/>
              </a:cxn>
              <a:cxn ang="0">
                <a:pos x="T8" y="T9"/>
              </a:cxn>
              <a:cxn ang="0">
                <a:pos x="T10" y="T11"/>
              </a:cxn>
              <a:cxn ang="0">
                <a:pos x="T12" y="T13"/>
              </a:cxn>
            </a:cxnLst>
            <a:rect l="0" t="0" r="r" b="b"/>
            <a:pathLst>
              <a:path w="76" h="1007">
                <a:moveTo>
                  <a:pt x="76" y="970"/>
                </a:moveTo>
                <a:cubicBezTo>
                  <a:pt x="76" y="991"/>
                  <a:pt x="59" y="1008"/>
                  <a:pt x="38" y="1008"/>
                </a:cubicBezTo>
                <a:cubicBezTo>
                  <a:pt x="17" y="1008"/>
                  <a:pt x="0" y="991"/>
                  <a:pt x="0" y="970"/>
                </a:cubicBezTo>
                <a:cubicBezTo>
                  <a:pt x="0" y="38"/>
                  <a:pt x="0" y="38"/>
                  <a:pt x="0" y="38"/>
                </a:cubicBezTo>
                <a:cubicBezTo>
                  <a:pt x="0" y="17"/>
                  <a:pt x="17" y="0"/>
                  <a:pt x="38" y="0"/>
                </a:cubicBezTo>
                <a:cubicBezTo>
                  <a:pt x="59" y="0"/>
                  <a:pt x="76" y="17"/>
                  <a:pt x="76" y="38"/>
                </a:cubicBezTo>
                <a:lnTo>
                  <a:pt x="76" y="970"/>
                </a:lnTo>
                <a:close/>
              </a:path>
            </a:pathLst>
          </a:custGeom>
          <a:solidFill>
            <a:srgbClr val="8E503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8" name="Oval 56"/>
          <p:cNvSpPr>
            <a:spLocks noChangeArrowheads="1"/>
          </p:cNvSpPr>
          <p:nvPr userDrawn="1">
            <p:custDataLst>
              <p:tags r:id="rId50"/>
            </p:custDataLst>
          </p:nvPr>
        </p:nvSpPr>
        <p:spPr bwMode="auto">
          <a:xfrm>
            <a:off x="707063" y="6479117"/>
            <a:ext cx="459317" cy="110067"/>
          </a:xfrm>
          <a:prstGeom prst="ellipse">
            <a:avLst/>
          </a:prstGeom>
          <a:solidFill>
            <a:srgbClr val="D78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9" name="Freeform 57"/>
          <p:cNvSpPr/>
          <p:nvPr userDrawn="1">
            <p:custDataLst>
              <p:tags r:id="rId51"/>
            </p:custDataLst>
          </p:nvPr>
        </p:nvSpPr>
        <p:spPr bwMode="auto">
          <a:xfrm>
            <a:off x="220229" y="4756151"/>
            <a:ext cx="1333500" cy="1320800"/>
          </a:xfrm>
          <a:custGeom>
            <a:avLst/>
            <a:gdLst>
              <a:gd name="T0" fmla="*/ 1146 w 1571"/>
              <a:gd name="T1" fmla="*/ 506 h 1563"/>
              <a:gd name="T2" fmla="*/ 796 w 1571"/>
              <a:gd name="T3" fmla="*/ 0 h 1563"/>
              <a:gd name="T4" fmla="*/ 433 w 1571"/>
              <a:gd name="T5" fmla="*/ 506 h 1563"/>
              <a:gd name="T6" fmla="*/ 772 w 1571"/>
              <a:gd name="T7" fmla="*/ 1562 h 1563"/>
              <a:gd name="T8" fmla="*/ 772 w 1571"/>
              <a:gd name="T9" fmla="*/ 1563 h 1563"/>
              <a:gd name="T10" fmla="*/ 780 w 1571"/>
              <a:gd name="T11" fmla="*/ 1563 h 1563"/>
              <a:gd name="T12" fmla="*/ 788 w 1571"/>
              <a:gd name="T13" fmla="*/ 1563 h 1563"/>
              <a:gd name="T14" fmla="*/ 788 w 1571"/>
              <a:gd name="T15" fmla="*/ 1562 h 1563"/>
              <a:gd name="T16" fmla="*/ 1146 w 1571"/>
              <a:gd name="T17" fmla="*/ 506 h 1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1" h="1563">
                <a:moveTo>
                  <a:pt x="1146" y="506"/>
                </a:moveTo>
                <a:cubicBezTo>
                  <a:pt x="969" y="217"/>
                  <a:pt x="796" y="0"/>
                  <a:pt x="796" y="0"/>
                </a:cubicBezTo>
                <a:cubicBezTo>
                  <a:pt x="796" y="0"/>
                  <a:pt x="622" y="224"/>
                  <a:pt x="433" y="506"/>
                </a:cubicBezTo>
                <a:cubicBezTo>
                  <a:pt x="0" y="1153"/>
                  <a:pt x="508" y="1535"/>
                  <a:pt x="772" y="1562"/>
                </a:cubicBezTo>
                <a:cubicBezTo>
                  <a:pt x="772" y="1563"/>
                  <a:pt x="772" y="1563"/>
                  <a:pt x="772" y="1563"/>
                </a:cubicBezTo>
                <a:cubicBezTo>
                  <a:pt x="772" y="1563"/>
                  <a:pt x="776" y="1563"/>
                  <a:pt x="780" y="1563"/>
                </a:cubicBezTo>
                <a:cubicBezTo>
                  <a:pt x="784" y="1563"/>
                  <a:pt x="772" y="1563"/>
                  <a:pt x="788" y="1563"/>
                </a:cubicBezTo>
                <a:cubicBezTo>
                  <a:pt x="788" y="1562"/>
                  <a:pt x="788" y="1562"/>
                  <a:pt x="788" y="1562"/>
                </a:cubicBezTo>
                <a:cubicBezTo>
                  <a:pt x="1108" y="1535"/>
                  <a:pt x="1571" y="1196"/>
                  <a:pt x="1146" y="506"/>
                </a:cubicBezTo>
              </a:path>
            </a:pathLst>
          </a:custGeom>
          <a:solidFill>
            <a:srgbClr val="FFB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0" name="Freeform 58"/>
          <p:cNvSpPr>
            <a:spLocks noEditPoints="1"/>
          </p:cNvSpPr>
          <p:nvPr userDrawn="1">
            <p:custDataLst>
              <p:tags r:id="rId52"/>
            </p:custDataLst>
          </p:nvPr>
        </p:nvSpPr>
        <p:spPr bwMode="auto">
          <a:xfrm>
            <a:off x="899680" y="4756151"/>
            <a:ext cx="21167" cy="1320800"/>
          </a:xfrm>
          <a:custGeom>
            <a:avLst/>
            <a:gdLst>
              <a:gd name="T0" fmla="*/ 25 w 25"/>
              <a:gd name="T1" fmla="*/ 1558 h 1563"/>
              <a:gd name="T2" fmla="*/ 0 w 25"/>
              <a:gd name="T3" fmla="*/ 1561 h 1563"/>
              <a:gd name="T4" fmla="*/ 9 w 25"/>
              <a:gd name="T5" fmla="*/ 1562 h 1563"/>
              <a:gd name="T6" fmla="*/ 9 w 25"/>
              <a:gd name="T7" fmla="*/ 1563 h 1563"/>
              <a:gd name="T8" fmla="*/ 17 w 25"/>
              <a:gd name="T9" fmla="*/ 1563 h 1563"/>
              <a:gd name="T10" fmla="*/ 25 w 25"/>
              <a:gd name="T11" fmla="*/ 1563 h 1563"/>
              <a:gd name="T12" fmla="*/ 25 w 25"/>
              <a:gd name="T13" fmla="*/ 1558 h 1563"/>
              <a:gd name="T14" fmla="*/ 12 w 25"/>
              <a:gd name="T15" fmla="*/ 0 h 1563"/>
              <a:gd name="T16" fmla="*/ 5 w 25"/>
              <a:gd name="T17" fmla="*/ 10 h 1563"/>
              <a:gd name="T18" fmla="*/ 25 w 25"/>
              <a:gd name="T19" fmla="*/ 36 h 1563"/>
              <a:gd name="T20" fmla="*/ 25 w 25"/>
              <a:gd name="T21" fmla="*/ 16 h 1563"/>
              <a:gd name="T22" fmla="*/ 12 w 25"/>
              <a:gd name="T23" fmla="*/ 0 h 1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563">
                <a:moveTo>
                  <a:pt x="25" y="1558"/>
                </a:moveTo>
                <a:cubicBezTo>
                  <a:pt x="17" y="1559"/>
                  <a:pt x="8" y="1560"/>
                  <a:pt x="0" y="1561"/>
                </a:cubicBezTo>
                <a:cubicBezTo>
                  <a:pt x="3" y="1561"/>
                  <a:pt x="6" y="1562"/>
                  <a:pt x="9" y="1562"/>
                </a:cubicBezTo>
                <a:cubicBezTo>
                  <a:pt x="9" y="1563"/>
                  <a:pt x="9" y="1563"/>
                  <a:pt x="9" y="1563"/>
                </a:cubicBezTo>
                <a:cubicBezTo>
                  <a:pt x="9" y="1563"/>
                  <a:pt x="14" y="1563"/>
                  <a:pt x="17" y="1563"/>
                </a:cubicBezTo>
                <a:cubicBezTo>
                  <a:pt x="21" y="1563"/>
                  <a:pt x="9" y="1563"/>
                  <a:pt x="25" y="1563"/>
                </a:cubicBezTo>
                <a:cubicBezTo>
                  <a:pt x="25" y="1558"/>
                  <a:pt x="25" y="1558"/>
                  <a:pt x="25" y="1558"/>
                </a:cubicBezTo>
                <a:moveTo>
                  <a:pt x="12" y="0"/>
                </a:moveTo>
                <a:cubicBezTo>
                  <a:pt x="12" y="0"/>
                  <a:pt x="10" y="3"/>
                  <a:pt x="5" y="10"/>
                </a:cubicBezTo>
                <a:cubicBezTo>
                  <a:pt x="10" y="16"/>
                  <a:pt x="16" y="25"/>
                  <a:pt x="25" y="36"/>
                </a:cubicBezTo>
                <a:cubicBezTo>
                  <a:pt x="25" y="16"/>
                  <a:pt x="25" y="16"/>
                  <a:pt x="25" y="16"/>
                </a:cubicBezTo>
                <a:cubicBezTo>
                  <a:pt x="17" y="6"/>
                  <a:pt x="12" y="0"/>
                  <a:pt x="12" y="0"/>
                </a:cubicBezTo>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1" name="Freeform 59"/>
          <p:cNvSpPr/>
          <p:nvPr userDrawn="1">
            <p:custDataLst>
              <p:tags r:id="rId53"/>
            </p:custDataLst>
          </p:nvPr>
        </p:nvSpPr>
        <p:spPr bwMode="auto">
          <a:xfrm>
            <a:off x="245629" y="4764617"/>
            <a:ext cx="675217" cy="1310216"/>
          </a:xfrm>
          <a:custGeom>
            <a:avLst/>
            <a:gdLst>
              <a:gd name="T0" fmla="*/ 774 w 794"/>
              <a:gd name="T1" fmla="*/ 0 h 1551"/>
              <a:gd name="T2" fmla="*/ 429 w 794"/>
              <a:gd name="T3" fmla="*/ 496 h 1551"/>
              <a:gd name="T4" fmla="*/ 769 w 794"/>
              <a:gd name="T5" fmla="*/ 1551 h 1551"/>
              <a:gd name="T6" fmla="*/ 794 w 794"/>
              <a:gd name="T7" fmla="*/ 1548 h 1551"/>
              <a:gd name="T8" fmla="*/ 794 w 794"/>
              <a:gd name="T9" fmla="*/ 26 h 1551"/>
              <a:gd name="T10" fmla="*/ 774 w 794"/>
              <a:gd name="T11" fmla="*/ 0 h 1551"/>
            </a:gdLst>
            <a:ahLst/>
            <a:cxnLst>
              <a:cxn ang="0">
                <a:pos x="T0" y="T1"/>
              </a:cxn>
              <a:cxn ang="0">
                <a:pos x="T2" y="T3"/>
              </a:cxn>
              <a:cxn ang="0">
                <a:pos x="T4" y="T5"/>
              </a:cxn>
              <a:cxn ang="0">
                <a:pos x="T6" y="T7"/>
              </a:cxn>
              <a:cxn ang="0">
                <a:pos x="T8" y="T9"/>
              </a:cxn>
              <a:cxn ang="0">
                <a:pos x="T10" y="T11"/>
              </a:cxn>
            </a:cxnLst>
            <a:rect l="0" t="0" r="r" b="b"/>
            <a:pathLst>
              <a:path w="794" h="1551">
                <a:moveTo>
                  <a:pt x="774" y="0"/>
                </a:moveTo>
                <a:cubicBezTo>
                  <a:pt x="740" y="46"/>
                  <a:pt x="594" y="248"/>
                  <a:pt x="429" y="496"/>
                </a:cubicBezTo>
                <a:cubicBezTo>
                  <a:pt x="0" y="1136"/>
                  <a:pt x="479" y="1516"/>
                  <a:pt x="769" y="1551"/>
                </a:cubicBezTo>
                <a:cubicBezTo>
                  <a:pt x="777" y="1550"/>
                  <a:pt x="786" y="1549"/>
                  <a:pt x="794" y="1548"/>
                </a:cubicBezTo>
                <a:cubicBezTo>
                  <a:pt x="794" y="26"/>
                  <a:pt x="794" y="26"/>
                  <a:pt x="794" y="26"/>
                </a:cubicBezTo>
                <a:cubicBezTo>
                  <a:pt x="785" y="15"/>
                  <a:pt x="779" y="6"/>
                  <a:pt x="774" y="0"/>
                </a:cubicBezTo>
              </a:path>
            </a:pathLst>
          </a:custGeom>
          <a:solidFill>
            <a:srgbClr val="FF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2" name="Freeform 60"/>
          <p:cNvSpPr/>
          <p:nvPr userDrawn="1">
            <p:custDataLst>
              <p:tags r:id="rId54"/>
            </p:custDataLst>
          </p:nvPr>
        </p:nvSpPr>
        <p:spPr bwMode="auto">
          <a:xfrm>
            <a:off x="876396" y="5568951"/>
            <a:ext cx="63500" cy="937683"/>
          </a:xfrm>
          <a:custGeom>
            <a:avLst/>
            <a:gdLst>
              <a:gd name="T0" fmla="*/ 76 w 76"/>
              <a:gd name="T1" fmla="*/ 1070 h 1108"/>
              <a:gd name="T2" fmla="*/ 38 w 76"/>
              <a:gd name="T3" fmla="*/ 1108 h 1108"/>
              <a:gd name="T4" fmla="*/ 0 w 76"/>
              <a:gd name="T5" fmla="*/ 1070 h 1108"/>
              <a:gd name="T6" fmla="*/ 0 w 76"/>
              <a:gd name="T7" fmla="*/ 38 h 1108"/>
              <a:gd name="T8" fmla="*/ 38 w 76"/>
              <a:gd name="T9" fmla="*/ 0 h 1108"/>
              <a:gd name="T10" fmla="*/ 76 w 76"/>
              <a:gd name="T11" fmla="*/ 38 h 1108"/>
              <a:gd name="T12" fmla="*/ 76 w 76"/>
              <a:gd name="T13" fmla="*/ 1070 h 1108"/>
            </a:gdLst>
            <a:ahLst/>
            <a:cxnLst>
              <a:cxn ang="0">
                <a:pos x="T0" y="T1"/>
              </a:cxn>
              <a:cxn ang="0">
                <a:pos x="T2" y="T3"/>
              </a:cxn>
              <a:cxn ang="0">
                <a:pos x="T4" y="T5"/>
              </a:cxn>
              <a:cxn ang="0">
                <a:pos x="T6" y="T7"/>
              </a:cxn>
              <a:cxn ang="0">
                <a:pos x="T8" y="T9"/>
              </a:cxn>
              <a:cxn ang="0">
                <a:pos x="T10" y="T11"/>
              </a:cxn>
              <a:cxn ang="0">
                <a:pos x="T12" y="T13"/>
              </a:cxn>
            </a:cxnLst>
            <a:rect l="0" t="0" r="r" b="b"/>
            <a:pathLst>
              <a:path w="76" h="1108">
                <a:moveTo>
                  <a:pt x="76" y="1070"/>
                </a:moveTo>
                <a:cubicBezTo>
                  <a:pt x="76" y="1091"/>
                  <a:pt x="59" y="1108"/>
                  <a:pt x="38" y="1108"/>
                </a:cubicBezTo>
                <a:cubicBezTo>
                  <a:pt x="17" y="1108"/>
                  <a:pt x="0" y="1091"/>
                  <a:pt x="0" y="1070"/>
                </a:cubicBezTo>
                <a:cubicBezTo>
                  <a:pt x="0" y="38"/>
                  <a:pt x="0" y="38"/>
                  <a:pt x="0" y="38"/>
                </a:cubicBezTo>
                <a:cubicBezTo>
                  <a:pt x="0" y="17"/>
                  <a:pt x="17" y="0"/>
                  <a:pt x="38" y="0"/>
                </a:cubicBezTo>
                <a:cubicBezTo>
                  <a:pt x="59" y="0"/>
                  <a:pt x="76" y="17"/>
                  <a:pt x="76" y="38"/>
                </a:cubicBezTo>
                <a:lnTo>
                  <a:pt x="76" y="1070"/>
                </a:lnTo>
                <a:close/>
              </a:path>
            </a:pathLst>
          </a:custGeom>
          <a:solidFill>
            <a:srgbClr val="C56D2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3" name="Freeform 61"/>
          <p:cNvSpPr/>
          <p:nvPr userDrawn="1">
            <p:custDataLst>
              <p:tags r:id="rId55"/>
            </p:custDataLst>
          </p:nvPr>
        </p:nvSpPr>
        <p:spPr bwMode="auto">
          <a:xfrm>
            <a:off x="8593763" y="6081184"/>
            <a:ext cx="954617" cy="457200"/>
          </a:xfrm>
          <a:custGeom>
            <a:avLst/>
            <a:gdLst>
              <a:gd name="T0" fmla="*/ 1118 w 1124"/>
              <a:gd name="T1" fmla="*/ 541 h 541"/>
              <a:gd name="T2" fmla="*/ 1124 w 1124"/>
              <a:gd name="T3" fmla="*/ 480 h 541"/>
              <a:gd name="T4" fmla="*/ 839 w 1124"/>
              <a:gd name="T5" fmla="*/ 194 h 541"/>
              <a:gd name="T6" fmla="*/ 815 w 1124"/>
              <a:gd name="T7" fmla="*/ 195 h 541"/>
              <a:gd name="T8" fmla="*/ 568 w 1124"/>
              <a:gd name="T9" fmla="*/ 0 h 541"/>
              <a:gd name="T10" fmla="*/ 313 w 1124"/>
              <a:gd name="T11" fmla="*/ 253 h 541"/>
              <a:gd name="T12" fmla="*/ 244 w 1124"/>
              <a:gd name="T13" fmla="*/ 243 h 541"/>
              <a:gd name="T14" fmla="*/ 0 w 1124"/>
              <a:gd name="T15" fmla="*/ 486 h 541"/>
              <a:gd name="T16" fmla="*/ 7 w 1124"/>
              <a:gd name="T17" fmla="*/ 541 h 541"/>
              <a:gd name="T18" fmla="*/ 1118 w 1124"/>
              <a:gd name="T19" fmla="*/ 541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4" h="541">
                <a:moveTo>
                  <a:pt x="1118" y="541"/>
                </a:moveTo>
                <a:cubicBezTo>
                  <a:pt x="1122" y="521"/>
                  <a:pt x="1124" y="501"/>
                  <a:pt x="1124" y="480"/>
                </a:cubicBezTo>
                <a:cubicBezTo>
                  <a:pt x="1124" y="327"/>
                  <a:pt x="995" y="191"/>
                  <a:pt x="839" y="194"/>
                </a:cubicBezTo>
                <a:cubicBezTo>
                  <a:pt x="831" y="194"/>
                  <a:pt x="823" y="195"/>
                  <a:pt x="815" y="195"/>
                </a:cubicBezTo>
                <a:cubicBezTo>
                  <a:pt x="787" y="84"/>
                  <a:pt x="686" y="0"/>
                  <a:pt x="568" y="0"/>
                </a:cubicBezTo>
                <a:cubicBezTo>
                  <a:pt x="429" y="0"/>
                  <a:pt x="314" y="115"/>
                  <a:pt x="313" y="253"/>
                </a:cubicBezTo>
                <a:cubicBezTo>
                  <a:pt x="291" y="246"/>
                  <a:pt x="268" y="243"/>
                  <a:pt x="244" y="243"/>
                </a:cubicBezTo>
                <a:cubicBezTo>
                  <a:pt x="111" y="243"/>
                  <a:pt x="0" y="353"/>
                  <a:pt x="0" y="486"/>
                </a:cubicBezTo>
                <a:cubicBezTo>
                  <a:pt x="0" y="505"/>
                  <a:pt x="3" y="523"/>
                  <a:pt x="7" y="541"/>
                </a:cubicBezTo>
                <a:cubicBezTo>
                  <a:pt x="1118" y="541"/>
                  <a:pt x="1118" y="541"/>
                  <a:pt x="1118" y="541"/>
                </a:cubicBezTo>
              </a:path>
            </a:pathLst>
          </a:custGeom>
          <a:solidFill>
            <a:srgbClr val="FFC0A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4" name="Freeform 62"/>
          <p:cNvSpPr/>
          <p:nvPr userDrawn="1">
            <p:custDataLst>
              <p:tags r:id="rId56"/>
            </p:custDataLst>
          </p:nvPr>
        </p:nvSpPr>
        <p:spPr bwMode="auto">
          <a:xfrm>
            <a:off x="8680547" y="6369051"/>
            <a:ext cx="137584" cy="103716"/>
          </a:xfrm>
          <a:custGeom>
            <a:avLst/>
            <a:gdLst>
              <a:gd name="T0" fmla="*/ 80 w 164"/>
              <a:gd name="T1" fmla="*/ 0 h 122"/>
              <a:gd name="T2" fmla="*/ 80 w 164"/>
              <a:gd name="T3" fmla="*/ 122 h 122"/>
              <a:gd name="T4" fmla="*/ 80 w 164"/>
              <a:gd name="T5" fmla="*/ 0 h 122"/>
            </a:gdLst>
            <a:ahLst/>
            <a:cxnLst>
              <a:cxn ang="0">
                <a:pos x="T0" y="T1"/>
              </a:cxn>
              <a:cxn ang="0">
                <a:pos x="T2" y="T3"/>
              </a:cxn>
              <a:cxn ang="0">
                <a:pos x="T4" y="T5"/>
              </a:cxn>
            </a:cxnLst>
            <a:rect l="0" t="0" r="r" b="b"/>
            <a:pathLst>
              <a:path w="164" h="122">
                <a:moveTo>
                  <a:pt x="80" y="0"/>
                </a:moveTo>
                <a:cubicBezTo>
                  <a:pt x="0" y="0"/>
                  <a:pt x="0" y="122"/>
                  <a:pt x="80" y="122"/>
                </a:cubicBezTo>
                <a:cubicBezTo>
                  <a:pt x="164" y="122"/>
                  <a:pt x="164" y="0"/>
                  <a:pt x="80" y="0"/>
                </a:cubicBezTo>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5" name="Freeform 63"/>
          <p:cNvSpPr/>
          <p:nvPr userDrawn="1">
            <p:custDataLst>
              <p:tags r:id="rId57"/>
            </p:custDataLst>
          </p:nvPr>
        </p:nvSpPr>
        <p:spPr bwMode="auto">
          <a:xfrm>
            <a:off x="8913380" y="6360584"/>
            <a:ext cx="118533" cy="129116"/>
          </a:xfrm>
          <a:custGeom>
            <a:avLst/>
            <a:gdLst>
              <a:gd name="T0" fmla="*/ 126 w 140"/>
              <a:gd name="T1" fmla="*/ 35 h 154"/>
              <a:gd name="T2" fmla="*/ 52 w 140"/>
              <a:gd name="T3" fmla="*/ 11 h 154"/>
              <a:gd name="T4" fmla="*/ 23 w 140"/>
              <a:gd name="T5" fmla="*/ 27 h 154"/>
              <a:gd name="T6" fmla="*/ 6 w 140"/>
              <a:gd name="T7" fmla="*/ 90 h 154"/>
              <a:gd name="T8" fmla="*/ 114 w 140"/>
              <a:gd name="T9" fmla="*/ 118 h 154"/>
              <a:gd name="T10" fmla="*/ 126 w 140"/>
              <a:gd name="T11" fmla="*/ 35 h 154"/>
            </a:gdLst>
            <a:ahLst/>
            <a:cxnLst>
              <a:cxn ang="0">
                <a:pos x="T0" y="T1"/>
              </a:cxn>
              <a:cxn ang="0">
                <a:pos x="T2" y="T3"/>
              </a:cxn>
              <a:cxn ang="0">
                <a:pos x="T4" y="T5"/>
              </a:cxn>
              <a:cxn ang="0">
                <a:pos x="T6" y="T7"/>
              </a:cxn>
              <a:cxn ang="0">
                <a:pos x="T8" y="T9"/>
              </a:cxn>
              <a:cxn ang="0">
                <a:pos x="T10" y="T11"/>
              </a:cxn>
            </a:cxnLst>
            <a:rect l="0" t="0" r="r" b="b"/>
            <a:pathLst>
              <a:path w="140" h="154">
                <a:moveTo>
                  <a:pt x="126" y="35"/>
                </a:moveTo>
                <a:cubicBezTo>
                  <a:pt x="112" y="7"/>
                  <a:pt x="78" y="0"/>
                  <a:pt x="52" y="11"/>
                </a:cubicBezTo>
                <a:cubicBezTo>
                  <a:pt x="41" y="13"/>
                  <a:pt x="31" y="18"/>
                  <a:pt x="23" y="27"/>
                </a:cubicBezTo>
                <a:cubicBezTo>
                  <a:pt x="6" y="43"/>
                  <a:pt x="0" y="68"/>
                  <a:pt x="6" y="90"/>
                </a:cubicBezTo>
                <a:cubicBezTo>
                  <a:pt x="19" y="136"/>
                  <a:pt x="80" y="154"/>
                  <a:pt x="114" y="118"/>
                </a:cubicBezTo>
                <a:cubicBezTo>
                  <a:pt x="137" y="95"/>
                  <a:pt x="140" y="63"/>
                  <a:pt x="126" y="35"/>
                </a:cubicBezTo>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6" name="Freeform 64"/>
          <p:cNvSpPr/>
          <p:nvPr userDrawn="1">
            <p:custDataLst>
              <p:tags r:id="rId58"/>
            </p:custDataLst>
          </p:nvPr>
        </p:nvSpPr>
        <p:spPr bwMode="auto">
          <a:xfrm>
            <a:off x="8934547" y="6210300"/>
            <a:ext cx="152400" cy="116416"/>
          </a:xfrm>
          <a:custGeom>
            <a:avLst/>
            <a:gdLst>
              <a:gd name="T0" fmla="*/ 100 w 180"/>
              <a:gd name="T1" fmla="*/ 0 h 139"/>
              <a:gd name="T2" fmla="*/ 100 w 180"/>
              <a:gd name="T3" fmla="*/ 139 h 139"/>
              <a:gd name="T4" fmla="*/ 100 w 180"/>
              <a:gd name="T5" fmla="*/ 0 h 139"/>
            </a:gdLst>
            <a:ahLst/>
            <a:cxnLst>
              <a:cxn ang="0">
                <a:pos x="T0" y="T1"/>
              </a:cxn>
              <a:cxn ang="0">
                <a:pos x="T2" y="T3"/>
              </a:cxn>
              <a:cxn ang="0">
                <a:pos x="T4" y="T5"/>
              </a:cxn>
            </a:cxnLst>
            <a:rect l="0" t="0" r="r" b="b"/>
            <a:pathLst>
              <a:path w="180" h="139">
                <a:moveTo>
                  <a:pt x="100" y="0"/>
                </a:moveTo>
                <a:cubicBezTo>
                  <a:pt x="0" y="0"/>
                  <a:pt x="0" y="139"/>
                  <a:pt x="100" y="139"/>
                </a:cubicBezTo>
                <a:cubicBezTo>
                  <a:pt x="180" y="139"/>
                  <a:pt x="180" y="0"/>
                  <a:pt x="100" y="0"/>
                </a:cubicBezTo>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7" name="Freeform 65"/>
          <p:cNvSpPr/>
          <p:nvPr userDrawn="1">
            <p:custDataLst>
              <p:tags r:id="rId59"/>
            </p:custDataLst>
          </p:nvPr>
        </p:nvSpPr>
        <p:spPr bwMode="auto">
          <a:xfrm>
            <a:off x="9137747" y="6335184"/>
            <a:ext cx="118533" cy="124883"/>
          </a:xfrm>
          <a:custGeom>
            <a:avLst/>
            <a:gdLst>
              <a:gd name="T0" fmla="*/ 123 w 138"/>
              <a:gd name="T1" fmla="*/ 31 h 148"/>
              <a:gd name="T2" fmla="*/ 103 w 138"/>
              <a:gd name="T3" fmla="*/ 13 h 148"/>
              <a:gd name="T4" fmla="*/ 34 w 138"/>
              <a:gd name="T5" fmla="*/ 15 h 148"/>
              <a:gd name="T6" fmla="*/ 9 w 138"/>
              <a:gd name="T7" fmla="*/ 39 h 148"/>
              <a:gd name="T8" fmla="*/ 0 w 138"/>
              <a:gd name="T9" fmla="*/ 74 h 148"/>
              <a:gd name="T10" fmla="*/ 51 w 138"/>
              <a:gd name="T11" fmla="*/ 140 h 148"/>
              <a:gd name="T12" fmla="*/ 128 w 138"/>
              <a:gd name="T13" fmla="*/ 109 h 148"/>
              <a:gd name="T14" fmla="*/ 138 w 138"/>
              <a:gd name="T15" fmla="*/ 74 h 148"/>
              <a:gd name="T16" fmla="*/ 123 w 138"/>
              <a:gd name="T17" fmla="*/ 3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48">
                <a:moveTo>
                  <a:pt x="123" y="31"/>
                </a:moveTo>
                <a:cubicBezTo>
                  <a:pt x="118" y="24"/>
                  <a:pt x="111" y="18"/>
                  <a:pt x="103" y="13"/>
                </a:cubicBezTo>
                <a:cubicBezTo>
                  <a:pt x="82" y="3"/>
                  <a:pt x="54" y="0"/>
                  <a:pt x="34" y="15"/>
                </a:cubicBezTo>
                <a:cubicBezTo>
                  <a:pt x="24" y="21"/>
                  <a:pt x="16" y="29"/>
                  <a:pt x="9" y="39"/>
                </a:cubicBezTo>
                <a:cubicBezTo>
                  <a:pt x="3" y="50"/>
                  <a:pt x="0" y="62"/>
                  <a:pt x="0" y="74"/>
                </a:cubicBezTo>
                <a:cubicBezTo>
                  <a:pt x="0" y="104"/>
                  <a:pt x="21" y="132"/>
                  <a:pt x="51" y="140"/>
                </a:cubicBezTo>
                <a:cubicBezTo>
                  <a:pt x="80" y="148"/>
                  <a:pt x="113" y="135"/>
                  <a:pt x="128" y="109"/>
                </a:cubicBezTo>
                <a:cubicBezTo>
                  <a:pt x="134" y="98"/>
                  <a:pt x="137" y="86"/>
                  <a:pt x="138" y="74"/>
                </a:cubicBezTo>
                <a:cubicBezTo>
                  <a:pt x="138" y="60"/>
                  <a:pt x="132" y="43"/>
                  <a:pt x="123" y="31"/>
                </a:cubicBezTo>
                <a:close/>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8" name="Freeform 66"/>
          <p:cNvSpPr/>
          <p:nvPr userDrawn="1">
            <p:custDataLst>
              <p:tags r:id="rId60"/>
            </p:custDataLst>
          </p:nvPr>
        </p:nvSpPr>
        <p:spPr bwMode="auto">
          <a:xfrm>
            <a:off x="9300729" y="6366933"/>
            <a:ext cx="152400" cy="110067"/>
          </a:xfrm>
          <a:custGeom>
            <a:avLst/>
            <a:gdLst>
              <a:gd name="T0" fmla="*/ 84 w 180"/>
              <a:gd name="T1" fmla="*/ 0 h 130"/>
              <a:gd name="T2" fmla="*/ 84 w 180"/>
              <a:gd name="T3" fmla="*/ 130 h 130"/>
              <a:gd name="T4" fmla="*/ 84 w 180"/>
              <a:gd name="T5" fmla="*/ 0 h 130"/>
            </a:gdLst>
            <a:ahLst/>
            <a:cxnLst>
              <a:cxn ang="0">
                <a:pos x="T0" y="T1"/>
              </a:cxn>
              <a:cxn ang="0">
                <a:pos x="T2" y="T3"/>
              </a:cxn>
              <a:cxn ang="0">
                <a:pos x="T4" y="T5"/>
              </a:cxn>
            </a:cxnLst>
            <a:rect l="0" t="0" r="r" b="b"/>
            <a:pathLst>
              <a:path w="180" h="130">
                <a:moveTo>
                  <a:pt x="84" y="0"/>
                </a:moveTo>
                <a:cubicBezTo>
                  <a:pt x="0" y="0"/>
                  <a:pt x="0" y="130"/>
                  <a:pt x="84" y="130"/>
                </a:cubicBezTo>
                <a:cubicBezTo>
                  <a:pt x="180" y="130"/>
                  <a:pt x="180" y="0"/>
                  <a:pt x="84" y="0"/>
                </a:cubicBezTo>
                <a:close/>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9" name="Freeform 67"/>
          <p:cNvSpPr>
            <a:spLocks noEditPoints="1"/>
          </p:cNvSpPr>
          <p:nvPr userDrawn="1">
            <p:custDataLst>
              <p:tags r:id="rId61"/>
            </p:custDataLst>
          </p:nvPr>
        </p:nvSpPr>
        <p:spPr bwMode="auto">
          <a:xfrm>
            <a:off x="8600113" y="6280151"/>
            <a:ext cx="260351" cy="160867"/>
          </a:xfrm>
          <a:custGeom>
            <a:avLst/>
            <a:gdLst>
              <a:gd name="T0" fmla="*/ 236 w 306"/>
              <a:gd name="T1" fmla="*/ 9 h 192"/>
              <a:gd name="T2" fmla="*/ 0 w 306"/>
              <a:gd name="T3" fmla="*/ 192 h 192"/>
              <a:gd name="T4" fmla="*/ 0 w 306"/>
              <a:gd name="T5" fmla="*/ 192 h 192"/>
              <a:gd name="T6" fmla="*/ 236 w 306"/>
              <a:gd name="T7" fmla="*/ 9 h 192"/>
              <a:gd name="T8" fmla="*/ 305 w 306"/>
              <a:gd name="T9" fmla="*/ 19 h 192"/>
              <a:gd name="T10" fmla="*/ 305 w 306"/>
              <a:gd name="T11" fmla="*/ 18 h 192"/>
              <a:gd name="T12" fmla="*/ 305 w 306"/>
              <a:gd name="T13" fmla="*/ 19 h 192"/>
              <a:gd name="T14" fmla="*/ 236 w 306"/>
              <a:gd name="T15" fmla="*/ 9 h 192"/>
              <a:gd name="T16" fmla="*/ 305 w 306"/>
              <a:gd name="T17" fmla="*/ 8 h 192"/>
              <a:gd name="T18" fmla="*/ 305 w 306"/>
              <a:gd name="T19" fmla="*/ 8 h 192"/>
              <a:gd name="T20" fmla="*/ 305 w 306"/>
              <a:gd name="T21" fmla="*/ 8 h 192"/>
              <a:gd name="T22" fmla="*/ 306 w 306"/>
              <a:gd name="T23" fmla="*/ 7 h 192"/>
              <a:gd name="T24" fmla="*/ 305 w 306"/>
              <a:gd name="T25" fmla="*/ 8 h 192"/>
              <a:gd name="T26" fmla="*/ 306 w 306"/>
              <a:gd name="T27" fmla="*/ 7 h 192"/>
              <a:gd name="T28" fmla="*/ 306 w 306"/>
              <a:gd name="T29" fmla="*/ 6 h 192"/>
              <a:gd name="T30" fmla="*/ 306 w 306"/>
              <a:gd name="T31" fmla="*/ 7 h 192"/>
              <a:gd name="T32" fmla="*/ 306 w 306"/>
              <a:gd name="T33" fmla="*/ 6 h 192"/>
              <a:gd name="T34" fmla="*/ 306 w 306"/>
              <a:gd name="T35" fmla="*/ 6 h 192"/>
              <a:gd name="T36" fmla="*/ 306 w 306"/>
              <a:gd name="T37" fmla="*/ 6 h 192"/>
              <a:gd name="T38" fmla="*/ 306 w 306"/>
              <a:gd name="T39" fmla="*/ 6 h 192"/>
              <a:gd name="T40" fmla="*/ 306 w 306"/>
              <a:gd name="T41" fmla="*/ 5 h 192"/>
              <a:gd name="T42" fmla="*/ 306 w 306"/>
              <a:gd name="T43" fmla="*/ 5 h 192"/>
              <a:gd name="T44" fmla="*/ 306 w 306"/>
              <a:gd name="T45" fmla="*/ 5 h 192"/>
              <a:gd name="T46" fmla="*/ 306 w 306"/>
              <a:gd name="T47" fmla="*/ 4 h 192"/>
              <a:gd name="T48" fmla="*/ 306 w 306"/>
              <a:gd name="T49" fmla="*/ 4 h 192"/>
              <a:gd name="T50" fmla="*/ 306 w 306"/>
              <a:gd name="T51" fmla="*/ 4 h 192"/>
              <a:gd name="T52" fmla="*/ 306 w 306"/>
              <a:gd name="T53" fmla="*/ 3 h 192"/>
              <a:gd name="T54" fmla="*/ 306 w 306"/>
              <a:gd name="T55" fmla="*/ 3 h 192"/>
              <a:gd name="T56" fmla="*/ 306 w 306"/>
              <a:gd name="T57" fmla="*/ 3 h 192"/>
              <a:gd name="T58" fmla="*/ 306 w 306"/>
              <a:gd name="T59" fmla="*/ 2 h 192"/>
              <a:gd name="T60" fmla="*/ 306 w 306"/>
              <a:gd name="T61" fmla="*/ 2 h 192"/>
              <a:gd name="T62" fmla="*/ 306 w 306"/>
              <a:gd name="T63" fmla="*/ 2 h 192"/>
              <a:gd name="T64" fmla="*/ 306 w 306"/>
              <a:gd name="T65" fmla="*/ 2 h 192"/>
              <a:gd name="T66" fmla="*/ 306 w 306"/>
              <a:gd name="T67" fmla="*/ 2 h 192"/>
              <a:gd name="T68" fmla="*/ 306 w 306"/>
              <a:gd name="T69" fmla="*/ 2 h 192"/>
              <a:gd name="T70" fmla="*/ 306 w 306"/>
              <a:gd name="T71" fmla="*/ 1 h 192"/>
              <a:gd name="T72" fmla="*/ 306 w 306"/>
              <a:gd name="T73" fmla="*/ 1 h 192"/>
              <a:gd name="T74" fmla="*/ 306 w 306"/>
              <a:gd name="T75" fmla="*/ 1 h 192"/>
              <a:gd name="T76" fmla="*/ 306 w 306"/>
              <a:gd name="T77" fmla="*/ 0 h 192"/>
              <a:gd name="T78" fmla="*/ 306 w 306"/>
              <a:gd name="T79" fmla="*/ 0 h 192"/>
              <a:gd name="T80" fmla="*/ 306 w 306"/>
              <a:gd name="T81"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6" h="192">
                <a:moveTo>
                  <a:pt x="236" y="9"/>
                </a:moveTo>
                <a:cubicBezTo>
                  <a:pt x="124" y="9"/>
                  <a:pt x="27" y="87"/>
                  <a:pt x="0" y="192"/>
                </a:cubicBezTo>
                <a:cubicBezTo>
                  <a:pt x="0" y="192"/>
                  <a:pt x="0" y="192"/>
                  <a:pt x="0" y="192"/>
                </a:cubicBezTo>
                <a:cubicBezTo>
                  <a:pt x="27" y="87"/>
                  <a:pt x="124" y="9"/>
                  <a:pt x="236" y="9"/>
                </a:cubicBezTo>
                <a:cubicBezTo>
                  <a:pt x="260" y="9"/>
                  <a:pt x="283" y="12"/>
                  <a:pt x="305" y="19"/>
                </a:cubicBezTo>
                <a:cubicBezTo>
                  <a:pt x="305" y="19"/>
                  <a:pt x="305" y="18"/>
                  <a:pt x="305" y="18"/>
                </a:cubicBezTo>
                <a:cubicBezTo>
                  <a:pt x="305" y="18"/>
                  <a:pt x="305" y="19"/>
                  <a:pt x="305" y="19"/>
                </a:cubicBezTo>
                <a:cubicBezTo>
                  <a:pt x="283" y="12"/>
                  <a:pt x="260" y="9"/>
                  <a:pt x="236" y="9"/>
                </a:cubicBezTo>
                <a:moveTo>
                  <a:pt x="305" y="8"/>
                </a:moveTo>
                <a:cubicBezTo>
                  <a:pt x="305" y="8"/>
                  <a:pt x="305" y="8"/>
                  <a:pt x="305" y="8"/>
                </a:cubicBezTo>
                <a:cubicBezTo>
                  <a:pt x="305" y="8"/>
                  <a:pt x="305" y="8"/>
                  <a:pt x="305" y="8"/>
                </a:cubicBezTo>
                <a:moveTo>
                  <a:pt x="306" y="7"/>
                </a:moveTo>
                <a:cubicBezTo>
                  <a:pt x="306" y="7"/>
                  <a:pt x="305" y="7"/>
                  <a:pt x="305" y="8"/>
                </a:cubicBezTo>
                <a:cubicBezTo>
                  <a:pt x="305" y="7"/>
                  <a:pt x="306" y="7"/>
                  <a:pt x="306" y="7"/>
                </a:cubicBezTo>
                <a:moveTo>
                  <a:pt x="306" y="6"/>
                </a:moveTo>
                <a:cubicBezTo>
                  <a:pt x="306" y="6"/>
                  <a:pt x="306" y="7"/>
                  <a:pt x="306" y="7"/>
                </a:cubicBezTo>
                <a:cubicBezTo>
                  <a:pt x="306" y="7"/>
                  <a:pt x="306" y="6"/>
                  <a:pt x="306" y="6"/>
                </a:cubicBezTo>
                <a:moveTo>
                  <a:pt x="306" y="6"/>
                </a:moveTo>
                <a:cubicBezTo>
                  <a:pt x="306" y="6"/>
                  <a:pt x="306" y="6"/>
                  <a:pt x="306" y="6"/>
                </a:cubicBezTo>
                <a:cubicBezTo>
                  <a:pt x="306" y="6"/>
                  <a:pt x="306" y="6"/>
                  <a:pt x="306" y="6"/>
                </a:cubicBezTo>
                <a:moveTo>
                  <a:pt x="306" y="5"/>
                </a:moveTo>
                <a:cubicBezTo>
                  <a:pt x="306" y="5"/>
                  <a:pt x="306" y="5"/>
                  <a:pt x="306" y="5"/>
                </a:cubicBezTo>
                <a:cubicBezTo>
                  <a:pt x="306" y="5"/>
                  <a:pt x="306" y="5"/>
                  <a:pt x="306" y="5"/>
                </a:cubicBezTo>
                <a:moveTo>
                  <a:pt x="306" y="4"/>
                </a:moveTo>
                <a:cubicBezTo>
                  <a:pt x="306" y="4"/>
                  <a:pt x="306" y="4"/>
                  <a:pt x="306" y="4"/>
                </a:cubicBezTo>
                <a:cubicBezTo>
                  <a:pt x="306" y="4"/>
                  <a:pt x="306" y="4"/>
                  <a:pt x="306" y="4"/>
                </a:cubicBezTo>
                <a:moveTo>
                  <a:pt x="306" y="3"/>
                </a:moveTo>
                <a:cubicBezTo>
                  <a:pt x="306" y="3"/>
                  <a:pt x="306" y="3"/>
                  <a:pt x="306" y="3"/>
                </a:cubicBezTo>
                <a:cubicBezTo>
                  <a:pt x="306" y="3"/>
                  <a:pt x="306" y="3"/>
                  <a:pt x="306" y="3"/>
                </a:cubicBezTo>
                <a:moveTo>
                  <a:pt x="306" y="2"/>
                </a:moveTo>
                <a:cubicBezTo>
                  <a:pt x="306" y="2"/>
                  <a:pt x="306" y="2"/>
                  <a:pt x="306" y="2"/>
                </a:cubicBezTo>
                <a:cubicBezTo>
                  <a:pt x="306" y="2"/>
                  <a:pt x="306" y="2"/>
                  <a:pt x="306" y="2"/>
                </a:cubicBezTo>
                <a:moveTo>
                  <a:pt x="306" y="2"/>
                </a:moveTo>
                <a:cubicBezTo>
                  <a:pt x="306" y="2"/>
                  <a:pt x="306" y="2"/>
                  <a:pt x="306" y="2"/>
                </a:cubicBezTo>
                <a:cubicBezTo>
                  <a:pt x="306" y="2"/>
                  <a:pt x="306" y="2"/>
                  <a:pt x="306" y="2"/>
                </a:cubicBezTo>
                <a:moveTo>
                  <a:pt x="306" y="1"/>
                </a:moveTo>
                <a:cubicBezTo>
                  <a:pt x="306" y="1"/>
                  <a:pt x="306" y="1"/>
                  <a:pt x="306" y="1"/>
                </a:cubicBezTo>
                <a:cubicBezTo>
                  <a:pt x="306" y="1"/>
                  <a:pt x="306" y="1"/>
                  <a:pt x="306" y="1"/>
                </a:cubicBezTo>
                <a:moveTo>
                  <a:pt x="306" y="0"/>
                </a:moveTo>
                <a:cubicBezTo>
                  <a:pt x="306" y="0"/>
                  <a:pt x="306" y="0"/>
                  <a:pt x="306" y="0"/>
                </a:cubicBezTo>
                <a:cubicBezTo>
                  <a:pt x="306" y="0"/>
                  <a:pt x="306" y="0"/>
                  <a:pt x="306" y="0"/>
                </a:cubicBezTo>
              </a:path>
            </a:pathLst>
          </a:custGeom>
          <a:solidFill>
            <a:srgbClr val="CCC6E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0" name="Freeform 68"/>
          <p:cNvSpPr>
            <a:spLocks noEditPoints="1"/>
          </p:cNvSpPr>
          <p:nvPr userDrawn="1">
            <p:custDataLst>
              <p:tags r:id="rId62"/>
            </p:custDataLst>
          </p:nvPr>
        </p:nvSpPr>
        <p:spPr bwMode="auto">
          <a:xfrm flipH="1">
            <a:off x="8860463" y="6286500"/>
            <a:ext cx="0" cy="8467"/>
          </a:xfrm>
          <a:custGeom>
            <a:avLst/>
            <a:gdLst>
              <a:gd name="T0" fmla="*/ 8 h 9"/>
              <a:gd name="T1" fmla="*/ 9 h 9"/>
              <a:gd name="T2" fmla="*/ 8 h 9"/>
              <a:gd name="T3" fmla="*/ 8 h 9"/>
              <a:gd name="T4" fmla="*/ 8 h 9"/>
              <a:gd name="T5" fmla="*/ 8 h 9"/>
              <a:gd name="T6" fmla="*/ 7 h 9"/>
              <a:gd name="T7" fmla="*/ 7 h 9"/>
              <a:gd name="T8" fmla="*/ 7 h 9"/>
              <a:gd name="T9" fmla="*/ 6 h 9"/>
              <a:gd name="T10" fmla="*/ 7 h 9"/>
              <a:gd name="T11" fmla="*/ 6 h 9"/>
              <a:gd name="T12" fmla="*/ 5 h 9"/>
              <a:gd name="T13" fmla="*/ 6 h 9"/>
              <a:gd name="T14" fmla="*/ 5 h 9"/>
              <a:gd name="T15" fmla="*/ 4 h 9"/>
              <a:gd name="T16" fmla="*/ 5 h 9"/>
              <a:gd name="T17" fmla="*/ 4 h 9"/>
              <a:gd name="T18" fmla="*/ 4 h 9"/>
              <a:gd name="T19" fmla="*/ 4 h 9"/>
              <a:gd name="T20" fmla="*/ 4 h 9"/>
              <a:gd name="T21" fmla="*/ 0 h 9"/>
              <a:gd name="T22" fmla="*/ 4 h 9"/>
              <a:gd name="T23" fmla="*/ 0 h 9"/>
              <a:gd name="T24" fmla="*/ 0 h 9"/>
              <a:gd name="T25" fmla="*/ 0 h 9"/>
              <a:gd name="T26" fmla="*/ 0 h 9"/>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 ang="0">
                <a:pos x="0" y="T22"/>
              </a:cxn>
              <a:cxn ang="0">
                <a:pos x="0" y="T23"/>
              </a:cxn>
              <a:cxn ang="0">
                <a:pos x="0" y="T24"/>
              </a:cxn>
              <a:cxn ang="0">
                <a:pos x="0" y="T25"/>
              </a:cxn>
              <a:cxn ang="0">
                <a:pos x="0" y="T26"/>
              </a:cxn>
            </a:cxnLst>
            <a:rect l="0" t="0" r="r" b="b"/>
            <a:pathLst>
              <a:path h="9">
                <a:moveTo>
                  <a:pt x="0" y="8"/>
                </a:moveTo>
                <a:cubicBezTo>
                  <a:pt x="0" y="9"/>
                  <a:pt x="0" y="9"/>
                  <a:pt x="0" y="9"/>
                </a:cubicBezTo>
                <a:cubicBezTo>
                  <a:pt x="0" y="9"/>
                  <a:pt x="0" y="9"/>
                  <a:pt x="0" y="8"/>
                </a:cubicBezTo>
                <a:moveTo>
                  <a:pt x="0" y="8"/>
                </a:moveTo>
                <a:cubicBezTo>
                  <a:pt x="0" y="8"/>
                  <a:pt x="0" y="8"/>
                  <a:pt x="0" y="8"/>
                </a:cubicBezTo>
                <a:cubicBezTo>
                  <a:pt x="0" y="8"/>
                  <a:pt x="0" y="8"/>
                  <a:pt x="0" y="8"/>
                </a:cubicBezTo>
                <a:moveTo>
                  <a:pt x="0" y="7"/>
                </a:moveTo>
                <a:cubicBezTo>
                  <a:pt x="0" y="7"/>
                  <a:pt x="0" y="7"/>
                  <a:pt x="0" y="7"/>
                </a:cubicBezTo>
                <a:cubicBezTo>
                  <a:pt x="0" y="7"/>
                  <a:pt x="0" y="7"/>
                  <a:pt x="0" y="7"/>
                </a:cubicBezTo>
                <a:moveTo>
                  <a:pt x="0" y="6"/>
                </a:moveTo>
                <a:cubicBezTo>
                  <a:pt x="0" y="6"/>
                  <a:pt x="0" y="6"/>
                  <a:pt x="0" y="7"/>
                </a:cubicBezTo>
                <a:cubicBezTo>
                  <a:pt x="0" y="6"/>
                  <a:pt x="0" y="6"/>
                  <a:pt x="0" y="6"/>
                </a:cubicBezTo>
                <a:moveTo>
                  <a:pt x="0" y="5"/>
                </a:moveTo>
                <a:cubicBezTo>
                  <a:pt x="0" y="5"/>
                  <a:pt x="0" y="6"/>
                  <a:pt x="0" y="6"/>
                </a:cubicBezTo>
                <a:cubicBezTo>
                  <a:pt x="0" y="6"/>
                  <a:pt x="0" y="5"/>
                  <a:pt x="0" y="5"/>
                </a:cubicBezTo>
                <a:moveTo>
                  <a:pt x="0" y="4"/>
                </a:moveTo>
                <a:cubicBezTo>
                  <a:pt x="0" y="5"/>
                  <a:pt x="0" y="5"/>
                  <a:pt x="0" y="5"/>
                </a:cubicBezTo>
                <a:cubicBezTo>
                  <a:pt x="0" y="5"/>
                  <a:pt x="0" y="5"/>
                  <a:pt x="0" y="4"/>
                </a:cubicBezTo>
                <a:moveTo>
                  <a:pt x="0" y="4"/>
                </a:moveTo>
                <a:cubicBezTo>
                  <a:pt x="0" y="4"/>
                  <a:pt x="0" y="4"/>
                  <a:pt x="0" y="4"/>
                </a:cubicBezTo>
                <a:cubicBezTo>
                  <a:pt x="0" y="4"/>
                  <a:pt x="0" y="4"/>
                  <a:pt x="0" y="4"/>
                </a:cubicBezTo>
                <a:moveTo>
                  <a:pt x="0" y="0"/>
                </a:moveTo>
                <a:cubicBezTo>
                  <a:pt x="0" y="1"/>
                  <a:pt x="0" y="2"/>
                  <a:pt x="0" y="4"/>
                </a:cubicBezTo>
                <a:cubicBezTo>
                  <a:pt x="0" y="2"/>
                  <a:pt x="0" y="1"/>
                  <a:pt x="0" y="0"/>
                </a:cubicBezTo>
                <a:moveTo>
                  <a:pt x="0" y="0"/>
                </a:moveTo>
                <a:cubicBezTo>
                  <a:pt x="0" y="0"/>
                  <a:pt x="0" y="0"/>
                  <a:pt x="0" y="0"/>
                </a:cubicBezTo>
                <a:cubicBezTo>
                  <a:pt x="0" y="0"/>
                  <a:pt x="0" y="0"/>
                  <a:pt x="0" y="0"/>
                </a:cubicBezTo>
              </a:path>
            </a:pathLst>
          </a:custGeom>
          <a:solidFill>
            <a:srgbClr val="CCC6E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1" name="Freeform 69"/>
          <p:cNvSpPr>
            <a:spLocks noEditPoints="1"/>
          </p:cNvSpPr>
          <p:nvPr userDrawn="1">
            <p:custDataLst>
              <p:tags r:id="rId63"/>
            </p:custDataLst>
          </p:nvPr>
        </p:nvSpPr>
        <p:spPr bwMode="auto">
          <a:xfrm>
            <a:off x="8593763" y="6085417"/>
            <a:ext cx="448733" cy="452967"/>
          </a:xfrm>
          <a:custGeom>
            <a:avLst/>
            <a:gdLst>
              <a:gd name="T0" fmla="*/ 181 w 528"/>
              <a:gd name="T1" fmla="*/ 337 h 537"/>
              <a:gd name="T2" fmla="*/ 446 w 528"/>
              <a:gd name="T3" fmla="*/ 462 h 537"/>
              <a:gd name="T4" fmla="*/ 399 w 528"/>
              <a:gd name="T5" fmla="*/ 352 h 537"/>
              <a:gd name="T6" fmla="*/ 453 w 528"/>
              <a:gd name="T7" fmla="*/ 331 h 537"/>
              <a:gd name="T8" fmla="*/ 490 w 528"/>
              <a:gd name="T9" fmla="*/ 443 h 537"/>
              <a:gd name="T10" fmla="*/ 528 w 528"/>
              <a:gd name="T11" fmla="*/ 0 h 537"/>
              <a:gd name="T12" fmla="*/ 314 w 528"/>
              <a:gd name="T13" fmla="*/ 230 h 537"/>
              <a:gd name="T14" fmla="*/ 314 w 528"/>
              <a:gd name="T15" fmla="*/ 231 h 537"/>
              <a:gd name="T16" fmla="*/ 314 w 528"/>
              <a:gd name="T17" fmla="*/ 232 h 537"/>
              <a:gd name="T18" fmla="*/ 314 w 528"/>
              <a:gd name="T19" fmla="*/ 232 h 537"/>
              <a:gd name="T20" fmla="*/ 314 w 528"/>
              <a:gd name="T21" fmla="*/ 233 h 537"/>
              <a:gd name="T22" fmla="*/ 314 w 528"/>
              <a:gd name="T23" fmla="*/ 234 h 537"/>
              <a:gd name="T24" fmla="*/ 314 w 528"/>
              <a:gd name="T25" fmla="*/ 235 h 537"/>
              <a:gd name="T26" fmla="*/ 314 w 528"/>
              <a:gd name="T27" fmla="*/ 236 h 537"/>
              <a:gd name="T28" fmla="*/ 314 w 528"/>
              <a:gd name="T29" fmla="*/ 237 h 537"/>
              <a:gd name="T30" fmla="*/ 313 w 528"/>
              <a:gd name="T31" fmla="*/ 238 h 537"/>
              <a:gd name="T32" fmla="*/ 313 w 528"/>
              <a:gd name="T33" fmla="*/ 238 h 537"/>
              <a:gd name="T34" fmla="*/ 313 w 528"/>
              <a:gd name="T35" fmla="*/ 239 h 537"/>
              <a:gd name="T36" fmla="*/ 313 w 528"/>
              <a:gd name="T37" fmla="*/ 243 h 537"/>
              <a:gd name="T38" fmla="*/ 313 w 528"/>
              <a:gd name="T39" fmla="*/ 243 h 537"/>
              <a:gd name="T40" fmla="*/ 313 w 528"/>
              <a:gd name="T41" fmla="*/ 244 h 537"/>
              <a:gd name="T42" fmla="*/ 313 w 528"/>
              <a:gd name="T43" fmla="*/ 245 h 537"/>
              <a:gd name="T44" fmla="*/ 313 w 528"/>
              <a:gd name="T45" fmla="*/ 246 h 537"/>
              <a:gd name="T46" fmla="*/ 313 w 528"/>
              <a:gd name="T47" fmla="*/ 246 h 537"/>
              <a:gd name="T48" fmla="*/ 313 w 528"/>
              <a:gd name="T49" fmla="*/ 247 h 537"/>
              <a:gd name="T50" fmla="*/ 313 w 528"/>
              <a:gd name="T51" fmla="*/ 248 h 537"/>
              <a:gd name="T52" fmla="*/ 313 w 528"/>
              <a:gd name="T53" fmla="*/ 249 h 537"/>
              <a:gd name="T54" fmla="*/ 8 w 528"/>
              <a:gd name="T55" fmla="*/ 422 h 537"/>
              <a:gd name="T56" fmla="*/ 7 w 528"/>
              <a:gd name="T57" fmla="*/ 537 h 537"/>
              <a:gd name="T58" fmla="*/ 528 w 528"/>
              <a:gd name="T59" fmla="*/ 279 h 537"/>
              <a:gd name="T60" fmla="*/ 501 w 528"/>
              <a:gd name="T61" fmla="*/ 147 h 537"/>
              <a:gd name="T62" fmla="*/ 528 w 528"/>
              <a:gd name="T63"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28" h="537">
                <a:moveTo>
                  <a:pt x="181" y="459"/>
                </a:moveTo>
                <a:cubicBezTo>
                  <a:pt x="101" y="459"/>
                  <a:pt x="101" y="337"/>
                  <a:pt x="181" y="337"/>
                </a:cubicBezTo>
                <a:cubicBezTo>
                  <a:pt x="265" y="337"/>
                  <a:pt x="265" y="459"/>
                  <a:pt x="181" y="459"/>
                </a:cubicBezTo>
                <a:moveTo>
                  <a:pt x="446" y="462"/>
                </a:moveTo>
                <a:cubicBezTo>
                  <a:pt x="418" y="462"/>
                  <a:pt x="390" y="444"/>
                  <a:pt x="382" y="415"/>
                </a:cubicBezTo>
                <a:cubicBezTo>
                  <a:pt x="376" y="393"/>
                  <a:pt x="382" y="368"/>
                  <a:pt x="399" y="352"/>
                </a:cubicBezTo>
                <a:cubicBezTo>
                  <a:pt x="407" y="343"/>
                  <a:pt x="417" y="338"/>
                  <a:pt x="428" y="336"/>
                </a:cubicBezTo>
                <a:cubicBezTo>
                  <a:pt x="436" y="332"/>
                  <a:pt x="444" y="331"/>
                  <a:pt x="453" y="331"/>
                </a:cubicBezTo>
                <a:cubicBezTo>
                  <a:pt x="472" y="331"/>
                  <a:pt x="492" y="340"/>
                  <a:pt x="502" y="360"/>
                </a:cubicBezTo>
                <a:cubicBezTo>
                  <a:pt x="516" y="388"/>
                  <a:pt x="513" y="420"/>
                  <a:pt x="490" y="443"/>
                </a:cubicBezTo>
                <a:cubicBezTo>
                  <a:pt x="478" y="456"/>
                  <a:pt x="462" y="462"/>
                  <a:pt x="446" y="462"/>
                </a:cubicBezTo>
                <a:moveTo>
                  <a:pt x="528" y="0"/>
                </a:moveTo>
                <a:cubicBezTo>
                  <a:pt x="414" y="18"/>
                  <a:pt x="324" y="114"/>
                  <a:pt x="314" y="230"/>
                </a:cubicBezTo>
                <a:cubicBezTo>
                  <a:pt x="314" y="230"/>
                  <a:pt x="314" y="230"/>
                  <a:pt x="314" y="230"/>
                </a:cubicBezTo>
                <a:cubicBezTo>
                  <a:pt x="314" y="230"/>
                  <a:pt x="314" y="231"/>
                  <a:pt x="314" y="231"/>
                </a:cubicBezTo>
                <a:cubicBezTo>
                  <a:pt x="314" y="231"/>
                  <a:pt x="314" y="231"/>
                  <a:pt x="314" y="231"/>
                </a:cubicBezTo>
                <a:cubicBezTo>
                  <a:pt x="314" y="231"/>
                  <a:pt x="314" y="231"/>
                  <a:pt x="314" y="232"/>
                </a:cubicBezTo>
                <a:cubicBezTo>
                  <a:pt x="314" y="232"/>
                  <a:pt x="314" y="232"/>
                  <a:pt x="314" y="232"/>
                </a:cubicBezTo>
                <a:cubicBezTo>
                  <a:pt x="314" y="232"/>
                  <a:pt x="314" y="232"/>
                  <a:pt x="314" y="232"/>
                </a:cubicBezTo>
                <a:cubicBezTo>
                  <a:pt x="314" y="232"/>
                  <a:pt x="314" y="232"/>
                  <a:pt x="314" y="232"/>
                </a:cubicBezTo>
                <a:cubicBezTo>
                  <a:pt x="314" y="233"/>
                  <a:pt x="314" y="233"/>
                  <a:pt x="314" y="233"/>
                </a:cubicBezTo>
                <a:cubicBezTo>
                  <a:pt x="314" y="233"/>
                  <a:pt x="314" y="233"/>
                  <a:pt x="314" y="233"/>
                </a:cubicBezTo>
                <a:cubicBezTo>
                  <a:pt x="314" y="233"/>
                  <a:pt x="314" y="234"/>
                  <a:pt x="314" y="234"/>
                </a:cubicBezTo>
                <a:cubicBezTo>
                  <a:pt x="314" y="234"/>
                  <a:pt x="314" y="234"/>
                  <a:pt x="314" y="234"/>
                </a:cubicBezTo>
                <a:cubicBezTo>
                  <a:pt x="314" y="235"/>
                  <a:pt x="314" y="235"/>
                  <a:pt x="314" y="235"/>
                </a:cubicBezTo>
                <a:cubicBezTo>
                  <a:pt x="314" y="235"/>
                  <a:pt x="314" y="235"/>
                  <a:pt x="314" y="235"/>
                </a:cubicBezTo>
                <a:cubicBezTo>
                  <a:pt x="314" y="235"/>
                  <a:pt x="314" y="235"/>
                  <a:pt x="314" y="236"/>
                </a:cubicBezTo>
                <a:cubicBezTo>
                  <a:pt x="314" y="236"/>
                  <a:pt x="314" y="236"/>
                  <a:pt x="314" y="236"/>
                </a:cubicBezTo>
                <a:cubicBezTo>
                  <a:pt x="314" y="236"/>
                  <a:pt x="314" y="236"/>
                  <a:pt x="314" y="236"/>
                </a:cubicBezTo>
                <a:cubicBezTo>
                  <a:pt x="314" y="236"/>
                  <a:pt x="314" y="237"/>
                  <a:pt x="314" y="237"/>
                </a:cubicBezTo>
                <a:cubicBezTo>
                  <a:pt x="314" y="237"/>
                  <a:pt x="314" y="237"/>
                  <a:pt x="314" y="237"/>
                </a:cubicBezTo>
                <a:cubicBezTo>
                  <a:pt x="314" y="237"/>
                  <a:pt x="313" y="237"/>
                  <a:pt x="313" y="238"/>
                </a:cubicBezTo>
                <a:cubicBezTo>
                  <a:pt x="313" y="238"/>
                  <a:pt x="313" y="238"/>
                  <a:pt x="313" y="238"/>
                </a:cubicBezTo>
                <a:cubicBezTo>
                  <a:pt x="313" y="238"/>
                  <a:pt x="313" y="238"/>
                  <a:pt x="313" y="238"/>
                </a:cubicBezTo>
                <a:cubicBezTo>
                  <a:pt x="313" y="238"/>
                  <a:pt x="313" y="239"/>
                  <a:pt x="313" y="239"/>
                </a:cubicBezTo>
                <a:cubicBezTo>
                  <a:pt x="313" y="239"/>
                  <a:pt x="313" y="239"/>
                  <a:pt x="313" y="239"/>
                </a:cubicBezTo>
                <a:cubicBezTo>
                  <a:pt x="313" y="239"/>
                  <a:pt x="313" y="239"/>
                  <a:pt x="313" y="239"/>
                </a:cubicBezTo>
                <a:cubicBezTo>
                  <a:pt x="313" y="240"/>
                  <a:pt x="313" y="241"/>
                  <a:pt x="313" y="243"/>
                </a:cubicBezTo>
                <a:cubicBezTo>
                  <a:pt x="313" y="243"/>
                  <a:pt x="313" y="243"/>
                  <a:pt x="313" y="243"/>
                </a:cubicBezTo>
                <a:cubicBezTo>
                  <a:pt x="313" y="243"/>
                  <a:pt x="313" y="243"/>
                  <a:pt x="313" y="243"/>
                </a:cubicBezTo>
                <a:cubicBezTo>
                  <a:pt x="313" y="243"/>
                  <a:pt x="313" y="243"/>
                  <a:pt x="313" y="243"/>
                </a:cubicBezTo>
                <a:cubicBezTo>
                  <a:pt x="313" y="244"/>
                  <a:pt x="313" y="244"/>
                  <a:pt x="313" y="244"/>
                </a:cubicBezTo>
                <a:cubicBezTo>
                  <a:pt x="313" y="244"/>
                  <a:pt x="313" y="244"/>
                  <a:pt x="313" y="244"/>
                </a:cubicBezTo>
                <a:cubicBezTo>
                  <a:pt x="313" y="244"/>
                  <a:pt x="313" y="245"/>
                  <a:pt x="313" y="245"/>
                </a:cubicBezTo>
                <a:cubicBezTo>
                  <a:pt x="313" y="245"/>
                  <a:pt x="313" y="245"/>
                  <a:pt x="313" y="245"/>
                </a:cubicBezTo>
                <a:cubicBezTo>
                  <a:pt x="313" y="245"/>
                  <a:pt x="313" y="245"/>
                  <a:pt x="313" y="246"/>
                </a:cubicBezTo>
                <a:cubicBezTo>
                  <a:pt x="313" y="246"/>
                  <a:pt x="313" y="246"/>
                  <a:pt x="313" y="246"/>
                </a:cubicBezTo>
                <a:cubicBezTo>
                  <a:pt x="313" y="246"/>
                  <a:pt x="313" y="246"/>
                  <a:pt x="313" y="246"/>
                </a:cubicBezTo>
                <a:cubicBezTo>
                  <a:pt x="313" y="246"/>
                  <a:pt x="313" y="247"/>
                  <a:pt x="313" y="247"/>
                </a:cubicBezTo>
                <a:cubicBezTo>
                  <a:pt x="313" y="247"/>
                  <a:pt x="313" y="247"/>
                  <a:pt x="313" y="247"/>
                </a:cubicBezTo>
                <a:cubicBezTo>
                  <a:pt x="313" y="247"/>
                  <a:pt x="313" y="247"/>
                  <a:pt x="313" y="247"/>
                </a:cubicBezTo>
                <a:cubicBezTo>
                  <a:pt x="313" y="248"/>
                  <a:pt x="313" y="248"/>
                  <a:pt x="313" y="248"/>
                </a:cubicBezTo>
                <a:cubicBezTo>
                  <a:pt x="313" y="248"/>
                  <a:pt x="313" y="248"/>
                  <a:pt x="313" y="248"/>
                </a:cubicBezTo>
                <a:cubicBezTo>
                  <a:pt x="313" y="248"/>
                  <a:pt x="313" y="249"/>
                  <a:pt x="313" y="249"/>
                </a:cubicBezTo>
                <a:cubicBezTo>
                  <a:pt x="291" y="242"/>
                  <a:pt x="268" y="239"/>
                  <a:pt x="244" y="239"/>
                </a:cubicBezTo>
                <a:cubicBezTo>
                  <a:pt x="132" y="239"/>
                  <a:pt x="35" y="317"/>
                  <a:pt x="8" y="422"/>
                </a:cubicBezTo>
                <a:cubicBezTo>
                  <a:pt x="3" y="441"/>
                  <a:pt x="0" y="461"/>
                  <a:pt x="0" y="482"/>
                </a:cubicBezTo>
                <a:cubicBezTo>
                  <a:pt x="0" y="501"/>
                  <a:pt x="3" y="519"/>
                  <a:pt x="7" y="537"/>
                </a:cubicBezTo>
                <a:cubicBezTo>
                  <a:pt x="528" y="537"/>
                  <a:pt x="528" y="537"/>
                  <a:pt x="528" y="537"/>
                </a:cubicBezTo>
                <a:cubicBezTo>
                  <a:pt x="528" y="279"/>
                  <a:pt x="528" y="279"/>
                  <a:pt x="528" y="279"/>
                </a:cubicBezTo>
                <a:cubicBezTo>
                  <a:pt x="521" y="283"/>
                  <a:pt x="512" y="286"/>
                  <a:pt x="501" y="286"/>
                </a:cubicBezTo>
                <a:cubicBezTo>
                  <a:pt x="401" y="286"/>
                  <a:pt x="401" y="147"/>
                  <a:pt x="501" y="147"/>
                </a:cubicBezTo>
                <a:cubicBezTo>
                  <a:pt x="512" y="147"/>
                  <a:pt x="521" y="150"/>
                  <a:pt x="528" y="154"/>
                </a:cubicBezTo>
                <a:cubicBezTo>
                  <a:pt x="528" y="0"/>
                  <a:pt x="528" y="0"/>
                  <a:pt x="528" y="0"/>
                </a:cubicBezTo>
              </a:path>
            </a:pathLst>
          </a:custGeom>
          <a:solidFill>
            <a:srgbClr val="FFDDD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2" name="Freeform 70"/>
          <p:cNvSpPr/>
          <p:nvPr userDrawn="1">
            <p:custDataLst>
              <p:tags r:id="rId64"/>
            </p:custDataLst>
          </p:nvPr>
        </p:nvSpPr>
        <p:spPr bwMode="auto">
          <a:xfrm>
            <a:off x="8680547" y="6369051"/>
            <a:ext cx="137584" cy="103716"/>
          </a:xfrm>
          <a:custGeom>
            <a:avLst/>
            <a:gdLst>
              <a:gd name="T0" fmla="*/ 80 w 164"/>
              <a:gd name="T1" fmla="*/ 0 h 122"/>
              <a:gd name="T2" fmla="*/ 80 w 164"/>
              <a:gd name="T3" fmla="*/ 122 h 122"/>
              <a:gd name="T4" fmla="*/ 80 w 164"/>
              <a:gd name="T5" fmla="*/ 0 h 122"/>
            </a:gdLst>
            <a:ahLst/>
            <a:cxnLst>
              <a:cxn ang="0">
                <a:pos x="T0" y="T1"/>
              </a:cxn>
              <a:cxn ang="0">
                <a:pos x="T2" y="T3"/>
              </a:cxn>
              <a:cxn ang="0">
                <a:pos x="T4" y="T5"/>
              </a:cxn>
            </a:cxnLst>
            <a:rect l="0" t="0" r="r" b="b"/>
            <a:pathLst>
              <a:path w="164" h="122">
                <a:moveTo>
                  <a:pt x="80" y="0"/>
                </a:moveTo>
                <a:cubicBezTo>
                  <a:pt x="0" y="0"/>
                  <a:pt x="0" y="122"/>
                  <a:pt x="80" y="122"/>
                </a:cubicBezTo>
                <a:cubicBezTo>
                  <a:pt x="164" y="122"/>
                  <a:pt x="164" y="0"/>
                  <a:pt x="80" y="0"/>
                </a:cubicBezTo>
              </a:path>
            </a:pathLst>
          </a:custGeom>
          <a:solidFill>
            <a:srgbClr val="FFB29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3" name="Freeform 71"/>
          <p:cNvSpPr/>
          <p:nvPr userDrawn="1">
            <p:custDataLst>
              <p:tags r:id="rId65"/>
            </p:custDataLst>
          </p:nvPr>
        </p:nvSpPr>
        <p:spPr bwMode="auto">
          <a:xfrm>
            <a:off x="8913380" y="6364817"/>
            <a:ext cx="118533" cy="110067"/>
          </a:xfrm>
          <a:custGeom>
            <a:avLst/>
            <a:gdLst>
              <a:gd name="T0" fmla="*/ 77 w 140"/>
              <a:gd name="T1" fmla="*/ 0 h 131"/>
              <a:gd name="T2" fmla="*/ 52 w 140"/>
              <a:gd name="T3" fmla="*/ 5 h 131"/>
              <a:gd name="T4" fmla="*/ 23 w 140"/>
              <a:gd name="T5" fmla="*/ 21 h 131"/>
              <a:gd name="T6" fmla="*/ 6 w 140"/>
              <a:gd name="T7" fmla="*/ 84 h 131"/>
              <a:gd name="T8" fmla="*/ 70 w 140"/>
              <a:gd name="T9" fmla="*/ 131 h 131"/>
              <a:gd name="T10" fmla="*/ 114 w 140"/>
              <a:gd name="T11" fmla="*/ 112 h 131"/>
              <a:gd name="T12" fmla="*/ 126 w 140"/>
              <a:gd name="T13" fmla="*/ 29 h 131"/>
              <a:gd name="T14" fmla="*/ 77 w 140"/>
              <a:gd name="T15" fmla="*/ 0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 h="131">
                <a:moveTo>
                  <a:pt x="77" y="0"/>
                </a:moveTo>
                <a:cubicBezTo>
                  <a:pt x="68" y="0"/>
                  <a:pt x="60" y="1"/>
                  <a:pt x="52" y="5"/>
                </a:cubicBezTo>
                <a:cubicBezTo>
                  <a:pt x="41" y="7"/>
                  <a:pt x="31" y="12"/>
                  <a:pt x="23" y="21"/>
                </a:cubicBezTo>
                <a:cubicBezTo>
                  <a:pt x="6" y="37"/>
                  <a:pt x="0" y="62"/>
                  <a:pt x="6" y="84"/>
                </a:cubicBezTo>
                <a:cubicBezTo>
                  <a:pt x="14" y="113"/>
                  <a:pt x="42" y="131"/>
                  <a:pt x="70" y="131"/>
                </a:cubicBezTo>
                <a:cubicBezTo>
                  <a:pt x="86" y="131"/>
                  <a:pt x="102" y="125"/>
                  <a:pt x="114" y="112"/>
                </a:cubicBezTo>
                <a:cubicBezTo>
                  <a:pt x="137" y="89"/>
                  <a:pt x="140" y="57"/>
                  <a:pt x="126" y="29"/>
                </a:cubicBezTo>
                <a:cubicBezTo>
                  <a:pt x="116" y="9"/>
                  <a:pt x="96" y="0"/>
                  <a:pt x="77" y="0"/>
                </a:cubicBezTo>
              </a:path>
            </a:pathLst>
          </a:custGeom>
          <a:solidFill>
            <a:srgbClr val="FFB29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4" name="Freeform 72"/>
          <p:cNvSpPr/>
          <p:nvPr userDrawn="1">
            <p:custDataLst>
              <p:tags r:id="rId66"/>
            </p:custDataLst>
          </p:nvPr>
        </p:nvSpPr>
        <p:spPr bwMode="auto">
          <a:xfrm>
            <a:off x="8934547" y="6210300"/>
            <a:ext cx="107951" cy="116416"/>
          </a:xfrm>
          <a:custGeom>
            <a:avLst/>
            <a:gdLst>
              <a:gd name="T0" fmla="*/ 100 w 127"/>
              <a:gd name="T1" fmla="*/ 0 h 139"/>
              <a:gd name="T2" fmla="*/ 100 w 127"/>
              <a:gd name="T3" fmla="*/ 139 h 139"/>
              <a:gd name="T4" fmla="*/ 127 w 127"/>
              <a:gd name="T5" fmla="*/ 132 h 139"/>
              <a:gd name="T6" fmla="*/ 127 w 127"/>
              <a:gd name="T7" fmla="*/ 7 h 139"/>
              <a:gd name="T8" fmla="*/ 100 w 127"/>
              <a:gd name="T9" fmla="*/ 0 h 139"/>
            </a:gdLst>
            <a:ahLst/>
            <a:cxnLst>
              <a:cxn ang="0">
                <a:pos x="T0" y="T1"/>
              </a:cxn>
              <a:cxn ang="0">
                <a:pos x="T2" y="T3"/>
              </a:cxn>
              <a:cxn ang="0">
                <a:pos x="T4" y="T5"/>
              </a:cxn>
              <a:cxn ang="0">
                <a:pos x="T6" y="T7"/>
              </a:cxn>
              <a:cxn ang="0">
                <a:pos x="T8" y="T9"/>
              </a:cxn>
            </a:cxnLst>
            <a:rect l="0" t="0" r="r" b="b"/>
            <a:pathLst>
              <a:path w="127" h="139">
                <a:moveTo>
                  <a:pt x="100" y="0"/>
                </a:moveTo>
                <a:cubicBezTo>
                  <a:pt x="0" y="0"/>
                  <a:pt x="0" y="139"/>
                  <a:pt x="100" y="139"/>
                </a:cubicBezTo>
                <a:cubicBezTo>
                  <a:pt x="111" y="139"/>
                  <a:pt x="120" y="136"/>
                  <a:pt x="127" y="132"/>
                </a:cubicBezTo>
                <a:cubicBezTo>
                  <a:pt x="127" y="7"/>
                  <a:pt x="127" y="7"/>
                  <a:pt x="127" y="7"/>
                </a:cubicBezTo>
                <a:cubicBezTo>
                  <a:pt x="120" y="3"/>
                  <a:pt x="111" y="0"/>
                  <a:pt x="100" y="0"/>
                </a:cubicBezTo>
              </a:path>
            </a:pathLst>
          </a:custGeom>
          <a:solidFill>
            <a:srgbClr val="FFB29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5" name="Freeform 73"/>
          <p:cNvSpPr/>
          <p:nvPr userDrawn="1">
            <p:custDataLst>
              <p:tags r:id="rId67"/>
            </p:custDataLst>
          </p:nvPr>
        </p:nvSpPr>
        <p:spPr bwMode="auto">
          <a:xfrm>
            <a:off x="1866996" y="6441017"/>
            <a:ext cx="3041651" cy="182033"/>
          </a:xfrm>
          <a:custGeom>
            <a:avLst/>
            <a:gdLst>
              <a:gd name="T0" fmla="*/ 3584 w 3584"/>
              <a:gd name="T1" fmla="*/ 108 h 216"/>
              <a:gd name="T2" fmla="*/ 3476 w 3584"/>
              <a:gd name="T3" fmla="*/ 216 h 216"/>
              <a:gd name="T4" fmla="*/ 108 w 3584"/>
              <a:gd name="T5" fmla="*/ 216 h 216"/>
              <a:gd name="T6" fmla="*/ 0 w 3584"/>
              <a:gd name="T7" fmla="*/ 108 h 216"/>
              <a:gd name="T8" fmla="*/ 108 w 3584"/>
              <a:gd name="T9" fmla="*/ 0 h 216"/>
              <a:gd name="T10" fmla="*/ 3476 w 3584"/>
              <a:gd name="T11" fmla="*/ 0 h 216"/>
              <a:gd name="T12" fmla="*/ 3584 w 3584"/>
              <a:gd name="T13" fmla="*/ 108 h 216"/>
            </a:gdLst>
            <a:ahLst/>
            <a:cxnLst>
              <a:cxn ang="0">
                <a:pos x="T0" y="T1"/>
              </a:cxn>
              <a:cxn ang="0">
                <a:pos x="T2" y="T3"/>
              </a:cxn>
              <a:cxn ang="0">
                <a:pos x="T4" y="T5"/>
              </a:cxn>
              <a:cxn ang="0">
                <a:pos x="T6" y="T7"/>
              </a:cxn>
              <a:cxn ang="0">
                <a:pos x="T8" y="T9"/>
              </a:cxn>
              <a:cxn ang="0">
                <a:pos x="T10" y="T11"/>
              </a:cxn>
              <a:cxn ang="0">
                <a:pos x="T12" y="T13"/>
              </a:cxn>
            </a:cxnLst>
            <a:rect l="0" t="0" r="r" b="b"/>
            <a:pathLst>
              <a:path w="3584" h="216">
                <a:moveTo>
                  <a:pt x="3584" y="108"/>
                </a:moveTo>
                <a:cubicBezTo>
                  <a:pt x="3584" y="168"/>
                  <a:pt x="3536" y="216"/>
                  <a:pt x="3476" y="216"/>
                </a:cubicBezTo>
                <a:cubicBezTo>
                  <a:pt x="108" y="216"/>
                  <a:pt x="108" y="216"/>
                  <a:pt x="108" y="216"/>
                </a:cubicBezTo>
                <a:cubicBezTo>
                  <a:pt x="48" y="216"/>
                  <a:pt x="0" y="168"/>
                  <a:pt x="0" y="108"/>
                </a:cubicBezTo>
                <a:cubicBezTo>
                  <a:pt x="0" y="48"/>
                  <a:pt x="48" y="0"/>
                  <a:pt x="108" y="0"/>
                </a:cubicBezTo>
                <a:cubicBezTo>
                  <a:pt x="3476" y="0"/>
                  <a:pt x="3476" y="0"/>
                  <a:pt x="3476" y="0"/>
                </a:cubicBezTo>
                <a:cubicBezTo>
                  <a:pt x="3536" y="0"/>
                  <a:pt x="3584" y="48"/>
                  <a:pt x="3584" y="108"/>
                </a:cubicBezTo>
                <a:close/>
              </a:path>
            </a:pathLst>
          </a:custGeom>
          <a:solidFill>
            <a:srgbClr val="DAE7E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6" name="Oval 74"/>
          <p:cNvSpPr>
            <a:spLocks noChangeArrowheads="1"/>
          </p:cNvSpPr>
          <p:nvPr userDrawn="1">
            <p:custDataLst>
              <p:tags r:id="rId68"/>
            </p:custDataLst>
          </p:nvPr>
        </p:nvSpPr>
        <p:spPr bwMode="auto">
          <a:xfrm>
            <a:off x="7793663" y="5342467"/>
            <a:ext cx="865717" cy="863600"/>
          </a:xfrm>
          <a:prstGeom prst="ellipse">
            <a:avLst/>
          </a:pr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7" name="Freeform 75"/>
          <p:cNvSpPr/>
          <p:nvPr userDrawn="1">
            <p:custDataLst>
              <p:tags r:id="rId69"/>
            </p:custDataLst>
          </p:nvPr>
        </p:nvSpPr>
        <p:spPr bwMode="auto">
          <a:xfrm>
            <a:off x="7793663" y="5342467"/>
            <a:ext cx="419100" cy="863600"/>
          </a:xfrm>
          <a:custGeom>
            <a:avLst/>
            <a:gdLst>
              <a:gd name="T0" fmla="*/ 495 w 495"/>
              <a:gd name="T1" fmla="*/ 0 h 1020"/>
              <a:gd name="T2" fmla="*/ 0 w 495"/>
              <a:gd name="T3" fmla="*/ 510 h 1020"/>
              <a:gd name="T4" fmla="*/ 495 w 495"/>
              <a:gd name="T5" fmla="*/ 1020 h 1020"/>
              <a:gd name="T6" fmla="*/ 495 w 495"/>
              <a:gd name="T7" fmla="*/ 0 h 1020"/>
            </a:gdLst>
            <a:ahLst/>
            <a:cxnLst>
              <a:cxn ang="0">
                <a:pos x="T0" y="T1"/>
              </a:cxn>
              <a:cxn ang="0">
                <a:pos x="T2" y="T3"/>
              </a:cxn>
              <a:cxn ang="0">
                <a:pos x="T4" y="T5"/>
              </a:cxn>
              <a:cxn ang="0">
                <a:pos x="T6" y="T7"/>
              </a:cxn>
            </a:cxnLst>
            <a:rect l="0" t="0" r="r" b="b"/>
            <a:pathLst>
              <a:path w="495" h="1020">
                <a:moveTo>
                  <a:pt x="495" y="0"/>
                </a:moveTo>
                <a:cubicBezTo>
                  <a:pt x="220" y="8"/>
                  <a:pt x="0" y="233"/>
                  <a:pt x="0" y="510"/>
                </a:cubicBezTo>
                <a:cubicBezTo>
                  <a:pt x="0" y="787"/>
                  <a:pt x="220" y="1012"/>
                  <a:pt x="495" y="1020"/>
                </a:cubicBezTo>
                <a:cubicBezTo>
                  <a:pt x="495" y="0"/>
                  <a:pt x="495" y="0"/>
                  <a:pt x="495" y="0"/>
                </a:cubicBezTo>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8" name="Oval 76"/>
          <p:cNvSpPr>
            <a:spLocks noChangeArrowheads="1"/>
          </p:cNvSpPr>
          <p:nvPr userDrawn="1">
            <p:custDataLst>
              <p:tags r:id="rId70"/>
            </p:custDataLst>
          </p:nvPr>
        </p:nvSpPr>
        <p:spPr bwMode="auto">
          <a:xfrm>
            <a:off x="7793663" y="5342467"/>
            <a:ext cx="865717" cy="863600"/>
          </a:xfrm>
          <a:prstGeom prst="ellipse">
            <a:avLst/>
          </a:pr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9" name="Freeform 77"/>
          <p:cNvSpPr>
            <a:spLocks noEditPoints="1"/>
          </p:cNvSpPr>
          <p:nvPr userDrawn="1">
            <p:custDataLst>
              <p:tags r:id="rId71"/>
            </p:custDataLst>
          </p:nvPr>
        </p:nvSpPr>
        <p:spPr bwMode="auto">
          <a:xfrm flipH="1">
            <a:off x="7793663" y="5738284"/>
            <a:ext cx="0" cy="63500"/>
          </a:xfrm>
          <a:custGeom>
            <a:avLst/>
            <a:gdLst>
              <a:gd name="T0" fmla="*/ 1 w 1"/>
              <a:gd name="T1" fmla="*/ 73 h 74"/>
              <a:gd name="T2" fmla="*/ 0 w 1"/>
              <a:gd name="T3" fmla="*/ 72 h 74"/>
              <a:gd name="T4" fmla="*/ 0 w 1"/>
              <a:gd name="T5" fmla="*/ 71 h 74"/>
              <a:gd name="T6" fmla="*/ 0 w 1"/>
              <a:gd name="T7" fmla="*/ 69 h 74"/>
              <a:gd name="T8" fmla="*/ 0 w 1"/>
              <a:gd name="T9" fmla="*/ 68 h 74"/>
              <a:gd name="T10" fmla="*/ 0 w 1"/>
              <a:gd name="T11" fmla="*/ 67 h 74"/>
              <a:gd name="T12" fmla="*/ 0 w 1"/>
              <a:gd name="T13" fmla="*/ 65 h 74"/>
              <a:gd name="T14" fmla="*/ 0 w 1"/>
              <a:gd name="T15" fmla="*/ 64 h 74"/>
              <a:gd name="T16" fmla="*/ 0 w 1"/>
              <a:gd name="T17" fmla="*/ 63 h 74"/>
              <a:gd name="T18" fmla="*/ 0 w 1"/>
              <a:gd name="T19" fmla="*/ 61 h 74"/>
              <a:gd name="T20" fmla="*/ 0 w 1"/>
              <a:gd name="T21" fmla="*/ 59 h 74"/>
              <a:gd name="T22" fmla="*/ 0 w 1"/>
              <a:gd name="T23" fmla="*/ 59 h 74"/>
              <a:gd name="T24" fmla="*/ 0 w 1"/>
              <a:gd name="T25" fmla="*/ 57 h 74"/>
              <a:gd name="T26" fmla="*/ 0 w 1"/>
              <a:gd name="T27" fmla="*/ 55 h 74"/>
              <a:gd name="T28" fmla="*/ 0 w 1"/>
              <a:gd name="T29" fmla="*/ 55 h 74"/>
              <a:gd name="T30" fmla="*/ 0 w 1"/>
              <a:gd name="T31" fmla="*/ 53 h 74"/>
              <a:gd name="T32" fmla="*/ 0 w 1"/>
              <a:gd name="T33" fmla="*/ 51 h 74"/>
              <a:gd name="T34" fmla="*/ 0 w 1"/>
              <a:gd name="T35" fmla="*/ 50 h 74"/>
              <a:gd name="T36" fmla="*/ 0 w 1"/>
              <a:gd name="T37" fmla="*/ 49 h 74"/>
              <a:gd name="T38" fmla="*/ 0 w 1"/>
              <a:gd name="T39" fmla="*/ 47 h 74"/>
              <a:gd name="T40" fmla="*/ 0 w 1"/>
              <a:gd name="T41" fmla="*/ 46 h 74"/>
              <a:gd name="T42" fmla="*/ 0 w 1"/>
              <a:gd name="T43" fmla="*/ 45 h 74"/>
              <a:gd name="T44" fmla="*/ 0 w 1"/>
              <a:gd name="T45" fmla="*/ 43 h 74"/>
              <a:gd name="T46" fmla="*/ 0 w 1"/>
              <a:gd name="T47" fmla="*/ 42 h 74"/>
              <a:gd name="T48" fmla="*/ 0 w 1"/>
              <a:gd name="T49" fmla="*/ 40 h 74"/>
              <a:gd name="T50" fmla="*/ 0 w 1"/>
              <a:gd name="T51" fmla="*/ 39 h 74"/>
              <a:gd name="T52" fmla="*/ 0 w 1"/>
              <a:gd name="T53" fmla="*/ 38 h 74"/>
              <a:gd name="T54" fmla="*/ 0 w 1"/>
              <a:gd name="T55" fmla="*/ 36 h 74"/>
              <a:gd name="T56" fmla="*/ 0 w 1"/>
              <a:gd name="T57" fmla="*/ 35 h 74"/>
              <a:gd name="T58" fmla="*/ 0 w 1"/>
              <a:gd name="T59" fmla="*/ 34 h 74"/>
              <a:gd name="T60" fmla="*/ 0 w 1"/>
              <a:gd name="T61" fmla="*/ 32 h 74"/>
              <a:gd name="T62" fmla="*/ 0 w 1"/>
              <a:gd name="T63" fmla="*/ 31 h 74"/>
              <a:gd name="T64" fmla="*/ 0 w 1"/>
              <a:gd name="T65" fmla="*/ 30 h 74"/>
              <a:gd name="T66" fmla="*/ 0 w 1"/>
              <a:gd name="T67" fmla="*/ 28 h 74"/>
              <a:gd name="T68" fmla="*/ 0 w 1"/>
              <a:gd name="T69" fmla="*/ 27 h 74"/>
              <a:gd name="T70" fmla="*/ 0 w 1"/>
              <a:gd name="T71" fmla="*/ 26 h 74"/>
              <a:gd name="T72" fmla="*/ 0 w 1"/>
              <a:gd name="T73" fmla="*/ 24 h 74"/>
              <a:gd name="T74" fmla="*/ 0 w 1"/>
              <a:gd name="T75" fmla="*/ 23 h 74"/>
              <a:gd name="T76" fmla="*/ 0 w 1"/>
              <a:gd name="T77" fmla="*/ 22 h 74"/>
              <a:gd name="T78" fmla="*/ 0 w 1"/>
              <a:gd name="T79" fmla="*/ 20 h 74"/>
              <a:gd name="T80" fmla="*/ 0 w 1"/>
              <a:gd name="T81" fmla="*/ 19 h 74"/>
              <a:gd name="T82" fmla="*/ 0 w 1"/>
              <a:gd name="T83" fmla="*/ 18 h 74"/>
              <a:gd name="T84" fmla="*/ 0 w 1"/>
              <a:gd name="T85" fmla="*/ 16 h 74"/>
              <a:gd name="T86" fmla="*/ 0 w 1"/>
              <a:gd name="T87" fmla="*/ 15 h 74"/>
              <a:gd name="T88" fmla="*/ 0 w 1"/>
              <a:gd name="T89" fmla="*/ 14 h 74"/>
              <a:gd name="T90" fmla="*/ 0 w 1"/>
              <a:gd name="T91" fmla="*/ 12 h 74"/>
              <a:gd name="T92" fmla="*/ 1 w 1"/>
              <a:gd name="T93" fmla="*/ 11 h 74"/>
              <a:gd name="T94" fmla="*/ 1 w 1"/>
              <a:gd name="T95" fmla="*/ 10 h 74"/>
              <a:gd name="T96" fmla="*/ 1 w 1"/>
              <a:gd name="T97" fmla="*/ 8 h 74"/>
              <a:gd name="T98" fmla="*/ 1 w 1"/>
              <a:gd name="T99" fmla="*/ 7 h 74"/>
              <a:gd name="T100" fmla="*/ 1 w 1"/>
              <a:gd name="T101" fmla="*/ 6 h 74"/>
              <a:gd name="T102" fmla="*/ 1 w 1"/>
              <a:gd name="T103" fmla="*/ 4 h 74"/>
              <a:gd name="T104" fmla="*/ 1 w 1"/>
              <a:gd name="T105" fmla="*/ 3 h 74"/>
              <a:gd name="T106" fmla="*/ 1 w 1"/>
              <a:gd name="T107" fmla="*/ 2 h 74"/>
              <a:gd name="T108" fmla="*/ 1 w 1"/>
              <a:gd name="T10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 h="74">
                <a:moveTo>
                  <a:pt x="1" y="74"/>
                </a:moveTo>
                <a:cubicBezTo>
                  <a:pt x="1" y="74"/>
                  <a:pt x="1" y="74"/>
                  <a:pt x="1" y="74"/>
                </a:cubicBezTo>
                <a:cubicBezTo>
                  <a:pt x="1" y="74"/>
                  <a:pt x="1" y="74"/>
                  <a:pt x="1" y="74"/>
                </a:cubicBezTo>
                <a:moveTo>
                  <a:pt x="1" y="73"/>
                </a:moveTo>
                <a:cubicBezTo>
                  <a:pt x="1" y="73"/>
                  <a:pt x="1" y="73"/>
                  <a:pt x="1" y="73"/>
                </a:cubicBezTo>
                <a:cubicBezTo>
                  <a:pt x="1" y="73"/>
                  <a:pt x="1" y="73"/>
                  <a:pt x="1" y="73"/>
                </a:cubicBezTo>
                <a:moveTo>
                  <a:pt x="0" y="72"/>
                </a:moveTo>
                <a:cubicBezTo>
                  <a:pt x="0" y="72"/>
                  <a:pt x="1" y="72"/>
                  <a:pt x="1" y="73"/>
                </a:cubicBezTo>
                <a:cubicBezTo>
                  <a:pt x="1" y="72"/>
                  <a:pt x="0" y="72"/>
                  <a:pt x="0" y="72"/>
                </a:cubicBezTo>
                <a:moveTo>
                  <a:pt x="0" y="72"/>
                </a:moveTo>
                <a:cubicBezTo>
                  <a:pt x="0" y="72"/>
                  <a:pt x="0" y="72"/>
                  <a:pt x="0" y="72"/>
                </a:cubicBezTo>
                <a:cubicBezTo>
                  <a:pt x="0" y="72"/>
                  <a:pt x="0" y="72"/>
                  <a:pt x="0" y="72"/>
                </a:cubicBezTo>
                <a:moveTo>
                  <a:pt x="0" y="71"/>
                </a:moveTo>
                <a:cubicBezTo>
                  <a:pt x="0" y="71"/>
                  <a:pt x="0" y="71"/>
                  <a:pt x="0" y="71"/>
                </a:cubicBezTo>
                <a:cubicBezTo>
                  <a:pt x="0" y="71"/>
                  <a:pt x="0" y="71"/>
                  <a:pt x="0" y="71"/>
                </a:cubicBezTo>
                <a:moveTo>
                  <a:pt x="0" y="70"/>
                </a:moveTo>
                <a:cubicBezTo>
                  <a:pt x="0" y="70"/>
                  <a:pt x="0" y="70"/>
                  <a:pt x="0" y="70"/>
                </a:cubicBezTo>
                <a:cubicBezTo>
                  <a:pt x="0" y="70"/>
                  <a:pt x="0" y="70"/>
                  <a:pt x="0" y="70"/>
                </a:cubicBezTo>
                <a:moveTo>
                  <a:pt x="0" y="69"/>
                </a:moveTo>
                <a:cubicBezTo>
                  <a:pt x="0" y="69"/>
                  <a:pt x="0" y="69"/>
                  <a:pt x="0" y="69"/>
                </a:cubicBezTo>
                <a:cubicBezTo>
                  <a:pt x="0" y="69"/>
                  <a:pt x="0" y="69"/>
                  <a:pt x="0" y="69"/>
                </a:cubicBezTo>
                <a:moveTo>
                  <a:pt x="0" y="68"/>
                </a:moveTo>
                <a:cubicBezTo>
                  <a:pt x="0" y="68"/>
                  <a:pt x="0" y="69"/>
                  <a:pt x="0" y="69"/>
                </a:cubicBezTo>
                <a:cubicBezTo>
                  <a:pt x="0" y="68"/>
                  <a:pt x="0" y="68"/>
                  <a:pt x="0" y="68"/>
                </a:cubicBezTo>
                <a:moveTo>
                  <a:pt x="0" y="68"/>
                </a:moveTo>
                <a:cubicBezTo>
                  <a:pt x="0" y="68"/>
                  <a:pt x="0" y="68"/>
                  <a:pt x="0" y="68"/>
                </a:cubicBezTo>
                <a:cubicBezTo>
                  <a:pt x="0" y="68"/>
                  <a:pt x="0" y="68"/>
                  <a:pt x="0" y="68"/>
                </a:cubicBezTo>
                <a:moveTo>
                  <a:pt x="0" y="67"/>
                </a:moveTo>
                <a:cubicBezTo>
                  <a:pt x="0" y="67"/>
                  <a:pt x="0" y="67"/>
                  <a:pt x="0" y="67"/>
                </a:cubicBezTo>
                <a:cubicBezTo>
                  <a:pt x="0" y="67"/>
                  <a:pt x="0" y="67"/>
                  <a:pt x="0" y="67"/>
                </a:cubicBezTo>
                <a:moveTo>
                  <a:pt x="0" y="66"/>
                </a:moveTo>
                <a:cubicBezTo>
                  <a:pt x="0" y="66"/>
                  <a:pt x="0" y="66"/>
                  <a:pt x="0" y="66"/>
                </a:cubicBezTo>
                <a:cubicBezTo>
                  <a:pt x="0" y="66"/>
                  <a:pt x="0" y="66"/>
                  <a:pt x="0" y="66"/>
                </a:cubicBezTo>
                <a:moveTo>
                  <a:pt x="0" y="65"/>
                </a:moveTo>
                <a:cubicBezTo>
                  <a:pt x="0" y="65"/>
                  <a:pt x="0" y="65"/>
                  <a:pt x="0" y="65"/>
                </a:cubicBezTo>
                <a:cubicBezTo>
                  <a:pt x="0" y="65"/>
                  <a:pt x="0" y="65"/>
                  <a:pt x="0" y="65"/>
                </a:cubicBezTo>
                <a:moveTo>
                  <a:pt x="0" y="64"/>
                </a:moveTo>
                <a:cubicBezTo>
                  <a:pt x="0" y="64"/>
                  <a:pt x="0" y="64"/>
                  <a:pt x="0" y="65"/>
                </a:cubicBezTo>
                <a:cubicBezTo>
                  <a:pt x="0" y="64"/>
                  <a:pt x="0" y="64"/>
                  <a:pt x="0" y="64"/>
                </a:cubicBezTo>
                <a:moveTo>
                  <a:pt x="0" y="64"/>
                </a:moveTo>
                <a:cubicBezTo>
                  <a:pt x="0" y="64"/>
                  <a:pt x="0" y="64"/>
                  <a:pt x="0" y="64"/>
                </a:cubicBezTo>
                <a:cubicBezTo>
                  <a:pt x="0" y="64"/>
                  <a:pt x="0" y="64"/>
                  <a:pt x="0" y="64"/>
                </a:cubicBezTo>
                <a:moveTo>
                  <a:pt x="0" y="63"/>
                </a:moveTo>
                <a:cubicBezTo>
                  <a:pt x="0" y="63"/>
                  <a:pt x="0" y="63"/>
                  <a:pt x="0" y="63"/>
                </a:cubicBezTo>
                <a:cubicBezTo>
                  <a:pt x="0" y="63"/>
                  <a:pt x="0" y="63"/>
                  <a:pt x="0" y="63"/>
                </a:cubicBezTo>
                <a:moveTo>
                  <a:pt x="0" y="62"/>
                </a:moveTo>
                <a:cubicBezTo>
                  <a:pt x="0" y="62"/>
                  <a:pt x="0" y="62"/>
                  <a:pt x="0" y="62"/>
                </a:cubicBezTo>
                <a:cubicBezTo>
                  <a:pt x="0" y="62"/>
                  <a:pt x="0" y="62"/>
                  <a:pt x="0" y="62"/>
                </a:cubicBezTo>
                <a:moveTo>
                  <a:pt x="0" y="61"/>
                </a:moveTo>
                <a:cubicBezTo>
                  <a:pt x="0" y="61"/>
                  <a:pt x="0" y="61"/>
                  <a:pt x="0" y="61"/>
                </a:cubicBezTo>
                <a:cubicBezTo>
                  <a:pt x="0" y="61"/>
                  <a:pt x="0" y="61"/>
                  <a:pt x="0" y="61"/>
                </a:cubicBezTo>
                <a:moveTo>
                  <a:pt x="0" y="60"/>
                </a:moveTo>
                <a:cubicBezTo>
                  <a:pt x="0" y="60"/>
                  <a:pt x="0" y="60"/>
                  <a:pt x="0" y="61"/>
                </a:cubicBezTo>
                <a:cubicBezTo>
                  <a:pt x="0" y="60"/>
                  <a:pt x="0" y="60"/>
                  <a:pt x="0" y="60"/>
                </a:cubicBezTo>
                <a:moveTo>
                  <a:pt x="0" y="59"/>
                </a:moveTo>
                <a:cubicBezTo>
                  <a:pt x="0" y="60"/>
                  <a:pt x="0" y="60"/>
                  <a:pt x="0" y="60"/>
                </a:cubicBezTo>
                <a:cubicBezTo>
                  <a:pt x="0" y="60"/>
                  <a:pt x="0" y="60"/>
                  <a:pt x="0" y="59"/>
                </a:cubicBezTo>
                <a:moveTo>
                  <a:pt x="0" y="59"/>
                </a:moveTo>
                <a:cubicBezTo>
                  <a:pt x="0" y="59"/>
                  <a:pt x="0" y="59"/>
                  <a:pt x="0" y="59"/>
                </a:cubicBezTo>
                <a:cubicBezTo>
                  <a:pt x="0" y="59"/>
                  <a:pt x="0" y="59"/>
                  <a:pt x="0" y="59"/>
                </a:cubicBezTo>
                <a:moveTo>
                  <a:pt x="0" y="58"/>
                </a:moveTo>
                <a:cubicBezTo>
                  <a:pt x="0" y="58"/>
                  <a:pt x="0" y="58"/>
                  <a:pt x="0" y="58"/>
                </a:cubicBezTo>
                <a:cubicBezTo>
                  <a:pt x="0" y="58"/>
                  <a:pt x="0" y="58"/>
                  <a:pt x="0" y="58"/>
                </a:cubicBezTo>
                <a:moveTo>
                  <a:pt x="0" y="57"/>
                </a:moveTo>
                <a:cubicBezTo>
                  <a:pt x="0" y="57"/>
                  <a:pt x="0" y="57"/>
                  <a:pt x="0" y="57"/>
                </a:cubicBezTo>
                <a:cubicBezTo>
                  <a:pt x="0" y="57"/>
                  <a:pt x="0" y="57"/>
                  <a:pt x="0" y="57"/>
                </a:cubicBezTo>
                <a:moveTo>
                  <a:pt x="0" y="56"/>
                </a:moveTo>
                <a:cubicBezTo>
                  <a:pt x="0" y="56"/>
                  <a:pt x="0" y="56"/>
                  <a:pt x="0" y="56"/>
                </a:cubicBezTo>
                <a:cubicBezTo>
                  <a:pt x="0" y="56"/>
                  <a:pt x="0" y="56"/>
                  <a:pt x="0" y="56"/>
                </a:cubicBezTo>
                <a:moveTo>
                  <a:pt x="0" y="55"/>
                </a:moveTo>
                <a:cubicBezTo>
                  <a:pt x="0" y="56"/>
                  <a:pt x="0" y="56"/>
                  <a:pt x="0" y="56"/>
                </a:cubicBezTo>
                <a:cubicBezTo>
                  <a:pt x="0" y="56"/>
                  <a:pt x="0" y="56"/>
                  <a:pt x="0" y="55"/>
                </a:cubicBezTo>
                <a:moveTo>
                  <a:pt x="0" y="55"/>
                </a:moveTo>
                <a:cubicBezTo>
                  <a:pt x="0" y="55"/>
                  <a:pt x="0" y="55"/>
                  <a:pt x="0" y="55"/>
                </a:cubicBezTo>
                <a:cubicBezTo>
                  <a:pt x="0" y="55"/>
                  <a:pt x="0" y="55"/>
                  <a:pt x="0" y="55"/>
                </a:cubicBezTo>
                <a:moveTo>
                  <a:pt x="0" y="54"/>
                </a:moveTo>
                <a:cubicBezTo>
                  <a:pt x="0" y="54"/>
                  <a:pt x="0" y="54"/>
                  <a:pt x="0" y="54"/>
                </a:cubicBezTo>
                <a:cubicBezTo>
                  <a:pt x="0" y="54"/>
                  <a:pt x="0" y="54"/>
                  <a:pt x="0" y="54"/>
                </a:cubicBezTo>
                <a:moveTo>
                  <a:pt x="0" y="53"/>
                </a:moveTo>
                <a:cubicBezTo>
                  <a:pt x="0" y="53"/>
                  <a:pt x="0" y="53"/>
                  <a:pt x="0" y="53"/>
                </a:cubicBezTo>
                <a:cubicBezTo>
                  <a:pt x="0" y="53"/>
                  <a:pt x="0" y="53"/>
                  <a:pt x="0" y="53"/>
                </a:cubicBezTo>
                <a:moveTo>
                  <a:pt x="0" y="52"/>
                </a:moveTo>
                <a:cubicBezTo>
                  <a:pt x="0" y="52"/>
                  <a:pt x="0" y="52"/>
                  <a:pt x="0" y="52"/>
                </a:cubicBezTo>
                <a:cubicBezTo>
                  <a:pt x="0" y="52"/>
                  <a:pt x="0" y="52"/>
                  <a:pt x="0" y="52"/>
                </a:cubicBezTo>
                <a:moveTo>
                  <a:pt x="0" y="51"/>
                </a:moveTo>
                <a:cubicBezTo>
                  <a:pt x="0" y="51"/>
                  <a:pt x="0" y="52"/>
                  <a:pt x="0" y="52"/>
                </a:cubicBezTo>
                <a:cubicBezTo>
                  <a:pt x="0" y="52"/>
                  <a:pt x="0" y="51"/>
                  <a:pt x="0" y="51"/>
                </a:cubicBezTo>
                <a:moveTo>
                  <a:pt x="0" y="50"/>
                </a:moveTo>
                <a:cubicBezTo>
                  <a:pt x="0" y="51"/>
                  <a:pt x="0" y="51"/>
                  <a:pt x="0" y="51"/>
                </a:cubicBezTo>
                <a:cubicBezTo>
                  <a:pt x="0" y="51"/>
                  <a:pt x="0" y="51"/>
                  <a:pt x="0" y="50"/>
                </a:cubicBezTo>
                <a:moveTo>
                  <a:pt x="0" y="50"/>
                </a:moveTo>
                <a:cubicBezTo>
                  <a:pt x="0" y="50"/>
                  <a:pt x="0" y="50"/>
                  <a:pt x="0" y="50"/>
                </a:cubicBezTo>
                <a:cubicBezTo>
                  <a:pt x="0" y="50"/>
                  <a:pt x="0" y="50"/>
                  <a:pt x="0" y="50"/>
                </a:cubicBezTo>
                <a:moveTo>
                  <a:pt x="0" y="49"/>
                </a:moveTo>
                <a:cubicBezTo>
                  <a:pt x="0" y="49"/>
                  <a:pt x="0" y="49"/>
                  <a:pt x="0" y="49"/>
                </a:cubicBezTo>
                <a:cubicBezTo>
                  <a:pt x="0" y="49"/>
                  <a:pt x="0" y="49"/>
                  <a:pt x="0" y="49"/>
                </a:cubicBezTo>
                <a:moveTo>
                  <a:pt x="0" y="48"/>
                </a:moveTo>
                <a:cubicBezTo>
                  <a:pt x="0" y="48"/>
                  <a:pt x="0" y="48"/>
                  <a:pt x="0" y="48"/>
                </a:cubicBezTo>
                <a:cubicBezTo>
                  <a:pt x="0" y="48"/>
                  <a:pt x="0" y="48"/>
                  <a:pt x="0" y="48"/>
                </a:cubicBezTo>
                <a:moveTo>
                  <a:pt x="0" y="47"/>
                </a:moveTo>
                <a:cubicBezTo>
                  <a:pt x="0" y="47"/>
                  <a:pt x="0" y="47"/>
                  <a:pt x="0" y="48"/>
                </a:cubicBezTo>
                <a:cubicBezTo>
                  <a:pt x="0" y="47"/>
                  <a:pt x="0" y="47"/>
                  <a:pt x="0" y="47"/>
                </a:cubicBezTo>
                <a:moveTo>
                  <a:pt x="0" y="46"/>
                </a:moveTo>
                <a:cubicBezTo>
                  <a:pt x="0" y="47"/>
                  <a:pt x="0" y="47"/>
                  <a:pt x="0" y="47"/>
                </a:cubicBezTo>
                <a:cubicBezTo>
                  <a:pt x="0" y="47"/>
                  <a:pt x="0" y="47"/>
                  <a:pt x="0" y="46"/>
                </a:cubicBezTo>
                <a:moveTo>
                  <a:pt x="0" y="46"/>
                </a:moveTo>
                <a:cubicBezTo>
                  <a:pt x="0" y="46"/>
                  <a:pt x="0" y="46"/>
                  <a:pt x="0" y="46"/>
                </a:cubicBezTo>
                <a:cubicBezTo>
                  <a:pt x="0" y="46"/>
                  <a:pt x="0" y="46"/>
                  <a:pt x="0" y="46"/>
                </a:cubicBezTo>
                <a:moveTo>
                  <a:pt x="0" y="45"/>
                </a:moveTo>
                <a:cubicBezTo>
                  <a:pt x="0" y="45"/>
                  <a:pt x="0" y="45"/>
                  <a:pt x="0" y="45"/>
                </a:cubicBezTo>
                <a:cubicBezTo>
                  <a:pt x="0" y="45"/>
                  <a:pt x="0" y="45"/>
                  <a:pt x="0" y="45"/>
                </a:cubicBezTo>
                <a:moveTo>
                  <a:pt x="0" y="44"/>
                </a:moveTo>
                <a:cubicBezTo>
                  <a:pt x="0" y="44"/>
                  <a:pt x="0" y="44"/>
                  <a:pt x="0" y="44"/>
                </a:cubicBezTo>
                <a:cubicBezTo>
                  <a:pt x="0" y="44"/>
                  <a:pt x="0" y="44"/>
                  <a:pt x="0" y="44"/>
                </a:cubicBezTo>
                <a:moveTo>
                  <a:pt x="0" y="43"/>
                </a:moveTo>
                <a:cubicBezTo>
                  <a:pt x="0" y="43"/>
                  <a:pt x="0" y="43"/>
                  <a:pt x="0" y="44"/>
                </a:cubicBezTo>
                <a:cubicBezTo>
                  <a:pt x="0" y="43"/>
                  <a:pt x="0" y="43"/>
                  <a:pt x="0" y="43"/>
                </a:cubicBezTo>
                <a:moveTo>
                  <a:pt x="0" y="42"/>
                </a:moveTo>
                <a:cubicBezTo>
                  <a:pt x="0" y="42"/>
                  <a:pt x="0" y="42"/>
                  <a:pt x="0" y="43"/>
                </a:cubicBezTo>
                <a:cubicBezTo>
                  <a:pt x="0" y="42"/>
                  <a:pt x="0" y="42"/>
                  <a:pt x="0" y="42"/>
                </a:cubicBezTo>
                <a:moveTo>
                  <a:pt x="0" y="41"/>
                </a:moveTo>
                <a:cubicBezTo>
                  <a:pt x="0" y="41"/>
                  <a:pt x="0" y="42"/>
                  <a:pt x="0" y="42"/>
                </a:cubicBezTo>
                <a:cubicBezTo>
                  <a:pt x="0" y="42"/>
                  <a:pt x="0" y="42"/>
                  <a:pt x="0" y="42"/>
                </a:cubicBezTo>
                <a:cubicBezTo>
                  <a:pt x="0" y="42"/>
                  <a:pt x="0" y="41"/>
                  <a:pt x="0" y="41"/>
                </a:cubicBezTo>
                <a:moveTo>
                  <a:pt x="0" y="40"/>
                </a:moveTo>
                <a:cubicBezTo>
                  <a:pt x="0" y="40"/>
                  <a:pt x="0" y="41"/>
                  <a:pt x="0" y="41"/>
                </a:cubicBezTo>
                <a:cubicBezTo>
                  <a:pt x="0" y="41"/>
                  <a:pt x="0" y="40"/>
                  <a:pt x="0" y="40"/>
                </a:cubicBezTo>
                <a:moveTo>
                  <a:pt x="0" y="39"/>
                </a:moveTo>
                <a:cubicBezTo>
                  <a:pt x="0" y="40"/>
                  <a:pt x="0" y="40"/>
                  <a:pt x="0" y="40"/>
                </a:cubicBezTo>
                <a:cubicBezTo>
                  <a:pt x="0" y="40"/>
                  <a:pt x="0" y="40"/>
                  <a:pt x="0" y="39"/>
                </a:cubicBezTo>
                <a:moveTo>
                  <a:pt x="0" y="39"/>
                </a:moveTo>
                <a:cubicBezTo>
                  <a:pt x="0" y="39"/>
                  <a:pt x="0" y="39"/>
                  <a:pt x="0" y="39"/>
                </a:cubicBezTo>
                <a:cubicBezTo>
                  <a:pt x="0" y="39"/>
                  <a:pt x="0" y="39"/>
                  <a:pt x="0" y="39"/>
                </a:cubicBezTo>
                <a:moveTo>
                  <a:pt x="0" y="38"/>
                </a:moveTo>
                <a:cubicBezTo>
                  <a:pt x="0" y="38"/>
                  <a:pt x="0" y="38"/>
                  <a:pt x="0" y="38"/>
                </a:cubicBezTo>
                <a:cubicBezTo>
                  <a:pt x="0" y="38"/>
                  <a:pt x="0" y="38"/>
                  <a:pt x="0" y="38"/>
                </a:cubicBezTo>
                <a:moveTo>
                  <a:pt x="0" y="37"/>
                </a:moveTo>
                <a:cubicBezTo>
                  <a:pt x="0" y="37"/>
                  <a:pt x="0" y="37"/>
                  <a:pt x="0" y="37"/>
                </a:cubicBezTo>
                <a:cubicBezTo>
                  <a:pt x="0" y="37"/>
                  <a:pt x="0" y="37"/>
                  <a:pt x="0" y="37"/>
                </a:cubicBezTo>
                <a:moveTo>
                  <a:pt x="0" y="36"/>
                </a:moveTo>
                <a:cubicBezTo>
                  <a:pt x="0" y="36"/>
                  <a:pt x="0" y="36"/>
                  <a:pt x="0" y="37"/>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3"/>
                </a:moveTo>
                <a:cubicBezTo>
                  <a:pt x="0" y="33"/>
                  <a:pt x="0" y="33"/>
                  <a:pt x="0" y="33"/>
                </a:cubicBezTo>
                <a:cubicBezTo>
                  <a:pt x="0" y="33"/>
                  <a:pt x="0" y="33"/>
                  <a:pt x="0" y="33"/>
                </a:cubicBezTo>
                <a:moveTo>
                  <a:pt x="0" y="32"/>
                </a:moveTo>
                <a:cubicBezTo>
                  <a:pt x="0" y="32"/>
                  <a:pt x="0" y="32"/>
                  <a:pt x="0" y="33"/>
                </a:cubicBezTo>
                <a:cubicBezTo>
                  <a:pt x="0" y="32"/>
                  <a:pt x="0" y="32"/>
                  <a:pt x="0" y="32"/>
                </a:cubicBezTo>
                <a:moveTo>
                  <a:pt x="0" y="31"/>
                </a:moveTo>
                <a:cubicBezTo>
                  <a:pt x="0" y="31"/>
                  <a:pt x="0" y="32"/>
                  <a:pt x="0" y="32"/>
                </a:cubicBezTo>
                <a:cubicBezTo>
                  <a:pt x="0" y="32"/>
                  <a:pt x="0" y="31"/>
                  <a:pt x="0" y="31"/>
                </a:cubicBezTo>
                <a:moveTo>
                  <a:pt x="0" y="30"/>
                </a:moveTo>
                <a:cubicBezTo>
                  <a:pt x="0" y="31"/>
                  <a:pt x="0" y="31"/>
                  <a:pt x="0" y="31"/>
                </a:cubicBezTo>
                <a:cubicBezTo>
                  <a:pt x="0" y="31"/>
                  <a:pt x="0" y="31"/>
                  <a:pt x="0" y="30"/>
                </a:cubicBezTo>
                <a:moveTo>
                  <a:pt x="0" y="30"/>
                </a:moveTo>
                <a:cubicBezTo>
                  <a:pt x="0" y="30"/>
                  <a:pt x="0" y="30"/>
                  <a:pt x="0" y="30"/>
                </a:cubicBezTo>
                <a:cubicBezTo>
                  <a:pt x="0" y="30"/>
                  <a:pt x="0" y="30"/>
                  <a:pt x="0" y="30"/>
                </a:cubicBezTo>
                <a:moveTo>
                  <a:pt x="0" y="29"/>
                </a:moveTo>
                <a:cubicBezTo>
                  <a:pt x="0" y="29"/>
                  <a:pt x="0" y="29"/>
                  <a:pt x="0" y="29"/>
                </a:cubicBezTo>
                <a:cubicBezTo>
                  <a:pt x="0" y="29"/>
                  <a:pt x="0" y="29"/>
                  <a:pt x="0" y="29"/>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2"/>
                </a:moveTo>
                <a:cubicBezTo>
                  <a:pt x="0" y="22"/>
                  <a:pt x="0" y="23"/>
                  <a:pt x="0" y="23"/>
                </a:cubicBezTo>
                <a:cubicBezTo>
                  <a:pt x="0" y="23"/>
                  <a:pt x="0" y="22"/>
                  <a:pt x="0" y="22"/>
                </a:cubicBezTo>
                <a:moveTo>
                  <a:pt x="0" y="22"/>
                </a:moveTo>
                <a:cubicBezTo>
                  <a:pt x="0" y="22"/>
                  <a:pt x="0" y="22"/>
                  <a:pt x="0" y="22"/>
                </a:cubicBezTo>
                <a:cubicBezTo>
                  <a:pt x="0" y="22"/>
                  <a:pt x="0" y="22"/>
                  <a:pt x="0" y="22"/>
                </a:cubicBezTo>
                <a:moveTo>
                  <a:pt x="0" y="21"/>
                </a:moveTo>
                <a:cubicBezTo>
                  <a:pt x="0" y="21"/>
                  <a:pt x="0" y="21"/>
                  <a:pt x="0" y="21"/>
                </a:cubicBezTo>
                <a:cubicBezTo>
                  <a:pt x="0" y="21"/>
                  <a:pt x="0" y="21"/>
                  <a:pt x="0" y="21"/>
                </a:cubicBezTo>
                <a:moveTo>
                  <a:pt x="0" y="20"/>
                </a:moveTo>
                <a:cubicBezTo>
                  <a:pt x="0" y="20"/>
                  <a:pt x="0" y="20"/>
                  <a:pt x="0" y="20"/>
                </a:cubicBezTo>
                <a:cubicBezTo>
                  <a:pt x="0" y="20"/>
                  <a:pt x="0" y="20"/>
                  <a:pt x="0" y="20"/>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7"/>
                </a:moveTo>
                <a:cubicBezTo>
                  <a:pt x="0" y="18"/>
                  <a:pt x="0" y="18"/>
                  <a:pt x="0" y="18"/>
                </a:cubicBezTo>
                <a:cubicBezTo>
                  <a:pt x="0" y="18"/>
                  <a:pt x="0" y="18"/>
                  <a:pt x="0" y="17"/>
                </a:cubicBezTo>
                <a:moveTo>
                  <a:pt x="0" y="17"/>
                </a:moveTo>
                <a:cubicBezTo>
                  <a:pt x="0" y="17"/>
                  <a:pt x="0" y="17"/>
                  <a:pt x="0" y="17"/>
                </a:cubicBezTo>
                <a:cubicBezTo>
                  <a:pt x="0" y="17"/>
                  <a:pt x="0" y="17"/>
                  <a:pt x="0" y="17"/>
                </a:cubicBezTo>
                <a:moveTo>
                  <a:pt x="0" y="16"/>
                </a:moveTo>
                <a:cubicBezTo>
                  <a:pt x="0" y="16"/>
                  <a:pt x="0" y="16"/>
                  <a:pt x="0" y="16"/>
                </a:cubicBezTo>
                <a:cubicBezTo>
                  <a:pt x="0" y="16"/>
                  <a:pt x="0" y="16"/>
                  <a:pt x="0" y="16"/>
                </a:cubicBezTo>
                <a:moveTo>
                  <a:pt x="0" y="15"/>
                </a:moveTo>
                <a:cubicBezTo>
                  <a:pt x="0" y="15"/>
                  <a:pt x="0" y="15"/>
                  <a:pt x="0" y="15"/>
                </a:cubicBezTo>
                <a:cubicBezTo>
                  <a:pt x="0" y="15"/>
                  <a:pt x="0" y="15"/>
                  <a:pt x="0" y="15"/>
                </a:cubicBezTo>
                <a:moveTo>
                  <a:pt x="0" y="14"/>
                </a:moveTo>
                <a:cubicBezTo>
                  <a:pt x="0" y="14"/>
                  <a:pt x="0" y="14"/>
                  <a:pt x="0" y="15"/>
                </a:cubicBezTo>
                <a:cubicBezTo>
                  <a:pt x="0" y="14"/>
                  <a:pt x="0" y="14"/>
                  <a:pt x="0" y="14"/>
                </a:cubicBezTo>
                <a:moveTo>
                  <a:pt x="0" y="13"/>
                </a:moveTo>
                <a:cubicBezTo>
                  <a:pt x="0" y="14"/>
                  <a:pt x="0" y="14"/>
                  <a:pt x="0" y="14"/>
                </a:cubicBezTo>
                <a:cubicBezTo>
                  <a:pt x="0" y="14"/>
                  <a:pt x="0" y="14"/>
                  <a:pt x="0" y="13"/>
                </a:cubicBezTo>
                <a:moveTo>
                  <a:pt x="0" y="13"/>
                </a:moveTo>
                <a:cubicBezTo>
                  <a:pt x="0" y="13"/>
                  <a:pt x="0" y="13"/>
                  <a:pt x="0" y="13"/>
                </a:cubicBezTo>
                <a:cubicBezTo>
                  <a:pt x="0" y="13"/>
                  <a:pt x="0" y="13"/>
                  <a:pt x="0" y="13"/>
                </a:cubicBezTo>
                <a:moveTo>
                  <a:pt x="0" y="12"/>
                </a:moveTo>
                <a:cubicBezTo>
                  <a:pt x="0" y="12"/>
                  <a:pt x="0" y="12"/>
                  <a:pt x="0" y="12"/>
                </a:cubicBezTo>
                <a:cubicBezTo>
                  <a:pt x="0" y="12"/>
                  <a:pt x="0" y="12"/>
                  <a:pt x="0" y="12"/>
                </a:cubicBezTo>
                <a:moveTo>
                  <a:pt x="1" y="11"/>
                </a:moveTo>
                <a:cubicBezTo>
                  <a:pt x="1" y="11"/>
                  <a:pt x="0" y="11"/>
                  <a:pt x="0" y="11"/>
                </a:cubicBezTo>
                <a:cubicBezTo>
                  <a:pt x="1" y="11"/>
                  <a:pt x="1" y="11"/>
                  <a:pt x="1" y="11"/>
                </a:cubicBezTo>
                <a:moveTo>
                  <a:pt x="1" y="10"/>
                </a:moveTo>
                <a:cubicBezTo>
                  <a:pt x="1" y="10"/>
                  <a:pt x="1" y="10"/>
                  <a:pt x="1" y="11"/>
                </a:cubicBezTo>
                <a:cubicBezTo>
                  <a:pt x="1" y="10"/>
                  <a:pt x="1" y="10"/>
                  <a:pt x="1" y="10"/>
                </a:cubicBezTo>
                <a:moveTo>
                  <a:pt x="1" y="9"/>
                </a:moveTo>
                <a:cubicBezTo>
                  <a:pt x="1" y="10"/>
                  <a:pt x="1" y="10"/>
                  <a:pt x="1" y="10"/>
                </a:cubicBezTo>
                <a:cubicBezTo>
                  <a:pt x="1" y="10"/>
                  <a:pt x="1" y="10"/>
                  <a:pt x="1" y="9"/>
                </a:cubicBezTo>
                <a:moveTo>
                  <a:pt x="1" y="9"/>
                </a:moveTo>
                <a:cubicBezTo>
                  <a:pt x="1" y="9"/>
                  <a:pt x="1" y="9"/>
                  <a:pt x="1" y="9"/>
                </a:cubicBezTo>
                <a:cubicBezTo>
                  <a:pt x="1" y="9"/>
                  <a:pt x="1" y="9"/>
                  <a:pt x="1" y="9"/>
                </a:cubicBezTo>
                <a:moveTo>
                  <a:pt x="1" y="8"/>
                </a:moveTo>
                <a:cubicBezTo>
                  <a:pt x="1" y="8"/>
                  <a:pt x="1" y="8"/>
                  <a:pt x="1" y="8"/>
                </a:cubicBezTo>
                <a:cubicBezTo>
                  <a:pt x="1" y="8"/>
                  <a:pt x="1" y="8"/>
                  <a:pt x="1" y="8"/>
                </a:cubicBezTo>
                <a:moveTo>
                  <a:pt x="1" y="7"/>
                </a:moveTo>
                <a:cubicBezTo>
                  <a:pt x="1" y="7"/>
                  <a:pt x="1" y="7"/>
                  <a:pt x="1" y="7"/>
                </a:cubicBezTo>
                <a:cubicBezTo>
                  <a:pt x="1" y="7"/>
                  <a:pt x="1" y="7"/>
                  <a:pt x="1" y="7"/>
                </a:cubicBezTo>
                <a:moveTo>
                  <a:pt x="1" y="6"/>
                </a:moveTo>
                <a:cubicBezTo>
                  <a:pt x="1" y="6"/>
                  <a:pt x="1" y="6"/>
                  <a:pt x="1" y="7"/>
                </a:cubicBezTo>
                <a:cubicBezTo>
                  <a:pt x="1" y="6"/>
                  <a:pt x="1" y="6"/>
                  <a:pt x="1" y="6"/>
                </a:cubicBezTo>
                <a:moveTo>
                  <a:pt x="1" y="5"/>
                </a:moveTo>
                <a:cubicBezTo>
                  <a:pt x="1" y="6"/>
                  <a:pt x="1" y="6"/>
                  <a:pt x="1" y="6"/>
                </a:cubicBezTo>
                <a:cubicBezTo>
                  <a:pt x="1" y="6"/>
                  <a:pt x="1" y="6"/>
                  <a:pt x="1" y="5"/>
                </a:cubicBezTo>
                <a:moveTo>
                  <a:pt x="1" y="5"/>
                </a:moveTo>
                <a:cubicBezTo>
                  <a:pt x="1" y="5"/>
                  <a:pt x="1" y="5"/>
                  <a:pt x="1" y="5"/>
                </a:cubicBezTo>
                <a:cubicBezTo>
                  <a:pt x="1" y="5"/>
                  <a:pt x="1" y="5"/>
                  <a:pt x="1" y="5"/>
                </a:cubicBezTo>
                <a:moveTo>
                  <a:pt x="1" y="4"/>
                </a:moveTo>
                <a:cubicBezTo>
                  <a:pt x="1" y="4"/>
                  <a:pt x="1" y="4"/>
                  <a:pt x="1" y="4"/>
                </a:cubicBezTo>
                <a:cubicBezTo>
                  <a:pt x="1" y="4"/>
                  <a:pt x="1" y="4"/>
                  <a:pt x="1" y="4"/>
                </a:cubicBezTo>
                <a:moveTo>
                  <a:pt x="1" y="3"/>
                </a:moveTo>
                <a:cubicBezTo>
                  <a:pt x="1" y="3"/>
                  <a:pt x="1" y="3"/>
                  <a:pt x="1" y="3"/>
                </a:cubicBezTo>
                <a:cubicBezTo>
                  <a:pt x="1" y="3"/>
                  <a:pt x="1" y="3"/>
                  <a:pt x="1" y="3"/>
                </a:cubicBezTo>
                <a:moveTo>
                  <a:pt x="1" y="2"/>
                </a:moveTo>
                <a:cubicBezTo>
                  <a:pt x="1" y="2"/>
                  <a:pt x="1" y="2"/>
                  <a:pt x="1" y="3"/>
                </a:cubicBezTo>
                <a:cubicBezTo>
                  <a:pt x="1" y="2"/>
                  <a:pt x="1" y="2"/>
                  <a:pt x="1" y="2"/>
                </a:cubicBezTo>
                <a:moveTo>
                  <a:pt x="1" y="2"/>
                </a:moveTo>
                <a:cubicBezTo>
                  <a:pt x="1" y="2"/>
                  <a:pt x="1" y="2"/>
                  <a:pt x="1" y="2"/>
                </a:cubicBezTo>
                <a:cubicBezTo>
                  <a:pt x="1" y="2"/>
                  <a:pt x="1" y="2"/>
                  <a:pt x="1" y="2"/>
                </a:cubicBezTo>
                <a:moveTo>
                  <a:pt x="1" y="1"/>
                </a:moveTo>
                <a:cubicBezTo>
                  <a:pt x="1" y="1"/>
                  <a:pt x="1" y="1"/>
                  <a:pt x="1" y="1"/>
                </a:cubicBezTo>
                <a:cubicBezTo>
                  <a:pt x="1" y="1"/>
                  <a:pt x="1" y="1"/>
                  <a:pt x="1" y="1"/>
                </a:cubicBezTo>
                <a:moveTo>
                  <a:pt x="1" y="0"/>
                </a:moveTo>
                <a:cubicBezTo>
                  <a:pt x="1" y="0"/>
                  <a:pt x="1" y="0"/>
                  <a:pt x="1" y="0"/>
                </a:cubicBezTo>
                <a:cubicBezTo>
                  <a:pt x="1" y="0"/>
                  <a:pt x="1" y="0"/>
                  <a:pt x="1" y="0"/>
                </a:cubicBezTo>
              </a:path>
            </a:pathLst>
          </a:custGeom>
          <a:solidFill>
            <a:srgbClr val="FFA65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0" name="Freeform 78"/>
          <p:cNvSpPr/>
          <p:nvPr userDrawn="1">
            <p:custDataLst>
              <p:tags r:id="rId72"/>
            </p:custDataLst>
          </p:nvPr>
        </p:nvSpPr>
        <p:spPr bwMode="auto">
          <a:xfrm>
            <a:off x="7793663" y="5342467"/>
            <a:ext cx="419100" cy="859367"/>
          </a:xfrm>
          <a:custGeom>
            <a:avLst/>
            <a:gdLst>
              <a:gd name="T0" fmla="*/ 1 w 495"/>
              <a:gd name="T1" fmla="*/ 468 h 1017"/>
              <a:gd name="T2" fmla="*/ 1 w 495"/>
              <a:gd name="T3" fmla="*/ 470 h 1017"/>
              <a:gd name="T4" fmla="*/ 1 w 495"/>
              <a:gd name="T5" fmla="*/ 470 h 1017"/>
              <a:gd name="T6" fmla="*/ 1 w 495"/>
              <a:gd name="T7" fmla="*/ 471 h 1017"/>
              <a:gd name="T8" fmla="*/ 1 w 495"/>
              <a:gd name="T9" fmla="*/ 472 h 1017"/>
              <a:gd name="T10" fmla="*/ 1 w 495"/>
              <a:gd name="T11" fmla="*/ 473 h 1017"/>
              <a:gd name="T12" fmla="*/ 1 w 495"/>
              <a:gd name="T13" fmla="*/ 474 h 1017"/>
              <a:gd name="T14" fmla="*/ 1 w 495"/>
              <a:gd name="T15" fmla="*/ 475 h 1017"/>
              <a:gd name="T16" fmla="*/ 1 w 495"/>
              <a:gd name="T17" fmla="*/ 476 h 1017"/>
              <a:gd name="T18" fmla="*/ 1 w 495"/>
              <a:gd name="T19" fmla="*/ 477 h 1017"/>
              <a:gd name="T20" fmla="*/ 1 w 495"/>
              <a:gd name="T21" fmla="*/ 478 h 1017"/>
              <a:gd name="T22" fmla="*/ 0 w 495"/>
              <a:gd name="T23" fmla="*/ 479 h 1017"/>
              <a:gd name="T24" fmla="*/ 0 w 495"/>
              <a:gd name="T25" fmla="*/ 480 h 1017"/>
              <a:gd name="T26" fmla="*/ 0 w 495"/>
              <a:gd name="T27" fmla="*/ 481 h 1017"/>
              <a:gd name="T28" fmla="*/ 0 w 495"/>
              <a:gd name="T29" fmla="*/ 482 h 1017"/>
              <a:gd name="T30" fmla="*/ 0 w 495"/>
              <a:gd name="T31" fmla="*/ 483 h 1017"/>
              <a:gd name="T32" fmla="*/ 0 w 495"/>
              <a:gd name="T33" fmla="*/ 484 h 1017"/>
              <a:gd name="T34" fmla="*/ 0 w 495"/>
              <a:gd name="T35" fmla="*/ 485 h 1017"/>
              <a:gd name="T36" fmla="*/ 0 w 495"/>
              <a:gd name="T37" fmla="*/ 486 h 1017"/>
              <a:gd name="T38" fmla="*/ 0 w 495"/>
              <a:gd name="T39" fmla="*/ 487 h 1017"/>
              <a:gd name="T40" fmla="*/ 0 w 495"/>
              <a:gd name="T41" fmla="*/ 488 h 1017"/>
              <a:gd name="T42" fmla="*/ 0 w 495"/>
              <a:gd name="T43" fmla="*/ 490 h 1017"/>
              <a:gd name="T44" fmla="*/ 0 w 495"/>
              <a:gd name="T45" fmla="*/ 490 h 1017"/>
              <a:gd name="T46" fmla="*/ 0 w 495"/>
              <a:gd name="T47" fmla="*/ 492 h 1017"/>
              <a:gd name="T48" fmla="*/ 0 w 495"/>
              <a:gd name="T49" fmla="*/ 492 h 1017"/>
              <a:gd name="T50" fmla="*/ 0 w 495"/>
              <a:gd name="T51" fmla="*/ 494 h 1017"/>
              <a:gd name="T52" fmla="*/ 0 w 495"/>
              <a:gd name="T53" fmla="*/ 494 h 1017"/>
              <a:gd name="T54" fmla="*/ 0 w 495"/>
              <a:gd name="T55" fmla="*/ 496 h 1017"/>
              <a:gd name="T56" fmla="*/ 0 w 495"/>
              <a:gd name="T57" fmla="*/ 496 h 1017"/>
              <a:gd name="T58" fmla="*/ 0 w 495"/>
              <a:gd name="T59" fmla="*/ 498 h 1017"/>
              <a:gd name="T60" fmla="*/ 0 w 495"/>
              <a:gd name="T61" fmla="*/ 498 h 1017"/>
              <a:gd name="T62" fmla="*/ 0 w 495"/>
              <a:gd name="T63" fmla="*/ 500 h 1017"/>
              <a:gd name="T64" fmla="*/ 0 w 495"/>
              <a:gd name="T65" fmla="*/ 501 h 1017"/>
              <a:gd name="T66" fmla="*/ 0 w 495"/>
              <a:gd name="T67" fmla="*/ 502 h 1017"/>
              <a:gd name="T68" fmla="*/ 0 w 495"/>
              <a:gd name="T69" fmla="*/ 503 h 1017"/>
              <a:gd name="T70" fmla="*/ 0 w 495"/>
              <a:gd name="T71" fmla="*/ 504 h 1017"/>
              <a:gd name="T72" fmla="*/ 0 w 495"/>
              <a:gd name="T73" fmla="*/ 505 h 1017"/>
              <a:gd name="T74" fmla="*/ 0 w 495"/>
              <a:gd name="T75" fmla="*/ 506 h 1017"/>
              <a:gd name="T76" fmla="*/ 0 w 495"/>
              <a:gd name="T77" fmla="*/ 507 h 1017"/>
              <a:gd name="T78" fmla="*/ 0 w 495"/>
              <a:gd name="T79" fmla="*/ 508 h 1017"/>
              <a:gd name="T80" fmla="*/ 0 w 495"/>
              <a:gd name="T81" fmla="*/ 509 h 1017"/>
              <a:gd name="T82" fmla="*/ 0 w 495"/>
              <a:gd name="T83" fmla="*/ 511 h 1017"/>
              <a:gd name="T84" fmla="*/ 0 w 495"/>
              <a:gd name="T85" fmla="*/ 513 h 1017"/>
              <a:gd name="T86" fmla="*/ 0 w 495"/>
              <a:gd name="T87" fmla="*/ 515 h 1017"/>
              <a:gd name="T88" fmla="*/ 0 w 495"/>
              <a:gd name="T89" fmla="*/ 517 h 1017"/>
              <a:gd name="T90" fmla="*/ 0 w 495"/>
              <a:gd name="T91" fmla="*/ 519 h 1017"/>
              <a:gd name="T92" fmla="*/ 0 w 495"/>
              <a:gd name="T93" fmla="*/ 521 h 1017"/>
              <a:gd name="T94" fmla="*/ 0 w 495"/>
              <a:gd name="T95" fmla="*/ 523 h 1017"/>
              <a:gd name="T96" fmla="*/ 0 w 495"/>
              <a:gd name="T97" fmla="*/ 525 h 1017"/>
              <a:gd name="T98" fmla="*/ 0 w 495"/>
              <a:gd name="T99" fmla="*/ 527 h 1017"/>
              <a:gd name="T100" fmla="*/ 0 w 495"/>
              <a:gd name="T101" fmla="*/ 529 h 1017"/>
              <a:gd name="T102" fmla="*/ 0 w 495"/>
              <a:gd name="T103" fmla="*/ 531 h 1017"/>
              <a:gd name="T104" fmla="*/ 0 w 495"/>
              <a:gd name="T105" fmla="*/ 533 h 1017"/>
              <a:gd name="T106" fmla="*/ 0 w 495"/>
              <a:gd name="T107" fmla="*/ 535 h 1017"/>
              <a:gd name="T108" fmla="*/ 0 w 495"/>
              <a:gd name="T109" fmla="*/ 537 h 1017"/>
              <a:gd name="T110" fmla="*/ 0 w 495"/>
              <a:gd name="T111" fmla="*/ 539 h 1017"/>
              <a:gd name="T112" fmla="*/ 1 w 495"/>
              <a:gd name="T113" fmla="*/ 541 h 1017"/>
              <a:gd name="T114" fmla="*/ 453 w 495"/>
              <a:gd name="T115" fmla="*/ 622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5" h="1017">
                <a:moveTo>
                  <a:pt x="495" y="0"/>
                </a:moveTo>
                <a:cubicBezTo>
                  <a:pt x="234" y="7"/>
                  <a:pt x="22" y="211"/>
                  <a:pt x="1" y="468"/>
                </a:cubicBezTo>
                <a:cubicBezTo>
                  <a:pt x="1" y="468"/>
                  <a:pt x="1" y="468"/>
                  <a:pt x="1" y="468"/>
                </a:cubicBezTo>
                <a:cubicBezTo>
                  <a:pt x="1" y="468"/>
                  <a:pt x="1" y="468"/>
                  <a:pt x="1" y="468"/>
                </a:cubicBezTo>
                <a:cubicBezTo>
                  <a:pt x="1" y="468"/>
                  <a:pt x="1" y="468"/>
                  <a:pt x="1" y="468"/>
                </a:cubicBezTo>
                <a:cubicBezTo>
                  <a:pt x="1" y="468"/>
                  <a:pt x="1" y="469"/>
                  <a:pt x="1" y="469"/>
                </a:cubicBezTo>
                <a:cubicBezTo>
                  <a:pt x="1" y="469"/>
                  <a:pt x="1" y="469"/>
                  <a:pt x="1" y="469"/>
                </a:cubicBezTo>
                <a:cubicBezTo>
                  <a:pt x="1" y="469"/>
                  <a:pt x="1" y="469"/>
                  <a:pt x="1" y="469"/>
                </a:cubicBezTo>
                <a:cubicBezTo>
                  <a:pt x="1" y="469"/>
                  <a:pt x="1" y="469"/>
                  <a:pt x="1" y="469"/>
                </a:cubicBezTo>
                <a:cubicBezTo>
                  <a:pt x="1" y="469"/>
                  <a:pt x="1" y="469"/>
                  <a:pt x="1" y="470"/>
                </a:cubicBezTo>
                <a:cubicBezTo>
                  <a:pt x="1" y="470"/>
                  <a:pt x="1" y="470"/>
                  <a:pt x="1" y="470"/>
                </a:cubicBezTo>
                <a:cubicBezTo>
                  <a:pt x="1" y="470"/>
                  <a:pt x="1" y="470"/>
                  <a:pt x="1" y="470"/>
                </a:cubicBezTo>
                <a:cubicBezTo>
                  <a:pt x="1" y="470"/>
                  <a:pt x="1" y="470"/>
                  <a:pt x="1" y="470"/>
                </a:cubicBezTo>
                <a:cubicBezTo>
                  <a:pt x="1" y="470"/>
                  <a:pt x="1" y="470"/>
                  <a:pt x="1" y="470"/>
                </a:cubicBezTo>
                <a:cubicBezTo>
                  <a:pt x="1" y="470"/>
                  <a:pt x="1" y="470"/>
                  <a:pt x="1" y="470"/>
                </a:cubicBezTo>
                <a:cubicBezTo>
                  <a:pt x="1" y="470"/>
                  <a:pt x="1" y="470"/>
                  <a:pt x="1" y="471"/>
                </a:cubicBezTo>
                <a:cubicBezTo>
                  <a:pt x="1" y="471"/>
                  <a:pt x="1" y="471"/>
                  <a:pt x="1" y="471"/>
                </a:cubicBezTo>
                <a:cubicBezTo>
                  <a:pt x="1" y="471"/>
                  <a:pt x="1" y="471"/>
                  <a:pt x="1" y="471"/>
                </a:cubicBezTo>
                <a:cubicBezTo>
                  <a:pt x="1" y="471"/>
                  <a:pt x="1" y="471"/>
                  <a:pt x="1" y="471"/>
                </a:cubicBezTo>
                <a:cubicBezTo>
                  <a:pt x="1" y="471"/>
                  <a:pt x="1" y="471"/>
                  <a:pt x="1" y="471"/>
                </a:cubicBezTo>
                <a:cubicBezTo>
                  <a:pt x="1" y="471"/>
                  <a:pt x="1" y="471"/>
                  <a:pt x="1" y="471"/>
                </a:cubicBezTo>
                <a:cubicBezTo>
                  <a:pt x="1" y="472"/>
                  <a:pt x="1" y="472"/>
                  <a:pt x="1" y="472"/>
                </a:cubicBezTo>
                <a:cubicBezTo>
                  <a:pt x="1" y="472"/>
                  <a:pt x="1" y="472"/>
                  <a:pt x="1" y="472"/>
                </a:cubicBezTo>
                <a:cubicBezTo>
                  <a:pt x="1" y="472"/>
                  <a:pt x="1" y="472"/>
                  <a:pt x="1" y="472"/>
                </a:cubicBezTo>
                <a:cubicBezTo>
                  <a:pt x="1" y="472"/>
                  <a:pt x="1" y="472"/>
                  <a:pt x="1" y="472"/>
                </a:cubicBezTo>
                <a:cubicBezTo>
                  <a:pt x="1" y="472"/>
                  <a:pt x="1" y="472"/>
                  <a:pt x="1" y="473"/>
                </a:cubicBezTo>
                <a:cubicBezTo>
                  <a:pt x="1" y="473"/>
                  <a:pt x="1" y="473"/>
                  <a:pt x="1" y="473"/>
                </a:cubicBezTo>
                <a:cubicBezTo>
                  <a:pt x="1" y="473"/>
                  <a:pt x="1" y="473"/>
                  <a:pt x="1" y="473"/>
                </a:cubicBezTo>
                <a:cubicBezTo>
                  <a:pt x="1" y="473"/>
                  <a:pt x="1" y="473"/>
                  <a:pt x="1" y="473"/>
                </a:cubicBezTo>
                <a:cubicBezTo>
                  <a:pt x="1" y="473"/>
                  <a:pt x="1" y="473"/>
                  <a:pt x="1" y="473"/>
                </a:cubicBezTo>
                <a:cubicBezTo>
                  <a:pt x="1" y="473"/>
                  <a:pt x="1" y="473"/>
                  <a:pt x="1" y="473"/>
                </a:cubicBezTo>
                <a:cubicBezTo>
                  <a:pt x="1" y="474"/>
                  <a:pt x="1" y="474"/>
                  <a:pt x="1" y="474"/>
                </a:cubicBezTo>
                <a:cubicBezTo>
                  <a:pt x="1" y="474"/>
                  <a:pt x="1" y="474"/>
                  <a:pt x="1" y="474"/>
                </a:cubicBezTo>
                <a:cubicBezTo>
                  <a:pt x="1" y="474"/>
                  <a:pt x="1" y="474"/>
                  <a:pt x="1" y="474"/>
                </a:cubicBezTo>
                <a:cubicBezTo>
                  <a:pt x="1" y="474"/>
                  <a:pt x="1" y="474"/>
                  <a:pt x="1" y="474"/>
                </a:cubicBezTo>
                <a:cubicBezTo>
                  <a:pt x="1" y="474"/>
                  <a:pt x="1" y="474"/>
                  <a:pt x="1" y="475"/>
                </a:cubicBezTo>
                <a:cubicBezTo>
                  <a:pt x="1" y="475"/>
                  <a:pt x="1" y="475"/>
                  <a:pt x="1" y="475"/>
                </a:cubicBezTo>
                <a:cubicBezTo>
                  <a:pt x="1" y="475"/>
                  <a:pt x="1" y="475"/>
                  <a:pt x="1" y="475"/>
                </a:cubicBezTo>
                <a:cubicBezTo>
                  <a:pt x="1" y="475"/>
                  <a:pt x="1" y="475"/>
                  <a:pt x="1" y="475"/>
                </a:cubicBezTo>
                <a:cubicBezTo>
                  <a:pt x="1" y="475"/>
                  <a:pt x="1" y="475"/>
                  <a:pt x="1" y="475"/>
                </a:cubicBezTo>
                <a:cubicBezTo>
                  <a:pt x="1" y="475"/>
                  <a:pt x="1" y="475"/>
                  <a:pt x="1" y="475"/>
                </a:cubicBezTo>
                <a:cubicBezTo>
                  <a:pt x="1" y="476"/>
                  <a:pt x="1" y="476"/>
                  <a:pt x="1" y="476"/>
                </a:cubicBezTo>
                <a:cubicBezTo>
                  <a:pt x="1" y="476"/>
                  <a:pt x="1" y="476"/>
                  <a:pt x="1" y="476"/>
                </a:cubicBezTo>
                <a:cubicBezTo>
                  <a:pt x="1" y="476"/>
                  <a:pt x="1" y="476"/>
                  <a:pt x="1" y="476"/>
                </a:cubicBezTo>
                <a:cubicBezTo>
                  <a:pt x="1" y="476"/>
                  <a:pt x="1" y="476"/>
                  <a:pt x="1" y="476"/>
                </a:cubicBezTo>
                <a:cubicBezTo>
                  <a:pt x="1" y="476"/>
                  <a:pt x="1" y="476"/>
                  <a:pt x="1" y="477"/>
                </a:cubicBezTo>
                <a:cubicBezTo>
                  <a:pt x="1" y="477"/>
                  <a:pt x="1" y="477"/>
                  <a:pt x="1" y="477"/>
                </a:cubicBezTo>
                <a:cubicBezTo>
                  <a:pt x="1" y="477"/>
                  <a:pt x="1" y="477"/>
                  <a:pt x="1" y="477"/>
                </a:cubicBezTo>
                <a:cubicBezTo>
                  <a:pt x="1" y="477"/>
                  <a:pt x="1" y="477"/>
                  <a:pt x="1" y="477"/>
                </a:cubicBezTo>
                <a:cubicBezTo>
                  <a:pt x="1" y="477"/>
                  <a:pt x="1" y="477"/>
                  <a:pt x="1" y="477"/>
                </a:cubicBezTo>
                <a:cubicBezTo>
                  <a:pt x="1" y="477"/>
                  <a:pt x="1" y="477"/>
                  <a:pt x="1" y="477"/>
                </a:cubicBezTo>
                <a:cubicBezTo>
                  <a:pt x="1" y="478"/>
                  <a:pt x="1" y="478"/>
                  <a:pt x="1" y="478"/>
                </a:cubicBezTo>
                <a:cubicBezTo>
                  <a:pt x="1" y="478"/>
                  <a:pt x="1" y="478"/>
                  <a:pt x="1" y="478"/>
                </a:cubicBezTo>
                <a:cubicBezTo>
                  <a:pt x="1" y="478"/>
                  <a:pt x="1" y="478"/>
                  <a:pt x="1" y="478"/>
                </a:cubicBezTo>
                <a:cubicBezTo>
                  <a:pt x="1" y="478"/>
                  <a:pt x="1" y="478"/>
                  <a:pt x="1" y="478"/>
                </a:cubicBezTo>
                <a:cubicBezTo>
                  <a:pt x="1" y="478"/>
                  <a:pt x="1" y="478"/>
                  <a:pt x="1" y="479"/>
                </a:cubicBezTo>
                <a:cubicBezTo>
                  <a:pt x="1" y="479"/>
                  <a:pt x="1" y="479"/>
                  <a:pt x="1" y="479"/>
                </a:cubicBezTo>
                <a:cubicBezTo>
                  <a:pt x="1" y="479"/>
                  <a:pt x="1" y="479"/>
                  <a:pt x="1" y="479"/>
                </a:cubicBezTo>
                <a:cubicBezTo>
                  <a:pt x="1" y="479"/>
                  <a:pt x="1" y="479"/>
                  <a:pt x="1" y="479"/>
                </a:cubicBezTo>
                <a:cubicBezTo>
                  <a:pt x="1" y="479"/>
                  <a:pt x="1" y="479"/>
                  <a:pt x="0" y="479"/>
                </a:cubicBezTo>
                <a:cubicBezTo>
                  <a:pt x="0" y="479"/>
                  <a:pt x="0" y="479"/>
                  <a:pt x="0" y="479"/>
                </a:cubicBezTo>
                <a:cubicBezTo>
                  <a:pt x="0" y="480"/>
                  <a:pt x="0" y="480"/>
                  <a:pt x="0" y="480"/>
                </a:cubicBezTo>
                <a:cubicBezTo>
                  <a:pt x="0" y="480"/>
                  <a:pt x="0" y="480"/>
                  <a:pt x="0" y="480"/>
                </a:cubicBezTo>
                <a:cubicBezTo>
                  <a:pt x="0" y="480"/>
                  <a:pt x="0" y="480"/>
                  <a:pt x="0" y="480"/>
                </a:cubicBezTo>
                <a:cubicBezTo>
                  <a:pt x="0" y="480"/>
                  <a:pt x="0" y="480"/>
                  <a:pt x="0" y="480"/>
                </a:cubicBezTo>
                <a:cubicBezTo>
                  <a:pt x="0" y="480"/>
                  <a:pt x="0" y="480"/>
                  <a:pt x="0" y="481"/>
                </a:cubicBezTo>
                <a:cubicBezTo>
                  <a:pt x="0" y="481"/>
                  <a:pt x="0" y="481"/>
                  <a:pt x="0" y="481"/>
                </a:cubicBezTo>
                <a:cubicBezTo>
                  <a:pt x="0" y="481"/>
                  <a:pt x="0" y="481"/>
                  <a:pt x="0" y="481"/>
                </a:cubicBezTo>
                <a:cubicBezTo>
                  <a:pt x="0" y="481"/>
                  <a:pt x="0" y="481"/>
                  <a:pt x="0" y="481"/>
                </a:cubicBezTo>
                <a:cubicBezTo>
                  <a:pt x="0" y="481"/>
                  <a:pt x="0" y="481"/>
                  <a:pt x="0" y="481"/>
                </a:cubicBezTo>
                <a:cubicBezTo>
                  <a:pt x="0" y="481"/>
                  <a:pt x="0" y="481"/>
                  <a:pt x="0" y="481"/>
                </a:cubicBezTo>
                <a:cubicBezTo>
                  <a:pt x="0" y="482"/>
                  <a:pt x="0" y="482"/>
                  <a:pt x="0" y="482"/>
                </a:cubicBezTo>
                <a:cubicBezTo>
                  <a:pt x="0" y="482"/>
                  <a:pt x="0" y="482"/>
                  <a:pt x="0" y="482"/>
                </a:cubicBezTo>
                <a:cubicBezTo>
                  <a:pt x="0" y="482"/>
                  <a:pt x="0" y="482"/>
                  <a:pt x="0" y="482"/>
                </a:cubicBezTo>
                <a:cubicBezTo>
                  <a:pt x="0" y="482"/>
                  <a:pt x="0" y="482"/>
                  <a:pt x="0" y="482"/>
                </a:cubicBezTo>
                <a:cubicBezTo>
                  <a:pt x="0" y="482"/>
                  <a:pt x="0" y="482"/>
                  <a:pt x="0" y="483"/>
                </a:cubicBezTo>
                <a:cubicBezTo>
                  <a:pt x="0" y="483"/>
                  <a:pt x="0" y="483"/>
                  <a:pt x="0" y="483"/>
                </a:cubicBezTo>
                <a:cubicBezTo>
                  <a:pt x="0" y="483"/>
                  <a:pt x="0" y="483"/>
                  <a:pt x="0" y="483"/>
                </a:cubicBezTo>
                <a:cubicBezTo>
                  <a:pt x="0" y="483"/>
                  <a:pt x="0" y="483"/>
                  <a:pt x="0" y="483"/>
                </a:cubicBezTo>
                <a:cubicBezTo>
                  <a:pt x="0" y="483"/>
                  <a:pt x="0" y="483"/>
                  <a:pt x="0" y="483"/>
                </a:cubicBezTo>
                <a:cubicBezTo>
                  <a:pt x="0" y="483"/>
                  <a:pt x="0" y="483"/>
                  <a:pt x="0" y="483"/>
                </a:cubicBezTo>
                <a:cubicBezTo>
                  <a:pt x="0" y="484"/>
                  <a:pt x="0" y="484"/>
                  <a:pt x="0" y="484"/>
                </a:cubicBezTo>
                <a:cubicBezTo>
                  <a:pt x="0" y="484"/>
                  <a:pt x="0" y="484"/>
                  <a:pt x="0" y="484"/>
                </a:cubicBezTo>
                <a:cubicBezTo>
                  <a:pt x="0" y="484"/>
                  <a:pt x="0" y="484"/>
                  <a:pt x="0" y="484"/>
                </a:cubicBezTo>
                <a:cubicBezTo>
                  <a:pt x="0" y="484"/>
                  <a:pt x="0" y="484"/>
                  <a:pt x="0" y="484"/>
                </a:cubicBezTo>
                <a:cubicBezTo>
                  <a:pt x="0" y="484"/>
                  <a:pt x="0" y="485"/>
                  <a:pt x="0" y="485"/>
                </a:cubicBezTo>
                <a:cubicBezTo>
                  <a:pt x="0" y="485"/>
                  <a:pt x="0" y="485"/>
                  <a:pt x="0" y="485"/>
                </a:cubicBezTo>
                <a:cubicBezTo>
                  <a:pt x="0" y="485"/>
                  <a:pt x="0" y="485"/>
                  <a:pt x="0" y="485"/>
                </a:cubicBezTo>
                <a:cubicBezTo>
                  <a:pt x="0" y="485"/>
                  <a:pt x="0" y="485"/>
                  <a:pt x="0" y="485"/>
                </a:cubicBezTo>
                <a:cubicBezTo>
                  <a:pt x="0" y="485"/>
                  <a:pt x="0" y="485"/>
                  <a:pt x="0" y="485"/>
                </a:cubicBezTo>
                <a:cubicBezTo>
                  <a:pt x="0" y="485"/>
                  <a:pt x="0" y="485"/>
                  <a:pt x="0" y="485"/>
                </a:cubicBezTo>
                <a:cubicBezTo>
                  <a:pt x="0" y="486"/>
                  <a:pt x="0" y="486"/>
                  <a:pt x="0" y="486"/>
                </a:cubicBezTo>
                <a:cubicBezTo>
                  <a:pt x="0" y="486"/>
                  <a:pt x="0" y="486"/>
                  <a:pt x="0" y="486"/>
                </a:cubicBezTo>
                <a:cubicBezTo>
                  <a:pt x="0" y="486"/>
                  <a:pt x="0" y="486"/>
                  <a:pt x="0" y="486"/>
                </a:cubicBezTo>
                <a:cubicBezTo>
                  <a:pt x="0" y="486"/>
                  <a:pt x="0" y="486"/>
                  <a:pt x="0" y="486"/>
                </a:cubicBezTo>
                <a:cubicBezTo>
                  <a:pt x="0" y="486"/>
                  <a:pt x="0" y="487"/>
                  <a:pt x="0" y="487"/>
                </a:cubicBezTo>
                <a:cubicBezTo>
                  <a:pt x="0" y="487"/>
                  <a:pt x="0" y="487"/>
                  <a:pt x="0" y="487"/>
                </a:cubicBezTo>
                <a:cubicBezTo>
                  <a:pt x="0" y="487"/>
                  <a:pt x="0" y="487"/>
                  <a:pt x="0" y="487"/>
                </a:cubicBezTo>
                <a:cubicBezTo>
                  <a:pt x="0" y="487"/>
                  <a:pt x="0" y="487"/>
                  <a:pt x="0" y="487"/>
                </a:cubicBezTo>
                <a:cubicBezTo>
                  <a:pt x="0" y="487"/>
                  <a:pt x="0" y="487"/>
                  <a:pt x="0" y="487"/>
                </a:cubicBezTo>
                <a:cubicBezTo>
                  <a:pt x="0" y="487"/>
                  <a:pt x="0" y="487"/>
                  <a:pt x="0" y="487"/>
                </a:cubicBezTo>
                <a:cubicBezTo>
                  <a:pt x="0" y="488"/>
                  <a:pt x="0" y="488"/>
                  <a:pt x="0" y="488"/>
                </a:cubicBezTo>
                <a:cubicBezTo>
                  <a:pt x="0" y="488"/>
                  <a:pt x="0" y="488"/>
                  <a:pt x="0" y="488"/>
                </a:cubicBezTo>
                <a:cubicBezTo>
                  <a:pt x="0" y="488"/>
                  <a:pt x="0" y="488"/>
                  <a:pt x="0" y="488"/>
                </a:cubicBezTo>
                <a:cubicBezTo>
                  <a:pt x="0" y="488"/>
                  <a:pt x="0" y="488"/>
                  <a:pt x="0" y="488"/>
                </a:cubicBezTo>
                <a:cubicBezTo>
                  <a:pt x="0" y="488"/>
                  <a:pt x="0" y="489"/>
                  <a:pt x="0" y="489"/>
                </a:cubicBezTo>
                <a:cubicBezTo>
                  <a:pt x="0" y="489"/>
                  <a:pt x="0" y="489"/>
                  <a:pt x="0" y="489"/>
                </a:cubicBezTo>
                <a:cubicBezTo>
                  <a:pt x="0" y="489"/>
                  <a:pt x="0" y="489"/>
                  <a:pt x="0" y="489"/>
                </a:cubicBezTo>
                <a:cubicBezTo>
                  <a:pt x="0" y="489"/>
                  <a:pt x="0" y="489"/>
                  <a:pt x="0" y="489"/>
                </a:cubicBezTo>
                <a:cubicBezTo>
                  <a:pt x="0" y="489"/>
                  <a:pt x="0" y="489"/>
                  <a:pt x="0" y="490"/>
                </a:cubicBezTo>
                <a:cubicBezTo>
                  <a:pt x="0" y="490"/>
                  <a:pt x="0" y="490"/>
                  <a:pt x="0" y="490"/>
                </a:cubicBezTo>
                <a:cubicBezTo>
                  <a:pt x="0" y="490"/>
                  <a:pt x="0" y="490"/>
                  <a:pt x="0" y="490"/>
                </a:cubicBezTo>
                <a:cubicBezTo>
                  <a:pt x="0" y="490"/>
                  <a:pt x="0" y="490"/>
                  <a:pt x="0" y="490"/>
                </a:cubicBezTo>
                <a:cubicBezTo>
                  <a:pt x="0" y="490"/>
                  <a:pt x="0" y="490"/>
                  <a:pt x="0" y="490"/>
                </a:cubicBezTo>
                <a:cubicBezTo>
                  <a:pt x="0" y="490"/>
                  <a:pt x="0" y="490"/>
                  <a:pt x="0" y="490"/>
                </a:cubicBezTo>
                <a:cubicBezTo>
                  <a:pt x="0" y="490"/>
                  <a:pt x="0" y="491"/>
                  <a:pt x="0" y="491"/>
                </a:cubicBezTo>
                <a:cubicBezTo>
                  <a:pt x="0" y="491"/>
                  <a:pt x="0" y="491"/>
                  <a:pt x="0" y="491"/>
                </a:cubicBezTo>
                <a:cubicBezTo>
                  <a:pt x="0" y="491"/>
                  <a:pt x="0" y="491"/>
                  <a:pt x="0" y="491"/>
                </a:cubicBezTo>
                <a:cubicBezTo>
                  <a:pt x="0" y="491"/>
                  <a:pt x="0" y="491"/>
                  <a:pt x="0" y="491"/>
                </a:cubicBezTo>
                <a:cubicBezTo>
                  <a:pt x="0" y="491"/>
                  <a:pt x="0" y="491"/>
                  <a:pt x="0" y="492"/>
                </a:cubicBezTo>
                <a:cubicBezTo>
                  <a:pt x="0" y="492"/>
                  <a:pt x="0" y="492"/>
                  <a:pt x="0" y="492"/>
                </a:cubicBezTo>
                <a:cubicBezTo>
                  <a:pt x="0" y="492"/>
                  <a:pt x="0" y="492"/>
                  <a:pt x="0" y="492"/>
                </a:cubicBezTo>
                <a:cubicBezTo>
                  <a:pt x="0" y="492"/>
                  <a:pt x="0" y="492"/>
                  <a:pt x="0" y="492"/>
                </a:cubicBezTo>
                <a:cubicBezTo>
                  <a:pt x="0" y="492"/>
                  <a:pt x="0" y="492"/>
                  <a:pt x="0" y="492"/>
                </a:cubicBezTo>
                <a:cubicBezTo>
                  <a:pt x="0" y="492"/>
                  <a:pt x="0" y="492"/>
                  <a:pt x="0" y="492"/>
                </a:cubicBezTo>
                <a:cubicBezTo>
                  <a:pt x="0" y="492"/>
                  <a:pt x="0" y="493"/>
                  <a:pt x="0" y="493"/>
                </a:cubicBezTo>
                <a:cubicBezTo>
                  <a:pt x="0" y="493"/>
                  <a:pt x="0" y="493"/>
                  <a:pt x="0" y="493"/>
                </a:cubicBezTo>
                <a:cubicBezTo>
                  <a:pt x="0" y="493"/>
                  <a:pt x="0" y="493"/>
                  <a:pt x="0" y="493"/>
                </a:cubicBezTo>
                <a:cubicBezTo>
                  <a:pt x="0" y="493"/>
                  <a:pt x="0" y="493"/>
                  <a:pt x="0" y="493"/>
                </a:cubicBezTo>
                <a:cubicBezTo>
                  <a:pt x="0" y="493"/>
                  <a:pt x="0" y="493"/>
                  <a:pt x="0" y="494"/>
                </a:cubicBezTo>
                <a:cubicBezTo>
                  <a:pt x="0" y="494"/>
                  <a:pt x="0" y="494"/>
                  <a:pt x="0" y="494"/>
                </a:cubicBezTo>
                <a:cubicBezTo>
                  <a:pt x="0" y="494"/>
                  <a:pt x="0" y="494"/>
                  <a:pt x="0" y="494"/>
                </a:cubicBezTo>
                <a:cubicBezTo>
                  <a:pt x="0" y="494"/>
                  <a:pt x="0" y="494"/>
                  <a:pt x="0" y="494"/>
                </a:cubicBezTo>
                <a:cubicBezTo>
                  <a:pt x="0" y="494"/>
                  <a:pt x="0" y="494"/>
                  <a:pt x="0" y="494"/>
                </a:cubicBezTo>
                <a:cubicBezTo>
                  <a:pt x="0" y="494"/>
                  <a:pt x="0" y="494"/>
                  <a:pt x="0" y="494"/>
                </a:cubicBezTo>
                <a:cubicBezTo>
                  <a:pt x="0" y="495"/>
                  <a:pt x="0" y="495"/>
                  <a:pt x="0" y="495"/>
                </a:cubicBezTo>
                <a:cubicBezTo>
                  <a:pt x="0" y="495"/>
                  <a:pt x="0" y="495"/>
                  <a:pt x="0" y="495"/>
                </a:cubicBezTo>
                <a:cubicBezTo>
                  <a:pt x="0" y="495"/>
                  <a:pt x="0" y="495"/>
                  <a:pt x="0" y="495"/>
                </a:cubicBezTo>
                <a:cubicBezTo>
                  <a:pt x="0" y="495"/>
                  <a:pt x="0" y="495"/>
                  <a:pt x="0" y="495"/>
                </a:cubicBezTo>
                <a:cubicBezTo>
                  <a:pt x="0" y="495"/>
                  <a:pt x="0" y="495"/>
                  <a:pt x="0" y="496"/>
                </a:cubicBezTo>
                <a:cubicBezTo>
                  <a:pt x="0" y="496"/>
                  <a:pt x="0" y="496"/>
                  <a:pt x="0" y="496"/>
                </a:cubicBezTo>
                <a:cubicBezTo>
                  <a:pt x="0" y="496"/>
                  <a:pt x="0" y="496"/>
                  <a:pt x="0" y="496"/>
                </a:cubicBezTo>
                <a:cubicBezTo>
                  <a:pt x="0" y="496"/>
                  <a:pt x="0" y="496"/>
                  <a:pt x="0" y="496"/>
                </a:cubicBezTo>
                <a:cubicBezTo>
                  <a:pt x="0" y="496"/>
                  <a:pt x="0" y="496"/>
                  <a:pt x="0" y="496"/>
                </a:cubicBezTo>
                <a:cubicBezTo>
                  <a:pt x="0" y="496"/>
                  <a:pt x="0" y="496"/>
                  <a:pt x="0" y="496"/>
                </a:cubicBezTo>
                <a:cubicBezTo>
                  <a:pt x="0" y="497"/>
                  <a:pt x="0" y="497"/>
                  <a:pt x="0" y="497"/>
                </a:cubicBezTo>
                <a:cubicBezTo>
                  <a:pt x="0" y="497"/>
                  <a:pt x="0" y="497"/>
                  <a:pt x="0" y="497"/>
                </a:cubicBezTo>
                <a:cubicBezTo>
                  <a:pt x="0" y="497"/>
                  <a:pt x="0" y="497"/>
                  <a:pt x="0" y="497"/>
                </a:cubicBezTo>
                <a:cubicBezTo>
                  <a:pt x="0" y="497"/>
                  <a:pt x="0" y="497"/>
                  <a:pt x="0" y="497"/>
                </a:cubicBezTo>
                <a:cubicBezTo>
                  <a:pt x="0" y="497"/>
                  <a:pt x="0" y="497"/>
                  <a:pt x="0" y="498"/>
                </a:cubicBezTo>
                <a:cubicBezTo>
                  <a:pt x="0" y="498"/>
                  <a:pt x="0" y="498"/>
                  <a:pt x="0" y="498"/>
                </a:cubicBezTo>
                <a:cubicBezTo>
                  <a:pt x="0" y="498"/>
                  <a:pt x="0" y="498"/>
                  <a:pt x="0" y="498"/>
                </a:cubicBezTo>
                <a:cubicBezTo>
                  <a:pt x="0" y="498"/>
                  <a:pt x="0" y="498"/>
                  <a:pt x="0" y="498"/>
                </a:cubicBezTo>
                <a:cubicBezTo>
                  <a:pt x="0" y="498"/>
                  <a:pt x="0" y="498"/>
                  <a:pt x="0" y="498"/>
                </a:cubicBezTo>
                <a:cubicBezTo>
                  <a:pt x="0" y="498"/>
                  <a:pt x="0" y="498"/>
                  <a:pt x="0" y="498"/>
                </a:cubicBezTo>
                <a:cubicBezTo>
                  <a:pt x="0" y="499"/>
                  <a:pt x="0" y="499"/>
                  <a:pt x="0" y="499"/>
                </a:cubicBezTo>
                <a:cubicBezTo>
                  <a:pt x="0" y="499"/>
                  <a:pt x="0" y="499"/>
                  <a:pt x="0" y="499"/>
                </a:cubicBezTo>
                <a:cubicBezTo>
                  <a:pt x="0" y="499"/>
                  <a:pt x="0" y="499"/>
                  <a:pt x="0" y="499"/>
                </a:cubicBezTo>
                <a:cubicBezTo>
                  <a:pt x="0" y="499"/>
                  <a:pt x="0" y="499"/>
                  <a:pt x="0" y="499"/>
                </a:cubicBezTo>
                <a:cubicBezTo>
                  <a:pt x="0" y="499"/>
                  <a:pt x="0" y="500"/>
                  <a:pt x="0" y="500"/>
                </a:cubicBezTo>
                <a:cubicBezTo>
                  <a:pt x="0" y="500"/>
                  <a:pt x="0" y="500"/>
                  <a:pt x="0" y="500"/>
                </a:cubicBezTo>
                <a:cubicBezTo>
                  <a:pt x="0" y="500"/>
                  <a:pt x="0" y="500"/>
                  <a:pt x="0" y="500"/>
                </a:cubicBezTo>
                <a:cubicBezTo>
                  <a:pt x="0" y="500"/>
                  <a:pt x="0" y="500"/>
                  <a:pt x="0" y="500"/>
                </a:cubicBezTo>
                <a:cubicBezTo>
                  <a:pt x="0" y="500"/>
                  <a:pt x="0" y="500"/>
                  <a:pt x="0" y="501"/>
                </a:cubicBezTo>
                <a:cubicBezTo>
                  <a:pt x="0" y="501"/>
                  <a:pt x="0" y="501"/>
                  <a:pt x="0" y="501"/>
                </a:cubicBezTo>
                <a:cubicBezTo>
                  <a:pt x="0" y="501"/>
                  <a:pt x="0" y="501"/>
                  <a:pt x="0" y="501"/>
                </a:cubicBezTo>
                <a:cubicBezTo>
                  <a:pt x="0" y="501"/>
                  <a:pt x="0" y="501"/>
                  <a:pt x="0" y="501"/>
                </a:cubicBezTo>
                <a:cubicBezTo>
                  <a:pt x="0" y="501"/>
                  <a:pt x="0" y="501"/>
                  <a:pt x="0" y="501"/>
                </a:cubicBezTo>
                <a:cubicBezTo>
                  <a:pt x="0" y="501"/>
                  <a:pt x="0" y="501"/>
                  <a:pt x="0" y="501"/>
                </a:cubicBezTo>
                <a:cubicBezTo>
                  <a:pt x="0" y="501"/>
                  <a:pt x="0" y="502"/>
                  <a:pt x="0" y="502"/>
                </a:cubicBezTo>
                <a:cubicBezTo>
                  <a:pt x="0" y="502"/>
                  <a:pt x="0" y="502"/>
                  <a:pt x="0" y="502"/>
                </a:cubicBezTo>
                <a:cubicBezTo>
                  <a:pt x="0" y="502"/>
                  <a:pt x="0" y="502"/>
                  <a:pt x="0" y="502"/>
                </a:cubicBezTo>
                <a:cubicBezTo>
                  <a:pt x="0" y="502"/>
                  <a:pt x="0" y="502"/>
                  <a:pt x="0" y="502"/>
                </a:cubicBezTo>
                <a:cubicBezTo>
                  <a:pt x="0" y="502"/>
                  <a:pt x="0" y="502"/>
                  <a:pt x="0" y="503"/>
                </a:cubicBezTo>
                <a:cubicBezTo>
                  <a:pt x="0" y="503"/>
                  <a:pt x="0" y="503"/>
                  <a:pt x="0" y="503"/>
                </a:cubicBezTo>
                <a:cubicBezTo>
                  <a:pt x="0" y="503"/>
                  <a:pt x="0" y="503"/>
                  <a:pt x="0" y="503"/>
                </a:cubicBezTo>
                <a:cubicBezTo>
                  <a:pt x="0" y="503"/>
                  <a:pt x="0" y="503"/>
                  <a:pt x="0" y="503"/>
                </a:cubicBezTo>
                <a:cubicBezTo>
                  <a:pt x="0" y="503"/>
                  <a:pt x="0" y="503"/>
                  <a:pt x="0" y="503"/>
                </a:cubicBezTo>
                <a:cubicBezTo>
                  <a:pt x="0" y="503"/>
                  <a:pt x="0" y="503"/>
                  <a:pt x="0" y="503"/>
                </a:cubicBezTo>
                <a:cubicBezTo>
                  <a:pt x="0" y="503"/>
                  <a:pt x="0" y="504"/>
                  <a:pt x="0" y="504"/>
                </a:cubicBezTo>
                <a:cubicBezTo>
                  <a:pt x="0" y="504"/>
                  <a:pt x="0" y="504"/>
                  <a:pt x="0" y="504"/>
                </a:cubicBezTo>
                <a:cubicBezTo>
                  <a:pt x="0" y="504"/>
                  <a:pt x="0" y="504"/>
                  <a:pt x="0" y="504"/>
                </a:cubicBezTo>
                <a:cubicBezTo>
                  <a:pt x="0" y="504"/>
                  <a:pt x="0" y="504"/>
                  <a:pt x="0" y="504"/>
                </a:cubicBezTo>
                <a:cubicBezTo>
                  <a:pt x="0" y="504"/>
                  <a:pt x="0" y="504"/>
                  <a:pt x="0" y="505"/>
                </a:cubicBezTo>
                <a:cubicBezTo>
                  <a:pt x="0" y="505"/>
                  <a:pt x="0" y="505"/>
                  <a:pt x="0" y="505"/>
                </a:cubicBezTo>
                <a:cubicBezTo>
                  <a:pt x="0" y="505"/>
                  <a:pt x="0" y="505"/>
                  <a:pt x="0" y="505"/>
                </a:cubicBezTo>
                <a:cubicBezTo>
                  <a:pt x="0" y="505"/>
                  <a:pt x="0" y="505"/>
                  <a:pt x="0" y="505"/>
                </a:cubicBezTo>
                <a:cubicBezTo>
                  <a:pt x="0" y="505"/>
                  <a:pt x="0" y="505"/>
                  <a:pt x="0" y="505"/>
                </a:cubicBezTo>
                <a:cubicBezTo>
                  <a:pt x="0" y="505"/>
                  <a:pt x="0" y="505"/>
                  <a:pt x="0" y="505"/>
                </a:cubicBezTo>
                <a:cubicBezTo>
                  <a:pt x="0" y="505"/>
                  <a:pt x="0" y="506"/>
                  <a:pt x="0" y="506"/>
                </a:cubicBezTo>
                <a:cubicBezTo>
                  <a:pt x="0" y="506"/>
                  <a:pt x="0" y="506"/>
                  <a:pt x="0" y="506"/>
                </a:cubicBezTo>
                <a:cubicBezTo>
                  <a:pt x="0" y="506"/>
                  <a:pt x="0" y="506"/>
                  <a:pt x="0" y="506"/>
                </a:cubicBezTo>
                <a:cubicBezTo>
                  <a:pt x="0" y="506"/>
                  <a:pt x="0" y="506"/>
                  <a:pt x="0" y="506"/>
                </a:cubicBezTo>
                <a:cubicBezTo>
                  <a:pt x="0" y="506"/>
                  <a:pt x="0" y="506"/>
                  <a:pt x="0" y="507"/>
                </a:cubicBezTo>
                <a:cubicBezTo>
                  <a:pt x="0" y="507"/>
                  <a:pt x="0" y="507"/>
                  <a:pt x="0" y="507"/>
                </a:cubicBezTo>
                <a:cubicBezTo>
                  <a:pt x="0" y="507"/>
                  <a:pt x="0" y="507"/>
                  <a:pt x="0" y="507"/>
                </a:cubicBezTo>
                <a:cubicBezTo>
                  <a:pt x="0" y="507"/>
                  <a:pt x="0" y="507"/>
                  <a:pt x="0" y="507"/>
                </a:cubicBezTo>
                <a:cubicBezTo>
                  <a:pt x="0" y="507"/>
                  <a:pt x="0" y="507"/>
                  <a:pt x="0" y="507"/>
                </a:cubicBezTo>
                <a:cubicBezTo>
                  <a:pt x="0" y="507"/>
                  <a:pt x="0" y="507"/>
                  <a:pt x="0" y="507"/>
                </a:cubicBezTo>
                <a:cubicBezTo>
                  <a:pt x="0" y="508"/>
                  <a:pt x="0" y="508"/>
                  <a:pt x="0" y="508"/>
                </a:cubicBezTo>
                <a:cubicBezTo>
                  <a:pt x="0" y="508"/>
                  <a:pt x="0" y="508"/>
                  <a:pt x="0" y="508"/>
                </a:cubicBezTo>
                <a:cubicBezTo>
                  <a:pt x="0" y="508"/>
                  <a:pt x="0" y="508"/>
                  <a:pt x="0" y="508"/>
                </a:cubicBezTo>
                <a:cubicBezTo>
                  <a:pt x="0" y="508"/>
                  <a:pt x="0" y="508"/>
                  <a:pt x="0" y="508"/>
                </a:cubicBezTo>
                <a:cubicBezTo>
                  <a:pt x="0" y="508"/>
                  <a:pt x="0" y="509"/>
                  <a:pt x="0" y="509"/>
                </a:cubicBezTo>
                <a:cubicBezTo>
                  <a:pt x="0" y="509"/>
                  <a:pt x="0" y="509"/>
                  <a:pt x="0" y="509"/>
                </a:cubicBezTo>
                <a:cubicBezTo>
                  <a:pt x="0" y="509"/>
                  <a:pt x="0" y="509"/>
                  <a:pt x="0" y="509"/>
                </a:cubicBezTo>
                <a:cubicBezTo>
                  <a:pt x="0" y="509"/>
                  <a:pt x="0" y="509"/>
                  <a:pt x="0" y="509"/>
                </a:cubicBezTo>
                <a:cubicBezTo>
                  <a:pt x="0" y="509"/>
                  <a:pt x="0" y="510"/>
                  <a:pt x="0" y="510"/>
                </a:cubicBezTo>
                <a:cubicBezTo>
                  <a:pt x="0" y="510"/>
                  <a:pt x="0" y="510"/>
                  <a:pt x="0" y="510"/>
                </a:cubicBezTo>
                <a:cubicBezTo>
                  <a:pt x="0" y="510"/>
                  <a:pt x="0" y="510"/>
                  <a:pt x="0" y="511"/>
                </a:cubicBezTo>
                <a:cubicBezTo>
                  <a:pt x="0" y="511"/>
                  <a:pt x="0" y="511"/>
                  <a:pt x="0" y="511"/>
                </a:cubicBezTo>
                <a:cubicBezTo>
                  <a:pt x="0" y="511"/>
                  <a:pt x="0" y="511"/>
                  <a:pt x="0" y="512"/>
                </a:cubicBezTo>
                <a:cubicBezTo>
                  <a:pt x="0" y="512"/>
                  <a:pt x="0" y="512"/>
                  <a:pt x="0" y="512"/>
                </a:cubicBezTo>
                <a:cubicBezTo>
                  <a:pt x="0" y="512"/>
                  <a:pt x="0" y="512"/>
                  <a:pt x="0" y="512"/>
                </a:cubicBezTo>
                <a:cubicBezTo>
                  <a:pt x="0" y="512"/>
                  <a:pt x="0" y="513"/>
                  <a:pt x="0" y="513"/>
                </a:cubicBezTo>
                <a:cubicBezTo>
                  <a:pt x="0" y="513"/>
                  <a:pt x="0" y="513"/>
                  <a:pt x="0" y="513"/>
                </a:cubicBezTo>
                <a:cubicBezTo>
                  <a:pt x="0" y="513"/>
                  <a:pt x="0" y="513"/>
                  <a:pt x="0" y="514"/>
                </a:cubicBezTo>
                <a:cubicBezTo>
                  <a:pt x="0" y="514"/>
                  <a:pt x="0" y="514"/>
                  <a:pt x="0" y="514"/>
                </a:cubicBezTo>
                <a:cubicBezTo>
                  <a:pt x="0" y="514"/>
                  <a:pt x="0" y="514"/>
                  <a:pt x="0" y="514"/>
                </a:cubicBezTo>
                <a:cubicBezTo>
                  <a:pt x="0" y="515"/>
                  <a:pt x="0" y="515"/>
                  <a:pt x="0" y="515"/>
                </a:cubicBezTo>
                <a:cubicBezTo>
                  <a:pt x="0" y="515"/>
                  <a:pt x="0" y="515"/>
                  <a:pt x="0" y="515"/>
                </a:cubicBezTo>
                <a:cubicBezTo>
                  <a:pt x="0" y="515"/>
                  <a:pt x="0" y="515"/>
                  <a:pt x="0" y="516"/>
                </a:cubicBezTo>
                <a:cubicBezTo>
                  <a:pt x="0" y="516"/>
                  <a:pt x="0" y="516"/>
                  <a:pt x="0" y="516"/>
                </a:cubicBezTo>
                <a:cubicBezTo>
                  <a:pt x="0" y="516"/>
                  <a:pt x="0" y="516"/>
                  <a:pt x="0" y="516"/>
                </a:cubicBezTo>
                <a:cubicBezTo>
                  <a:pt x="0" y="517"/>
                  <a:pt x="0" y="517"/>
                  <a:pt x="0" y="517"/>
                </a:cubicBezTo>
                <a:cubicBezTo>
                  <a:pt x="0" y="517"/>
                  <a:pt x="0" y="517"/>
                  <a:pt x="0" y="517"/>
                </a:cubicBezTo>
                <a:cubicBezTo>
                  <a:pt x="0" y="517"/>
                  <a:pt x="0" y="517"/>
                  <a:pt x="0" y="518"/>
                </a:cubicBezTo>
                <a:cubicBezTo>
                  <a:pt x="0" y="518"/>
                  <a:pt x="0" y="518"/>
                  <a:pt x="0" y="518"/>
                </a:cubicBezTo>
                <a:cubicBezTo>
                  <a:pt x="0" y="518"/>
                  <a:pt x="0" y="518"/>
                  <a:pt x="0" y="518"/>
                </a:cubicBezTo>
                <a:cubicBezTo>
                  <a:pt x="0" y="519"/>
                  <a:pt x="0" y="519"/>
                  <a:pt x="0" y="519"/>
                </a:cubicBezTo>
                <a:cubicBezTo>
                  <a:pt x="0" y="519"/>
                  <a:pt x="0" y="519"/>
                  <a:pt x="0" y="519"/>
                </a:cubicBezTo>
                <a:cubicBezTo>
                  <a:pt x="0" y="519"/>
                  <a:pt x="0" y="520"/>
                  <a:pt x="0" y="520"/>
                </a:cubicBezTo>
                <a:cubicBezTo>
                  <a:pt x="0" y="520"/>
                  <a:pt x="0" y="520"/>
                  <a:pt x="0" y="520"/>
                </a:cubicBezTo>
                <a:cubicBezTo>
                  <a:pt x="0" y="520"/>
                  <a:pt x="0" y="520"/>
                  <a:pt x="0" y="520"/>
                </a:cubicBezTo>
                <a:cubicBezTo>
                  <a:pt x="0" y="521"/>
                  <a:pt x="0" y="521"/>
                  <a:pt x="0" y="521"/>
                </a:cubicBezTo>
                <a:cubicBezTo>
                  <a:pt x="0" y="521"/>
                  <a:pt x="0" y="521"/>
                  <a:pt x="0" y="521"/>
                </a:cubicBezTo>
                <a:cubicBezTo>
                  <a:pt x="0" y="521"/>
                  <a:pt x="0" y="522"/>
                  <a:pt x="0" y="522"/>
                </a:cubicBezTo>
                <a:cubicBezTo>
                  <a:pt x="0" y="522"/>
                  <a:pt x="0" y="522"/>
                  <a:pt x="0" y="522"/>
                </a:cubicBezTo>
                <a:cubicBezTo>
                  <a:pt x="0" y="522"/>
                  <a:pt x="0" y="522"/>
                  <a:pt x="0" y="523"/>
                </a:cubicBezTo>
                <a:cubicBezTo>
                  <a:pt x="0" y="523"/>
                  <a:pt x="0" y="523"/>
                  <a:pt x="0" y="523"/>
                </a:cubicBezTo>
                <a:cubicBezTo>
                  <a:pt x="0" y="523"/>
                  <a:pt x="0" y="523"/>
                  <a:pt x="0" y="523"/>
                </a:cubicBezTo>
                <a:cubicBezTo>
                  <a:pt x="0" y="524"/>
                  <a:pt x="0" y="524"/>
                  <a:pt x="0" y="524"/>
                </a:cubicBezTo>
                <a:cubicBezTo>
                  <a:pt x="0" y="524"/>
                  <a:pt x="0" y="524"/>
                  <a:pt x="0" y="524"/>
                </a:cubicBezTo>
                <a:cubicBezTo>
                  <a:pt x="0" y="524"/>
                  <a:pt x="0" y="524"/>
                  <a:pt x="0" y="524"/>
                </a:cubicBezTo>
                <a:cubicBezTo>
                  <a:pt x="0" y="525"/>
                  <a:pt x="0" y="525"/>
                  <a:pt x="0" y="525"/>
                </a:cubicBezTo>
                <a:cubicBezTo>
                  <a:pt x="0" y="525"/>
                  <a:pt x="0" y="525"/>
                  <a:pt x="0" y="525"/>
                </a:cubicBezTo>
                <a:cubicBezTo>
                  <a:pt x="0" y="525"/>
                  <a:pt x="0" y="526"/>
                  <a:pt x="0" y="526"/>
                </a:cubicBezTo>
                <a:cubicBezTo>
                  <a:pt x="0" y="526"/>
                  <a:pt x="0" y="526"/>
                  <a:pt x="0" y="526"/>
                </a:cubicBezTo>
                <a:cubicBezTo>
                  <a:pt x="0" y="526"/>
                  <a:pt x="0" y="526"/>
                  <a:pt x="0" y="527"/>
                </a:cubicBezTo>
                <a:cubicBezTo>
                  <a:pt x="0" y="527"/>
                  <a:pt x="0" y="527"/>
                  <a:pt x="0" y="527"/>
                </a:cubicBezTo>
                <a:cubicBezTo>
                  <a:pt x="0" y="527"/>
                  <a:pt x="0" y="527"/>
                  <a:pt x="0" y="527"/>
                </a:cubicBezTo>
                <a:cubicBezTo>
                  <a:pt x="0" y="528"/>
                  <a:pt x="0" y="528"/>
                  <a:pt x="0" y="528"/>
                </a:cubicBezTo>
                <a:cubicBezTo>
                  <a:pt x="0" y="528"/>
                  <a:pt x="0" y="528"/>
                  <a:pt x="0" y="528"/>
                </a:cubicBezTo>
                <a:cubicBezTo>
                  <a:pt x="0" y="528"/>
                  <a:pt x="0" y="528"/>
                  <a:pt x="0" y="529"/>
                </a:cubicBezTo>
                <a:cubicBezTo>
                  <a:pt x="0" y="529"/>
                  <a:pt x="0" y="529"/>
                  <a:pt x="0" y="529"/>
                </a:cubicBezTo>
                <a:cubicBezTo>
                  <a:pt x="0" y="529"/>
                  <a:pt x="0" y="529"/>
                  <a:pt x="0" y="529"/>
                </a:cubicBezTo>
                <a:cubicBezTo>
                  <a:pt x="0" y="530"/>
                  <a:pt x="0" y="530"/>
                  <a:pt x="0" y="530"/>
                </a:cubicBezTo>
                <a:cubicBezTo>
                  <a:pt x="0" y="530"/>
                  <a:pt x="0" y="530"/>
                  <a:pt x="0" y="530"/>
                </a:cubicBezTo>
                <a:cubicBezTo>
                  <a:pt x="0" y="530"/>
                  <a:pt x="0" y="531"/>
                  <a:pt x="0" y="531"/>
                </a:cubicBezTo>
                <a:cubicBezTo>
                  <a:pt x="0" y="531"/>
                  <a:pt x="0" y="531"/>
                  <a:pt x="0" y="531"/>
                </a:cubicBezTo>
                <a:cubicBezTo>
                  <a:pt x="0" y="531"/>
                  <a:pt x="0" y="531"/>
                  <a:pt x="0" y="532"/>
                </a:cubicBezTo>
                <a:cubicBezTo>
                  <a:pt x="0" y="532"/>
                  <a:pt x="0" y="532"/>
                  <a:pt x="0" y="532"/>
                </a:cubicBezTo>
                <a:cubicBezTo>
                  <a:pt x="0" y="532"/>
                  <a:pt x="0" y="532"/>
                  <a:pt x="0" y="532"/>
                </a:cubicBezTo>
                <a:cubicBezTo>
                  <a:pt x="0" y="532"/>
                  <a:pt x="0" y="532"/>
                  <a:pt x="0" y="533"/>
                </a:cubicBezTo>
                <a:cubicBezTo>
                  <a:pt x="0" y="533"/>
                  <a:pt x="0" y="533"/>
                  <a:pt x="0" y="533"/>
                </a:cubicBezTo>
                <a:cubicBezTo>
                  <a:pt x="0" y="533"/>
                  <a:pt x="0" y="533"/>
                  <a:pt x="0" y="533"/>
                </a:cubicBezTo>
                <a:cubicBezTo>
                  <a:pt x="0" y="534"/>
                  <a:pt x="0" y="534"/>
                  <a:pt x="0" y="534"/>
                </a:cubicBezTo>
                <a:cubicBezTo>
                  <a:pt x="0" y="534"/>
                  <a:pt x="0" y="534"/>
                  <a:pt x="0" y="534"/>
                </a:cubicBezTo>
                <a:cubicBezTo>
                  <a:pt x="0" y="534"/>
                  <a:pt x="0" y="535"/>
                  <a:pt x="0" y="535"/>
                </a:cubicBezTo>
                <a:cubicBezTo>
                  <a:pt x="0" y="535"/>
                  <a:pt x="0" y="535"/>
                  <a:pt x="0" y="535"/>
                </a:cubicBezTo>
                <a:cubicBezTo>
                  <a:pt x="0" y="535"/>
                  <a:pt x="0" y="535"/>
                  <a:pt x="0" y="536"/>
                </a:cubicBezTo>
                <a:cubicBezTo>
                  <a:pt x="0" y="536"/>
                  <a:pt x="0" y="536"/>
                  <a:pt x="0" y="536"/>
                </a:cubicBezTo>
                <a:cubicBezTo>
                  <a:pt x="0" y="536"/>
                  <a:pt x="0" y="536"/>
                  <a:pt x="0" y="536"/>
                </a:cubicBezTo>
                <a:cubicBezTo>
                  <a:pt x="0" y="536"/>
                  <a:pt x="0" y="536"/>
                  <a:pt x="0" y="537"/>
                </a:cubicBezTo>
                <a:cubicBezTo>
                  <a:pt x="0" y="537"/>
                  <a:pt x="0" y="537"/>
                  <a:pt x="0" y="537"/>
                </a:cubicBezTo>
                <a:cubicBezTo>
                  <a:pt x="0" y="537"/>
                  <a:pt x="0" y="537"/>
                  <a:pt x="0" y="537"/>
                </a:cubicBezTo>
                <a:cubicBezTo>
                  <a:pt x="0" y="538"/>
                  <a:pt x="0" y="538"/>
                  <a:pt x="0" y="538"/>
                </a:cubicBezTo>
                <a:cubicBezTo>
                  <a:pt x="0" y="538"/>
                  <a:pt x="0" y="538"/>
                  <a:pt x="0" y="538"/>
                </a:cubicBezTo>
                <a:cubicBezTo>
                  <a:pt x="0" y="538"/>
                  <a:pt x="0" y="539"/>
                  <a:pt x="0" y="539"/>
                </a:cubicBezTo>
                <a:cubicBezTo>
                  <a:pt x="0" y="539"/>
                  <a:pt x="0" y="539"/>
                  <a:pt x="0" y="539"/>
                </a:cubicBezTo>
                <a:cubicBezTo>
                  <a:pt x="0" y="539"/>
                  <a:pt x="0" y="539"/>
                  <a:pt x="0" y="540"/>
                </a:cubicBezTo>
                <a:cubicBezTo>
                  <a:pt x="0" y="540"/>
                  <a:pt x="0" y="540"/>
                  <a:pt x="0" y="540"/>
                </a:cubicBezTo>
                <a:cubicBezTo>
                  <a:pt x="0" y="540"/>
                  <a:pt x="0" y="540"/>
                  <a:pt x="0" y="540"/>
                </a:cubicBezTo>
                <a:cubicBezTo>
                  <a:pt x="0" y="540"/>
                  <a:pt x="1" y="540"/>
                  <a:pt x="1" y="541"/>
                </a:cubicBezTo>
                <a:cubicBezTo>
                  <a:pt x="1" y="541"/>
                  <a:pt x="1" y="541"/>
                  <a:pt x="1" y="541"/>
                </a:cubicBezTo>
                <a:cubicBezTo>
                  <a:pt x="1" y="541"/>
                  <a:pt x="1" y="541"/>
                  <a:pt x="1" y="541"/>
                </a:cubicBezTo>
                <a:cubicBezTo>
                  <a:pt x="1" y="542"/>
                  <a:pt x="1" y="542"/>
                  <a:pt x="1" y="542"/>
                </a:cubicBezTo>
                <a:cubicBezTo>
                  <a:pt x="1" y="542"/>
                  <a:pt x="1" y="542"/>
                  <a:pt x="1" y="542"/>
                </a:cubicBezTo>
                <a:cubicBezTo>
                  <a:pt x="16" y="790"/>
                  <a:pt x="208" y="990"/>
                  <a:pt x="453" y="1017"/>
                </a:cubicBezTo>
                <a:cubicBezTo>
                  <a:pt x="453" y="622"/>
                  <a:pt x="453" y="622"/>
                  <a:pt x="453" y="622"/>
                </a:cubicBezTo>
                <a:cubicBezTo>
                  <a:pt x="453" y="601"/>
                  <a:pt x="470" y="584"/>
                  <a:pt x="491" y="584"/>
                </a:cubicBezTo>
                <a:cubicBezTo>
                  <a:pt x="492" y="584"/>
                  <a:pt x="494" y="584"/>
                  <a:pt x="495" y="584"/>
                </a:cubicBezTo>
                <a:cubicBezTo>
                  <a:pt x="495" y="0"/>
                  <a:pt x="495" y="0"/>
                  <a:pt x="495" y="0"/>
                </a:cubicBezTo>
              </a:path>
            </a:pathLst>
          </a:custGeom>
          <a:solidFill>
            <a:srgbClr val="FFA65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1" name="Freeform 79"/>
          <p:cNvSpPr/>
          <p:nvPr userDrawn="1">
            <p:custDataLst>
              <p:tags r:id="rId73"/>
            </p:custDataLst>
          </p:nvPr>
        </p:nvSpPr>
        <p:spPr bwMode="auto">
          <a:xfrm>
            <a:off x="8176780" y="5837767"/>
            <a:ext cx="65617" cy="766233"/>
          </a:xfrm>
          <a:custGeom>
            <a:avLst/>
            <a:gdLst>
              <a:gd name="T0" fmla="*/ 76 w 76"/>
              <a:gd name="T1" fmla="*/ 870 h 908"/>
              <a:gd name="T2" fmla="*/ 38 w 76"/>
              <a:gd name="T3" fmla="*/ 908 h 908"/>
              <a:gd name="T4" fmla="*/ 0 w 76"/>
              <a:gd name="T5" fmla="*/ 870 h 908"/>
              <a:gd name="T6" fmla="*/ 0 w 76"/>
              <a:gd name="T7" fmla="*/ 38 h 908"/>
              <a:gd name="T8" fmla="*/ 38 w 76"/>
              <a:gd name="T9" fmla="*/ 0 h 908"/>
              <a:gd name="T10" fmla="*/ 76 w 76"/>
              <a:gd name="T11" fmla="*/ 38 h 908"/>
              <a:gd name="T12" fmla="*/ 76 w 76"/>
              <a:gd name="T13" fmla="*/ 870 h 908"/>
            </a:gdLst>
            <a:ahLst/>
            <a:cxnLst>
              <a:cxn ang="0">
                <a:pos x="T0" y="T1"/>
              </a:cxn>
              <a:cxn ang="0">
                <a:pos x="T2" y="T3"/>
              </a:cxn>
              <a:cxn ang="0">
                <a:pos x="T4" y="T5"/>
              </a:cxn>
              <a:cxn ang="0">
                <a:pos x="T6" y="T7"/>
              </a:cxn>
              <a:cxn ang="0">
                <a:pos x="T8" y="T9"/>
              </a:cxn>
              <a:cxn ang="0">
                <a:pos x="T10" y="T11"/>
              </a:cxn>
              <a:cxn ang="0">
                <a:pos x="T12" y="T13"/>
              </a:cxn>
            </a:cxnLst>
            <a:rect l="0" t="0" r="r" b="b"/>
            <a:pathLst>
              <a:path w="76" h="907">
                <a:moveTo>
                  <a:pt x="76" y="870"/>
                </a:moveTo>
                <a:cubicBezTo>
                  <a:pt x="76" y="891"/>
                  <a:pt x="59" y="908"/>
                  <a:pt x="38" y="908"/>
                </a:cubicBezTo>
                <a:cubicBezTo>
                  <a:pt x="17" y="908"/>
                  <a:pt x="0" y="891"/>
                  <a:pt x="0" y="870"/>
                </a:cubicBezTo>
                <a:cubicBezTo>
                  <a:pt x="0" y="38"/>
                  <a:pt x="0" y="38"/>
                  <a:pt x="0" y="38"/>
                </a:cubicBezTo>
                <a:cubicBezTo>
                  <a:pt x="0" y="17"/>
                  <a:pt x="17" y="0"/>
                  <a:pt x="38" y="0"/>
                </a:cubicBezTo>
                <a:cubicBezTo>
                  <a:pt x="59" y="0"/>
                  <a:pt x="76" y="17"/>
                  <a:pt x="76" y="38"/>
                </a:cubicBezTo>
                <a:cubicBezTo>
                  <a:pt x="76" y="870"/>
                  <a:pt x="76" y="870"/>
                  <a:pt x="76" y="870"/>
                </a:cubicBezTo>
              </a:path>
            </a:pathLst>
          </a:custGeom>
          <a:solidFill>
            <a:srgbClr val="B95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2" name="Freeform 80"/>
          <p:cNvSpPr/>
          <p:nvPr userDrawn="1">
            <p:custDataLst>
              <p:tags r:id="rId74"/>
            </p:custDataLst>
          </p:nvPr>
        </p:nvSpPr>
        <p:spPr bwMode="auto">
          <a:xfrm>
            <a:off x="8009563" y="6553200"/>
            <a:ext cx="421217" cy="99483"/>
          </a:xfrm>
          <a:custGeom>
            <a:avLst/>
            <a:gdLst>
              <a:gd name="T0" fmla="*/ 275 w 498"/>
              <a:gd name="T1" fmla="*/ 0 h 120"/>
              <a:gd name="T2" fmla="*/ 275 w 498"/>
              <a:gd name="T3" fmla="*/ 23 h 120"/>
              <a:gd name="T4" fmla="*/ 237 w 498"/>
              <a:gd name="T5" fmla="*/ 61 h 120"/>
              <a:gd name="T6" fmla="*/ 199 w 498"/>
              <a:gd name="T7" fmla="*/ 23 h 120"/>
              <a:gd name="T8" fmla="*/ 199 w 498"/>
              <a:gd name="T9" fmla="*/ 1 h 120"/>
              <a:gd name="T10" fmla="*/ 0 w 498"/>
              <a:gd name="T11" fmla="*/ 60 h 120"/>
              <a:gd name="T12" fmla="*/ 249 w 498"/>
              <a:gd name="T13" fmla="*/ 120 h 120"/>
              <a:gd name="T14" fmla="*/ 498 w 498"/>
              <a:gd name="T15" fmla="*/ 60 h 120"/>
              <a:gd name="T16" fmla="*/ 275 w 498"/>
              <a:gd name="T1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8" h="120">
                <a:moveTo>
                  <a:pt x="275" y="0"/>
                </a:moveTo>
                <a:cubicBezTo>
                  <a:pt x="275" y="23"/>
                  <a:pt x="275" y="23"/>
                  <a:pt x="275" y="23"/>
                </a:cubicBezTo>
                <a:cubicBezTo>
                  <a:pt x="275" y="44"/>
                  <a:pt x="258" y="61"/>
                  <a:pt x="237" y="61"/>
                </a:cubicBezTo>
                <a:cubicBezTo>
                  <a:pt x="216" y="61"/>
                  <a:pt x="199" y="44"/>
                  <a:pt x="199" y="23"/>
                </a:cubicBezTo>
                <a:cubicBezTo>
                  <a:pt x="199" y="1"/>
                  <a:pt x="199" y="1"/>
                  <a:pt x="199" y="1"/>
                </a:cubicBezTo>
                <a:cubicBezTo>
                  <a:pt x="85" y="7"/>
                  <a:pt x="0" y="31"/>
                  <a:pt x="0" y="60"/>
                </a:cubicBezTo>
                <a:cubicBezTo>
                  <a:pt x="0" y="93"/>
                  <a:pt x="111" y="120"/>
                  <a:pt x="249" y="120"/>
                </a:cubicBezTo>
                <a:cubicBezTo>
                  <a:pt x="386" y="120"/>
                  <a:pt x="498" y="93"/>
                  <a:pt x="498" y="60"/>
                </a:cubicBezTo>
                <a:cubicBezTo>
                  <a:pt x="498" y="29"/>
                  <a:pt x="400" y="3"/>
                  <a:pt x="275" y="0"/>
                </a:cubicBezTo>
              </a:path>
            </a:pathLst>
          </a:custGeom>
          <a:solidFill>
            <a:srgbClr val="C57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3" name="Freeform 81"/>
          <p:cNvSpPr/>
          <p:nvPr userDrawn="1">
            <p:custDataLst>
              <p:tags r:id="rId75"/>
            </p:custDataLst>
          </p:nvPr>
        </p:nvSpPr>
        <p:spPr bwMode="auto">
          <a:xfrm>
            <a:off x="8176780" y="6553200"/>
            <a:ext cx="65617" cy="50800"/>
          </a:xfrm>
          <a:custGeom>
            <a:avLst/>
            <a:gdLst>
              <a:gd name="T0" fmla="*/ 50 w 76"/>
              <a:gd name="T1" fmla="*/ 0 h 61"/>
              <a:gd name="T2" fmla="*/ 0 w 76"/>
              <a:gd name="T3" fmla="*/ 1 h 61"/>
              <a:gd name="T4" fmla="*/ 0 w 76"/>
              <a:gd name="T5" fmla="*/ 23 h 61"/>
              <a:gd name="T6" fmla="*/ 38 w 76"/>
              <a:gd name="T7" fmla="*/ 61 h 61"/>
              <a:gd name="T8" fmla="*/ 76 w 76"/>
              <a:gd name="T9" fmla="*/ 23 h 61"/>
              <a:gd name="T10" fmla="*/ 76 w 76"/>
              <a:gd name="T11" fmla="*/ 0 h 61"/>
              <a:gd name="T12" fmla="*/ 50 w 76"/>
              <a:gd name="T13" fmla="*/ 0 h 61"/>
            </a:gdLst>
            <a:ahLst/>
            <a:cxnLst>
              <a:cxn ang="0">
                <a:pos x="T0" y="T1"/>
              </a:cxn>
              <a:cxn ang="0">
                <a:pos x="T2" y="T3"/>
              </a:cxn>
              <a:cxn ang="0">
                <a:pos x="T4" y="T5"/>
              </a:cxn>
              <a:cxn ang="0">
                <a:pos x="T6" y="T7"/>
              </a:cxn>
              <a:cxn ang="0">
                <a:pos x="T8" y="T9"/>
              </a:cxn>
              <a:cxn ang="0">
                <a:pos x="T10" y="T11"/>
              </a:cxn>
              <a:cxn ang="0">
                <a:pos x="T12" y="T13"/>
              </a:cxn>
            </a:cxnLst>
            <a:rect l="0" t="0" r="r" b="b"/>
            <a:pathLst>
              <a:path w="76" h="61">
                <a:moveTo>
                  <a:pt x="50" y="0"/>
                </a:moveTo>
                <a:cubicBezTo>
                  <a:pt x="33" y="0"/>
                  <a:pt x="16" y="0"/>
                  <a:pt x="0" y="1"/>
                </a:cubicBezTo>
                <a:cubicBezTo>
                  <a:pt x="0" y="23"/>
                  <a:pt x="0" y="23"/>
                  <a:pt x="0" y="23"/>
                </a:cubicBezTo>
                <a:cubicBezTo>
                  <a:pt x="0" y="44"/>
                  <a:pt x="17" y="61"/>
                  <a:pt x="38" y="61"/>
                </a:cubicBezTo>
                <a:cubicBezTo>
                  <a:pt x="59" y="61"/>
                  <a:pt x="76" y="44"/>
                  <a:pt x="76" y="23"/>
                </a:cubicBezTo>
                <a:cubicBezTo>
                  <a:pt x="76" y="0"/>
                  <a:pt x="76" y="0"/>
                  <a:pt x="76" y="0"/>
                </a:cubicBezTo>
                <a:cubicBezTo>
                  <a:pt x="67" y="0"/>
                  <a:pt x="59" y="0"/>
                  <a:pt x="50" y="0"/>
                </a:cubicBezTo>
              </a:path>
            </a:pathLst>
          </a:custGeom>
          <a:solidFill>
            <a:srgbClr val="A84C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4" name="Freeform 82"/>
          <p:cNvSpPr/>
          <p:nvPr userDrawn="1">
            <p:custDataLst>
              <p:tags r:id="rId76"/>
            </p:custDataLst>
          </p:nvPr>
        </p:nvSpPr>
        <p:spPr bwMode="auto">
          <a:xfrm>
            <a:off x="245629" y="1382055"/>
            <a:ext cx="571500" cy="234949"/>
          </a:xfrm>
          <a:custGeom>
            <a:avLst/>
            <a:gdLst>
              <a:gd name="T0" fmla="*/ 672 w 672"/>
              <a:gd name="T1" fmla="*/ 278 h 278"/>
              <a:gd name="T2" fmla="*/ 559 w 672"/>
              <a:gd name="T3" fmla="*/ 178 h 278"/>
              <a:gd name="T4" fmla="*/ 552 w 672"/>
              <a:gd name="T5" fmla="*/ 178 h 278"/>
              <a:gd name="T6" fmla="*/ 437 w 672"/>
              <a:gd name="T7" fmla="*/ 99 h 278"/>
              <a:gd name="T8" fmla="*/ 413 w 672"/>
              <a:gd name="T9" fmla="*/ 102 h 278"/>
              <a:gd name="T10" fmla="*/ 413 w 672"/>
              <a:gd name="T11" fmla="*/ 101 h 278"/>
              <a:gd name="T12" fmla="*/ 377 w 672"/>
              <a:gd name="T13" fmla="*/ 39 h 278"/>
              <a:gd name="T14" fmla="*/ 318 w 672"/>
              <a:gd name="T15" fmla="*/ 5 h 278"/>
              <a:gd name="T16" fmla="*/ 282 w 672"/>
              <a:gd name="T17" fmla="*/ 0 h 278"/>
              <a:gd name="T18" fmla="*/ 214 w 672"/>
              <a:gd name="T19" fmla="*/ 18 h 278"/>
              <a:gd name="T20" fmla="*/ 186 w 672"/>
              <a:gd name="T21" fmla="*/ 40 h 278"/>
              <a:gd name="T22" fmla="*/ 164 w 672"/>
              <a:gd name="T23" fmla="*/ 68 h 278"/>
              <a:gd name="T24" fmla="*/ 161 w 672"/>
              <a:gd name="T25" fmla="*/ 73 h 278"/>
              <a:gd name="T26" fmla="*/ 160 w 672"/>
              <a:gd name="T27" fmla="*/ 74 h 278"/>
              <a:gd name="T28" fmla="*/ 160 w 672"/>
              <a:gd name="T29" fmla="*/ 73 h 278"/>
              <a:gd name="T30" fmla="*/ 147 w 672"/>
              <a:gd name="T31" fmla="*/ 104 h 278"/>
              <a:gd name="T32" fmla="*/ 135 w 672"/>
              <a:gd name="T33" fmla="*/ 177 h 278"/>
              <a:gd name="T34" fmla="*/ 95 w 672"/>
              <a:gd name="T35" fmla="*/ 168 h 278"/>
              <a:gd name="T36" fmla="*/ 11 w 672"/>
              <a:gd name="T37" fmla="*/ 278 h 278"/>
              <a:gd name="T38" fmla="*/ 672 w 672"/>
              <a:gd name="T39" fmla="*/ 27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72" h="278">
                <a:moveTo>
                  <a:pt x="672" y="278"/>
                </a:moveTo>
                <a:cubicBezTo>
                  <a:pt x="665" y="222"/>
                  <a:pt x="617" y="178"/>
                  <a:pt x="559" y="178"/>
                </a:cubicBezTo>
                <a:cubicBezTo>
                  <a:pt x="557" y="178"/>
                  <a:pt x="555" y="178"/>
                  <a:pt x="552" y="178"/>
                </a:cubicBezTo>
                <a:cubicBezTo>
                  <a:pt x="534" y="132"/>
                  <a:pt x="489" y="99"/>
                  <a:pt x="437" y="99"/>
                </a:cubicBezTo>
                <a:cubicBezTo>
                  <a:pt x="429" y="99"/>
                  <a:pt x="421" y="100"/>
                  <a:pt x="413" y="102"/>
                </a:cubicBezTo>
                <a:cubicBezTo>
                  <a:pt x="413" y="101"/>
                  <a:pt x="413" y="101"/>
                  <a:pt x="413" y="101"/>
                </a:cubicBezTo>
                <a:cubicBezTo>
                  <a:pt x="403" y="72"/>
                  <a:pt x="397" y="62"/>
                  <a:pt x="377" y="39"/>
                </a:cubicBezTo>
                <a:cubicBezTo>
                  <a:pt x="360" y="23"/>
                  <a:pt x="340" y="11"/>
                  <a:pt x="318" y="5"/>
                </a:cubicBezTo>
                <a:cubicBezTo>
                  <a:pt x="306" y="3"/>
                  <a:pt x="294" y="1"/>
                  <a:pt x="282" y="0"/>
                </a:cubicBezTo>
                <a:cubicBezTo>
                  <a:pt x="257" y="0"/>
                  <a:pt x="235" y="6"/>
                  <a:pt x="214" y="18"/>
                </a:cubicBezTo>
                <a:cubicBezTo>
                  <a:pt x="204" y="25"/>
                  <a:pt x="195" y="32"/>
                  <a:pt x="186" y="40"/>
                </a:cubicBezTo>
                <a:cubicBezTo>
                  <a:pt x="176" y="49"/>
                  <a:pt x="171" y="58"/>
                  <a:pt x="164" y="68"/>
                </a:cubicBezTo>
                <a:cubicBezTo>
                  <a:pt x="163" y="70"/>
                  <a:pt x="162" y="71"/>
                  <a:pt x="161" y="73"/>
                </a:cubicBezTo>
                <a:cubicBezTo>
                  <a:pt x="160" y="73"/>
                  <a:pt x="160" y="74"/>
                  <a:pt x="160" y="74"/>
                </a:cubicBezTo>
                <a:cubicBezTo>
                  <a:pt x="160" y="73"/>
                  <a:pt x="160" y="73"/>
                  <a:pt x="160" y="73"/>
                </a:cubicBezTo>
                <a:cubicBezTo>
                  <a:pt x="155" y="81"/>
                  <a:pt x="152" y="89"/>
                  <a:pt x="147" y="104"/>
                </a:cubicBezTo>
                <a:cubicBezTo>
                  <a:pt x="136" y="126"/>
                  <a:pt x="133" y="152"/>
                  <a:pt x="135" y="177"/>
                </a:cubicBezTo>
                <a:cubicBezTo>
                  <a:pt x="124" y="171"/>
                  <a:pt x="110" y="168"/>
                  <a:pt x="95" y="168"/>
                </a:cubicBezTo>
                <a:cubicBezTo>
                  <a:pt x="28" y="168"/>
                  <a:pt x="0" y="228"/>
                  <a:pt x="11" y="278"/>
                </a:cubicBezTo>
                <a:lnTo>
                  <a:pt x="672" y="278"/>
                </a:lnTo>
                <a:close/>
              </a:path>
            </a:pathLst>
          </a:custGeom>
          <a:solidFill>
            <a:srgbClr val="DAE7E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5" name="Freeform 83"/>
          <p:cNvSpPr/>
          <p:nvPr userDrawn="1">
            <p:custDataLst>
              <p:tags r:id="rId77"/>
            </p:custDataLst>
          </p:nvPr>
        </p:nvSpPr>
        <p:spPr bwMode="auto">
          <a:xfrm>
            <a:off x="834063" y="520572"/>
            <a:ext cx="736600" cy="366183"/>
          </a:xfrm>
          <a:custGeom>
            <a:avLst/>
            <a:gdLst>
              <a:gd name="T0" fmla="*/ 7 w 867"/>
              <a:gd name="T1" fmla="*/ 433 h 433"/>
              <a:gd name="T2" fmla="*/ 0 w 867"/>
              <a:gd name="T3" fmla="*/ 384 h 433"/>
              <a:gd name="T4" fmla="*/ 26 w 867"/>
              <a:gd name="T5" fmla="*/ 287 h 433"/>
              <a:gd name="T6" fmla="*/ 140 w 867"/>
              <a:gd name="T7" fmla="*/ 199 h 433"/>
              <a:gd name="T8" fmla="*/ 252 w 867"/>
              <a:gd name="T9" fmla="*/ 199 h 433"/>
              <a:gd name="T10" fmla="*/ 291 w 867"/>
              <a:gd name="T11" fmla="*/ 212 h 433"/>
              <a:gd name="T12" fmla="*/ 295 w 867"/>
              <a:gd name="T13" fmla="*/ 143 h 433"/>
              <a:gd name="T14" fmla="*/ 340 w 867"/>
              <a:gd name="T15" fmla="*/ 66 h 433"/>
              <a:gd name="T16" fmla="*/ 378 w 867"/>
              <a:gd name="T17" fmla="*/ 37 h 433"/>
              <a:gd name="T18" fmla="*/ 489 w 867"/>
              <a:gd name="T19" fmla="*/ 0 h 433"/>
              <a:gd name="T20" fmla="*/ 601 w 867"/>
              <a:gd name="T21" fmla="*/ 37 h 433"/>
              <a:gd name="T22" fmla="*/ 601 w 867"/>
              <a:gd name="T23" fmla="*/ 38 h 433"/>
              <a:gd name="T24" fmla="*/ 689 w 867"/>
              <a:gd name="T25" fmla="*/ 150 h 433"/>
              <a:gd name="T26" fmla="*/ 689 w 867"/>
              <a:gd name="T27" fmla="*/ 250 h 433"/>
              <a:gd name="T28" fmla="*/ 679 w 867"/>
              <a:gd name="T29" fmla="*/ 277 h 433"/>
              <a:gd name="T30" fmla="*/ 720 w 867"/>
              <a:gd name="T31" fmla="*/ 272 h 433"/>
              <a:gd name="T32" fmla="*/ 859 w 867"/>
              <a:gd name="T33" fmla="*/ 433 h 433"/>
              <a:gd name="T34" fmla="*/ 7 w 867"/>
              <a:gd name="T35" fmla="*/ 433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6" h="432">
                <a:moveTo>
                  <a:pt x="7" y="433"/>
                </a:moveTo>
                <a:cubicBezTo>
                  <a:pt x="2" y="417"/>
                  <a:pt x="0" y="401"/>
                  <a:pt x="0" y="384"/>
                </a:cubicBezTo>
                <a:cubicBezTo>
                  <a:pt x="0" y="349"/>
                  <a:pt x="8" y="317"/>
                  <a:pt x="26" y="287"/>
                </a:cubicBezTo>
                <a:cubicBezTo>
                  <a:pt x="50" y="246"/>
                  <a:pt x="93" y="209"/>
                  <a:pt x="140" y="199"/>
                </a:cubicBezTo>
                <a:cubicBezTo>
                  <a:pt x="193" y="188"/>
                  <a:pt x="200" y="191"/>
                  <a:pt x="252" y="199"/>
                </a:cubicBezTo>
                <a:cubicBezTo>
                  <a:pt x="266" y="201"/>
                  <a:pt x="279" y="206"/>
                  <a:pt x="291" y="212"/>
                </a:cubicBezTo>
                <a:cubicBezTo>
                  <a:pt x="288" y="189"/>
                  <a:pt x="289" y="166"/>
                  <a:pt x="295" y="143"/>
                </a:cubicBezTo>
                <a:cubicBezTo>
                  <a:pt x="304" y="113"/>
                  <a:pt x="319" y="88"/>
                  <a:pt x="340" y="66"/>
                </a:cubicBezTo>
                <a:cubicBezTo>
                  <a:pt x="352" y="54"/>
                  <a:pt x="364" y="45"/>
                  <a:pt x="378" y="37"/>
                </a:cubicBezTo>
                <a:cubicBezTo>
                  <a:pt x="410" y="14"/>
                  <a:pt x="449" y="0"/>
                  <a:pt x="489" y="0"/>
                </a:cubicBezTo>
                <a:cubicBezTo>
                  <a:pt x="530" y="0"/>
                  <a:pt x="569" y="14"/>
                  <a:pt x="601" y="37"/>
                </a:cubicBezTo>
                <a:cubicBezTo>
                  <a:pt x="601" y="38"/>
                  <a:pt x="601" y="38"/>
                  <a:pt x="601" y="38"/>
                </a:cubicBezTo>
                <a:cubicBezTo>
                  <a:pt x="646" y="59"/>
                  <a:pt x="673" y="106"/>
                  <a:pt x="689" y="150"/>
                </a:cubicBezTo>
                <a:cubicBezTo>
                  <a:pt x="699" y="180"/>
                  <a:pt x="696" y="220"/>
                  <a:pt x="689" y="250"/>
                </a:cubicBezTo>
                <a:cubicBezTo>
                  <a:pt x="686" y="259"/>
                  <a:pt x="683" y="268"/>
                  <a:pt x="679" y="277"/>
                </a:cubicBezTo>
                <a:cubicBezTo>
                  <a:pt x="691" y="274"/>
                  <a:pt x="705" y="272"/>
                  <a:pt x="720" y="272"/>
                </a:cubicBezTo>
                <a:cubicBezTo>
                  <a:pt x="821" y="272"/>
                  <a:pt x="867" y="356"/>
                  <a:pt x="859" y="433"/>
                </a:cubicBezTo>
                <a:lnTo>
                  <a:pt x="7" y="433"/>
                </a:lnTo>
                <a:close/>
              </a:path>
            </a:pathLst>
          </a:custGeom>
          <a:solidFill>
            <a:srgbClr val="CC8C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6" name="Freeform 84"/>
          <p:cNvSpPr/>
          <p:nvPr userDrawn="1">
            <p:custDataLst>
              <p:tags r:id="rId78"/>
            </p:custDataLst>
          </p:nvPr>
        </p:nvSpPr>
        <p:spPr bwMode="auto">
          <a:xfrm>
            <a:off x="2218363" y="389339"/>
            <a:ext cx="1200151" cy="488949"/>
          </a:xfrm>
          <a:custGeom>
            <a:avLst/>
            <a:gdLst>
              <a:gd name="T0" fmla="*/ 1413 w 1413"/>
              <a:gd name="T1" fmla="*/ 578 h 578"/>
              <a:gd name="T2" fmla="*/ 1216 w 1413"/>
              <a:gd name="T3" fmla="*/ 375 h 578"/>
              <a:gd name="T4" fmla="*/ 992 w 1413"/>
              <a:gd name="T5" fmla="*/ 410 h 578"/>
              <a:gd name="T6" fmla="*/ 987 w 1413"/>
              <a:gd name="T7" fmla="*/ 402 h 578"/>
              <a:gd name="T8" fmla="*/ 781 w 1413"/>
              <a:gd name="T9" fmla="*/ 266 h 578"/>
              <a:gd name="T10" fmla="*/ 782 w 1413"/>
              <a:gd name="T11" fmla="*/ 263 h 578"/>
              <a:gd name="T12" fmla="*/ 519 w 1413"/>
              <a:gd name="T13" fmla="*/ 0 h 578"/>
              <a:gd name="T14" fmla="*/ 256 w 1413"/>
              <a:gd name="T15" fmla="*/ 263 h 578"/>
              <a:gd name="T16" fmla="*/ 275 w 1413"/>
              <a:gd name="T17" fmla="*/ 358 h 578"/>
              <a:gd name="T18" fmla="*/ 236 w 1413"/>
              <a:gd name="T19" fmla="*/ 355 h 578"/>
              <a:gd name="T20" fmla="*/ 0 w 1413"/>
              <a:gd name="T21" fmla="*/ 578 h 578"/>
              <a:gd name="T22" fmla="*/ 1413 w 1413"/>
              <a:gd name="T23" fmla="*/ 578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13" h="578">
                <a:moveTo>
                  <a:pt x="1413" y="578"/>
                </a:moveTo>
                <a:cubicBezTo>
                  <a:pt x="1388" y="483"/>
                  <a:pt x="1315" y="403"/>
                  <a:pt x="1216" y="375"/>
                </a:cubicBezTo>
                <a:cubicBezTo>
                  <a:pt x="1137" y="354"/>
                  <a:pt x="1056" y="369"/>
                  <a:pt x="992" y="410"/>
                </a:cubicBezTo>
                <a:cubicBezTo>
                  <a:pt x="990" y="407"/>
                  <a:pt x="989" y="404"/>
                  <a:pt x="987" y="402"/>
                </a:cubicBezTo>
                <a:cubicBezTo>
                  <a:pt x="943" y="327"/>
                  <a:pt x="865" y="277"/>
                  <a:pt x="781" y="266"/>
                </a:cubicBezTo>
                <a:cubicBezTo>
                  <a:pt x="781" y="265"/>
                  <a:pt x="782" y="264"/>
                  <a:pt x="782" y="263"/>
                </a:cubicBezTo>
                <a:cubicBezTo>
                  <a:pt x="782" y="119"/>
                  <a:pt x="662" y="0"/>
                  <a:pt x="519" y="0"/>
                </a:cubicBezTo>
                <a:cubicBezTo>
                  <a:pt x="376" y="0"/>
                  <a:pt x="256" y="119"/>
                  <a:pt x="256" y="263"/>
                </a:cubicBezTo>
                <a:cubicBezTo>
                  <a:pt x="256" y="296"/>
                  <a:pt x="263" y="328"/>
                  <a:pt x="275" y="358"/>
                </a:cubicBezTo>
                <a:cubicBezTo>
                  <a:pt x="262" y="356"/>
                  <a:pt x="250" y="355"/>
                  <a:pt x="236" y="355"/>
                </a:cubicBezTo>
                <a:cubicBezTo>
                  <a:pt x="88" y="355"/>
                  <a:pt x="9" y="463"/>
                  <a:pt x="0" y="578"/>
                </a:cubicBezTo>
                <a:lnTo>
                  <a:pt x="1413" y="578"/>
                </a:lnTo>
                <a:close/>
              </a:path>
            </a:pathLst>
          </a:custGeom>
          <a:solidFill>
            <a:srgbClr val="FFC0A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7" name="Freeform 85"/>
          <p:cNvSpPr/>
          <p:nvPr userDrawn="1">
            <p:custDataLst>
              <p:tags r:id="rId79"/>
            </p:custDataLst>
          </p:nvPr>
        </p:nvSpPr>
        <p:spPr bwMode="auto">
          <a:xfrm>
            <a:off x="1392863" y="228472"/>
            <a:ext cx="1094317" cy="543983"/>
          </a:xfrm>
          <a:custGeom>
            <a:avLst/>
            <a:gdLst>
              <a:gd name="T0" fmla="*/ 1285 w 1288"/>
              <a:gd name="T1" fmla="*/ 644 h 644"/>
              <a:gd name="T2" fmla="*/ 1255 w 1288"/>
              <a:gd name="T3" fmla="*/ 509 h 644"/>
              <a:gd name="T4" fmla="*/ 1030 w 1288"/>
              <a:gd name="T5" fmla="*/ 434 h 644"/>
              <a:gd name="T6" fmla="*/ 988 w 1288"/>
              <a:gd name="T7" fmla="*/ 420 h 644"/>
              <a:gd name="T8" fmla="*/ 988 w 1288"/>
              <a:gd name="T9" fmla="*/ 407 h 644"/>
              <a:gd name="T10" fmla="*/ 809 w 1288"/>
              <a:gd name="T11" fmla="*/ 228 h 644"/>
              <a:gd name="T12" fmla="*/ 727 w 1288"/>
              <a:gd name="T13" fmla="*/ 248 h 644"/>
              <a:gd name="T14" fmla="*/ 740 w 1288"/>
              <a:gd name="T15" fmla="*/ 183 h 644"/>
              <a:gd name="T16" fmla="*/ 715 w 1288"/>
              <a:gd name="T17" fmla="*/ 92 h 644"/>
              <a:gd name="T18" fmla="*/ 650 w 1288"/>
              <a:gd name="T19" fmla="*/ 27 h 644"/>
              <a:gd name="T20" fmla="*/ 607 w 1288"/>
              <a:gd name="T21" fmla="*/ 9 h 644"/>
              <a:gd name="T22" fmla="*/ 511 w 1288"/>
              <a:gd name="T23" fmla="*/ 9 h 644"/>
              <a:gd name="T24" fmla="*/ 473 w 1288"/>
              <a:gd name="T25" fmla="*/ 22 h 644"/>
              <a:gd name="T26" fmla="*/ 436 w 1288"/>
              <a:gd name="T27" fmla="*/ 39 h 644"/>
              <a:gd name="T28" fmla="*/ 352 w 1288"/>
              <a:gd name="T29" fmla="*/ 148 h 644"/>
              <a:gd name="T30" fmla="*/ 348 w 1288"/>
              <a:gd name="T31" fmla="*/ 227 h 644"/>
              <a:gd name="T32" fmla="*/ 258 w 1288"/>
              <a:gd name="T33" fmla="*/ 232 h 644"/>
              <a:gd name="T34" fmla="*/ 172 w 1288"/>
              <a:gd name="T35" fmla="*/ 282 h 644"/>
              <a:gd name="T36" fmla="*/ 125 w 1288"/>
              <a:gd name="T37" fmla="*/ 460 h 644"/>
              <a:gd name="T38" fmla="*/ 128 w 1288"/>
              <a:gd name="T39" fmla="*/ 468 h 644"/>
              <a:gd name="T40" fmla="*/ 97 w 1288"/>
              <a:gd name="T41" fmla="*/ 490 h 644"/>
              <a:gd name="T42" fmla="*/ 8 w 1288"/>
              <a:gd name="T43" fmla="*/ 644 h 644"/>
              <a:gd name="T44" fmla="*/ 1285 w 1288"/>
              <a:gd name="T45" fmla="*/ 644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8" h="644">
                <a:moveTo>
                  <a:pt x="1285" y="644"/>
                </a:moveTo>
                <a:cubicBezTo>
                  <a:pt x="1288" y="599"/>
                  <a:pt x="1278" y="552"/>
                  <a:pt x="1255" y="509"/>
                </a:cubicBezTo>
                <a:cubicBezTo>
                  <a:pt x="1203" y="410"/>
                  <a:pt x="1107" y="398"/>
                  <a:pt x="1030" y="434"/>
                </a:cubicBezTo>
                <a:cubicBezTo>
                  <a:pt x="1016" y="430"/>
                  <a:pt x="1002" y="425"/>
                  <a:pt x="988" y="420"/>
                </a:cubicBezTo>
                <a:cubicBezTo>
                  <a:pt x="988" y="416"/>
                  <a:pt x="988" y="412"/>
                  <a:pt x="988" y="407"/>
                </a:cubicBezTo>
                <a:cubicBezTo>
                  <a:pt x="988" y="309"/>
                  <a:pt x="907" y="228"/>
                  <a:pt x="809" y="228"/>
                </a:cubicBezTo>
                <a:cubicBezTo>
                  <a:pt x="780" y="228"/>
                  <a:pt x="752" y="235"/>
                  <a:pt x="727" y="248"/>
                </a:cubicBezTo>
                <a:cubicBezTo>
                  <a:pt x="735" y="228"/>
                  <a:pt x="740" y="206"/>
                  <a:pt x="740" y="183"/>
                </a:cubicBezTo>
                <a:cubicBezTo>
                  <a:pt x="740" y="150"/>
                  <a:pt x="731" y="120"/>
                  <a:pt x="715" y="92"/>
                </a:cubicBezTo>
                <a:cubicBezTo>
                  <a:pt x="699" y="65"/>
                  <a:pt x="677" y="43"/>
                  <a:pt x="650" y="27"/>
                </a:cubicBezTo>
                <a:cubicBezTo>
                  <a:pt x="636" y="21"/>
                  <a:pt x="622" y="15"/>
                  <a:pt x="607" y="9"/>
                </a:cubicBezTo>
                <a:cubicBezTo>
                  <a:pt x="575" y="0"/>
                  <a:pt x="543" y="0"/>
                  <a:pt x="511" y="9"/>
                </a:cubicBezTo>
                <a:cubicBezTo>
                  <a:pt x="498" y="11"/>
                  <a:pt x="485" y="16"/>
                  <a:pt x="473" y="22"/>
                </a:cubicBezTo>
                <a:cubicBezTo>
                  <a:pt x="460" y="27"/>
                  <a:pt x="447" y="32"/>
                  <a:pt x="436" y="39"/>
                </a:cubicBezTo>
                <a:cubicBezTo>
                  <a:pt x="395" y="63"/>
                  <a:pt x="364" y="102"/>
                  <a:pt x="352" y="148"/>
                </a:cubicBezTo>
                <a:cubicBezTo>
                  <a:pt x="344" y="175"/>
                  <a:pt x="344" y="202"/>
                  <a:pt x="348" y="227"/>
                </a:cubicBezTo>
                <a:cubicBezTo>
                  <a:pt x="318" y="222"/>
                  <a:pt x="288" y="221"/>
                  <a:pt x="258" y="232"/>
                </a:cubicBezTo>
                <a:cubicBezTo>
                  <a:pt x="224" y="244"/>
                  <a:pt x="197" y="255"/>
                  <a:pt x="172" y="282"/>
                </a:cubicBezTo>
                <a:cubicBezTo>
                  <a:pt x="127" y="330"/>
                  <a:pt x="107" y="395"/>
                  <a:pt x="125" y="460"/>
                </a:cubicBezTo>
                <a:cubicBezTo>
                  <a:pt x="126" y="463"/>
                  <a:pt x="127" y="465"/>
                  <a:pt x="128" y="468"/>
                </a:cubicBezTo>
                <a:cubicBezTo>
                  <a:pt x="117" y="474"/>
                  <a:pt x="106" y="482"/>
                  <a:pt x="97" y="490"/>
                </a:cubicBezTo>
                <a:cubicBezTo>
                  <a:pt x="29" y="511"/>
                  <a:pt x="0" y="581"/>
                  <a:pt x="8" y="644"/>
                </a:cubicBezTo>
                <a:lnTo>
                  <a:pt x="1285" y="644"/>
                </a:lnTo>
                <a:close/>
              </a:path>
            </a:pathLst>
          </a:custGeom>
          <a:solidFill>
            <a:srgbClr val="6E485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8" name="Freeform 86"/>
          <p:cNvSpPr>
            <a:spLocks noEditPoints="1"/>
          </p:cNvSpPr>
          <p:nvPr userDrawn="1">
            <p:custDataLst>
              <p:tags r:id="rId80"/>
            </p:custDataLst>
          </p:nvPr>
        </p:nvSpPr>
        <p:spPr bwMode="auto">
          <a:xfrm>
            <a:off x="918729" y="1100539"/>
            <a:ext cx="21167" cy="1513416"/>
          </a:xfrm>
          <a:custGeom>
            <a:avLst/>
            <a:gdLst>
              <a:gd name="T0" fmla="*/ 24 w 24"/>
              <a:gd name="T1" fmla="*/ 1780 h 1792"/>
              <a:gd name="T2" fmla="*/ 0 w 24"/>
              <a:gd name="T3" fmla="*/ 1728 h 1792"/>
              <a:gd name="T4" fmla="*/ 0 w 24"/>
              <a:gd name="T5" fmla="*/ 1728 h 1792"/>
              <a:gd name="T6" fmla="*/ 24 w 24"/>
              <a:gd name="T7" fmla="*/ 1676 h 1792"/>
              <a:gd name="T8" fmla="*/ 0 w 24"/>
              <a:gd name="T9" fmla="*/ 1624 h 1792"/>
              <a:gd name="T10" fmla="*/ 0 w 24"/>
              <a:gd name="T11" fmla="*/ 1624 h 1792"/>
              <a:gd name="T12" fmla="*/ 24 w 24"/>
              <a:gd name="T13" fmla="*/ 1572 h 1792"/>
              <a:gd name="T14" fmla="*/ 0 w 24"/>
              <a:gd name="T15" fmla="*/ 1520 h 1792"/>
              <a:gd name="T16" fmla="*/ 0 w 24"/>
              <a:gd name="T17" fmla="*/ 1520 h 1792"/>
              <a:gd name="T18" fmla="*/ 24 w 24"/>
              <a:gd name="T19" fmla="*/ 1468 h 1792"/>
              <a:gd name="T20" fmla="*/ 0 w 24"/>
              <a:gd name="T21" fmla="*/ 1416 h 1792"/>
              <a:gd name="T22" fmla="*/ 0 w 24"/>
              <a:gd name="T23" fmla="*/ 1416 h 1792"/>
              <a:gd name="T24" fmla="*/ 24 w 24"/>
              <a:gd name="T25" fmla="*/ 1364 h 1792"/>
              <a:gd name="T26" fmla="*/ 0 w 24"/>
              <a:gd name="T27" fmla="*/ 1312 h 1792"/>
              <a:gd name="T28" fmla="*/ 0 w 24"/>
              <a:gd name="T29" fmla="*/ 1312 h 1792"/>
              <a:gd name="T30" fmla="*/ 24 w 24"/>
              <a:gd name="T31" fmla="*/ 1260 h 1792"/>
              <a:gd name="T32" fmla="*/ 0 w 24"/>
              <a:gd name="T33" fmla="*/ 1208 h 1792"/>
              <a:gd name="T34" fmla="*/ 0 w 24"/>
              <a:gd name="T35" fmla="*/ 1208 h 1792"/>
              <a:gd name="T36" fmla="*/ 24 w 24"/>
              <a:gd name="T37" fmla="*/ 1156 h 1792"/>
              <a:gd name="T38" fmla="*/ 0 w 24"/>
              <a:gd name="T39" fmla="*/ 1104 h 1792"/>
              <a:gd name="T40" fmla="*/ 0 w 24"/>
              <a:gd name="T41" fmla="*/ 1104 h 1792"/>
              <a:gd name="T42" fmla="*/ 24 w 24"/>
              <a:gd name="T43" fmla="*/ 1052 h 1792"/>
              <a:gd name="T44" fmla="*/ 0 w 24"/>
              <a:gd name="T45" fmla="*/ 1000 h 1792"/>
              <a:gd name="T46" fmla="*/ 0 w 24"/>
              <a:gd name="T47" fmla="*/ 1000 h 1792"/>
              <a:gd name="T48" fmla="*/ 24 w 24"/>
              <a:gd name="T49" fmla="*/ 948 h 1792"/>
              <a:gd name="T50" fmla="*/ 0 w 24"/>
              <a:gd name="T51" fmla="*/ 896 h 1792"/>
              <a:gd name="T52" fmla="*/ 0 w 24"/>
              <a:gd name="T53" fmla="*/ 896 h 1792"/>
              <a:gd name="T54" fmla="*/ 24 w 24"/>
              <a:gd name="T55" fmla="*/ 844 h 1792"/>
              <a:gd name="T56" fmla="*/ 0 w 24"/>
              <a:gd name="T57" fmla="*/ 792 h 1792"/>
              <a:gd name="T58" fmla="*/ 0 w 24"/>
              <a:gd name="T59" fmla="*/ 792 h 1792"/>
              <a:gd name="T60" fmla="*/ 24 w 24"/>
              <a:gd name="T61" fmla="*/ 740 h 1792"/>
              <a:gd name="T62" fmla="*/ 0 w 24"/>
              <a:gd name="T63" fmla="*/ 688 h 1792"/>
              <a:gd name="T64" fmla="*/ 0 w 24"/>
              <a:gd name="T65" fmla="*/ 688 h 1792"/>
              <a:gd name="T66" fmla="*/ 24 w 24"/>
              <a:gd name="T67" fmla="*/ 636 h 1792"/>
              <a:gd name="T68" fmla="*/ 0 w 24"/>
              <a:gd name="T69" fmla="*/ 584 h 1792"/>
              <a:gd name="T70" fmla="*/ 0 w 24"/>
              <a:gd name="T71" fmla="*/ 584 h 1792"/>
              <a:gd name="T72" fmla="*/ 24 w 24"/>
              <a:gd name="T73" fmla="*/ 532 h 1792"/>
              <a:gd name="T74" fmla="*/ 0 w 24"/>
              <a:gd name="T75" fmla="*/ 480 h 1792"/>
              <a:gd name="T76" fmla="*/ 0 w 24"/>
              <a:gd name="T77" fmla="*/ 480 h 1792"/>
              <a:gd name="T78" fmla="*/ 24 w 24"/>
              <a:gd name="T79" fmla="*/ 428 h 1792"/>
              <a:gd name="T80" fmla="*/ 0 w 24"/>
              <a:gd name="T81" fmla="*/ 376 h 1792"/>
              <a:gd name="T82" fmla="*/ 0 w 24"/>
              <a:gd name="T83" fmla="*/ 376 h 1792"/>
              <a:gd name="T84" fmla="*/ 24 w 24"/>
              <a:gd name="T85" fmla="*/ 324 h 1792"/>
              <a:gd name="T86" fmla="*/ 0 w 24"/>
              <a:gd name="T87" fmla="*/ 272 h 1792"/>
              <a:gd name="T88" fmla="*/ 0 w 24"/>
              <a:gd name="T89" fmla="*/ 272 h 1792"/>
              <a:gd name="T90" fmla="*/ 24 w 24"/>
              <a:gd name="T91" fmla="*/ 220 h 1792"/>
              <a:gd name="T92" fmla="*/ 0 w 24"/>
              <a:gd name="T93" fmla="*/ 168 h 1792"/>
              <a:gd name="T94" fmla="*/ 0 w 24"/>
              <a:gd name="T95" fmla="*/ 168 h 1792"/>
              <a:gd name="T96" fmla="*/ 24 w 24"/>
              <a:gd name="T97" fmla="*/ 116 h 1792"/>
              <a:gd name="T98" fmla="*/ 0 w 24"/>
              <a:gd name="T99" fmla="*/ 64 h 1792"/>
              <a:gd name="T100" fmla="*/ 0 w 24"/>
              <a:gd name="T101" fmla="*/ 64 h 1792"/>
              <a:gd name="T102" fmla="*/ 24 w 24"/>
              <a:gd name="T103" fmla="*/ 12 h 1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 h="1792">
                <a:moveTo>
                  <a:pt x="0" y="1780"/>
                </a:moveTo>
                <a:cubicBezTo>
                  <a:pt x="0" y="1780"/>
                  <a:pt x="0" y="1780"/>
                  <a:pt x="0" y="1780"/>
                </a:cubicBezTo>
                <a:cubicBezTo>
                  <a:pt x="0" y="1787"/>
                  <a:pt x="5" y="1792"/>
                  <a:pt x="12" y="1792"/>
                </a:cubicBezTo>
                <a:cubicBezTo>
                  <a:pt x="19" y="1792"/>
                  <a:pt x="24" y="1787"/>
                  <a:pt x="24" y="1780"/>
                </a:cubicBezTo>
                <a:cubicBezTo>
                  <a:pt x="24" y="1773"/>
                  <a:pt x="19" y="1768"/>
                  <a:pt x="12" y="1768"/>
                </a:cubicBezTo>
                <a:cubicBezTo>
                  <a:pt x="5" y="1768"/>
                  <a:pt x="0" y="1773"/>
                  <a:pt x="0" y="1780"/>
                </a:cubicBezTo>
                <a:close/>
                <a:moveTo>
                  <a:pt x="0" y="1728"/>
                </a:moveTo>
                <a:cubicBezTo>
                  <a:pt x="0" y="1728"/>
                  <a:pt x="0" y="1728"/>
                  <a:pt x="0" y="1728"/>
                </a:cubicBezTo>
                <a:cubicBezTo>
                  <a:pt x="0" y="1735"/>
                  <a:pt x="5" y="1740"/>
                  <a:pt x="12" y="1740"/>
                </a:cubicBezTo>
                <a:cubicBezTo>
                  <a:pt x="19" y="1740"/>
                  <a:pt x="24" y="1735"/>
                  <a:pt x="24" y="1728"/>
                </a:cubicBezTo>
                <a:cubicBezTo>
                  <a:pt x="24" y="1721"/>
                  <a:pt x="19" y="1716"/>
                  <a:pt x="12" y="1716"/>
                </a:cubicBezTo>
                <a:cubicBezTo>
                  <a:pt x="5" y="1716"/>
                  <a:pt x="0" y="1721"/>
                  <a:pt x="0" y="1728"/>
                </a:cubicBezTo>
                <a:close/>
                <a:moveTo>
                  <a:pt x="0" y="1676"/>
                </a:moveTo>
                <a:cubicBezTo>
                  <a:pt x="0" y="1676"/>
                  <a:pt x="0" y="1676"/>
                  <a:pt x="0" y="1676"/>
                </a:cubicBezTo>
                <a:cubicBezTo>
                  <a:pt x="0" y="1683"/>
                  <a:pt x="5" y="1688"/>
                  <a:pt x="12" y="1688"/>
                </a:cubicBezTo>
                <a:cubicBezTo>
                  <a:pt x="19" y="1688"/>
                  <a:pt x="24" y="1683"/>
                  <a:pt x="24" y="1676"/>
                </a:cubicBezTo>
                <a:cubicBezTo>
                  <a:pt x="24" y="1669"/>
                  <a:pt x="19" y="1664"/>
                  <a:pt x="12" y="1664"/>
                </a:cubicBezTo>
                <a:cubicBezTo>
                  <a:pt x="5" y="1664"/>
                  <a:pt x="0" y="1669"/>
                  <a:pt x="0" y="1676"/>
                </a:cubicBezTo>
                <a:close/>
                <a:moveTo>
                  <a:pt x="0" y="1624"/>
                </a:moveTo>
                <a:cubicBezTo>
                  <a:pt x="0" y="1624"/>
                  <a:pt x="0" y="1624"/>
                  <a:pt x="0" y="1624"/>
                </a:cubicBezTo>
                <a:cubicBezTo>
                  <a:pt x="0" y="1631"/>
                  <a:pt x="5" y="1636"/>
                  <a:pt x="12" y="1636"/>
                </a:cubicBezTo>
                <a:cubicBezTo>
                  <a:pt x="19" y="1636"/>
                  <a:pt x="24" y="1631"/>
                  <a:pt x="24" y="1624"/>
                </a:cubicBezTo>
                <a:cubicBezTo>
                  <a:pt x="24" y="1617"/>
                  <a:pt x="19" y="1612"/>
                  <a:pt x="12" y="1612"/>
                </a:cubicBezTo>
                <a:cubicBezTo>
                  <a:pt x="5" y="1612"/>
                  <a:pt x="0" y="1617"/>
                  <a:pt x="0" y="1624"/>
                </a:cubicBezTo>
                <a:close/>
                <a:moveTo>
                  <a:pt x="0" y="1572"/>
                </a:moveTo>
                <a:cubicBezTo>
                  <a:pt x="0" y="1572"/>
                  <a:pt x="0" y="1572"/>
                  <a:pt x="0" y="1572"/>
                </a:cubicBezTo>
                <a:cubicBezTo>
                  <a:pt x="0" y="1579"/>
                  <a:pt x="5" y="1584"/>
                  <a:pt x="12" y="1584"/>
                </a:cubicBezTo>
                <a:cubicBezTo>
                  <a:pt x="19" y="1584"/>
                  <a:pt x="24" y="1579"/>
                  <a:pt x="24" y="1572"/>
                </a:cubicBezTo>
                <a:cubicBezTo>
                  <a:pt x="24" y="1565"/>
                  <a:pt x="19" y="1560"/>
                  <a:pt x="12" y="1560"/>
                </a:cubicBezTo>
                <a:cubicBezTo>
                  <a:pt x="5" y="1560"/>
                  <a:pt x="0" y="1565"/>
                  <a:pt x="0" y="1572"/>
                </a:cubicBezTo>
                <a:close/>
                <a:moveTo>
                  <a:pt x="0" y="1520"/>
                </a:moveTo>
                <a:cubicBezTo>
                  <a:pt x="0" y="1520"/>
                  <a:pt x="0" y="1520"/>
                  <a:pt x="0" y="1520"/>
                </a:cubicBezTo>
                <a:cubicBezTo>
                  <a:pt x="0" y="1527"/>
                  <a:pt x="5" y="1532"/>
                  <a:pt x="12" y="1532"/>
                </a:cubicBezTo>
                <a:cubicBezTo>
                  <a:pt x="19" y="1532"/>
                  <a:pt x="24" y="1527"/>
                  <a:pt x="24" y="1520"/>
                </a:cubicBezTo>
                <a:cubicBezTo>
                  <a:pt x="24" y="1513"/>
                  <a:pt x="19" y="1508"/>
                  <a:pt x="12" y="1508"/>
                </a:cubicBezTo>
                <a:cubicBezTo>
                  <a:pt x="5" y="1508"/>
                  <a:pt x="0" y="1513"/>
                  <a:pt x="0" y="1520"/>
                </a:cubicBezTo>
                <a:close/>
                <a:moveTo>
                  <a:pt x="0" y="1468"/>
                </a:moveTo>
                <a:cubicBezTo>
                  <a:pt x="0" y="1468"/>
                  <a:pt x="0" y="1468"/>
                  <a:pt x="0" y="1468"/>
                </a:cubicBezTo>
                <a:cubicBezTo>
                  <a:pt x="0" y="1475"/>
                  <a:pt x="5" y="1480"/>
                  <a:pt x="12" y="1480"/>
                </a:cubicBezTo>
                <a:cubicBezTo>
                  <a:pt x="19" y="1480"/>
                  <a:pt x="24" y="1475"/>
                  <a:pt x="24" y="1468"/>
                </a:cubicBezTo>
                <a:cubicBezTo>
                  <a:pt x="24" y="1461"/>
                  <a:pt x="19" y="1456"/>
                  <a:pt x="12" y="1456"/>
                </a:cubicBezTo>
                <a:cubicBezTo>
                  <a:pt x="5" y="1456"/>
                  <a:pt x="0" y="1461"/>
                  <a:pt x="0" y="1468"/>
                </a:cubicBezTo>
                <a:close/>
                <a:moveTo>
                  <a:pt x="0" y="1416"/>
                </a:moveTo>
                <a:cubicBezTo>
                  <a:pt x="0" y="1416"/>
                  <a:pt x="0" y="1416"/>
                  <a:pt x="0" y="1416"/>
                </a:cubicBezTo>
                <a:cubicBezTo>
                  <a:pt x="0" y="1423"/>
                  <a:pt x="5" y="1428"/>
                  <a:pt x="12" y="1428"/>
                </a:cubicBezTo>
                <a:cubicBezTo>
                  <a:pt x="19" y="1428"/>
                  <a:pt x="24" y="1423"/>
                  <a:pt x="24" y="1416"/>
                </a:cubicBezTo>
                <a:cubicBezTo>
                  <a:pt x="24" y="1409"/>
                  <a:pt x="19" y="1404"/>
                  <a:pt x="12" y="1404"/>
                </a:cubicBezTo>
                <a:cubicBezTo>
                  <a:pt x="5" y="1404"/>
                  <a:pt x="0" y="1409"/>
                  <a:pt x="0" y="1416"/>
                </a:cubicBezTo>
                <a:close/>
                <a:moveTo>
                  <a:pt x="0" y="1364"/>
                </a:moveTo>
                <a:cubicBezTo>
                  <a:pt x="0" y="1364"/>
                  <a:pt x="0" y="1364"/>
                  <a:pt x="0" y="1364"/>
                </a:cubicBezTo>
                <a:cubicBezTo>
                  <a:pt x="0" y="1371"/>
                  <a:pt x="5" y="1376"/>
                  <a:pt x="12" y="1376"/>
                </a:cubicBezTo>
                <a:cubicBezTo>
                  <a:pt x="19" y="1376"/>
                  <a:pt x="24" y="1371"/>
                  <a:pt x="24" y="1364"/>
                </a:cubicBezTo>
                <a:cubicBezTo>
                  <a:pt x="24" y="1357"/>
                  <a:pt x="19" y="1352"/>
                  <a:pt x="12" y="1352"/>
                </a:cubicBezTo>
                <a:cubicBezTo>
                  <a:pt x="5" y="1352"/>
                  <a:pt x="0" y="1357"/>
                  <a:pt x="0" y="1364"/>
                </a:cubicBezTo>
                <a:close/>
                <a:moveTo>
                  <a:pt x="0" y="1312"/>
                </a:moveTo>
                <a:cubicBezTo>
                  <a:pt x="0" y="1312"/>
                  <a:pt x="0" y="1312"/>
                  <a:pt x="0" y="1312"/>
                </a:cubicBezTo>
                <a:cubicBezTo>
                  <a:pt x="0" y="1319"/>
                  <a:pt x="5" y="1324"/>
                  <a:pt x="12" y="1324"/>
                </a:cubicBezTo>
                <a:cubicBezTo>
                  <a:pt x="19" y="1324"/>
                  <a:pt x="24" y="1319"/>
                  <a:pt x="24" y="1312"/>
                </a:cubicBezTo>
                <a:cubicBezTo>
                  <a:pt x="24" y="1305"/>
                  <a:pt x="19" y="1300"/>
                  <a:pt x="12" y="1300"/>
                </a:cubicBezTo>
                <a:cubicBezTo>
                  <a:pt x="5" y="1300"/>
                  <a:pt x="0" y="1305"/>
                  <a:pt x="0" y="1312"/>
                </a:cubicBezTo>
                <a:close/>
                <a:moveTo>
                  <a:pt x="0" y="1260"/>
                </a:moveTo>
                <a:cubicBezTo>
                  <a:pt x="0" y="1260"/>
                  <a:pt x="0" y="1260"/>
                  <a:pt x="0" y="1260"/>
                </a:cubicBezTo>
                <a:cubicBezTo>
                  <a:pt x="0" y="1267"/>
                  <a:pt x="5" y="1272"/>
                  <a:pt x="12" y="1272"/>
                </a:cubicBezTo>
                <a:cubicBezTo>
                  <a:pt x="19" y="1272"/>
                  <a:pt x="24" y="1267"/>
                  <a:pt x="24" y="1260"/>
                </a:cubicBezTo>
                <a:cubicBezTo>
                  <a:pt x="24" y="1253"/>
                  <a:pt x="19" y="1248"/>
                  <a:pt x="12" y="1248"/>
                </a:cubicBezTo>
                <a:cubicBezTo>
                  <a:pt x="5" y="1248"/>
                  <a:pt x="0" y="1253"/>
                  <a:pt x="0" y="1260"/>
                </a:cubicBezTo>
                <a:close/>
                <a:moveTo>
                  <a:pt x="0" y="1208"/>
                </a:moveTo>
                <a:cubicBezTo>
                  <a:pt x="0" y="1208"/>
                  <a:pt x="0" y="1208"/>
                  <a:pt x="0" y="1208"/>
                </a:cubicBezTo>
                <a:cubicBezTo>
                  <a:pt x="0" y="1215"/>
                  <a:pt x="5" y="1220"/>
                  <a:pt x="12" y="1220"/>
                </a:cubicBezTo>
                <a:cubicBezTo>
                  <a:pt x="19" y="1220"/>
                  <a:pt x="24" y="1215"/>
                  <a:pt x="24" y="1208"/>
                </a:cubicBezTo>
                <a:cubicBezTo>
                  <a:pt x="24" y="1201"/>
                  <a:pt x="19" y="1196"/>
                  <a:pt x="12" y="1196"/>
                </a:cubicBezTo>
                <a:cubicBezTo>
                  <a:pt x="5" y="1196"/>
                  <a:pt x="0" y="1201"/>
                  <a:pt x="0" y="1208"/>
                </a:cubicBezTo>
                <a:close/>
                <a:moveTo>
                  <a:pt x="0" y="1156"/>
                </a:moveTo>
                <a:cubicBezTo>
                  <a:pt x="0" y="1156"/>
                  <a:pt x="0" y="1156"/>
                  <a:pt x="0" y="1156"/>
                </a:cubicBezTo>
                <a:cubicBezTo>
                  <a:pt x="0" y="1163"/>
                  <a:pt x="5" y="1168"/>
                  <a:pt x="12" y="1168"/>
                </a:cubicBezTo>
                <a:cubicBezTo>
                  <a:pt x="19" y="1168"/>
                  <a:pt x="24" y="1163"/>
                  <a:pt x="24" y="1156"/>
                </a:cubicBezTo>
                <a:cubicBezTo>
                  <a:pt x="24" y="1149"/>
                  <a:pt x="19" y="1144"/>
                  <a:pt x="12" y="1144"/>
                </a:cubicBezTo>
                <a:cubicBezTo>
                  <a:pt x="5" y="1144"/>
                  <a:pt x="0" y="1149"/>
                  <a:pt x="0" y="1156"/>
                </a:cubicBezTo>
                <a:close/>
                <a:moveTo>
                  <a:pt x="0" y="1104"/>
                </a:moveTo>
                <a:cubicBezTo>
                  <a:pt x="0" y="1104"/>
                  <a:pt x="0" y="1104"/>
                  <a:pt x="0" y="1104"/>
                </a:cubicBezTo>
                <a:cubicBezTo>
                  <a:pt x="0" y="1111"/>
                  <a:pt x="5" y="1116"/>
                  <a:pt x="12" y="1116"/>
                </a:cubicBezTo>
                <a:cubicBezTo>
                  <a:pt x="19" y="1116"/>
                  <a:pt x="24" y="1111"/>
                  <a:pt x="24" y="1104"/>
                </a:cubicBezTo>
                <a:cubicBezTo>
                  <a:pt x="24" y="1097"/>
                  <a:pt x="19" y="1092"/>
                  <a:pt x="12" y="1092"/>
                </a:cubicBezTo>
                <a:cubicBezTo>
                  <a:pt x="5" y="1092"/>
                  <a:pt x="0" y="1097"/>
                  <a:pt x="0" y="1104"/>
                </a:cubicBezTo>
                <a:close/>
                <a:moveTo>
                  <a:pt x="0" y="1052"/>
                </a:moveTo>
                <a:cubicBezTo>
                  <a:pt x="0" y="1052"/>
                  <a:pt x="0" y="1052"/>
                  <a:pt x="0" y="1052"/>
                </a:cubicBezTo>
                <a:cubicBezTo>
                  <a:pt x="0" y="1059"/>
                  <a:pt x="5" y="1064"/>
                  <a:pt x="12" y="1064"/>
                </a:cubicBezTo>
                <a:cubicBezTo>
                  <a:pt x="19" y="1064"/>
                  <a:pt x="24" y="1059"/>
                  <a:pt x="24" y="1052"/>
                </a:cubicBezTo>
                <a:cubicBezTo>
                  <a:pt x="24" y="1045"/>
                  <a:pt x="19" y="1040"/>
                  <a:pt x="12" y="1040"/>
                </a:cubicBezTo>
                <a:cubicBezTo>
                  <a:pt x="5" y="1040"/>
                  <a:pt x="0" y="1045"/>
                  <a:pt x="0" y="1052"/>
                </a:cubicBezTo>
                <a:close/>
                <a:moveTo>
                  <a:pt x="0" y="1000"/>
                </a:moveTo>
                <a:cubicBezTo>
                  <a:pt x="0" y="1000"/>
                  <a:pt x="0" y="1000"/>
                  <a:pt x="0" y="1000"/>
                </a:cubicBezTo>
                <a:cubicBezTo>
                  <a:pt x="0" y="1007"/>
                  <a:pt x="5" y="1012"/>
                  <a:pt x="12" y="1012"/>
                </a:cubicBezTo>
                <a:cubicBezTo>
                  <a:pt x="19" y="1012"/>
                  <a:pt x="24" y="1007"/>
                  <a:pt x="24" y="1000"/>
                </a:cubicBezTo>
                <a:cubicBezTo>
                  <a:pt x="24" y="993"/>
                  <a:pt x="19" y="988"/>
                  <a:pt x="12" y="988"/>
                </a:cubicBezTo>
                <a:cubicBezTo>
                  <a:pt x="5" y="988"/>
                  <a:pt x="0" y="993"/>
                  <a:pt x="0" y="1000"/>
                </a:cubicBezTo>
                <a:close/>
                <a:moveTo>
                  <a:pt x="0" y="948"/>
                </a:moveTo>
                <a:cubicBezTo>
                  <a:pt x="0" y="948"/>
                  <a:pt x="0" y="948"/>
                  <a:pt x="0" y="948"/>
                </a:cubicBezTo>
                <a:cubicBezTo>
                  <a:pt x="0" y="955"/>
                  <a:pt x="5" y="960"/>
                  <a:pt x="12" y="960"/>
                </a:cubicBezTo>
                <a:cubicBezTo>
                  <a:pt x="19" y="960"/>
                  <a:pt x="24" y="955"/>
                  <a:pt x="24" y="948"/>
                </a:cubicBezTo>
                <a:cubicBezTo>
                  <a:pt x="24" y="941"/>
                  <a:pt x="19" y="936"/>
                  <a:pt x="12" y="936"/>
                </a:cubicBezTo>
                <a:cubicBezTo>
                  <a:pt x="5" y="936"/>
                  <a:pt x="0" y="941"/>
                  <a:pt x="0" y="948"/>
                </a:cubicBezTo>
                <a:close/>
                <a:moveTo>
                  <a:pt x="0" y="896"/>
                </a:moveTo>
                <a:cubicBezTo>
                  <a:pt x="0" y="896"/>
                  <a:pt x="0" y="896"/>
                  <a:pt x="0" y="896"/>
                </a:cubicBezTo>
                <a:cubicBezTo>
                  <a:pt x="0" y="903"/>
                  <a:pt x="5" y="908"/>
                  <a:pt x="12" y="908"/>
                </a:cubicBezTo>
                <a:cubicBezTo>
                  <a:pt x="19" y="908"/>
                  <a:pt x="24" y="903"/>
                  <a:pt x="24" y="896"/>
                </a:cubicBezTo>
                <a:cubicBezTo>
                  <a:pt x="24" y="889"/>
                  <a:pt x="19" y="884"/>
                  <a:pt x="12" y="884"/>
                </a:cubicBezTo>
                <a:cubicBezTo>
                  <a:pt x="5" y="884"/>
                  <a:pt x="0" y="889"/>
                  <a:pt x="0" y="896"/>
                </a:cubicBezTo>
                <a:close/>
                <a:moveTo>
                  <a:pt x="0" y="844"/>
                </a:moveTo>
                <a:cubicBezTo>
                  <a:pt x="0" y="844"/>
                  <a:pt x="0" y="844"/>
                  <a:pt x="0" y="844"/>
                </a:cubicBezTo>
                <a:cubicBezTo>
                  <a:pt x="0" y="851"/>
                  <a:pt x="5" y="856"/>
                  <a:pt x="12" y="856"/>
                </a:cubicBezTo>
                <a:cubicBezTo>
                  <a:pt x="19" y="856"/>
                  <a:pt x="24" y="851"/>
                  <a:pt x="24" y="844"/>
                </a:cubicBezTo>
                <a:cubicBezTo>
                  <a:pt x="24" y="837"/>
                  <a:pt x="19" y="832"/>
                  <a:pt x="12" y="832"/>
                </a:cubicBezTo>
                <a:cubicBezTo>
                  <a:pt x="5" y="832"/>
                  <a:pt x="0" y="837"/>
                  <a:pt x="0" y="844"/>
                </a:cubicBezTo>
                <a:close/>
                <a:moveTo>
                  <a:pt x="0" y="792"/>
                </a:moveTo>
                <a:cubicBezTo>
                  <a:pt x="0" y="792"/>
                  <a:pt x="0" y="792"/>
                  <a:pt x="0" y="792"/>
                </a:cubicBezTo>
                <a:cubicBezTo>
                  <a:pt x="0" y="799"/>
                  <a:pt x="5" y="804"/>
                  <a:pt x="12" y="804"/>
                </a:cubicBezTo>
                <a:cubicBezTo>
                  <a:pt x="19" y="804"/>
                  <a:pt x="24" y="799"/>
                  <a:pt x="24" y="792"/>
                </a:cubicBezTo>
                <a:cubicBezTo>
                  <a:pt x="24" y="785"/>
                  <a:pt x="19" y="780"/>
                  <a:pt x="12" y="780"/>
                </a:cubicBezTo>
                <a:cubicBezTo>
                  <a:pt x="5" y="780"/>
                  <a:pt x="0" y="785"/>
                  <a:pt x="0" y="792"/>
                </a:cubicBezTo>
                <a:close/>
                <a:moveTo>
                  <a:pt x="0" y="740"/>
                </a:moveTo>
                <a:cubicBezTo>
                  <a:pt x="0" y="740"/>
                  <a:pt x="0" y="740"/>
                  <a:pt x="0" y="740"/>
                </a:cubicBezTo>
                <a:cubicBezTo>
                  <a:pt x="0" y="747"/>
                  <a:pt x="5" y="752"/>
                  <a:pt x="12" y="752"/>
                </a:cubicBezTo>
                <a:cubicBezTo>
                  <a:pt x="19" y="752"/>
                  <a:pt x="24" y="747"/>
                  <a:pt x="24" y="740"/>
                </a:cubicBezTo>
                <a:cubicBezTo>
                  <a:pt x="24" y="733"/>
                  <a:pt x="19" y="728"/>
                  <a:pt x="12" y="728"/>
                </a:cubicBezTo>
                <a:cubicBezTo>
                  <a:pt x="5" y="728"/>
                  <a:pt x="0" y="733"/>
                  <a:pt x="0" y="740"/>
                </a:cubicBezTo>
                <a:close/>
                <a:moveTo>
                  <a:pt x="0" y="688"/>
                </a:moveTo>
                <a:cubicBezTo>
                  <a:pt x="0" y="688"/>
                  <a:pt x="0" y="688"/>
                  <a:pt x="0" y="688"/>
                </a:cubicBezTo>
                <a:cubicBezTo>
                  <a:pt x="0" y="695"/>
                  <a:pt x="5" y="700"/>
                  <a:pt x="12" y="700"/>
                </a:cubicBezTo>
                <a:cubicBezTo>
                  <a:pt x="19" y="700"/>
                  <a:pt x="24" y="695"/>
                  <a:pt x="24" y="688"/>
                </a:cubicBezTo>
                <a:cubicBezTo>
                  <a:pt x="24" y="681"/>
                  <a:pt x="19" y="676"/>
                  <a:pt x="12" y="676"/>
                </a:cubicBezTo>
                <a:cubicBezTo>
                  <a:pt x="5" y="676"/>
                  <a:pt x="0" y="681"/>
                  <a:pt x="0" y="688"/>
                </a:cubicBezTo>
                <a:close/>
                <a:moveTo>
                  <a:pt x="0" y="636"/>
                </a:moveTo>
                <a:cubicBezTo>
                  <a:pt x="0" y="636"/>
                  <a:pt x="0" y="636"/>
                  <a:pt x="0" y="636"/>
                </a:cubicBezTo>
                <a:cubicBezTo>
                  <a:pt x="0" y="643"/>
                  <a:pt x="5" y="648"/>
                  <a:pt x="12" y="648"/>
                </a:cubicBezTo>
                <a:cubicBezTo>
                  <a:pt x="19" y="648"/>
                  <a:pt x="24" y="643"/>
                  <a:pt x="24" y="636"/>
                </a:cubicBezTo>
                <a:cubicBezTo>
                  <a:pt x="24" y="629"/>
                  <a:pt x="19" y="624"/>
                  <a:pt x="12" y="624"/>
                </a:cubicBezTo>
                <a:cubicBezTo>
                  <a:pt x="5" y="624"/>
                  <a:pt x="0" y="629"/>
                  <a:pt x="0" y="636"/>
                </a:cubicBezTo>
                <a:close/>
                <a:moveTo>
                  <a:pt x="0" y="584"/>
                </a:moveTo>
                <a:cubicBezTo>
                  <a:pt x="0" y="584"/>
                  <a:pt x="0" y="584"/>
                  <a:pt x="0" y="584"/>
                </a:cubicBezTo>
                <a:cubicBezTo>
                  <a:pt x="0" y="591"/>
                  <a:pt x="5" y="596"/>
                  <a:pt x="12" y="596"/>
                </a:cubicBezTo>
                <a:cubicBezTo>
                  <a:pt x="19" y="596"/>
                  <a:pt x="24" y="591"/>
                  <a:pt x="24" y="584"/>
                </a:cubicBezTo>
                <a:cubicBezTo>
                  <a:pt x="24" y="577"/>
                  <a:pt x="19" y="572"/>
                  <a:pt x="12" y="572"/>
                </a:cubicBezTo>
                <a:cubicBezTo>
                  <a:pt x="5" y="572"/>
                  <a:pt x="0" y="577"/>
                  <a:pt x="0" y="584"/>
                </a:cubicBezTo>
                <a:close/>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9" name="Freeform 87"/>
          <p:cNvSpPr>
            <a:spLocks noEditPoints="1"/>
          </p:cNvSpPr>
          <p:nvPr userDrawn="1">
            <p:custDataLst>
              <p:tags r:id="rId81"/>
            </p:custDataLst>
          </p:nvPr>
        </p:nvSpPr>
        <p:spPr bwMode="auto">
          <a:xfrm>
            <a:off x="1221413" y="1100539"/>
            <a:ext cx="21167" cy="897467"/>
          </a:xfrm>
          <a:custGeom>
            <a:avLst/>
            <a:gdLst>
              <a:gd name="T0" fmla="*/ 0 w 24"/>
              <a:gd name="T1" fmla="*/ 1052 h 1064"/>
              <a:gd name="T2" fmla="*/ 24 w 24"/>
              <a:gd name="T3" fmla="*/ 1052 h 1064"/>
              <a:gd name="T4" fmla="*/ 0 w 24"/>
              <a:gd name="T5" fmla="*/ 1052 h 1064"/>
              <a:gd name="T6" fmla="*/ 0 w 24"/>
              <a:gd name="T7" fmla="*/ 1000 h 1064"/>
              <a:gd name="T8" fmla="*/ 24 w 24"/>
              <a:gd name="T9" fmla="*/ 1000 h 1064"/>
              <a:gd name="T10" fmla="*/ 0 w 24"/>
              <a:gd name="T11" fmla="*/ 1000 h 1064"/>
              <a:gd name="T12" fmla="*/ 0 w 24"/>
              <a:gd name="T13" fmla="*/ 948 h 1064"/>
              <a:gd name="T14" fmla="*/ 24 w 24"/>
              <a:gd name="T15" fmla="*/ 948 h 1064"/>
              <a:gd name="T16" fmla="*/ 0 w 24"/>
              <a:gd name="T17" fmla="*/ 948 h 1064"/>
              <a:gd name="T18" fmla="*/ 0 w 24"/>
              <a:gd name="T19" fmla="*/ 896 h 1064"/>
              <a:gd name="T20" fmla="*/ 24 w 24"/>
              <a:gd name="T21" fmla="*/ 896 h 1064"/>
              <a:gd name="T22" fmla="*/ 0 w 24"/>
              <a:gd name="T23" fmla="*/ 896 h 1064"/>
              <a:gd name="T24" fmla="*/ 0 w 24"/>
              <a:gd name="T25" fmla="*/ 844 h 1064"/>
              <a:gd name="T26" fmla="*/ 24 w 24"/>
              <a:gd name="T27" fmla="*/ 844 h 1064"/>
              <a:gd name="T28" fmla="*/ 0 w 24"/>
              <a:gd name="T29" fmla="*/ 844 h 1064"/>
              <a:gd name="T30" fmla="*/ 0 w 24"/>
              <a:gd name="T31" fmla="*/ 792 h 1064"/>
              <a:gd name="T32" fmla="*/ 24 w 24"/>
              <a:gd name="T33" fmla="*/ 792 h 1064"/>
              <a:gd name="T34" fmla="*/ 0 w 24"/>
              <a:gd name="T35" fmla="*/ 792 h 1064"/>
              <a:gd name="T36" fmla="*/ 0 w 24"/>
              <a:gd name="T37" fmla="*/ 740 h 1064"/>
              <a:gd name="T38" fmla="*/ 24 w 24"/>
              <a:gd name="T39" fmla="*/ 740 h 1064"/>
              <a:gd name="T40" fmla="*/ 0 w 24"/>
              <a:gd name="T41" fmla="*/ 740 h 1064"/>
              <a:gd name="T42" fmla="*/ 0 w 24"/>
              <a:gd name="T43" fmla="*/ 688 h 1064"/>
              <a:gd name="T44" fmla="*/ 24 w 24"/>
              <a:gd name="T45" fmla="*/ 688 h 1064"/>
              <a:gd name="T46" fmla="*/ 0 w 24"/>
              <a:gd name="T47" fmla="*/ 688 h 1064"/>
              <a:gd name="T48" fmla="*/ 0 w 24"/>
              <a:gd name="T49" fmla="*/ 636 h 1064"/>
              <a:gd name="T50" fmla="*/ 24 w 24"/>
              <a:gd name="T51" fmla="*/ 636 h 1064"/>
              <a:gd name="T52" fmla="*/ 0 w 24"/>
              <a:gd name="T53" fmla="*/ 636 h 1064"/>
              <a:gd name="T54" fmla="*/ 0 w 24"/>
              <a:gd name="T55" fmla="*/ 584 h 1064"/>
              <a:gd name="T56" fmla="*/ 24 w 24"/>
              <a:gd name="T57" fmla="*/ 584 h 1064"/>
              <a:gd name="T58" fmla="*/ 0 w 24"/>
              <a:gd name="T59" fmla="*/ 584 h 1064"/>
              <a:gd name="T60" fmla="*/ 0 w 24"/>
              <a:gd name="T61" fmla="*/ 532 h 1064"/>
              <a:gd name="T62" fmla="*/ 24 w 24"/>
              <a:gd name="T63" fmla="*/ 532 h 1064"/>
              <a:gd name="T64" fmla="*/ 0 w 24"/>
              <a:gd name="T65" fmla="*/ 532 h 1064"/>
              <a:gd name="T66" fmla="*/ 0 w 24"/>
              <a:gd name="T67" fmla="*/ 480 h 1064"/>
              <a:gd name="T68" fmla="*/ 24 w 24"/>
              <a:gd name="T69" fmla="*/ 480 h 1064"/>
              <a:gd name="T70" fmla="*/ 0 w 24"/>
              <a:gd name="T71" fmla="*/ 480 h 1064"/>
              <a:gd name="T72" fmla="*/ 0 w 24"/>
              <a:gd name="T73" fmla="*/ 428 h 1064"/>
              <a:gd name="T74" fmla="*/ 24 w 24"/>
              <a:gd name="T75" fmla="*/ 428 h 1064"/>
              <a:gd name="T76" fmla="*/ 0 w 24"/>
              <a:gd name="T77" fmla="*/ 428 h 1064"/>
              <a:gd name="T78" fmla="*/ 0 w 24"/>
              <a:gd name="T79" fmla="*/ 376 h 1064"/>
              <a:gd name="T80" fmla="*/ 24 w 24"/>
              <a:gd name="T81" fmla="*/ 376 h 1064"/>
              <a:gd name="T82" fmla="*/ 0 w 24"/>
              <a:gd name="T83" fmla="*/ 376 h 1064"/>
              <a:gd name="T84" fmla="*/ 0 w 24"/>
              <a:gd name="T85" fmla="*/ 324 h 1064"/>
              <a:gd name="T86" fmla="*/ 24 w 24"/>
              <a:gd name="T87" fmla="*/ 324 h 1064"/>
              <a:gd name="T88" fmla="*/ 0 w 24"/>
              <a:gd name="T89" fmla="*/ 324 h 1064"/>
              <a:gd name="T90" fmla="*/ 0 w 24"/>
              <a:gd name="T91" fmla="*/ 272 h 1064"/>
              <a:gd name="T92" fmla="*/ 24 w 24"/>
              <a:gd name="T93" fmla="*/ 272 h 1064"/>
              <a:gd name="T94" fmla="*/ 0 w 24"/>
              <a:gd name="T95" fmla="*/ 272 h 1064"/>
              <a:gd name="T96" fmla="*/ 0 w 24"/>
              <a:gd name="T97" fmla="*/ 220 h 1064"/>
              <a:gd name="T98" fmla="*/ 24 w 24"/>
              <a:gd name="T99" fmla="*/ 220 h 1064"/>
              <a:gd name="T100" fmla="*/ 0 w 24"/>
              <a:gd name="T101" fmla="*/ 220 h 1064"/>
              <a:gd name="T102" fmla="*/ 0 w 24"/>
              <a:gd name="T103" fmla="*/ 168 h 1064"/>
              <a:gd name="T104" fmla="*/ 24 w 24"/>
              <a:gd name="T105" fmla="*/ 168 h 1064"/>
              <a:gd name="T106" fmla="*/ 0 w 24"/>
              <a:gd name="T107" fmla="*/ 168 h 1064"/>
              <a:gd name="T108" fmla="*/ 0 w 24"/>
              <a:gd name="T109" fmla="*/ 116 h 1064"/>
              <a:gd name="T110" fmla="*/ 24 w 24"/>
              <a:gd name="T111" fmla="*/ 116 h 1064"/>
              <a:gd name="T112" fmla="*/ 0 w 24"/>
              <a:gd name="T113" fmla="*/ 116 h 1064"/>
              <a:gd name="T114" fmla="*/ 0 w 24"/>
              <a:gd name="T115" fmla="*/ 64 h 1064"/>
              <a:gd name="T116" fmla="*/ 24 w 24"/>
              <a:gd name="T117" fmla="*/ 64 h 1064"/>
              <a:gd name="T118" fmla="*/ 0 w 24"/>
              <a:gd name="T119" fmla="*/ 64 h 1064"/>
              <a:gd name="T120" fmla="*/ 0 w 24"/>
              <a:gd name="T121" fmla="*/ 12 h 1064"/>
              <a:gd name="T122" fmla="*/ 24 w 24"/>
              <a:gd name="T123" fmla="*/ 12 h 1064"/>
              <a:gd name="T124" fmla="*/ 0 w 24"/>
              <a:gd name="T125" fmla="*/ 12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 h="1064">
                <a:moveTo>
                  <a:pt x="0" y="1052"/>
                </a:moveTo>
                <a:cubicBezTo>
                  <a:pt x="0" y="1052"/>
                  <a:pt x="0" y="1052"/>
                  <a:pt x="0" y="1052"/>
                </a:cubicBezTo>
                <a:cubicBezTo>
                  <a:pt x="0" y="1059"/>
                  <a:pt x="5" y="1064"/>
                  <a:pt x="12" y="1064"/>
                </a:cubicBezTo>
                <a:cubicBezTo>
                  <a:pt x="19" y="1064"/>
                  <a:pt x="24" y="1059"/>
                  <a:pt x="24" y="1052"/>
                </a:cubicBezTo>
                <a:cubicBezTo>
                  <a:pt x="24" y="1045"/>
                  <a:pt x="19" y="1040"/>
                  <a:pt x="12" y="1040"/>
                </a:cubicBezTo>
                <a:cubicBezTo>
                  <a:pt x="5" y="1040"/>
                  <a:pt x="0" y="1045"/>
                  <a:pt x="0" y="1052"/>
                </a:cubicBezTo>
                <a:close/>
                <a:moveTo>
                  <a:pt x="0" y="1000"/>
                </a:moveTo>
                <a:cubicBezTo>
                  <a:pt x="0" y="1000"/>
                  <a:pt x="0" y="1000"/>
                  <a:pt x="0" y="1000"/>
                </a:cubicBezTo>
                <a:cubicBezTo>
                  <a:pt x="0" y="1007"/>
                  <a:pt x="5" y="1012"/>
                  <a:pt x="12" y="1012"/>
                </a:cubicBezTo>
                <a:cubicBezTo>
                  <a:pt x="19" y="1012"/>
                  <a:pt x="24" y="1007"/>
                  <a:pt x="24" y="1000"/>
                </a:cubicBezTo>
                <a:cubicBezTo>
                  <a:pt x="24" y="993"/>
                  <a:pt x="19" y="988"/>
                  <a:pt x="12" y="988"/>
                </a:cubicBezTo>
                <a:cubicBezTo>
                  <a:pt x="5" y="988"/>
                  <a:pt x="0" y="993"/>
                  <a:pt x="0" y="1000"/>
                </a:cubicBezTo>
                <a:close/>
                <a:moveTo>
                  <a:pt x="0" y="948"/>
                </a:moveTo>
                <a:cubicBezTo>
                  <a:pt x="0" y="948"/>
                  <a:pt x="0" y="948"/>
                  <a:pt x="0" y="948"/>
                </a:cubicBezTo>
                <a:cubicBezTo>
                  <a:pt x="0" y="955"/>
                  <a:pt x="5" y="960"/>
                  <a:pt x="12" y="960"/>
                </a:cubicBezTo>
                <a:cubicBezTo>
                  <a:pt x="19" y="960"/>
                  <a:pt x="24" y="955"/>
                  <a:pt x="24" y="948"/>
                </a:cubicBezTo>
                <a:cubicBezTo>
                  <a:pt x="24" y="941"/>
                  <a:pt x="19" y="936"/>
                  <a:pt x="12" y="936"/>
                </a:cubicBezTo>
                <a:cubicBezTo>
                  <a:pt x="5" y="936"/>
                  <a:pt x="0" y="941"/>
                  <a:pt x="0" y="948"/>
                </a:cubicBezTo>
                <a:close/>
                <a:moveTo>
                  <a:pt x="0" y="896"/>
                </a:moveTo>
                <a:cubicBezTo>
                  <a:pt x="0" y="896"/>
                  <a:pt x="0" y="896"/>
                  <a:pt x="0" y="896"/>
                </a:cubicBezTo>
                <a:cubicBezTo>
                  <a:pt x="0" y="903"/>
                  <a:pt x="5" y="908"/>
                  <a:pt x="12" y="908"/>
                </a:cubicBezTo>
                <a:cubicBezTo>
                  <a:pt x="19" y="908"/>
                  <a:pt x="24" y="903"/>
                  <a:pt x="24" y="896"/>
                </a:cubicBezTo>
                <a:cubicBezTo>
                  <a:pt x="24" y="889"/>
                  <a:pt x="19" y="884"/>
                  <a:pt x="12" y="884"/>
                </a:cubicBezTo>
                <a:cubicBezTo>
                  <a:pt x="5" y="884"/>
                  <a:pt x="0" y="889"/>
                  <a:pt x="0" y="896"/>
                </a:cubicBezTo>
                <a:close/>
                <a:moveTo>
                  <a:pt x="0" y="844"/>
                </a:moveTo>
                <a:cubicBezTo>
                  <a:pt x="0" y="844"/>
                  <a:pt x="0" y="844"/>
                  <a:pt x="0" y="844"/>
                </a:cubicBezTo>
                <a:cubicBezTo>
                  <a:pt x="0" y="851"/>
                  <a:pt x="5" y="856"/>
                  <a:pt x="12" y="856"/>
                </a:cubicBezTo>
                <a:cubicBezTo>
                  <a:pt x="19" y="856"/>
                  <a:pt x="24" y="851"/>
                  <a:pt x="24" y="844"/>
                </a:cubicBezTo>
                <a:cubicBezTo>
                  <a:pt x="24" y="837"/>
                  <a:pt x="19" y="832"/>
                  <a:pt x="12" y="832"/>
                </a:cubicBezTo>
                <a:cubicBezTo>
                  <a:pt x="5" y="832"/>
                  <a:pt x="0" y="837"/>
                  <a:pt x="0" y="844"/>
                </a:cubicBezTo>
                <a:close/>
                <a:moveTo>
                  <a:pt x="0" y="792"/>
                </a:moveTo>
                <a:cubicBezTo>
                  <a:pt x="0" y="792"/>
                  <a:pt x="0" y="792"/>
                  <a:pt x="0" y="792"/>
                </a:cubicBezTo>
                <a:cubicBezTo>
                  <a:pt x="0" y="799"/>
                  <a:pt x="5" y="804"/>
                  <a:pt x="12" y="804"/>
                </a:cubicBezTo>
                <a:cubicBezTo>
                  <a:pt x="19" y="804"/>
                  <a:pt x="24" y="799"/>
                  <a:pt x="24" y="792"/>
                </a:cubicBezTo>
                <a:cubicBezTo>
                  <a:pt x="24" y="785"/>
                  <a:pt x="19" y="780"/>
                  <a:pt x="12" y="780"/>
                </a:cubicBezTo>
                <a:cubicBezTo>
                  <a:pt x="5" y="780"/>
                  <a:pt x="0" y="785"/>
                  <a:pt x="0" y="792"/>
                </a:cubicBezTo>
                <a:close/>
                <a:moveTo>
                  <a:pt x="0" y="740"/>
                </a:moveTo>
                <a:cubicBezTo>
                  <a:pt x="0" y="740"/>
                  <a:pt x="0" y="740"/>
                  <a:pt x="0" y="740"/>
                </a:cubicBezTo>
                <a:cubicBezTo>
                  <a:pt x="0" y="747"/>
                  <a:pt x="5" y="752"/>
                  <a:pt x="12" y="752"/>
                </a:cubicBezTo>
                <a:cubicBezTo>
                  <a:pt x="19" y="752"/>
                  <a:pt x="24" y="747"/>
                  <a:pt x="24" y="740"/>
                </a:cubicBezTo>
                <a:cubicBezTo>
                  <a:pt x="24" y="733"/>
                  <a:pt x="19" y="728"/>
                  <a:pt x="12" y="728"/>
                </a:cubicBezTo>
                <a:cubicBezTo>
                  <a:pt x="5" y="728"/>
                  <a:pt x="0" y="733"/>
                  <a:pt x="0" y="740"/>
                </a:cubicBezTo>
                <a:close/>
                <a:moveTo>
                  <a:pt x="0" y="688"/>
                </a:moveTo>
                <a:cubicBezTo>
                  <a:pt x="0" y="688"/>
                  <a:pt x="0" y="688"/>
                  <a:pt x="0" y="688"/>
                </a:cubicBezTo>
                <a:cubicBezTo>
                  <a:pt x="0" y="695"/>
                  <a:pt x="5" y="700"/>
                  <a:pt x="12" y="700"/>
                </a:cubicBezTo>
                <a:cubicBezTo>
                  <a:pt x="19" y="700"/>
                  <a:pt x="24" y="695"/>
                  <a:pt x="24" y="688"/>
                </a:cubicBezTo>
                <a:cubicBezTo>
                  <a:pt x="24" y="681"/>
                  <a:pt x="19" y="676"/>
                  <a:pt x="12" y="676"/>
                </a:cubicBezTo>
                <a:cubicBezTo>
                  <a:pt x="5" y="676"/>
                  <a:pt x="0" y="681"/>
                  <a:pt x="0" y="688"/>
                </a:cubicBezTo>
                <a:close/>
                <a:moveTo>
                  <a:pt x="0" y="636"/>
                </a:moveTo>
                <a:cubicBezTo>
                  <a:pt x="0" y="636"/>
                  <a:pt x="0" y="636"/>
                  <a:pt x="0" y="636"/>
                </a:cubicBezTo>
                <a:cubicBezTo>
                  <a:pt x="0" y="643"/>
                  <a:pt x="5" y="648"/>
                  <a:pt x="12" y="648"/>
                </a:cubicBezTo>
                <a:cubicBezTo>
                  <a:pt x="19" y="648"/>
                  <a:pt x="24" y="643"/>
                  <a:pt x="24" y="636"/>
                </a:cubicBezTo>
                <a:cubicBezTo>
                  <a:pt x="24" y="629"/>
                  <a:pt x="19" y="624"/>
                  <a:pt x="12" y="624"/>
                </a:cubicBezTo>
                <a:cubicBezTo>
                  <a:pt x="5" y="624"/>
                  <a:pt x="0" y="629"/>
                  <a:pt x="0" y="636"/>
                </a:cubicBezTo>
                <a:close/>
                <a:moveTo>
                  <a:pt x="0" y="584"/>
                </a:moveTo>
                <a:cubicBezTo>
                  <a:pt x="0" y="584"/>
                  <a:pt x="0" y="584"/>
                  <a:pt x="0" y="584"/>
                </a:cubicBezTo>
                <a:cubicBezTo>
                  <a:pt x="0" y="591"/>
                  <a:pt x="5" y="596"/>
                  <a:pt x="12" y="596"/>
                </a:cubicBezTo>
                <a:cubicBezTo>
                  <a:pt x="19" y="596"/>
                  <a:pt x="24" y="591"/>
                  <a:pt x="24" y="584"/>
                </a:cubicBezTo>
                <a:cubicBezTo>
                  <a:pt x="24" y="577"/>
                  <a:pt x="19" y="572"/>
                  <a:pt x="12" y="572"/>
                </a:cubicBezTo>
                <a:cubicBezTo>
                  <a:pt x="5" y="572"/>
                  <a:pt x="0" y="577"/>
                  <a:pt x="0" y="584"/>
                </a:cubicBezTo>
                <a:close/>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0" name="Freeform 88"/>
          <p:cNvSpPr>
            <a:spLocks noEditPoints="1"/>
          </p:cNvSpPr>
          <p:nvPr userDrawn="1">
            <p:custDataLst>
              <p:tags r:id="rId82"/>
            </p:custDataLst>
          </p:nvPr>
        </p:nvSpPr>
        <p:spPr bwMode="auto">
          <a:xfrm>
            <a:off x="1490229" y="1100539"/>
            <a:ext cx="21167" cy="459316"/>
          </a:xfrm>
          <a:custGeom>
            <a:avLst/>
            <a:gdLst>
              <a:gd name="T0" fmla="*/ 0 w 24"/>
              <a:gd name="T1" fmla="*/ 532 h 544"/>
              <a:gd name="T2" fmla="*/ 24 w 24"/>
              <a:gd name="T3" fmla="*/ 532 h 544"/>
              <a:gd name="T4" fmla="*/ 0 w 24"/>
              <a:gd name="T5" fmla="*/ 532 h 544"/>
              <a:gd name="T6" fmla="*/ 0 w 24"/>
              <a:gd name="T7" fmla="*/ 480 h 544"/>
              <a:gd name="T8" fmla="*/ 24 w 24"/>
              <a:gd name="T9" fmla="*/ 480 h 544"/>
              <a:gd name="T10" fmla="*/ 0 w 24"/>
              <a:gd name="T11" fmla="*/ 480 h 544"/>
              <a:gd name="T12" fmla="*/ 0 w 24"/>
              <a:gd name="T13" fmla="*/ 428 h 544"/>
              <a:gd name="T14" fmla="*/ 24 w 24"/>
              <a:gd name="T15" fmla="*/ 428 h 544"/>
              <a:gd name="T16" fmla="*/ 0 w 24"/>
              <a:gd name="T17" fmla="*/ 428 h 544"/>
              <a:gd name="T18" fmla="*/ 0 w 24"/>
              <a:gd name="T19" fmla="*/ 376 h 544"/>
              <a:gd name="T20" fmla="*/ 24 w 24"/>
              <a:gd name="T21" fmla="*/ 376 h 544"/>
              <a:gd name="T22" fmla="*/ 0 w 24"/>
              <a:gd name="T23" fmla="*/ 376 h 544"/>
              <a:gd name="T24" fmla="*/ 0 w 24"/>
              <a:gd name="T25" fmla="*/ 324 h 544"/>
              <a:gd name="T26" fmla="*/ 24 w 24"/>
              <a:gd name="T27" fmla="*/ 324 h 544"/>
              <a:gd name="T28" fmla="*/ 0 w 24"/>
              <a:gd name="T29" fmla="*/ 324 h 544"/>
              <a:gd name="T30" fmla="*/ 0 w 24"/>
              <a:gd name="T31" fmla="*/ 272 h 544"/>
              <a:gd name="T32" fmla="*/ 24 w 24"/>
              <a:gd name="T33" fmla="*/ 272 h 544"/>
              <a:gd name="T34" fmla="*/ 0 w 24"/>
              <a:gd name="T35" fmla="*/ 272 h 544"/>
              <a:gd name="T36" fmla="*/ 0 w 24"/>
              <a:gd name="T37" fmla="*/ 220 h 544"/>
              <a:gd name="T38" fmla="*/ 24 w 24"/>
              <a:gd name="T39" fmla="*/ 220 h 544"/>
              <a:gd name="T40" fmla="*/ 0 w 24"/>
              <a:gd name="T41" fmla="*/ 220 h 544"/>
              <a:gd name="T42" fmla="*/ 0 w 24"/>
              <a:gd name="T43" fmla="*/ 168 h 544"/>
              <a:gd name="T44" fmla="*/ 24 w 24"/>
              <a:gd name="T45" fmla="*/ 168 h 544"/>
              <a:gd name="T46" fmla="*/ 0 w 24"/>
              <a:gd name="T47" fmla="*/ 168 h 544"/>
              <a:gd name="T48" fmla="*/ 0 w 24"/>
              <a:gd name="T49" fmla="*/ 116 h 544"/>
              <a:gd name="T50" fmla="*/ 24 w 24"/>
              <a:gd name="T51" fmla="*/ 116 h 544"/>
              <a:gd name="T52" fmla="*/ 0 w 24"/>
              <a:gd name="T53" fmla="*/ 116 h 544"/>
              <a:gd name="T54" fmla="*/ 0 w 24"/>
              <a:gd name="T55" fmla="*/ 64 h 544"/>
              <a:gd name="T56" fmla="*/ 24 w 24"/>
              <a:gd name="T57" fmla="*/ 64 h 544"/>
              <a:gd name="T58" fmla="*/ 0 w 24"/>
              <a:gd name="T59" fmla="*/ 64 h 544"/>
              <a:gd name="T60" fmla="*/ 0 w 24"/>
              <a:gd name="T61" fmla="*/ 12 h 544"/>
              <a:gd name="T62" fmla="*/ 24 w 24"/>
              <a:gd name="T63" fmla="*/ 12 h 544"/>
              <a:gd name="T64" fmla="*/ 0 w 24"/>
              <a:gd name="T65" fmla="*/ 12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544">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1" name="Freeform 89"/>
          <p:cNvSpPr>
            <a:spLocks noEditPoints="1"/>
          </p:cNvSpPr>
          <p:nvPr userDrawn="1">
            <p:custDataLst>
              <p:tags r:id="rId83"/>
            </p:custDataLst>
          </p:nvPr>
        </p:nvSpPr>
        <p:spPr bwMode="auto">
          <a:xfrm>
            <a:off x="1809847" y="931205"/>
            <a:ext cx="19051" cy="810683"/>
          </a:xfrm>
          <a:custGeom>
            <a:avLst/>
            <a:gdLst>
              <a:gd name="T0" fmla="*/ 0 w 24"/>
              <a:gd name="T1" fmla="*/ 948 h 960"/>
              <a:gd name="T2" fmla="*/ 24 w 24"/>
              <a:gd name="T3" fmla="*/ 948 h 960"/>
              <a:gd name="T4" fmla="*/ 0 w 24"/>
              <a:gd name="T5" fmla="*/ 948 h 960"/>
              <a:gd name="T6" fmla="*/ 0 w 24"/>
              <a:gd name="T7" fmla="*/ 896 h 960"/>
              <a:gd name="T8" fmla="*/ 24 w 24"/>
              <a:gd name="T9" fmla="*/ 896 h 960"/>
              <a:gd name="T10" fmla="*/ 0 w 24"/>
              <a:gd name="T11" fmla="*/ 896 h 960"/>
              <a:gd name="T12" fmla="*/ 0 w 24"/>
              <a:gd name="T13" fmla="*/ 844 h 960"/>
              <a:gd name="T14" fmla="*/ 24 w 24"/>
              <a:gd name="T15" fmla="*/ 844 h 960"/>
              <a:gd name="T16" fmla="*/ 0 w 24"/>
              <a:gd name="T17" fmla="*/ 844 h 960"/>
              <a:gd name="T18" fmla="*/ 0 w 24"/>
              <a:gd name="T19" fmla="*/ 792 h 960"/>
              <a:gd name="T20" fmla="*/ 24 w 24"/>
              <a:gd name="T21" fmla="*/ 792 h 960"/>
              <a:gd name="T22" fmla="*/ 0 w 24"/>
              <a:gd name="T23" fmla="*/ 792 h 960"/>
              <a:gd name="T24" fmla="*/ 0 w 24"/>
              <a:gd name="T25" fmla="*/ 740 h 960"/>
              <a:gd name="T26" fmla="*/ 24 w 24"/>
              <a:gd name="T27" fmla="*/ 740 h 960"/>
              <a:gd name="T28" fmla="*/ 0 w 24"/>
              <a:gd name="T29" fmla="*/ 740 h 960"/>
              <a:gd name="T30" fmla="*/ 0 w 24"/>
              <a:gd name="T31" fmla="*/ 688 h 960"/>
              <a:gd name="T32" fmla="*/ 24 w 24"/>
              <a:gd name="T33" fmla="*/ 688 h 960"/>
              <a:gd name="T34" fmla="*/ 0 w 24"/>
              <a:gd name="T35" fmla="*/ 688 h 960"/>
              <a:gd name="T36" fmla="*/ 0 w 24"/>
              <a:gd name="T37" fmla="*/ 636 h 960"/>
              <a:gd name="T38" fmla="*/ 24 w 24"/>
              <a:gd name="T39" fmla="*/ 636 h 960"/>
              <a:gd name="T40" fmla="*/ 0 w 24"/>
              <a:gd name="T41" fmla="*/ 636 h 960"/>
              <a:gd name="T42" fmla="*/ 0 w 24"/>
              <a:gd name="T43" fmla="*/ 584 h 960"/>
              <a:gd name="T44" fmla="*/ 24 w 24"/>
              <a:gd name="T45" fmla="*/ 584 h 960"/>
              <a:gd name="T46" fmla="*/ 0 w 24"/>
              <a:gd name="T47" fmla="*/ 584 h 960"/>
              <a:gd name="T48" fmla="*/ 0 w 24"/>
              <a:gd name="T49" fmla="*/ 532 h 960"/>
              <a:gd name="T50" fmla="*/ 24 w 24"/>
              <a:gd name="T51" fmla="*/ 532 h 960"/>
              <a:gd name="T52" fmla="*/ 0 w 24"/>
              <a:gd name="T53" fmla="*/ 532 h 960"/>
              <a:gd name="T54" fmla="*/ 0 w 24"/>
              <a:gd name="T55" fmla="*/ 480 h 960"/>
              <a:gd name="T56" fmla="*/ 24 w 24"/>
              <a:gd name="T57" fmla="*/ 480 h 960"/>
              <a:gd name="T58" fmla="*/ 0 w 24"/>
              <a:gd name="T59" fmla="*/ 480 h 960"/>
              <a:gd name="T60" fmla="*/ 0 w 24"/>
              <a:gd name="T61" fmla="*/ 428 h 960"/>
              <a:gd name="T62" fmla="*/ 24 w 24"/>
              <a:gd name="T63" fmla="*/ 428 h 960"/>
              <a:gd name="T64" fmla="*/ 0 w 24"/>
              <a:gd name="T65" fmla="*/ 428 h 960"/>
              <a:gd name="T66" fmla="*/ 0 w 24"/>
              <a:gd name="T67" fmla="*/ 376 h 960"/>
              <a:gd name="T68" fmla="*/ 24 w 24"/>
              <a:gd name="T69" fmla="*/ 376 h 960"/>
              <a:gd name="T70" fmla="*/ 0 w 24"/>
              <a:gd name="T71" fmla="*/ 376 h 960"/>
              <a:gd name="T72" fmla="*/ 0 w 24"/>
              <a:gd name="T73" fmla="*/ 324 h 960"/>
              <a:gd name="T74" fmla="*/ 24 w 24"/>
              <a:gd name="T75" fmla="*/ 324 h 960"/>
              <a:gd name="T76" fmla="*/ 0 w 24"/>
              <a:gd name="T77" fmla="*/ 324 h 960"/>
              <a:gd name="T78" fmla="*/ 0 w 24"/>
              <a:gd name="T79" fmla="*/ 272 h 960"/>
              <a:gd name="T80" fmla="*/ 24 w 24"/>
              <a:gd name="T81" fmla="*/ 272 h 960"/>
              <a:gd name="T82" fmla="*/ 0 w 24"/>
              <a:gd name="T83" fmla="*/ 272 h 960"/>
              <a:gd name="T84" fmla="*/ 0 w 24"/>
              <a:gd name="T85" fmla="*/ 220 h 960"/>
              <a:gd name="T86" fmla="*/ 24 w 24"/>
              <a:gd name="T87" fmla="*/ 220 h 960"/>
              <a:gd name="T88" fmla="*/ 0 w 24"/>
              <a:gd name="T89" fmla="*/ 220 h 960"/>
              <a:gd name="T90" fmla="*/ 0 w 24"/>
              <a:gd name="T91" fmla="*/ 168 h 960"/>
              <a:gd name="T92" fmla="*/ 24 w 24"/>
              <a:gd name="T93" fmla="*/ 168 h 960"/>
              <a:gd name="T94" fmla="*/ 0 w 24"/>
              <a:gd name="T95" fmla="*/ 168 h 960"/>
              <a:gd name="T96" fmla="*/ 0 w 24"/>
              <a:gd name="T97" fmla="*/ 116 h 960"/>
              <a:gd name="T98" fmla="*/ 24 w 24"/>
              <a:gd name="T99" fmla="*/ 116 h 960"/>
              <a:gd name="T100" fmla="*/ 0 w 24"/>
              <a:gd name="T101" fmla="*/ 116 h 960"/>
              <a:gd name="T102" fmla="*/ 0 w 24"/>
              <a:gd name="T103" fmla="*/ 64 h 960"/>
              <a:gd name="T104" fmla="*/ 24 w 24"/>
              <a:gd name="T105" fmla="*/ 64 h 960"/>
              <a:gd name="T106" fmla="*/ 0 w 24"/>
              <a:gd name="T107" fmla="*/ 64 h 960"/>
              <a:gd name="T108" fmla="*/ 0 w 24"/>
              <a:gd name="T109" fmla="*/ 12 h 960"/>
              <a:gd name="T110" fmla="*/ 24 w 24"/>
              <a:gd name="T111" fmla="*/ 12 h 960"/>
              <a:gd name="T112" fmla="*/ 0 w 24"/>
              <a:gd name="T113" fmla="*/ 12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 h="960">
                <a:moveTo>
                  <a:pt x="0" y="948"/>
                </a:moveTo>
                <a:cubicBezTo>
                  <a:pt x="0" y="948"/>
                  <a:pt x="0" y="948"/>
                  <a:pt x="0" y="948"/>
                </a:cubicBezTo>
                <a:cubicBezTo>
                  <a:pt x="0" y="955"/>
                  <a:pt x="5" y="960"/>
                  <a:pt x="12" y="960"/>
                </a:cubicBezTo>
                <a:cubicBezTo>
                  <a:pt x="19" y="960"/>
                  <a:pt x="24" y="955"/>
                  <a:pt x="24" y="948"/>
                </a:cubicBezTo>
                <a:cubicBezTo>
                  <a:pt x="24" y="941"/>
                  <a:pt x="19" y="936"/>
                  <a:pt x="12" y="936"/>
                </a:cubicBezTo>
                <a:cubicBezTo>
                  <a:pt x="5" y="936"/>
                  <a:pt x="0" y="941"/>
                  <a:pt x="0" y="948"/>
                </a:cubicBezTo>
                <a:close/>
                <a:moveTo>
                  <a:pt x="0" y="896"/>
                </a:moveTo>
                <a:cubicBezTo>
                  <a:pt x="0" y="896"/>
                  <a:pt x="0" y="896"/>
                  <a:pt x="0" y="896"/>
                </a:cubicBezTo>
                <a:cubicBezTo>
                  <a:pt x="0" y="903"/>
                  <a:pt x="5" y="908"/>
                  <a:pt x="12" y="908"/>
                </a:cubicBezTo>
                <a:cubicBezTo>
                  <a:pt x="19" y="908"/>
                  <a:pt x="24" y="903"/>
                  <a:pt x="24" y="896"/>
                </a:cubicBezTo>
                <a:cubicBezTo>
                  <a:pt x="24" y="889"/>
                  <a:pt x="19" y="884"/>
                  <a:pt x="12" y="884"/>
                </a:cubicBezTo>
                <a:cubicBezTo>
                  <a:pt x="5" y="884"/>
                  <a:pt x="0" y="889"/>
                  <a:pt x="0" y="896"/>
                </a:cubicBezTo>
                <a:close/>
                <a:moveTo>
                  <a:pt x="0" y="844"/>
                </a:moveTo>
                <a:cubicBezTo>
                  <a:pt x="0" y="844"/>
                  <a:pt x="0" y="844"/>
                  <a:pt x="0" y="844"/>
                </a:cubicBezTo>
                <a:cubicBezTo>
                  <a:pt x="0" y="851"/>
                  <a:pt x="5" y="856"/>
                  <a:pt x="12" y="856"/>
                </a:cubicBezTo>
                <a:cubicBezTo>
                  <a:pt x="19" y="856"/>
                  <a:pt x="24" y="851"/>
                  <a:pt x="24" y="844"/>
                </a:cubicBezTo>
                <a:cubicBezTo>
                  <a:pt x="24" y="837"/>
                  <a:pt x="19" y="832"/>
                  <a:pt x="12" y="832"/>
                </a:cubicBezTo>
                <a:cubicBezTo>
                  <a:pt x="5" y="832"/>
                  <a:pt x="0" y="837"/>
                  <a:pt x="0" y="844"/>
                </a:cubicBezTo>
                <a:close/>
                <a:moveTo>
                  <a:pt x="0" y="792"/>
                </a:moveTo>
                <a:cubicBezTo>
                  <a:pt x="0" y="792"/>
                  <a:pt x="0" y="792"/>
                  <a:pt x="0" y="792"/>
                </a:cubicBezTo>
                <a:cubicBezTo>
                  <a:pt x="0" y="799"/>
                  <a:pt x="5" y="804"/>
                  <a:pt x="12" y="804"/>
                </a:cubicBezTo>
                <a:cubicBezTo>
                  <a:pt x="19" y="804"/>
                  <a:pt x="24" y="799"/>
                  <a:pt x="24" y="792"/>
                </a:cubicBezTo>
                <a:cubicBezTo>
                  <a:pt x="24" y="785"/>
                  <a:pt x="19" y="780"/>
                  <a:pt x="12" y="780"/>
                </a:cubicBezTo>
                <a:cubicBezTo>
                  <a:pt x="5" y="780"/>
                  <a:pt x="0" y="785"/>
                  <a:pt x="0" y="792"/>
                </a:cubicBezTo>
                <a:close/>
                <a:moveTo>
                  <a:pt x="0" y="740"/>
                </a:moveTo>
                <a:cubicBezTo>
                  <a:pt x="0" y="740"/>
                  <a:pt x="0" y="740"/>
                  <a:pt x="0" y="740"/>
                </a:cubicBezTo>
                <a:cubicBezTo>
                  <a:pt x="0" y="747"/>
                  <a:pt x="5" y="752"/>
                  <a:pt x="12" y="752"/>
                </a:cubicBezTo>
                <a:cubicBezTo>
                  <a:pt x="19" y="752"/>
                  <a:pt x="24" y="747"/>
                  <a:pt x="24" y="740"/>
                </a:cubicBezTo>
                <a:cubicBezTo>
                  <a:pt x="24" y="733"/>
                  <a:pt x="19" y="728"/>
                  <a:pt x="12" y="728"/>
                </a:cubicBezTo>
                <a:cubicBezTo>
                  <a:pt x="5" y="728"/>
                  <a:pt x="0" y="733"/>
                  <a:pt x="0" y="740"/>
                </a:cubicBezTo>
                <a:close/>
                <a:moveTo>
                  <a:pt x="0" y="688"/>
                </a:moveTo>
                <a:cubicBezTo>
                  <a:pt x="0" y="688"/>
                  <a:pt x="0" y="688"/>
                  <a:pt x="0" y="688"/>
                </a:cubicBezTo>
                <a:cubicBezTo>
                  <a:pt x="0" y="695"/>
                  <a:pt x="5" y="700"/>
                  <a:pt x="12" y="700"/>
                </a:cubicBezTo>
                <a:cubicBezTo>
                  <a:pt x="19" y="700"/>
                  <a:pt x="24" y="695"/>
                  <a:pt x="24" y="688"/>
                </a:cubicBezTo>
                <a:cubicBezTo>
                  <a:pt x="24" y="681"/>
                  <a:pt x="19" y="676"/>
                  <a:pt x="12" y="676"/>
                </a:cubicBezTo>
                <a:cubicBezTo>
                  <a:pt x="5" y="676"/>
                  <a:pt x="0" y="681"/>
                  <a:pt x="0" y="688"/>
                </a:cubicBezTo>
                <a:close/>
                <a:moveTo>
                  <a:pt x="0" y="636"/>
                </a:moveTo>
                <a:cubicBezTo>
                  <a:pt x="0" y="636"/>
                  <a:pt x="0" y="636"/>
                  <a:pt x="0" y="636"/>
                </a:cubicBezTo>
                <a:cubicBezTo>
                  <a:pt x="0" y="643"/>
                  <a:pt x="5" y="648"/>
                  <a:pt x="12" y="648"/>
                </a:cubicBezTo>
                <a:cubicBezTo>
                  <a:pt x="19" y="648"/>
                  <a:pt x="24" y="643"/>
                  <a:pt x="24" y="636"/>
                </a:cubicBezTo>
                <a:cubicBezTo>
                  <a:pt x="24" y="629"/>
                  <a:pt x="19" y="624"/>
                  <a:pt x="12" y="624"/>
                </a:cubicBezTo>
                <a:cubicBezTo>
                  <a:pt x="5" y="624"/>
                  <a:pt x="0" y="629"/>
                  <a:pt x="0" y="636"/>
                </a:cubicBezTo>
                <a:close/>
                <a:moveTo>
                  <a:pt x="0" y="584"/>
                </a:moveTo>
                <a:cubicBezTo>
                  <a:pt x="0" y="584"/>
                  <a:pt x="0" y="584"/>
                  <a:pt x="0" y="584"/>
                </a:cubicBezTo>
                <a:cubicBezTo>
                  <a:pt x="0" y="591"/>
                  <a:pt x="5" y="596"/>
                  <a:pt x="12" y="596"/>
                </a:cubicBezTo>
                <a:cubicBezTo>
                  <a:pt x="19" y="596"/>
                  <a:pt x="24" y="591"/>
                  <a:pt x="24" y="584"/>
                </a:cubicBezTo>
                <a:cubicBezTo>
                  <a:pt x="24" y="577"/>
                  <a:pt x="19" y="572"/>
                  <a:pt x="12" y="572"/>
                </a:cubicBezTo>
                <a:cubicBezTo>
                  <a:pt x="5" y="572"/>
                  <a:pt x="0" y="577"/>
                  <a:pt x="0" y="584"/>
                </a:cubicBezTo>
                <a:close/>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F590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2" name="Freeform 90"/>
          <p:cNvSpPr>
            <a:spLocks noEditPoints="1"/>
          </p:cNvSpPr>
          <p:nvPr userDrawn="1">
            <p:custDataLst>
              <p:tags r:id="rId84"/>
            </p:custDataLst>
          </p:nvPr>
        </p:nvSpPr>
        <p:spPr bwMode="auto">
          <a:xfrm>
            <a:off x="2114647" y="1100539"/>
            <a:ext cx="21167" cy="414867"/>
          </a:xfrm>
          <a:custGeom>
            <a:avLst/>
            <a:gdLst>
              <a:gd name="T0" fmla="*/ 0 w 24"/>
              <a:gd name="T1" fmla="*/ 480 h 492"/>
              <a:gd name="T2" fmla="*/ 0 w 24"/>
              <a:gd name="T3" fmla="*/ 480 h 492"/>
              <a:gd name="T4" fmla="*/ 12 w 24"/>
              <a:gd name="T5" fmla="*/ 492 h 492"/>
              <a:gd name="T6" fmla="*/ 24 w 24"/>
              <a:gd name="T7" fmla="*/ 480 h 492"/>
              <a:gd name="T8" fmla="*/ 12 w 24"/>
              <a:gd name="T9" fmla="*/ 468 h 492"/>
              <a:gd name="T10" fmla="*/ 0 w 24"/>
              <a:gd name="T11" fmla="*/ 480 h 492"/>
              <a:gd name="T12" fmla="*/ 0 w 24"/>
              <a:gd name="T13" fmla="*/ 428 h 492"/>
              <a:gd name="T14" fmla="*/ 0 w 24"/>
              <a:gd name="T15" fmla="*/ 428 h 492"/>
              <a:gd name="T16" fmla="*/ 12 w 24"/>
              <a:gd name="T17" fmla="*/ 440 h 492"/>
              <a:gd name="T18" fmla="*/ 24 w 24"/>
              <a:gd name="T19" fmla="*/ 428 h 492"/>
              <a:gd name="T20" fmla="*/ 12 w 24"/>
              <a:gd name="T21" fmla="*/ 416 h 492"/>
              <a:gd name="T22" fmla="*/ 0 w 24"/>
              <a:gd name="T23" fmla="*/ 428 h 492"/>
              <a:gd name="T24" fmla="*/ 0 w 24"/>
              <a:gd name="T25" fmla="*/ 376 h 492"/>
              <a:gd name="T26" fmla="*/ 0 w 24"/>
              <a:gd name="T27" fmla="*/ 376 h 492"/>
              <a:gd name="T28" fmla="*/ 12 w 24"/>
              <a:gd name="T29" fmla="*/ 388 h 492"/>
              <a:gd name="T30" fmla="*/ 24 w 24"/>
              <a:gd name="T31" fmla="*/ 376 h 492"/>
              <a:gd name="T32" fmla="*/ 12 w 24"/>
              <a:gd name="T33" fmla="*/ 364 h 492"/>
              <a:gd name="T34" fmla="*/ 0 w 24"/>
              <a:gd name="T35" fmla="*/ 376 h 492"/>
              <a:gd name="T36" fmla="*/ 0 w 24"/>
              <a:gd name="T37" fmla="*/ 324 h 492"/>
              <a:gd name="T38" fmla="*/ 0 w 24"/>
              <a:gd name="T39" fmla="*/ 324 h 492"/>
              <a:gd name="T40" fmla="*/ 12 w 24"/>
              <a:gd name="T41" fmla="*/ 336 h 492"/>
              <a:gd name="T42" fmla="*/ 24 w 24"/>
              <a:gd name="T43" fmla="*/ 324 h 492"/>
              <a:gd name="T44" fmla="*/ 12 w 24"/>
              <a:gd name="T45" fmla="*/ 312 h 492"/>
              <a:gd name="T46" fmla="*/ 0 w 24"/>
              <a:gd name="T47" fmla="*/ 324 h 492"/>
              <a:gd name="T48" fmla="*/ 0 w 24"/>
              <a:gd name="T49" fmla="*/ 272 h 492"/>
              <a:gd name="T50" fmla="*/ 0 w 24"/>
              <a:gd name="T51" fmla="*/ 272 h 492"/>
              <a:gd name="T52" fmla="*/ 12 w 24"/>
              <a:gd name="T53" fmla="*/ 284 h 492"/>
              <a:gd name="T54" fmla="*/ 24 w 24"/>
              <a:gd name="T55" fmla="*/ 272 h 492"/>
              <a:gd name="T56" fmla="*/ 12 w 24"/>
              <a:gd name="T57" fmla="*/ 260 h 492"/>
              <a:gd name="T58" fmla="*/ 0 w 24"/>
              <a:gd name="T59" fmla="*/ 272 h 492"/>
              <a:gd name="T60" fmla="*/ 0 w 24"/>
              <a:gd name="T61" fmla="*/ 220 h 492"/>
              <a:gd name="T62" fmla="*/ 0 w 24"/>
              <a:gd name="T63" fmla="*/ 220 h 492"/>
              <a:gd name="T64" fmla="*/ 12 w 24"/>
              <a:gd name="T65" fmla="*/ 232 h 492"/>
              <a:gd name="T66" fmla="*/ 24 w 24"/>
              <a:gd name="T67" fmla="*/ 220 h 492"/>
              <a:gd name="T68" fmla="*/ 12 w 24"/>
              <a:gd name="T69" fmla="*/ 208 h 492"/>
              <a:gd name="T70" fmla="*/ 0 w 24"/>
              <a:gd name="T71" fmla="*/ 220 h 492"/>
              <a:gd name="T72" fmla="*/ 0 w 24"/>
              <a:gd name="T73" fmla="*/ 168 h 492"/>
              <a:gd name="T74" fmla="*/ 0 w 24"/>
              <a:gd name="T75" fmla="*/ 168 h 492"/>
              <a:gd name="T76" fmla="*/ 12 w 24"/>
              <a:gd name="T77" fmla="*/ 180 h 492"/>
              <a:gd name="T78" fmla="*/ 24 w 24"/>
              <a:gd name="T79" fmla="*/ 168 h 492"/>
              <a:gd name="T80" fmla="*/ 12 w 24"/>
              <a:gd name="T81" fmla="*/ 156 h 492"/>
              <a:gd name="T82" fmla="*/ 0 w 24"/>
              <a:gd name="T83" fmla="*/ 168 h 492"/>
              <a:gd name="T84" fmla="*/ 0 w 24"/>
              <a:gd name="T85" fmla="*/ 116 h 492"/>
              <a:gd name="T86" fmla="*/ 0 w 24"/>
              <a:gd name="T87" fmla="*/ 116 h 492"/>
              <a:gd name="T88" fmla="*/ 12 w 24"/>
              <a:gd name="T89" fmla="*/ 128 h 492"/>
              <a:gd name="T90" fmla="*/ 24 w 24"/>
              <a:gd name="T91" fmla="*/ 116 h 492"/>
              <a:gd name="T92" fmla="*/ 12 w 24"/>
              <a:gd name="T93" fmla="*/ 104 h 492"/>
              <a:gd name="T94" fmla="*/ 0 w 24"/>
              <a:gd name="T95" fmla="*/ 116 h 492"/>
              <a:gd name="T96" fmla="*/ 0 w 24"/>
              <a:gd name="T97" fmla="*/ 64 h 492"/>
              <a:gd name="T98" fmla="*/ 0 w 24"/>
              <a:gd name="T99" fmla="*/ 64 h 492"/>
              <a:gd name="T100" fmla="*/ 12 w 24"/>
              <a:gd name="T101" fmla="*/ 76 h 492"/>
              <a:gd name="T102" fmla="*/ 24 w 24"/>
              <a:gd name="T103" fmla="*/ 64 h 492"/>
              <a:gd name="T104" fmla="*/ 12 w 24"/>
              <a:gd name="T105" fmla="*/ 52 h 492"/>
              <a:gd name="T106" fmla="*/ 0 w 24"/>
              <a:gd name="T107" fmla="*/ 64 h 492"/>
              <a:gd name="T108" fmla="*/ 0 w 24"/>
              <a:gd name="T109" fmla="*/ 12 h 492"/>
              <a:gd name="T110" fmla="*/ 0 w 24"/>
              <a:gd name="T111" fmla="*/ 12 h 492"/>
              <a:gd name="T112" fmla="*/ 12 w 24"/>
              <a:gd name="T113" fmla="*/ 24 h 492"/>
              <a:gd name="T114" fmla="*/ 24 w 24"/>
              <a:gd name="T115" fmla="*/ 12 h 492"/>
              <a:gd name="T116" fmla="*/ 12 w 24"/>
              <a:gd name="T117" fmla="*/ 0 h 492"/>
              <a:gd name="T118" fmla="*/ 0 w 24"/>
              <a:gd name="T119" fmla="*/ 1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 h="492">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3" name="Freeform 91"/>
          <p:cNvSpPr>
            <a:spLocks noEditPoints="1"/>
          </p:cNvSpPr>
          <p:nvPr userDrawn="1">
            <p:custDataLst>
              <p:tags r:id="rId85"/>
            </p:custDataLst>
          </p:nvPr>
        </p:nvSpPr>
        <p:spPr bwMode="auto">
          <a:xfrm>
            <a:off x="2413096" y="1100539"/>
            <a:ext cx="21167" cy="459316"/>
          </a:xfrm>
          <a:custGeom>
            <a:avLst/>
            <a:gdLst>
              <a:gd name="T0" fmla="*/ 0 w 24"/>
              <a:gd name="T1" fmla="*/ 532 h 544"/>
              <a:gd name="T2" fmla="*/ 24 w 24"/>
              <a:gd name="T3" fmla="*/ 532 h 544"/>
              <a:gd name="T4" fmla="*/ 0 w 24"/>
              <a:gd name="T5" fmla="*/ 532 h 544"/>
              <a:gd name="T6" fmla="*/ 0 w 24"/>
              <a:gd name="T7" fmla="*/ 480 h 544"/>
              <a:gd name="T8" fmla="*/ 24 w 24"/>
              <a:gd name="T9" fmla="*/ 480 h 544"/>
              <a:gd name="T10" fmla="*/ 0 w 24"/>
              <a:gd name="T11" fmla="*/ 480 h 544"/>
              <a:gd name="T12" fmla="*/ 0 w 24"/>
              <a:gd name="T13" fmla="*/ 428 h 544"/>
              <a:gd name="T14" fmla="*/ 24 w 24"/>
              <a:gd name="T15" fmla="*/ 428 h 544"/>
              <a:gd name="T16" fmla="*/ 0 w 24"/>
              <a:gd name="T17" fmla="*/ 428 h 544"/>
              <a:gd name="T18" fmla="*/ 0 w 24"/>
              <a:gd name="T19" fmla="*/ 376 h 544"/>
              <a:gd name="T20" fmla="*/ 24 w 24"/>
              <a:gd name="T21" fmla="*/ 376 h 544"/>
              <a:gd name="T22" fmla="*/ 0 w 24"/>
              <a:gd name="T23" fmla="*/ 376 h 544"/>
              <a:gd name="T24" fmla="*/ 0 w 24"/>
              <a:gd name="T25" fmla="*/ 324 h 544"/>
              <a:gd name="T26" fmla="*/ 24 w 24"/>
              <a:gd name="T27" fmla="*/ 324 h 544"/>
              <a:gd name="T28" fmla="*/ 0 w 24"/>
              <a:gd name="T29" fmla="*/ 324 h 544"/>
              <a:gd name="T30" fmla="*/ 0 w 24"/>
              <a:gd name="T31" fmla="*/ 272 h 544"/>
              <a:gd name="T32" fmla="*/ 24 w 24"/>
              <a:gd name="T33" fmla="*/ 272 h 544"/>
              <a:gd name="T34" fmla="*/ 0 w 24"/>
              <a:gd name="T35" fmla="*/ 272 h 544"/>
              <a:gd name="T36" fmla="*/ 0 w 24"/>
              <a:gd name="T37" fmla="*/ 220 h 544"/>
              <a:gd name="T38" fmla="*/ 24 w 24"/>
              <a:gd name="T39" fmla="*/ 220 h 544"/>
              <a:gd name="T40" fmla="*/ 0 w 24"/>
              <a:gd name="T41" fmla="*/ 220 h 544"/>
              <a:gd name="T42" fmla="*/ 0 w 24"/>
              <a:gd name="T43" fmla="*/ 168 h 544"/>
              <a:gd name="T44" fmla="*/ 24 w 24"/>
              <a:gd name="T45" fmla="*/ 168 h 544"/>
              <a:gd name="T46" fmla="*/ 0 w 24"/>
              <a:gd name="T47" fmla="*/ 168 h 544"/>
              <a:gd name="T48" fmla="*/ 0 w 24"/>
              <a:gd name="T49" fmla="*/ 116 h 544"/>
              <a:gd name="T50" fmla="*/ 24 w 24"/>
              <a:gd name="T51" fmla="*/ 116 h 544"/>
              <a:gd name="T52" fmla="*/ 0 w 24"/>
              <a:gd name="T53" fmla="*/ 116 h 544"/>
              <a:gd name="T54" fmla="*/ 0 w 24"/>
              <a:gd name="T55" fmla="*/ 64 h 544"/>
              <a:gd name="T56" fmla="*/ 24 w 24"/>
              <a:gd name="T57" fmla="*/ 64 h 544"/>
              <a:gd name="T58" fmla="*/ 0 w 24"/>
              <a:gd name="T59" fmla="*/ 64 h 544"/>
              <a:gd name="T60" fmla="*/ 0 w 24"/>
              <a:gd name="T61" fmla="*/ 12 h 544"/>
              <a:gd name="T62" fmla="*/ 24 w 24"/>
              <a:gd name="T63" fmla="*/ 12 h 544"/>
              <a:gd name="T64" fmla="*/ 0 w 24"/>
              <a:gd name="T65" fmla="*/ 12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544">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F590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4" name="Freeform 92"/>
          <p:cNvSpPr>
            <a:spLocks noEditPoints="1"/>
          </p:cNvSpPr>
          <p:nvPr userDrawn="1">
            <p:custDataLst>
              <p:tags r:id="rId86"/>
            </p:custDataLst>
          </p:nvPr>
        </p:nvSpPr>
        <p:spPr bwMode="auto">
          <a:xfrm>
            <a:off x="2734829" y="1100539"/>
            <a:ext cx="21167" cy="459316"/>
          </a:xfrm>
          <a:custGeom>
            <a:avLst/>
            <a:gdLst>
              <a:gd name="T0" fmla="*/ 0 w 24"/>
              <a:gd name="T1" fmla="*/ 532 h 544"/>
              <a:gd name="T2" fmla="*/ 24 w 24"/>
              <a:gd name="T3" fmla="*/ 532 h 544"/>
              <a:gd name="T4" fmla="*/ 0 w 24"/>
              <a:gd name="T5" fmla="*/ 532 h 544"/>
              <a:gd name="T6" fmla="*/ 0 w 24"/>
              <a:gd name="T7" fmla="*/ 480 h 544"/>
              <a:gd name="T8" fmla="*/ 24 w 24"/>
              <a:gd name="T9" fmla="*/ 480 h 544"/>
              <a:gd name="T10" fmla="*/ 0 w 24"/>
              <a:gd name="T11" fmla="*/ 480 h 544"/>
              <a:gd name="T12" fmla="*/ 0 w 24"/>
              <a:gd name="T13" fmla="*/ 428 h 544"/>
              <a:gd name="T14" fmla="*/ 24 w 24"/>
              <a:gd name="T15" fmla="*/ 428 h 544"/>
              <a:gd name="T16" fmla="*/ 0 w 24"/>
              <a:gd name="T17" fmla="*/ 428 h 544"/>
              <a:gd name="T18" fmla="*/ 0 w 24"/>
              <a:gd name="T19" fmla="*/ 376 h 544"/>
              <a:gd name="T20" fmla="*/ 24 w 24"/>
              <a:gd name="T21" fmla="*/ 376 h 544"/>
              <a:gd name="T22" fmla="*/ 0 w 24"/>
              <a:gd name="T23" fmla="*/ 376 h 544"/>
              <a:gd name="T24" fmla="*/ 0 w 24"/>
              <a:gd name="T25" fmla="*/ 324 h 544"/>
              <a:gd name="T26" fmla="*/ 24 w 24"/>
              <a:gd name="T27" fmla="*/ 324 h 544"/>
              <a:gd name="T28" fmla="*/ 0 w 24"/>
              <a:gd name="T29" fmla="*/ 324 h 544"/>
              <a:gd name="T30" fmla="*/ 0 w 24"/>
              <a:gd name="T31" fmla="*/ 272 h 544"/>
              <a:gd name="T32" fmla="*/ 24 w 24"/>
              <a:gd name="T33" fmla="*/ 272 h 544"/>
              <a:gd name="T34" fmla="*/ 0 w 24"/>
              <a:gd name="T35" fmla="*/ 272 h 544"/>
              <a:gd name="T36" fmla="*/ 0 w 24"/>
              <a:gd name="T37" fmla="*/ 220 h 544"/>
              <a:gd name="T38" fmla="*/ 24 w 24"/>
              <a:gd name="T39" fmla="*/ 220 h 544"/>
              <a:gd name="T40" fmla="*/ 0 w 24"/>
              <a:gd name="T41" fmla="*/ 220 h 544"/>
              <a:gd name="T42" fmla="*/ 0 w 24"/>
              <a:gd name="T43" fmla="*/ 168 h 544"/>
              <a:gd name="T44" fmla="*/ 24 w 24"/>
              <a:gd name="T45" fmla="*/ 168 h 544"/>
              <a:gd name="T46" fmla="*/ 0 w 24"/>
              <a:gd name="T47" fmla="*/ 168 h 544"/>
              <a:gd name="T48" fmla="*/ 0 w 24"/>
              <a:gd name="T49" fmla="*/ 116 h 544"/>
              <a:gd name="T50" fmla="*/ 24 w 24"/>
              <a:gd name="T51" fmla="*/ 116 h 544"/>
              <a:gd name="T52" fmla="*/ 0 w 24"/>
              <a:gd name="T53" fmla="*/ 116 h 544"/>
              <a:gd name="T54" fmla="*/ 0 w 24"/>
              <a:gd name="T55" fmla="*/ 64 h 544"/>
              <a:gd name="T56" fmla="*/ 24 w 24"/>
              <a:gd name="T57" fmla="*/ 64 h 544"/>
              <a:gd name="T58" fmla="*/ 0 w 24"/>
              <a:gd name="T59" fmla="*/ 64 h 544"/>
              <a:gd name="T60" fmla="*/ 0 w 24"/>
              <a:gd name="T61" fmla="*/ 12 h 544"/>
              <a:gd name="T62" fmla="*/ 24 w 24"/>
              <a:gd name="T63" fmla="*/ 12 h 544"/>
              <a:gd name="T64" fmla="*/ 0 w 24"/>
              <a:gd name="T65" fmla="*/ 12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544">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5" name="Freeform 93"/>
          <p:cNvSpPr>
            <a:spLocks noEditPoints="1"/>
          </p:cNvSpPr>
          <p:nvPr userDrawn="1">
            <p:custDataLst>
              <p:tags r:id="rId87"/>
            </p:custDataLst>
          </p:nvPr>
        </p:nvSpPr>
        <p:spPr bwMode="auto">
          <a:xfrm>
            <a:off x="3020580" y="1100539"/>
            <a:ext cx="21167" cy="897467"/>
          </a:xfrm>
          <a:custGeom>
            <a:avLst/>
            <a:gdLst>
              <a:gd name="T0" fmla="*/ 0 w 24"/>
              <a:gd name="T1" fmla="*/ 1052 h 1064"/>
              <a:gd name="T2" fmla="*/ 24 w 24"/>
              <a:gd name="T3" fmla="*/ 1052 h 1064"/>
              <a:gd name="T4" fmla="*/ 0 w 24"/>
              <a:gd name="T5" fmla="*/ 1052 h 1064"/>
              <a:gd name="T6" fmla="*/ 0 w 24"/>
              <a:gd name="T7" fmla="*/ 1000 h 1064"/>
              <a:gd name="T8" fmla="*/ 24 w 24"/>
              <a:gd name="T9" fmla="*/ 1000 h 1064"/>
              <a:gd name="T10" fmla="*/ 0 w 24"/>
              <a:gd name="T11" fmla="*/ 1000 h 1064"/>
              <a:gd name="T12" fmla="*/ 0 w 24"/>
              <a:gd name="T13" fmla="*/ 948 h 1064"/>
              <a:gd name="T14" fmla="*/ 24 w 24"/>
              <a:gd name="T15" fmla="*/ 948 h 1064"/>
              <a:gd name="T16" fmla="*/ 0 w 24"/>
              <a:gd name="T17" fmla="*/ 948 h 1064"/>
              <a:gd name="T18" fmla="*/ 0 w 24"/>
              <a:gd name="T19" fmla="*/ 896 h 1064"/>
              <a:gd name="T20" fmla="*/ 24 w 24"/>
              <a:gd name="T21" fmla="*/ 896 h 1064"/>
              <a:gd name="T22" fmla="*/ 0 w 24"/>
              <a:gd name="T23" fmla="*/ 896 h 1064"/>
              <a:gd name="T24" fmla="*/ 0 w 24"/>
              <a:gd name="T25" fmla="*/ 844 h 1064"/>
              <a:gd name="T26" fmla="*/ 24 w 24"/>
              <a:gd name="T27" fmla="*/ 844 h 1064"/>
              <a:gd name="T28" fmla="*/ 0 w 24"/>
              <a:gd name="T29" fmla="*/ 844 h 1064"/>
              <a:gd name="T30" fmla="*/ 0 w 24"/>
              <a:gd name="T31" fmla="*/ 792 h 1064"/>
              <a:gd name="T32" fmla="*/ 24 w 24"/>
              <a:gd name="T33" fmla="*/ 792 h 1064"/>
              <a:gd name="T34" fmla="*/ 0 w 24"/>
              <a:gd name="T35" fmla="*/ 792 h 1064"/>
              <a:gd name="T36" fmla="*/ 0 w 24"/>
              <a:gd name="T37" fmla="*/ 740 h 1064"/>
              <a:gd name="T38" fmla="*/ 24 w 24"/>
              <a:gd name="T39" fmla="*/ 740 h 1064"/>
              <a:gd name="T40" fmla="*/ 0 w 24"/>
              <a:gd name="T41" fmla="*/ 740 h 1064"/>
              <a:gd name="T42" fmla="*/ 0 w 24"/>
              <a:gd name="T43" fmla="*/ 688 h 1064"/>
              <a:gd name="T44" fmla="*/ 24 w 24"/>
              <a:gd name="T45" fmla="*/ 688 h 1064"/>
              <a:gd name="T46" fmla="*/ 0 w 24"/>
              <a:gd name="T47" fmla="*/ 688 h 1064"/>
              <a:gd name="T48" fmla="*/ 0 w 24"/>
              <a:gd name="T49" fmla="*/ 636 h 1064"/>
              <a:gd name="T50" fmla="*/ 24 w 24"/>
              <a:gd name="T51" fmla="*/ 636 h 1064"/>
              <a:gd name="T52" fmla="*/ 0 w 24"/>
              <a:gd name="T53" fmla="*/ 636 h 1064"/>
              <a:gd name="T54" fmla="*/ 0 w 24"/>
              <a:gd name="T55" fmla="*/ 584 h 1064"/>
              <a:gd name="T56" fmla="*/ 24 w 24"/>
              <a:gd name="T57" fmla="*/ 584 h 1064"/>
              <a:gd name="T58" fmla="*/ 0 w 24"/>
              <a:gd name="T59" fmla="*/ 584 h 1064"/>
              <a:gd name="T60" fmla="*/ 0 w 24"/>
              <a:gd name="T61" fmla="*/ 532 h 1064"/>
              <a:gd name="T62" fmla="*/ 24 w 24"/>
              <a:gd name="T63" fmla="*/ 532 h 1064"/>
              <a:gd name="T64" fmla="*/ 0 w 24"/>
              <a:gd name="T65" fmla="*/ 532 h 1064"/>
              <a:gd name="T66" fmla="*/ 0 w 24"/>
              <a:gd name="T67" fmla="*/ 480 h 1064"/>
              <a:gd name="T68" fmla="*/ 24 w 24"/>
              <a:gd name="T69" fmla="*/ 480 h 1064"/>
              <a:gd name="T70" fmla="*/ 0 w 24"/>
              <a:gd name="T71" fmla="*/ 480 h 1064"/>
              <a:gd name="T72" fmla="*/ 0 w 24"/>
              <a:gd name="T73" fmla="*/ 428 h 1064"/>
              <a:gd name="T74" fmla="*/ 24 w 24"/>
              <a:gd name="T75" fmla="*/ 428 h 1064"/>
              <a:gd name="T76" fmla="*/ 0 w 24"/>
              <a:gd name="T77" fmla="*/ 428 h 1064"/>
              <a:gd name="T78" fmla="*/ 0 w 24"/>
              <a:gd name="T79" fmla="*/ 376 h 1064"/>
              <a:gd name="T80" fmla="*/ 24 w 24"/>
              <a:gd name="T81" fmla="*/ 376 h 1064"/>
              <a:gd name="T82" fmla="*/ 0 w 24"/>
              <a:gd name="T83" fmla="*/ 376 h 1064"/>
              <a:gd name="T84" fmla="*/ 0 w 24"/>
              <a:gd name="T85" fmla="*/ 324 h 1064"/>
              <a:gd name="T86" fmla="*/ 24 w 24"/>
              <a:gd name="T87" fmla="*/ 324 h 1064"/>
              <a:gd name="T88" fmla="*/ 0 w 24"/>
              <a:gd name="T89" fmla="*/ 324 h 1064"/>
              <a:gd name="T90" fmla="*/ 0 w 24"/>
              <a:gd name="T91" fmla="*/ 272 h 1064"/>
              <a:gd name="T92" fmla="*/ 24 w 24"/>
              <a:gd name="T93" fmla="*/ 272 h 1064"/>
              <a:gd name="T94" fmla="*/ 0 w 24"/>
              <a:gd name="T95" fmla="*/ 272 h 1064"/>
              <a:gd name="T96" fmla="*/ 0 w 24"/>
              <a:gd name="T97" fmla="*/ 220 h 1064"/>
              <a:gd name="T98" fmla="*/ 24 w 24"/>
              <a:gd name="T99" fmla="*/ 220 h 1064"/>
              <a:gd name="T100" fmla="*/ 0 w 24"/>
              <a:gd name="T101" fmla="*/ 220 h 1064"/>
              <a:gd name="T102" fmla="*/ 0 w 24"/>
              <a:gd name="T103" fmla="*/ 168 h 1064"/>
              <a:gd name="T104" fmla="*/ 24 w 24"/>
              <a:gd name="T105" fmla="*/ 168 h 1064"/>
              <a:gd name="T106" fmla="*/ 0 w 24"/>
              <a:gd name="T107" fmla="*/ 168 h 1064"/>
              <a:gd name="T108" fmla="*/ 0 w 24"/>
              <a:gd name="T109" fmla="*/ 116 h 1064"/>
              <a:gd name="T110" fmla="*/ 24 w 24"/>
              <a:gd name="T111" fmla="*/ 116 h 1064"/>
              <a:gd name="T112" fmla="*/ 0 w 24"/>
              <a:gd name="T113" fmla="*/ 116 h 1064"/>
              <a:gd name="T114" fmla="*/ 0 w 24"/>
              <a:gd name="T115" fmla="*/ 64 h 1064"/>
              <a:gd name="T116" fmla="*/ 24 w 24"/>
              <a:gd name="T117" fmla="*/ 64 h 1064"/>
              <a:gd name="T118" fmla="*/ 0 w 24"/>
              <a:gd name="T119" fmla="*/ 64 h 1064"/>
              <a:gd name="T120" fmla="*/ 0 w 24"/>
              <a:gd name="T121" fmla="*/ 12 h 1064"/>
              <a:gd name="T122" fmla="*/ 24 w 24"/>
              <a:gd name="T123" fmla="*/ 12 h 1064"/>
              <a:gd name="T124" fmla="*/ 0 w 24"/>
              <a:gd name="T125" fmla="*/ 12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 h="1064">
                <a:moveTo>
                  <a:pt x="0" y="1052"/>
                </a:moveTo>
                <a:cubicBezTo>
                  <a:pt x="0" y="1052"/>
                  <a:pt x="0" y="1052"/>
                  <a:pt x="0" y="1052"/>
                </a:cubicBezTo>
                <a:cubicBezTo>
                  <a:pt x="0" y="1059"/>
                  <a:pt x="5" y="1064"/>
                  <a:pt x="12" y="1064"/>
                </a:cubicBezTo>
                <a:cubicBezTo>
                  <a:pt x="19" y="1064"/>
                  <a:pt x="24" y="1059"/>
                  <a:pt x="24" y="1052"/>
                </a:cubicBezTo>
                <a:cubicBezTo>
                  <a:pt x="24" y="1045"/>
                  <a:pt x="19" y="1040"/>
                  <a:pt x="12" y="1040"/>
                </a:cubicBezTo>
                <a:cubicBezTo>
                  <a:pt x="5" y="1040"/>
                  <a:pt x="0" y="1045"/>
                  <a:pt x="0" y="1052"/>
                </a:cubicBezTo>
                <a:close/>
                <a:moveTo>
                  <a:pt x="0" y="1000"/>
                </a:moveTo>
                <a:cubicBezTo>
                  <a:pt x="0" y="1000"/>
                  <a:pt x="0" y="1000"/>
                  <a:pt x="0" y="1000"/>
                </a:cubicBezTo>
                <a:cubicBezTo>
                  <a:pt x="0" y="1007"/>
                  <a:pt x="5" y="1012"/>
                  <a:pt x="12" y="1012"/>
                </a:cubicBezTo>
                <a:cubicBezTo>
                  <a:pt x="19" y="1012"/>
                  <a:pt x="24" y="1007"/>
                  <a:pt x="24" y="1000"/>
                </a:cubicBezTo>
                <a:cubicBezTo>
                  <a:pt x="24" y="993"/>
                  <a:pt x="19" y="988"/>
                  <a:pt x="12" y="988"/>
                </a:cubicBezTo>
                <a:cubicBezTo>
                  <a:pt x="5" y="988"/>
                  <a:pt x="0" y="993"/>
                  <a:pt x="0" y="1000"/>
                </a:cubicBezTo>
                <a:close/>
                <a:moveTo>
                  <a:pt x="0" y="948"/>
                </a:moveTo>
                <a:cubicBezTo>
                  <a:pt x="0" y="948"/>
                  <a:pt x="0" y="948"/>
                  <a:pt x="0" y="948"/>
                </a:cubicBezTo>
                <a:cubicBezTo>
                  <a:pt x="0" y="955"/>
                  <a:pt x="5" y="960"/>
                  <a:pt x="12" y="960"/>
                </a:cubicBezTo>
                <a:cubicBezTo>
                  <a:pt x="19" y="960"/>
                  <a:pt x="24" y="955"/>
                  <a:pt x="24" y="948"/>
                </a:cubicBezTo>
                <a:cubicBezTo>
                  <a:pt x="24" y="941"/>
                  <a:pt x="19" y="936"/>
                  <a:pt x="12" y="936"/>
                </a:cubicBezTo>
                <a:cubicBezTo>
                  <a:pt x="5" y="936"/>
                  <a:pt x="0" y="941"/>
                  <a:pt x="0" y="948"/>
                </a:cubicBezTo>
                <a:close/>
                <a:moveTo>
                  <a:pt x="0" y="896"/>
                </a:moveTo>
                <a:cubicBezTo>
                  <a:pt x="0" y="896"/>
                  <a:pt x="0" y="896"/>
                  <a:pt x="0" y="896"/>
                </a:cubicBezTo>
                <a:cubicBezTo>
                  <a:pt x="0" y="903"/>
                  <a:pt x="5" y="908"/>
                  <a:pt x="12" y="908"/>
                </a:cubicBezTo>
                <a:cubicBezTo>
                  <a:pt x="19" y="908"/>
                  <a:pt x="24" y="903"/>
                  <a:pt x="24" y="896"/>
                </a:cubicBezTo>
                <a:cubicBezTo>
                  <a:pt x="24" y="889"/>
                  <a:pt x="19" y="884"/>
                  <a:pt x="12" y="884"/>
                </a:cubicBezTo>
                <a:cubicBezTo>
                  <a:pt x="5" y="884"/>
                  <a:pt x="0" y="889"/>
                  <a:pt x="0" y="896"/>
                </a:cubicBezTo>
                <a:close/>
                <a:moveTo>
                  <a:pt x="0" y="844"/>
                </a:moveTo>
                <a:cubicBezTo>
                  <a:pt x="0" y="844"/>
                  <a:pt x="0" y="844"/>
                  <a:pt x="0" y="844"/>
                </a:cubicBezTo>
                <a:cubicBezTo>
                  <a:pt x="0" y="851"/>
                  <a:pt x="5" y="856"/>
                  <a:pt x="12" y="856"/>
                </a:cubicBezTo>
                <a:cubicBezTo>
                  <a:pt x="19" y="856"/>
                  <a:pt x="24" y="851"/>
                  <a:pt x="24" y="844"/>
                </a:cubicBezTo>
                <a:cubicBezTo>
                  <a:pt x="24" y="837"/>
                  <a:pt x="19" y="832"/>
                  <a:pt x="12" y="832"/>
                </a:cubicBezTo>
                <a:cubicBezTo>
                  <a:pt x="5" y="832"/>
                  <a:pt x="0" y="837"/>
                  <a:pt x="0" y="844"/>
                </a:cubicBezTo>
                <a:close/>
                <a:moveTo>
                  <a:pt x="0" y="792"/>
                </a:moveTo>
                <a:cubicBezTo>
                  <a:pt x="0" y="792"/>
                  <a:pt x="0" y="792"/>
                  <a:pt x="0" y="792"/>
                </a:cubicBezTo>
                <a:cubicBezTo>
                  <a:pt x="0" y="799"/>
                  <a:pt x="5" y="804"/>
                  <a:pt x="12" y="804"/>
                </a:cubicBezTo>
                <a:cubicBezTo>
                  <a:pt x="19" y="804"/>
                  <a:pt x="24" y="799"/>
                  <a:pt x="24" y="792"/>
                </a:cubicBezTo>
                <a:cubicBezTo>
                  <a:pt x="24" y="785"/>
                  <a:pt x="19" y="780"/>
                  <a:pt x="12" y="780"/>
                </a:cubicBezTo>
                <a:cubicBezTo>
                  <a:pt x="5" y="780"/>
                  <a:pt x="0" y="785"/>
                  <a:pt x="0" y="792"/>
                </a:cubicBezTo>
                <a:close/>
                <a:moveTo>
                  <a:pt x="0" y="740"/>
                </a:moveTo>
                <a:cubicBezTo>
                  <a:pt x="0" y="740"/>
                  <a:pt x="0" y="740"/>
                  <a:pt x="0" y="740"/>
                </a:cubicBezTo>
                <a:cubicBezTo>
                  <a:pt x="0" y="747"/>
                  <a:pt x="5" y="752"/>
                  <a:pt x="12" y="752"/>
                </a:cubicBezTo>
                <a:cubicBezTo>
                  <a:pt x="19" y="752"/>
                  <a:pt x="24" y="747"/>
                  <a:pt x="24" y="740"/>
                </a:cubicBezTo>
                <a:cubicBezTo>
                  <a:pt x="24" y="733"/>
                  <a:pt x="19" y="728"/>
                  <a:pt x="12" y="728"/>
                </a:cubicBezTo>
                <a:cubicBezTo>
                  <a:pt x="5" y="728"/>
                  <a:pt x="0" y="733"/>
                  <a:pt x="0" y="740"/>
                </a:cubicBezTo>
                <a:close/>
                <a:moveTo>
                  <a:pt x="0" y="688"/>
                </a:moveTo>
                <a:cubicBezTo>
                  <a:pt x="0" y="688"/>
                  <a:pt x="0" y="688"/>
                  <a:pt x="0" y="688"/>
                </a:cubicBezTo>
                <a:cubicBezTo>
                  <a:pt x="0" y="695"/>
                  <a:pt x="5" y="700"/>
                  <a:pt x="12" y="700"/>
                </a:cubicBezTo>
                <a:cubicBezTo>
                  <a:pt x="19" y="700"/>
                  <a:pt x="24" y="695"/>
                  <a:pt x="24" y="688"/>
                </a:cubicBezTo>
                <a:cubicBezTo>
                  <a:pt x="24" y="681"/>
                  <a:pt x="19" y="676"/>
                  <a:pt x="12" y="676"/>
                </a:cubicBezTo>
                <a:cubicBezTo>
                  <a:pt x="5" y="676"/>
                  <a:pt x="0" y="681"/>
                  <a:pt x="0" y="688"/>
                </a:cubicBezTo>
                <a:close/>
                <a:moveTo>
                  <a:pt x="0" y="636"/>
                </a:moveTo>
                <a:cubicBezTo>
                  <a:pt x="0" y="636"/>
                  <a:pt x="0" y="636"/>
                  <a:pt x="0" y="636"/>
                </a:cubicBezTo>
                <a:cubicBezTo>
                  <a:pt x="0" y="643"/>
                  <a:pt x="5" y="648"/>
                  <a:pt x="12" y="648"/>
                </a:cubicBezTo>
                <a:cubicBezTo>
                  <a:pt x="19" y="648"/>
                  <a:pt x="24" y="643"/>
                  <a:pt x="24" y="636"/>
                </a:cubicBezTo>
                <a:cubicBezTo>
                  <a:pt x="24" y="629"/>
                  <a:pt x="19" y="624"/>
                  <a:pt x="12" y="624"/>
                </a:cubicBezTo>
                <a:cubicBezTo>
                  <a:pt x="5" y="624"/>
                  <a:pt x="0" y="629"/>
                  <a:pt x="0" y="636"/>
                </a:cubicBezTo>
                <a:close/>
                <a:moveTo>
                  <a:pt x="0" y="584"/>
                </a:moveTo>
                <a:cubicBezTo>
                  <a:pt x="0" y="584"/>
                  <a:pt x="0" y="584"/>
                  <a:pt x="0" y="584"/>
                </a:cubicBezTo>
                <a:cubicBezTo>
                  <a:pt x="0" y="591"/>
                  <a:pt x="5" y="596"/>
                  <a:pt x="12" y="596"/>
                </a:cubicBezTo>
                <a:cubicBezTo>
                  <a:pt x="19" y="596"/>
                  <a:pt x="24" y="591"/>
                  <a:pt x="24" y="584"/>
                </a:cubicBezTo>
                <a:cubicBezTo>
                  <a:pt x="24" y="577"/>
                  <a:pt x="19" y="572"/>
                  <a:pt x="12" y="572"/>
                </a:cubicBezTo>
                <a:cubicBezTo>
                  <a:pt x="5" y="572"/>
                  <a:pt x="0" y="577"/>
                  <a:pt x="0" y="584"/>
                </a:cubicBezTo>
                <a:close/>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6" name="Freeform 94"/>
          <p:cNvSpPr>
            <a:spLocks noEditPoints="1"/>
          </p:cNvSpPr>
          <p:nvPr userDrawn="1">
            <p:custDataLst>
              <p:tags r:id="rId88"/>
            </p:custDataLst>
          </p:nvPr>
        </p:nvSpPr>
        <p:spPr bwMode="auto">
          <a:xfrm>
            <a:off x="3302096" y="1100539"/>
            <a:ext cx="21167" cy="1468967"/>
          </a:xfrm>
          <a:custGeom>
            <a:avLst/>
            <a:gdLst>
              <a:gd name="T0" fmla="*/ 24 w 24"/>
              <a:gd name="T1" fmla="*/ 1728 h 1740"/>
              <a:gd name="T2" fmla="*/ 0 w 24"/>
              <a:gd name="T3" fmla="*/ 1676 h 1740"/>
              <a:gd name="T4" fmla="*/ 0 w 24"/>
              <a:gd name="T5" fmla="*/ 1676 h 1740"/>
              <a:gd name="T6" fmla="*/ 24 w 24"/>
              <a:gd name="T7" fmla="*/ 1624 h 1740"/>
              <a:gd name="T8" fmla="*/ 0 w 24"/>
              <a:gd name="T9" fmla="*/ 1572 h 1740"/>
              <a:gd name="T10" fmla="*/ 0 w 24"/>
              <a:gd name="T11" fmla="*/ 1572 h 1740"/>
              <a:gd name="T12" fmla="*/ 24 w 24"/>
              <a:gd name="T13" fmla="*/ 1520 h 1740"/>
              <a:gd name="T14" fmla="*/ 0 w 24"/>
              <a:gd name="T15" fmla="*/ 1468 h 1740"/>
              <a:gd name="T16" fmla="*/ 0 w 24"/>
              <a:gd name="T17" fmla="*/ 1468 h 1740"/>
              <a:gd name="T18" fmla="*/ 24 w 24"/>
              <a:gd name="T19" fmla="*/ 1416 h 1740"/>
              <a:gd name="T20" fmla="*/ 0 w 24"/>
              <a:gd name="T21" fmla="*/ 1364 h 1740"/>
              <a:gd name="T22" fmla="*/ 0 w 24"/>
              <a:gd name="T23" fmla="*/ 1364 h 1740"/>
              <a:gd name="T24" fmla="*/ 24 w 24"/>
              <a:gd name="T25" fmla="*/ 1312 h 1740"/>
              <a:gd name="T26" fmla="*/ 0 w 24"/>
              <a:gd name="T27" fmla="*/ 1260 h 1740"/>
              <a:gd name="T28" fmla="*/ 0 w 24"/>
              <a:gd name="T29" fmla="*/ 1260 h 1740"/>
              <a:gd name="T30" fmla="*/ 24 w 24"/>
              <a:gd name="T31" fmla="*/ 1208 h 1740"/>
              <a:gd name="T32" fmla="*/ 0 w 24"/>
              <a:gd name="T33" fmla="*/ 1156 h 1740"/>
              <a:gd name="T34" fmla="*/ 0 w 24"/>
              <a:gd name="T35" fmla="*/ 1156 h 1740"/>
              <a:gd name="T36" fmla="*/ 24 w 24"/>
              <a:gd name="T37" fmla="*/ 1104 h 1740"/>
              <a:gd name="T38" fmla="*/ 0 w 24"/>
              <a:gd name="T39" fmla="*/ 1052 h 1740"/>
              <a:gd name="T40" fmla="*/ 0 w 24"/>
              <a:gd name="T41" fmla="*/ 1052 h 1740"/>
              <a:gd name="T42" fmla="*/ 24 w 24"/>
              <a:gd name="T43" fmla="*/ 1000 h 1740"/>
              <a:gd name="T44" fmla="*/ 0 w 24"/>
              <a:gd name="T45" fmla="*/ 948 h 1740"/>
              <a:gd name="T46" fmla="*/ 0 w 24"/>
              <a:gd name="T47" fmla="*/ 948 h 1740"/>
              <a:gd name="T48" fmla="*/ 24 w 24"/>
              <a:gd name="T49" fmla="*/ 896 h 1740"/>
              <a:gd name="T50" fmla="*/ 0 w 24"/>
              <a:gd name="T51" fmla="*/ 844 h 1740"/>
              <a:gd name="T52" fmla="*/ 0 w 24"/>
              <a:gd name="T53" fmla="*/ 844 h 1740"/>
              <a:gd name="T54" fmla="*/ 24 w 24"/>
              <a:gd name="T55" fmla="*/ 792 h 1740"/>
              <a:gd name="T56" fmla="*/ 0 w 24"/>
              <a:gd name="T57" fmla="*/ 740 h 1740"/>
              <a:gd name="T58" fmla="*/ 0 w 24"/>
              <a:gd name="T59" fmla="*/ 740 h 1740"/>
              <a:gd name="T60" fmla="*/ 24 w 24"/>
              <a:gd name="T61" fmla="*/ 688 h 1740"/>
              <a:gd name="T62" fmla="*/ 0 w 24"/>
              <a:gd name="T63" fmla="*/ 636 h 1740"/>
              <a:gd name="T64" fmla="*/ 0 w 24"/>
              <a:gd name="T65" fmla="*/ 636 h 1740"/>
              <a:gd name="T66" fmla="*/ 24 w 24"/>
              <a:gd name="T67" fmla="*/ 584 h 1740"/>
              <a:gd name="T68" fmla="*/ 0 w 24"/>
              <a:gd name="T69" fmla="*/ 532 h 1740"/>
              <a:gd name="T70" fmla="*/ 0 w 24"/>
              <a:gd name="T71" fmla="*/ 532 h 1740"/>
              <a:gd name="T72" fmla="*/ 24 w 24"/>
              <a:gd name="T73" fmla="*/ 480 h 1740"/>
              <a:gd name="T74" fmla="*/ 0 w 24"/>
              <a:gd name="T75" fmla="*/ 428 h 1740"/>
              <a:gd name="T76" fmla="*/ 0 w 24"/>
              <a:gd name="T77" fmla="*/ 428 h 1740"/>
              <a:gd name="T78" fmla="*/ 24 w 24"/>
              <a:gd name="T79" fmla="*/ 376 h 1740"/>
              <a:gd name="T80" fmla="*/ 0 w 24"/>
              <a:gd name="T81" fmla="*/ 324 h 1740"/>
              <a:gd name="T82" fmla="*/ 0 w 24"/>
              <a:gd name="T83" fmla="*/ 324 h 1740"/>
              <a:gd name="T84" fmla="*/ 24 w 24"/>
              <a:gd name="T85" fmla="*/ 272 h 1740"/>
              <a:gd name="T86" fmla="*/ 0 w 24"/>
              <a:gd name="T87" fmla="*/ 220 h 1740"/>
              <a:gd name="T88" fmla="*/ 0 w 24"/>
              <a:gd name="T89" fmla="*/ 220 h 1740"/>
              <a:gd name="T90" fmla="*/ 24 w 24"/>
              <a:gd name="T91" fmla="*/ 168 h 1740"/>
              <a:gd name="T92" fmla="*/ 0 w 24"/>
              <a:gd name="T93" fmla="*/ 116 h 1740"/>
              <a:gd name="T94" fmla="*/ 0 w 24"/>
              <a:gd name="T95" fmla="*/ 116 h 1740"/>
              <a:gd name="T96" fmla="*/ 24 w 24"/>
              <a:gd name="T97" fmla="*/ 64 h 1740"/>
              <a:gd name="T98" fmla="*/ 0 w 24"/>
              <a:gd name="T99" fmla="*/ 12 h 1740"/>
              <a:gd name="T100" fmla="*/ 0 w 24"/>
              <a:gd name="T101" fmla="*/ 12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 h="1740">
                <a:moveTo>
                  <a:pt x="0" y="1728"/>
                </a:moveTo>
                <a:cubicBezTo>
                  <a:pt x="0" y="1728"/>
                  <a:pt x="0" y="1728"/>
                  <a:pt x="0" y="1728"/>
                </a:cubicBezTo>
                <a:cubicBezTo>
                  <a:pt x="0" y="1735"/>
                  <a:pt x="5" y="1740"/>
                  <a:pt x="12" y="1740"/>
                </a:cubicBezTo>
                <a:cubicBezTo>
                  <a:pt x="19" y="1740"/>
                  <a:pt x="24" y="1735"/>
                  <a:pt x="24" y="1728"/>
                </a:cubicBezTo>
                <a:cubicBezTo>
                  <a:pt x="24" y="1721"/>
                  <a:pt x="19" y="1716"/>
                  <a:pt x="12" y="1716"/>
                </a:cubicBezTo>
                <a:cubicBezTo>
                  <a:pt x="5" y="1716"/>
                  <a:pt x="0" y="1721"/>
                  <a:pt x="0" y="1728"/>
                </a:cubicBezTo>
                <a:close/>
                <a:moveTo>
                  <a:pt x="0" y="1676"/>
                </a:moveTo>
                <a:cubicBezTo>
                  <a:pt x="0" y="1676"/>
                  <a:pt x="0" y="1676"/>
                  <a:pt x="0" y="1676"/>
                </a:cubicBezTo>
                <a:cubicBezTo>
                  <a:pt x="0" y="1683"/>
                  <a:pt x="5" y="1688"/>
                  <a:pt x="12" y="1688"/>
                </a:cubicBezTo>
                <a:cubicBezTo>
                  <a:pt x="19" y="1688"/>
                  <a:pt x="24" y="1683"/>
                  <a:pt x="24" y="1676"/>
                </a:cubicBezTo>
                <a:cubicBezTo>
                  <a:pt x="24" y="1669"/>
                  <a:pt x="19" y="1664"/>
                  <a:pt x="12" y="1664"/>
                </a:cubicBezTo>
                <a:cubicBezTo>
                  <a:pt x="5" y="1664"/>
                  <a:pt x="0" y="1669"/>
                  <a:pt x="0" y="1676"/>
                </a:cubicBezTo>
                <a:close/>
                <a:moveTo>
                  <a:pt x="0" y="1624"/>
                </a:moveTo>
                <a:cubicBezTo>
                  <a:pt x="0" y="1624"/>
                  <a:pt x="0" y="1624"/>
                  <a:pt x="0" y="1624"/>
                </a:cubicBezTo>
                <a:cubicBezTo>
                  <a:pt x="0" y="1631"/>
                  <a:pt x="5" y="1636"/>
                  <a:pt x="12" y="1636"/>
                </a:cubicBezTo>
                <a:cubicBezTo>
                  <a:pt x="19" y="1636"/>
                  <a:pt x="24" y="1631"/>
                  <a:pt x="24" y="1624"/>
                </a:cubicBezTo>
                <a:cubicBezTo>
                  <a:pt x="24" y="1617"/>
                  <a:pt x="19" y="1612"/>
                  <a:pt x="12" y="1612"/>
                </a:cubicBezTo>
                <a:cubicBezTo>
                  <a:pt x="5" y="1612"/>
                  <a:pt x="0" y="1617"/>
                  <a:pt x="0" y="1624"/>
                </a:cubicBezTo>
                <a:close/>
                <a:moveTo>
                  <a:pt x="0" y="1572"/>
                </a:moveTo>
                <a:cubicBezTo>
                  <a:pt x="0" y="1572"/>
                  <a:pt x="0" y="1572"/>
                  <a:pt x="0" y="1572"/>
                </a:cubicBezTo>
                <a:cubicBezTo>
                  <a:pt x="0" y="1579"/>
                  <a:pt x="5" y="1584"/>
                  <a:pt x="12" y="1584"/>
                </a:cubicBezTo>
                <a:cubicBezTo>
                  <a:pt x="19" y="1584"/>
                  <a:pt x="24" y="1579"/>
                  <a:pt x="24" y="1572"/>
                </a:cubicBezTo>
                <a:cubicBezTo>
                  <a:pt x="24" y="1565"/>
                  <a:pt x="19" y="1560"/>
                  <a:pt x="12" y="1560"/>
                </a:cubicBezTo>
                <a:cubicBezTo>
                  <a:pt x="5" y="1560"/>
                  <a:pt x="0" y="1565"/>
                  <a:pt x="0" y="1572"/>
                </a:cubicBezTo>
                <a:close/>
                <a:moveTo>
                  <a:pt x="0" y="1520"/>
                </a:moveTo>
                <a:cubicBezTo>
                  <a:pt x="0" y="1520"/>
                  <a:pt x="0" y="1520"/>
                  <a:pt x="0" y="1520"/>
                </a:cubicBezTo>
                <a:cubicBezTo>
                  <a:pt x="0" y="1527"/>
                  <a:pt x="5" y="1532"/>
                  <a:pt x="12" y="1532"/>
                </a:cubicBezTo>
                <a:cubicBezTo>
                  <a:pt x="19" y="1532"/>
                  <a:pt x="24" y="1527"/>
                  <a:pt x="24" y="1520"/>
                </a:cubicBezTo>
                <a:cubicBezTo>
                  <a:pt x="24" y="1513"/>
                  <a:pt x="19" y="1508"/>
                  <a:pt x="12" y="1508"/>
                </a:cubicBezTo>
                <a:cubicBezTo>
                  <a:pt x="5" y="1508"/>
                  <a:pt x="0" y="1513"/>
                  <a:pt x="0" y="1520"/>
                </a:cubicBezTo>
                <a:close/>
                <a:moveTo>
                  <a:pt x="0" y="1468"/>
                </a:moveTo>
                <a:cubicBezTo>
                  <a:pt x="0" y="1468"/>
                  <a:pt x="0" y="1468"/>
                  <a:pt x="0" y="1468"/>
                </a:cubicBezTo>
                <a:cubicBezTo>
                  <a:pt x="0" y="1475"/>
                  <a:pt x="5" y="1480"/>
                  <a:pt x="12" y="1480"/>
                </a:cubicBezTo>
                <a:cubicBezTo>
                  <a:pt x="19" y="1480"/>
                  <a:pt x="24" y="1475"/>
                  <a:pt x="24" y="1468"/>
                </a:cubicBezTo>
                <a:cubicBezTo>
                  <a:pt x="24" y="1461"/>
                  <a:pt x="19" y="1456"/>
                  <a:pt x="12" y="1456"/>
                </a:cubicBezTo>
                <a:cubicBezTo>
                  <a:pt x="5" y="1456"/>
                  <a:pt x="0" y="1461"/>
                  <a:pt x="0" y="1468"/>
                </a:cubicBezTo>
                <a:close/>
                <a:moveTo>
                  <a:pt x="0" y="1416"/>
                </a:moveTo>
                <a:cubicBezTo>
                  <a:pt x="0" y="1416"/>
                  <a:pt x="0" y="1416"/>
                  <a:pt x="0" y="1416"/>
                </a:cubicBezTo>
                <a:cubicBezTo>
                  <a:pt x="0" y="1423"/>
                  <a:pt x="5" y="1428"/>
                  <a:pt x="12" y="1428"/>
                </a:cubicBezTo>
                <a:cubicBezTo>
                  <a:pt x="19" y="1428"/>
                  <a:pt x="24" y="1423"/>
                  <a:pt x="24" y="1416"/>
                </a:cubicBezTo>
                <a:cubicBezTo>
                  <a:pt x="24" y="1409"/>
                  <a:pt x="19" y="1404"/>
                  <a:pt x="12" y="1404"/>
                </a:cubicBezTo>
                <a:cubicBezTo>
                  <a:pt x="5" y="1404"/>
                  <a:pt x="0" y="1409"/>
                  <a:pt x="0" y="1416"/>
                </a:cubicBezTo>
                <a:close/>
                <a:moveTo>
                  <a:pt x="0" y="1364"/>
                </a:moveTo>
                <a:cubicBezTo>
                  <a:pt x="0" y="1364"/>
                  <a:pt x="0" y="1364"/>
                  <a:pt x="0" y="1364"/>
                </a:cubicBezTo>
                <a:cubicBezTo>
                  <a:pt x="0" y="1371"/>
                  <a:pt x="5" y="1376"/>
                  <a:pt x="12" y="1376"/>
                </a:cubicBezTo>
                <a:cubicBezTo>
                  <a:pt x="19" y="1376"/>
                  <a:pt x="24" y="1371"/>
                  <a:pt x="24" y="1364"/>
                </a:cubicBezTo>
                <a:cubicBezTo>
                  <a:pt x="24" y="1357"/>
                  <a:pt x="19" y="1352"/>
                  <a:pt x="12" y="1352"/>
                </a:cubicBezTo>
                <a:cubicBezTo>
                  <a:pt x="5" y="1352"/>
                  <a:pt x="0" y="1357"/>
                  <a:pt x="0" y="1364"/>
                </a:cubicBezTo>
                <a:close/>
                <a:moveTo>
                  <a:pt x="0" y="1312"/>
                </a:moveTo>
                <a:cubicBezTo>
                  <a:pt x="0" y="1312"/>
                  <a:pt x="0" y="1312"/>
                  <a:pt x="0" y="1312"/>
                </a:cubicBezTo>
                <a:cubicBezTo>
                  <a:pt x="0" y="1319"/>
                  <a:pt x="5" y="1324"/>
                  <a:pt x="12" y="1324"/>
                </a:cubicBezTo>
                <a:cubicBezTo>
                  <a:pt x="19" y="1324"/>
                  <a:pt x="24" y="1319"/>
                  <a:pt x="24" y="1312"/>
                </a:cubicBezTo>
                <a:cubicBezTo>
                  <a:pt x="24" y="1305"/>
                  <a:pt x="19" y="1300"/>
                  <a:pt x="12" y="1300"/>
                </a:cubicBezTo>
                <a:cubicBezTo>
                  <a:pt x="5" y="1300"/>
                  <a:pt x="0" y="1305"/>
                  <a:pt x="0" y="1312"/>
                </a:cubicBezTo>
                <a:close/>
                <a:moveTo>
                  <a:pt x="0" y="1260"/>
                </a:moveTo>
                <a:cubicBezTo>
                  <a:pt x="0" y="1260"/>
                  <a:pt x="0" y="1260"/>
                  <a:pt x="0" y="1260"/>
                </a:cubicBezTo>
                <a:cubicBezTo>
                  <a:pt x="0" y="1267"/>
                  <a:pt x="5" y="1272"/>
                  <a:pt x="12" y="1272"/>
                </a:cubicBezTo>
                <a:cubicBezTo>
                  <a:pt x="19" y="1272"/>
                  <a:pt x="24" y="1267"/>
                  <a:pt x="24" y="1260"/>
                </a:cubicBezTo>
                <a:cubicBezTo>
                  <a:pt x="24" y="1253"/>
                  <a:pt x="19" y="1248"/>
                  <a:pt x="12" y="1248"/>
                </a:cubicBezTo>
                <a:cubicBezTo>
                  <a:pt x="5" y="1248"/>
                  <a:pt x="0" y="1253"/>
                  <a:pt x="0" y="1260"/>
                </a:cubicBezTo>
                <a:close/>
                <a:moveTo>
                  <a:pt x="0" y="1208"/>
                </a:moveTo>
                <a:cubicBezTo>
                  <a:pt x="0" y="1208"/>
                  <a:pt x="0" y="1208"/>
                  <a:pt x="0" y="1208"/>
                </a:cubicBezTo>
                <a:cubicBezTo>
                  <a:pt x="0" y="1215"/>
                  <a:pt x="5" y="1220"/>
                  <a:pt x="12" y="1220"/>
                </a:cubicBezTo>
                <a:cubicBezTo>
                  <a:pt x="19" y="1220"/>
                  <a:pt x="24" y="1215"/>
                  <a:pt x="24" y="1208"/>
                </a:cubicBezTo>
                <a:cubicBezTo>
                  <a:pt x="24" y="1201"/>
                  <a:pt x="19" y="1196"/>
                  <a:pt x="12" y="1196"/>
                </a:cubicBezTo>
                <a:cubicBezTo>
                  <a:pt x="5" y="1196"/>
                  <a:pt x="0" y="1201"/>
                  <a:pt x="0" y="1208"/>
                </a:cubicBezTo>
                <a:close/>
                <a:moveTo>
                  <a:pt x="0" y="1156"/>
                </a:moveTo>
                <a:cubicBezTo>
                  <a:pt x="0" y="1156"/>
                  <a:pt x="0" y="1156"/>
                  <a:pt x="0" y="1156"/>
                </a:cubicBezTo>
                <a:cubicBezTo>
                  <a:pt x="0" y="1163"/>
                  <a:pt x="5" y="1168"/>
                  <a:pt x="12" y="1168"/>
                </a:cubicBezTo>
                <a:cubicBezTo>
                  <a:pt x="19" y="1168"/>
                  <a:pt x="24" y="1163"/>
                  <a:pt x="24" y="1156"/>
                </a:cubicBezTo>
                <a:cubicBezTo>
                  <a:pt x="24" y="1149"/>
                  <a:pt x="19" y="1144"/>
                  <a:pt x="12" y="1144"/>
                </a:cubicBezTo>
                <a:cubicBezTo>
                  <a:pt x="5" y="1144"/>
                  <a:pt x="0" y="1149"/>
                  <a:pt x="0" y="1156"/>
                </a:cubicBezTo>
                <a:close/>
                <a:moveTo>
                  <a:pt x="0" y="1104"/>
                </a:moveTo>
                <a:cubicBezTo>
                  <a:pt x="0" y="1104"/>
                  <a:pt x="0" y="1104"/>
                  <a:pt x="0" y="1104"/>
                </a:cubicBezTo>
                <a:cubicBezTo>
                  <a:pt x="0" y="1111"/>
                  <a:pt x="5" y="1116"/>
                  <a:pt x="12" y="1116"/>
                </a:cubicBezTo>
                <a:cubicBezTo>
                  <a:pt x="19" y="1116"/>
                  <a:pt x="24" y="1111"/>
                  <a:pt x="24" y="1104"/>
                </a:cubicBezTo>
                <a:cubicBezTo>
                  <a:pt x="24" y="1097"/>
                  <a:pt x="19" y="1092"/>
                  <a:pt x="12" y="1092"/>
                </a:cubicBezTo>
                <a:cubicBezTo>
                  <a:pt x="5" y="1092"/>
                  <a:pt x="0" y="1097"/>
                  <a:pt x="0" y="1104"/>
                </a:cubicBezTo>
                <a:close/>
                <a:moveTo>
                  <a:pt x="0" y="1052"/>
                </a:moveTo>
                <a:cubicBezTo>
                  <a:pt x="0" y="1052"/>
                  <a:pt x="0" y="1052"/>
                  <a:pt x="0" y="1052"/>
                </a:cubicBezTo>
                <a:cubicBezTo>
                  <a:pt x="0" y="1059"/>
                  <a:pt x="5" y="1064"/>
                  <a:pt x="12" y="1064"/>
                </a:cubicBezTo>
                <a:cubicBezTo>
                  <a:pt x="19" y="1064"/>
                  <a:pt x="24" y="1059"/>
                  <a:pt x="24" y="1052"/>
                </a:cubicBezTo>
                <a:cubicBezTo>
                  <a:pt x="24" y="1045"/>
                  <a:pt x="19" y="1040"/>
                  <a:pt x="12" y="1040"/>
                </a:cubicBezTo>
                <a:cubicBezTo>
                  <a:pt x="5" y="1040"/>
                  <a:pt x="0" y="1045"/>
                  <a:pt x="0" y="1052"/>
                </a:cubicBezTo>
                <a:close/>
                <a:moveTo>
                  <a:pt x="0" y="1000"/>
                </a:moveTo>
                <a:cubicBezTo>
                  <a:pt x="0" y="1000"/>
                  <a:pt x="0" y="1000"/>
                  <a:pt x="0" y="1000"/>
                </a:cubicBezTo>
                <a:cubicBezTo>
                  <a:pt x="0" y="1007"/>
                  <a:pt x="5" y="1012"/>
                  <a:pt x="12" y="1012"/>
                </a:cubicBezTo>
                <a:cubicBezTo>
                  <a:pt x="19" y="1012"/>
                  <a:pt x="24" y="1007"/>
                  <a:pt x="24" y="1000"/>
                </a:cubicBezTo>
                <a:cubicBezTo>
                  <a:pt x="24" y="993"/>
                  <a:pt x="19" y="988"/>
                  <a:pt x="12" y="988"/>
                </a:cubicBezTo>
                <a:cubicBezTo>
                  <a:pt x="5" y="988"/>
                  <a:pt x="0" y="993"/>
                  <a:pt x="0" y="1000"/>
                </a:cubicBezTo>
                <a:close/>
                <a:moveTo>
                  <a:pt x="0" y="948"/>
                </a:moveTo>
                <a:cubicBezTo>
                  <a:pt x="0" y="948"/>
                  <a:pt x="0" y="948"/>
                  <a:pt x="0" y="948"/>
                </a:cubicBezTo>
                <a:cubicBezTo>
                  <a:pt x="0" y="955"/>
                  <a:pt x="5" y="960"/>
                  <a:pt x="12" y="960"/>
                </a:cubicBezTo>
                <a:cubicBezTo>
                  <a:pt x="19" y="960"/>
                  <a:pt x="24" y="955"/>
                  <a:pt x="24" y="948"/>
                </a:cubicBezTo>
                <a:cubicBezTo>
                  <a:pt x="24" y="941"/>
                  <a:pt x="19" y="936"/>
                  <a:pt x="12" y="936"/>
                </a:cubicBezTo>
                <a:cubicBezTo>
                  <a:pt x="5" y="936"/>
                  <a:pt x="0" y="941"/>
                  <a:pt x="0" y="948"/>
                </a:cubicBezTo>
                <a:close/>
                <a:moveTo>
                  <a:pt x="0" y="896"/>
                </a:moveTo>
                <a:cubicBezTo>
                  <a:pt x="0" y="896"/>
                  <a:pt x="0" y="896"/>
                  <a:pt x="0" y="896"/>
                </a:cubicBezTo>
                <a:cubicBezTo>
                  <a:pt x="0" y="903"/>
                  <a:pt x="5" y="908"/>
                  <a:pt x="12" y="908"/>
                </a:cubicBezTo>
                <a:cubicBezTo>
                  <a:pt x="19" y="908"/>
                  <a:pt x="24" y="903"/>
                  <a:pt x="24" y="896"/>
                </a:cubicBezTo>
                <a:cubicBezTo>
                  <a:pt x="24" y="889"/>
                  <a:pt x="19" y="884"/>
                  <a:pt x="12" y="884"/>
                </a:cubicBezTo>
                <a:cubicBezTo>
                  <a:pt x="5" y="884"/>
                  <a:pt x="0" y="889"/>
                  <a:pt x="0" y="896"/>
                </a:cubicBezTo>
                <a:close/>
                <a:moveTo>
                  <a:pt x="0" y="844"/>
                </a:moveTo>
                <a:cubicBezTo>
                  <a:pt x="0" y="844"/>
                  <a:pt x="0" y="844"/>
                  <a:pt x="0" y="844"/>
                </a:cubicBezTo>
                <a:cubicBezTo>
                  <a:pt x="0" y="851"/>
                  <a:pt x="5" y="856"/>
                  <a:pt x="12" y="856"/>
                </a:cubicBezTo>
                <a:cubicBezTo>
                  <a:pt x="19" y="856"/>
                  <a:pt x="24" y="851"/>
                  <a:pt x="24" y="844"/>
                </a:cubicBezTo>
                <a:cubicBezTo>
                  <a:pt x="24" y="837"/>
                  <a:pt x="19" y="832"/>
                  <a:pt x="12" y="832"/>
                </a:cubicBezTo>
                <a:cubicBezTo>
                  <a:pt x="5" y="832"/>
                  <a:pt x="0" y="837"/>
                  <a:pt x="0" y="844"/>
                </a:cubicBezTo>
                <a:close/>
                <a:moveTo>
                  <a:pt x="0" y="792"/>
                </a:moveTo>
                <a:cubicBezTo>
                  <a:pt x="0" y="792"/>
                  <a:pt x="0" y="792"/>
                  <a:pt x="0" y="792"/>
                </a:cubicBezTo>
                <a:cubicBezTo>
                  <a:pt x="0" y="799"/>
                  <a:pt x="5" y="804"/>
                  <a:pt x="12" y="804"/>
                </a:cubicBezTo>
                <a:cubicBezTo>
                  <a:pt x="19" y="804"/>
                  <a:pt x="24" y="799"/>
                  <a:pt x="24" y="792"/>
                </a:cubicBezTo>
                <a:cubicBezTo>
                  <a:pt x="24" y="785"/>
                  <a:pt x="19" y="780"/>
                  <a:pt x="12" y="780"/>
                </a:cubicBezTo>
                <a:cubicBezTo>
                  <a:pt x="5" y="780"/>
                  <a:pt x="0" y="785"/>
                  <a:pt x="0" y="792"/>
                </a:cubicBezTo>
                <a:close/>
                <a:moveTo>
                  <a:pt x="0" y="740"/>
                </a:moveTo>
                <a:cubicBezTo>
                  <a:pt x="0" y="740"/>
                  <a:pt x="0" y="740"/>
                  <a:pt x="0" y="740"/>
                </a:cubicBezTo>
                <a:cubicBezTo>
                  <a:pt x="0" y="747"/>
                  <a:pt x="5" y="752"/>
                  <a:pt x="12" y="752"/>
                </a:cubicBezTo>
                <a:cubicBezTo>
                  <a:pt x="19" y="752"/>
                  <a:pt x="24" y="747"/>
                  <a:pt x="24" y="740"/>
                </a:cubicBezTo>
                <a:cubicBezTo>
                  <a:pt x="24" y="733"/>
                  <a:pt x="19" y="728"/>
                  <a:pt x="12" y="728"/>
                </a:cubicBezTo>
                <a:cubicBezTo>
                  <a:pt x="5" y="728"/>
                  <a:pt x="0" y="733"/>
                  <a:pt x="0" y="740"/>
                </a:cubicBezTo>
                <a:close/>
                <a:moveTo>
                  <a:pt x="0" y="688"/>
                </a:moveTo>
                <a:cubicBezTo>
                  <a:pt x="0" y="688"/>
                  <a:pt x="0" y="688"/>
                  <a:pt x="0" y="688"/>
                </a:cubicBezTo>
                <a:cubicBezTo>
                  <a:pt x="0" y="695"/>
                  <a:pt x="5" y="700"/>
                  <a:pt x="12" y="700"/>
                </a:cubicBezTo>
                <a:cubicBezTo>
                  <a:pt x="19" y="700"/>
                  <a:pt x="24" y="695"/>
                  <a:pt x="24" y="688"/>
                </a:cubicBezTo>
                <a:cubicBezTo>
                  <a:pt x="24" y="681"/>
                  <a:pt x="19" y="676"/>
                  <a:pt x="12" y="676"/>
                </a:cubicBezTo>
                <a:cubicBezTo>
                  <a:pt x="5" y="676"/>
                  <a:pt x="0" y="681"/>
                  <a:pt x="0" y="688"/>
                </a:cubicBezTo>
                <a:close/>
                <a:moveTo>
                  <a:pt x="0" y="636"/>
                </a:moveTo>
                <a:cubicBezTo>
                  <a:pt x="0" y="636"/>
                  <a:pt x="0" y="636"/>
                  <a:pt x="0" y="636"/>
                </a:cubicBezTo>
                <a:cubicBezTo>
                  <a:pt x="0" y="643"/>
                  <a:pt x="5" y="648"/>
                  <a:pt x="12" y="648"/>
                </a:cubicBezTo>
                <a:cubicBezTo>
                  <a:pt x="19" y="648"/>
                  <a:pt x="24" y="643"/>
                  <a:pt x="24" y="636"/>
                </a:cubicBezTo>
                <a:cubicBezTo>
                  <a:pt x="24" y="629"/>
                  <a:pt x="19" y="624"/>
                  <a:pt x="12" y="624"/>
                </a:cubicBezTo>
                <a:cubicBezTo>
                  <a:pt x="5" y="624"/>
                  <a:pt x="0" y="629"/>
                  <a:pt x="0" y="636"/>
                </a:cubicBezTo>
                <a:close/>
                <a:moveTo>
                  <a:pt x="0" y="584"/>
                </a:moveTo>
                <a:cubicBezTo>
                  <a:pt x="0" y="584"/>
                  <a:pt x="0" y="584"/>
                  <a:pt x="0" y="584"/>
                </a:cubicBezTo>
                <a:cubicBezTo>
                  <a:pt x="0" y="591"/>
                  <a:pt x="5" y="596"/>
                  <a:pt x="12" y="596"/>
                </a:cubicBezTo>
                <a:cubicBezTo>
                  <a:pt x="19" y="596"/>
                  <a:pt x="24" y="591"/>
                  <a:pt x="24" y="584"/>
                </a:cubicBezTo>
                <a:cubicBezTo>
                  <a:pt x="24" y="577"/>
                  <a:pt x="19" y="572"/>
                  <a:pt x="12" y="572"/>
                </a:cubicBezTo>
                <a:cubicBezTo>
                  <a:pt x="5" y="572"/>
                  <a:pt x="0" y="577"/>
                  <a:pt x="0" y="584"/>
                </a:cubicBezTo>
                <a:close/>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7" name="Oval 95"/>
          <p:cNvSpPr>
            <a:spLocks noChangeArrowheads="1"/>
          </p:cNvSpPr>
          <p:nvPr userDrawn="1">
            <p:custDataLst>
              <p:tags r:id="rId89"/>
            </p:custDataLst>
          </p:nvPr>
        </p:nvSpPr>
        <p:spPr bwMode="auto">
          <a:xfrm>
            <a:off x="9254163" y="6595533"/>
            <a:ext cx="467784" cy="114300"/>
          </a:xfrm>
          <a:prstGeom prst="ellipse">
            <a:avLst/>
          </a:prstGeom>
          <a:solidFill>
            <a:srgbClr val="D78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8" name="Freeform 96"/>
          <p:cNvSpPr/>
          <p:nvPr userDrawn="1">
            <p:custDataLst>
              <p:tags r:id="rId90"/>
            </p:custDataLst>
          </p:nvPr>
        </p:nvSpPr>
        <p:spPr bwMode="auto">
          <a:xfrm>
            <a:off x="8733463" y="4665133"/>
            <a:ext cx="1473200" cy="1464733"/>
          </a:xfrm>
          <a:custGeom>
            <a:avLst/>
            <a:gdLst>
              <a:gd name="T0" fmla="*/ 1263 w 1734"/>
              <a:gd name="T1" fmla="*/ 562 h 1735"/>
              <a:gd name="T2" fmla="*/ 872 w 1734"/>
              <a:gd name="T3" fmla="*/ 0 h 1735"/>
              <a:gd name="T4" fmla="*/ 481 w 1734"/>
              <a:gd name="T5" fmla="*/ 562 h 1735"/>
              <a:gd name="T6" fmla="*/ 868 w 1734"/>
              <a:gd name="T7" fmla="*/ 1734 h 1735"/>
              <a:gd name="T8" fmla="*/ 868 w 1734"/>
              <a:gd name="T9" fmla="*/ 1735 h 1735"/>
              <a:gd name="T10" fmla="*/ 868 w 1734"/>
              <a:gd name="T11" fmla="*/ 1735 h 1735"/>
              <a:gd name="T12" fmla="*/ 868 w 1734"/>
              <a:gd name="T13" fmla="*/ 1735 h 1735"/>
              <a:gd name="T14" fmla="*/ 868 w 1734"/>
              <a:gd name="T15" fmla="*/ 1734 h 1735"/>
              <a:gd name="T16" fmla="*/ 1263 w 1734"/>
              <a:gd name="T17" fmla="*/ 562 h 1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3" h="1735">
                <a:moveTo>
                  <a:pt x="1263" y="562"/>
                </a:moveTo>
                <a:cubicBezTo>
                  <a:pt x="1065" y="241"/>
                  <a:pt x="872" y="0"/>
                  <a:pt x="872" y="0"/>
                </a:cubicBezTo>
                <a:cubicBezTo>
                  <a:pt x="872" y="0"/>
                  <a:pt x="690" y="249"/>
                  <a:pt x="481" y="562"/>
                </a:cubicBezTo>
                <a:cubicBezTo>
                  <a:pt x="0" y="1280"/>
                  <a:pt x="552" y="1704"/>
                  <a:pt x="868" y="1734"/>
                </a:cubicBezTo>
                <a:cubicBezTo>
                  <a:pt x="868" y="1735"/>
                  <a:pt x="868" y="1735"/>
                  <a:pt x="868" y="1735"/>
                </a:cubicBezTo>
                <a:cubicBezTo>
                  <a:pt x="868" y="1735"/>
                  <a:pt x="864" y="1735"/>
                  <a:pt x="868" y="1735"/>
                </a:cubicBezTo>
                <a:cubicBezTo>
                  <a:pt x="872" y="1735"/>
                  <a:pt x="868" y="1735"/>
                  <a:pt x="868" y="1735"/>
                </a:cubicBezTo>
                <a:cubicBezTo>
                  <a:pt x="868" y="1734"/>
                  <a:pt x="868" y="1734"/>
                  <a:pt x="868" y="1734"/>
                </a:cubicBezTo>
                <a:cubicBezTo>
                  <a:pt x="1224" y="1704"/>
                  <a:pt x="1734" y="1328"/>
                  <a:pt x="1263" y="562"/>
                </a:cubicBezTo>
              </a:path>
            </a:pathLst>
          </a:custGeom>
          <a:solidFill>
            <a:srgbClr val="FFC4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9" name="Freeform 97"/>
          <p:cNvSpPr>
            <a:spLocks noEditPoints="1"/>
          </p:cNvSpPr>
          <p:nvPr userDrawn="1">
            <p:custDataLst>
              <p:tags r:id="rId91"/>
            </p:custDataLst>
          </p:nvPr>
        </p:nvSpPr>
        <p:spPr bwMode="auto">
          <a:xfrm>
            <a:off x="9478529" y="4665133"/>
            <a:ext cx="21167" cy="1464733"/>
          </a:xfrm>
          <a:custGeom>
            <a:avLst/>
            <a:gdLst>
              <a:gd name="T0" fmla="*/ 25 w 25"/>
              <a:gd name="T1" fmla="*/ 1730 h 1735"/>
              <a:gd name="T2" fmla="*/ 0 w 25"/>
              <a:gd name="T3" fmla="*/ 1733 h 1735"/>
              <a:gd name="T4" fmla="*/ 8 w 25"/>
              <a:gd name="T5" fmla="*/ 1734 h 1735"/>
              <a:gd name="T6" fmla="*/ 8 w 25"/>
              <a:gd name="T7" fmla="*/ 1735 h 1735"/>
              <a:gd name="T8" fmla="*/ 16 w 25"/>
              <a:gd name="T9" fmla="*/ 1735 h 1735"/>
              <a:gd name="T10" fmla="*/ 25 w 25"/>
              <a:gd name="T11" fmla="*/ 1735 h 1735"/>
              <a:gd name="T12" fmla="*/ 25 w 25"/>
              <a:gd name="T13" fmla="*/ 1730 h 1735"/>
              <a:gd name="T14" fmla="*/ 11 w 25"/>
              <a:gd name="T15" fmla="*/ 0 h 1735"/>
              <a:gd name="T16" fmla="*/ 4 w 25"/>
              <a:gd name="T17" fmla="*/ 10 h 1735"/>
              <a:gd name="T18" fmla="*/ 25 w 25"/>
              <a:gd name="T19" fmla="*/ 38 h 1735"/>
              <a:gd name="T20" fmla="*/ 25 w 25"/>
              <a:gd name="T21" fmla="*/ 18 h 1735"/>
              <a:gd name="T22" fmla="*/ 11 w 25"/>
              <a:gd name="T23" fmla="*/ 0 h 1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735">
                <a:moveTo>
                  <a:pt x="25" y="1730"/>
                </a:moveTo>
                <a:cubicBezTo>
                  <a:pt x="17" y="1732"/>
                  <a:pt x="8" y="1733"/>
                  <a:pt x="0" y="1733"/>
                </a:cubicBezTo>
                <a:cubicBezTo>
                  <a:pt x="3" y="1734"/>
                  <a:pt x="5" y="1734"/>
                  <a:pt x="8" y="1734"/>
                </a:cubicBezTo>
                <a:cubicBezTo>
                  <a:pt x="8" y="1735"/>
                  <a:pt x="8" y="1735"/>
                  <a:pt x="8" y="1735"/>
                </a:cubicBezTo>
                <a:cubicBezTo>
                  <a:pt x="8" y="1735"/>
                  <a:pt x="12" y="1735"/>
                  <a:pt x="16" y="1735"/>
                </a:cubicBezTo>
                <a:cubicBezTo>
                  <a:pt x="20" y="1735"/>
                  <a:pt x="8" y="1735"/>
                  <a:pt x="25" y="1735"/>
                </a:cubicBezTo>
                <a:cubicBezTo>
                  <a:pt x="25" y="1730"/>
                  <a:pt x="25" y="1730"/>
                  <a:pt x="25" y="1730"/>
                </a:cubicBezTo>
                <a:moveTo>
                  <a:pt x="11" y="0"/>
                </a:moveTo>
                <a:cubicBezTo>
                  <a:pt x="11" y="0"/>
                  <a:pt x="8" y="4"/>
                  <a:pt x="4" y="10"/>
                </a:cubicBezTo>
                <a:cubicBezTo>
                  <a:pt x="9" y="17"/>
                  <a:pt x="16" y="26"/>
                  <a:pt x="25" y="38"/>
                </a:cubicBezTo>
                <a:cubicBezTo>
                  <a:pt x="25" y="18"/>
                  <a:pt x="25" y="18"/>
                  <a:pt x="25" y="18"/>
                </a:cubicBezTo>
                <a:cubicBezTo>
                  <a:pt x="16" y="7"/>
                  <a:pt x="11" y="0"/>
                  <a:pt x="11" y="0"/>
                </a:cubicBezTo>
              </a:path>
            </a:pathLst>
          </a:custGeom>
          <a:solidFill>
            <a:srgbClr val="CCC6E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0" name="Freeform 98"/>
          <p:cNvSpPr/>
          <p:nvPr userDrawn="1">
            <p:custDataLst>
              <p:tags r:id="rId92"/>
            </p:custDataLst>
          </p:nvPr>
        </p:nvSpPr>
        <p:spPr bwMode="auto">
          <a:xfrm>
            <a:off x="8750396" y="4673600"/>
            <a:ext cx="749300" cy="1456267"/>
          </a:xfrm>
          <a:custGeom>
            <a:avLst/>
            <a:gdLst>
              <a:gd name="T0" fmla="*/ 862 w 883"/>
              <a:gd name="T1" fmla="*/ 0 h 1723"/>
              <a:gd name="T2" fmla="*/ 478 w 883"/>
              <a:gd name="T3" fmla="*/ 552 h 1723"/>
              <a:gd name="T4" fmla="*/ 858 w 883"/>
              <a:gd name="T5" fmla="*/ 1723 h 1723"/>
              <a:gd name="T6" fmla="*/ 883 w 883"/>
              <a:gd name="T7" fmla="*/ 1720 h 1723"/>
              <a:gd name="T8" fmla="*/ 883 w 883"/>
              <a:gd name="T9" fmla="*/ 28 h 1723"/>
              <a:gd name="T10" fmla="*/ 862 w 883"/>
              <a:gd name="T11" fmla="*/ 0 h 1723"/>
            </a:gdLst>
            <a:ahLst/>
            <a:cxnLst>
              <a:cxn ang="0">
                <a:pos x="T0" y="T1"/>
              </a:cxn>
              <a:cxn ang="0">
                <a:pos x="T2" y="T3"/>
              </a:cxn>
              <a:cxn ang="0">
                <a:pos x="T4" y="T5"/>
              </a:cxn>
              <a:cxn ang="0">
                <a:pos x="T6" y="T7"/>
              </a:cxn>
              <a:cxn ang="0">
                <a:pos x="T8" y="T9"/>
              </a:cxn>
              <a:cxn ang="0">
                <a:pos x="T10" y="T11"/>
              </a:cxn>
            </a:cxnLst>
            <a:rect l="0" t="0" r="r" b="b"/>
            <a:pathLst>
              <a:path w="883" h="1723">
                <a:moveTo>
                  <a:pt x="862" y="0"/>
                </a:moveTo>
                <a:cubicBezTo>
                  <a:pt x="826" y="49"/>
                  <a:pt x="663" y="275"/>
                  <a:pt x="478" y="552"/>
                </a:cubicBezTo>
                <a:cubicBezTo>
                  <a:pt x="0" y="1265"/>
                  <a:pt x="537" y="1688"/>
                  <a:pt x="858" y="1723"/>
                </a:cubicBezTo>
                <a:cubicBezTo>
                  <a:pt x="866" y="1723"/>
                  <a:pt x="875" y="1722"/>
                  <a:pt x="883" y="1720"/>
                </a:cubicBezTo>
                <a:cubicBezTo>
                  <a:pt x="883" y="28"/>
                  <a:pt x="883" y="28"/>
                  <a:pt x="883" y="28"/>
                </a:cubicBezTo>
                <a:cubicBezTo>
                  <a:pt x="874" y="16"/>
                  <a:pt x="867" y="7"/>
                  <a:pt x="862" y="0"/>
                </a:cubicBezTo>
              </a:path>
            </a:pathLst>
          </a:custGeom>
          <a:solidFill>
            <a:srgbClr val="FFE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1" name="Freeform 99"/>
          <p:cNvSpPr/>
          <p:nvPr userDrawn="1">
            <p:custDataLst>
              <p:tags r:id="rId93"/>
            </p:custDataLst>
          </p:nvPr>
        </p:nvSpPr>
        <p:spPr bwMode="auto">
          <a:xfrm>
            <a:off x="9222413" y="5469467"/>
            <a:ext cx="514351" cy="1170516"/>
          </a:xfrm>
          <a:custGeom>
            <a:avLst/>
            <a:gdLst>
              <a:gd name="T0" fmla="*/ 243 w 243"/>
              <a:gd name="T1" fmla="*/ 98 h 553"/>
              <a:gd name="T2" fmla="*/ 138 w 243"/>
              <a:gd name="T3" fmla="*/ 159 h 553"/>
              <a:gd name="T4" fmla="*/ 122 w 243"/>
              <a:gd name="T5" fmla="*/ 0 h 553"/>
              <a:gd name="T6" fmla="*/ 105 w 243"/>
              <a:gd name="T7" fmla="*/ 159 h 553"/>
              <a:gd name="T8" fmla="*/ 0 w 243"/>
              <a:gd name="T9" fmla="*/ 98 h 553"/>
              <a:gd name="T10" fmla="*/ 97 w 243"/>
              <a:gd name="T11" fmla="*/ 208 h 553"/>
              <a:gd name="T12" fmla="*/ 100 w 243"/>
              <a:gd name="T13" fmla="*/ 553 h 553"/>
              <a:gd name="T14" fmla="*/ 151 w 243"/>
              <a:gd name="T15" fmla="*/ 553 h 553"/>
              <a:gd name="T16" fmla="*/ 146 w 243"/>
              <a:gd name="T17" fmla="*/ 208 h 553"/>
              <a:gd name="T18" fmla="*/ 243 w 243"/>
              <a:gd name="T19" fmla="*/ 98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553">
                <a:moveTo>
                  <a:pt x="243" y="98"/>
                </a:moveTo>
                <a:lnTo>
                  <a:pt x="138" y="159"/>
                </a:lnTo>
                <a:lnTo>
                  <a:pt x="122" y="0"/>
                </a:lnTo>
                <a:lnTo>
                  <a:pt x="105" y="159"/>
                </a:lnTo>
                <a:lnTo>
                  <a:pt x="0" y="98"/>
                </a:lnTo>
                <a:lnTo>
                  <a:pt x="97" y="208"/>
                </a:lnTo>
                <a:lnTo>
                  <a:pt x="100" y="553"/>
                </a:lnTo>
                <a:lnTo>
                  <a:pt x="151" y="553"/>
                </a:lnTo>
                <a:lnTo>
                  <a:pt x="146" y="208"/>
                </a:lnTo>
                <a:lnTo>
                  <a:pt x="243" y="98"/>
                </a:lnTo>
                <a:close/>
              </a:path>
            </a:pathLst>
          </a:custGeom>
          <a:solidFill>
            <a:srgbClr val="C56D2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
        <p:nvSpPr>
          <p:cNvPr id="9" name="Freeform 5"/>
          <p:cNvSpPr/>
          <p:nvPr userDrawn="1">
            <p:custDataLst>
              <p:tags r:id="rId1"/>
            </p:custDataLst>
          </p:nvPr>
        </p:nvSpPr>
        <p:spPr bwMode="auto">
          <a:xfrm>
            <a:off x="1143096" y="6100233"/>
            <a:ext cx="321733" cy="406400"/>
          </a:xfrm>
          <a:custGeom>
            <a:avLst/>
            <a:gdLst>
              <a:gd name="T0" fmla="*/ 0 w 379"/>
              <a:gd name="T1" fmla="*/ 474 h 479"/>
              <a:gd name="T2" fmla="*/ 4 w 379"/>
              <a:gd name="T3" fmla="*/ 448 h 479"/>
              <a:gd name="T4" fmla="*/ 21 w 379"/>
              <a:gd name="T5" fmla="*/ 376 h 479"/>
              <a:gd name="T6" fmla="*/ 45 w 379"/>
              <a:gd name="T7" fmla="*/ 303 h 479"/>
              <a:gd name="T8" fmla="*/ 62 w 379"/>
              <a:gd name="T9" fmla="*/ 264 h 479"/>
              <a:gd name="T10" fmla="*/ 82 w 379"/>
              <a:gd name="T11" fmla="*/ 224 h 479"/>
              <a:gd name="T12" fmla="*/ 97 w 379"/>
              <a:gd name="T13" fmla="*/ 198 h 479"/>
              <a:gd name="T14" fmla="*/ 110 w 379"/>
              <a:gd name="T15" fmla="*/ 179 h 479"/>
              <a:gd name="T16" fmla="*/ 123 w 379"/>
              <a:gd name="T17" fmla="*/ 161 h 479"/>
              <a:gd name="T18" fmla="*/ 143 w 379"/>
              <a:gd name="T19" fmla="*/ 137 h 479"/>
              <a:gd name="T20" fmla="*/ 163 w 379"/>
              <a:gd name="T21" fmla="*/ 115 h 479"/>
              <a:gd name="T22" fmla="*/ 185 w 379"/>
              <a:gd name="T23" fmla="*/ 95 h 479"/>
              <a:gd name="T24" fmla="*/ 218 w 379"/>
              <a:gd name="T25" fmla="*/ 68 h 479"/>
              <a:gd name="T26" fmla="*/ 262 w 379"/>
              <a:gd name="T27" fmla="*/ 41 h 479"/>
              <a:gd name="T28" fmla="*/ 283 w 379"/>
              <a:gd name="T29" fmla="*/ 31 h 479"/>
              <a:gd name="T30" fmla="*/ 303 w 379"/>
              <a:gd name="T31" fmla="*/ 22 h 479"/>
              <a:gd name="T32" fmla="*/ 338 w 379"/>
              <a:gd name="T33" fmla="*/ 10 h 479"/>
              <a:gd name="T34" fmla="*/ 379 w 379"/>
              <a:gd name="T35" fmla="*/ 0 h 479"/>
              <a:gd name="T36" fmla="*/ 339 w 379"/>
              <a:gd name="T37" fmla="*/ 12 h 479"/>
              <a:gd name="T38" fmla="*/ 305 w 379"/>
              <a:gd name="T39" fmla="*/ 26 h 479"/>
              <a:gd name="T40" fmla="*/ 285 w 379"/>
              <a:gd name="T41" fmla="*/ 35 h 479"/>
              <a:gd name="T42" fmla="*/ 265 w 379"/>
              <a:gd name="T43" fmla="*/ 47 h 479"/>
              <a:gd name="T44" fmla="*/ 223 w 379"/>
              <a:gd name="T45" fmla="*/ 76 h 479"/>
              <a:gd name="T46" fmla="*/ 192 w 379"/>
              <a:gd name="T47" fmla="*/ 103 h 479"/>
              <a:gd name="T48" fmla="*/ 173 w 379"/>
              <a:gd name="T49" fmla="*/ 124 h 479"/>
              <a:gd name="T50" fmla="*/ 154 w 379"/>
              <a:gd name="T51" fmla="*/ 146 h 479"/>
              <a:gd name="T52" fmla="*/ 136 w 379"/>
              <a:gd name="T53" fmla="*/ 170 h 479"/>
              <a:gd name="T54" fmla="*/ 124 w 379"/>
              <a:gd name="T55" fmla="*/ 189 h 479"/>
              <a:gd name="T56" fmla="*/ 113 w 379"/>
              <a:gd name="T57" fmla="*/ 208 h 479"/>
              <a:gd name="T58" fmla="*/ 100 w 379"/>
              <a:gd name="T59" fmla="*/ 234 h 479"/>
              <a:gd name="T60" fmla="*/ 82 w 379"/>
              <a:gd name="T61" fmla="*/ 273 h 479"/>
              <a:gd name="T62" fmla="*/ 68 w 379"/>
              <a:gd name="T63" fmla="*/ 311 h 479"/>
              <a:gd name="T64" fmla="*/ 48 w 379"/>
              <a:gd name="T65" fmla="*/ 382 h 479"/>
              <a:gd name="T66" fmla="*/ 36 w 379"/>
              <a:gd name="T67" fmla="*/ 453 h 479"/>
              <a:gd name="T68" fmla="*/ 34 w 379"/>
              <a:gd name="T69" fmla="*/ 477 h 479"/>
              <a:gd name="T70" fmla="*/ 0 w 379"/>
              <a:gd name="T71" fmla="*/ 476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9" h="479">
                <a:moveTo>
                  <a:pt x="0" y="476"/>
                </a:moveTo>
                <a:cubicBezTo>
                  <a:pt x="0" y="476"/>
                  <a:pt x="0" y="476"/>
                  <a:pt x="0" y="474"/>
                </a:cubicBezTo>
                <a:cubicBezTo>
                  <a:pt x="1" y="473"/>
                  <a:pt x="1" y="471"/>
                  <a:pt x="1" y="469"/>
                </a:cubicBezTo>
                <a:cubicBezTo>
                  <a:pt x="2" y="464"/>
                  <a:pt x="3" y="457"/>
                  <a:pt x="4" y="448"/>
                </a:cubicBezTo>
                <a:cubicBezTo>
                  <a:pt x="6" y="439"/>
                  <a:pt x="8" y="428"/>
                  <a:pt x="10" y="416"/>
                </a:cubicBezTo>
                <a:cubicBezTo>
                  <a:pt x="13" y="404"/>
                  <a:pt x="16" y="390"/>
                  <a:pt x="21" y="376"/>
                </a:cubicBezTo>
                <a:cubicBezTo>
                  <a:pt x="25" y="361"/>
                  <a:pt x="29" y="345"/>
                  <a:pt x="35" y="328"/>
                </a:cubicBezTo>
                <a:cubicBezTo>
                  <a:pt x="38" y="320"/>
                  <a:pt x="42" y="312"/>
                  <a:pt x="45" y="303"/>
                </a:cubicBezTo>
                <a:cubicBezTo>
                  <a:pt x="48" y="295"/>
                  <a:pt x="52" y="286"/>
                  <a:pt x="56" y="277"/>
                </a:cubicBezTo>
                <a:cubicBezTo>
                  <a:pt x="58" y="273"/>
                  <a:pt x="60" y="268"/>
                  <a:pt x="62" y="264"/>
                </a:cubicBezTo>
                <a:cubicBezTo>
                  <a:pt x="64" y="260"/>
                  <a:pt x="66" y="255"/>
                  <a:pt x="68" y="251"/>
                </a:cubicBezTo>
                <a:cubicBezTo>
                  <a:pt x="72" y="242"/>
                  <a:pt x="77" y="233"/>
                  <a:pt x="82" y="224"/>
                </a:cubicBezTo>
                <a:cubicBezTo>
                  <a:pt x="84" y="220"/>
                  <a:pt x="87" y="216"/>
                  <a:pt x="89" y="211"/>
                </a:cubicBezTo>
                <a:cubicBezTo>
                  <a:pt x="92" y="207"/>
                  <a:pt x="95" y="203"/>
                  <a:pt x="97" y="198"/>
                </a:cubicBezTo>
                <a:cubicBezTo>
                  <a:pt x="100" y="194"/>
                  <a:pt x="103" y="190"/>
                  <a:pt x="106" y="186"/>
                </a:cubicBezTo>
                <a:cubicBezTo>
                  <a:pt x="110" y="179"/>
                  <a:pt x="110" y="179"/>
                  <a:pt x="110" y="179"/>
                </a:cubicBezTo>
                <a:cubicBezTo>
                  <a:pt x="111" y="177"/>
                  <a:pt x="113" y="175"/>
                  <a:pt x="114" y="173"/>
                </a:cubicBezTo>
                <a:cubicBezTo>
                  <a:pt x="123" y="161"/>
                  <a:pt x="123" y="161"/>
                  <a:pt x="123" y="161"/>
                </a:cubicBezTo>
                <a:cubicBezTo>
                  <a:pt x="126" y="157"/>
                  <a:pt x="130" y="153"/>
                  <a:pt x="133" y="149"/>
                </a:cubicBezTo>
                <a:cubicBezTo>
                  <a:pt x="136" y="145"/>
                  <a:pt x="139" y="141"/>
                  <a:pt x="143" y="137"/>
                </a:cubicBezTo>
                <a:cubicBezTo>
                  <a:pt x="146" y="133"/>
                  <a:pt x="149" y="130"/>
                  <a:pt x="153" y="126"/>
                </a:cubicBezTo>
                <a:cubicBezTo>
                  <a:pt x="156" y="122"/>
                  <a:pt x="160" y="119"/>
                  <a:pt x="163" y="115"/>
                </a:cubicBezTo>
                <a:cubicBezTo>
                  <a:pt x="167" y="112"/>
                  <a:pt x="170" y="108"/>
                  <a:pt x="174" y="105"/>
                </a:cubicBezTo>
                <a:cubicBezTo>
                  <a:pt x="177" y="101"/>
                  <a:pt x="181" y="98"/>
                  <a:pt x="185" y="95"/>
                </a:cubicBezTo>
                <a:cubicBezTo>
                  <a:pt x="188" y="92"/>
                  <a:pt x="192" y="89"/>
                  <a:pt x="195" y="86"/>
                </a:cubicBezTo>
                <a:cubicBezTo>
                  <a:pt x="203" y="80"/>
                  <a:pt x="210" y="74"/>
                  <a:pt x="218" y="68"/>
                </a:cubicBezTo>
                <a:cubicBezTo>
                  <a:pt x="225" y="63"/>
                  <a:pt x="233" y="58"/>
                  <a:pt x="240" y="54"/>
                </a:cubicBezTo>
                <a:cubicBezTo>
                  <a:pt x="247" y="49"/>
                  <a:pt x="255" y="45"/>
                  <a:pt x="262" y="41"/>
                </a:cubicBezTo>
                <a:cubicBezTo>
                  <a:pt x="265" y="39"/>
                  <a:pt x="269" y="37"/>
                  <a:pt x="273" y="36"/>
                </a:cubicBezTo>
                <a:cubicBezTo>
                  <a:pt x="276" y="34"/>
                  <a:pt x="280" y="32"/>
                  <a:pt x="283" y="31"/>
                </a:cubicBezTo>
                <a:cubicBezTo>
                  <a:pt x="287" y="29"/>
                  <a:pt x="290" y="27"/>
                  <a:pt x="293" y="26"/>
                </a:cubicBezTo>
                <a:cubicBezTo>
                  <a:pt x="297" y="25"/>
                  <a:pt x="300" y="23"/>
                  <a:pt x="303" y="22"/>
                </a:cubicBezTo>
                <a:cubicBezTo>
                  <a:pt x="310" y="20"/>
                  <a:pt x="316" y="17"/>
                  <a:pt x="321" y="15"/>
                </a:cubicBezTo>
                <a:cubicBezTo>
                  <a:pt x="327" y="14"/>
                  <a:pt x="333" y="12"/>
                  <a:pt x="338" y="10"/>
                </a:cubicBezTo>
                <a:cubicBezTo>
                  <a:pt x="343" y="9"/>
                  <a:pt x="347" y="7"/>
                  <a:pt x="352" y="6"/>
                </a:cubicBezTo>
                <a:cubicBezTo>
                  <a:pt x="369" y="2"/>
                  <a:pt x="379" y="0"/>
                  <a:pt x="379" y="0"/>
                </a:cubicBezTo>
                <a:cubicBezTo>
                  <a:pt x="379" y="0"/>
                  <a:pt x="369" y="3"/>
                  <a:pt x="352" y="8"/>
                </a:cubicBezTo>
                <a:cubicBezTo>
                  <a:pt x="348" y="9"/>
                  <a:pt x="343" y="11"/>
                  <a:pt x="339" y="12"/>
                </a:cubicBezTo>
                <a:cubicBezTo>
                  <a:pt x="334" y="14"/>
                  <a:pt x="328" y="16"/>
                  <a:pt x="322" y="18"/>
                </a:cubicBezTo>
                <a:cubicBezTo>
                  <a:pt x="317" y="20"/>
                  <a:pt x="311" y="23"/>
                  <a:pt x="305" y="26"/>
                </a:cubicBezTo>
                <a:cubicBezTo>
                  <a:pt x="302" y="27"/>
                  <a:pt x="298" y="29"/>
                  <a:pt x="295" y="30"/>
                </a:cubicBezTo>
                <a:cubicBezTo>
                  <a:pt x="292" y="32"/>
                  <a:pt x="289" y="34"/>
                  <a:pt x="285" y="35"/>
                </a:cubicBezTo>
                <a:cubicBezTo>
                  <a:pt x="282" y="37"/>
                  <a:pt x="279" y="39"/>
                  <a:pt x="275" y="41"/>
                </a:cubicBezTo>
                <a:cubicBezTo>
                  <a:pt x="272" y="43"/>
                  <a:pt x="268" y="44"/>
                  <a:pt x="265" y="47"/>
                </a:cubicBezTo>
                <a:cubicBezTo>
                  <a:pt x="258" y="51"/>
                  <a:pt x="251" y="55"/>
                  <a:pt x="244" y="60"/>
                </a:cubicBezTo>
                <a:cubicBezTo>
                  <a:pt x="237" y="65"/>
                  <a:pt x="230" y="70"/>
                  <a:pt x="223" y="76"/>
                </a:cubicBezTo>
                <a:cubicBezTo>
                  <a:pt x="216" y="82"/>
                  <a:pt x="209" y="87"/>
                  <a:pt x="202" y="94"/>
                </a:cubicBezTo>
                <a:cubicBezTo>
                  <a:pt x="199" y="97"/>
                  <a:pt x="196" y="100"/>
                  <a:pt x="192" y="103"/>
                </a:cubicBezTo>
                <a:cubicBezTo>
                  <a:pt x="189" y="107"/>
                  <a:pt x="185" y="110"/>
                  <a:pt x="182" y="113"/>
                </a:cubicBezTo>
                <a:cubicBezTo>
                  <a:pt x="179" y="117"/>
                  <a:pt x="176" y="120"/>
                  <a:pt x="173" y="124"/>
                </a:cubicBezTo>
                <a:cubicBezTo>
                  <a:pt x="169" y="127"/>
                  <a:pt x="166" y="131"/>
                  <a:pt x="163" y="135"/>
                </a:cubicBezTo>
                <a:cubicBezTo>
                  <a:pt x="160" y="139"/>
                  <a:pt x="157" y="142"/>
                  <a:pt x="154" y="146"/>
                </a:cubicBezTo>
                <a:cubicBezTo>
                  <a:pt x="151" y="150"/>
                  <a:pt x="148" y="154"/>
                  <a:pt x="145" y="158"/>
                </a:cubicBezTo>
                <a:cubicBezTo>
                  <a:pt x="142" y="162"/>
                  <a:pt x="139" y="166"/>
                  <a:pt x="136" y="170"/>
                </a:cubicBezTo>
                <a:cubicBezTo>
                  <a:pt x="128" y="182"/>
                  <a:pt x="128" y="182"/>
                  <a:pt x="128" y="182"/>
                </a:cubicBezTo>
                <a:cubicBezTo>
                  <a:pt x="127" y="185"/>
                  <a:pt x="126" y="187"/>
                  <a:pt x="124" y="189"/>
                </a:cubicBezTo>
                <a:cubicBezTo>
                  <a:pt x="121" y="195"/>
                  <a:pt x="121" y="195"/>
                  <a:pt x="121" y="195"/>
                </a:cubicBezTo>
                <a:cubicBezTo>
                  <a:pt x="118" y="199"/>
                  <a:pt x="116" y="203"/>
                  <a:pt x="113" y="208"/>
                </a:cubicBezTo>
                <a:cubicBezTo>
                  <a:pt x="111" y="212"/>
                  <a:pt x="108" y="216"/>
                  <a:pt x="106" y="221"/>
                </a:cubicBezTo>
                <a:cubicBezTo>
                  <a:pt x="104" y="225"/>
                  <a:pt x="102" y="229"/>
                  <a:pt x="100" y="234"/>
                </a:cubicBezTo>
                <a:cubicBezTo>
                  <a:pt x="95" y="242"/>
                  <a:pt x="91" y="251"/>
                  <a:pt x="87" y="260"/>
                </a:cubicBezTo>
                <a:cubicBezTo>
                  <a:pt x="86" y="264"/>
                  <a:pt x="84" y="268"/>
                  <a:pt x="82" y="273"/>
                </a:cubicBezTo>
                <a:cubicBezTo>
                  <a:pt x="80" y="277"/>
                  <a:pt x="78" y="282"/>
                  <a:pt x="77" y="286"/>
                </a:cubicBezTo>
                <a:cubicBezTo>
                  <a:pt x="73" y="294"/>
                  <a:pt x="71" y="303"/>
                  <a:pt x="68" y="311"/>
                </a:cubicBezTo>
                <a:cubicBezTo>
                  <a:pt x="65" y="320"/>
                  <a:pt x="62" y="328"/>
                  <a:pt x="60" y="336"/>
                </a:cubicBezTo>
                <a:cubicBezTo>
                  <a:pt x="55" y="353"/>
                  <a:pt x="51" y="368"/>
                  <a:pt x="48" y="382"/>
                </a:cubicBezTo>
                <a:cubicBezTo>
                  <a:pt x="45" y="397"/>
                  <a:pt x="42" y="410"/>
                  <a:pt x="40" y="422"/>
                </a:cubicBezTo>
                <a:cubicBezTo>
                  <a:pt x="38" y="434"/>
                  <a:pt x="37" y="444"/>
                  <a:pt x="36" y="453"/>
                </a:cubicBezTo>
                <a:cubicBezTo>
                  <a:pt x="35" y="461"/>
                  <a:pt x="34" y="468"/>
                  <a:pt x="34" y="472"/>
                </a:cubicBezTo>
                <a:cubicBezTo>
                  <a:pt x="34" y="474"/>
                  <a:pt x="34" y="476"/>
                  <a:pt x="34" y="477"/>
                </a:cubicBezTo>
                <a:cubicBezTo>
                  <a:pt x="34" y="478"/>
                  <a:pt x="34" y="479"/>
                  <a:pt x="34" y="479"/>
                </a:cubicBezTo>
                <a:lnTo>
                  <a:pt x="0" y="476"/>
                </a:lnTo>
                <a:close/>
              </a:path>
            </a:pathLst>
          </a:custGeom>
          <a:solidFill>
            <a:srgbClr val="8F42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 name="Freeform 6"/>
          <p:cNvSpPr/>
          <p:nvPr userDrawn="1">
            <p:custDataLst>
              <p:tags r:id="rId2"/>
            </p:custDataLst>
          </p:nvPr>
        </p:nvSpPr>
        <p:spPr bwMode="auto">
          <a:xfrm>
            <a:off x="882747" y="6100233"/>
            <a:ext cx="321733" cy="406400"/>
          </a:xfrm>
          <a:custGeom>
            <a:avLst/>
            <a:gdLst>
              <a:gd name="T0" fmla="*/ 345 w 379"/>
              <a:gd name="T1" fmla="*/ 477 h 479"/>
              <a:gd name="T2" fmla="*/ 343 w 379"/>
              <a:gd name="T3" fmla="*/ 453 h 479"/>
              <a:gd name="T4" fmla="*/ 331 w 379"/>
              <a:gd name="T5" fmla="*/ 382 h 479"/>
              <a:gd name="T6" fmla="*/ 311 w 379"/>
              <a:gd name="T7" fmla="*/ 311 h 479"/>
              <a:gd name="T8" fmla="*/ 297 w 379"/>
              <a:gd name="T9" fmla="*/ 273 h 479"/>
              <a:gd name="T10" fmla="*/ 279 w 379"/>
              <a:gd name="T11" fmla="*/ 234 h 479"/>
              <a:gd name="T12" fmla="*/ 266 w 379"/>
              <a:gd name="T13" fmla="*/ 208 h 479"/>
              <a:gd name="T14" fmla="*/ 255 w 379"/>
              <a:gd name="T15" fmla="*/ 189 h 479"/>
              <a:gd name="T16" fmla="*/ 242 w 379"/>
              <a:gd name="T17" fmla="*/ 170 h 479"/>
              <a:gd name="T18" fmla="*/ 225 w 379"/>
              <a:gd name="T19" fmla="*/ 146 h 479"/>
              <a:gd name="T20" fmla="*/ 206 w 379"/>
              <a:gd name="T21" fmla="*/ 124 h 479"/>
              <a:gd name="T22" fmla="*/ 187 w 379"/>
              <a:gd name="T23" fmla="*/ 103 h 479"/>
              <a:gd name="T24" fmla="*/ 156 w 379"/>
              <a:gd name="T25" fmla="*/ 76 h 479"/>
              <a:gd name="T26" fmla="*/ 114 w 379"/>
              <a:gd name="T27" fmla="*/ 47 h 479"/>
              <a:gd name="T28" fmla="*/ 93 w 379"/>
              <a:gd name="T29" fmla="*/ 35 h 479"/>
              <a:gd name="T30" fmla="*/ 74 w 379"/>
              <a:gd name="T31" fmla="*/ 26 h 479"/>
              <a:gd name="T32" fmla="*/ 40 w 379"/>
              <a:gd name="T33" fmla="*/ 12 h 479"/>
              <a:gd name="T34" fmla="*/ 0 w 379"/>
              <a:gd name="T35" fmla="*/ 0 h 479"/>
              <a:gd name="T36" fmla="*/ 41 w 379"/>
              <a:gd name="T37" fmla="*/ 10 h 479"/>
              <a:gd name="T38" fmla="*/ 76 w 379"/>
              <a:gd name="T39" fmla="*/ 22 h 479"/>
              <a:gd name="T40" fmla="*/ 96 w 379"/>
              <a:gd name="T41" fmla="*/ 31 h 479"/>
              <a:gd name="T42" fmla="*/ 117 w 379"/>
              <a:gd name="T43" fmla="*/ 41 h 479"/>
              <a:gd name="T44" fmla="*/ 161 w 379"/>
              <a:gd name="T45" fmla="*/ 68 h 479"/>
              <a:gd name="T46" fmla="*/ 194 w 379"/>
              <a:gd name="T47" fmla="*/ 95 h 479"/>
              <a:gd name="T48" fmla="*/ 216 w 379"/>
              <a:gd name="T49" fmla="*/ 115 h 479"/>
              <a:gd name="T50" fmla="*/ 236 w 379"/>
              <a:gd name="T51" fmla="*/ 137 h 479"/>
              <a:gd name="T52" fmla="*/ 255 w 379"/>
              <a:gd name="T53" fmla="*/ 161 h 479"/>
              <a:gd name="T54" fmla="*/ 269 w 379"/>
              <a:gd name="T55" fmla="*/ 179 h 479"/>
              <a:gd name="T56" fmla="*/ 281 w 379"/>
              <a:gd name="T57" fmla="*/ 198 h 479"/>
              <a:gd name="T58" fmla="*/ 297 w 379"/>
              <a:gd name="T59" fmla="*/ 224 h 479"/>
              <a:gd name="T60" fmla="*/ 317 w 379"/>
              <a:gd name="T61" fmla="*/ 264 h 479"/>
              <a:gd name="T62" fmla="*/ 334 w 379"/>
              <a:gd name="T63" fmla="*/ 303 h 479"/>
              <a:gd name="T64" fmla="*/ 358 w 379"/>
              <a:gd name="T65" fmla="*/ 376 h 479"/>
              <a:gd name="T66" fmla="*/ 375 w 379"/>
              <a:gd name="T67" fmla="*/ 448 h 479"/>
              <a:gd name="T68" fmla="*/ 378 w 379"/>
              <a:gd name="T69" fmla="*/ 474 h 479"/>
              <a:gd name="T70" fmla="*/ 345 w 379"/>
              <a:gd name="T71" fmla="*/ 47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9" h="479">
                <a:moveTo>
                  <a:pt x="345" y="479"/>
                </a:moveTo>
                <a:cubicBezTo>
                  <a:pt x="345" y="479"/>
                  <a:pt x="345" y="478"/>
                  <a:pt x="345" y="477"/>
                </a:cubicBezTo>
                <a:cubicBezTo>
                  <a:pt x="345" y="476"/>
                  <a:pt x="345" y="474"/>
                  <a:pt x="345" y="472"/>
                </a:cubicBezTo>
                <a:cubicBezTo>
                  <a:pt x="344" y="468"/>
                  <a:pt x="344" y="461"/>
                  <a:pt x="343" y="453"/>
                </a:cubicBezTo>
                <a:cubicBezTo>
                  <a:pt x="342" y="444"/>
                  <a:pt x="340" y="434"/>
                  <a:pt x="338" y="422"/>
                </a:cubicBezTo>
                <a:cubicBezTo>
                  <a:pt x="337" y="410"/>
                  <a:pt x="334" y="397"/>
                  <a:pt x="331" y="382"/>
                </a:cubicBezTo>
                <a:cubicBezTo>
                  <a:pt x="328" y="368"/>
                  <a:pt x="324" y="353"/>
                  <a:pt x="319" y="336"/>
                </a:cubicBezTo>
                <a:cubicBezTo>
                  <a:pt x="317" y="328"/>
                  <a:pt x="314" y="320"/>
                  <a:pt x="311" y="311"/>
                </a:cubicBezTo>
                <a:cubicBezTo>
                  <a:pt x="308" y="303"/>
                  <a:pt x="305" y="294"/>
                  <a:pt x="302" y="286"/>
                </a:cubicBezTo>
                <a:cubicBezTo>
                  <a:pt x="300" y="282"/>
                  <a:pt x="299" y="277"/>
                  <a:pt x="297" y="273"/>
                </a:cubicBezTo>
                <a:cubicBezTo>
                  <a:pt x="295" y="268"/>
                  <a:pt x="293" y="264"/>
                  <a:pt x="291" y="260"/>
                </a:cubicBezTo>
                <a:cubicBezTo>
                  <a:pt x="288" y="251"/>
                  <a:pt x="284" y="242"/>
                  <a:pt x="279" y="234"/>
                </a:cubicBezTo>
                <a:cubicBezTo>
                  <a:pt x="277" y="229"/>
                  <a:pt x="275" y="225"/>
                  <a:pt x="273" y="221"/>
                </a:cubicBezTo>
                <a:cubicBezTo>
                  <a:pt x="270" y="216"/>
                  <a:pt x="268" y="212"/>
                  <a:pt x="266" y="208"/>
                </a:cubicBezTo>
                <a:cubicBezTo>
                  <a:pt x="263" y="203"/>
                  <a:pt x="261" y="199"/>
                  <a:pt x="258" y="195"/>
                </a:cubicBezTo>
                <a:cubicBezTo>
                  <a:pt x="255" y="189"/>
                  <a:pt x="255" y="189"/>
                  <a:pt x="255" y="189"/>
                </a:cubicBezTo>
                <a:cubicBezTo>
                  <a:pt x="253" y="187"/>
                  <a:pt x="252" y="185"/>
                  <a:pt x="250" y="182"/>
                </a:cubicBezTo>
                <a:cubicBezTo>
                  <a:pt x="242" y="170"/>
                  <a:pt x="242" y="170"/>
                  <a:pt x="242" y="170"/>
                </a:cubicBezTo>
                <a:cubicBezTo>
                  <a:pt x="240" y="166"/>
                  <a:pt x="237" y="162"/>
                  <a:pt x="234" y="158"/>
                </a:cubicBezTo>
                <a:cubicBezTo>
                  <a:pt x="231" y="154"/>
                  <a:pt x="228" y="150"/>
                  <a:pt x="225" y="146"/>
                </a:cubicBezTo>
                <a:cubicBezTo>
                  <a:pt x="222" y="142"/>
                  <a:pt x="219" y="139"/>
                  <a:pt x="216" y="135"/>
                </a:cubicBezTo>
                <a:cubicBezTo>
                  <a:pt x="213" y="131"/>
                  <a:pt x="210" y="127"/>
                  <a:pt x="206" y="124"/>
                </a:cubicBezTo>
                <a:cubicBezTo>
                  <a:pt x="203" y="120"/>
                  <a:pt x="200" y="117"/>
                  <a:pt x="197" y="113"/>
                </a:cubicBezTo>
                <a:cubicBezTo>
                  <a:pt x="193" y="110"/>
                  <a:pt x="190" y="107"/>
                  <a:pt x="187" y="103"/>
                </a:cubicBezTo>
                <a:cubicBezTo>
                  <a:pt x="183" y="100"/>
                  <a:pt x="180" y="97"/>
                  <a:pt x="176" y="94"/>
                </a:cubicBezTo>
                <a:cubicBezTo>
                  <a:pt x="170" y="87"/>
                  <a:pt x="162" y="82"/>
                  <a:pt x="156" y="76"/>
                </a:cubicBezTo>
                <a:cubicBezTo>
                  <a:pt x="149" y="70"/>
                  <a:pt x="141" y="65"/>
                  <a:pt x="135" y="60"/>
                </a:cubicBezTo>
                <a:cubicBezTo>
                  <a:pt x="128" y="55"/>
                  <a:pt x="120" y="51"/>
                  <a:pt x="114" y="47"/>
                </a:cubicBezTo>
                <a:cubicBezTo>
                  <a:pt x="110" y="44"/>
                  <a:pt x="107" y="43"/>
                  <a:pt x="103" y="41"/>
                </a:cubicBezTo>
                <a:cubicBezTo>
                  <a:pt x="100" y="39"/>
                  <a:pt x="97" y="37"/>
                  <a:pt x="93" y="35"/>
                </a:cubicBezTo>
                <a:cubicBezTo>
                  <a:pt x="90" y="34"/>
                  <a:pt x="87" y="32"/>
                  <a:pt x="84" y="30"/>
                </a:cubicBezTo>
                <a:cubicBezTo>
                  <a:pt x="80" y="29"/>
                  <a:pt x="77" y="27"/>
                  <a:pt x="74" y="26"/>
                </a:cubicBezTo>
                <a:cubicBezTo>
                  <a:pt x="68" y="23"/>
                  <a:pt x="62" y="20"/>
                  <a:pt x="56" y="18"/>
                </a:cubicBezTo>
                <a:cubicBezTo>
                  <a:pt x="51" y="16"/>
                  <a:pt x="45" y="14"/>
                  <a:pt x="40" y="12"/>
                </a:cubicBezTo>
                <a:cubicBezTo>
                  <a:pt x="35" y="11"/>
                  <a:pt x="31" y="9"/>
                  <a:pt x="27" y="8"/>
                </a:cubicBezTo>
                <a:cubicBezTo>
                  <a:pt x="10" y="3"/>
                  <a:pt x="0" y="0"/>
                  <a:pt x="0" y="0"/>
                </a:cubicBezTo>
                <a:cubicBezTo>
                  <a:pt x="0" y="0"/>
                  <a:pt x="10" y="2"/>
                  <a:pt x="27" y="6"/>
                </a:cubicBezTo>
                <a:cubicBezTo>
                  <a:pt x="31" y="7"/>
                  <a:pt x="36" y="9"/>
                  <a:pt x="41" y="10"/>
                </a:cubicBezTo>
                <a:cubicBezTo>
                  <a:pt x="46" y="12"/>
                  <a:pt x="52" y="14"/>
                  <a:pt x="57" y="15"/>
                </a:cubicBezTo>
                <a:cubicBezTo>
                  <a:pt x="63" y="17"/>
                  <a:pt x="69" y="20"/>
                  <a:pt x="76" y="22"/>
                </a:cubicBezTo>
                <a:cubicBezTo>
                  <a:pt x="79" y="23"/>
                  <a:pt x="82" y="25"/>
                  <a:pt x="86" y="26"/>
                </a:cubicBezTo>
                <a:cubicBezTo>
                  <a:pt x="89" y="27"/>
                  <a:pt x="92" y="29"/>
                  <a:pt x="96" y="31"/>
                </a:cubicBezTo>
                <a:cubicBezTo>
                  <a:pt x="99" y="32"/>
                  <a:pt x="103" y="34"/>
                  <a:pt x="106" y="36"/>
                </a:cubicBezTo>
                <a:cubicBezTo>
                  <a:pt x="110" y="37"/>
                  <a:pt x="113" y="39"/>
                  <a:pt x="117" y="41"/>
                </a:cubicBezTo>
                <a:cubicBezTo>
                  <a:pt x="124" y="45"/>
                  <a:pt x="131" y="49"/>
                  <a:pt x="139" y="54"/>
                </a:cubicBezTo>
                <a:cubicBezTo>
                  <a:pt x="146" y="58"/>
                  <a:pt x="154" y="63"/>
                  <a:pt x="161" y="68"/>
                </a:cubicBezTo>
                <a:cubicBezTo>
                  <a:pt x="168" y="74"/>
                  <a:pt x="176" y="80"/>
                  <a:pt x="183" y="86"/>
                </a:cubicBezTo>
                <a:cubicBezTo>
                  <a:pt x="187" y="89"/>
                  <a:pt x="191" y="92"/>
                  <a:pt x="194" y="95"/>
                </a:cubicBezTo>
                <a:cubicBezTo>
                  <a:pt x="198" y="98"/>
                  <a:pt x="202" y="101"/>
                  <a:pt x="205" y="105"/>
                </a:cubicBezTo>
                <a:cubicBezTo>
                  <a:pt x="209" y="108"/>
                  <a:pt x="212" y="112"/>
                  <a:pt x="216" y="115"/>
                </a:cubicBezTo>
                <a:cubicBezTo>
                  <a:pt x="219" y="119"/>
                  <a:pt x="223" y="122"/>
                  <a:pt x="226" y="126"/>
                </a:cubicBezTo>
                <a:cubicBezTo>
                  <a:pt x="229" y="130"/>
                  <a:pt x="233" y="133"/>
                  <a:pt x="236" y="137"/>
                </a:cubicBezTo>
                <a:cubicBezTo>
                  <a:pt x="240" y="141"/>
                  <a:pt x="243" y="145"/>
                  <a:pt x="246" y="149"/>
                </a:cubicBezTo>
                <a:cubicBezTo>
                  <a:pt x="249" y="153"/>
                  <a:pt x="252" y="157"/>
                  <a:pt x="255" y="161"/>
                </a:cubicBezTo>
                <a:cubicBezTo>
                  <a:pt x="264" y="173"/>
                  <a:pt x="264" y="173"/>
                  <a:pt x="264" y="173"/>
                </a:cubicBezTo>
                <a:cubicBezTo>
                  <a:pt x="266" y="175"/>
                  <a:pt x="267" y="177"/>
                  <a:pt x="269" y="179"/>
                </a:cubicBezTo>
                <a:cubicBezTo>
                  <a:pt x="273" y="186"/>
                  <a:pt x="273" y="186"/>
                  <a:pt x="273" y="186"/>
                </a:cubicBezTo>
                <a:cubicBezTo>
                  <a:pt x="276" y="190"/>
                  <a:pt x="279" y="194"/>
                  <a:pt x="281" y="198"/>
                </a:cubicBezTo>
                <a:cubicBezTo>
                  <a:pt x="284" y="203"/>
                  <a:pt x="287" y="207"/>
                  <a:pt x="289" y="211"/>
                </a:cubicBezTo>
                <a:cubicBezTo>
                  <a:pt x="292" y="216"/>
                  <a:pt x="295" y="220"/>
                  <a:pt x="297" y="224"/>
                </a:cubicBezTo>
                <a:cubicBezTo>
                  <a:pt x="302" y="233"/>
                  <a:pt x="307" y="242"/>
                  <a:pt x="311" y="251"/>
                </a:cubicBezTo>
                <a:cubicBezTo>
                  <a:pt x="313" y="255"/>
                  <a:pt x="315" y="260"/>
                  <a:pt x="317" y="264"/>
                </a:cubicBezTo>
                <a:cubicBezTo>
                  <a:pt x="319" y="268"/>
                  <a:pt x="321" y="273"/>
                  <a:pt x="323" y="277"/>
                </a:cubicBezTo>
                <a:cubicBezTo>
                  <a:pt x="327" y="286"/>
                  <a:pt x="331" y="295"/>
                  <a:pt x="334" y="303"/>
                </a:cubicBezTo>
                <a:cubicBezTo>
                  <a:pt x="337" y="312"/>
                  <a:pt x="341" y="320"/>
                  <a:pt x="343" y="328"/>
                </a:cubicBezTo>
                <a:cubicBezTo>
                  <a:pt x="349" y="345"/>
                  <a:pt x="354" y="361"/>
                  <a:pt x="358" y="376"/>
                </a:cubicBezTo>
                <a:cubicBezTo>
                  <a:pt x="362" y="390"/>
                  <a:pt x="366" y="404"/>
                  <a:pt x="368" y="416"/>
                </a:cubicBezTo>
                <a:cubicBezTo>
                  <a:pt x="371" y="428"/>
                  <a:pt x="373" y="439"/>
                  <a:pt x="375" y="448"/>
                </a:cubicBezTo>
                <a:cubicBezTo>
                  <a:pt x="376" y="457"/>
                  <a:pt x="377" y="464"/>
                  <a:pt x="378" y="469"/>
                </a:cubicBezTo>
                <a:cubicBezTo>
                  <a:pt x="378" y="471"/>
                  <a:pt x="378" y="473"/>
                  <a:pt x="378" y="474"/>
                </a:cubicBezTo>
                <a:cubicBezTo>
                  <a:pt x="379" y="476"/>
                  <a:pt x="379" y="476"/>
                  <a:pt x="379" y="476"/>
                </a:cubicBezTo>
                <a:lnTo>
                  <a:pt x="345" y="479"/>
                </a:lnTo>
                <a:close/>
              </a:path>
            </a:pathLst>
          </a:custGeom>
          <a:solidFill>
            <a:srgbClr val="8F42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 name="Freeform 7"/>
          <p:cNvSpPr/>
          <p:nvPr userDrawn="1">
            <p:custDataLst>
              <p:tags r:id="rId3"/>
            </p:custDataLst>
          </p:nvPr>
        </p:nvSpPr>
        <p:spPr bwMode="auto">
          <a:xfrm>
            <a:off x="1157913" y="6284384"/>
            <a:ext cx="330200" cy="218016"/>
          </a:xfrm>
          <a:custGeom>
            <a:avLst/>
            <a:gdLst>
              <a:gd name="T0" fmla="*/ 0 w 389"/>
              <a:gd name="T1" fmla="*/ 252 h 258"/>
              <a:gd name="T2" fmla="*/ 1 w 389"/>
              <a:gd name="T3" fmla="*/ 251 h 258"/>
              <a:gd name="T4" fmla="*/ 2 w 389"/>
              <a:gd name="T5" fmla="*/ 246 h 258"/>
              <a:gd name="T6" fmla="*/ 6 w 389"/>
              <a:gd name="T7" fmla="*/ 230 h 258"/>
              <a:gd name="T8" fmla="*/ 15 w 389"/>
              <a:gd name="T9" fmla="*/ 206 h 258"/>
              <a:gd name="T10" fmla="*/ 30 w 389"/>
              <a:gd name="T11" fmla="*/ 177 h 258"/>
              <a:gd name="T12" fmla="*/ 50 w 389"/>
              <a:gd name="T13" fmla="*/ 144 h 258"/>
              <a:gd name="T14" fmla="*/ 77 w 389"/>
              <a:gd name="T15" fmla="*/ 110 h 258"/>
              <a:gd name="T16" fmla="*/ 111 w 389"/>
              <a:gd name="T17" fmla="*/ 79 h 258"/>
              <a:gd name="T18" fmla="*/ 150 w 389"/>
              <a:gd name="T19" fmla="*/ 53 h 258"/>
              <a:gd name="T20" fmla="*/ 170 w 389"/>
              <a:gd name="T21" fmla="*/ 41 h 258"/>
              <a:gd name="T22" fmla="*/ 181 w 389"/>
              <a:gd name="T23" fmla="*/ 36 h 258"/>
              <a:gd name="T24" fmla="*/ 192 w 389"/>
              <a:gd name="T25" fmla="*/ 32 h 258"/>
              <a:gd name="T26" fmla="*/ 234 w 389"/>
              <a:gd name="T27" fmla="*/ 17 h 258"/>
              <a:gd name="T28" fmla="*/ 255 w 389"/>
              <a:gd name="T29" fmla="*/ 12 h 258"/>
              <a:gd name="T30" fmla="*/ 275 w 389"/>
              <a:gd name="T31" fmla="*/ 8 h 258"/>
              <a:gd name="T32" fmla="*/ 294 w 389"/>
              <a:gd name="T33" fmla="*/ 5 h 258"/>
              <a:gd name="T34" fmla="*/ 303 w 389"/>
              <a:gd name="T35" fmla="*/ 3 h 258"/>
              <a:gd name="T36" fmla="*/ 312 w 389"/>
              <a:gd name="T37" fmla="*/ 3 h 258"/>
              <a:gd name="T38" fmla="*/ 328 w 389"/>
              <a:gd name="T39" fmla="*/ 1 h 258"/>
              <a:gd name="T40" fmla="*/ 343 w 389"/>
              <a:gd name="T41" fmla="*/ 1 h 258"/>
              <a:gd name="T42" fmla="*/ 356 w 389"/>
              <a:gd name="T43" fmla="*/ 0 h 258"/>
              <a:gd name="T44" fmla="*/ 368 w 389"/>
              <a:gd name="T45" fmla="*/ 0 h 258"/>
              <a:gd name="T46" fmla="*/ 389 w 389"/>
              <a:gd name="T47" fmla="*/ 0 h 258"/>
              <a:gd name="T48" fmla="*/ 368 w 389"/>
              <a:gd name="T49" fmla="*/ 2 h 258"/>
              <a:gd name="T50" fmla="*/ 357 w 389"/>
              <a:gd name="T51" fmla="*/ 2 h 258"/>
              <a:gd name="T52" fmla="*/ 344 w 389"/>
              <a:gd name="T53" fmla="*/ 4 h 258"/>
              <a:gd name="T54" fmla="*/ 329 w 389"/>
              <a:gd name="T55" fmla="*/ 5 h 258"/>
              <a:gd name="T56" fmla="*/ 313 w 389"/>
              <a:gd name="T57" fmla="*/ 8 h 258"/>
              <a:gd name="T58" fmla="*/ 304 w 389"/>
              <a:gd name="T59" fmla="*/ 9 h 258"/>
              <a:gd name="T60" fmla="*/ 295 w 389"/>
              <a:gd name="T61" fmla="*/ 11 h 258"/>
              <a:gd name="T62" fmla="*/ 276 w 389"/>
              <a:gd name="T63" fmla="*/ 15 h 258"/>
              <a:gd name="T64" fmla="*/ 257 w 389"/>
              <a:gd name="T65" fmla="*/ 21 h 258"/>
              <a:gd name="T66" fmla="*/ 237 w 389"/>
              <a:gd name="T67" fmla="*/ 27 h 258"/>
              <a:gd name="T68" fmla="*/ 197 w 389"/>
              <a:gd name="T69" fmla="*/ 44 h 258"/>
              <a:gd name="T70" fmla="*/ 187 w 389"/>
              <a:gd name="T71" fmla="*/ 49 h 258"/>
              <a:gd name="T72" fmla="*/ 178 w 389"/>
              <a:gd name="T73" fmla="*/ 55 h 258"/>
              <a:gd name="T74" fmla="*/ 159 w 389"/>
              <a:gd name="T75" fmla="*/ 67 h 258"/>
              <a:gd name="T76" fmla="*/ 124 w 389"/>
              <a:gd name="T77" fmla="*/ 94 h 258"/>
              <a:gd name="T78" fmla="*/ 95 w 389"/>
              <a:gd name="T79" fmla="*/ 126 h 258"/>
              <a:gd name="T80" fmla="*/ 72 w 389"/>
              <a:gd name="T81" fmla="*/ 158 h 258"/>
              <a:gd name="T82" fmla="*/ 55 w 389"/>
              <a:gd name="T83" fmla="*/ 189 h 258"/>
              <a:gd name="T84" fmla="*/ 44 w 389"/>
              <a:gd name="T85" fmla="*/ 217 h 258"/>
              <a:gd name="T86" fmla="*/ 37 w 389"/>
              <a:gd name="T87" fmla="*/ 239 h 258"/>
              <a:gd name="T88" fmla="*/ 34 w 389"/>
              <a:gd name="T89" fmla="*/ 253 h 258"/>
              <a:gd name="T90" fmla="*/ 34 w 389"/>
              <a:gd name="T91" fmla="*/ 256 h 258"/>
              <a:gd name="T92" fmla="*/ 33 w 389"/>
              <a:gd name="T93" fmla="*/ 258 h 258"/>
              <a:gd name="T94" fmla="*/ 0 w 389"/>
              <a:gd name="T95" fmla="*/ 25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9" h="258">
                <a:moveTo>
                  <a:pt x="0" y="252"/>
                </a:moveTo>
                <a:cubicBezTo>
                  <a:pt x="0" y="252"/>
                  <a:pt x="0" y="252"/>
                  <a:pt x="1" y="251"/>
                </a:cubicBezTo>
                <a:cubicBezTo>
                  <a:pt x="1" y="250"/>
                  <a:pt x="1" y="248"/>
                  <a:pt x="2" y="246"/>
                </a:cubicBezTo>
                <a:cubicBezTo>
                  <a:pt x="3" y="242"/>
                  <a:pt x="4" y="237"/>
                  <a:pt x="6" y="230"/>
                </a:cubicBezTo>
                <a:cubicBezTo>
                  <a:pt x="9" y="223"/>
                  <a:pt x="12" y="215"/>
                  <a:pt x="15" y="206"/>
                </a:cubicBezTo>
                <a:cubicBezTo>
                  <a:pt x="19" y="197"/>
                  <a:pt x="24" y="187"/>
                  <a:pt x="30" y="177"/>
                </a:cubicBezTo>
                <a:cubicBezTo>
                  <a:pt x="35" y="166"/>
                  <a:pt x="42" y="155"/>
                  <a:pt x="50" y="144"/>
                </a:cubicBezTo>
                <a:cubicBezTo>
                  <a:pt x="58" y="133"/>
                  <a:pt x="67" y="121"/>
                  <a:pt x="77" y="110"/>
                </a:cubicBezTo>
                <a:cubicBezTo>
                  <a:pt x="88" y="100"/>
                  <a:pt x="99" y="89"/>
                  <a:pt x="111" y="79"/>
                </a:cubicBezTo>
                <a:cubicBezTo>
                  <a:pt x="123" y="69"/>
                  <a:pt x="136" y="61"/>
                  <a:pt x="150" y="53"/>
                </a:cubicBezTo>
                <a:cubicBezTo>
                  <a:pt x="157" y="49"/>
                  <a:pt x="163" y="45"/>
                  <a:pt x="170" y="41"/>
                </a:cubicBezTo>
                <a:cubicBezTo>
                  <a:pt x="174" y="40"/>
                  <a:pt x="177" y="38"/>
                  <a:pt x="181" y="36"/>
                </a:cubicBezTo>
                <a:cubicBezTo>
                  <a:pt x="184" y="35"/>
                  <a:pt x="188" y="33"/>
                  <a:pt x="192" y="32"/>
                </a:cubicBezTo>
                <a:cubicBezTo>
                  <a:pt x="206" y="26"/>
                  <a:pt x="220" y="21"/>
                  <a:pt x="234" y="17"/>
                </a:cubicBezTo>
                <a:cubicBezTo>
                  <a:pt x="241" y="15"/>
                  <a:pt x="248" y="13"/>
                  <a:pt x="255" y="12"/>
                </a:cubicBezTo>
                <a:cubicBezTo>
                  <a:pt x="262" y="10"/>
                  <a:pt x="268" y="9"/>
                  <a:pt x="275" y="8"/>
                </a:cubicBezTo>
                <a:cubicBezTo>
                  <a:pt x="281" y="6"/>
                  <a:pt x="288" y="6"/>
                  <a:pt x="294" y="5"/>
                </a:cubicBezTo>
                <a:cubicBezTo>
                  <a:pt x="297" y="4"/>
                  <a:pt x="300" y="4"/>
                  <a:pt x="303" y="3"/>
                </a:cubicBezTo>
                <a:cubicBezTo>
                  <a:pt x="306" y="3"/>
                  <a:pt x="309" y="3"/>
                  <a:pt x="312" y="3"/>
                </a:cubicBezTo>
                <a:cubicBezTo>
                  <a:pt x="318" y="2"/>
                  <a:pt x="323" y="2"/>
                  <a:pt x="328" y="1"/>
                </a:cubicBezTo>
                <a:cubicBezTo>
                  <a:pt x="334" y="1"/>
                  <a:pt x="339" y="1"/>
                  <a:pt x="343" y="1"/>
                </a:cubicBezTo>
                <a:cubicBezTo>
                  <a:pt x="348" y="0"/>
                  <a:pt x="352" y="0"/>
                  <a:pt x="356" y="0"/>
                </a:cubicBezTo>
                <a:cubicBezTo>
                  <a:pt x="360" y="0"/>
                  <a:pt x="364" y="0"/>
                  <a:pt x="368" y="0"/>
                </a:cubicBezTo>
                <a:cubicBezTo>
                  <a:pt x="381" y="0"/>
                  <a:pt x="389" y="0"/>
                  <a:pt x="389" y="0"/>
                </a:cubicBezTo>
                <a:cubicBezTo>
                  <a:pt x="389" y="0"/>
                  <a:pt x="381" y="1"/>
                  <a:pt x="368" y="2"/>
                </a:cubicBezTo>
                <a:cubicBezTo>
                  <a:pt x="364" y="2"/>
                  <a:pt x="361" y="2"/>
                  <a:pt x="357" y="2"/>
                </a:cubicBezTo>
                <a:cubicBezTo>
                  <a:pt x="352" y="3"/>
                  <a:pt x="348" y="3"/>
                  <a:pt x="344" y="4"/>
                </a:cubicBezTo>
                <a:cubicBezTo>
                  <a:pt x="339" y="4"/>
                  <a:pt x="334" y="5"/>
                  <a:pt x="329" y="5"/>
                </a:cubicBezTo>
                <a:cubicBezTo>
                  <a:pt x="324" y="6"/>
                  <a:pt x="318" y="7"/>
                  <a:pt x="313" y="8"/>
                </a:cubicBezTo>
                <a:cubicBezTo>
                  <a:pt x="310" y="8"/>
                  <a:pt x="307" y="9"/>
                  <a:pt x="304" y="9"/>
                </a:cubicBezTo>
                <a:cubicBezTo>
                  <a:pt x="301" y="10"/>
                  <a:pt x="298" y="10"/>
                  <a:pt x="295" y="11"/>
                </a:cubicBezTo>
                <a:cubicBezTo>
                  <a:pt x="289" y="12"/>
                  <a:pt x="283" y="14"/>
                  <a:pt x="276" y="15"/>
                </a:cubicBezTo>
                <a:cubicBezTo>
                  <a:pt x="270" y="17"/>
                  <a:pt x="264" y="19"/>
                  <a:pt x="257" y="21"/>
                </a:cubicBezTo>
                <a:cubicBezTo>
                  <a:pt x="251" y="22"/>
                  <a:pt x="244" y="25"/>
                  <a:pt x="237" y="27"/>
                </a:cubicBezTo>
                <a:cubicBezTo>
                  <a:pt x="224" y="32"/>
                  <a:pt x="210" y="38"/>
                  <a:pt x="197" y="44"/>
                </a:cubicBezTo>
                <a:cubicBezTo>
                  <a:pt x="194" y="46"/>
                  <a:pt x="191" y="48"/>
                  <a:pt x="187" y="49"/>
                </a:cubicBezTo>
                <a:cubicBezTo>
                  <a:pt x="184" y="51"/>
                  <a:pt x="181" y="53"/>
                  <a:pt x="178" y="55"/>
                </a:cubicBezTo>
                <a:cubicBezTo>
                  <a:pt x="171" y="59"/>
                  <a:pt x="165" y="63"/>
                  <a:pt x="159" y="67"/>
                </a:cubicBezTo>
                <a:cubicBezTo>
                  <a:pt x="146" y="75"/>
                  <a:pt x="135" y="84"/>
                  <a:pt x="124" y="94"/>
                </a:cubicBezTo>
                <a:cubicBezTo>
                  <a:pt x="113" y="104"/>
                  <a:pt x="103" y="115"/>
                  <a:pt x="95" y="126"/>
                </a:cubicBezTo>
                <a:cubicBezTo>
                  <a:pt x="86" y="136"/>
                  <a:pt x="78" y="147"/>
                  <a:pt x="72" y="158"/>
                </a:cubicBezTo>
                <a:cubicBezTo>
                  <a:pt x="65" y="169"/>
                  <a:pt x="59" y="179"/>
                  <a:pt x="55" y="189"/>
                </a:cubicBezTo>
                <a:cubicBezTo>
                  <a:pt x="50" y="199"/>
                  <a:pt x="47" y="209"/>
                  <a:pt x="44" y="217"/>
                </a:cubicBezTo>
                <a:cubicBezTo>
                  <a:pt x="41" y="225"/>
                  <a:pt x="39" y="233"/>
                  <a:pt x="37" y="239"/>
                </a:cubicBezTo>
                <a:cubicBezTo>
                  <a:pt x="36" y="245"/>
                  <a:pt x="35" y="250"/>
                  <a:pt x="34" y="253"/>
                </a:cubicBezTo>
                <a:cubicBezTo>
                  <a:pt x="34" y="255"/>
                  <a:pt x="34" y="256"/>
                  <a:pt x="34" y="256"/>
                </a:cubicBezTo>
                <a:cubicBezTo>
                  <a:pt x="34" y="257"/>
                  <a:pt x="33" y="258"/>
                  <a:pt x="33" y="258"/>
                </a:cubicBezTo>
                <a:lnTo>
                  <a:pt x="0" y="252"/>
                </a:lnTo>
                <a:close/>
              </a:path>
            </a:pathLst>
          </a:custGeom>
          <a:solidFill>
            <a:srgbClr val="8F42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 name="Freeform 8"/>
          <p:cNvSpPr/>
          <p:nvPr userDrawn="1">
            <p:custDataLst>
              <p:tags r:id="rId4"/>
            </p:custDataLst>
          </p:nvPr>
        </p:nvSpPr>
        <p:spPr bwMode="auto">
          <a:xfrm>
            <a:off x="846763" y="6284384"/>
            <a:ext cx="330200" cy="218016"/>
          </a:xfrm>
          <a:custGeom>
            <a:avLst/>
            <a:gdLst>
              <a:gd name="T0" fmla="*/ 355 w 388"/>
              <a:gd name="T1" fmla="*/ 258 h 258"/>
              <a:gd name="T2" fmla="*/ 355 w 388"/>
              <a:gd name="T3" fmla="*/ 256 h 258"/>
              <a:gd name="T4" fmla="*/ 354 w 388"/>
              <a:gd name="T5" fmla="*/ 253 h 258"/>
              <a:gd name="T6" fmla="*/ 351 w 388"/>
              <a:gd name="T7" fmla="*/ 239 h 258"/>
              <a:gd name="T8" fmla="*/ 345 w 388"/>
              <a:gd name="T9" fmla="*/ 217 h 258"/>
              <a:gd name="T10" fmla="*/ 334 w 388"/>
              <a:gd name="T11" fmla="*/ 189 h 258"/>
              <a:gd name="T12" fmla="*/ 317 w 388"/>
              <a:gd name="T13" fmla="*/ 158 h 258"/>
              <a:gd name="T14" fmla="*/ 294 w 388"/>
              <a:gd name="T15" fmla="*/ 126 h 258"/>
              <a:gd name="T16" fmla="*/ 265 w 388"/>
              <a:gd name="T17" fmla="*/ 94 h 258"/>
              <a:gd name="T18" fmla="*/ 230 w 388"/>
              <a:gd name="T19" fmla="*/ 67 h 258"/>
              <a:gd name="T20" fmla="*/ 211 w 388"/>
              <a:gd name="T21" fmla="*/ 55 h 258"/>
              <a:gd name="T22" fmla="*/ 201 w 388"/>
              <a:gd name="T23" fmla="*/ 49 h 258"/>
              <a:gd name="T24" fmla="*/ 191 w 388"/>
              <a:gd name="T25" fmla="*/ 44 h 258"/>
              <a:gd name="T26" fmla="*/ 151 w 388"/>
              <a:gd name="T27" fmla="*/ 27 h 258"/>
              <a:gd name="T28" fmla="*/ 131 w 388"/>
              <a:gd name="T29" fmla="*/ 21 h 258"/>
              <a:gd name="T30" fmla="*/ 112 w 388"/>
              <a:gd name="T31" fmla="*/ 15 h 258"/>
              <a:gd name="T32" fmla="*/ 93 w 388"/>
              <a:gd name="T33" fmla="*/ 11 h 258"/>
              <a:gd name="T34" fmla="*/ 85 w 388"/>
              <a:gd name="T35" fmla="*/ 9 h 258"/>
              <a:gd name="T36" fmla="*/ 76 w 388"/>
              <a:gd name="T37" fmla="*/ 8 h 258"/>
              <a:gd name="T38" fmla="*/ 60 w 388"/>
              <a:gd name="T39" fmla="*/ 5 h 258"/>
              <a:gd name="T40" fmla="*/ 45 w 388"/>
              <a:gd name="T41" fmla="*/ 4 h 258"/>
              <a:gd name="T42" fmla="*/ 32 w 388"/>
              <a:gd name="T43" fmla="*/ 2 h 258"/>
              <a:gd name="T44" fmla="*/ 21 w 388"/>
              <a:gd name="T45" fmla="*/ 2 h 258"/>
              <a:gd name="T46" fmla="*/ 0 w 388"/>
              <a:gd name="T47" fmla="*/ 0 h 258"/>
              <a:gd name="T48" fmla="*/ 21 w 388"/>
              <a:gd name="T49" fmla="*/ 0 h 258"/>
              <a:gd name="T50" fmla="*/ 32 w 388"/>
              <a:gd name="T51" fmla="*/ 0 h 258"/>
              <a:gd name="T52" fmla="*/ 45 w 388"/>
              <a:gd name="T53" fmla="*/ 1 h 258"/>
              <a:gd name="T54" fmla="*/ 60 w 388"/>
              <a:gd name="T55" fmla="*/ 1 h 258"/>
              <a:gd name="T56" fmla="*/ 77 w 388"/>
              <a:gd name="T57" fmla="*/ 3 h 258"/>
              <a:gd name="T58" fmla="*/ 85 w 388"/>
              <a:gd name="T59" fmla="*/ 3 h 258"/>
              <a:gd name="T60" fmla="*/ 95 w 388"/>
              <a:gd name="T61" fmla="*/ 5 h 258"/>
              <a:gd name="T62" fmla="*/ 114 w 388"/>
              <a:gd name="T63" fmla="*/ 8 h 258"/>
              <a:gd name="T64" fmla="*/ 134 w 388"/>
              <a:gd name="T65" fmla="*/ 12 h 258"/>
              <a:gd name="T66" fmla="*/ 154 w 388"/>
              <a:gd name="T67" fmla="*/ 17 h 258"/>
              <a:gd name="T68" fmla="*/ 197 w 388"/>
              <a:gd name="T69" fmla="*/ 32 h 258"/>
              <a:gd name="T70" fmla="*/ 208 w 388"/>
              <a:gd name="T71" fmla="*/ 36 h 258"/>
              <a:gd name="T72" fmla="*/ 218 w 388"/>
              <a:gd name="T73" fmla="*/ 41 h 258"/>
              <a:gd name="T74" fmla="*/ 239 w 388"/>
              <a:gd name="T75" fmla="*/ 53 h 258"/>
              <a:gd name="T76" fmla="*/ 278 w 388"/>
              <a:gd name="T77" fmla="*/ 79 h 258"/>
              <a:gd name="T78" fmla="*/ 311 w 388"/>
              <a:gd name="T79" fmla="*/ 110 h 258"/>
              <a:gd name="T80" fmla="*/ 338 w 388"/>
              <a:gd name="T81" fmla="*/ 144 h 258"/>
              <a:gd name="T82" fmla="*/ 359 w 388"/>
              <a:gd name="T83" fmla="*/ 177 h 258"/>
              <a:gd name="T84" fmla="*/ 373 w 388"/>
              <a:gd name="T85" fmla="*/ 206 h 258"/>
              <a:gd name="T86" fmla="*/ 382 w 388"/>
              <a:gd name="T87" fmla="*/ 230 h 258"/>
              <a:gd name="T88" fmla="*/ 387 w 388"/>
              <a:gd name="T89" fmla="*/ 246 h 258"/>
              <a:gd name="T90" fmla="*/ 388 w 388"/>
              <a:gd name="T91" fmla="*/ 251 h 258"/>
              <a:gd name="T92" fmla="*/ 388 w 388"/>
              <a:gd name="T93" fmla="*/ 252 h 258"/>
              <a:gd name="T94" fmla="*/ 355 w 388"/>
              <a:gd name="T95" fmla="*/ 25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8" h="258">
                <a:moveTo>
                  <a:pt x="355" y="258"/>
                </a:moveTo>
                <a:cubicBezTo>
                  <a:pt x="355" y="258"/>
                  <a:pt x="355" y="257"/>
                  <a:pt x="355" y="256"/>
                </a:cubicBezTo>
                <a:cubicBezTo>
                  <a:pt x="355" y="256"/>
                  <a:pt x="355" y="255"/>
                  <a:pt x="354" y="253"/>
                </a:cubicBezTo>
                <a:cubicBezTo>
                  <a:pt x="354" y="250"/>
                  <a:pt x="353" y="245"/>
                  <a:pt x="351" y="239"/>
                </a:cubicBezTo>
                <a:cubicBezTo>
                  <a:pt x="350" y="233"/>
                  <a:pt x="348" y="225"/>
                  <a:pt x="345" y="217"/>
                </a:cubicBezTo>
                <a:cubicBezTo>
                  <a:pt x="342" y="209"/>
                  <a:pt x="338" y="199"/>
                  <a:pt x="334" y="189"/>
                </a:cubicBezTo>
                <a:cubicBezTo>
                  <a:pt x="329" y="179"/>
                  <a:pt x="323" y="169"/>
                  <a:pt x="317" y="158"/>
                </a:cubicBezTo>
                <a:cubicBezTo>
                  <a:pt x="310" y="147"/>
                  <a:pt x="303" y="136"/>
                  <a:pt x="294" y="126"/>
                </a:cubicBezTo>
                <a:cubicBezTo>
                  <a:pt x="285" y="115"/>
                  <a:pt x="275" y="104"/>
                  <a:pt x="265" y="94"/>
                </a:cubicBezTo>
                <a:cubicBezTo>
                  <a:pt x="254" y="84"/>
                  <a:pt x="242" y="75"/>
                  <a:pt x="230" y="67"/>
                </a:cubicBezTo>
                <a:cubicBezTo>
                  <a:pt x="224" y="63"/>
                  <a:pt x="217" y="59"/>
                  <a:pt x="211" y="55"/>
                </a:cubicBezTo>
                <a:cubicBezTo>
                  <a:pt x="208" y="53"/>
                  <a:pt x="204" y="51"/>
                  <a:pt x="201" y="49"/>
                </a:cubicBezTo>
                <a:cubicBezTo>
                  <a:pt x="198" y="48"/>
                  <a:pt x="195" y="46"/>
                  <a:pt x="191" y="44"/>
                </a:cubicBezTo>
                <a:cubicBezTo>
                  <a:pt x="178" y="38"/>
                  <a:pt x="165" y="32"/>
                  <a:pt x="151" y="27"/>
                </a:cubicBezTo>
                <a:cubicBezTo>
                  <a:pt x="144" y="25"/>
                  <a:pt x="138" y="22"/>
                  <a:pt x="131" y="21"/>
                </a:cubicBezTo>
                <a:cubicBezTo>
                  <a:pt x="125" y="19"/>
                  <a:pt x="118" y="17"/>
                  <a:pt x="112" y="15"/>
                </a:cubicBezTo>
                <a:cubicBezTo>
                  <a:pt x="106" y="14"/>
                  <a:pt x="99" y="12"/>
                  <a:pt x="93" y="11"/>
                </a:cubicBezTo>
                <a:cubicBezTo>
                  <a:pt x="90" y="10"/>
                  <a:pt x="87" y="10"/>
                  <a:pt x="85" y="9"/>
                </a:cubicBezTo>
                <a:cubicBezTo>
                  <a:pt x="82" y="9"/>
                  <a:pt x="79" y="8"/>
                  <a:pt x="76" y="8"/>
                </a:cubicBezTo>
                <a:cubicBezTo>
                  <a:pt x="70" y="7"/>
                  <a:pt x="65" y="6"/>
                  <a:pt x="60" y="5"/>
                </a:cubicBezTo>
                <a:cubicBezTo>
                  <a:pt x="54" y="5"/>
                  <a:pt x="50" y="4"/>
                  <a:pt x="45" y="4"/>
                </a:cubicBezTo>
                <a:cubicBezTo>
                  <a:pt x="40" y="3"/>
                  <a:pt x="36" y="3"/>
                  <a:pt x="32" y="2"/>
                </a:cubicBezTo>
                <a:cubicBezTo>
                  <a:pt x="28" y="2"/>
                  <a:pt x="24" y="2"/>
                  <a:pt x="21" y="2"/>
                </a:cubicBezTo>
                <a:cubicBezTo>
                  <a:pt x="7" y="1"/>
                  <a:pt x="0" y="0"/>
                  <a:pt x="0" y="0"/>
                </a:cubicBezTo>
                <a:cubicBezTo>
                  <a:pt x="0" y="0"/>
                  <a:pt x="8" y="0"/>
                  <a:pt x="21" y="0"/>
                </a:cubicBezTo>
                <a:cubicBezTo>
                  <a:pt x="24" y="0"/>
                  <a:pt x="28" y="0"/>
                  <a:pt x="32" y="0"/>
                </a:cubicBezTo>
                <a:cubicBezTo>
                  <a:pt x="36" y="0"/>
                  <a:pt x="40" y="0"/>
                  <a:pt x="45" y="1"/>
                </a:cubicBezTo>
                <a:cubicBezTo>
                  <a:pt x="50" y="1"/>
                  <a:pt x="55" y="1"/>
                  <a:pt x="60" y="1"/>
                </a:cubicBezTo>
                <a:cubicBezTo>
                  <a:pt x="65" y="2"/>
                  <a:pt x="71" y="2"/>
                  <a:pt x="77" y="3"/>
                </a:cubicBezTo>
                <a:cubicBezTo>
                  <a:pt x="79" y="3"/>
                  <a:pt x="82" y="3"/>
                  <a:pt x="85" y="3"/>
                </a:cubicBezTo>
                <a:cubicBezTo>
                  <a:pt x="88" y="4"/>
                  <a:pt x="91" y="4"/>
                  <a:pt x="95" y="5"/>
                </a:cubicBezTo>
                <a:cubicBezTo>
                  <a:pt x="101" y="6"/>
                  <a:pt x="107" y="6"/>
                  <a:pt x="114" y="8"/>
                </a:cubicBezTo>
                <a:cubicBezTo>
                  <a:pt x="120" y="9"/>
                  <a:pt x="127" y="10"/>
                  <a:pt x="134" y="12"/>
                </a:cubicBezTo>
                <a:cubicBezTo>
                  <a:pt x="141" y="13"/>
                  <a:pt x="147" y="15"/>
                  <a:pt x="154" y="17"/>
                </a:cubicBezTo>
                <a:cubicBezTo>
                  <a:pt x="168" y="21"/>
                  <a:pt x="183" y="26"/>
                  <a:pt x="197" y="32"/>
                </a:cubicBezTo>
                <a:cubicBezTo>
                  <a:pt x="201" y="33"/>
                  <a:pt x="204" y="35"/>
                  <a:pt x="208" y="36"/>
                </a:cubicBezTo>
                <a:cubicBezTo>
                  <a:pt x="211" y="38"/>
                  <a:pt x="215" y="40"/>
                  <a:pt x="218" y="41"/>
                </a:cubicBezTo>
                <a:cubicBezTo>
                  <a:pt x="225" y="45"/>
                  <a:pt x="232" y="49"/>
                  <a:pt x="239" y="53"/>
                </a:cubicBezTo>
                <a:cubicBezTo>
                  <a:pt x="252" y="61"/>
                  <a:pt x="266" y="69"/>
                  <a:pt x="278" y="79"/>
                </a:cubicBezTo>
                <a:cubicBezTo>
                  <a:pt x="290" y="89"/>
                  <a:pt x="301" y="100"/>
                  <a:pt x="311" y="110"/>
                </a:cubicBezTo>
                <a:cubicBezTo>
                  <a:pt x="321" y="121"/>
                  <a:pt x="330" y="133"/>
                  <a:pt x="338" y="144"/>
                </a:cubicBezTo>
                <a:cubicBezTo>
                  <a:pt x="346" y="155"/>
                  <a:pt x="353" y="166"/>
                  <a:pt x="359" y="177"/>
                </a:cubicBezTo>
                <a:cubicBezTo>
                  <a:pt x="365" y="187"/>
                  <a:pt x="369" y="197"/>
                  <a:pt x="373" y="206"/>
                </a:cubicBezTo>
                <a:cubicBezTo>
                  <a:pt x="377" y="215"/>
                  <a:pt x="380" y="223"/>
                  <a:pt x="382" y="230"/>
                </a:cubicBezTo>
                <a:cubicBezTo>
                  <a:pt x="384" y="237"/>
                  <a:pt x="386" y="242"/>
                  <a:pt x="387" y="246"/>
                </a:cubicBezTo>
                <a:cubicBezTo>
                  <a:pt x="387" y="248"/>
                  <a:pt x="388" y="250"/>
                  <a:pt x="388" y="251"/>
                </a:cubicBezTo>
                <a:cubicBezTo>
                  <a:pt x="388" y="252"/>
                  <a:pt x="388" y="252"/>
                  <a:pt x="388" y="252"/>
                </a:cubicBezTo>
                <a:lnTo>
                  <a:pt x="355" y="258"/>
                </a:lnTo>
                <a:close/>
              </a:path>
            </a:pathLst>
          </a:custGeom>
          <a:solidFill>
            <a:srgbClr val="8F42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 name="Freeform 9"/>
          <p:cNvSpPr/>
          <p:nvPr userDrawn="1">
            <p:custDataLst>
              <p:tags r:id="rId5"/>
            </p:custDataLst>
          </p:nvPr>
        </p:nvSpPr>
        <p:spPr bwMode="auto">
          <a:xfrm>
            <a:off x="1151563" y="6057900"/>
            <a:ext cx="74084" cy="381000"/>
          </a:xfrm>
          <a:custGeom>
            <a:avLst/>
            <a:gdLst>
              <a:gd name="T0" fmla="*/ 4 w 87"/>
              <a:gd name="T1" fmla="*/ 451 h 451"/>
              <a:gd name="T2" fmla="*/ 4 w 87"/>
              <a:gd name="T3" fmla="*/ 446 h 451"/>
              <a:gd name="T4" fmla="*/ 3 w 87"/>
              <a:gd name="T5" fmla="*/ 431 h 451"/>
              <a:gd name="T6" fmla="*/ 1 w 87"/>
              <a:gd name="T7" fmla="*/ 378 h 451"/>
              <a:gd name="T8" fmla="*/ 8 w 87"/>
              <a:gd name="T9" fmla="*/ 217 h 451"/>
              <a:gd name="T10" fmla="*/ 14 w 87"/>
              <a:gd name="T11" fmla="*/ 173 h 451"/>
              <a:gd name="T12" fmla="*/ 18 w 87"/>
              <a:gd name="T13" fmla="*/ 152 h 451"/>
              <a:gd name="T14" fmla="*/ 22 w 87"/>
              <a:gd name="T15" fmla="*/ 132 h 451"/>
              <a:gd name="T16" fmla="*/ 27 w 87"/>
              <a:gd name="T17" fmla="*/ 112 h 451"/>
              <a:gd name="T18" fmla="*/ 33 w 87"/>
              <a:gd name="T19" fmla="*/ 93 h 451"/>
              <a:gd name="T20" fmla="*/ 46 w 87"/>
              <a:gd name="T21" fmla="*/ 60 h 451"/>
              <a:gd name="T22" fmla="*/ 53 w 87"/>
              <a:gd name="T23" fmla="*/ 46 h 451"/>
              <a:gd name="T24" fmla="*/ 60 w 87"/>
              <a:gd name="T25" fmla="*/ 34 h 451"/>
              <a:gd name="T26" fmla="*/ 67 w 87"/>
              <a:gd name="T27" fmla="*/ 23 h 451"/>
              <a:gd name="T28" fmla="*/ 73 w 87"/>
              <a:gd name="T29" fmla="*/ 15 h 451"/>
              <a:gd name="T30" fmla="*/ 83 w 87"/>
              <a:gd name="T31" fmla="*/ 4 h 451"/>
              <a:gd name="T32" fmla="*/ 87 w 87"/>
              <a:gd name="T33" fmla="*/ 0 h 451"/>
              <a:gd name="T34" fmla="*/ 83 w 87"/>
              <a:gd name="T35" fmla="*/ 4 h 451"/>
              <a:gd name="T36" fmla="*/ 74 w 87"/>
              <a:gd name="T37" fmla="*/ 16 h 451"/>
              <a:gd name="T38" fmla="*/ 68 w 87"/>
              <a:gd name="T39" fmla="*/ 24 h 451"/>
              <a:gd name="T40" fmla="*/ 62 w 87"/>
              <a:gd name="T41" fmla="*/ 35 h 451"/>
              <a:gd name="T42" fmla="*/ 56 w 87"/>
              <a:gd name="T43" fmla="*/ 48 h 451"/>
              <a:gd name="T44" fmla="*/ 51 w 87"/>
              <a:gd name="T45" fmla="*/ 62 h 451"/>
              <a:gd name="T46" fmla="*/ 40 w 87"/>
              <a:gd name="T47" fmla="*/ 96 h 451"/>
              <a:gd name="T48" fmla="*/ 36 w 87"/>
              <a:gd name="T49" fmla="*/ 114 h 451"/>
              <a:gd name="T50" fmla="*/ 33 w 87"/>
              <a:gd name="T51" fmla="*/ 134 h 451"/>
              <a:gd name="T52" fmla="*/ 30 w 87"/>
              <a:gd name="T53" fmla="*/ 154 h 451"/>
              <a:gd name="T54" fmla="*/ 28 w 87"/>
              <a:gd name="T55" fmla="*/ 175 h 451"/>
              <a:gd name="T56" fmla="*/ 25 w 87"/>
              <a:gd name="T57" fmla="*/ 218 h 451"/>
              <a:gd name="T58" fmla="*/ 30 w 87"/>
              <a:gd name="T59" fmla="*/ 376 h 451"/>
              <a:gd name="T60" fmla="*/ 35 w 87"/>
              <a:gd name="T61" fmla="*/ 428 h 451"/>
              <a:gd name="T62" fmla="*/ 37 w 87"/>
              <a:gd name="T63" fmla="*/ 442 h 451"/>
              <a:gd name="T64" fmla="*/ 38 w 87"/>
              <a:gd name="T65" fmla="*/ 447 h 451"/>
              <a:gd name="T66" fmla="*/ 4 w 87"/>
              <a:gd name="T67"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7" h="451">
                <a:moveTo>
                  <a:pt x="4" y="451"/>
                </a:moveTo>
                <a:cubicBezTo>
                  <a:pt x="4" y="451"/>
                  <a:pt x="4" y="449"/>
                  <a:pt x="4" y="446"/>
                </a:cubicBezTo>
                <a:cubicBezTo>
                  <a:pt x="4" y="442"/>
                  <a:pt x="3" y="437"/>
                  <a:pt x="3" y="431"/>
                </a:cubicBezTo>
                <a:cubicBezTo>
                  <a:pt x="2" y="418"/>
                  <a:pt x="2" y="400"/>
                  <a:pt x="1" y="378"/>
                </a:cubicBezTo>
                <a:cubicBezTo>
                  <a:pt x="0" y="334"/>
                  <a:pt x="1" y="275"/>
                  <a:pt x="8" y="217"/>
                </a:cubicBezTo>
                <a:cubicBezTo>
                  <a:pt x="10" y="202"/>
                  <a:pt x="12" y="187"/>
                  <a:pt x="14" y="173"/>
                </a:cubicBezTo>
                <a:cubicBezTo>
                  <a:pt x="15" y="166"/>
                  <a:pt x="17" y="159"/>
                  <a:pt x="18" y="152"/>
                </a:cubicBezTo>
                <a:cubicBezTo>
                  <a:pt x="19" y="145"/>
                  <a:pt x="21" y="138"/>
                  <a:pt x="22" y="132"/>
                </a:cubicBezTo>
                <a:cubicBezTo>
                  <a:pt x="24" y="125"/>
                  <a:pt x="26" y="118"/>
                  <a:pt x="27" y="112"/>
                </a:cubicBezTo>
                <a:cubicBezTo>
                  <a:pt x="29" y="106"/>
                  <a:pt x="31" y="99"/>
                  <a:pt x="33" y="93"/>
                </a:cubicBezTo>
                <a:cubicBezTo>
                  <a:pt x="37" y="81"/>
                  <a:pt x="41" y="70"/>
                  <a:pt x="46" y="60"/>
                </a:cubicBezTo>
                <a:cubicBezTo>
                  <a:pt x="48" y="55"/>
                  <a:pt x="50" y="50"/>
                  <a:pt x="53" y="46"/>
                </a:cubicBezTo>
                <a:cubicBezTo>
                  <a:pt x="55" y="42"/>
                  <a:pt x="57" y="37"/>
                  <a:pt x="60" y="34"/>
                </a:cubicBezTo>
                <a:cubicBezTo>
                  <a:pt x="62" y="30"/>
                  <a:pt x="64" y="26"/>
                  <a:pt x="67" y="23"/>
                </a:cubicBezTo>
                <a:cubicBezTo>
                  <a:pt x="69" y="20"/>
                  <a:pt x="71" y="17"/>
                  <a:pt x="73" y="15"/>
                </a:cubicBezTo>
                <a:cubicBezTo>
                  <a:pt x="77" y="10"/>
                  <a:pt x="81" y="6"/>
                  <a:pt x="83" y="4"/>
                </a:cubicBezTo>
                <a:cubicBezTo>
                  <a:pt x="85" y="2"/>
                  <a:pt x="87" y="0"/>
                  <a:pt x="87" y="0"/>
                </a:cubicBezTo>
                <a:cubicBezTo>
                  <a:pt x="87" y="0"/>
                  <a:pt x="86" y="2"/>
                  <a:pt x="83" y="4"/>
                </a:cubicBezTo>
                <a:cubicBezTo>
                  <a:pt x="81" y="7"/>
                  <a:pt x="78" y="10"/>
                  <a:pt x="74" y="16"/>
                </a:cubicBezTo>
                <a:cubicBezTo>
                  <a:pt x="72" y="18"/>
                  <a:pt x="70" y="21"/>
                  <a:pt x="68" y="24"/>
                </a:cubicBezTo>
                <a:cubicBezTo>
                  <a:pt x="67" y="28"/>
                  <a:pt x="65" y="31"/>
                  <a:pt x="62" y="35"/>
                </a:cubicBezTo>
                <a:cubicBezTo>
                  <a:pt x="60" y="39"/>
                  <a:pt x="58" y="43"/>
                  <a:pt x="56" y="48"/>
                </a:cubicBezTo>
                <a:cubicBezTo>
                  <a:pt x="54" y="52"/>
                  <a:pt x="53" y="57"/>
                  <a:pt x="51" y="62"/>
                </a:cubicBezTo>
                <a:cubicBezTo>
                  <a:pt x="47" y="72"/>
                  <a:pt x="43" y="84"/>
                  <a:pt x="40" y="96"/>
                </a:cubicBezTo>
                <a:cubicBezTo>
                  <a:pt x="39" y="102"/>
                  <a:pt x="38" y="108"/>
                  <a:pt x="36" y="114"/>
                </a:cubicBezTo>
                <a:cubicBezTo>
                  <a:pt x="35" y="120"/>
                  <a:pt x="34" y="127"/>
                  <a:pt x="33" y="134"/>
                </a:cubicBezTo>
                <a:cubicBezTo>
                  <a:pt x="32" y="140"/>
                  <a:pt x="31" y="147"/>
                  <a:pt x="30" y="154"/>
                </a:cubicBezTo>
                <a:cubicBezTo>
                  <a:pt x="29" y="161"/>
                  <a:pt x="28" y="168"/>
                  <a:pt x="28" y="175"/>
                </a:cubicBezTo>
                <a:cubicBezTo>
                  <a:pt x="26" y="189"/>
                  <a:pt x="25" y="203"/>
                  <a:pt x="25" y="218"/>
                </a:cubicBezTo>
                <a:cubicBezTo>
                  <a:pt x="22" y="275"/>
                  <a:pt x="26" y="333"/>
                  <a:pt x="30" y="376"/>
                </a:cubicBezTo>
                <a:cubicBezTo>
                  <a:pt x="31" y="398"/>
                  <a:pt x="33" y="415"/>
                  <a:pt x="35" y="428"/>
                </a:cubicBezTo>
                <a:cubicBezTo>
                  <a:pt x="36" y="434"/>
                  <a:pt x="37" y="439"/>
                  <a:pt x="37" y="442"/>
                </a:cubicBezTo>
                <a:cubicBezTo>
                  <a:pt x="37" y="446"/>
                  <a:pt x="38" y="447"/>
                  <a:pt x="38" y="447"/>
                </a:cubicBezTo>
                <a:lnTo>
                  <a:pt x="4" y="451"/>
                </a:lnTo>
                <a:close/>
              </a:path>
            </a:pathLst>
          </a:custGeom>
          <a:solidFill>
            <a:srgbClr val="8F42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 name="Freeform 31"/>
          <p:cNvSpPr/>
          <p:nvPr userDrawn="1">
            <p:custDataLst>
              <p:tags r:id="rId6"/>
            </p:custDataLst>
          </p:nvPr>
        </p:nvSpPr>
        <p:spPr bwMode="auto">
          <a:xfrm>
            <a:off x="-50704" y="6441017"/>
            <a:ext cx="12192000" cy="416983"/>
          </a:xfrm>
          <a:custGeom>
            <a:avLst/>
            <a:gdLst>
              <a:gd name="T0" fmla="*/ 14368 w 14368"/>
              <a:gd name="T1" fmla="*/ 293 h 492"/>
              <a:gd name="T2" fmla="*/ 14147 w 14368"/>
              <a:gd name="T3" fmla="*/ 492 h 492"/>
              <a:gd name="T4" fmla="*/ 221 w 14368"/>
              <a:gd name="T5" fmla="*/ 492 h 492"/>
              <a:gd name="T6" fmla="*/ 0 w 14368"/>
              <a:gd name="T7" fmla="*/ 293 h 492"/>
              <a:gd name="T8" fmla="*/ 0 w 14368"/>
              <a:gd name="T9" fmla="*/ 218 h 492"/>
              <a:gd name="T10" fmla="*/ 221 w 14368"/>
              <a:gd name="T11" fmla="*/ 0 h 492"/>
              <a:gd name="T12" fmla="*/ 14147 w 14368"/>
              <a:gd name="T13" fmla="*/ 0 h 492"/>
              <a:gd name="T14" fmla="*/ 14368 w 14368"/>
              <a:gd name="T15" fmla="*/ 218 h 492"/>
              <a:gd name="T16" fmla="*/ 14368 w 14368"/>
              <a:gd name="T17" fmla="*/ 293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68" h="492">
                <a:moveTo>
                  <a:pt x="14368" y="293"/>
                </a:moveTo>
                <a:cubicBezTo>
                  <a:pt x="14368" y="409"/>
                  <a:pt x="14268" y="492"/>
                  <a:pt x="14147" y="492"/>
                </a:cubicBezTo>
                <a:cubicBezTo>
                  <a:pt x="221" y="492"/>
                  <a:pt x="221" y="492"/>
                  <a:pt x="221" y="492"/>
                </a:cubicBezTo>
                <a:cubicBezTo>
                  <a:pt x="99" y="492"/>
                  <a:pt x="0" y="409"/>
                  <a:pt x="0" y="293"/>
                </a:cubicBezTo>
                <a:cubicBezTo>
                  <a:pt x="0" y="218"/>
                  <a:pt x="0" y="218"/>
                  <a:pt x="0" y="218"/>
                </a:cubicBezTo>
                <a:cubicBezTo>
                  <a:pt x="0" y="102"/>
                  <a:pt x="99" y="0"/>
                  <a:pt x="221" y="0"/>
                </a:cubicBezTo>
                <a:cubicBezTo>
                  <a:pt x="14147" y="0"/>
                  <a:pt x="14147" y="0"/>
                  <a:pt x="14147" y="0"/>
                </a:cubicBezTo>
                <a:cubicBezTo>
                  <a:pt x="14268" y="0"/>
                  <a:pt x="14368" y="102"/>
                  <a:pt x="14368" y="218"/>
                </a:cubicBezTo>
                <a:cubicBezTo>
                  <a:pt x="14368" y="293"/>
                  <a:pt x="14368" y="293"/>
                  <a:pt x="14368" y="293"/>
                </a:cubicBezTo>
              </a:path>
            </a:pathLst>
          </a:custGeom>
          <a:solidFill>
            <a:srgbClr val="E99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8" name="Oval 56"/>
          <p:cNvSpPr>
            <a:spLocks noChangeArrowheads="1"/>
          </p:cNvSpPr>
          <p:nvPr userDrawn="1">
            <p:custDataLst>
              <p:tags r:id="rId7"/>
            </p:custDataLst>
          </p:nvPr>
        </p:nvSpPr>
        <p:spPr bwMode="auto">
          <a:xfrm>
            <a:off x="707063" y="6479117"/>
            <a:ext cx="459317" cy="110067"/>
          </a:xfrm>
          <a:prstGeom prst="ellipse">
            <a:avLst/>
          </a:prstGeom>
          <a:solidFill>
            <a:srgbClr val="D78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9" name="Freeform 57"/>
          <p:cNvSpPr/>
          <p:nvPr userDrawn="1">
            <p:custDataLst>
              <p:tags r:id="rId8"/>
            </p:custDataLst>
          </p:nvPr>
        </p:nvSpPr>
        <p:spPr bwMode="auto">
          <a:xfrm>
            <a:off x="220229" y="4756151"/>
            <a:ext cx="1333500" cy="1320800"/>
          </a:xfrm>
          <a:custGeom>
            <a:avLst/>
            <a:gdLst>
              <a:gd name="T0" fmla="*/ 1146 w 1571"/>
              <a:gd name="T1" fmla="*/ 506 h 1563"/>
              <a:gd name="T2" fmla="*/ 796 w 1571"/>
              <a:gd name="T3" fmla="*/ 0 h 1563"/>
              <a:gd name="T4" fmla="*/ 433 w 1571"/>
              <a:gd name="T5" fmla="*/ 506 h 1563"/>
              <a:gd name="T6" fmla="*/ 772 w 1571"/>
              <a:gd name="T7" fmla="*/ 1562 h 1563"/>
              <a:gd name="T8" fmla="*/ 772 w 1571"/>
              <a:gd name="T9" fmla="*/ 1563 h 1563"/>
              <a:gd name="T10" fmla="*/ 780 w 1571"/>
              <a:gd name="T11" fmla="*/ 1563 h 1563"/>
              <a:gd name="T12" fmla="*/ 788 w 1571"/>
              <a:gd name="T13" fmla="*/ 1563 h 1563"/>
              <a:gd name="T14" fmla="*/ 788 w 1571"/>
              <a:gd name="T15" fmla="*/ 1562 h 1563"/>
              <a:gd name="T16" fmla="*/ 1146 w 1571"/>
              <a:gd name="T17" fmla="*/ 506 h 1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1" h="1563">
                <a:moveTo>
                  <a:pt x="1146" y="506"/>
                </a:moveTo>
                <a:cubicBezTo>
                  <a:pt x="969" y="217"/>
                  <a:pt x="796" y="0"/>
                  <a:pt x="796" y="0"/>
                </a:cubicBezTo>
                <a:cubicBezTo>
                  <a:pt x="796" y="0"/>
                  <a:pt x="622" y="224"/>
                  <a:pt x="433" y="506"/>
                </a:cubicBezTo>
                <a:cubicBezTo>
                  <a:pt x="0" y="1153"/>
                  <a:pt x="508" y="1535"/>
                  <a:pt x="772" y="1562"/>
                </a:cubicBezTo>
                <a:cubicBezTo>
                  <a:pt x="772" y="1563"/>
                  <a:pt x="772" y="1563"/>
                  <a:pt x="772" y="1563"/>
                </a:cubicBezTo>
                <a:cubicBezTo>
                  <a:pt x="772" y="1563"/>
                  <a:pt x="776" y="1563"/>
                  <a:pt x="780" y="1563"/>
                </a:cubicBezTo>
                <a:cubicBezTo>
                  <a:pt x="784" y="1563"/>
                  <a:pt x="772" y="1563"/>
                  <a:pt x="788" y="1563"/>
                </a:cubicBezTo>
                <a:cubicBezTo>
                  <a:pt x="788" y="1562"/>
                  <a:pt x="788" y="1562"/>
                  <a:pt x="788" y="1562"/>
                </a:cubicBezTo>
                <a:cubicBezTo>
                  <a:pt x="1108" y="1535"/>
                  <a:pt x="1571" y="1196"/>
                  <a:pt x="1146" y="506"/>
                </a:cubicBezTo>
              </a:path>
            </a:pathLst>
          </a:custGeom>
          <a:solidFill>
            <a:srgbClr val="FFB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0" name="Freeform 58"/>
          <p:cNvSpPr>
            <a:spLocks noEditPoints="1"/>
          </p:cNvSpPr>
          <p:nvPr userDrawn="1">
            <p:custDataLst>
              <p:tags r:id="rId9"/>
            </p:custDataLst>
          </p:nvPr>
        </p:nvSpPr>
        <p:spPr bwMode="auto">
          <a:xfrm>
            <a:off x="899680" y="4756151"/>
            <a:ext cx="21167" cy="1320800"/>
          </a:xfrm>
          <a:custGeom>
            <a:avLst/>
            <a:gdLst>
              <a:gd name="T0" fmla="*/ 25 w 25"/>
              <a:gd name="T1" fmla="*/ 1558 h 1563"/>
              <a:gd name="T2" fmla="*/ 0 w 25"/>
              <a:gd name="T3" fmla="*/ 1561 h 1563"/>
              <a:gd name="T4" fmla="*/ 9 w 25"/>
              <a:gd name="T5" fmla="*/ 1562 h 1563"/>
              <a:gd name="T6" fmla="*/ 9 w 25"/>
              <a:gd name="T7" fmla="*/ 1563 h 1563"/>
              <a:gd name="T8" fmla="*/ 17 w 25"/>
              <a:gd name="T9" fmla="*/ 1563 h 1563"/>
              <a:gd name="T10" fmla="*/ 25 w 25"/>
              <a:gd name="T11" fmla="*/ 1563 h 1563"/>
              <a:gd name="T12" fmla="*/ 25 w 25"/>
              <a:gd name="T13" fmla="*/ 1558 h 1563"/>
              <a:gd name="T14" fmla="*/ 12 w 25"/>
              <a:gd name="T15" fmla="*/ 0 h 1563"/>
              <a:gd name="T16" fmla="*/ 5 w 25"/>
              <a:gd name="T17" fmla="*/ 10 h 1563"/>
              <a:gd name="T18" fmla="*/ 25 w 25"/>
              <a:gd name="T19" fmla="*/ 36 h 1563"/>
              <a:gd name="T20" fmla="*/ 25 w 25"/>
              <a:gd name="T21" fmla="*/ 16 h 1563"/>
              <a:gd name="T22" fmla="*/ 12 w 25"/>
              <a:gd name="T23" fmla="*/ 0 h 1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563">
                <a:moveTo>
                  <a:pt x="25" y="1558"/>
                </a:moveTo>
                <a:cubicBezTo>
                  <a:pt x="17" y="1559"/>
                  <a:pt x="8" y="1560"/>
                  <a:pt x="0" y="1561"/>
                </a:cubicBezTo>
                <a:cubicBezTo>
                  <a:pt x="3" y="1561"/>
                  <a:pt x="6" y="1562"/>
                  <a:pt x="9" y="1562"/>
                </a:cubicBezTo>
                <a:cubicBezTo>
                  <a:pt x="9" y="1563"/>
                  <a:pt x="9" y="1563"/>
                  <a:pt x="9" y="1563"/>
                </a:cubicBezTo>
                <a:cubicBezTo>
                  <a:pt x="9" y="1563"/>
                  <a:pt x="14" y="1563"/>
                  <a:pt x="17" y="1563"/>
                </a:cubicBezTo>
                <a:cubicBezTo>
                  <a:pt x="21" y="1563"/>
                  <a:pt x="9" y="1563"/>
                  <a:pt x="25" y="1563"/>
                </a:cubicBezTo>
                <a:cubicBezTo>
                  <a:pt x="25" y="1558"/>
                  <a:pt x="25" y="1558"/>
                  <a:pt x="25" y="1558"/>
                </a:cubicBezTo>
                <a:moveTo>
                  <a:pt x="12" y="0"/>
                </a:moveTo>
                <a:cubicBezTo>
                  <a:pt x="12" y="0"/>
                  <a:pt x="10" y="3"/>
                  <a:pt x="5" y="10"/>
                </a:cubicBezTo>
                <a:cubicBezTo>
                  <a:pt x="10" y="16"/>
                  <a:pt x="16" y="25"/>
                  <a:pt x="25" y="36"/>
                </a:cubicBezTo>
                <a:cubicBezTo>
                  <a:pt x="25" y="16"/>
                  <a:pt x="25" y="16"/>
                  <a:pt x="25" y="16"/>
                </a:cubicBezTo>
                <a:cubicBezTo>
                  <a:pt x="17" y="6"/>
                  <a:pt x="12" y="0"/>
                  <a:pt x="12" y="0"/>
                </a:cubicBezTo>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1" name="Freeform 59"/>
          <p:cNvSpPr/>
          <p:nvPr userDrawn="1">
            <p:custDataLst>
              <p:tags r:id="rId10"/>
            </p:custDataLst>
          </p:nvPr>
        </p:nvSpPr>
        <p:spPr bwMode="auto">
          <a:xfrm>
            <a:off x="245629" y="4764617"/>
            <a:ext cx="675217" cy="1310216"/>
          </a:xfrm>
          <a:custGeom>
            <a:avLst/>
            <a:gdLst>
              <a:gd name="T0" fmla="*/ 774 w 794"/>
              <a:gd name="T1" fmla="*/ 0 h 1551"/>
              <a:gd name="T2" fmla="*/ 429 w 794"/>
              <a:gd name="T3" fmla="*/ 496 h 1551"/>
              <a:gd name="T4" fmla="*/ 769 w 794"/>
              <a:gd name="T5" fmla="*/ 1551 h 1551"/>
              <a:gd name="T6" fmla="*/ 794 w 794"/>
              <a:gd name="T7" fmla="*/ 1548 h 1551"/>
              <a:gd name="T8" fmla="*/ 794 w 794"/>
              <a:gd name="T9" fmla="*/ 26 h 1551"/>
              <a:gd name="T10" fmla="*/ 774 w 794"/>
              <a:gd name="T11" fmla="*/ 0 h 1551"/>
            </a:gdLst>
            <a:ahLst/>
            <a:cxnLst>
              <a:cxn ang="0">
                <a:pos x="T0" y="T1"/>
              </a:cxn>
              <a:cxn ang="0">
                <a:pos x="T2" y="T3"/>
              </a:cxn>
              <a:cxn ang="0">
                <a:pos x="T4" y="T5"/>
              </a:cxn>
              <a:cxn ang="0">
                <a:pos x="T6" y="T7"/>
              </a:cxn>
              <a:cxn ang="0">
                <a:pos x="T8" y="T9"/>
              </a:cxn>
              <a:cxn ang="0">
                <a:pos x="T10" y="T11"/>
              </a:cxn>
            </a:cxnLst>
            <a:rect l="0" t="0" r="r" b="b"/>
            <a:pathLst>
              <a:path w="794" h="1551">
                <a:moveTo>
                  <a:pt x="774" y="0"/>
                </a:moveTo>
                <a:cubicBezTo>
                  <a:pt x="740" y="46"/>
                  <a:pt x="594" y="248"/>
                  <a:pt x="429" y="496"/>
                </a:cubicBezTo>
                <a:cubicBezTo>
                  <a:pt x="0" y="1136"/>
                  <a:pt x="479" y="1516"/>
                  <a:pt x="769" y="1551"/>
                </a:cubicBezTo>
                <a:cubicBezTo>
                  <a:pt x="777" y="1550"/>
                  <a:pt x="786" y="1549"/>
                  <a:pt x="794" y="1548"/>
                </a:cubicBezTo>
                <a:cubicBezTo>
                  <a:pt x="794" y="26"/>
                  <a:pt x="794" y="26"/>
                  <a:pt x="794" y="26"/>
                </a:cubicBezTo>
                <a:cubicBezTo>
                  <a:pt x="785" y="15"/>
                  <a:pt x="779" y="6"/>
                  <a:pt x="774" y="0"/>
                </a:cubicBezTo>
              </a:path>
            </a:pathLst>
          </a:custGeom>
          <a:solidFill>
            <a:srgbClr val="FF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2" name="Freeform 60"/>
          <p:cNvSpPr/>
          <p:nvPr userDrawn="1">
            <p:custDataLst>
              <p:tags r:id="rId11"/>
            </p:custDataLst>
          </p:nvPr>
        </p:nvSpPr>
        <p:spPr bwMode="auto">
          <a:xfrm>
            <a:off x="876396" y="5568951"/>
            <a:ext cx="63500" cy="937683"/>
          </a:xfrm>
          <a:custGeom>
            <a:avLst/>
            <a:gdLst>
              <a:gd name="T0" fmla="*/ 76 w 76"/>
              <a:gd name="T1" fmla="*/ 1070 h 1108"/>
              <a:gd name="T2" fmla="*/ 38 w 76"/>
              <a:gd name="T3" fmla="*/ 1108 h 1108"/>
              <a:gd name="T4" fmla="*/ 0 w 76"/>
              <a:gd name="T5" fmla="*/ 1070 h 1108"/>
              <a:gd name="T6" fmla="*/ 0 w 76"/>
              <a:gd name="T7" fmla="*/ 38 h 1108"/>
              <a:gd name="T8" fmla="*/ 38 w 76"/>
              <a:gd name="T9" fmla="*/ 0 h 1108"/>
              <a:gd name="T10" fmla="*/ 76 w 76"/>
              <a:gd name="T11" fmla="*/ 38 h 1108"/>
              <a:gd name="T12" fmla="*/ 76 w 76"/>
              <a:gd name="T13" fmla="*/ 1070 h 1108"/>
            </a:gdLst>
            <a:ahLst/>
            <a:cxnLst>
              <a:cxn ang="0">
                <a:pos x="T0" y="T1"/>
              </a:cxn>
              <a:cxn ang="0">
                <a:pos x="T2" y="T3"/>
              </a:cxn>
              <a:cxn ang="0">
                <a:pos x="T4" y="T5"/>
              </a:cxn>
              <a:cxn ang="0">
                <a:pos x="T6" y="T7"/>
              </a:cxn>
              <a:cxn ang="0">
                <a:pos x="T8" y="T9"/>
              </a:cxn>
              <a:cxn ang="0">
                <a:pos x="T10" y="T11"/>
              </a:cxn>
              <a:cxn ang="0">
                <a:pos x="T12" y="T13"/>
              </a:cxn>
            </a:cxnLst>
            <a:rect l="0" t="0" r="r" b="b"/>
            <a:pathLst>
              <a:path w="76" h="1108">
                <a:moveTo>
                  <a:pt x="76" y="1070"/>
                </a:moveTo>
                <a:cubicBezTo>
                  <a:pt x="76" y="1091"/>
                  <a:pt x="59" y="1108"/>
                  <a:pt x="38" y="1108"/>
                </a:cubicBezTo>
                <a:cubicBezTo>
                  <a:pt x="17" y="1108"/>
                  <a:pt x="0" y="1091"/>
                  <a:pt x="0" y="1070"/>
                </a:cubicBezTo>
                <a:cubicBezTo>
                  <a:pt x="0" y="38"/>
                  <a:pt x="0" y="38"/>
                  <a:pt x="0" y="38"/>
                </a:cubicBezTo>
                <a:cubicBezTo>
                  <a:pt x="0" y="17"/>
                  <a:pt x="17" y="0"/>
                  <a:pt x="38" y="0"/>
                </a:cubicBezTo>
                <a:cubicBezTo>
                  <a:pt x="59" y="0"/>
                  <a:pt x="76" y="17"/>
                  <a:pt x="76" y="38"/>
                </a:cubicBezTo>
                <a:lnTo>
                  <a:pt x="76" y="1070"/>
                </a:lnTo>
                <a:close/>
              </a:path>
            </a:pathLst>
          </a:custGeom>
          <a:solidFill>
            <a:srgbClr val="C56D2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5" name="Freeform 73"/>
          <p:cNvSpPr/>
          <p:nvPr userDrawn="1">
            <p:custDataLst>
              <p:tags r:id="rId12"/>
            </p:custDataLst>
          </p:nvPr>
        </p:nvSpPr>
        <p:spPr bwMode="auto">
          <a:xfrm>
            <a:off x="1866996" y="6441017"/>
            <a:ext cx="3041651" cy="182033"/>
          </a:xfrm>
          <a:custGeom>
            <a:avLst/>
            <a:gdLst>
              <a:gd name="T0" fmla="*/ 3584 w 3584"/>
              <a:gd name="T1" fmla="*/ 108 h 216"/>
              <a:gd name="T2" fmla="*/ 3476 w 3584"/>
              <a:gd name="T3" fmla="*/ 216 h 216"/>
              <a:gd name="T4" fmla="*/ 108 w 3584"/>
              <a:gd name="T5" fmla="*/ 216 h 216"/>
              <a:gd name="T6" fmla="*/ 0 w 3584"/>
              <a:gd name="T7" fmla="*/ 108 h 216"/>
              <a:gd name="T8" fmla="*/ 108 w 3584"/>
              <a:gd name="T9" fmla="*/ 0 h 216"/>
              <a:gd name="T10" fmla="*/ 3476 w 3584"/>
              <a:gd name="T11" fmla="*/ 0 h 216"/>
              <a:gd name="T12" fmla="*/ 3584 w 3584"/>
              <a:gd name="T13" fmla="*/ 108 h 216"/>
            </a:gdLst>
            <a:ahLst/>
            <a:cxnLst>
              <a:cxn ang="0">
                <a:pos x="T0" y="T1"/>
              </a:cxn>
              <a:cxn ang="0">
                <a:pos x="T2" y="T3"/>
              </a:cxn>
              <a:cxn ang="0">
                <a:pos x="T4" y="T5"/>
              </a:cxn>
              <a:cxn ang="0">
                <a:pos x="T6" y="T7"/>
              </a:cxn>
              <a:cxn ang="0">
                <a:pos x="T8" y="T9"/>
              </a:cxn>
              <a:cxn ang="0">
                <a:pos x="T10" y="T11"/>
              </a:cxn>
              <a:cxn ang="0">
                <a:pos x="T12" y="T13"/>
              </a:cxn>
            </a:cxnLst>
            <a:rect l="0" t="0" r="r" b="b"/>
            <a:pathLst>
              <a:path w="3584" h="216">
                <a:moveTo>
                  <a:pt x="3584" y="108"/>
                </a:moveTo>
                <a:cubicBezTo>
                  <a:pt x="3584" y="168"/>
                  <a:pt x="3536" y="216"/>
                  <a:pt x="3476" y="216"/>
                </a:cubicBezTo>
                <a:cubicBezTo>
                  <a:pt x="108" y="216"/>
                  <a:pt x="108" y="216"/>
                  <a:pt x="108" y="216"/>
                </a:cubicBezTo>
                <a:cubicBezTo>
                  <a:pt x="48" y="216"/>
                  <a:pt x="0" y="168"/>
                  <a:pt x="0" y="108"/>
                </a:cubicBezTo>
                <a:cubicBezTo>
                  <a:pt x="0" y="48"/>
                  <a:pt x="48" y="0"/>
                  <a:pt x="108" y="0"/>
                </a:cubicBezTo>
                <a:cubicBezTo>
                  <a:pt x="3476" y="0"/>
                  <a:pt x="3476" y="0"/>
                  <a:pt x="3476" y="0"/>
                </a:cubicBezTo>
                <a:cubicBezTo>
                  <a:pt x="3536" y="0"/>
                  <a:pt x="3584" y="48"/>
                  <a:pt x="3584" y="108"/>
                </a:cubicBezTo>
                <a:close/>
              </a:path>
            </a:pathLst>
          </a:custGeom>
          <a:solidFill>
            <a:srgbClr val="DAE7E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4" name="Freeform 82"/>
          <p:cNvSpPr/>
          <p:nvPr userDrawn="1">
            <p:custDataLst>
              <p:tags r:id="rId13"/>
            </p:custDataLst>
          </p:nvPr>
        </p:nvSpPr>
        <p:spPr bwMode="auto">
          <a:xfrm>
            <a:off x="245629" y="1382055"/>
            <a:ext cx="571500" cy="234949"/>
          </a:xfrm>
          <a:custGeom>
            <a:avLst/>
            <a:gdLst>
              <a:gd name="T0" fmla="*/ 672 w 672"/>
              <a:gd name="T1" fmla="*/ 278 h 278"/>
              <a:gd name="T2" fmla="*/ 559 w 672"/>
              <a:gd name="T3" fmla="*/ 178 h 278"/>
              <a:gd name="T4" fmla="*/ 552 w 672"/>
              <a:gd name="T5" fmla="*/ 178 h 278"/>
              <a:gd name="T6" fmla="*/ 437 w 672"/>
              <a:gd name="T7" fmla="*/ 99 h 278"/>
              <a:gd name="T8" fmla="*/ 413 w 672"/>
              <a:gd name="T9" fmla="*/ 102 h 278"/>
              <a:gd name="T10" fmla="*/ 413 w 672"/>
              <a:gd name="T11" fmla="*/ 101 h 278"/>
              <a:gd name="T12" fmla="*/ 377 w 672"/>
              <a:gd name="T13" fmla="*/ 39 h 278"/>
              <a:gd name="T14" fmla="*/ 318 w 672"/>
              <a:gd name="T15" fmla="*/ 5 h 278"/>
              <a:gd name="T16" fmla="*/ 282 w 672"/>
              <a:gd name="T17" fmla="*/ 0 h 278"/>
              <a:gd name="T18" fmla="*/ 214 w 672"/>
              <a:gd name="T19" fmla="*/ 18 h 278"/>
              <a:gd name="T20" fmla="*/ 186 w 672"/>
              <a:gd name="T21" fmla="*/ 40 h 278"/>
              <a:gd name="T22" fmla="*/ 164 w 672"/>
              <a:gd name="T23" fmla="*/ 68 h 278"/>
              <a:gd name="T24" fmla="*/ 161 w 672"/>
              <a:gd name="T25" fmla="*/ 73 h 278"/>
              <a:gd name="T26" fmla="*/ 160 w 672"/>
              <a:gd name="T27" fmla="*/ 74 h 278"/>
              <a:gd name="T28" fmla="*/ 160 w 672"/>
              <a:gd name="T29" fmla="*/ 73 h 278"/>
              <a:gd name="T30" fmla="*/ 147 w 672"/>
              <a:gd name="T31" fmla="*/ 104 h 278"/>
              <a:gd name="T32" fmla="*/ 135 w 672"/>
              <a:gd name="T33" fmla="*/ 177 h 278"/>
              <a:gd name="T34" fmla="*/ 95 w 672"/>
              <a:gd name="T35" fmla="*/ 168 h 278"/>
              <a:gd name="T36" fmla="*/ 11 w 672"/>
              <a:gd name="T37" fmla="*/ 278 h 278"/>
              <a:gd name="T38" fmla="*/ 672 w 672"/>
              <a:gd name="T39" fmla="*/ 27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72" h="278">
                <a:moveTo>
                  <a:pt x="672" y="278"/>
                </a:moveTo>
                <a:cubicBezTo>
                  <a:pt x="665" y="222"/>
                  <a:pt x="617" y="178"/>
                  <a:pt x="559" y="178"/>
                </a:cubicBezTo>
                <a:cubicBezTo>
                  <a:pt x="557" y="178"/>
                  <a:pt x="555" y="178"/>
                  <a:pt x="552" y="178"/>
                </a:cubicBezTo>
                <a:cubicBezTo>
                  <a:pt x="534" y="132"/>
                  <a:pt x="489" y="99"/>
                  <a:pt x="437" y="99"/>
                </a:cubicBezTo>
                <a:cubicBezTo>
                  <a:pt x="429" y="99"/>
                  <a:pt x="421" y="100"/>
                  <a:pt x="413" y="102"/>
                </a:cubicBezTo>
                <a:cubicBezTo>
                  <a:pt x="413" y="101"/>
                  <a:pt x="413" y="101"/>
                  <a:pt x="413" y="101"/>
                </a:cubicBezTo>
                <a:cubicBezTo>
                  <a:pt x="403" y="72"/>
                  <a:pt x="397" y="62"/>
                  <a:pt x="377" y="39"/>
                </a:cubicBezTo>
                <a:cubicBezTo>
                  <a:pt x="360" y="23"/>
                  <a:pt x="340" y="11"/>
                  <a:pt x="318" y="5"/>
                </a:cubicBezTo>
                <a:cubicBezTo>
                  <a:pt x="306" y="3"/>
                  <a:pt x="294" y="1"/>
                  <a:pt x="282" y="0"/>
                </a:cubicBezTo>
                <a:cubicBezTo>
                  <a:pt x="257" y="0"/>
                  <a:pt x="235" y="6"/>
                  <a:pt x="214" y="18"/>
                </a:cubicBezTo>
                <a:cubicBezTo>
                  <a:pt x="204" y="25"/>
                  <a:pt x="195" y="32"/>
                  <a:pt x="186" y="40"/>
                </a:cubicBezTo>
                <a:cubicBezTo>
                  <a:pt x="176" y="49"/>
                  <a:pt x="171" y="58"/>
                  <a:pt x="164" y="68"/>
                </a:cubicBezTo>
                <a:cubicBezTo>
                  <a:pt x="163" y="70"/>
                  <a:pt x="162" y="71"/>
                  <a:pt x="161" y="73"/>
                </a:cubicBezTo>
                <a:cubicBezTo>
                  <a:pt x="160" y="73"/>
                  <a:pt x="160" y="74"/>
                  <a:pt x="160" y="74"/>
                </a:cubicBezTo>
                <a:cubicBezTo>
                  <a:pt x="160" y="73"/>
                  <a:pt x="160" y="73"/>
                  <a:pt x="160" y="73"/>
                </a:cubicBezTo>
                <a:cubicBezTo>
                  <a:pt x="155" y="81"/>
                  <a:pt x="152" y="89"/>
                  <a:pt x="147" y="104"/>
                </a:cubicBezTo>
                <a:cubicBezTo>
                  <a:pt x="136" y="126"/>
                  <a:pt x="133" y="152"/>
                  <a:pt x="135" y="177"/>
                </a:cubicBezTo>
                <a:cubicBezTo>
                  <a:pt x="124" y="171"/>
                  <a:pt x="110" y="168"/>
                  <a:pt x="95" y="168"/>
                </a:cubicBezTo>
                <a:cubicBezTo>
                  <a:pt x="28" y="168"/>
                  <a:pt x="0" y="228"/>
                  <a:pt x="11" y="278"/>
                </a:cubicBezTo>
                <a:lnTo>
                  <a:pt x="672" y="278"/>
                </a:lnTo>
                <a:close/>
              </a:path>
            </a:pathLst>
          </a:custGeom>
          <a:solidFill>
            <a:srgbClr val="DAE7E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5" name="Freeform 83"/>
          <p:cNvSpPr/>
          <p:nvPr userDrawn="1">
            <p:custDataLst>
              <p:tags r:id="rId14"/>
            </p:custDataLst>
          </p:nvPr>
        </p:nvSpPr>
        <p:spPr bwMode="auto">
          <a:xfrm>
            <a:off x="834063" y="520572"/>
            <a:ext cx="736600" cy="366183"/>
          </a:xfrm>
          <a:custGeom>
            <a:avLst/>
            <a:gdLst>
              <a:gd name="T0" fmla="*/ 7 w 867"/>
              <a:gd name="T1" fmla="*/ 433 h 433"/>
              <a:gd name="T2" fmla="*/ 0 w 867"/>
              <a:gd name="T3" fmla="*/ 384 h 433"/>
              <a:gd name="T4" fmla="*/ 26 w 867"/>
              <a:gd name="T5" fmla="*/ 287 h 433"/>
              <a:gd name="T6" fmla="*/ 140 w 867"/>
              <a:gd name="T7" fmla="*/ 199 h 433"/>
              <a:gd name="T8" fmla="*/ 252 w 867"/>
              <a:gd name="T9" fmla="*/ 199 h 433"/>
              <a:gd name="T10" fmla="*/ 291 w 867"/>
              <a:gd name="T11" fmla="*/ 212 h 433"/>
              <a:gd name="T12" fmla="*/ 295 w 867"/>
              <a:gd name="T13" fmla="*/ 143 h 433"/>
              <a:gd name="T14" fmla="*/ 340 w 867"/>
              <a:gd name="T15" fmla="*/ 66 h 433"/>
              <a:gd name="T16" fmla="*/ 378 w 867"/>
              <a:gd name="T17" fmla="*/ 37 h 433"/>
              <a:gd name="T18" fmla="*/ 489 w 867"/>
              <a:gd name="T19" fmla="*/ 0 h 433"/>
              <a:gd name="T20" fmla="*/ 601 w 867"/>
              <a:gd name="T21" fmla="*/ 37 h 433"/>
              <a:gd name="T22" fmla="*/ 601 w 867"/>
              <a:gd name="T23" fmla="*/ 38 h 433"/>
              <a:gd name="T24" fmla="*/ 689 w 867"/>
              <a:gd name="T25" fmla="*/ 150 h 433"/>
              <a:gd name="T26" fmla="*/ 689 w 867"/>
              <a:gd name="T27" fmla="*/ 250 h 433"/>
              <a:gd name="T28" fmla="*/ 679 w 867"/>
              <a:gd name="T29" fmla="*/ 277 h 433"/>
              <a:gd name="T30" fmla="*/ 720 w 867"/>
              <a:gd name="T31" fmla="*/ 272 h 433"/>
              <a:gd name="T32" fmla="*/ 859 w 867"/>
              <a:gd name="T33" fmla="*/ 433 h 433"/>
              <a:gd name="T34" fmla="*/ 7 w 867"/>
              <a:gd name="T35" fmla="*/ 433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6" h="432">
                <a:moveTo>
                  <a:pt x="7" y="433"/>
                </a:moveTo>
                <a:cubicBezTo>
                  <a:pt x="2" y="417"/>
                  <a:pt x="0" y="401"/>
                  <a:pt x="0" y="384"/>
                </a:cubicBezTo>
                <a:cubicBezTo>
                  <a:pt x="0" y="349"/>
                  <a:pt x="8" y="317"/>
                  <a:pt x="26" y="287"/>
                </a:cubicBezTo>
                <a:cubicBezTo>
                  <a:pt x="50" y="246"/>
                  <a:pt x="93" y="209"/>
                  <a:pt x="140" y="199"/>
                </a:cubicBezTo>
                <a:cubicBezTo>
                  <a:pt x="193" y="188"/>
                  <a:pt x="200" y="191"/>
                  <a:pt x="252" y="199"/>
                </a:cubicBezTo>
                <a:cubicBezTo>
                  <a:pt x="266" y="201"/>
                  <a:pt x="279" y="206"/>
                  <a:pt x="291" y="212"/>
                </a:cubicBezTo>
                <a:cubicBezTo>
                  <a:pt x="288" y="189"/>
                  <a:pt x="289" y="166"/>
                  <a:pt x="295" y="143"/>
                </a:cubicBezTo>
                <a:cubicBezTo>
                  <a:pt x="304" y="113"/>
                  <a:pt x="319" y="88"/>
                  <a:pt x="340" y="66"/>
                </a:cubicBezTo>
                <a:cubicBezTo>
                  <a:pt x="352" y="54"/>
                  <a:pt x="364" y="45"/>
                  <a:pt x="378" y="37"/>
                </a:cubicBezTo>
                <a:cubicBezTo>
                  <a:pt x="410" y="14"/>
                  <a:pt x="449" y="0"/>
                  <a:pt x="489" y="0"/>
                </a:cubicBezTo>
                <a:cubicBezTo>
                  <a:pt x="530" y="0"/>
                  <a:pt x="569" y="14"/>
                  <a:pt x="601" y="37"/>
                </a:cubicBezTo>
                <a:cubicBezTo>
                  <a:pt x="601" y="38"/>
                  <a:pt x="601" y="38"/>
                  <a:pt x="601" y="38"/>
                </a:cubicBezTo>
                <a:cubicBezTo>
                  <a:pt x="646" y="59"/>
                  <a:pt x="673" y="106"/>
                  <a:pt x="689" y="150"/>
                </a:cubicBezTo>
                <a:cubicBezTo>
                  <a:pt x="699" y="180"/>
                  <a:pt x="696" y="220"/>
                  <a:pt x="689" y="250"/>
                </a:cubicBezTo>
                <a:cubicBezTo>
                  <a:pt x="686" y="259"/>
                  <a:pt x="683" y="268"/>
                  <a:pt x="679" y="277"/>
                </a:cubicBezTo>
                <a:cubicBezTo>
                  <a:pt x="691" y="274"/>
                  <a:pt x="705" y="272"/>
                  <a:pt x="720" y="272"/>
                </a:cubicBezTo>
                <a:cubicBezTo>
                  <a:pt x="821" y="272"/>
                  <a:pt x="867" y="356"/>
                  <a:pt x="859" y="433"/>
                </a:cubicBezTo>
                <a:lnTo>
                  <a:pt x="7" y="433"/>
                </a:lnTo>
                <a:close/>
              </a:path>
            </a:pathLst>
          </a:custGeom>
          <a:solidFill>
            <a:srgbClr val="CC8C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6" name="Freeform 84"/>
          <p:cNvSpPr/>
          <p:nvPr userDrawn="1">
            <p:custDataLst>
              <p:tags r:id="rId15"/>
            </p:custDataLst>
          </p:nvPr>
        </p:nvSpPr>
        <p:spPr bwMode="auto">
          <a:xfrm>
            <a:off x="2218363" y="389339"/>
            <a:ext cx="1200151" cy="488949"/>
          </a:xfrm>
          <a:custGeom>
            <a:avLst/>
            <a:gdLst>
              <a:gd name="T0" fmla="*/ 1413 w 1413"/>
              <a:gd name="T1" fmla="*/ 578 h 578"/>
              <a:gd name="T2" fmla="*/ 1216 w 1413"/>
              <a:gd name="T3" fmla="*/ 375 h 578"/>
              <a:gd name="T4" fmla="*/ 992 w 1413"/>
              <a:gd name="T5" fmla="*/ 410 h 578"/>
              <a:gd name="T6" fmla="*/ 987 w 1413"/>
              <a:gd name="T7" fmla="*/ 402 h 578"/>
              <a:gd name="T8" fmla="*/ 781 w 1413"/>
              <a:gd name="T9" fmla="*/ 266 h 578"/>
              <a:gd name="T10" fmla="*/ 782 w 1413"/>
              <a:gd name="T11" fmla="*/ 263 h 578"/>
              <a:gd name="T12" fmla="*/ 519 w 1413"/>
              <a:gd name="T13" fmla="*/ 0 h 578"/>
              <a:gd name="T14" fmla="*/ 256 w 1413"/>
              <a:gd name="T15" fmla="*/ 263 h 578"/>
              <a:gd name="T16" fmla="*/ 275 w 1413"/>
              <a:gd name="T17" fmla="*/ 358 h 578"/>
              <a:gd name="T18" fmla="*/ 236 w 1413"/>
              <a:gd name="T19" fmla="*/ 355 h 578"/>
              <a:gd name="T20" fmla="*/ 0 w 1413"/>
              <a:gd name="T21" fmla="*/ 578 h 578"/>
              <a:gd name="T22" fmla="*/ 1413 w 1413"/>
              <a:gd name="T23" fmla="*/ 578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13" h="578">
                <a:moveTo>
                  <a:pt x="1413" y="578"/>
                </a:moveTo>
                <a:cubicBezTo>
                  <a:pt x="1388" y="483"/>
                  <a:pt x="1315" y="403"/>
                  <a:pt x="1216" y="375"/>
                </a:cubicBezTo>
                <a:cubicBezTo>
                  <a:pt x="1137" y="354"/>
                  <a:pt x="1056" y="369"/>
                  <a:pt x="992" y="410"/>
                </a:cubicBezTo>
                <a:cubicBezTo>
                  <a:pt x="990" y="407"/>
                  <a:pt x="989" y="404"/>
                  <a:pt x="987" y="402"/>
                </a:cubicBezTo>
                <a:cubicBezTo>
                  <a:pt x="943" y="327"/>
                  <a:pt x="865" y="277"/>
                  <a:pt x="781" y="266"/>
                </a:cubicBezTo>
                <a:cubicBezTo>
                  <a:pt x="781" y="265"/>
                  <a:pt x="782" y="264"/>
                  <a:pt x="782" y="263"/>
                </a:cubicBezTo>
                <a:cubicBezTo>
                  <a:pt x="782" y="119"/>
                  <a:pt x="662" y="0"/>
                  <a:pt x="519" y="0"/>
                </a:cubicBezTo>
                <a:cubicBezTo>
                  <a:pt x="376" y="0"/>
                  <a:pt x="256" y="119"/>
                  <a:pt x="256" y="263"/>
                </a:cubicBezTo>
                <a:cubicBezTo>
                  <a:pt x="256" y="296"/>
                  <a:pt x="263" y="328"/>
                  <a:pt x="275" y="358"/>
                </a:cubicBezTo>
                <a:cubicBezTo>
                  <a:pt x="262" y="356"/>
                  <a:pt x="250" y="355"/>
                  <a:pt x="236" y="355"/>
                </a:cubicBezTo>
                <a:cubicBezTo>
                  <a:pt x="88" y="355"/>
                  <a:pt x="9" y="463"/>
                  <a:pt x="0" y="578"/>
                </a:cubicBezTo>
                <a:lnTo>
                  <a:pt x="1413" y="578"/>
                </a:lnTo>
                <a:close/>
              </a:path>
            </a:pathLst>
          </a:custGeom>
          <a:solidFill>
            <a:srgbClr val="FFC0A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7" name="Freeform 85"/>
          <p:cNvSpPr/>
          <p:nvPr userDrawn="1">
            <p:custDataLst>
              <p:tags r:id="rId16"/>
            </p:custDataLst>
          </p:nvPr>
        </p:nvSpPr>
        <p:spPr bwMode="auto">
          <a:xfrm>
            <a:off x="1392863" y="228472"/>
            <a:ext cx="1094317" cy="543983"/>
          </a:xfrm>
          <a:custGeom>
            <a:avLst/>
            <a:gdLst>
              <a:gd name="T0" fmla="*/ 1285 w 1288"/>
              <a:gd name="T1" fmla="*/ 644 h 644"/>
              <a:gd name="T2" fmla="*/ 1255 w 1288"/>
              <a:gd name="T3" fmla="*/ 509 h 644"/>
              <a:gd name="T4" fmla="*/ 1030 w 1288"/>
              <a:gd name="T5" fmla="*/ 434 h 644"/>
              <a:gd name="T6" fmla="*/ 988 w 1288"/>
              <a:gd name="T7" fmla="*/ 420 h 644"/>
              <a:gd name="T8" fmla="*/ 988 w 1288"/>
              <a:gd name="T9" fmla="*/ 407 h 644"/>
              <a:gd name="T10" fmla="*/ 809 w 1288"/>
              <a:gd name="T11" fmla="*/ 228 h 644"/>
              <a:gd name="T12" fmla="*/ 727 w 1288"/>
              <a:gd name="T13" fmla="*/ 248 h 644"/>
              <a:gd name="T14" fmla="*/ 740 w 1288"/>
              <a:gd name="T15" fmla="*/ 183 h 644"/>
              <a:gd name="T16" fmla="*/ 715 w 1288"/>
              <a:gd name="T17" fmla="*/ 92 h 644"/>
              <a:gd name="T18" fmla="*/ 650 w 1288"/>
              <a:gd name="T19" fmla="*/ 27 h 644"/>
              <a:gd name="T20" fmla="*/ 607 w 1288"/>
              <a:gd name="T21" fmla="*/ 9 h 644"/>
              <a:gd name="T22" fmla="*/ 511 w 1288"/>
              <a:gd name="T23" fmla="*/ 9 h 644"/>
              <a:gd name="T24" fmla="*/ 473 w 1288"/>
              <a:gd name="T25" fmla="*/ 22 h 644"/>
              <a:gd name="T26" fmla="*/ 436 w 1288"/>
              <a:gd name="T27" fmla="*/ 39 h 644"/>
              <a:gd name="T28" fmla="*/ 352 w 1288"/>
              <a:gd name="T29" fmla="*/ 148 h 644"/>
              <a:gd name="T30" fmla="*/ 348 w 1288"/>
              <a:gd name="T31" fmla="*/ 227 h 644"/>
              <a:gd name="T32" fmla="*/ 258 w 1288"/>
              <a:gd name="T33" fmla="*/ 232 h 644"/>
              <a:gd name="T34" fmla="*/ 172 w 1288"/>
              <a:gd name="T35" fmla="*/ 282 h 644"/>
              <a:gd name="T36" fmla="*/ 125 w 1288"/>
              <a:gd name="T37" fmla="*/ 460 h 644"/>
              <a:gd name="T38" fmla="*/ 128 w 1288"/>
              <a:gd name="T39" fmla="*/ 468 h 644"/>
              <a:gd name="T40" fmla="*/ 97 w 1288"/>
              <a:gd name="T41" fmla="*/ 490 h 644"/>
              <a:gd name="T42" fmla="*/ 8 w 1288"/>
              <a:gd name="T43" fmla="*/ 644 h 644"/>
              <a:gd name="T44" fmla="*/ 1285 w 1288"/>
              <a:gd name="T45" fmla="*/ 644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8" h="644">
                <a:moveTo>
                  <a:pt x="1285" y="644"/>
                </a:moveTo>
                <a:cubicBezTo>
                  <a:pt x="1288" y="599"/>
                  <a:pt x="1278" y="552"/>
                  <a:pt x="1255" y="509"/>
                </a:cubicBezTo>
                <a:cubicBezTo>
                  <a:pt x="1203" y="410"/>
                  <a:pt x="1107" y="398"/>
                  <a:pt x="1030" y="434"/>
                </a:cubicBezTo>
                <a:cubicBezTo>
                  <a:pt x="1016" y="430"/>
                  <a:pt x="1002" y="425"/>
                  <a:pt x="988" y="420"/>
                </a:cubicBezTo>
                <a:cubicBezTo>
                  <a:pt x="988" y="416"/>
                  <a:pt x="988" y="412"/>
                  <a:pt x="988" y="407"/>
                </a:cubicBezTo>
                <a:cubicBezTo>
                  <a:pt x="988" y="309"/>
                  <a:pt x="907" y="228"/>
                  <a:pt x="809" y="228"/>
                </a:cubicBezTo>
                <a:cubicBezTo>
                  <a:pt x="780" y="228"/>
                  <a:pt x="752" y="235"/>
                  <a:pt x="727" y="248"/>
                </a:cubicBezTo>
                <a:cubicBezTo>
                  <a:pt x="735" y="228"/>
                  <a:pt x="740" y="206"/>
                  <a:pt x="740" y="183"/>
                </a:cubicBezTo>
                <a:cubicBezTo>
                  <a:pt x="740" y="150"/>
                  <a:pt x="731" y="120"/>
                  <a:pt x="715" y="92"/>
                </a:cubicBezTo>
                <a:cubicBezTo>
                  <a:pt x="699" y="65"/>
                  <a:pt x="677" y="43"/>
                  <a:pt x="650" y="27"/>
                </a:cubicBezTo>
                <a:cubicBezTo>
                  <a:pt x="636" y="21"/>
                  <a:pt x="622" y="15"/>
                  <a:pt x="607" y="9"/>
                </a:cubicBezTo>
                <a:cubicBezTo>
                  <a:pt x="575" y="0"/>
                  <a:pt x="543" y="0"/>
                  <a:pt x="511" y="9"/>
                </a:cubicBezTo>
                <a:cubicBezTo>
                  <a:pt x="498" y="11"/>
                  <a:pt x="485" y="16"/>
                  <a:pt x="473" y="22"/>
                </a:cubicBezTo>
                <a:cubicBezTo>
                  <a:pt x="460" y="27"/>
                  <a:pt x="447" y="32"/>
                  <a:pt x="436" y="39"/>
                </a:cubicBezTo>
                <a:cubicBezTo>
                  <a:pt x="395" y="63"/>
                  <a:pt x="364" y="102"/>
                  <a:pt x="352" y="148"/>
                </a:cubicBezTo>
                <a:cubicBezTo>
                  <a:pt x="344" y="175"/>
                  <a:pt x="344" y="202"/>
                  <a:pt x="348" y="227"/>
                </a:cubicBezTo>
                <a:cubicBezTo>
                  <a:pt x="318" y="222"/>
                  <a:pt x="288" y="221"/>
                  <a:pt x="258" y="232"/>
                </a:cubicBezTo>
                <a:cubicBezTo>
                  <a:pt x="224" y="244"/>
                  <a:pt x="197" y="255"/>
                  <a:pt x="172" y="282"/>
                </a:cubicBezTo>
                <a:cubicBezTo>
                  <a:pt x="127" y="330"/>
                  <a:pt x="107" y="395"/>
                  <a:pt x="125" y="460"/>
                </a:cubicBezTo>
                <a:cubicBezTo>
                  <a:pt x="126" y="463"/>
                  <a:pt x="127" y="465"/>
                  <a:pt x="128" y="468"/>
                </a:cubicBezTo>
                <a:cubicBezTo>
                  <a:pt x="117" y="474"/>
                  <a:pt x="106" y="482"/>
                  <a:pt x="97" y="490"/>
                </a:cubicBezTo>
                <a:cubicBezTo>
                  <a:pt x="29" y="511"/>
                  <a:pt x="0" y="581"/>
                  <a:pt x="8" y="644"/>
                </a:cubicBezTo>
                <a:lnTo>
                  <a:pt x="1285" y="644"/>
                </a:lnTo>
                <a:close/>
              </a:path>
            </a:pathLst>
          </a:custGeom>
          <a:solidFill>
            <a:srgbClr val="6E485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8" name="Freeform 86"/>
          <p:cNvSpPr>
            <a:spLocks noEditPoints="1"/>
          </p:cNvSpPr>
          <p:nvPr userDrawn="1">
            <p:custDataLst>
              <p:tags r:id="rId17"/>
            </p:custDataLst>
          </p:nvPr>
        </p:nvSpPr>
        <p:spPr bwMode="auto">
          <a:xfrm>
            <a:off x="918729" y="1100539"/>
            <a:ext cx="21167" cy="1513416"/>
          </a:xfrm>
          <a:custGeom>
            <a:avLst/>
            <a:gdLst>
              <a:gd name="T0" fmla="*/ 24 w 24"/>
              <a:gd name="T1" fmla="*/ 1780 h 1792"/>
              <a:gd name="T2" fmla="*/ 0 w 24"/>
              <a:gd name="T3" fmla="*/ 1728 h 1792"/>
              <a:gd name="T4" fmla="*/ 0 w 24"/>
              <a:gd name="T5" fmla="*/ 1728 h 1792"/>
              <a:gd name="T6" fmla="*/ 24 w 24"/>
              <a:gd name="T7" fmla="*/ 1676 h 1792"/>
              <a:gd name="T8" fmla="*/ 0 w 24"/>
              <a:gd name="T9" fmla="*/ 1624 h 1792"/>
              <a:gd name="T10" fmla="*/ 0 w 24"/>
              <a:gd name="T11" fmla="*/ 1624 h 1792"/>
              <a:gd name="T12" fmla="*/ 24 w 24"/>
              <a:gd name="T13" fmla="*/ 1572 h 1792"/>
              <a:gd name="T14" fmla="*/ 0 w 24"/>
              <a:gd name="T15" fmla="*/ 1520 h 1792"/>
              <a:gd name="T16" fmla="*/ 0 w 24"/>
              <a:gd name="T17" fmla="*/ 1520 h 1792"/>
              <a:gd name="T18" fmla="*/ 24 w 24"/>
              <a:gd name="T19" fmla="*/ 1468 h 1792"/>
              <a:gd name="T20" fmla="*/ 0 w 24"/>
              <a:gd name="T21" fmla="*/ 1416 h 1792"/>
              <a:gd name="T22" fmla="*/ 0 w 24"/>
              <a:gd name="T23" fmla="*/ 1416 h 1792"/>
              <a:gd name="T24" fmla="*/ 24 w 24"/>
              <a:gd name="T25" fmla="*/ 1364 h 1792"/>
              <a:gd name="T26" fmla="*/ 0 w 24"/>
              <a:gd name="T27" fmla="*/ 1312 h 1792"/>
              <a:gd name="T28" fmla="*/ 0 w 24"/>
              <a:gd name="T29" fmla="*/ 1312 h 1792"/>
              <a:gd name="T30" fmla="*/ 24 w 24"/>
              <a:gd name="T31" fmla="*/ 1260 h 1792"/>
              <a:gd name="T32" fmla="*/ 0 w 24"/>
              <a:gd name="T33" fmla="*/ 1208 h 1792"/>
              <a:gd name="T34" fmla="*/ 0 w 24"/>
              <a:gd name="T35" fmla="*/ 1208 h 1792"/>
              <a:gd name="T36" fmla="*/ 24 w 24"/>
              <a:gd name="T37" fmla="*/ 1156 h 1792"/>
              <a:gd name="T38" fmla="*/ 0 w 24"/>
              <a:gd name="T39" fmla="*/ 1104 h 1792"/>
              <a:gd name="T40" fmla="*/ 0 w 24"/>
              <a:gd name="T41" fmla="*/ 1104 h 1792"/>
              <a:gd name="T42" fmla="*/ 24 w 24"/>
              <a:gd name="T43" fmla="*/ 1052 h 1792"/>
              <a:gd name="T44" fmla="*/ 0 w 24"/>
              <a:gd name="T45" fmla="*/ 1000 h 1792"/>
              <a:gd name="T46" fmla="*/ 0 w 24"/>
              <a:gd name="T47" fmla="*/ 1000 h 1792"/>
              <a:gd name="T48" fmla="*/ 24 w 24"/>
              <a:gd name="T49" fmla="*/ 948 h 1792"/>
              <a:gd name="T50" fmla="*/ 0 w 24"/>
              <a:gd name="T51" fmla="*/ 896 h 1792"/>
              <a:gd name="T52" fmla="*/ 0 w 24"/>
              <a:gd name="T53" fmla="*/ 896 h 1792"/>
              <a:gd name="T54" fmla="*/ 24 w 24"/>
              <a:gd name="T55" fmla="*/ 844 h 1792"/>
              <a:gd name="T56" fmla="*/ 0 w 24"/>
              <a:gd name="T57" fmla="*/ 792 h 1792"/>
              <a:gd name="T58" fmla="*/ 0 w 24"/>
              <a:gd name="T59" fmla="*/ 792 h 1792"/>
              <a:gd name="T60" fmla="*/ 24 w 24"/>
              <a:gd name="T61" fmla="*/ 740 h 1792"/>
              <a:gd name="T62" fmla="*/ 0 w 24"/>
              <a:gd name="T63" fmla="*/ 688 h 1792"/>
              <a:gd name="T64" fmla="*/ 0 w 24"/>
              <a:gd name="T65" fmla="*/ 688 h 1792"/>
              <a:gd name="T66" fmla="*/ 24 w 24"/>
              <a:gd name="T67" fmla="*/ 636 h 1792"/>
              <a:gd name="T68" fmla="*/ 0 w 24"/>
              <a:gd name="T69" fmla="*/ 584 h 1792"/>
              <a:gd name="T70" fmla="*/ 0 w 24"/>
              <a:gd name="T71" fmla="*/ 584 h 1792"/>
              <a:gd name="T72" fmla="*/ 24 w 24"/>
              <a:gd name="T73" fmla="*/ 532 h 1792"/>
              <a:gd name="T74" fmla="*/ 0 w 24"/>
              <a:gd name="T75" fmla="*/ 480 h 1792"/>
              <a:gd name="T76" fmla="*/ 0 w 24"/>
              <a:gd name="T77" fmla="*/ 480 h 1792"/>
              <a:gd name="T78" fmla="*/ 24 w 24"/>
              <a:gd name="T79" fmla="*/ 428 h 1792"/>
              <a:gd name="T80" fmla="*/ 0 w 24"/>
              <a:gd name="T81" fmla="*/ 376 h 1792"/>
              <a:gd name="T82" fmla="*/ 0 w 24"/>
              <a:gd name="T83" fmla="*/ 376 h 1792"/>
              <a:gd name="T84" fmla="*/ 24 w 24"/>
              <a:gd name="T85" fmla="*/ 324 h 1792"/>
              <a:gd name="T86" fmla="*/ 0 w 24"/>
              <a:gd name="T87" fmla="*/ 272 h 1792"/>
              <a:gd name="T88" fmla="*/ 0 w 24"/>
              <a:gd name="T89" fmla="*/ 272 h 1792"/>
              <a:gd name="T90" fmla="*/ 24 w 24"/>
              <a:gd name="T91" fmla="*/ 220 h 1792"/>
              <a:gd name="T92" fmla="*/ 0 w 24"/>
              <a:gd name="T93" fmla="*/ 168 h 1792"/>
              <a:gd name="T94" fmla="*/ 0 w 24"/>
              <a:gd name="T95" fmla="*/ 168 h 1792"/>
              <a:gd name="T96" fmla="*/ 24 w 24"/>
              <a:gd name="T97" fmla="*/ 116 h 1792"/>
              <a:gd name="T98" fmla="*/ 0 w 24"/>
              <a:gd name="T99" fmla="*/ 64 h 1792"/>
              <a:gd name="T100" fmla="*/ 0 w 24"/>
              <a:gd name="T101" fmla="*/ 64 h 1792"/>
              <a:gd name="T102" fmla="*/ 24 w 24"/>
              <a:gd name="T103" fmla="*/ 12 h 1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 h="1792">
                <a:moveTo>
                  <a:pt x="0" y="1780"/>
                </a:moveTo>
                <a:cubicBezTo>
                  <a:pt x="0" y="1780"/>
                  <a:pt x="0" y="1780"/>
                  <a:pt x="0" y="1780"/>
                </a:cubicBezTo>
                <a:cubicBezTo>
                  <a:pt x="0" y="1787"/>
                  <a:pt x="5" y="1792"/>
                  <a:pt x="12" y="1792"/>
                </a:cubicBezTo>
                <a:cubicBezTo>
                  <a:pt x="19" y="1792"/>
                  <a:pt x="24" y="1787"/>
                  <a:pt x="24" y="1780"/>
                </a:cubicBezTo>
                <a:cubicBezTo>
                  <a:pt x="24" y="1773"/>
                  <a:pt x="19" y="1768"/>
                  <a:pt x="12" y="1768"/>
                </a:cubicBezTo>
                <a:cubicBezTo>
                  <a:pt x="5" y="1768"/>
                  <a:pt x="0" y="1773"/>
                  <a:pt x="0" y="1780"/>
                </a:cubicBezTo>
                <a:close/>
                <a:moveTo>
                  <a:pt x="0" y="1728"/>
                </a:moveTo>
                <a:cubicBezTo>
                  <a:pt x="0" y="1728"/>
                  <a:pt x="0" y="1728"/>
                  <a:pt x="0" y="1728"/>
                </a:cubicBezTo>
                <a:cubicBezTo>
                  <a:pt x="0" y="1735"/>
                  <a:pt x="5" y="1740"/>
                  <a:pt x="12" y="1740"/>
                </a:cubicBezTo>
                <a:cubicBezTo>
                  <a:pt x="19" y="1740"/>
                  <a:pt x="24" y="1735"/>
                  <a:pt x="24" y="1728"/>
                </a:cubicBezTo>
                <a:cubicBezTo>
                  <a:pt x="24" y="1721"/>
                  <a:pt x="19" y="1716"/>
                  <a:pt x="12" y="1716"/>
                </a:cubicBezTo>
                <a:cubicBezTo>
                  <a:pt x="5" y="1716"/>
                  <a:pt x="0" y="1721"/>
                  <a:pt x="0" y="1728"/>
                </a:cubicBezTo>
                <a:close/>
                <a:moveTo>
                  <a:pt x="0" y="1676"/>
                </a:moveTo>
                <a:cubicBezTo>
                  <a:pt x="0" y="1676"/>
                  <a:pt x="0" y="1676"/>
                  <a:pt x="0" y="1676"/>
                </a:cubicBezTo>
                <a:cubicBezTo>
                  <a:pt x="0" y="1683"/>
                  <a:pt x="5" y="1688"/>
                  <a:pt x="12" y="1688"/>
                </a:cubicBezTo>
                <a:cubicBezTo>
                  <a:pt x="19" y="1688"/>
                  <a:pt x="24" y="1683"/>
                  <a:pt x="24" y="1676"/>
                </a:cubicBezTo>
                <a:cubicBezTo>
                  <a:pt x="24" y="1669"/>
                  <a:pt x="19" y="1664"/>
                  <a:pt x="12" y="1664"/>
                </a:cubicBezTo>
                <a:cubicBezTo>
                  <a:pt x="5" y="1664"/>
                  <a:pt x="0" y="1669"/>
                  <a:pt x="0" y="1676"/>
                </a:cubicBezTo>
                <a:close/>
                <a:moveTo>
                  <a:pt x="0" y="1624"/>
                </a:moveTo>
                <a:cubicBezTo>
                  <a:pt x="0" y="1624"/>
                  <a:pt x="0" y="1624"/>
                  <a:pt x="0" y="1624"/>
                </a:cubicBezTo>
                <a:cubicBezTo>
                  <a:pt x="0" y="1631"/>
                  <a:pt x="5" y="1636"/>
                  <a:pt x="12" y="1636"/>
                </a:cubicBezTo>
                <a:cubicBezTo>
                  <a:pt x="19" y="1636"/>
                  <a:pt x="24" y="1631"/>
                  <a:pt x="24" y="1624"/>
                </a:cubicBezTo>
                <a:cubicBezTo>
                  <a:pt x="24" y="1617"/>
                  <a:pt x="19" y="1612"/>
                  <a:pt x="12" y="1612"/>
                </a:cubicBezTo>
                <a:cubicBezTo>
                  <a:pt x="5" y="1612"/>
                  <a:pt x="0" y="1617"/>
                  <a:pt x="0" y="1624"/>
                </a:cubicBezTo>
                <a:close/>
                <a:moveTo>
                  <a:pt x="0" y="1572"/>
                </a:moveTo>
                <a:cubicBezTo>
                  <a:pt x="0" y="1572"/>
                  <a:pt x="0" y="1572"/>
                  <a:pt x="0" y="1572"/>
                </a:cubicBezTo>
                <a:cubicBezTo>
                  <a:pt x="0" y="1579"/>
                  <a:pt x="5" y="1584"/>
                  <a:pt x="12" y="1584"/>
                </a:cubicBezTo>
                <a:cubicBezTo>
                  <a:pt x="19" y="1584"/>
                  <a:pt x="24" y="1579"/>
                  <a:pt x="24" y="1572"/>
                </a:cubicBezTo>
                <a:cubicBezTo>
                  <a:pt x="24" y="1565"/>
                  <a:pt x="19" y="1560"/>
                  <a:pt x="12" y="1560"/>
                </a:cubicBezTo>
                <a:cubicBezTo>
                  <a:pt x="5" y="1560"/>
                  <a:pt x="0" y="1565"/>
                  <a:pt x="0" y="1572"/>
                </a:cubicBezTo>
                <a:close/>
                <a:moveTo>
                  <a:pt x="0" y="1520"/>
                </a:moveTo>
                <a:cubicBezTo>
                  <a:pt x="0" y="1520"/>
                  <a:pt x="0" y="1520"/>
                  <a:pt x="0" y="1520"/>
                </a:cubicBezTo>
                <a:cubicBezTo>
                  <a:pt x="0" y="1527"/>
                  <a:pt x="5" y="1532"/>
                  <a:pt x="12" y="1532"/>
                </a:cubicBezTo>
                <a:cubicBezTo>
                  <a:pt x="19" y="1532"/>
                  <a:pt x="24" y="1527"/>
                  <a:pt x="24" y="1520"/>
                </a:cubicBezTo>
                <a:cubicBezTo>
                  <a:pt x="24" y="1513"/>
                  <a:pt x="19" y="1508"/>
                  <a:pt x="12" y="1508"/>
                </a:cubicBezTo>
                <a:cubicBezTo>
                  <a:pt x="5" y="1508"/>
                  <a:pt x="0" y="1513"/>
                  <a:pt x="0" y="1520"/>
                </a:cubicBezTo>
                <a:close/>
                <a:moveTo>
                  <a:pt x="0" y="1468"/>
                </a:moveTo>
                <a:cubicBezTo>
                  <a:pt x="0" y="1468"/>
                  <a:pt x="0" y="1468"/>
                  <a:pt x="0" y="1468"/>
                </a:cubicBezTo>
                <a:cubicBezTo>
                  <a:pt x="0" y="1475"/>
                  <a:pt x="5" y="1480"/>
                  <a:pt x="12" y="1480"/>
                </a:cubicBezTo>
                <a:cubicBezTo>
                  <a:pt x="19" y="1480"/>
                  <a:pt x="24" y="1475"/>
                  <a:pt x="24" y="1468"/>
                </a:cubicBezTo>
                <a:cubicBezTo>
                  <a:pt x="24" y="1461"/>
                  <a:pt x="19" y="1456"/>
                  <a:pt x="12" y="1456"/>
                </a:cubicBezTo>
                <a:cubicBezTo>
                  <a:pt x="5" y="1456"/>
                  <a:pt x="0" y="1461"/>
                  <a:pt x="0" y="1468"/>
                </a:cubicBezTo>
                <a:close/>
                <a:moveTo>
                  <a:pt x="0" y="1416"/>
                </a:moveTo>
                <a:cubicBezTo>
                  <a:pt x="0" y="1416"/>
                  <a:pt x="0" y="1416"/>
                  <a:pt x="0" y="1416"/>
                </a:cubicBezTo>
                <a:cubicBezTo>
                  <a:pt x="0" y="1423"/>
                  <a:pt x="5" y="1428"/>
                  <a:pt x="12" y="1428"/>
                </a:cubicBezTo>
                <a:cubicBezTo>
                  <a:pt x="19" y="1428"/>
                  <a:pt x="24" y="1423"/>
                  <a:pt x="24" y="1416"/>
                </a:cubicBezTo>
                <a:cubicBezTo>
                  <a:pt x="24" y="1409"/>
                  <a:pt x="19" y="1404"/>
                  <a:pt x="12" y="1404"/>
                </a:cubicBezTo>
                <a:cubicBezTo>
                  <a:pt x="5" y="1404"/>
                  <a:pt x="0" y="1409"/>
                  <a:pt x="0" y="1416"/>
                </a:cubicBezTo>
                <a:close/>
                <a:moveTo>
                  <a:pt x="0" y="1364"/>
                </a:moveTo>
                <a:cubicBezTo>
                  <a:pt x="0" y="1364"/>
                  <a:pt x="0" y="1364"/>
                  <a:pt x="0" y="1364"/>
                </a:cubicBezTo>
                <a:cubicBezTo>
                  <a:pt x="0" y="1371"/>
                  <a:pt x="5" y="1376"/>
                  <a:pt x="12" y="1376"/>
                </a:cubicBezTo>
                <a:cubicBezTo>
                  <a:pt x="19" y="1376"/>
                  <a:pt x="24" y="1371"/>
                  <a:pt x="24" y="1364"/>
                </a:cubicBezTo>
                <a:cubicBezTo>
                  <a:pt x="24" y="1357"/>
                  <a:pt x="19" y="1352"/>
                  <a:pt x="12" y="1352"/>
                </a:cubicBezTo>
                <a:cubicBezTo>
                  <a:pt x="5" y="1352"/>
                  <a:pt x="0" y="1357"/>
                  <a:pt x="0" y="1364"/>
                </a:cubicBezTo>
                <a:close/>
                <a:moveTo>
                  <a:pt x="0" y="1312"/>
                </a:moveTo>
                <a:cubicBezTo>
                  <a:pt x="0" y="1312"/>
                  <a:pt x="0" y="1312"/>
                  <a:pt x="0" y="1312"/>
                </a:cubicBezTo>
                <a:cubicBezTo>
                  <a:pt x="0" y="1319"/>
                  <a:pt x="5" y="1324"/>
                  <a:pt x="12" y="1324"/>
                </a:cubicBezTo>
                <a:cubicBezTo>
                  <a:pt x="19" y="1324"/>
                  <a:pt x="24" y="1319"/>
                  <a:pt x="24" y="1312"/>
                </a:cubicBezTo>
                <a:cubicBezTo>
                  <a:pt x="24" y="1305"/>
                  <a:pt x="19" y="1300"/>
                  <a:pt x="12" y="1300"/>
                </a:cubicBezTo>
                <a:cubicBezTo>
                  <a:pt x="5" y="1300"/>
                  <a:pt x="0" y="1305"/>
                  <a:pt x="0" y="1312"/>
                </a:cubicBezTo>
                <a:close/>
                <a:moveTo>
                  <a:pt x="0" y="1260"/>
                </a:moveTo>
                <a:cubicBezTo>
                  <a:pt x="0" y="1260"/>
                  <a:pt x="0" y="1260"/>
                  <a:pt x="0" y="1260"/>
                </a:cubicBezTo>
                <a:cubicBezTo>
                  <a:pt x="0" y="1267"/>
                  <a:pt x="5" y="1272"/>
                  <a:pt x="12" y="1272"/>
                </a:cubicBezTo>
                <a:cubicBezTo>
                  <a:pt x="19" y="1272"/>
                  <a:pt x="24" y="1267"/>
                  <a:pt x="24" y="1260"/>
                </a:cubicBezTo>
                <a:cubicBezTo>
                  <a:pt x="24" y="1253"/>
                  <a:pt x="19" y="1248"/>
                  <a:pt x="12" y="1248"/>
                </a:cubicBezTo>
                <a:cubicBezTo>
                  <a:pt x="5" y="1248"/>
                  <a:pt x="0" y="1253"/>
                  <a:pt x="0" y="1260"/>
                </a:cubicBezTo>
                <a:close/>
                <a:moveTo>
                  <a:pt x="0" y="1208"/>
                </a:moveTo>
                <a:cubicBezTo>
                  <a:pt x="0" y="1208"/>
                  <a:pt x="0" y="1208"/>
                  <a:pt x="0" y="1208"/>
                </a:cubicBezTo>
                <a:cubicBezTo>
                  <a:pt x="0" y="1215"/>
                  <a:pt x="5" y="1220"/>
                  <a:pt x="12" y="1220"/>
                </a:cubicBezTo>
                <a:cubicBezTo>
                  <a:pt x="19" y="1220"/>
                  <a:pt x="24" y="1215"/>
                  <a:pt x="24" y="1208"/>
                </a:cubicBezTo>
                <a:cubicBezTo>
                  <a:pt x="24" y="1201"/>
                  <a:pt x="19" y="1196"/>
                  <a:pt x="12" y="1196"/>
                </a:cubicBezTo>
                <a:cubicBezTo>
                  <a:pt x="5" y="1196"/>
                  <a:pt x="0" y="1201"/>
                  <a:pt x="0" y="1208"/>
                </a:cubicBezTo>
                <a:close/>
                <a:moveTo>
                  <a:pt x="0" y="1156"/>
                </a:moveTo>
                <a:cubicBezTo>
                  <a:pt x="0" y="1156"/>
                  <a:pt x="0" y="1156"/>
                  <a:pt x="0" y="1156"/>
                </a:cubicBezTo>
                <a:cubicBezTo>
                  <a:pt x="0" y="1163"/>
                  <a:pt x="5" y="1168"/>
                  <a:pt x="12" y="1168"/>
                </a:cubicBezTo>
                <a:cubicBezTo>
                  <a:pt x="19" y="1168"/>
                  <a:pt x="24" y="1163"/>
                  <a:pt x="24" y="1156"/>
                </a:cubicBezTo>
                <a:cubicBezTo>
                  <a:pt x="24" y="1149"/>
                  <a:pt x="19" y="1144"/>
                  <a:pt x="12" y="1144"/>
                </a:cubicBezTo>
                <a:cubicBezTo>
                  <a:pt x="5" y="1144"/>
                  <a:pt x="0" y="1149"/>
                  <a:pt x="0" y="1156"/>
                </a:cubicBezTo>
                <a:close/>
                <a:moveTo>
                  <a:pt x="0" y="1104"/>
                </a:moveTo>
                <a:cubicBezTo>
                  <a:pt x="0" y="1104"/>
                  <a:pt x="0" y="1104"/>
                  <a:pt x="0" y="1104"/>
                </a:cubicBezTo>
                <a:cubicBezTo>
                  <a:pt x="0" y="1111"/>
                  <a:pt x="5" y="1116"/>
                  <a:pt x="12" y="1116"/>
                </a:cubicBezTo>
                <a:cubicBezTo>
                  <a:pt x="19" y="1116"/>
                  <a:pt x="24" y="1111"/>
                  <a:pt x="24" y="1104"/>
                </a:cubicBezTo>
                <a:cubicBezTo>
                  <a:pt x="24" y="1097"/>
                  <a:pt x="19" y="1092"/>
                  <a:pt x="12" y="1092"/>
                </a:cubicBezTo>
                <a:cubicBezTo>
                  <a:pt x="5" y="1092"/>
                  <a:pt x="0" y="1097"/>
                  <a:pt x="0" y="1104"/>
                </a:cubicBezTo>
                <a:close/>
                <a:moveTo>
                  <a:pt x="0" y="1052"/>
                </a:moveTo>
                <a:cubicBezTo>
                  <a:pt x="0" y="1052"/>
                  <a:pt x="0" y="1052"/>
                  <a:pt x="0" y="1052"/>
                </a:cubicBezTo>
                <a:cubicBezTo>
                  <a:pt x="0" y="1059"/>
                  <a:pt x="5" y="1064"/>
                  <a:pt x="12" y="1064"/>
                </a:cubicBezTo>
                <a:cubicBezTo>
                  <a:pt x="19" y="1064"/>
                  <a:pt x="24" y="1059"/>
                  <a:pt x="24" y="1052"/>
                </a:cubicBezTo>
                <a:cubicBezTo>
                  <a:pt x="24" y="1045"/>
                  <a:pt x="19" y="1040"/>
                  <a:pt x="12" y="1040"/>
                </a:cubicBezTo>
                <a:cubicBezTo>
                  <a:pt x="5" y="1040"/>
                  <a:pt x="0" y="1045"/>
                  <a:pt x="0" y="1052"/>
                </a:cubicBezTo>
                <a:close/>
                <a:moveTo>
                  <a:pt x="0" y="1000"/>
                </a:moveTo>
                <a:cubicBezTo>
                  <a:pt x="0" y="1000"/>
                  <a:pt x="0" y="1000"/>
                  <a:pt x="0" y="1000"/>
                </a:cubicBezTo>
                <a:cubicBezTo>
                  <a:pt x="0" y="1007"/>
                  <a:pt x="5" y="1012"/>
                  <a:pt x="12" y="1012"/>
                </a:cubicBezTo>
                <a:cubicBezTo>
                  <a:pt x="19" y="1012"/>
                  <a:pt x="24" y="1007"/>
                  <a:pt x="24" y="1000"/>
                </a:cubicBezTo>
                <a:cubicBezTo>
                  <a:pt x="24" y="993"/>
                  <a:pt x="19" y="988"/>
                  <a:pt x="12" y="988"/>
                </a:cubicBezTo>
                <a:cubicBezTo>
                  <a:pt x="5" y="988"/>
                  <a:pt x="0" y="993"/>
                  <a:pt x="0" y="1000"/>
                </a:cubicBezTo>
                <a:close/>
                <a:moveTo>
                  <a:pt x="0" y="948"/>
                </a:moveTo>
                <a:cubicBezTo>
                  <a:pt x="0" y="948"/>
                  <a:pt x="0" y="948"/>
                  <a:pt x="0" y="948"/>
                </a:cubicBezTo>
                <a:cubicBezTo>
                  <a:pt x="0" y="955"/>
                  <a:pt x="5" y="960"/>
                  <a:pt x="12" y="960"/>
                </a:cubicBezTo>
                <a:cubicBezTo>
                  <a:pt x="19" y="960"/>
                  <a:pt x="24" y="955"/>
                  <a:pt x="24" y="948"/>
                </a:cubicBezTo>
                <a:cubicBezTo>
                  <a:pt x="24" y="941"/>
                  <a:pt x="19" y="936"/>
                  <a:pt x="12" y="936"/>
                </a:cubicBezTo>
                <a:cubicBezTo>
                  <a:pt x="5" y="936"/>
                  <a:pt x="0" y="941"/>
                  <a:pt x="0" y="948"/>
                </a:cubicBezTo>
                <a:close/>
                <a:moveTo>
                  <a:pt x="0" y="896"/>
                </a:moveTo>
                <a:cubicBezTo>
                  <a:pt x="0" y="896"/>
                  <a:pt x="0" y="896"/>
                  <a:pt x="0" y="896"/>
                </a:cubicBezTo>
                <a:cubicBezTo>
                  <a:pt x="0" y="903"/>
                  <a:pt x="5" y="908"/>
                  <a:pt x="12" y="908"/>
                </a:cubicBezTo>
                <a:cubicBezTo>
                  <a:pt x="19" y="908"/>
                  <a:pt x="24" y="903"/>
                  <a:pt x="24" y="896"/>
                </a:cubicBezTo>
                <a:cubicBezTo>
                  <a:pt x="24" y="889"/>
                  <a:pt x="19" y="884"/>
                  <a:pt x="12" y="884"/>
                </a:cubicBezTo>
                <a:cubicBezTo>
                  <a:pt x="5" y="884"/>
                  <a:pt x="0" y="889"/>
                  <a:pt x="0" y="896"/>
                </a:cubicBezTo>
                <a:close/>
                <a:moveTo>
                  <a:pt x="0" y="844"/>
                </a:moveTo>
                <a:cubicBezTo>
                  <a:pt x="0" y="844"/>
                  <a:pt x="0" y="844"/>
                  <a:pt x="0" y="844"/>
                </a:cubicBezTo>
                <a:cubicBezTo>
                  <a:pt x="0" y="851"/>
                  <a:pt x="5" y="856"/>
                  <a:pt x="12" y="856"/>
                </a:cubicBezTo>
                <a:cubicBezTo>
                  <a:pt x="19" y="856"/>
                  <a:pt x="24" y="851"/>
                  <a:pt x="24" y="844"/>
                </a:cubicBezTo>
                <a:cubicBezTo>
                  <a:pt x="24" y="837"/>
                  <a:pt x="19" y="832"/>
                  <a:pt x="12" y="832"/>
                </a:cubicBezTo>
                <a:cubicBezTo>
                  <a:pt x="5" y="832"/>
                  <a:pt x="0" y="837"/>
                  <a:pt x="0" y="844"/>
                </a:cubicBezTo>
                <a:close/>
                <a:moveTo>
                  <a:pt x="0" y="792"/>
                </a:moveTo>
                <a:cubicBezTo>
                  <a:pt x="0" y="792"/>
                  <a:pt x="0" y="792"/>
                  <a:pt x="0" y="792"/>
                </a:cubicBezTo>
                <a:cubicBezTo>
                  <a:pt x="0" y="799"/>
                  <a:pt x="5" y="804"/>
                  <a:pt x="12" y="804"/>
                </a:cubicBezTo>
                <a:cubicBezTo>
                  <a:pt x="19" y="804"/>
                  <a:pt x="24" y="799"/>
                  <a:pt x="24" y="792"/>
                </a:cubicBezTo>
                <a:cubicBezTo>
                  <a:pt x="24" y="785"/>
                  <a:pt x="19" y="780"/>
                  <a:pt x="12" y="780"/>
                </a:cubicBezTo>
                <a:cubicBezTo>
                  <a:pt x="5" y="780"/>
                  <a:pt x="0" y="785"/>
                  <a:pt x="0" y="792"/>
                </a:cubicBezTo>
                <a:close/>
                <a:moveTo>
                  <a:pt x="0" y="740"/>
                </a:moveTo>
                <a:cubicBezTo>
                  <a:pt x="0" y="740"/>
                  <a:pt x="0" y="740"/>
                  <a:pt x="0" y="740"/>
                </a:cubicBezTo>
                <a:cubicBezTo>
                  <a:pt x="0" y="747"/>
                  <a:pt x="5" y="752"/>
                  <a:pt x="12" y="752"/>
                </a:cubicBezTo>
                <a:cubicBezTo>
                  <a:pt x="19" y="752"/>
                  <a:pt x="24" y="747"/>
                  <a:pt x="24" y="740"/>
                </a:cubicBezTo>
                <a:cubicBezTo>
                  <a:pt x="24" y="733"/>
                  <a:pt x="19" y="728"/>
                  <a:pt x="12" y="728"/>
                </a:cubicBezTo>
                <a:cubicBezTo>
                  <a:pt x="5" y="728"/>
                  <a:pt x="0" y="733"/>
                  <a:pt x="0" y="740"/>
                </a:cubicBezTo>
                <a:close/>
                <a:moveTo>
                  <a:pt x="0" y="688"/>
                </a:moveTo>
                <a:cubicBezTo>
                  <a:pt x="0" y="688"/>
                  <a:pt x="0" y="688"/>
                  <a:pt x="0" y="688"/>
                </a:cubicBezTo>
                <a:cubicBezTo>
                  <a:pt x="0" y="695"/>
                  <a:pt x="5" y="700"/>
                  <a:pt x="12" y="700"/>
                </a:cubicBezTo>
                <a:cubicBezTo>
                  <a:pt x="19" y="700"/>
                  <a:pt x="24" y="695"/>
                  <a:pt x="24" y="688"/>
                </a:cubicBezTo>
                <a:cubicBezTo>
                  <a:pt x="24" y="681"/>
                  <a:pt x="19" y="676"/>
                  <a:pt x="12" y="676"/>
                </a:cubicBezTo>
                <a:cubicBezTo>
                  <a:pt x="5" y="676"/>
                  <a:pt x="0" y="681"/>
                  <a:pt x="0" y="688"/>
                </a:cubicBezTo>
                <a:close/>
                <a:moveTo>
                  <a:pt x="0" y="636"/>
                </a:moveTo>
                <a:cubicBezTo>
                  <a:pt x="0" y="636"/>
                  <a:pt x="0" y="636"/>
                  <a:pt x="0" y="636"/>
                </a:cubicBezTo>
                <a:cubicBezTo>
                  <a:pt x="0" y="643"/>
                  <a:pt x="5" y="648"/>
                  <a:pt x="12" y="648"/>
                </a:cubicBezTo>
                <a:cubicBezTo>
                  <a:pt x="19" y="648"/>
                  <a:pt x="24" y="643"/>
                  <a:pt x="24" y="636"/>
                </a:cubicBezTo>
                <a:cubicBezTo>
                  <a:pt x="24" y="629"/>
                  <a:pt x="19" y="624"/>
                  <a:pt x="12" y="624"/>
                </a:cubicBezTo>
                <a:cubicBezTo>
                  <a:pt x="5" y="624"/>
                  <a:pt x="0" y="629"/>
                  <a:pt x="0" y="636"/>
                </a:cubicBezTo>
                <a:close/>
                <a:moveTo>
                  <a:pt x="0" y="584"/>
                </a:moveTo>
                <a:cubicBezTo>
                  <a:pt x="0" y="584"/>
                  <a:pt x="0" y="584"/>
                  <a:pt x="0" y="584"/>
                </a:cubicBezTo>
                <a:cubicBezTo>
                  <a:pt x="0" y="591"/>
                  <a:pt x="5" y="596"/>
                  <a:pt x="12" y="596"/>
                </a:cubicBezTo>
                <a:cubicBezTo>
                  <a:pt x="19" y="596"/>
                  <a:pt x="24" y="591"/>
                  <a:pt x="24" y="584"/>
                </a:cubicBezTo>
                <a:cubicBezTo>
                  <a:pt x="24" y="577"/>
                  <a:pt x="19" y="572"/>
                  <a:pt x="12" y="572"/>
                </a:cubicBezTo>
                <a:cubicBezTo>
                  <a:pt x="5" y="572"/>
                  <a:pt x="0" y="577"/>
                  <a:pt x="0" y="584"/>
                </a:cubicBezTo>
                <a:close/>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9" name="Freeform 87"/>
          <p:cNvSpPr>
            <a:spLocks noEditPoints="1"/>
          </p:cNvSpPr>
          <p:nvPr userDrawn="1">
            <p:custDataLst>
              <p:tags r:id="rId18"/>
            </p:custDataLst>
          </p:nvPr>
        </p:nvSpPr>
        <p:spPr bwMode="auto">
          <a:xfrm>
            <a:off x="1221413" y="1100539"/>
            <a:ext cx="21167" cy="897467"/>
          </a:xfrm>
          <a:custGeom>
            <a:avLst/>
            <a:gdLst>
              <a:gd name="T0" fmla="*/ 0 w 24"/>
              <a:gd name="T1" fmla="*/ 1052 h 1064"/>
              <a:gd name="T2" fmla="*/ 24 w 24"/>
              <a:gd name="T3" fmla="*/ 1052 h 1064"/>
              <a:gd name="T4" fmla="*/ 0 w 24"/>
              <a:gd name="T5" fmla="*/ 1052 h 1064"/>
              <a:gd name="T6" fmla="*/ 0 w 24"/>
              <a:gd name="T7" fmla="*/ 1000 h 1064"/>
              <a:gd name="T8" fmla="*/ 24 w 24"/>
              <a:gd name="T9" fmla="*/ 1000 h 1064"/>
              <a:gd name="T10" fmla="*/ 0 w 24"/>
              <a:gd name="T11" fmla="*/ 1000 h 1064"/>
              <a:gd name="T12" fmla="*/ 0 w 24"/>
              <a:gd name="T13" fmla="*/ 948 h 1064"/>
              <a:gd name="T14" fmla="*/ 24 w 24"/>
              <a:gd name="T15" fmla="*/ 948 h 1064"/>
              <a:gd name="T16" fmla="*/ 0 w 24"/>
              <a:gd name="T17" fmla="*/ 948 h 1064"/>
              <a:gd name="T18" fmla="*/ 0 w 24"/>
              <a:gd name="T19" fmla="*/ 896 h 1064"/>
              <a:gd name="T20" fmla="*/ 24 w 24"/>
              <a:gd name="T21" fmla="*/ 896 h 1064"/>
              <a:gd name="T22" fmla="*/ 0 w 24"/>
              <a:gd name="T23" fmla="*/ 896 h 1064"/>
              <a:gd name="T24" fmla="*/ 0 w 24"/>
              <a:gd name="T25" fmla="*/ 844 h 1064"/>
              <a:gd name="T26" fmla="*/ 24 w 24"/>
              <a:gd name="T27" fmla="*/ 844 h 1064"/>
              <a:gd name="T28" fmla="*/ 0 w 24"/>
              <a:gd name="T29" fmla="*/ 844 h 1064"/>
              <a:gd name="T30" fmla="*/ 0 w 24"/>
              <a:gd name="T31" fmla="*/ 792 h 1064"/>
              <a:gd name="T32" fmla="*/ 24 w 24"/>
              <a:gd name="T33" fmla="*/ 792 h 1064"/>
              <a:gd name="T34" fmla="*/ 0 w 24"/>
              <a:gd name="T35" fmla="*/ 792 h 1064"/>
              <a:gd name="T36" fmla="*/ 0 w 24"/>
              <a:gd name="T37" fmla="*/ 740 h 1064"/>
              <a:gd name="T38" fmla="*/ 24 w 24"/>
              <a:gd name="T39" fmla="*/ 740 h 1064"/>
              <a:gd name="T40" fmla="*/ 0 w 24"/>
              <a:gd name="T41" fmla="*/ 740 h 1064"/>
              <a:gd name="T42" fmla="*/ 0 w 24"/>
              <a:gd name="T43" fmla="*/ 688 h 1064"/>
              <a:gd name="T44" fmla="*/ 24 w 24"/>
              <a:gd name="T45" fmla="*/ 688 h 1064"/>
              <a:gd name="T46" fmla="*/ 0 w 24"/>
              <a:gd name="T47" fmla="*/ 688 h 1064"/>
              <a:gd name="T48" fmla="*/ 0 w 24"/>
              <a:gd name="T49" fmla="*/ 636 h 1064"/>
              <a:gd name="T50" fmla="*/ 24 w 24"/>
              <a:gd name="T51" fmla="*/ 636 h 1064"/>
              <a:gd name="T52" fmla="*/ 0 w 24"/>
              <a:gd name="T53" fmla="*/ 636 h 1064"/>
              <a:gd name="T54" fmla="*/ 0 w 24"/>
              <a:gd name="T55" fmla="*/ 584 h 1064"/>
              <a:gd name="T56" fmla="*/ 24 w 24"/>
              <a:gd name="T57" fmla="*/ 584 h 1064"/>
              <a:gd name="T58" fmla="*/ 0 w 24"/>
              <a:gd name="T59" fmla="*/ 584 h 1064"/>
              <a:gd name="T60" fmla="*/ 0 w 24"/>
              <a:gd name="T61" fmla="*/ 532 h 1064"/>
              <a:gd name="T62" fmla="*/ 24 w 24"/>
              <a:gd name="T63" fmla="*/ 532 h 1064"/>
              <a:gd name="T64" fmla="*/ 0 w 24"/>
              <a:gd name="T65" fmla="*/ 532 h 1064"/>
              <a:gd name="T66" fmla="*/ 0 w 24"/>
              <a:gd name="T67" fmla="*/ 480 h 1064"/>
              <a:gd name="T68" fmla="*/ 24 w 24"/>
              <a:gd name="T69" fmla="*/ 480 h 1064"/>
              <a:gd name="T70" fmla="*/ 0 w 24"/>
              <a:gd name="T71" fmla="*/ 480 h 1064"/>
              <a:gd name="T72" fmla="*/ 0 w 24"/>
              <a:gd name="T73" fmla="*/ 428 h 1064"/>
              <a:gd name="T74" fmla="*/ 24 w 24"/>
              <a:gd name="T75" fmla="*/ 428 h 1064"/>
              <a:gd name="T76" fmla="*/ 0 w 24"/>
              <a:gd name="T77" fmla="*/ 428 h 1064"/>
              <a:gd name="T78" fmla="*/ 0 w 24"/>
              <a:gd name="T79" fmla="*/ 376 h 1064"/>
              <a:gd name="T80" fmla="*/ 24 w 24"/>
              <a:gd name="T81" fmla="*/ 376 h 1064"/>
              <a:gd name="T82" fmla="*/ 0 w 24"/>
              <a:gd name="T83" fmla="*/ 376 h 1064"/>
              <a:gd name="T84" fmla="*/ 0 w 24"/>
              <a:gd name="T85" fmla="*/ 324 h 1064"/>
              <a:gd name="T86" fmla="*/ 24 w 24"/>
              <a:gd name="T87" fmla="*/ 324 h 1064"/>
              <a:gd name="T88" fmla="*/ 0 w 24"/>
              <a:gd name="T89" fmla="*/ 324 h 1064"/>
              <a:gd name="T90" fmla="*/ 0 w 24"/>
              <a:gd name="T91" fmla="*/ 272 h 1064"/>
              <a:gd name="T92" fmla="*/ 24 w 24"/>
              <a:gd name="T93" fmla="*/ 272 h 1064"/>
              <a:gd name="T94" fmla="*/ 0 w 24"/>
              <a:gd name="T95" fmla="*/ 272 h 1064"/>
              <a:gd name="T96" fmla="*/ 0 w 24"/>
              <a:gd name="T97" fmla="*/ 220 h 1064"/>
              <a:gd name="T98" fmla="*/ 24 w 24"/>
              <a:gd name="T99" fmla="*/ 220 h 1064"/>
              <a:gd name="T100" fmla="*/ 0 w 24"/>
              <a:gd name="T101" fmla="*/ 220 h 1064"/>
              <a:gd name="T102" fmla="*/ 0 w 24"/>
              <a:gd name="T103" fmla="*/ 168 h 1064"/>
              <a:gd name="T104" fmla="*/ 24 w 24"/>
              <a:gd name="T105" fmla="*/ 168 h 1064"/>
              <a:gd name="T106" fmla="*/ 0 w 24"/>
              <a:gd name="T107" fmla="*/ 168 h 1064"/>
              <a:gd name="T108" fmla="*/ 0 w 24"/>
              <a:gd name="T109" fmla="*/ 116 h 1064"/>
              <a:gd name="T110" fmla="*/ 24 w 24"/>
              <a:gd name="T111" fmla="*/ 116 h 1064"/>
              <a:gd name="T112" fmla="*/ 0 w 24"/>
              <a:gd name="T113" fmla="*/ 116 h 1064"/>
              <a:gd name="T114" fmla="*/ 0 w 24"/>
              <a:gd name="T115" fmla="*/ 64 h 1064"/>
              <a:gd name="T116" fmla="*/ 24 w 24"/>
              <a:gd name="T117" fmla="*/ 64 h 1064"/>
              <a:gd name="T118" fmla="*/ 0 w 24"/>
              <a:gd name="T119" fmla="*/ 64 h 1064"/>
              <a:gd name="T120" fmla="*/ 0 w 24"/>
              <a:gd name="T121" fmla="*/ 12 h 1064"/>
              <a:gd name="T122" fmla="*/ 24 w 24"/>
              <a:gd name="T123" fmla="*/ 12 h 1064"/>
              <a:gd name="T124" fmla="*/ 0 w 24"/>
              <a:gd name="T125" fmla="*/ 12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 h="1064">
                <a:moveTo>
                  <a:pt x="0" y="1052"/>
                </a:moveTo>
                <a:cubicBezTo>
                  <a:pt x="0" y="1052"/>
                  <a:pt x="0" y="1052"/>
                  <a:pt x="0" y="1052"/>
                </a:cubicBezTo>
                <a:cubicBezTo>
                  <a:pt x="0" y="1059"/>
                  <a:pt x="5" y="1064"/>
                  <a:pt x="12" y="1064"/>
                </a:cubicBezTo>
                <a:cubicBezTo>
                  <a:pt x="19" y="1064"/>
                  <a:pt x="24" y="1059"/>
                  <a:pt x="24" y="1052"/>
                </a:cubicBezTo>
                <a:cubicBezTo>
                  <a:pt x="24" y="1045"/>
                  <a:pt x="19" y="1040"/>
                  <a:pt x="12" y="1040"/>
                </a:cubicBezTo>
                <a:cubicBezTo>
                  <a:pt x="5" y="1040"/>
                  <a:pt x="0" y="1045"/>
                  <a:pt x="0" y="1052"/>
                </a:cubicBezTo>
                <a:close/>
                <a:moveTo>
                  <a:pt x="0" y="1000"/>
                </a:moveTo>
                <a:cubicBezTo>
                  <a:pt x="0" y="1000"/>
                  <a:pt x="0" y="1000"/>
                  <a:pt x="0" y="1000"/>
                </a:cubicBezTo>
                <a:cubicBezTo>
                  <a:pt x="0" y="1007"/>
                  <a:pt x="5" y="1012"/>
                  <a:pt x="12" y="1012"/>
                </a:cubicBezTo>
                <a:cubicBezTo>
                  <a:pt x="19" y="1012"/>
                  <a:pt x="24" y="1007"/>
                  <a:pt x="24" y="1000"/>
                </a:cubicBezTo>
                <a:cubicBezTo>
                  <a:pt x="24" y="993"/>
                  <a:pt x="19" y="988"/>
                  <a:pt x="12" y="988"/>
                </a:cubicBezTo>
                <a:cubicBezTo>
                  <a:pt x="5" y="988"/>
                  <a:pt x="0" y="993"/>
                  <a:pt x="0" y="1000"/>
                </a:cubicBezTo>
                <a:close/>
                <a:moveTo>
                  <a:pt x="0" y="948"/>
                </a:moveTo>
                <a:cubicBezTo>
                  <a:pt x="0" y="948"/>
                  <a:pt x="0" y="948"/>
                  <a:pt x="0" y="948"/>
                </a:cubicBezTo>
                <a:cubicBezTo>
                  <a:pt x="0" y="955"/>
                  <a:pt x="5" y="960"/>
                  <a:pt x="12" y="960"/>
                </a:cubicBezTo>
                <a:cubicBezTo>
                  <a:pt x="19" y="960"/>
                  <a:pt x="24" y="955"/>
                  <a:pt x="24" y="948"/>
                </a:cubicBezTo>
                <a:cubicBezTo>
                  <a:pt x="24" y="941"/>
                  <a:pt x="19" y="936"/>
                  <a:pt x="12" y="936"/>
                </a:cubicBezTo>
                <a:cubicBezTo>
                  <a:pt x="5" y="936"/>
                  <a:pt x="0" y="941"/>
                  <a:pt x="0" y="948"/>
                </a:cubicBezTo>
                <a:close/>
                <a:moveTo>
                  <a:pt x="0" y="896"/>
                </a:moveTo>
                <a:cubicBezTo>
                  <a:pt x="0" y="896"/>
                  <a:pt x="0" y="896"/>
                  <a:pt x="0" y="896"/>
                </a:cubicBezTo>
                <a:cubicBezTo>
                  <a:pt x="0" y="903"/>
                  <a:pt x="5" y="908"/>
                  <a:pt x="12" y="908"/>
                </a:cubicBezTo>
                <a:cubicBezTo>
                  <a:pt x="19" y="908"/>
                  <a:pt x="24" y="903"/>
                  <a:pt x="24" y="896"/>
                </a:cubicBezTo>
                <a:cubicBezTo>
                  <a:pt x="24" y="889"/>
                  <a:pt x="19" y="884"/>
                  <a:pt x="12" y="884"/>
                </a:cubicBezTo>
                <a:cubicBezTo>
                  <a:pt x="5" y="884"/>
                  <a:pt x="0" y="889"/>
                  <a:pt x="0" y="896"/>
                </a:cubicBezTo>
                <a:close/>
                <a:moveTo>
                  <a:pt x="0" y="844"/>
                </a:moveTo>
                <a:cubicBezTo>
                  <a:pt x="0" y="844"/>
                  <a:pt x="0" y="844"/>
                  <a:pt x="0" y="844"/>
                </a:cubicBezTo>
                <a:cubicBezTo>
                  <a:pt x="0" y="851"/>
                  <a:pt x="5" y="856"/>
                  <a:pt x="12" y="856"/>
                </a:cubicBezTo>
                <a:cubicBezTo>
                  <a:pt x="19" y="856"/>
                  <a:pt x="24" y="851"/>
                  <a:pt x="24" y="844"/>
                </a:cubicBezTo>
                <a:cubicBezTo>
                  <a:pt x="24" y="837"/>
                  <a:pt x="19" y="832"/>
                  <a:pt x="12" y="832"/>
                </a:cubicBezTo>
                <a:cubicBezTo>
                  <a:pt x="5" y="832"/>
                  <a:pt x="0" y="837"/>
                  <a:pt x="0" y="844"/>
                </a:cubicBezTo>
                <a:close/>
                <a:moveTo>
                  <a:pt x="0" y="792"/>
                </a:moveTo>
                <a:cubicBezTo>
                  <a:pt x="0" y="792"/>
                  <a:pt x="0" y="792"/>
                  <a:pt x="0" y="792"/>
                </a:cubicBezTo>
                <a:cubicBezTo>
                  <a:pt x="0" y="799"/>
                  <a:pt x="5" y="804"/>
                  <a:pt x="12" y="804"/>
                </a:cubicBezTo>
                <a:cubicBezTo>
                  <a:pt x="19" y="804"/>
                  <a:pt x="24" y="799"/>
                  <a:pt x="24" y="792"/>
                </a:cubicBezTo>
                <a:cubicBezTo>
                  <a:pt x="24" y="785"/>
                  <a:pt x="19" y="780"/>
                  <a:pt x="12" y="780"/>
                </a:cubicBezTo>
                <a:cubicBezTo>
                  <a:pt x="5" y="780"/>
                  <a:pt x="0" y="785"/>
                  <a:pt x="0" y="792"/>
                </a:cubicBezTo>
                <a:close/>
                <a:moveTo>
                  <a:pt x="0" y="740"/>
                </a:moveTo>
                <a:cubicBezTo>
                  <a:pt x="0" y="740"/>
                  <a:pt x="0" y="740"/>
                  <a:pt x="0" y="740"/>
                </a:cubicBezTo>
                <a:cubicBezTo>
                  <a:pt x="0" y="747"/>
                  <a:pt x="5" y="752"/>
                  <a:pt x="12" y="752"/>
                </a:cubicBezTo>
                <a:cubicBezTo>
                  <a:pt x="19" y="752"/>
                  <a:pt x="24" y="747"/>
                  <a:pt x="24" y="740"/>
                </a:cubicBezTo>
                <a:cubicBezTo>
                  <a:pt x="24" y="733"/>
                  <a:pt x="19" y="728"/>
                  <a:pt x="12" y="728"/>
                </a:cubicBezTo>
                <a:cubicBezTo>
                  <a:pt x="5" y="728"/>
                  <a:pt x="0" y="733"/>
                  <a:pt x="0" y="740"/>
                </a:cubicBezTo>
                <a:close/>
                <a:moveTo>
                  <a:pt x="0" y="688"/>
                </a:moveTo>
                <a:cubicBezTo>
                  <a:pt x="0" y="688"/>
                  <a:pt x="0" y="688"/>
                  <a:pt x="0" y="688"/>
                </a:cubicBezTo>
                <a:cubicBezTo>
                  <a:pt x="0" y="695"/>
                  <a:pt x="5" y="700"/>
                  <a:pt x="12" y="700"/>
                </a:cubicBezTo>
                <a:cubicBezTo>
                  <a:pt x="19" y="700"/>
                  <a:pt x="24" y="695"/>
                  <a:pt x="24" y="688"/>
                </a:cubicBezTo>
                <a:cubicBezTo>
                  <a:pt x="24" y="681"/>
                  <a:pt x="19" y="676"/>
                  <a:pt x="12" y="676"/>
                </a:cubicBezTo>
                <a:cubicBezTo>
                  <a:pt x="5" y="676"/>
                  <a:pt x="0" y="681"/>
                  <a:pt x="0" y="688"/>
                </a:cubicBezTo>
                <a:close/>
                <a:moveTo>
                  <a:pt x="0" y="636"/>
                </a:moveTo>
                <a:cubicBezTo>
                  <a:pt x="0" y="636"/>
                  <a:pt x="0" y="636"/>
                  <a:pt x="0" y="636"/>
                </a:cubicBezTo>
                <a:cubicBezTo>
                  <a:pt x="0" y="643"/>
                  <a:pt x="5" y="648"/>
                  <a:pt x="12" y="648"/>
                </a:cubicBezTo>
                <a:cubicBezTo>
                  <a:pt x="19" y="648"/>
                  <a:pt x="24" y="643"/>
                  <a:pt x="24" y="636"/>
                </a:cubicBezTo>
                <a:cubicBezTo>
                  <a:pt x="24" y="629"/>
                  <a:pt x="19" y="624"/>
                  <a:pt x="12" y="624"/>
                </a:cubicBezTo>
                <a:cubicBezTo>
                  <a:pt x="5" y="624"/>
                  <a:pt x="0" y="629"/>
                  <a:pt x="0" y="636"/>
                </a:cubicBezTo>
                <a:close/>
                <a:moveTo>
                  <a:pt x="0" y="584"/>
                </a:moveTo>
                <a:cubicBezTo>
                  <a:pt x="0" y="584"/>
                  <a:pt x="0" y="584"/>
                  <a:pt x="0" y="584"/>
                </a:cubicBezTo>
                <a:cubicBezTo>
                  <a:pt x="0" y="591"/>
                  <a:pt x="5" y="596"/>
                  <a:pt x="12" y="596"/>
                </a:cubicBezTo>
                <a:cubicBezTo>
                  <a:pt x="19" y="596"/>
                  <a:pt x="24" y="591"/>
                  <a:pt x="24" y="584"/>
                </a:cubicBezTo>
                <a:cubicBezTo>
                  <a:pt x="24" y="577"/>
                  <a:pt x="19" y="572"/>
                  <a:pt x="12" y="572"/>
                </a:cubicBezTo>
                <a:cubicBezTo>
                  <a:pt x="5" y="572"/>
                  <a:pt x="0" y="577"/>
                  <a:pt x="0" y="584"/>
                </a:cubicBezTo>
                <a:close/>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0" name="Freeform 88"/>
          <p:cNvSpPr>
            <a:spLocks noEditPoints="1"/>
          </p:cNvSpPr>
          <p:nvPr userDrawn="1">
            <p:custDataLst>
              <p:tags r:id="rId19"/>
            </p:custDataLst>
          </p:nvPr>
        </p:nvSpPr>
        <p:spPr bwMode="auto">
          <a:xfrm>
            <a:off x="1490229" y="1100539"/>
            <a:ext cx="21167" cy="459316"/>
          </a:xfrm>
          <a:custGeom>
            <a:avLst/>
            <a:gdLst>
              <a:gd name="T0" fmla="*/ 0 w 24"/>
              <a:gd name="T1" fmla="*/ 532 h 544"/>
              <a:gd name="T2" fmla="*/ 24 w 24"/>
              <a:gd name="T3" fmla="*/ 532 h 544"/>
              <a:gd name="T4" fmla="*/ 0 w 24"/>
              <a:gd name="T5" fmla="*/ 532 h 544"/>
              <a:gd name="T6" fmla="*/ 0 w 24"/>
              <a:gd name="T7" fmla="*/ 480 h 544"/>
              <a:gd name="T8" fmla="*/ 24 w 24"/>
              <a:gd name="T9" fmla="*/ 480 h 544"/>
              <a:gd name="T10" fmla="*/ 0 w 24"/>
              <a:gd name="T11" fmla="*/ 480 h 544"/>
              <a:gd name="T12" fmla="*/ 0 w 24"/>
              <a:gd name="T13" fmla="*/ 428 h 544"/>
              <a:gd name="T14" fmla="*/ 24 w 24"/>
              <a:gd name="T15" fmla="*/ 428 h 544"/>
              <a:gd name="T16" fmla="*/ 0 w 24"/>
              <a:gd name="T17" fmla="*/ 428 h 544"/>
              <a:gd name="T18" fmla="*/ 0 w 24"/>
              <a:gd name="T19" fmla="*/ 376 h 544"/>
              <a:gd name="T20" fmla="*/ 24 w 24"/>
              <a:gd name="T21" fmla="*/ 376 h 544"/>
              <a:gd name="T22" fmla="*/ 0 w 24"/>
              <a:gd name="T23" fmla="*/ 376 h 544"/>
              <a:gd name="T24" fmla="*/ 0 w 24"/>
              <a:gd name="T25" fmla="*/ 324 h 544"/>
              <a:gd name="T26" fmla="*/ 24 w 24"/>
              <a:gd name="T27" fmla="*/ 324 h 544"/>
              <a:gd name="T28" fmla="*/ 0 w 24"/>
              <a:gd name="T29" fmla="*/ 324 h 544"/>
              <a:gd name="T30" fmla="*/ 0 w 24"/>
              <a:gd name="T31" fmla="*/ 272 h 544"/>
              <a:gd name="T32" fmla="*/ 24 w 24"/>
              <a:gd name="T33" fmla="*/ 272 h 544"/>
              <a:gd name="T34" fmla="*/ 0 w 24"/>
              <a:gd name="T35" fmla="*/ 272 h 544"/>
              <a:gd name="T36" fmla="*/ 0 w 24"/>
              <a:gd name="T37" fmla="*/ 220 h 544"/>
              <a:gd name="T38" fmla="*/ 24 w 24"/>
              <a:gd name="T39" fmla="*/ 220 h 544"/>
              <a:gd name="T40" fmla="*/ 0 w 24"/>
              <a:gd name="T41" fmla="*/ 220 h 544"/>
              <a:gd name="T42" fmla="*/ 0 w 24"/>
              <a:gd name="T43" fmla="*/ 168 h 544"/>
              <a:gd name="T44" fmla="*/ 24 w 24"/>
              <a:gd name="T45" fmla="*/ 168 h 544"/>
              <a:gd name="T46" fmla="*/ 0 w 24"/>
              <a:gd name="T47" fmla="*/ 168 h 544"/>
              <a:gd name="T48" fmla="*/ 0 w 24"/>
              <a:gd name="T49" fmla="*/ 116 h 544"/>
              <a:gd name="T50" fmla="*/ 24 w 24"/>
              <a:gd name="T51" fmla="*/ 116 h 544"/>
              <a:gd name="T52" fmla="*/ 0 w 24"/>
              <a:gd name="T53" fmla="*/ 116 h 544"/>
              <a:gd name="T54" fmla="*/ 0 w 24"/>
              <a:gd name="T55" fmla="*/ 64 h 544"/>
              <a:gd name="T56" fmla="*/ 24 w 24"/>
              <a:gd name="T57" fmla="*/ 64 h 544"/>
              <a:gd name="T58" fmla="*/ 0 w 24"/>
              <a:gd name="T59" fmla="*/ 64 h 544"/>
              <a:gd name="T60" fmla="*/ 0 w 24"/>
              <a:gd name="T61" fmla="*/ 12 h 544"/>
              <a:gd name="T62" fmla="*/ 24 w 24"/>
              <a:gd name="T63" fmla="*/ 12 h 544"/>
              <a:gd name="T64" fmla="*/ 0 w 24"/>
              <a:gd name="T65" fmla="*/ 12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544">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1" name="Freeform 89"/>
          <p:cNvSpPr>
            <a:spLocks noEditPoints="1"/>
          </p:cNvSpPr>
          <p:nvPr userDrawn="1">
            <p:custDataLst>
              <p:tags r:id="rId20"/>
            </p:custDataLst>
          </p:nvPr>
        </p:nvSpPr>
        <p:spPr bwMode="auto">
          <a:xfrm>
            <a:off x="1809847" y="931205"/>
            <a:ext cx="19051" cy="810683"/>
          </a:xfrm>
          <a:custGeom>
            <a:avLst/>
            <a:gdLst>
              <a:gd name="T0" fmla="*/ 0 w 24"/>
              <a:gd name="T1" fmla="*/ 948 h 960"/>
              <a:gd name="T2" fmla="*/ 24 w 24"/>
              <a:gd name="T3" fmla="*/ 948 h 960"/>
              <a:gd name="T4" fmla="*/ 0 w 24"/>
              <a:gd name="T5" fmla="*/ 948 h 960"/>
              <a:gd name="T6" fmla="*/ 0 w 24"/>
              <a:gd name="T7" fmla="*/ 896 h 960"/>
              <a:gd name="T8" fmla="*/ 24 w 24"/>
              <a:gd name="T9" fmla="*/ 896 h 960"/>
              <a:gd name="T10" fmla="*/ 0 w 24"/>
              <a:gd name="T11" fmla="*/ 896 h 960"/>
              <a:gd name="T12" fmla="*/ 0 w 24"/>
              <a:gd name="T13" fmla="*/ 844 h 960"/>
              <a:gd name="T14" fmla="*/ 24 w 24"/>
              <a:gd name="T15" fmla="*/ 844 h 960"/>
              <a:gd name="T16" fmla="*/ 0 w 24"/>
              <a:gd name="T17" fmla="*/ 844 h 960"/>
              <a:gd name="T18" fmla="*/ 0 w 24"/>
              <a:gd name="T19" fmla="*/ 792 h 960"/>
              <a:gd name="T20" fmla="*/ 24 w 24"/>
              <a:gd name="T21" fmla="*/ 792 h 960"/>
              <a:gd name="T22" fmla="*/ 0 w 24"/>
              <a:gd name="T23" fmla="*/ 792 h 960"/>
              <a:gd name="T24" fmla="*/ 0 w 24"/>
              <a:gd name="T25" fmla="*/ 740 h 960"/>
              <a:gd name="T26" fmla="*/ 24 w 24"/>
              <a:gd name="T27" fmla="*/ 740 h 960"/>
              <a:gd name="T28" fmla="*/ 0 w 24"/>
              <a:gd name="T29" fmla="*/ 740 h 960"/>
              <a:gd name="T30" fmla="*/ 0 w 24"/>
              <a:gd name="T31" fmla="*/ 688 h 960"/>
              <a:gd name="T32" fmla="*/ 24 w 24"/>
              <a:gd name="T33" fmla="*/ 688 h 960"/>
              <a:gd name="T34" fmla="*/ 0 w 24"/>
              <a:gd name="T35" fmla="*/ 688 h 960"/>
              <a:gd name="T36" fmla="*/ 0 w 24"/>
              <a:gd name="T37" fmla="*/ 636 h 960"/>
              <a:gd name="T38" fmla="*/ 24 w 24"/>
              <a:gd name="T39" fmla="*/ 636 h 960"/>
              <a:gd name="T40" fmla="*/ 0 w 24"/>
              <a:gd name="T41" fmla="*/ 636 h 960"/>
              <a:gd name="T42" fmla="*/ 0 w 24"/>
              <a:gd name="T43" fmla="*/ 584 h 960"/>
              <a:gd name="T44" fmla="*/ 24 w 24"/>
              <a:gd name="T45" fmla="*/ 584 h 960"/>
              <a:gd name="T46" fmla="*/ 0 w 24"/>
              <a:gd name="T47" fmla="*/ 584 h 960"/>
              <a:gd name="T48" fmla="*/ 0 w 24"/>
              <a:gd name="T49" fmla="*/ 532 h 960"/>
              <a:gd name="T50" fmla="*/ 24 w 24"/>
              <a:gd name="T51" fmla="*/ 532 h 960"/>
              <a:gd name="T52" fmla="*/ 0 w 24"/>
              <a:gd name="T53" fmla="*/ 532 h 960"/>
              <a:gd name="T54" fmla="*/ 0 w 24"/>
              <a:gd name="T55" fmla="*/ 480 h 960"/>
              <a:gd name="T56" fmla="*/ 24 w 24"/>
              <a:gd name="T57" fmla="*/ 480 h 960"/>
              <a:gd name="T58" fmla="*/ 0 w 24"/>
              <a:gd name="T59" fmla="*/ 480 h 960"/>
              <a:gd name="T60" fmla="*/ 0 w 24"/>
              <a:gd name="T61" fmla="*/ 428 h 960"/>
              <a:gd name="T62" fmla="*/ 24 w 24"/>
              <a:gd name="T63" fmla="*/ 428 h 960"/>
              <a:gd name="T64" fmla="*/ 0 w 24"/>
              <a:gd name="T65" fmla="*/ 428 h 960"/>
              <a:gd name="T66" fmla="*/ 0 w 24"/>
              <a:gd name="T67" fmla="*/ 376 h 960"/>
              <a:gd name="T68" fmla="*/ 24 w 24"/>
              <a:gd name="T69" fmla="*/ 376 h 960"/>
              <a:gd name="T70" fmla="*/ 0 w 24"/>
              <a:gd name="T71" fmla="*/ 376 h 960"/>
              <a:gd name="T72" fmla="*/ 0 w 24"/>
              <a:gd name="T73" fmla="*/ 324 h 960"/>
              <a:gd name="T74" fmla="*/ 24 w 24"/>
              <a:gd name="T75" fmla="*/ 324 h 960"/>
              <a:gd name="T76" fmla="*/ 0 w 24"/>
              <a:gd name="T77" fmla="*/ 324 h 960"/>
              <a:gd name="T78" fmla="*/ 0 w 24"/>
              <a:gd name="T79" fmla="*/ 272 h 960"/>
              <a:gd name="T80" fmla="*/ 24 w 24"/>
              <a:gd name="T81" fmla="*/ 272 h 960"/>
              <a:gd name="T82" fmla="*/ 0 w 24"/>
              <a:gd name="T83" fmla="*/ 272 h 960"/>
              <a:gd name="T84" fmla="*/ 0 w 24"/>
              <a:gd name="T85" fmla="*/ 220 h 960"/>
              <a:gd name="T86" fmla="*/ 24 w 24"/>
              <a:gd name="T87" fmla="*/ 220 h 960"/>
              <a:gd name="T88" fmla="*/ 0 w 24"/>
              <a:gd name="T89" fmla="*/ 220 h 960"/>
              <a:gd name="T90" fmla="*/ 0 w 24"/>
              <a:gd name="T91" fmla="*/ 168 h 960"/>
              <a:gd name="T92" fmla="*/ 24 w 24"/>
              <a:gd name="T93" fmla="*/ 168 h 960"/>
              <a:gd name="T94" fmla="*/ 0 w 24"/>
              <a:gd name="T95" fmla="*/ 168 h 960"/>
              <a:gd name="T96" fmla="*/ 0 w 24"/>
              <a:gd name="T97" fmla="*/ 116 h 960"/>
              <a:gd name="T98" fmla="*/ 24 w 24"/>
              <a:gd name="T99" fmla="*/ 116 h 960"/>
              <a:gd name="T100" fmla="*/ 0 w 24"/>
              <a:gd name="T101" fmla="*/ 116 h 960"/>
              <a:gd name="T102" fmla="*/ 0 w 24"/>
              <a:gd name="T103" fmla="*/ 64 h 960"/>
              <a:gd name="T104" fmla="*/ 24 w 24"/>
              <a:gd name="T105" fmla="*/ 64 h 960"/>
              <a:gd name="T106" fmla="*/ 0 w 24"/>
              <a:gd name="T107" fmla="*/ 64 h 960"/>
              <a:gd name="T108" fmla="*/ 0 w 24"/>
              <a:gd name="T109" fmla="*/ 12 h 960"/>
              <a:gd name="T110" fmla="*/ 24 w 24"/>
              <a:gd name="T111" fmla="*/ 12 h 960"/>
              <a:gd name="T112" fmla="*/ 0 w 24"/>
              <a:gd name="T113" fmla="*/ 12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 h="960">
                <a:moveTo>
                  <a:pt x="0" y="948"/>
                </a:moveTo>
                <a:cubicBezTo>
                  <a:pt x="0" y="948"/>
                  <a:pt x="0" y="948"/>
                  <a:pt x="0" y="948"/>
                </a:cubicBezTo>
                <a:cubicBezTo>
                  <a:pt x="0" y="955"/>
                  <a:pt x="5" y="960"/>
                  <a:pt x="12" y="960"/>
                </a:cubicBezTo>
                <a:cubicBezTo>
                  <a:pt x="19" y="960"/>
                  <a:pt x="24" y="955"/>
                  <a:pt x="24" y="948"/>
                </a:cubicBezTo>
                <a:cubicBezTo>
                  <a:pt x="24" y="941"/>
                  <a:pt x="19" y="936"/>
                  <a:pt x="12" y="936"/>
                </a:cubicBezTo>
                <a:cubicBezTo>
                  <a:pt x="5" y="936"/>
                  <a:pt x="0" y="941"/>
                  <a:pt x="0" y="948"/>
                </a:cubicBezTo>
                <a:close/>
                <a:moveTo>
                  <a:pt x="0" y="896"/>
                </a:moveTo>
                <a:cubicBezTo>
                  <a:pt x="0" y="896"/>
                  <a:pt x="0" y="896"/>
                  <a:pt x="0" y="896"/>
                </a:cubicBezTo>
                <a:cubicBezTo>
                  <a:pt x="0" y="903"/>
                  <a:pt x="5" y="908"/>
                  <a:pt x="12" y="908"/>
                </a:cubicBezTo>
                <a:cubicBezTo>
                  <a:pt x="19" y="908"/>
                  <a:pt x="24" y="903"/>
                  <a:pt x="24" y="896"/>
                </a:cubicBezTo>
                <a:cubicBezTo>
                  <a:pt x="24" y="889"/>
                  <a:pt x="19" y="884"/>
                  <a:pt x="12" y="884"/>
                </a:cubicBezTo>
                <a:cubicBezTo>
                  <a:pt x="5" y="884"/>
                  <a:pt x="0" y="889"/>
                  <a:pt x="0" y="896"/>
                </a:cubicBezTo>
                <a:close/>
                <a:moveTo>
                  <a:pt x="0" y="844"/>
                </a:moveTo>
                <a:cubicBezTo>
                  <a:pt x="0" y="844"/>
                  <a:pt x="0" y="844"/>
                  <a:pt x="0" y="844"/>
                </a:cubicBezTo>
                <a:cubicBezTo>
                  <a:pt x="0" y="851"/>
                  <a:pt x="5" y="856"/>
                  <a:pt x="12" y="856"/>
                </a:cubicBezTo>
                <a:cubicBezTo>
                  <a:pt x="19" y="856"/>
                  <a:pt x="24" y="851"/>
                  <a:pt x="24" y="844"/>
                </a:cubicBezTo>
                <a:cubicBezTo>
                  <a:pt x="24" y="837"/>
                  <a:pt x="19" y="832"/>
                  <a:pt x="12" y="832"/>
                </a:cubicBezTo>
                <a:cubicBezTo>
                  <a:pt x="5" y="832"/>
                  <a:pt x="0" y="837"/>
                  <a:pt x="0" y="844"/>
                </a:cubicBezTo>
                <a:close/>
                <a:moveTo>
                  <a:pt x="0" y="792"/>
                </a:moveTo>
                <a:cubicBezTo>
                  <a:pt x="0" y="792"/>
                  <a:pt x="0" y="792"/>
                  <a:pt x="0" y="792"/>
                </a:cubicBezTo>
                <a:cubicBezTo>
                  <a:pt x="0" y="799"/>
                  <a:pt x="5" y="804"/>
                  <a:pt x="12" y="804"/>
                </a:cubicBezTo>
                <a:cubicBezTo>
                  <a:pt x="19" y="804"/>
                  <a:pt x="24" y="799"/>
                  <a:pt x="24" y="792"/>
                </a:cubicBezTo>
                <a:cubicBezTo>
                  <a:pt x="24" y="785"/>
                  <a:pt x="19" y="780"/>
                  <a:pt x="12" y="780"/>
                </a:cubicBezTo>
                <a:cubicBezTo>
                  <a:pt x="5" y="780"/>
                  <a:pt x="0" y="785"/>
                  <a:pt x="0" y="792"/>
                </a:cubicBezTo>
                <a:close/>
                <a:moveTo>
                  <a:pt x="0" y="740"/>
                </a:moveTo>
                <a:cubicBezTo>
                  <a:pt x="0" y="740"/>
                  <a:pt x="0" y="740"/>
                  <a:pt x="0" y="740"/>
                </a:cubicBezTo>
                <a:cubicBezTo>
                  <a:pt x="0" y="747"/>
                  <a:pt x="5" y="752"/>
                  <a:pt x="12" y="752"/>
                </a:cubicBezTo>
                <a:cubicBezTo>
                  <a:pt x="19" y="752"/>
                  <a:pt x="24" y="747"/>
                  <a:pt x="24" y="740"/>
                </a:cubicBezTo>
                <a:cubicBezTo>
                  <a:pt x="24" y="733"/>
                  <a:pt x="19" y="728"/>
                  <a:pt x="12" y="728"/>
                </a:cubicBezTo>
                <a:cubicBezTo>
                  <a:pt x="5" y="728"/>
                  <a:pt x="0" y="733"/>
                  <a:pt x="0" y="740"/>
                </a:cubicBezTo>
                <a:close/>
                <a:moveTo>
                  <a:pt x="0" y="688"/>
                </a:moveTo>
                <a:cubicBezTo>
                  <a:pt x="0" y="688"/>
                  <a:pt x="0" y="688"/>
                  <a:pt x="0" y="688"/>
                </a:cubicBezTo>
                <a:cubicBezTo>
                  <a:pt x="0" y="695"/>
                  <a:pt x="5" y="700"/>
                  <a:pt x="12" y="700"/>
                </a:cubicBezTo>
                <a:cubicBezTo>
                  <a:pt x="19" y="700"/>
                  <a:pt x="24" y="695"/>
                  <a:pt x="24" y="688"/>
                </a:cubicBezTo>
                <a:cubicBezTo>
                  <a:pt x="24" y="681"/>
                  <a:pt x="19" y="676"/>
                  <a:pt x="12" y="676"/>
                </a:cubicBezTo>
                <a:cubicBezTo>
                  <a:pt x="5" y="676"/>
                  <a:pt x="0" y="681"/>
                  <a:pt x="0" y="688"/>
                </a:cubicBezTo>
                <a:close/>
                <a:moveTo>
                  <a:pt x="0" y="636"/>
                </a:moveTo>
                <a:cubicBezTo>
                  <a:pt x="0" y="636"/>
                  <a:pt x="0" y="636"/>
                  <a:pt x="0" y="636"/>
                </a:cubicBezTo>
                <a:cubicBezTo>
                  <a:pt x="0" y="643"/>
                  <a:pt x="5" y="648"/>
                  <a:pt x="12" y="648"/>
                </a:cubicBezTo>
                <a:cubicBezTo>
                  <a:pt x="19" y="648"/>
                  <a:pt x="24" y="643"/>
                  <a:pt x="24" y="636"/>
                </a:cubicBezTo>
                <a:cubicBezTo>
                  <a:pt x="24" y="629"/>
                  <a:pt x="19" y="624"/>
                  <a:pt x="12" y="624"/>
                </a:cubicBezTo>
                <a:cubicBezTo>
                  <a:pt x="5" y="624"/>
                  <a:pt x="0" y="629"/>
                  <a:pt x="0" y="636"/>
                </a:cubicBezTo>
                <a:close/>
                <a:moveTo>
                  <a:pt x="0" y="584"/>
                </a:moveTo>
                <a:cubicBezTo>
                  <a:pt x="0" y="584"/>
                  <a:pt x="0" y="584"/>
                  <a:pt x="0" y="584"/>
                </a:cubicBezTo>
                <a:cubicBezTo>
                  <a:pt x="0" y="591"/>
                  <a:pt x="5" y="596"/>
                  <a:pt x="12" y="596"/>
                </a:cubicBezTo>
                <a:cubicBezTo>
                  <a:pt x="19" y="596"/>
                  <a:pt x="24" y="591"/>
                  <a:pt x="24" y="584"/>
                </a:cubicBezTo>
                <a:cubicBezTo>
                  <a:pt x="24" y="577"/>
                  <a:pt x="19" y="572"/>
                  <a:pt x="12" y="572"/>
                </a:cubicBezTo>
                <a:cubicBezTo>
                  <a:pt x="5" y="572"/>
                  <a:pt x="0" y="577"/>
                  <a:pt x="0" y="584"/>
                </a:cubicBezTo>
                <a:close/>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F590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2" name="Freeform 90"/>
          <p:cNvSpPr>
            <a:spLocks noEditPoints="1"/>
          </p:cNvSpPr>
          <p:nvPr userDrawn="1">
            <p:custDataLst>
              <p:tags r:id="rId21"/>
            </p:custDataLst>
          </p:nvPr>
        </p:nvSpPr>
        <p:spPr bwMode="auto">
          <a:xfrm>
            <a:off x="2114647" y="1100539"/>
            <a:ext cx="21167" cy="414867"/>
          </a:xfrm>
          <a:custGeom>
            <a:avLst/>
            <a:gdLst>
              <a:gd name="T0" fmla="*/ 0 w 24"/>
              <a:gd name="T1" fmla="*/ 480 h 492"/>
              <a:gd name="T2" fmla="*/ 0 w 24"/>
              <a:gd name="T3" fmla="*/ 480 h 492"/>
              <a:gd name="T4" fmla="*/ 12 w 24"/>
              <a:gd name="T5" fmla="*/ 492 h 492"/>
              <a:gd name="T6" fmla="*/ 24 w 24"/>
              <a:gd name="T7" fmla="*/ 480 h 492"/>
              <a:gd name="T8" fmla="*/ 12 w 24"/>
              <a:gd name="T9" fmla="*/ 468 h 492"/>
              <a:gd name="T10" fmla="*/ 0 w 24"/>
              <a:gd name="T11" fmla="*/ 480 h 492"/>
              <a:gd name="T12" fmla="*/ 0 w 24"/>
              <a:gd name="T13" fmla="*/ 428 h 492"/>
              <a:gd name="T14" fmla="*/ 0 w 24"/>
              <a:gd name="T15" fmla="*/ 428 h 492"/>
              <a:gd name="T16" fmla="*/ 12 w 24"/>
              <a:gd name="T17" fmla="*/ 440 h 492"/>
              <a:gd name="T18" fmla="*/ 24 w 24"/>
              <a:gd name="T19" fmla="*/ 428 h 492"/>
              <a:gd name="T20" fmla="*/ 12 w 24"/>
              <a:gd name="T21" fmla="*/ 416 h 492"/>
              <a:gd name="T22" fmla="*/ 0 w 24"/>
              <a:gd name="T23" fmla="*/ 428 h 492"/>
              <a:gd name="T24" fmla="*/ 0 w 24"/>
              <a:gd name="T25" fmla="*/ 376 h 492"/>
              <a:gd name="T26" fmla="*/ 0 w 24"/>
              <a:gd name="T27" fmla="*/ 376 h 492"/>
              <a:gd name="T28" fmla="*/ 12 w 24"/>
              <a:gd name="T29" fmla="*/ 388 h 492"/>
              <a:gd name="T30" fmla="*/ 24 w 24"/>
              <a:gd name="T31" fmla="*/ 376 h 492"/>
              <a:gd name="T32" fmla="*/ 12 w 24"/>
              <a:gd name="T33" fmla="*/ 364 h 492"/>
              <a:gd name="T34" fmla="*/ 0 w 24"/>
              <a:gd name="T35" fmla="*/ 376 h 492"/>
              <a:gd name="T36" fmla="*/ 0 w 24"/>
              <a:gd name="T37" fmla="*/ 324 h 492"/>
              <a:gd name="T38" fmla="*/ 0 w 24"/>
              <a:gd name="T39" fmla="*/ 324 h 492"/>
              <a:gd name="T40" fmla="*/ 12 w 24"/>
              <a:gd name="T41" fmla="*/ 336 h 492"/>
              <a:gd name="T42" fmla="*/ 24 w 24"/>
              <a:gd name="T43" fmla="*/ 324 h 492"/>
              <a:gd name="T44" fmla="*/ 12 w 24"/>
              <a:gd name="T45" fmla="*/ 312 h 492"/>
              <a:gd name="T46" fmla="*/ 0 w 24"/>
              <a:gd name="T47" fmla="*/ 324 h 492"/>
              <a:gd name="T48" fmla="*/ 0 w 24"/>
              <a:gd name="T49" fmla="*/ 272 h 492"/>
              <a:gd name="T50" fmla="*/ 0 w 24"/>
              <a:gd name="T51" fmla="*/ 272 h 492"/>
              <a:gd name="T52" fmla="*/ 12 w 24"/>
              <a:gd name="T53" fmla="*/ 284 h 492"/>
              <a:gd name="T54" fmla="*/ 24 w 24"/>
              <a:gd name="T55" fmla="*/ 272 h 492"/>
              <a:gd name="T56" fmla="*/ 12 w 24"/>
              <a:gd name="T57" fmla="*/ 260 h 492"/>
              <a:gd name="T58" fmla="*/ 0 w 24"/>
              <a:gd name="T59" fmla="*/ 272 h 492"/>
              <a:gd name="T60" fmla="*/ 0 w 24"/>
              <a:gd name="T61" fmla="*/ 220 h 492"/>
              <a:gd name="T62" fmla="*/ 0 w 24"/>
              <a:gd name="T63" fmla="*/ 220 h 492"/>
              <a:gd name="T64" fmla="*/ 12 w 24"/>
              <a:gd name="T65" fmla="*/ 232 h 492"/>
              <a:gd name="T66" fmla="*/ 24 w 24"/>
              <a:gd name="T67" fmla="*/ 220 h 492"/>
              <a:gd name="T68" fmla="*/ 12 w 24"/>
              <a:gd name="T69" fmla="*/ 208 h 492"/>
              <a:gd name="T70" fmla="*/ 0 w 24"/>
              <a:gd name="T71" fmla="*/ 220 h 492"/>
              <a:gd name="T72" fmla="*/ 0 w 24"/>
              <a:gd name="T73" fmla="*/ 168 h 492"/>
              <a:gd name="T74" fmla="*/ 0 w 24"/>
              <a:gd name="T75" fmla="*/ 168 h 492"/>
              <a:gd name="T76" fmla="*/ 12 w 24"/>
              <a:gd name="T77" fmla="*/ 180 h 492"/>
              <a:gd name="T78" fmla="*/ 24 w 24"/>
              <a:gd name="T79" fmla="*/ 168 h 492"/>
              <a:gd name="T80" fmla="*/ 12 w 24"/>
              <a:gd name="T81" fmla="*/ 156 h 492"/>
              <a:gd name="T82" fmla="*/ 0 w 24"/>
              <a:gd name="T83" fmla="*/ 168 h 492"/>
              <a:gd name="T84" fmla="*/ 0 w 24"/>
              <a:gd name="T85" fmla="*/ 116 h 492"/>
              <a:gd name="T86" fmla="*/ 0 w 24"/>
              <a:gd name="T87" fmla="*/ 116 h 492"/>
              <a:gd name="T88" fmla="*/ 12 w 24"/>
              <a:gd name="T89" fmla="*/ 128 h 492"/>
              <a:gd name="T90" fmla="*/ 24 w 24"/>
              <a:gd name="T91" fmla="*/ 116 h 492"/>
              <a:gd name="T92" fmla="*/ 12 w 24"/>
              <a:gd name="T93" fmla="*/ 104 h 492"/>
              <a:gd name="T94" fmla="*/ 0 w 24"/>
              <a:gd name="T95" fmla="*/ 116 h 492"/>
              <a:gd name="T96" fmla="*/ 0 w 24"/>
              <a:gd name="T97" fmla="*/ 64 h 492"/>
              <a:gd name="T98" fmla="*/ 0 w 24"/>
              <a:gd name="T99" fmla="*/ 64 h 492"/>
              <a:gd name="T100" fmla="*/ 12 w 24"/>
              <a:gd name="T101" fmla="*/ 76 h 492"/>
              <a:gd name="T102" fmla="*/ 24 w 24"/>
              <a:gd name="T103" fmla="*/ 64 h 492"/>
              <a:gd name="T104" fmla="*/ 12 w 24"/>
              <a:gd name="T105" fmla="*/ 52 h 492"/>
              <a:gd name="T106" fmla="*/ 0 w 24"/>
              <a:gd name="T107" fmla="*/ 64 h 492"/>
              <a:gd name="T108" fmla="*/ 0 w 24"/>
              <a:gd name="T109" fmla="*/ 12 h 492"/>
              <a:gd name="T110" fmla="*/ 0 w 24"/>
              <a:gd name="T111" fmla="*/ 12 h 492"/>
              <a:gd name="T112" fmla="*/ 12 w 24"/>
              <a:gd name="T113" fmla="*/ 24 h 492"/>
              <a:gd name="T114" fmla="*/ 24 w 24"/>
              <a:gd name="T115" fmla="*/ 12 h 492"/>
              <a:gd name="T116" fmla="*/ 12 w 24"/>
              <a:gd name="T117" fmla="*/ 0 h 492"/>
              <a:gd name="T118" fmla="*/ 0 w 24"/>
              <a:gd name="T119" fmla="*/ 1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 h="492">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3" name="Freeform 91"/>
          <p:cNvSpPr>
            <a:spLocks noEditPoints="1"/>
          </p:cNvSpPr>
          <p:nvPr userDrawn="1">
            <p:custDataLst>
              <p:tags r:id="rId22"/>
            </p:custDataLst>
          </p:nvPr>
        </p:nvSpPr>
        <p:spPr bwMode="auto">
          <a:xfrm>
            <a:off x="2413096" y="1100539"/>
            <a:ext cx="21167" cy="459316"/>
          </a:xfrm>
          <a:custGeom>
            <a:avLst/>
            <a:gdLst>
              <a:gd name="T0" fmla="*/ 0 w 24"/>
              <a:gd name="T1" fmla="*/ 532 h 544"/>
              <a:gd name="T2" fmla="*/ 24 w 24"/>
              <a:gd name="T3" fmla="*/ 532 h 544"/>
              <a:gd name="T4" fmla="*/ 0 w 24"/>
              <a:gd name="T5" fmla="*/ 532 h 544"/>
              <a:gd name="T6" fmla="*/ 0 w 24"/>
              <a:gd name="T7" fmla="*/ 480 h 544"/>
              <a:gd name="T8" fmla="*/ 24 w 24"/>
              <a:gd name="T9" fmla="*/ 480 h 544"/>
              <a:gd name="T10" fmla="*/ 0 w 24"/>
              <a:gd name="T11" fmla="*/ 480 h 544"/>
              <a:gd name="T12" fmla="*/ 0 w 24"/>
              <a:gd name="T13" fmla="*/ 428 h 544"/>
              <a:gd name="T14" fmla="*/ 24 w 24"/>
              <a:gd name="T15" fmla="*/ 428 h 544"/>
              <a:gd name="T16" fmla="*/ 0 w 24"/>
              <a:gd name="T17" fmla="*/ 428 h 544"/>
              <a:gd name="T18" fmla="*/ 0 w 24"/>
              <a:gd name="T19" fmla="*/ 376 h 544"/>
              <a:gd name="T20" fmla="*/ 24 w 24"/>
              <a:gd name="T21" fmla="*/ 376 h 544"/>
              <a:gd name="T22" fmla="*/ 0 w 24"/>
              <a:gd name="T23" fmla="*/ 376 h 544"/>
              <a:gd name="T24" fmla="*/ 0 w 24"/>
              <a:gd name="T25" fmla="*/ 324 h 544"/>
              <a:gd name="T26" fmla="*/ 24 w 24"/>
              <a:gd name="T27" fmla="*/ 324 h 544"/>
              <a:gd name="T28" fmla="*/ 0 w 24"/>
              <a:gd name="T29" fmla="*/ 324 h 544"/>
              <a:gd name="T30" fmla="*/ 0 w 24"/>
              <a:gd name="T31" fmla="*/ 272 h 544"/>
              <a:gd name="T32" fmla="*/ 24 w 24"/>
              <a:gd name="T33" fmla="*/ 272 h 544"/>
              <a:gd name="T34" fmla="*/ 0 w 24"/>
              <a:gd name="T35" fmla="*/ 272 h 544"/>
              <a:gd name="T36" fmla="*/ 0 w 24"/>
              <a:gd name="T37" fmla="*/ 220 h 544"/>
              <a:gd name="T38" fmla="*/ 24 w 24"/>
              <a:gd name="T39" fmla="*/ 220 h 544"/>
              <a:gd name="T40" fmla="*/ 0 w 24"/>
              <a:gd name="T41" fmla="*/ 220 h 544"/>
              <a:gd name="T42" fmla="*/ 0 w 24"/>
              <a:gd name="T43" fmla="*/ 168 h 544"/>
              <a:gd name="T44" fmla="*/ 24 w 24"/>
              <a:gd name="T45" fmla="*/ 168 h 544"/>
              <a:gd name="T46" fmla="*/ 0 w 24"/>
              <a:gd name="T47" fmla="*/ 168 h 544"/>
              <a:gd name="T48" fmla="*/ 0 w 24"/>
              <a:gd name="T49" fmla="*/ 116 h 544"/>
              <a:gd name="T50" fmla="*/ 24 w 24"/>
              <a:gd name="T51" fmla="*/ 116 h 544"/>
              <a:gd name="T52" fmla="*/ 0 w 24"/>
              <a:gd name="T53" fmla="*/ 116 h 544"/>
              <a:gd name="T54" fmla="*/ 0 w 24"/>
              <a:gd name="T55" fmla="*/ 64 h 544"/>
              <a:gd name="T56" fmla="*/ 24 w 24"/>
              <a:gd name="T57" fmla="*/ 64 h 544"/>
              <a:gd name="T58" fmla="*/ 0 w 24"/>
              <a:gd name="T59" fmla="*/ 64 h 544"/>
              <a:gd name="T60" fmla="*/ 0 w 24"/>
              <a:gd name="T61" fmla="*/ 12 h 544"/>
              <a:gd name="T62" fmla="*/ 24 w 24"/>
              <a:gd name="T63" fmla="*/ 12 h 544"/>
              <a:gd name="T64" fmla="*/ 0 w 24"/>
              <a:gd name="T65" fmla="*/ 12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544">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F590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4" name="Freeform 92"/>
          <p:cNvSpPr>
            <a:spLocks noEditPoints="1"/>
          </p:cNvSpPr>
          <p:nvPr userDrawn="1">
            <p:custDataLst>
              <p:tags r:id="rId23"/>
            </p:custDataLst>
          </p:nvPr>
        </p:nvSpPr>
        <p:spPr bwMode="auto">
          <a:xfrm>
            <a:off x="2734829" y="1100539"/>
            <a:ext cx="21167" cy="459316"/>
          </a:xfrm>
          <a:custGeom>
            <a:avLst/>
            <a:gdLst>
              <a:gd name="T0" fmla="*/ 0 w 24"/>
              <a:gd name="T1" fmla="*/ 532 h 544"/>
              <a:gd name="T2" fmla="*/ 24 w 24"/>
              <a:gd name="T3" fmla="*/ 532 h 544"/>
              <a:gd name="T4" fmla="*/ 0 w 24"/>
              <a:gd name="T5" fmla="*/ 532 h 544"/>
              <a:gd name="T6" fmla="*/ 0 w 24"/>
              <a:gd name="T7" fmla="*/ 480 h 544"/>
              <a:gd name="T8" fmla="*/ 24 w 24"/>
              <a:gd name="T9" fmla="*/ 480 h 544"/>
              <a:gd name="T10" fmla="*/ 0 w 24"/>
              <a:gd name="T11" fmla="*/ 480 h 544"/>
              <a:gd name="T12" fmla="*/ 0 w 24"/>
              <a:gd name="T13" fmla="*/ 428 h 544"/>
              <a:gd name="T14" fmla="*/ 24 w 24"/>
              <a:gd name="T15" fmla="*/ 428 h 544"/>
              <a:gd name="T16" fmla="*/ 0 w 24"/>
              <a:gd name="T17" fmla="*/ 428 h 544"/>
              <a:gd name="T18" fmla="*/ 0 w 24"/>
              <a:gd name="T19" fmla="*/ 376 h 544"/>
              <a:gd name="T20" fmla="*/ 24 w 24"/>
              <a:gd name="T21" fmla="*/ 376 h 544"/>
              <a:gd name="T22" fmla="*/ 0 w 24"/>
              <a:gd name="T23" fmla="*/ 376 h 544"/>
              <a:gd name="T24" fmla="*/ 0 w 24"/>
              <a:gd name="T25" fmla="*/ 324 h 544"/>
              <a:gd name="T26" fmla="*/ 24 w 24"/>
              <a:gd name="T27" fmla="*/ 324 h 544"/>
              <a:gd name="T28" fmla="*/ 0 w 24"/>
              <a:gd name="T29" fmla="*/ 324 h 544"/>
              <a:gd name="T30" fmla="*/ 0 w 24"/>
              <a:gd name="T31" fmla="*/ 272 h 544"/>
              <a:gd name="T32" fmla="*/ 24 w 24"/>
              <a:gd name="T33" fmla="*/ 272 h 544"/>
              <a:gd name="T34" fmla="*/ 0 w 24"/>
              <a:gd name="T35" fmla="*/ 272 h 544"/>
              <a:gd name="T36" fmla="*/ 0 w 24"/>
              <a:gd name="T37" fmla="*/ 220 h 544"/>
              <a:gd name="T38" fmla="*/ 24 w 24"/>
              <a:gd name="T39" fmla="*/ 220 h 544"/>
              <a:gd name="T40" fmla="*/ 0 w 24"/>
              <a:gd name="T41" fmla="*/ 220 h 544"/>
              <a:gd name="T42" fmla="*/ 0 w 24"/>
              <a:gd name="T43" fmla="*/ 168 h 544"/>
              <a:gd name="T44" fmla="*/ 24 w 24"/>
              <a:gd name="T45" fmla="*/ 168 h 544"/>
              <a:gd name="T46" fmla="*/ 0 w 24"/>
              <a:gd name="T47" fmla="*/ 168 h 544"/>
              <a:gd name="T48" fmla="*/ 0 w 24"/>
              <a:gd name="T49" fmla="*/ 116 h 544"/>
              <a:gd name="T50" fmla="*/ 24 w 24"/>
              <a:gd name="T51" fmla="*/ 116 h 544"/>
              <a:gd name="T52" fmla="*/ 0 w 24"/>
              <a:gd name="T53" fmla="*/ 116 h 544"/>
              <a:gd name="T54" fmla="*/ 0 w 24"/>
              <a:gd name="T55" fmla="*/ 64 h 544"/>
              <a:gd name="T56" fmla="*/ 24 w 24"/>
              <a:gd name="T57" fmla="*/ 64 h 544"/>
              <a:gd name="T58" fmla="*/ 0 w 24"/>
              <a:gd name="T59" fmla="*/ 64 h 544"/>
              <a:gd name="T60" fmla="*/ 0 w 24"/>
              <a:gd name="T61" fmla="*/ 12 h 544"/>
              <a:gd name="T62" fmla="*/ 24 w 24"/>
              <a:gd name="T63" fmla="*/ 12 h 544"/>
              <a:gd name="T64" fmla="*/ 0 w 24"/>
              <a:gd name="T65" fmla="*/ 12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544">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5" name="Freeform 93"/>
          <p:cNvSpPr>
            <a:spLocks noEditPoints="1"/>
          </p:cNvSpPr>
          <p:nvPr userDrawn="1">
            <p:custDataLst>
              <p:tags r:id="rId24"/>
            </p:custDataLst>
          </p:nvPr>
        </p:nvSpPr>
        <p:spPr bwMode="auto">
          <a:xfrm>
            <a:off x="3020580" y="1100539"/>
            <a:ext cx="21167" cy="897467"/>
          </a:xfrm>
          <a:custGeom>
            <a:avLst/>
            <a:gdLst>
              <a:gd name="T0" fmla="*/ 0 w 24"/>
              <a:gd name="T1" fmla="*/ 1052 h 1064"/>
              <a:gd name="T2" fmla="*/ 24 w 24"/>
              <a:gd name="T3" fmla="*/ 1052 h 1064"/>
              <a:gd name="T4" fmla="*/ 0 w 24"/>
              <a:gd name="T5" fmla="*/ 1052 h 1064"/>
              <a:gd name="T6" fmla="*/ 0 w 24"/>
              <a:gd name="T7" fmla="*/ 1000 h 1064"/>
              <a:gd name="T8" fmla="*/ 24 w 24"/>
              <a:gd name="T9" fmla="*/ 1000 h 1064"/>
              <a:gd name="T10" fmla="*/ 0 w 24"/>
              <a:gd name="T11" fmla="*/ 1000 h 1064"/>
              <a:gd name="T12" fmla="*/ 0 w 24"/>
              <a:gd name="T13" fmla="*/ 948 h 1064"/>
              <a:gd name="T14" fmla="*/ 24 w 24"/>
              <a:gd name="T15" fmla="*/ 948 h 1064"/>
              <a:gd name="T16" fmla="*/ 0 w 24"/>
              <a:gd name="T17" fmla="*/ 948 h 1064"/>
              <a:gd name="T18" fmla="*/ 0 w 24"/>
              <a:gd name="T19" fmla="*/ 896 h 1064"/>
              <a:gd name="T20" fmla="*/ 24 w 24"/>
              <a:gd name="T21" fmla="*/ 896 h 1064"/>
              <a:gd name="T22" fmla="*/ 0 w 24"/>
              <a:gd name="T23" fmla="*/ 896 h 1064"/>
              <a:gd name="T24" fmla="*/ 0 w 24"/>
              <a:gd name="T25" fmla="*/ 844 h 1064"/>
              <a:gd name="T26" fmla="*/ 24 w 24"/>
              <a:gd name="T27" fmla="*/ 844 h 1064"/>
              <a:gd name="T28" fmla="*/ 0 w 24"/>
              <a:gd name="T29" fmla="*/ 844 h 1064"/>
              <a:gd name="T30" fmla="*/ 0 w 24"/>
              <a:gd name="T31" fmla="*/ 792 h 1064"/>
              <a:gd name="T32" fmla="*/ 24 w 24"/>
              <a:gd name="T33" fmla="*/ 792 h 1064"/>
              <a:gd name="T34" fmla="*/ 0 w 24"/>
              <a:gd name="T35" fmla="*/ 792 h 1064"/>
              <a:gd name="T36" fmla="*/ 0 w 24"/>
              <a:gd name="T37" fmla="*/ 740 h 1064"/>
              <a:gd name="T38" fmla="*/ 24 w 24"/>
              <a:gd name="T39" fmla="*/ 740 h 1064"/>
              <a:gd name="T40" fmla="*/ 0 w 24"/>
              <a:gd name="T41" fmla="*/ 740 h 1064"/>
              <a:gd name="T42" fmla="*/ 0 w 24"/>
              <a:gd name="T43" fmla="*/ 688 h 1064"/>
              <a:gd name="T44" fmla="*/ 24 w 24"/>
              <a:gd name="T45" fmla="*/ 688 h 1064"/>
              <a:gd name="T46" fmla="*/ 0 w 24"/>
              <a:gd name="T47" fmla="*/ 688 h 1064"/>
              <a:gd name="T48" fmla="*/ 0 w 24"/>
              <a:gd name="T49" fmla="*/ 636 h 1064"/>
              <a:gd name="T50" fmla="*/ 24 w 24"/>
              <a:gd name="T51" fmla="*/ 636 h 1064"/>
              <a:gd name="T52" fmla="*/ 0 w 24"/>
              <a:gd name="T53" fmla="*/ 636 h 1064"/>
              <a:gd name="T54" fmla="*/ 0 w 24"/>
              <a:gd name="T55" fmla="*/ 584 h 1064"/>
              <a:gd name="T56" fmla="*/ 24 w 24"/>
              <a:gd name="T57" fmla="*/ 584 h 1064"/>
              <a:gd name="T58" fmla="*/ 0 w 24"/>
              <a:gd name="T59" fmla="*/ 584 h 1064"/>
              <a:gd name="T60" fmla="*/ 0 w 24"/>
              <a:gd name="T61" fmla="*/ 532 h 1064"/>
              <a:gd name="T62" fmla="*/ 24 w 24"/>
              <a:gd name="T63" fmla="*/ 532 h 1064"/>
              <a:gd name="T64" fmla="*/ 0 w 24"/>
              <a:gd name="T65" fmla="*/ 532 h 1064"/>
              <a:gd name="T66" fmla="*/ 0 w 24"/>
              <a:gd name="T67" fmla="*/ 480 h 1064"/>
              <a:gd name="T68" fmla="*/ 24 w 24"/>
              <a:gd name="T69" fmla="*/ 480 h 1064"/>
              <a:gd name="T70" fmla="*/ 0 w 24"/>
              <a:gd name="T71" fmla="*/ 480 h 1064"/>
              <a:gd name="T72" fmla="*/ 0 w 24"/>
              <a:gd name="T73" fmla="*/ 428 h 1064"/>
              <a:gd name="T74" fmla="*/ 24 w 24"/>
              <a:gd name="T75" fmla="*/ 428 h 1064"/>
              <a:gd name="T76" fmla="*/ 0 w 24"/>
              <a:gd name="T77" fmla="*/ 428 h 1064"/>
              <a:gd name="T78" fmla="*/ 0 w 24"/>
              <a:gd name="T79" fmla="*/ 376 h 1064"/>
              <a:gd name="T80" fmla="*/ 24 w 24"/>
              <a:gd name="T81" fmla="*/ 376 h 1064"/>
              <a:gd name="T82" fmla="*/ 0 w 24"/>
              <a:gd name="T83" fmla="*/ 376 h 1064"/>
              <a:gd name="T84" fmla="*/ 0 w 24"/>
              <a:gd name="T85" fmla="*/ 324 h 1064"/>
              <a:gd name="T86" fmla="*/ 24 w 24"/>
              <a:gd name="T87" fmla="*/ 324 h 1064"/>
              <a:gd name="T88" fmla="*/ 0 w 24"/>
              <a:gd name="T89" fmla="*/ 324 h 1064"/>
              <a:gd name="T90" fmla="*/ 0 w 24"/>
              <a:gd name="T91" fmla="*/ 272 h 1064"/>
              <a:gd name="T92" fmla="*/ 24 w 24"/>
              <a:gd name="T93" fmla="*/ 272 h 1064"/>
              <a:gd name="T94" fmla="*/ 0 w 24"/>
              <a:gd name="T95" fmla="*/ 272 h 1064"/>
              <a:gd name="T96" fmla="*/ 0 w 24"/>
              <a:gd name="T97" fmla="*/ 220 h 1064"/>
              <a:gd name="T98" fmla="*/ 24 w 24"/>
              <a:gd name="T99" fmla="*/ 220 h 1064"/>
              <a:gd name="T100" fmla="*/ 0 w 24"/>
              <a:gd name="T101" fmla="*/ 220 h 1064"/>
              <a:gd name="T102" fmla="*/ 0 w 24"/>
              <a:gd name="T103" fmla="*/ 168 h 1064"/>
              <a:gd name="T104" fmla="*/ 24 w 24"/>
              <a:gd name="T105" fmla="*/ 168 h 1064"/>
              <a:gd name="T106" fmla="*/ 0 w 24"/>
              <a:gd name="T107" fmla="*/ 168 h 1064"/>
              <a:gd name="T108" fmla="*/ 0 w 24"/>
              <a:gd name="T109" fmla="*/ 116 h 1064"/>
              <a:gd name="T110" fmla="*/ 24 w 24"/>
              <a:gd name="T111" fmla="*/ 116 h 1064"/>
              <a:gd name="T112" fmla="*/ 0 w 24"/>
              <a:gd name="T113" fmla="*/ 116 h 1064"/>
              <a:gd name="T114" fmla="*/ 0 w 24"/>
              <a:gd name="T115" fmla="*/ 64 h 1064"/>
              <a:gd name="T116" fmla="*/ 24 w 24"/>
              <a:gd name="T117" fmla="*/ 64 h 1064"/>
              <a:gd name="T118" fmla="*/ 0 w 24"/>
              <a:gd name="T119" fmla="*/ 64 h 1064"/>
              <a:gd name="T120" fmla="*/ 0 w 24"/>
              <a:gd name="T121" fmla="*/ 12 h 1064"/>
              <a:gd name="T122" fmla="*/ 24 w 24"/>
              <a:gd name="T123" fmla="*/ 12 h 1064"/>
              <a:gd name="T124" fmla="*/ 0 w 24"/>
              <a:gd name="T125" fmla="*/ 12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 h="1064">
                <a:moveTo>
                  <a:pt x="0" y="1052"/>
                </a:moveTo>
                <a:cubicBezTo>
                  <a:pt x="0" y="1052"/>
                  <a:pt x="0" y="1052"/>
                  <a:pt x="0" y="1052"/>
                </a:cubicBezTo>
                <a:cubicBezTo>
                  <a:pt x="0" y="1059"/>
                  <a:pt x="5" y="1064"/>
                  <a:pt x="12" y="1064"/>
                </a:cubicBezTo>
                <a:cubicBezTo>
                  <a:pt x="19" y="1064"/>
                  <a:pt x="24" y="1059"/>
                  <a:pt x="24" y="1052"/>
                </a:cubicBezTo>
                <a:cubicBezTo>
                  <a:pt x="24" y="1045"/>
                  <a:pt x="19" y="1040"/>
                  <a:pt x="12" y="1040"/>
                </a:cubicBezTo>
                <a:cubicBezTo>
                  <a:pt x="5" y="1040"/>
                  <a:pt x="0" y="1045"/>
                  <a:pt x="0" y="1052"/>
                </a:cubicBezTo>
                <a:close/>
                <a:moveTo>
                  <a:pt x="0" y="1000"/>
                </a:moveTo>
                <a:cubicBezTo>
                  <a:pt x="0" y="1000"/>
                  <a:pt x="0" y="1000"/>
                  <a:pt x="0" y="1000"/>
                </a:cubicBezTo>
                <a:cubicBezTo>
                  <a:pt x="0" y="1007"/>
                  <a:pt x="5" y="1012"/>
                  <a:pt x="12" y="1012"/>
                </a:cubicBezTo>
                <a:cubicBezTo>
                  <a:pt x="19" y="1012"/>
                  <a:pt x="24" y="1007"/>
                  <a:pt x="24" y="1000"/>
                </a:cubicBezTo>
                <a:cubicBezTo>
                  <a:pt x="24" y="993"/>
                  <a:pt x="19" y="988"/>
                  <a:pt x="12" y="988"/>
                </a:cubicBezTo>
                <a:cubicBezTo>
                  <a:pt x="5" y="988"/>
                  <a:pt x="0" y="993"/>
                  <a:pt x="0" y="1000"/>
                </a:cubicBezTo>
                <a:close/>
                <a:moveTo>
                  <a:pt x="0" y="948"/>
                </a:moveTo>
                <a:cubicBezTo>
                  <a:pt x="0" y="948"/>
                  <a:pt x="0" y="948"/>
                  <a:pt x="0" y="948"/>
                </a:cubicBezTo>
                <a:cubicBezTo>
                  <a:pt x="0" y="955"/>
                  <a:pt x="5" y="960"/>
                  <a:pt x="12" y="960"/>
                </a:cubicBezTo>
                <a:cubicBezTo>
                  <a:pt x="19" y="960"/>
                  <a:pt x="24" y="955"/>
                  <a:pt x="24" y="948"/>
                </a:cubicBezTo>
                <a:cubicBezTo>
                  <a:pt x="24" y="941"/>
                  <a:pt x="19" y="936"/>
                  <a:pt x="12" y="936"/>
                </a:cubicBezTo>
                <a:cubicBezTo>
                  <a:pt x="5" y="936"/>
                  <a:pt x="0" y="941"/>
                  <a:pt x="0" y="948"/>
                </a:cubicBezTo>
                <a:close/>
                <a:moveTo>
                  <a:pt x="0" y="896"/>
                </a:moveTo>
                <a:cubicBezTo>
                  <a:pt x="0" y="896"/>
                  <a:pt x="0" y="896"/>
                  <a:pt x="0" y="896"/>
                </a:cubicBezTo>
                <a:cubicBezTo>
                  <a:pt x="0" y="903"/>
                  <a:pt x="5" y="908"/>
                  <a:pt x="12" y="908"/>
                </a:cubicBezTo>
                <a:cubicBezTo>
                  <a:pt x="19" y="908"/>
                  <a:pt x="24" y="903"/>
                  <a:pt x="24" y="896"/>
                </a:cubicBezTo>
                <a:cubicBezTo>
                  <a:pt x="24" y="889"/>
                  <a:pt x="19" y="884"/>
                  <a:pt x="12" y="884"/>
                </a:cubicBezTo>
                <a:cubicBezTo>
                  <a:pt x="5" y="884"/>
                  <a:pt x="0" y="889"/>
                  <a:pt x="0" y="896"/>
                </a:cubicBezTo>
                <a:close/>
                <a:moveTo>
                  <a:pt x="0" y="844"/>
                </a:moveTo>
                <a:cubicBezTo>
                  <a:pt x="0" y="844"/>
                  <a:pt x="0" y="844"/>
                  <a:pt x="0" y="844"/>
                </a:cubicBezTo>
                <a:cubicBezTo>
                  <a:pt x="0" y="851"/>
                  <a:pt x="5" y="856"/>
                  <a:pt x="12" y="856"/>
                </a:cubicBezTo>
                <a:cubicBezTo>
                  <a:pt x="19" y="856"/>
                  <a:pt x="24" y="851"/>
                  <a:pt x="24" y="844"/>
                </a:cubicBezTo>
                <a:cubicBezTo>
                  <a:pt x="24" y="837"/>
                  <a:pt x="19" y="832"/>
                  <a:pt x="12" y="832"/>
                </a:cubicBezTo>
                <a:cubicBezTo>
                  <a:pt x="5" y="832"/>
                  <a:pt x="0" y="837"/>
                  <a:pt x="0" y="844"/>
                </a:cubicBezTo>
                <a:close/>
                <a:moveTo>
                  <a:pt x="0" y="792"/>
                </a:moveTo>
                <a:cubicBezTo>
                  <a:pt x="0" y="792"/>
                  <a:pt x="0" y="792"/>
                  <a:pt x="0" y="792"/>
                </a:cubicBezTo>
                <a:cubicBezTo>
                  <a:pt x="0" y="799"/>
                  <a:pt x="5" y="804"/>
                  <a:pt x="12" y="804"/>
                </a:cubicBezTo>
                <a:cubicBezTo>
                  <a:pt x="19" y="804"/>
                  <a:pt x="24" y="799"/>
                  <a:pt x="24" y="792"/>
                </a:cubicBezTo>
                <a:cubicBezTo>
                  <a:pt x="24" y="785"/>
                  <a:pt x="19" y="780"/>
                  <a:pt x="12" y="780"/>
                </a:cubicBezTo>
                <a:cubicBezTo>
                  <a:pt x="5" y="780"/>
                  <a:pt x="0" y="785"/>
                  <a:pt x="0" y="792"/>
                </a:cubicBezTo>
                <a:close/>
                <a:moveTo>
                  <a:pt x="0" y="740"/>
                </a:moveTo>
                <a:cubicBezTo>
                  <a:pt x="0" y="740"/>
                  <a:pt x="0" y="740"/>
                  <a:pt x="0" y="740"/>
                </a:cubicBezTo>
                <a:cubicBezTo>
                  <a:pt x="0" y="747"/>
                  <a:pt x="5" y="752"/>
                  <a:pt x="12" y="752"/>
                </a:cubicBezTo>
                <a:cubicBezTo>
                  <a:pt x="19" y="752"/>
                  <a:pt x="24" y="747"/>
                  <a:pt x="24" y="740"/>
                </a:cubicBezTo>
                <a:cubicBezTo>
                  <a:pt x="24" y="733"/>
                  <a:pt x="19" y="728"/>
                  <a:pt x="12" y="728"/>
                </a:cubicBezTo>
                <a:cubicBezTo>
                  <a:pt x="5" y="728"/>
                  <a:pt x="0" y="733"/>
                  <a:pt x="0" y="740"/>
                </a:cubicBezTo>
                <a:close/>
                <a:moveTo>
                  <a:pt x="0" y="688"/>
                </a:moveTo>
                <a:cubicBezTo>
                  <a:pt x="0" y="688"/>
                  <a:pt x="0" y="688"/>
                  <a:pt x="0" y="688"/>
                </a:cubicBezTo>
                <a:cubicBezTo>
                  <a:pt x="0" y="695"/>
                  <a:pt x="5" y="700"/>
                  <a:pt x="12" y="700"/>
                </a:cubicBezTo>
                <a:cubicBezTo>
                  <a:pt x="19" y="700"/>
                  <a:pt x="24" y="695"/>
                  <a:pt x="24" y="688"/>
                </a:cubicBezTo>
                <a:cubicBezTo>
                  <a:pt x="24" y="681"/>
                  <a:pt x="19" y="676"/>
                  <a:pt x="12" y="676"/>
                </a:cubicBezTo>
                <a:cubicBezTo>
                  <a:pt x="5" y="676"/>
                  <a:pt x="0" y="681"/>
                  <a:pt x="0" y="688"/>
                </a:cubicBezTo>
                <a:close/>
                <a:moveTo>
                  <a:pt x="0" y="636"/>
                </a:moveTo>
                <a:cubicBezTo>
                  <a:pt x="0" y="636"/>
                  <a:pt x="0" y="636"/>
                  <a:pt x="0" y="636"/>
                </a:cubicBezTo>
                <a:cubicBezTo>
                  <a:pt x="0" y="643"/>
                  <a:pt x="5" y="648"/>
                  <a:pt x="12" y="648"/>
                </a:cubicBezTo>
                <a:cubicBezTo>
                  <a:pt x="19" y="648"/>
                  <a:pt x="24" y="643"/>
                  <a:pt x="24" y="636"/>
                </a:cubicBezTo>
                <a:cubicBezTo>
                  <a:pt x="24" y="629"/>
                  <a:pt x="19" y="624"/>
                  <a:pt x="12" y="624"/>
                </a:cubicBezTo>
                <a:cubicBezTo>
                  <a:pt x="5" y="624"/>
                  <a:pt x="0" y="629"/>
                  <a:pt x="0" y="636"/>
                </a:cubicBezTo>
                <a:close/>
                <a:moveTo>
                  <a:pt x="0" y="584"/>
                </a:moveTo>
                <a:cubicBezTo>
                  <a:pt x="0" y="584"/>
                  <a:pt x="0" y="584"/>
                  <a:pt x="0" y="584"/>
                </a:cubicBezTo>
                <a:cubicBezTo>
                  <a:pt x="0" y="591"/>
                  <a:pt x="5" y="596"/>
                  <a:pt x="12" y="596"/>
                </a:cubicBezTo>
                <a:cubicBezTo>
                  <a:pt x="19" y="596"/>
                  <a:pt x="24" y="591"/>
                  <a:pt x="24" y="584"/>
                </a:cubicBezTo>
                <a:cubicBezTo>
                  <a:pt x="24" y="577"/>
                  <a:pt x="19" y="572"/>
                  <a:pt x="12" y="572"/>
                </a:cubicBezTo>
                <a:cubicBezTo>
                  <a:pt x="5" y="572"/>
                  <a:pt x="0" y="577"/>
                  <a:pt x="0" y="584"/>
                </a:cubicBezTo>
                <a:close/>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6" name="Freeform 94"/>
          <p:cNvSpPr>
            <a:spLocks noEditPoints="1"/>
          </p:cNvSpPr>
          <p:nvPr userDrawn="1">
            <p:custDataLst>
              <p:tags r:id="rId25"/>
            </p:custDataLst>
          </p:nvPr>
        </p:nvSpPr>
        <p:spPr bwMode="auto">
          <a:xfrm>
            <a:off x="3302096" y="1100539"/>
            <a:ext cx="21167" cy="1468967"/>
          </a:xfrm>
          <a:custGeom>
            <a:avLst/>
            <a:gdLst>
              <a:gd name="T0" fmla="*/ 24 w 24"/>
              <a:gd name="T1" fmla="*/ 1728 h 1740"/>
              <a:gd name="T2" fmla="*/ 0 w 24"/>
              <a:gd name="T3" fmla="*/ 1676 h 1740"/>
              <a:gd name="T4" fmla="*/ 0 w 24"/>
              <a:gd name="T5" fmla="*/ 1676 h 1740"/>
              <a:gd name="T6" fmla="*/ 24 w 24"/>
              <a:gd name="T7" fmla="*/ 1624 h 1740"/>
              <a:gd name="T8" fmla="*/ 0 w 24"/>
              <a:gd name="T9" fmla="*/ 1572 h 1740"/>
              <a:gd name="T10" fmla="*/ 0 w 24"/>
              <a:gd name="T11" fmla="*/ 1572 h 1740"/>
              <a:gd name="T12" fmla="*/ 24 w 24"/>
              <a:gd name="T13" fmla="*/ 1520 h 1740"/>
              <a:gd name="T14" fmla="*/ 0 w 24"/>
              <a:gd name="T15" fmla="*/ 1468 h 1740"/>
              <a:gd name="T16" fmla="*/ 0 w 24"/>
              <a:gd name="T17" fmla="*/ 1468 h 1740"/>
              <a:gd name="T18" fmla="*/ 24 w 24"/>
              <a:gd name="T19" fmla="*/ 1416 h 1740"/>
              <a:gd name="T20" fmla="*/ 0 w 24"/>
              <a:gd name="T21" fmla="*/ 1364 h 1740"/>
              <a:gd name="T22" fmla="*/ 0 w 24"/>
              <a:gd name="T23" fmla="*/ 1364 h 1740"/>
              <a:gd name="T24" fmla="*/ 24 w 24"/>
              <a:gd name="T25" fmla="*/ 1312 h 1740"/>
              <a:gd name="T26" fmla="*/ 0 w 24"/>
              <a:gd name="T27" fmla="*/ 1260 h 1740"/>
              <a:gd name="T28" fmla="*/ 0 w 24"/>
              <a:gd name="T29" fmla="*/ 1260 h 1740"/>
              <a:gd name="T30" fmla="*/ 24 w 24"/>
              <a:gd name="T31" fmla="*/ 1208 h 1740"/>
              <a:gd name="T32" fmla="*/ 0 w 24"/>
              <a:gd name="T33" fmla="*/ 1156 h 1740"/>
              <a:gd name="T34" fmla="*/ 0 w 24"/>
              <a:gd name="T35" fmla="*/ 1156 h 1740"/>
              <a:gd name="T36" fmla="*/ 24 w 24"/>
              <a:gd name="T37" fmla="*/ 1104 h 1740"/>
              <a:gd name="T38" fmla="*/ 0 w 24"/>
              <a:gd name="T39" fmla="*/ 1052 h 1740"/>
              <a:gd name="T40" fmla="*/ 0 w 24"/>
              <a:gd name="T41" fmla="*/ 1052 h 1740"/>
              <a:gd name="T42" fmla="*/ 24 w 24"/>
              <a:gd name="T43" fmla="*/ 1000 h 1740"/>
              <a:gd name="T44" fmla="*/ 0 w 24"/>
              <a:gd name="T45" fmla="*/ 948 h 1740"/>
              <a:gd name="T46" fmla="*/ 0 w 24"/>
              <a:gd name="T47" fmla="*/ 948 h 1740"/>
              <a:gd name="T48" fmla="*/ 24 w 24"/>
              <a:gd name="T49" fmla="*/ 896 h 1740"/>
              <a:gd name="T50" fmla="*/ 0 w 24"/>
              <a:gd name="T51" fmla="*/ 844 h 1740"/>
              <a:gd name="T52" fmla="*/ 0 w 24"/>
              <a:gd name="T53" fmla="*/ 844 h 1740"/>
              <a:gd name="T54" fmla="*/ 24 w 24"/>
              <a:gd name="T55" fmla="*/ 792 h 1740"/>
              <a:gd name="T56" fmla="*/ 0 w 24"/>
              <a:gd name="T57" fmla="*/ 740 h 1740"/>
              <a:gd name="T58" fmla="*/ 0 w 24"/>
              <a:gd name="T59" fmla="*/ 740 h 1740"/>
              <a:gd name="T60" fmla="*/ 24 w 24"/>
              <a:gd name="T61" fmla="*/ 688 h 1740"/>
              <a:gd name="T62" fmla="*/ 0 w 24"/>
              <a:gd name="T63" fmla="*/ 636 h 1740"/>
              <a:gd name="T64" fmla="*/ 0 w 24"/>
              <a:gd name="T65" fmla="*/ 636 h 1740"/>
              <a:gd name="T66" fmla="*/ 24 w 24"/>
              <a:gd name="T67" fmla="*/ 584 h 1740"/>
              <a:gd name="T68" fmla="*/ 0 w 24"/>
              <a:gd name="T69" fmla="*/ 532 h 1740"/>
              <a:gd name="T70" fmla="*/ 0 w 24"/>
              <a:gd name="T71" fmla="*/ 532 h 1740"/>
              <a:gd name="T72" fmla="*/ 24 w 24"/>
              <a:gd name="T73" fmla="*/ 480 h 1740"/>
              <a:gd name="T74" fmla="*/ 0 w 24"/>
              <a:gd name="T75" fmla="*/ 428 h 1740"/>
              <a:gd name="T76" fmla="*/ 0 w 24"/>
              <a:gd name="T77" fmla="*/ 428 h 1740"/>
              <a:gd name="T78" fmla="*/ 24 w 24"/>
              <a:gd name="T79" fmla="*/ 376 h 1740"/>
              <a:gd name="T80" fmla="*/ 0 w 24"/>
              <a:gd name="T81" fmla="*/ 324 h 1740"/>
              <a:gd name="T82" fmla="*/ 0 w 24"/>
              <a:gd name="T83" fmla="*/ 324 h 1740"/>
              <a:gd name="T84" fmla="*/ 24 w 24"/>
              <a:gd name="T85" fmla="*/ 272 h 1740"/>
              <a:gd name="T86" fmla="*/ 0 w 24"/>
              <a:gd name="T87" fmla="*/ 220 h 1740"/>
              <a:gd name="T88" fmla="*/ 0 w 24"/>
              <a:gd name="T89" fmla="*/ 220 h 1740"/>
              <a:gd name="T90" fmla="*/ 24 w 24"/>
              <a:gd name="T91" fmla="*/ 168 h 1740"/>
              <a:gd name="T92" fmla="*/ 0 w 24"/>
              <a:gd name="T93" fmla="*/ 116 h 1740"/>
              <a:gd name="T94" fmla="*/ 0 w 24"/>
              <a:gd name="T95" fmla="*/ 116 h 1740"/>
              <a:gd name="T96" fmla="*/ 24 w 24"/>
              <a:gd name="T97" fmla="*/ 64 h 1740"/>
              <a:gd name="T98" fmla="*/ 0 w 24"/>
              <a:gd name="T99" fmla="*/ 12 h 1740"/>
              <a:gd name="T100" fmla="*/ 0 w 24"/>
              <a:gd name="T101" fmla="*/ 12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 h="1740">
                <a:moveTo>
                  <a:pt x="0" y="1728"/>
                </a:moveTo>
                <a:cubicBezTo>
                  <a:pt x="0" y="1728"/>
                  <a:pt x="0" y="1728"/>
                  <a:pt x="0" y="1728"/>
                </a:cubicBezTo>
                <a:cubicBezTo>
                  <a:pt x="0" y="1735"/>
                  <a:pt x="5" y="1740"/>
                  <a:pt x="12" y="1740"/>
                </a:cubicBezTo>
                <a:cubicBezTo>
                  <a:pt x="19" y="1740"/>
                  <a:pt x="24" y="1735"/>
                  <a:pt x="24" y="1728"/>
                </a:cubicBezTo>
                <a:cubicBezTo>
                  <a:pt x="24" y="1721"/>
                  <a:pt x="19" y="1716"/>
                  <a:pt x="12" y="1716"/>
                </a:cubicBezTo>
                <a:cubicBezTo>
                  <a:pt x="5" y="1716"/>
                  <a:pt x="0" y="1721"/>
                  <a:pt x="0" y="1728"/>
                </a:cubicBezTo>
                <a:close/>
                <a:moveTo>
                  <a:pt x="0" y="1676"/>
                </a:moveTo>
                <a:cubicBezTo>
                  <a:pt x="0" y="1676"/>
                  <a:pt x="0" y="1676"/>
                  <a:pt x="0" y="1676"/>
                </a:cubicBezTo>
                <a:cubicBezTo>
                  <a:pt x="0" y="1683"/>
                  <a:pt x="5" y="1688"/>
                  <a:pt x="12" y="1688"/>
                </a:cubicBezTo>
                <a:cubicBezTo>
                  <a:pt x="19" y="1688"/>
                  <a:pt x="24" y="1683"/>
                  <a:pt x="24" y="1676"/>
                </a:cubicBezTo>
                <a:cubicBezTo>
                  <a:pt x="24" y="1669"/>
                  <a:pt x="19" y="1664"/>
                  <a:pt x="12" y="1664"/>
                </a:cubicBezTo>
                <a:cubicBezTo>
                  <a:pt x="5" y="1664"/>
                  <a:pt x="0" y="1669"/>
                  <a:pt x="0" y="1676"/>
                </a:cubicBezTo>
                <a:close/>
                <a:moveTo>
                  <a:pt x="0" y="1624"/>
                </a:moveTo>
                <a:cubicBezTo>
                  <a:pt x="0" y="1624"/>
                  <a:pt x="0" y="1624"/>
                  <a:pt x="0" y="1624"/>
                </a:cubicBezTo>
                <a:cubicBezTo>
                  <a:pt x="0" y="1631"/>
                  <a:pt x="5" y="1636"/>
                  <a:pt x="12" y="1636"/>
                </a:cubicBezTo>
                <a:cubicBezTo>
                  <a:pt x="19" y="1636"/>
                  <a:pt x="24" y="1631"/>
                  <a:pt x="24" y="1624"/>
                </a:cubicBezTo>
                <a:cubicBezTo>
                  <a:pt x="24" y="1617"/>
                  <a:pt x="19" y="1612"/>
                  <a:pt x="12" y="1612"/>
                </a:cubicBezTo>
                <a:cubicBezTo>
                  <a:pt x="5" y="1612"/>
                  <a:pt x="0" y="1617"/>
                  <a:pt x="0" y="1624"/>
                </a:cubicBezTo>
                <a:close/>
                <a:moveTo>
                  <a:pt x="0" y="1572"/>
                </a:moveTo>
                <a:cubicBezTo>
                  <a:pt x="0" y="1572"/>
                  <a:pt x="0" y="1572"/>
                  <a:pt x="0" y="1572"/>
                </a:cubicBezTo>
                <a:cubicBezTo>
                  <a:pt x="0" y="1579"/>
                  <a:pt x="5" y="1584"/>
                  <a:pt x="12" y="1584"/>
                </a:cubicBezTo>
                <a:cubicBezTo>
                  <a:pt x="19" y="1584"/>
                  <a:pt x="24" y="1579"/>
                  <a:pt x="24" y="1572"/>
                </a:cubicBezTo>
                <a:cubicBezTo>
                  <a:pt x="24" y="1565"/>
                  <a:pt x="19" y="1560"/>
                  <a:pt x="12" y="1560"/>
                </a:cubicBezTo>
                <a:cubicBezTo>
                  <a:pt x="5" y="1560"/>
                  <a:pt x="0" y="1565"/>
                  <a:pt x="0" y="1572"/>
                </a:cubicBezTo>
                <a:close/>
                <a:moveTo>
                  <a:pt x="0" y="1520"/>
                </a:moveTo>
                <a:cubicBezTo>
                  <a:pt x="0" y="1520"/>
                  <a:pt x="0" y="1520"/>
                  <a:pt x="0" y="1520"/>
                </a:cubicBezTo>
                <a:cubicBezTo>
                  <a:pt x="0" y="1527"/>
                  <a:pt x="5" y="1532"/>
                  <a:pt x="12" y="1532"/>
                </a:cubicBezTo>
                <a:cubicBezTo>
                  <a:pt x="19" y="1532"/>
                  <a:pt x="24" y="1527"/>
                  <a:pt x="24" y="1520"/>
                </a:cubicBezTo>
                <a:cubicBezTo>
                  <a:pt x="24" y="1513"/>
                  <a:pt x="19" y="1508"/>
                  <a:pt x="12" y="1508"/>
                </a:cubicBezTo>
                <a:cubicBezTo>
                  <a:pt x="5" y="1508"/>
                  <a:pt x="0" y="1513"/>
                  <a:pt x="0" y="1520"/>
                </a:cubicBezTo>
                <a:close/>
                <a:moveTo>
                  <a:pt x="0" y="1468"/>
                </a:moveTo>
                <a:cubicBezTo>
                  <a:pt x="0" y="1468"/>
                  <a:pt x="0" y="1468"/>
                  <a:pt x="0" y="1468"/>
                </a:cubicBezTo>
                <a:cubicBezTo>
                  <a:pt x="0" y="1475"/>
                  <a:pt x="5" y="1480"/>
                  <a:pt x="12" y="1480"/>
                </a:cubicBezTo>
                <a:cubicBezTo>
                  <a:pt x="19" y="1480"/>
                  <a:pt x="24" y="1475"/>
                  <a:pt x="24" y="1468"/>
                </a:cubicBezTo>
                <a:cubicBezTo>
                  <a:pt x="24" y="1461"/>
                  <a:pt x="19" y="1456"/>
                  <a:pt x="12" y="1456"/>
                </a:cubicBezTo>
                <a:cubicBezTo>
                  <a:pt x="5" y="1456"/>
                  <a:pt x="0" y="1461"/>
                  <a:pt x="0" y="1468"/>
                </a:cubicBezTo>
                <a:close/>
                <a:moveTo>
                  <a:pt x="0" y="1416"/>
                </a:moveTo>
                <a:cubicBezTo>
                  <a:pt x="0" y="1416"/>
                  <a:pt x="0" y="1416"/>
                  <a:pt x="0" y="1416"/>
                </a:cubicBezTo>
                <a:cubicBezTo>
                  <a:pt x="0" y="1423"/>
                  <a:pt x="5" y="1428"/>
                  <a:pt x="12" y="1428"/>
                </a:cubicBezTo>
                <a:cubicBezTo>
                  <a:pt x="19" y="1428"/>
                  <a:pt x="24" y="1423"/>
                  <a:pt x="24" y="1416"/>
                </a:cubicBezTo>
                <a:cubicBezTo>
                  <a:pt x="24" y="1409"/>
                  <a:pt x="19" y="1404"/>
                  <a:pt x="12" y="1404"/>
                </a:cubicBezTo>
                <a:cubicBezTo>
                  <a:pt x="5" y="1404"/>
                  <a:pt x="0" y="1409"/>
                  <a:pt x="0" y="1416"/>
                </a:cubicBezTo>
                <a:close/>
                <a:moveTo>
                  <a:pt x="0" y="1364"/>
                </a:moveTo>
                <a:cubicBezTo>
                  <a:pt x="0" y="1364"/>
                  <a:pt x="0" y="1364"/>
                  <a:pt x="0" y="1364"/>
                </a:cubicBezTo>
                <a:cubicBezTo>
                  <a:pt x="0" y="1371"/>
                  <a:pt x="5" y="1376"/>
                  <a:pt x="12" y="1376"/>
                </a:cubicBezTo>
                <a:cubicBezTo>
                  <a:pt x="19" y="1376"/>
                  <a:pt x="24" y="1371"/>
                  <a:pt x="24" y="1364"/>
                </a:cubicBezTo>
                <a:cubicBezTo>
                  <a:pt x="24" y="1357"/>
                  <a:pt x="19" y="1352"/>
                  <a:pt x="12" y="1352"/>
                </a:cubicBezTo>
                <a:cubicBezTo>
                  <a:pt x="5" y="1352"/>
                  <a:pt x="0" y="1357"/>
                  <a:pt x="0" y="1364"/>
                </a:cubicBezTo>
                <a:close/>
                <a:moveTo>
                  <a:pt x="0" y="1312"/>
                </a:moveTo>
                <a:cubicBezTo>
                  <a:pt x="0" y="1312"/>
                  <a:pt x="0" y="1312"/>
                  <a:pt x="0" y="1312"/>
                </a:cubicBezTo>
                <a:cubicBezTo>
                  <a:pt x="0" y="1319"/>
                  <a:pt x="5" y="1324"/>
                  <a:pt x="12" y="1324"/>
                </a:cubicBezTo>
                <a:cubicBezTo>
                  <a:pt x="19" y="1324"/>
                  <a:pt x="24" y="1319"/>
                  <a:pt x="24" y="1312"/>
                </a:cubicBezTo>
                <a:cubicBezTo>
                  <a:pt x="24" y="1305"/>
                  <a:pt x="19" y="1300"/>
                  <a:pt x="12" y="1300"/>
                </a:cubicBezTo>
                <a:cubicBezTo>
                  <a:pt x="5" y="1300"/>
                  <a:pt x="0" y="1305"/>
                  <a:pt x="0" y="1312"/>
                </a:cubicBezTo>
                <a:close/>
                <a:moveTo>
                  <a:pt x="0" y="1260"/>
                </a:moveTo>
                <a:cubicBezTo>
                  <a:pt x="0" y="1260"/>
                  <a:pt x="0" y="1260"/>
                  <a:pt x="0" y="1260"/>
                </a:cubicBezTo>
                <a:cubicBezTo>
                  <a:pt x="0" y="1267"/>
                  <a:pt x="5" y="1272"/>
                  <a:pt x="12" y="1272"/>
                </a:cubicBezTo>
                <a:cubicBezTo>
                  <a:pt x="19" y="1272"/>
                  <a:pt x="24" y="1267"/>
                  <a:pt x="24" y="1260"/>
                </a:cubicBezTo>
                <a:cubicBezTo>
                  <a:pt x="24" y="1253"/>
                  <a:pt x="19" y="1248"/>
                  <a:pt x="12" y="1248"/>
                </a:cubicBezTo>
                <a:cubicBezTo>
                  <a:pt x="5" y="1248"/>
                  <a:pt x="0" y="1253"/>
                  <a:pt x="0" y="1260"/>
                </a:cubicBezTo>
                <a:close/>
                <a:moveTo>
                  <a:pt x="0" y="1208"/>
                </a:moveTo>
                <a:cubicBezTo>
                  <a:pt x="0" y="1208"/>
                  <a:pt x="0" y="1208"/>
                  <a:pt x="0" y="1208"/>
                </a:cubicBezTo>
                <a:cubicBezTo>
                  <a:pt x="0" y="1215"/>
                  <a:pt x="5" y="1220"/>
                  <a:pt x="12" y="1220"/>
                </a:cubicBezTo>
                <a:cubicBezTo>
                  <a:pt x="19" y="1220"/>
                  <a:pt x="24" y="1215"/>
                  <a:pt x="24" y="1208"/>
                </a:cubicBezTo>
                <a:cubicBezTo>
                  <a:pt x="24" y="1201"/>
                  <a:pt x="19" y="1196"/>
                  <a:pt x="12" y="1196"/>
                </a:cubicBezTo>
                <a:cubicBezTo>
                  <a:pt x="5" y="1196"/>
                  <a:pt x="0" y="1201"/>
                  <a:pt x="0" y="1208"/>
                </a:cubicBezTo>
                <a:close/>
                <a:moveTo>
                  <a:pt x="0" y="1156"/>
                </a:moveTo>
                <a:cubicBezTo>
                  <a:pt x="0" y="1156"/>
                  <a:pt x="0" y="1156"/>
                  <a:pt x="0" y="1156"/>
                </a:cubicBezTo>
                <a:cubicBezTo>
                  <a:pt x="0" y="1163"/>
                  <a:pt x="5" y="1168"/>
                  <a:pt x="12" y="1168"/>
                </a:cubicBezTo>
                <a:cubicBezTo>
                  <a:pt x="19" y="1168"/>
                  <a:pt x="24" y="1163"/>
                  <a:pt x="24" y="1156"/>
                </a:cubicBezTo>
                <a:cubicBezTo>
                  <a:pt x="24" y="1149"/>
                  <a:pt x="19" y="1144"/>
                  <a:pt x="12" y="1144"/>
                </a:cubicBezTo>
                <a:cubicBezTo>
                  <a:pt x="5" y="1144"/>
                  <a:pt x="0" y="1149"/>
                  <a:pt x="0" y="1156"/>
                </a:cubicBezTo>
                <a:close/>
                <a:moveTo>
                  <a:pt x="0" y="1104"/>
                </a:moveTo>
                <a:cubicBezTo>
                  <a:pt x="0" y="1104"/>
                  <a:pt x="0" y="1104"/>
                  <a:pt x="0" y="1104"/>
                </a:cubicBezTo>
                <a:cubicBezTo>
                  <a:pt x="0" y="1111"/>
                  <a:pt x="5" y="1116"/>
                  <a:pt x="12" y="1116"/>
                </a:cubicBezTo>
                <a:cubicBezTo>
                  <a:pt x="19" y="1116"/>
                  <a:pt x="24" y="1111"/>
                  <a:pt x="24" y="1104"/>
                </a:cubicBezTo>
                <a:cubicBezTo>
                  <a:pt x="24" y="1097"/>
                  <a:pt x="19" y="1092"/>
                  <a:pt x="12" y="1092"/>
                </a:cubicBezTo>
                <a:cubicBezTo>
                  <a:pt x="5" y="1092"/>
                  <a:pt x="0" y="1097"/>
                  <a:pt x="0" y="1104"/>
                </a:cubicBezTo>
                <a:close/>
                <a:moveTo>
                  <a:pt x="0" y="1052"/>
                </a:moveTo>
                <a:cubicBezTo>
                  <a:pt x="0" y="1052"/>
                  <a:pt x="0" y="1052"/>
                  <a:pt x="0" y="1052"/>
                </a:cubicBezTo>
                <a:cubicBezTo>
                  <a:pt x="0" y="1059"/>
                  <a:pt x="5" y="1064"/>
                  <a:pt x="12" y="1064"/>
                </a:cubicBezTo>
                <a:cubicBezTo>
                  <a:pt x="19" y="1064"/>
                  <a:pt x="24" y="1059"/>
                  <a:pt x="24" y="1052"/>
                </a:cubicBezTo>
                <a:cubicBezTo>
                  <a:pt x="24" y="1045"/>
                  <a:pt x="19" y="1040"/>
                  <a:pt x="12" y="1040"/>
                </a:cubicBezTo>
                <a:cubicBezTo>
                  <a:pt x="5" y="1040"/>
                  <a:pt x="0" y="1045"/>
                  <a:pt x="0" y="1052"/>
                </a:cubicBezTo>
                <a:close/>
                <a:moveTo>
                  <a:pt x="0" y="1000"/>
                </a:moveTo>
                <a:cubicBezTo>
                  <a:pt x="0" y="1000"/>
                  <a:pt x="0" y="1000"/>
                  <a:pt x="0" y="1000"/>
                </a:cubicBezTo>
                <a:cubicBezTo>
                  <a:pt x="0" y="1007"/>
                  <a:pt x="5" y="1012"/>
                  <a:pt x="12" y="1012"/>
                </a:cubicBezTo>
                <a:cubicBezTo>
                  <a:pt x="19" y="1012"/>
                  <a:pt x="24" y="1007"/>
                  <a:pt x="24" y="1000"/>
                </a:cubicBezTo>
                <a:cubicBezTo>
                  <a:pt x="24" y="993"/>
                  <a:pt x="19" y="988"/>
                  <a:pt x="12" y="988"/>
                </a:cubicBezTo>
                <a:cubicBezTo>
                  <a:pt x="5" y="988"/>
                  <a:pt x="0" y="993"/>
                  <a:pt x="0" y="1000"/>
                </a:cubicBezTo>
                <a:close/>
                <a:moveTo>
                  <a:pt x="0" y="948"/>
                </a:moveTo>
                <a:cubicBezTo>
                  <a:pt x="0" y="948"/>
                  <a:pt x="0" y="948"/>
                  <a:pt x="0" y="948"/>
                </a:cubicBezTo>
                <a:cubicBezTo>
                  <a:pt x="0" y="955"/>
                  <a:pt x="5" y="960"/>
                  <a:pt x="12" y="960"/>
                </a:cubicBezTo>
                <a:cubicBezTo>
                  <a:pt x="19" y="960"/>
                  <a:pt x="24" y="955"/>
                  <a:pt x="24" y="948"/>
                </a:cubicBezTo>
                <a:cubicBezTo>
                  <a:pt x="24" y="941"/>
                  <a:pt x="19" y="936"/>
                  <a:pt x="12" y="936"/>
                </a:cubicBezTo>
                <a:cubicBezTo>
                  <a:pt x="5" y="936"/>
                  <a:pt x="0" y="941"/>
                  <a:pt x="0" y="948"/>
                </a:cubicBezTo>
                <a:close/>
                <a:moveTo>
                  <a:pt x="0" y="896"/>
                </a:moveTo>
                <a:cubicBezTo>
                  <a:pt x="0" y="896"/>
                  <a:pt x="0" y="896"/>
                  <a:pt x="0" y="896"/>
                </a:cubicBezTo>
                <a:cubicBezTo>
                  <a:pt x="0" y="903"/>
                  <a:pt x="5" y="908"/>
                  <a:pt x="12" y="908"/>
                </a:cubicBezTo>
                <a:cubicBezTo>
                  <a:pt x="19" y="908"/>
                  <a:pt x="24" y="903"/>
                  <a:pt x="24" y="896"/>
                </a:cubicBezTo>
                <a:cubicBezTo>
                  <a:pt x="24" y="889"/>
                  <a:pt x="19" y="884"/>
                  <a:pt x="12" y="884"/>
                </a:cubicBezTo>
                <a:cubicBezTo>
                  <a:pt x="5" y="884"/>
                  <a:pt x="0" y="889"/>
                  <a:pt x="0" y="896"/>
                </a:cubicBezTo>
                <a:close/>
                <a:moveTo>
                  <a:pt x="0" y="844"/>
                </a:moveTo>
                <a:cubicBezTo>
                  <a:pt x="0" y="844"/>
                  <a:pt x="0" y="844"/>
                  <a:pt x="0" y="844"/>
                </a:cubicBezTo>
                <a:cubicBezTo>
                  <a:pt x="0" y="851"/>
                  <a:pt x="5" y="856"/>
                  <a:pt x="12" y="856"/>
                </a:cubicBezTo>
                <a:cubicBezTo>
                  <a:pt x="19" y="856"/>
                  <a:pt x="24" y="851"/>
                  <a:pt x="24" y="844"/>
                </a:cubicBezTo>
                <a:cubicBezTo>
                  <a:pt x="24" y="837"/>
                  <a:pt x="19" y="832"/>
                  <a:pt x="12" y="832"/>
                </a:cubicBezTo>
                <a:cubicBezTo>
                  <a:pt x="5" y="832"/>
                  <a:pt x="0" y="837"/>
                  <a:pt x="0" y="844"/>
                </a:cubicBezTo>
                <a:close/>
                <a:moveTo>
                  <a:pt x="0" y="792"/>
                </a:moveTo>
                <a:cubicBezTo>
                  <a:pt x="0" y="792"/>
                  <a:pt x="0" y="792"/>
                  <a:pt x="0" y="792"/>
                </a:cubicBezTo>
                <a:cubicBezTo>
                  <a:pt x="0" y="799"/>
                  <a:pt x="5" y="804"/>
                  <a:pt x="12" y="804"/>
                </a:cubicBezTo>
                <a:cubicBezTo>
                  <a:pt x="19" y="804"/>
                  <a:pt x="24" y="799"/>
                  <a:pt x="24" y="792"/>
                </a:cubicBezTo>
                <a:cubicBezTo>
                  <a:pt x="24" y="785"/>
                  <a:pt x="19" y="780"/>
                  <a:pt x="12" y="780"/>
                </a:cubicBezTo>
                <a:cubicBezTo>
                  <a:pt x="5" y="780"/>
                  <a:pt x="0" y="785"/>
                  <a:pt x="0" y="792"/>
                </a:cubicBezTo>
                <a:close/>
                <a:moveTo>
                  <a:pt x="0" y="740"/>
                </a:moveTo>
                <a:cubicBezTo>
                  <a:pt x="0" y="740"/>
                  <a:pt x="0" y="740"/>
                  <a:pt x="0" y="740"/>
                </a:cubicBezTo>
                <a:cubicBezTo>
                  <a:pt x="0" y="747"/>
                  <a:pt x="5" y="752"/>
                  <a:pt x="12" y="752"/>
                </a:cubicBezTo>
                <a:cubicBezTo>
                  <a:pt x="19" y="752"/>
                  <a:pt x="24" y="747"/>
                  <a:pt x="24" y="740"/>
                </a:cubicBezTo>
                <a:cubicBezTo>
                  <a:pt x="24" y="733"/>
                  <a:pt x="19" y="728"/>
                  <a:pt x="12" y="728"/>
                </a:cubicBezTo>
                <a:cubicBezTo>
                  <a:pt x="5" y="728"/>
                  <a:pt x="0" y="733"/>
                  <a:pt x="0" y="740"/>
                </a:cubicBezTo>
                <a:close/>
                <a:moveTo>
                  <a:pt x="0" y="688"/>
                </a:moveTo>
                <a:cubicBezTo>
                  <a:pt x="0" y="688"/>
                  <a:pt x="0" y="688"/>
                  <a:pt x="0" y="688"/>
                </a:cubicBezTo>
                <a:cubicBezTo>
                  <a:pt x="0" y="695"/>
                  <a:pt x="5" y="700"/>
                  <a:pt x="12" y="700"/>
                </a:cubicBezTo>
                <a:cubicBezTo>
                  <a:pt x="19" y="700"/>
                  <a:pt x="24" y="695"/>
                  <a:pt x="24" y="688"/>
                </a:cubicBezTo>
                <a:cubicBezTo>
                  <a:pt x="24" y="681"/>
                  <a:pt x="19" y="676"/>
                  <a:pt x="12" y="676"/>
                </a:cubicBezTo>
                <a:cubicBezTo>
                  <a:pt x="5" y="676"/>
                  <a:pt x="0" y="681"/>
                  <a:pt x="0" y="688"/>
                </a:cubicBezTo>
                <a:close/>
                <a:moveTo>
                  <a:pt x="0" y="636"/>
                </a:moveTo>
                <a:cubicBezTo>
                  <a:pt x="0" y="636"/>
                  <a:pt x="0" y="636"/>
                  <a:pt x="0" y="636"/>
                </a:cubicBezTo>
                <a:cubicBezTo>
                  <a:pt x="0" y="643"/>
                  <a:pt x="5" y="648"/>
                  <a:pt x="12" y="648"/>
                </a:cubicBezTo>
                <a:cubicBezTo>
                  <a:pt x="19" y="648"/>
                  <a:pt x="24" y="643"/>
                  <a:pt x="24" y="636"/>
                </a:cubicBezTo>
                <a:cubicBezTo>
                  <a:pt x="24" y="629"/>
                  <a:pt x="19" y="624"/>
                  <a:pt x="12" y="624"/>
                </a:cubicBezTo>
                <a:cubicBezTo>
                  <a:pt x="5" y="624"/>
                  <a:pt x="0" y="629"/>
                  <a:pt x="0" y="636"/>
                </a:cubicBezTo>
                <a:close/>
                <a:moveTo>
                  <a:pt x="0" y="584"/>
                </a:moveTo>
                <a:cubicBezTo>
                  <a:pt x="0" y="584"/>
                  <a:pt x="0" y="584"/>
                  <a:pt x="0" y="584"/>
                </a:cubicBezTo>
                <a:cubicBezTo>
                  <a:pt x="0" y="591"/>
                  <a:pt x="5" y="596"/>
                  <a:pt x="12" y="596"/>
                </a:cubicBezTo>
                <a:cubicBezTo>
                  <a:pt x="19" y="596"/>
                  <a:pt x="24" y="591"/>
                  <a:pt x="24" y="584"/>
                </a:cubicBezTo>
                <a:cubicBezTo>
                  <a:pt x="24" y="577"/>
                  <a:pt x="19" y="572"/>
                  <a:pt x="12" y="572"/>
                </a:cubicBezTo>
                <a:cubicBezTo>
                  <a:pt x="5" y="572"/>
                  <a:pt x="0" y="577"/>
                  <a:pt x="0" y="584"/>
                </a:cubicBezTo>
                <a:close/>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nvGrpSpPr>
          <p:cNvPr id="2" name="组合 1"/>
          <p:cNvGrpSpPr/>
          <p:nvPr userDrawn="1">
            <p:custDataLst>
              <p:tags r:id="rId26"/>
            </p:custDataLst>
          </p:nvPr>
        </p:nvGrpSpPr>
        <p:grpSpPr>
          <a:xfrm>
            <a:off x="6955891" y="4447512"/>
            <a:ext cx="4990480" cy="2242877"/>
            <a:chOff x="3610047" y="2773363"/>
            <a:chExt cx="5164138" cy="2320925"/>
          </a:xfrm>
        </p:grpSpPr>
        <p:sp>
          <p:nvSpPr>
            <p:cNvPr id="14" name="Freeform 11"/>
            <p:cNvSpPr/>
            <p:nvPr userDrawn="1">
              <p:custDataLst>
                <p:tags r:id="rId27"/>
              </p:custDataLst>
            </p:nvPr>
          </p:nvSpPr>
          <p:spPr bwMode="auto">
            <a:xfrm>
              <a:off x="3610047" y="3392488"/>
              <a:ext cx="1184275" cy="1327150"/>
            </a:xfrm>
            <a:custGeom>
              <a:avLst/>
              <a:gdLst>
                <a:gd name="T0" fmla="*/ 1861 w 1861"/>
                <a:gd name="T1" fmla="*/ 394 h 2094"/>
                <a:gd name="T2" fmla="*/ 1775 w 1861"/>
                <a:gd name="T3" fmla="*/ 327 h 2094"/>
                <a:gd name="T4" fmla="*/ 327 w 1861"/>
                <a:gd name="T5" fmla="*/ 590 h 2094"/>
                <a:gd name="T6" fmla="*/ 590 w 1861"/>
                <a:gd name="T7" fmla="*/ 2037 h 2094"/>
                <a:gd name="T8" fmla="*/ 683 w 1861"/>
                <a:gd name="T9" fmla="*/ 2094 h 2094"/>
                <a:gd name="T10" fmla="*/ 1861 w 1861"/>
                <a:gd name="T11" fmla="*/ 394 h 2094"/>
              </a:gdLst>
              <a:ahLst/>
              <a:cxnLst>
                <a:cxn ang="0">
                  <a:pos x="T0" y="T1"/>
                </a:cxn>
                <a:cxn ang="0">
                  <a:pos x="T2" y="T3"/>
                </a:cxn>
                <a:cxn ang="0">
                  <a:pos x="T4" y="T5"/>
                </a:cxn>
                <a:cxn ang="0">
                  <a:pos x="T6" y="T7"/>
                </a:cxn>
                <a:cxn ang="0">
                  <a:pos x="T8" y="T9"/>
                </a:cxn>
                <a:cxn ang="0">
                  <a:pos x="T10" y="T11"/>
                </a:cxn>
              </a:cxnLst>
              <a:rect l="0" t="0" r="r" b="b"/>
              <a:pathLst>
                <a:path w="1861" h="2094">
                  <a:moveTo>
                    <a:pt x="1861" y="394"/>
                  </a:moveTo>
                  <a:cubicBezTo>
                    <a:pt x="1833" y="371"/>
                    <a:pt x="1805" y="348"/>
                    <a:pt x="1775" y="327"/>
                  </a:cubicBezTo>
                  <a:cubicBezTo>
                    <a:pt x="1303" y="0"/>
                    <a:pt x="655" y="118"/>
                    <a:pt x="327" y="590"/>
                  </a:cubicBezTo>
                  <a:cubicBezTo>
                    <a:pt x="0" y="1062"/>
                    <a:pt x="118" y="1710"/>
                    <a:pt x="590" y="2037"/>
                  </a:cubicBezTo>
                  <a:cubicBezTo>
                    <a:pt x="620" y="2058"/>
                    <a:pt x="651" y="2076"/>
                    <a:pt x="683" y="2094"/>
                  </a:cubicBezTo>
                  <a:cubicBezTo>
                    <a:pt x="1861" y="394"/>
                    <a:pt x="1861" y="394"/>
                    <a:pt x="1861" y="394"/>
                  </a:cubicBezTo>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 name="Freeform 12"/>
            <p:cNvSpPr/>
            <p:nvPr userDrawn="1">
              <p:custDataLst>
                <p:tags r:id="rId28"/>
              </p:custDataLst>
            </p:nvPr>
          </p:nvSpPr>
          <p:spPr bwMode="auto">
            <a:xfrm>
              <a:off x="3733872" y="3514725"/>
              <a:ext cx="1001713" cy="1122362"/>
            </a:xfrm>
            <a:custGeom>
              <a:avLst/>
              <a:gdLst>
                <a:gd name="T0" fmla="*/ 1575 w 1575"/>
                <a:gd name="T1" fmla="*/ 334 h 1772"/>
                <a:gd name="T2" fmla="*/ 1502 w 1575"/>
                <a:gd name="T3" fmla="*/ 277 h 1772"/>
                <a:gd name="T4" fmla="*/ 277 w 1575"/>
                <a:gd name="T5" fmla="*/ 499 h 1772"/>
                <a:gd name="T6" fmla="*/ 499 w 1575"/>
                <a:gd name="T7" fmla="*/ 1724 h 1772"/>
                <a:gd name="T8" fmla="*/ 578 w 1575"/>
                <a:gd name="T9" fmla="*/ 1772 h 1772"/>
                <a:gd name="T10" fmla="*/ 1575 w 1575"/>
                <a:gd name="T11" fmla="*/ 334 h 1772"/>
              </a:gdLst>
              <a:ahLst/>
              <a:cxnLst>
                <a:cxn ang="0">
                  <a:pos x="T0" y="T1"/>
                </a:cxn>
                <a:cxn ang="0">
                  <a:pos x="T2" y="T3"/>
                </a:cxn>
                <a:cxn ang="0">
                  <a:pos x="T4" y="T5"/>
                </a:cxn>
                <a:cxn ang="0">
                  <a:pos x="T6" y="T7"/>
                </a:cxn>
                <a:cxn ang="0">
                  <a:pos x="T8" y="T9"/>
                </a:cxn>
                <a:cxn ang="0">
                  <a:pos x="T10" y="T11"/>
                </a:cxn>
              </a:cxnLst>
              <a:rect l="0" t="0" r="r" b="b"/>
              <a:pathLst>
                <a:path w="1575" h="1771">
                  <a:moveTo>
                    <a:pt x="1575" y="334"/>
                  </a:moveTo>
                  <a:cubicBezTo>
                    <a:pt x="1552" y="314"/>
                    <a:pt x="1528" y="295"/>
                    <a:pt x="1502" y="277"/>
                  </a:cubicBezTo>
                  <a:cubicBezTo>
                    <a:pt x="1103" y="0"/>
                    <a:pt x="554" y="99"/>
                    <a:pt x="277" y="499"/>
                  </a:cubicBezTo>
                  <a:cubicBezTo>
                    <a:pt x="0" y="899"/>
                    <a:pt x="100" y="1447"/>
                    <a:pt x="499" y="1724"/>
                  </a:cubicBezTo>
                  <a:cubicBezTo>
                    <a:pt x="525" y="1742"/>
                    <a:pt x="551" y="1758"/>
                    <a:pt x="578" y="1772"/>
                  </a:cubicBezTo>
                  <a:cubicBezTo>
                    <a:pt x="1575" y="334"/>
                    <a:pt x="1575" y="334"/>
                    <a:pt x="1575" y="334"/>
                  </a:cubicBezTo>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 name="Freeform 13"/>
            <p:cNvSpPr/>
            <p:nvPr userDrawn="1">
              <p:custDataLst>
                <p:tags r:id="rId29"/>
              </p:custDataLst>
            </p:nvPr>
          </p:nvSpPr>
          <p:spPr bwMode="auto">
            <a:xfrm>
              <a:off x="3889447" y="3668713"/>
              <a:ext cx="768350" cy="855662"/>
            </a:xfrm>
            <a:custGeom>
              <a:avLst/>
              <a:gdLst>
                <a:gd name="T0" fmla="*/ 1208 w 1208"/>
                <a:gd name="T1" fmla="*/ 267 h 1351"/>
                <a:gd name="T2" fmla="*/ 1136 w 1208"/>
                <a:gd name="T3" fmla="*/ 209 h 1351"/>
                <a:gd name="T4" fmla="*/ 210 w 1208"/>
                <a:gd name="T5" fmla="*/ 377 h 1351"/>
                <a:gd name="T6" fmla="*/ 378 w 1208"/>
                <a:gd name="T7" fmla="*/ 1304 h 1351"/>
                <a:gd name="T8" fmla="*/ 457 w 1208"/>
                <a:gd name="T9" fmla="*/ 1351 h 1351"/>
                <a:gd name="T10" fmla="*/ 1208 w 1208"/>
                <a:gd name="T11" fmla="*/ 267 h 1351"/>
              </a:gdLst>
              <a:ahLst/>
              <a:cxnLst>
                <a:cxn ang="0">
                  <a:pos x="T0" y="T1"/>
                </a:cxn>
                <a:cxn ang="0">
                  <a:pos x="T2" y="T3"/>
                </a:cxn>
                <a:cxn ang="0">
                  <a:pos x="T4" y="T5"/>
                </a:cxn>
                <a:cxn ang="0">
                  <a:pos x="T6" y="T7"/>
                </a:cxn>
                <a:cxn ang="0">
                  <a:pos x="T8" y="T9"/>
                </a:cxn>
                <a:cxn ang="0">
                  <a:pos x="T10" y="T11"/>
                </a:cxn>
              </a:cxnLst>
              <a:rect l="0" t="0" r="r" b="b"/>
              <a:pathLst>
                <a:path w="1208" h="1351">
                  <a:moveTo>
                    <a:pt x="1208" y="267"/>
                  </a:moveTo>
                  <a:cubicBezTo>
                    <a:pt x="1186" y="246"/>
                    <a:pt x="1162" y="227"/>
                    <a:pt x="1136" y="209"/>
                  </a:cubicBezTo>
                  <a:cubicBezTo>
                    <a:pt x="834" y="0"/>
                    <a:pt x="419" y="75"/>
                    <a:pt x="210" y="377"/>
                  </a:cubicBezTo>
                  <a:cubicBezTo>
                    <a:pt x="0" y="679"/>
                    <a:pt x="75" y="1094"/>
                    <a:pt x="378" y="1304"/>
                  </a:cubicBezTo>
                  <a:cubicBezTo>
                    <a:pt x="403" y="1322"/>
                    <a:pt x="430" y="1337"/>
                    <a:pt x="457" y="1351"/>
                  </a:cubicBezTo>
                  <a:cubicBezTo>
                    <a:pt x="1208" y="267"/>
                    <a:pt x="1208" y="267"/>
                    <a:pt x="1208" y="267"/>
                  </a:cubicBezTo>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 name="Freeform 14"/>
            <p:cNvSpPr/>
            <p:nvPr userDrawn="1">
              <p:custDataLst>
                <p:tags r:id="rId30"/>
              </p:custDataLst>
            </p:nvPr>
          </p:nvSpPr>
          <p:spPr bwMode="auto">
            <a:xfrm>
              <a:off x="4057722" y="3835400"/>
              <a:ext cx="514350" cy="566737"/>
            </a:xfrm>
            <a:custGeom>
              <a:avLst/>
              <a:gdLst>
                <a:gd name="T0" fmla="*/ 810 w 810"/>
                <a:gd name="T1" fmla="*/ 197 h 893"/>
                <a:gd name="T2" fmla="*/ 740 w 810"/>
                <a:gd name="T3" fmla="*/ 136 h 893"/>
                <a:gd name="T4" fmla="*/ 136 w 810"/>
                <a:gd name="T5" fmla="*/ 245 h 893"/>
                <a:gd name="T6" fmla="*/ 246 w 810"/>
                <a:gd name="T7" fmla="*/ 849 h 893"/>
                <a:gd name="T8" fmla="*/ 327 w 810"/>
                <a:gd name="T9" fmla="*/ 893 h 893"/>
                <a:gd name="T10" fmla="*/ 810 w 810"/>
                <a:gd name="T11" fmla="*/ 197 h 893"/>
              </a:gdLst>
              <a:ahLst/>
              <a:cxnLst>
                <a:cxn ang="0">
                  <a:pos x="T0" y="T1"/>
                </a:cxn>
                <a:cxn ang="0">
                  <a:pos x="T2" y="T3"/>
                </a:cxn>
                <a:cxn ang="0">
                  <a:pos x="T4" y="T5"/>
                </a:cxn>
                <a:cxn ang="0">
                  <a:pos x="T6" y="T7"/>
                </a:cxn>
                <a:cxn ang="0">
                  <a:pos x="T8" y="T9"/>
                </a:cxn>
                <a:cxn ang="0">
                  <a:pos x="T10" y="T11"/>
                </a:cxn>
              </a:cxnLst>
              <a:rect l="0" t="0" r="r" b="b"/>
              <a:pathLst>
                <a:path w="810" h="893">
                  <a:moveTo>
                    <a:pt x="810" y="197"/>
                  </a:moveTo>
                  <a:cubicBezTo>
                    <a:pt x="789" y="174"/>
                    <a:pt x="766" y="154"/>
                    <a:pt x="740" y="136"/>
                  </a:cubicBezTo>
                  <a:cubicBezTo>
                    <a:pt x="543" y="0"/>
                    <a:pt x="273" y="49"/>
                    <a:pt x="136" y="245"/>
                  </a:cubicBezTo>
                  <a:cubicBezTo>
                    <a:pt x="0" y="442"/>
                    <a:pt x="49" y="712"/>
                    <a:pt x="246" y="849"/>
                  </a:cubicBezTo>
                  <a:cubicBezTo>
                    <a:pt x="272" y="867"/>
                    <a:pt x="299" y="882"/>
                    <a:pt x="327" y="893"/>
                  </a:cubicBezTo>
                  <a:cubicBezTo>
                    <a:pt x="810" y="197"/>
                    <a:pt x="810" y="197"/>
                    <a:pt x="810" y="197"/>
                  </a:cubicBezTo>
                </a:path>
              </a:pathLst>
            </a:custGeom>
            <a:solidFill>
              <a:srgbClr val="6DCEA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 name="Freeform 15"/>
            <p:cNvSpPr/>
            <p:nvPr userDrawn="1">
              <p:custDataLst>
                <p:tags r:id="rId31"/>
              </p:custDataLst>
            </p:nvPr>
          </p:nvSpPr>
          <p:spPr bwMode="auto">
            <a:xfrm>
              <a:off x="4211710" y="3990975"/>
              <a:ext cx="279400" cy="293687"/>
            </a:xfrm>
            <a:custGeom>
              <a:avLst/>
              <a:gdLst>
                <a:gd name="T0" fmla="*/ 438 w 438"/>
                <a:gd name="T1" fmla="*/ 138 h 464"/>
                <a:gd name="T2" fmla="*/ 374 w 438"/>
                <a:gd name="T3" fmla="*/ 69 h 464"/>
                <a:gd name="T4" fmla="*/ 69 w 438"/>
                <a:gd name="T5" fmla="*/ 124 h 464"/>
                <a:gd name="T6" fmla="*/ 124 w 438"/>
                <a:gd name="T7" fmla="*/ 428 h 464"/>
                <a:gd name="T8" fmla="*/ 212 w 438"/>
                <a:gd name="T9" fmla="*/ 464 h 464"/>
                <a:gd name="T10" fmla="*/ 438 w 438"/>
                <a:gd name="T11" fmla="*/ 138 h 464"/>
              </a:gdLst>
              <a:ahLst/>
              <a:cxnLst>
                <a:cxn ang="0">
                  <a:pos x="T0" y="T1"/>
                </a:cxn>
                <a:cxn ang="0">
                  <a:pos x="T2" y="T3"/>
                </a:cxn>
                <a:cxn ang="0">
                  <a:pos x="T4" y="T5"/>
                </a:cxn>
                <a:cxn ang="0">
                  <a:pos x="T6" y="T7"/>
                </a:cxn>
                <a:cxn ang="0">
                  <a:pos x="T8" y="T9"/>
                </a:cxn>
                <a:cxn ang="0">
                  <a:pos x="T10" y="T11"/>
                </a:cxn>
              </a:cxnLst>
              <a:rect l="0" t="0" r="r" b="b"/>
              <a:pathLst>
                <a:path w="438" h="463">
                  <a:moveTo>
                    <a:pt x="438" y="138"/>
                  </a:moveTo>
                  <a:cubicBezTo>
                    <a:pt x="422" y="111"/>
                    <a:pt x="401" y="87"/>
                    <a:pt x="374" y="69"/>
                  </a:cubicBezTo>
                  <a:cubicBezTo>
                    <a:pt x="274" y="0"/>
                    <a:pt x="138" y="24"/>
                    <a:pt x="69" y="124"/>
                  </a:cubicBezTo>
                  <a:cubicBezTo>
                    <a:pt x="0" y="223"/>
                    <a:pt x="25" y="359"/>
                    <a:pt x="124" y="428"/>
                  </a:cubicBezTo>
                  <a:cubicBezTo>
                    <a:pt x="151" y="447"/>
                    <a:pt x="181" y="459"/>
                    <a:pt x="212" y="464"/>
                  </a:cubicBezTo>
                  <a:cubicBezTo>
                    <a:pt x="438" y="138"/>
                    <a:pt x="438" y="138"/>
                    <a:pt x="438" y="138"/>
                  </a:cubicBezTo>
                </a:path>
              </a:pathLst>
            </a:custGeom>
            <a:solidFill>
              <a:srgbClr val="70516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 name="Freeform 16"/>
            <p:cNvSpPr/>
            <p:nvPr userDrawn="1">
              <p:custDataLst>
                <p:tags r:id="rId32"/>
              </p:custDataLst>
            </p:nvPr>
          </p:nvSpPr>
          <p:spPr bwMode="auto">
            <a:xfrm>
              <a:off x="3717997" y="3319463"/>
              <a:ext cx="2508250" cy="1774825"/>
            </a:xfrm>
            <a:custGeom>
              <a:avLst/>
              <a:gdLst>
                <a:gd name="T0" fmla="*/ 1580 w 1580"/>
                <a:gd name="T1" fmla="*/ 1118 h 1118"/>
                <a:gd name="T2" fmla="*/ 0 w 1580"/>
                <a:gd name="T3" fmla="*/ 1118 h 1118"/>
                <a:gd name="T4" fmla="*/ 790 w 1580"/>
                <a:gd name="T5" fmla="*/ 0 h 1118"/>
                <a:gd name="T6" fmla="*/ 1580 w 1580"/>
                <a:gd name="T7" fmla="*/ 1118 h 1118"/>
              </a:gdLst>
              <a:ahLst/>
              <a:cxnLst>
                <a:cxn ang="0">
                  <a:pos x="T0" y="T1"/>
                </a:cxn>
                <a:cxn ang="0">
                  <a:pos x="T2" y="T3"/>
                </a:cxn>
                <a:cxn ang="0">
                  <a:pos x="T4" y="T5"/>
                </a:cxn>
                <a:cxn ang="0">
                  <a:pos x="T6" y="T7"/>
                </a:cxn>
              </a:cxnLst>
              <a:rect l="0" t="0" r="r" b="b"/>
              <a:pathLst>
                <a:path w="1580" h="1118">
                  <a:moveTo>
                    <a:pt x="1580" y="1118"/>
                  </a:moveTo>
                  <a:lnTo>
                    <a:pt x="0" y="1118"/>
                  </a:lnTo>
                  <a:lnTo>
                    <a:pt x="790" y="0"/>
                  </a:lnTo>
                  <a:lnTo>
                    <a:pt x="1580" y="1118"/>
                  </a:ln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 name="Freeform 17"/>
            <p:cNvSpPr/>
            <p:nvPr userDrawn="1">
              <p:custDataLst>
                <p:tags r:id="rId33"/>
              </p:custDataLst>
            </p:nvPr>
          </p:nvSpPr>
          <p:spPr bwMode="auto">
            <a:xfrm>
              <a:off x="3717997" y="3319463"/>
              <a:ext cx="2508250" cy="1774825"/>
            </a:xfrm>
            <a:custGeom>
              <a:avLst/>
              <a:gdLst>
                <a:gd name="T0" fmla="*/ 1580 w 1580"/>
                <a:gd name="T1" fmla="*/ 1118 h 1118"/>
                <a:gd name="T2" fmla="*/ 0 w 1580"/>
                <a:gd name="T3" fmla="*/ 1118 h 1118"/>
                <a:gd name="T4" fmla="*/ 790 w 1580"/>
                <a:gd name="T5" fmla="*/ 0 h 1118"/>
                <a:gd name="T6" fmla="*/ 1580 w 1580"/>
                <a:gd name="T7" fmla="*/ 1118 h 1118"/>
              </a:gdLst>
              <a:ahLst/>
              <a:cxnLst>
                <a:cxn ang="0">
                  <a:pos x="T0" y="T1"/>
                </a:cxn>
                <a:cxn ang="0">
                  <a:pos x="T2" y="T3"/>
                </a:cxn>
                <a:cxn ang="0">
                  <a:pos x="T4" y="T5"/>
                </a:cxn>
                <a:cxn ang="0">
                  <a:pos x="T6" y="T7"/>
                </a:cxn>
              </a:cxnLst>
              <a:rect l="0" t="0" r="r" b="b"/>
              <a:pathLst>
                <a:path w="1580" h="1118">
                  <a:moveTo>
                    <a:pt x="1580" y="1118"/>
                  </a:moveTo>
                  <a:lnTo>
                    <a:pt x="0" y="1118"/>
                  </a:lnTo>
                  <a:lnTo>
                    <a:pt x="790" y="0"/>
                  </a:lnTo>
                  <a:lnTo>
                    <a:pt x="1580" y="11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 name="Freeform 18"/>
            <p:cNvSpPr/>
            <p:nvPr userDrawn="1">
              <p:custDataLst>
                <p:tags r:id="rId34"/>
              </p:custDataLst>
            </p:nvPr>
          </p:nvSpPr>
          <p:spPr bwMode="auto">
            <a:xfrm>
              <a:off x="4976885" y="3324225"/>
              <a:ext cx="4763" cy="9525"/>
            </a:xfrm>
            <a:custGeom>
              <a:avLst/>
              <a:gdLst>
                <a:gd name="T0" fmla="*/ 1 w 3"/>
                <a:gd name="T1" fmla="*/ 0 h 6"/>
                <a:gd name="T2" fmla="*/ 0 w 3"/>
                <a:gd name="T3" fmla="*/ 1 h 6"/>
                <a:gd name="T4" fmla="*/ 3 w 3"/>
                <a:gd name="T5" fmla="*/ 6 h 6"/>
                <a:gd name="T6" fmla="*/ 3 w 3"/>
                <a:gd name="T7" fmla="*/ 3 h 6"/>
                <a:gd name="T8" fmla="*/ 1 w 3"/>
                <a:gd name="T9" fmla="*/ 0 h 6"/>
              </a:gdLst>
              <a:ahLst/>
              <a:cxnLst>
                <a:cxn ang="0">
                  <a:pos x="T0" y="T1"/>
                </a:cxn>
                <a:cxn ang="0">
                  <a:pos x="T2" y="T3"/>
                </a:cxn>
                <a:cxn ang="0">
                  <a:pos x="T4" y="T5"/>
                </a:cxn>
                <a:cxn ang="0">
                  <a:pos x="T6" y="T7"/>
                </a:cxn>
                <a:cxn ang="0">
                  <a:pos x="T8" y="T9"/>
                </a:cxn>
              </a:cxnLst>
              <a:rect l="0" t="0" r="r" b="b"/>
              <a:pathLst>
                <a:path w="3" h="6">
                  <a:moveTo>
                    <a:pt x="1" y="0"/>
                  </a:moveTo>
                  <a:lnTo>
                    <a:pt x="0" y="1"/>
                  </a:lnTo>
                  <a:lnTo>
                    <a:pt x="3" y="6"/>
                  </a:lnTo>
                  <a:lnTo>
                    <a:pt x="3" y="3"/>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75000"/>
                    <a:lumOff val="25000"/>
                  </a:schemeClr>
                </a:solidFill>
              </a:endParaRPr>
            </a:p>
          </p:txBody>
        </p:sp>
        <p:sp>
          <p:nvSpPr>
            <p:cNvPr id="22" name="Freeform 19"/>
            <p:cNvSpPr/>
            <p:nvPr userDrawn="1">
              <p:custDataLst>
                <p:tags r:id="rId35"/>
              </p:custDataLst>
            </p:nvPr>
          </p:nvSpPr>
          <p:spPr bwMode="auto">
            <a:xfrm>
              <a:off x="4976885" y="3324225"/>
              <a:ext cx="4763" cy="9525"/>
            </a:xfrm>
            <a:custGeom>
              <a:avLst/>
              <a:gdLst>
                <a:gd name="T0" fmla="*/ 1 w 3"/>
                <a:gd name="T1" fmla="*/ 0 h 6"/>
                <a:gd name="T2" fmla="*/ 0 w 3"/>
                <a:gd name="T3" fmla="*/ 1 h 6"/>
                <a:gd name="T4" fmla="*/ 3 w 3"/>
                <a:gd name="T5" fmla="*/ 6 h 6"/>
                <a:gd name="T6" fmla="*/ 3 w 3"/>
                <a:gd name="T7" fmla="*/ 3 h 6"/>
                <a:gd name="T8" fmla="*/ 1 w 3"/>
                <a:gd name="T9" fmla="*/ 0 h 6"/>
              </a:gdLst>
              <a:ahLst/>
              <a:cxnLst>
                <a:cxn ang="0">
                  <a:pos x="T0" y="T1"/>
                </a:cxn>
                <a:cxn ang="0">
                  <a:pos x="T2" y="T3"/>
                </a:cxn>
                <a:cxn ang="0">
                  <a:pos x="T4" y="T5"/>
                </a:cxn>
                <a:cxn ang="0">
                  <a:pos x="T6" y="T7"/>
                </a:cxn>
                <a:cxn ang="0">
                  <a:pos x="T8" y="T9"/>
                </a:cxn>
              </a:cxnLst>
              <a:rect l="0" t="0" r="r" b="b"/>
              <a:pathLst>
                <a:path w="3" h="6">
                  <a:moveTo>
                    <a:pt x="1" y="0"/>
                  </a:moveTo>
                  <a:lnTo>
                    <a:pt x="0" y="1"/>
                  </a:lnTo>
                  <a:lnTo>
                    <a:pt x="3" y="6"/>
                  </a:lnTo>
                  <a:lnTo>
                    <a:pt x="3" y="3"/>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75000"/>
                    <a:lumOff val="25000"/>
                  </a:schemeClr>
                </a:solidFill>
              </a:endParaRPr>
            </a:p>
          </p:txBody>
        </p:sp>
        <p:sp>
          <p:nvSpPr>
            <p:cNvPr id="23" name="Freeform 20"/>
            <p:cNvSpPr/>
            <p:nvPr userDrawn="1">
              <p:custDataLst>
                <p:tags r:id="rId36"/>
              </p:custDataLst>
            </p:nvPr>
          </p:nvSpPr>
          <p:spPr bwMode="auto">
            <a:xfrm>
              <a:off x="3913260" y="3325813"/>
              <a:ext cx="1068388" cy="1504950"/>
            </a:xfrm>
            <a:custGeom>
              <a:avLst/>
              <a:gdLst>
                <a:gd name="T0" fmla="*/ 1672 w 1680"/>
                <a:gd name="T1" fmla="*/ 0 h 2375"/>
                <a:gd name="T2" fmla="*/ 0 w 1680"/>
                <a:gd name="T3" fmla="*/ 2375 h 2375"/>
                <a:gd name="T4" fmla="*/ 1680 w 1680"/>
                <a:gd name="T5" fmla="*/ 2375 h 2375"/>
                <a:gd name="T6" fmla="*/ 1680 w 1680"/>
                <a:gd name="T7" fmla="*/ 2220 h 2375"/>
                <a:gd name="T8" fmla="*/ 1387 w 1680"/>
                <a:gd name="T9" fmla="*/ 1745 h 2375"/>
                <a:gd name="T10" fmla="*/ 1680 w 1680"/>
                <a:gd name="T11" fmla="*/ 1269 h 2375"/>
                <a:gd name="T12" fmla="*/ 1680 w 1680"/>
                <a:gd name="T13" fmla="*/ 12 h 2375"/>
                <a:gd name="T14" fmla="*/ 1672 w 1680"/>
                <a:gd name="T15" fmla="*/ 0 h 23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0" h="2375">
                  <a:moveTo>
                    <a:pt x="1672" y="0"/>
                  </a:moveTo>
                  <a:cubicBezTo>
                    <a:pt x="0" y="2375"/>
                    <a:pt x="0" y="2375"/>
                    <a:pt x="0" y="2375"/>
                  </a:cubicBezTo>
                  <a:cubicBezTo>
                    <a:pt x="1680" y="2375"/>
                    <a:pt x="1680" y="2375"/>
                    <a:pt x="1680" y="2375"/>
                  </a:cubicBezTo>
                  <a:cubicBezTo>
                    <a:pt x="1680" y="2220"/>
                    <a:pt x="1680" y="2220"/>
                    <a:pt x="1680" y="2220"/>
                  </a:cubicBezTo>
                  <a:cubicBezTo>
                    <a:pt x="1517" y="2212"/>
                    <a:pt x="1387" y="2002"/>
                    <a:pt x="1387" y="1745"/>
                  </a:cubicBezTo>
                  <a:cubicBezTo>
                    <a:pt x="1387" y="1487"/>
                    <a:pt x="1517" y="1277"/>
                    <a:pt x="1680" y="1269"/>
                  </a:cubicBezTo>
                  <a:cubicBezTo>
                    <a:pt x="1680" y="12"/>
                    <a:pt x="1680" y="12"/>
                    <a:pt x="1680" y="12"/>
                  </a:cubicBezTo>
                  <a:cubicBezTo>
                    <a:pt x="1672" y="0"/>
                    <a:pt x="1672" y="0"/>
                    <a:pt x="1672" y="0"/>
                  </a:cubicBezTo>
                </a:path>
              </a:pathLst>
            </a:custGeom>
            <a:solidFill>
              <a:srgbClr val="9EA2C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 name="Freeform 22"/>
            <p:cNvSpPr/>
            <p:nvPr userDrawn="1">
              <p:custDataLst>
                <p:tags r:id="rId37"/>
              </p:custDataLst>
            </p:nvPr>
          </p:nvSpPr>
          <p:spPr bwMode="auto">
            <a:xfrm>
              <a:off x="5083247" y="2773363"/>
              <a:ext cx="3065463" cy="2170112"/>
            </a:xfrm>
            <a:custGeom>
              <a:avLst/>
              <a:gdLst>
                <a:gd name="T0" fmla="*/ 1931 w 1931"/>
                <a:gd name="T1" fmla="*/ 1367 h 1367"/>
                <a:gd name="T2" fmla="*/ 0 w 1931"/>
                <a:gd name="T3" fmla="*/ 1367 h 1367"/>
                <a:gd name="T4" fmla="*/ 966 w 1931"/>
                <a:gd name="T5" fmla="*/ 0 h 1367"/>
                <a:gd name="T6" fmla="*/ 1931 w 1931"/>
                <a:gd name="T7" fmla="*/ 1367 h 1367"/>
              </a:gdLst>
              <a:ahLst/>
              <a:cxnLst>
                <a:cxn ang="0">
                  <a:pos x="T0" y="T1"/>
                </a:cxn>
                <a:cxn ang="0">
                  <a:pos x="T2" y="T3"/>
                </a:cxn>
                <a:cxn ang="0">
                  <a:pos x="T4" y="T5"/>
                </a:cxn>
                <a:cxn ang="0">
                  <a:pos x="T6" y="T7"/>
                </a:cxn>
              </a:cxnLst>
              <a:rect l="0" t="0" r="r" b="b"/>
              <a:pathLst>
                <a:path w="1931" h="1367">
                  <a:moveTo>
                    <a:pt x="1931" y="1367"/>
                  </a:moveTo>
                  <a:lnTo>
                    <a:pt x="0" y="1367"/>
                  </a:lnTo>
                  <a:lnTo>
                    <a:pt x="966" y="0"/>
                  </a:lnTo>
                  <a:lnTo>
                    <a:pt x="1931" y="1367"/>
                  </a:lnTo>
                  <a:close/>
                </a:path>
              </a:pathLst>
            </a:custGeom>
            <a:solidFill>
              <a:srgbClr val="6E485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 name="Freeform 23"/>
            <p:cNvSpPr/>
            <p:nvPr userDrawn="1">
              <p:custDataLst>
                <p:tags r:id="rId38"/>
              </p:custDataLst>
            </p:nvPr>
          </p:nvSpPr>
          <p:spPr bwMode="auto">
            <a:xfrm>
              <a:off x="5083247" y="2773363"/>
              <a:ext cx="3065463" cy="2170112"/>
            </a:xfrm>
            <a:custGeom>
              <a:avLst/>
              <a:gdLst>
                <a:gd name="T0" fmla="*/ 1931 w 1931"/>
                <a:gd name="T1" fmla="*/ 1367 h 1367"/>
                <a:gd name="T2" fmla="*/ 0 w 1931"/>
                <a:gd name="T3" fmla="*/ 1367 h 1367"/>
                <a:gd name="T4" fmla="*/ 966 w 1931"/>
                <a:gd name="T5" fmla="*/ 0 h 1367"/>
                <a:gd name="T6" fmla="*/ 1931 w 1931"/>
                <a:gd name="T7" fmla="*/ 1367 h 1367"/>
              </a:gdLst>
              <a:ahLst/>
              <a:cxnLst>
                <a:cxn ang="0">
                  <a:pos x="T0" y="T1"/>
                </a:cxn>
                <a:cxn ang="0">
                  <a:pos x="T2" y="T3"/>
                </a:cxn>
                <a:cxn ang="0">
                  <a:pos x="T4" y="T5"/>
                </a:cxn>
                <a:cxn ang="0">
                  <a:pos x="T6" y="T7"/>
                </a:cxn>
              </a:cxnLst>
              <a:rect l="0" t="0" r="r" b="b"/>
              <a:pathLst>
                <a:path w="1931" h="1367">
                  <a:moveTo>
                    <a:pt x="1931" y="1367"/>
                  </a:moveTo>
                  <a:lnTo>
                    <a:pt x="0" y="1367"/>
                  </a:lnTo>
                  <a:lnTo>
                    <a:pt x="966" y="0"/>
                  </a:lnTo>
                  <a:lnTo>
                    <a:pt x="1931" y="136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 name="Freeform 24"/>
            <p:cNvSpPr>
              <a:spLocks noEditPoints="1"/>
            </p:cNvSpPr>
            <p:nvPr userDrawn="1">
              <p:custDataLst>
                <p:tags r:id="rId39"/>
              </p:custDataLst>
            </p:nvPr>
          </p:nvSpPr>
          <p:spPr bwMode="auto">
            <a:xfrm>
              <a:off x="5173735" y="2782888"/>
              <a:ext cx="1452563" cy="2047875"/>
            </a:xfrm>
            <a:custGeom>
              <a:avLst/>
              <a:gdLst>
                <a:gd name="T0" fmla="*/ 2020 w 2282"/>
                <a:gd name="T1" fmla="*/ 2671 h 3232"/>
                <a:gd name="T2" fmla="*/ 1583 w 2282"/>
                <a:gd name="T3" fmla="*/ 2952 h 3232"/>
                <a:gd name="T4" fmla="*/ 1583 w 2282"/>
                <a:gd name="T5" fmla="*/ 3232 h 3232"/>
                <a:gd name="T6" fmla="*/ 1975 w 2282"/>
                <a:gd name="T7" fmla="*/ 3232 h 3232"/>
                <a:gd name="T8" fmla="*/ 1975 w 2282"/>
                <a:gd name="T9" fmla="*/ 3231 h 3232"/>
                <a:gd name="T10" fmla="*/ 1975 w 2282"/>
                <a:gd name="T11" fmla="*/ 3231 h 3232"/>
                <a:gd name="T12" fmla="*/ 1975 w 2282"/>
                <a:gd name="T13" fmla="*/ 3229 h 3232"/>
                <a:gd name="T14" fmla="*/ 1975 w 2282"/>
                <a:gd name="T15" fmla="*/ 3229 h 3232"/>
                <a:gd name="T16" fmla="*/ 1975 w 2282"/>
                <a:gd name="T17" fmla="*/ 3227 h 3232"/>
                <a:gd name="T18" fmla="*/ 1975 w 2282"/>
                <a:gd name="T19" fmla="*/ 3227 h 3232"/>
                <a:gd name="T20" fmla="*/ 1975 w 2282"/>
                <a:gd name="T21" fmla="*/ 3225 h 3232"/>
                <a:gd name="T22" fmla="*/ 1975 w 2282"/>
                <a:gd name="T23" fmla="*/ 3224 h 3232"/>
                <a:gd name="T24" fmla="*/ 1975 w 2282"/>
                <a:gd name="T25" fmla="*/ 3223 h 3232"/>
                <a:gd name="T26" fmla="*/ 1975 w 2282"/>
                <a:gd name="T27" fmla="*/ 3222 h 3232"/>
                <a:gd name="T28" fmla="*/ 1975 w 2282"/>
                <a:gd name="T29" fmla="*/ 3220 h 3232"/>
                <a:gd name="T30" fmla="*/ 1975 w 2282"/>
                <a:gd name="T31" fmla="*/ 3220 h 3232"/>
                <a:gd name="T32" fmla="*/ 2020 w 2282"/>
                <a:gd name="T33" fmla="*/ 2671 h 3232"/>
                <a:gd name="T34" fmla="*/ 412 w 2282"/>
                <a:gd name="T35" fmla="*/ 2646 h 3232"/>
                <a:gd name="T36" fmla="*/ 0 w 2282"/>
                <a:gd name="T37" fmla="*/ 3232 h 3232"/>
                <a:gd name="T38" fmla="*/ 1507 w 2282"/>
                <a:gd name="T39" fmla="*/ 3232 h 3232"/>
                <a:gd name="T40" fmla="*/ 1507 w 2282"/>
                <a:gd name="T41" fmla="*/ 2949 h 3232"/>
                <a:gd name="T42" fmla="*/ 1099 w 2282"/>
                <a:gd name="T43" fmla="*/ 2653 h 3232"/>
                <a:gd name="T44" fmla="*/ 757 w 2282"/>
                <a:gd name="T45" fmla="*/ 2902 h 3232"/>
                <a:gd name="T46" fmla="*/ 412 w 2282"/>
                <a:gd name="T47" fmla="*/ 2646 h 3232"/>
                <a:gd name="T48" fmla="*/ 2274 w 2282"/>
                <a:gd name="T49" fmla="*/ 0 h 3232"/>
                <a:gd name="T50" fmla="*/ 1075 w 2282"/>
                <a:gd name="T51" fmla="*/ 1704 h 3232"/>
                <a:gd name="T52" fmla="*/ 1199 w 2282"/>
                <a:gd name="T53" fmla="*/ 2085 h 3232"/>
                <a:gd name="T54" fmla="*/ 1564 w 2282"/>
                <a:gd name="T55" fmla="*/ 1932 h 3232"/>
                <a:gd name="T56" fmla="*/ 2071 w 2282"/>
                <a:gd name="T57" fmla="*/ 2384 h 3232"/>
                <a:gd name="T58" fmla="*/ 2282 w 2282"/>
                <a:gd name="T59" fmla="*/ 1709 h 3232"/>
                <a:gd name="T60" fmla="*/ 2282 w 2282"/>
                <a:gd name="T61" fmla="*/ 10 h 3232"/>
                <a:gd name="T62" fmla="*/ 2274 w 2282"/>
                <a:gd name="T63" fmla="*/ 0 h 3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82" h="3231">
                  <a:moveTo>
                    <a:pt x="2020" y="2671"/>
                  </a:moveTo>
                  <a:cubicBezTo>
                    <a:pt x="1938" y="2832"/>
                    <a:pt x="1774" y="2945"/>
                    <a:pt x="1583" y="2952"/>
                  </a:cubicBezTo>
                  <a:cubicBezTo>
                    <a:pt x="1583" y="3232"/>
                    <a:pt x="1583" y="3232"/>
                    <a:pt x="1583" y="3232"/>
                  </a:cubicBezTo>
                  <a:cubicBezTo>
                    <a:pt x="1975" y="3232"/>
                    <a:pt x="1975" y="3232"/>
                    <a:pt x="1975" y="3232"/>
                  </a:cubicBezTo>
                  <a:cubicBezTo>
                    <a:pt x="1975" y="3232"/>
                    <a:pt x="1975" y="3232"/>
                    <a:pt x="1975" y="3231"/>
                  </a:cubicBezTo>
                  <a:cubicBezTo>
                    <a:pt x="1975" y="3231"/>
                    <a:pt x="1975" y="3231"/>
                    <a:pt x="1975" y="3231"/>
                  </a:cubicBezTo>
                  <a:cubicBezTo>
                    <a:pt x="1975" y="3231"/>
                    <a:pt x="1975" y="3230"/>
                    <a:pt x="1975" y="3229"/>
                  </a:cubicBezTo>
                  <a:cubicBezTo>
                    <a:pt x="1975" y="3229"/>
                    <a:pt x="1975" y="3229"/>
                    <a:pt x="1975" y="3229"/>
                  </a:cubicBezTo>
                  <a:cubicBezTo>
                    <a:pt x="1975" y="3228"/>
                    <a:pt x="1975" y="3228"/>
                    <a:pt x="1975" y="3227"/>
                  </a:cubicBezTo>
                  <a:cubicBezTo>
                    <a:pt x="1975" y="3227"/>
                    <a:pt x="1975" y="3227"/>
                    <a:pt x="1975" y="3227"/>
                  </a:cubicBezTo>
                  <a:cubicBezTo>
                    <a:pt x="1975" y="3226"/>
                    <a:pt x="1975" y="3225"/>
                    <a:pt x="1975" y="3225"/>
                  </a:cubicBezTo>
                  <a:cubicBezTo>
                    <a:pt x="1975" y="3225"/>
                    <a:pt x="1975" y="3224"/>
                    <a:pt x="1975" y="3224"/>
                  </a:cubicBezTo>
                  <a:cubicBezTo>
                    <a:pt x="1975" y="3224"/>
                    <a:pt x="1975" y="3223"/>
                    <a:pt x="1975" y="3223"/>
                  </a:cubicBezTo>
                  <a:cubicBezTo>
                    <a:pt x="1975" y="3222"/>
                    <a:pt x="1975" y="3222"/>
                    <a:pt x="1975" y="3222"/>
                  </a:cubicBezTo>
                  <a:cubicBezTo>
                    <a:pt x="1975" y="3222"/>
                    <a:pt x="1975" y="3221"/>
                    <a:pt x="1975" y="3220"/>
                  </a:cubicBezTo>
                  <a:cubicBezTo>
                    <a:pt x="1975" y="3220"/>
                    <a:pt x="1975" y="3220"/>
                    <a:pt x="1975" y="3220"/>
                  </a:cubicBezTo>
                  <a:cubicBezTo>
                    <a:pt x="1979" y="3032"/>
                    <a:pt x="1994" y="2848"/>
                    <a:pt x="2020" y="2671"/>
                  </a:cubicBezTo>
                  <a:moveTo>
                    <a:pt x="412" y="2646"/>
                  </a:moveTo>
                  <a:cubicBezTo>
                    <a:pt x="0" y="3232"/>
                    <a:pt x="0" y="3232"/>
                    <a:pt x="0" y="3232"/>
                  </a:cubicBezTo>
                  <a:cubicBezTo>
                    <a:pt x="1507" y="3232"/>
                    <a:pt x="1507" y="3232"/>
                    <a:pt x="1507" y="3232"/>
                  </a:cubicBezTo>
                  <a:cubicBezTo>
                    <a:pt x="1507" y="2949"/>
                    <a:pt x="1507" y="2949"/>
                    <a:pt x="1507" y="2949"/>
                  </a:cubicBezTo>
                  <a:cubicBezTo>
                    <a:pt x="1325" y="2929"/>
                    <a:pt x="1172" y="2813"/>
                    <a:pt x="1099" y="2653"/>
                  </a:cubicBezTo>
                  <a:cubicBezTo>
                    <a:pt x="1017" y="2805"/>
                    <a:pt x="894" y="2902"/>
                    <a:pt x="757" y="2902"/>
                  </a:cubicBezTo>
                  <a:cubicBezTo>
                    <a:pt x="619" y="2902"/>
                    <a:pt x="494" y="2802"/>
                    <a:pt x="412" y="2646"/>
                  </a:cubicBezTo>
                  <a:moveTo>
                    <a:pt x="2274" y="0"/>
                  </a:moveTo>
                  <a:cubicBezTo>
                    <a:pt x="1075" y="1704"/>
                    <a:pt x="1075" y="1704"/>
                    <a:pt x="1075" y="1704"/>
                  </a:cubicBezTo>
                  <a:cubicBezTo>
                    <a:pt x="1139" y="1806"/>
                    <a:pt x="1183" y="1938"/>
                    <a:pt x="1199" y="2085"/>
                  </a:cubicBezTo>
                  <a:cubicBezTo>
                    <a:pt x="1291" y="1991"/>
                    <a:pt x="1421" y="1932"/>
                    <a:pt x="1564" y="1932"/>
                  </a:cubicBezTo>
                  <a:cubicBezTo>
                    <a:pt x="1826" y="1932"/>
                    <a:pt x="2042" y="2130"/>
                    <a:pt x="2071" y="2384"/>
                  </a:cubicBezTo>
                  <a:cubicBezTo>
                    <a:pt x="2123" y="2142"/>
                    <a:pt x="2194" y="1916"/>
                    <a:pt x="2282" y="1709"/>
                  </a:cubicBezTo>
                  <a:cubicBezTo>
                    <a:pt x="2282" y="10"/>
                    <a:pt x="2282" y="10"/>
                    <a:pt x="2282" y="10"/>
                  </a:cubicBezTo>
                  <a:cubicBezTo>
                    <a:pt x="2274" y="0"/>
                    <a:pt x="2274" y="0"/>
                    <a:pt x="2274" y="0"/>
                  </a:cubicBezTo>
                </a:path>
              </a:pathLst>
            </a:custGeom>
            <a:solidFill>
              <a:srgbClr val="81566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 name="Oval 25"/>
            <p:cNvSpPr>
              <a:spLocks noChangeArrowheads="1"/>
            </p:cNvSpPr>
            <p:nvPr userDrawn="1">
              <p:custDataLst>
                <p:tags r:id="rId40"/>
              </p:custDataLst>
            </p:nvPr>
          </p:nvSpPr>
          <p:spPr bwMode="auto">
            <a:xfrm>
              <a:off x="4795910" y="4130675"/>
              <a:ext cx="385763" cy="601662"/>
            </a:xfrm>
            <a:prstGeom prst="ellipse">
              <a:avLst/>
            </a:prstGeom>
            <a:solidFill>
              <a:srgbClr val="FFB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 name="Freeform 26"/>
            <p:cNvSpPr/>
            <p:nvPr userDrawn="1">
              <p:custDataLst>
                <p:tags r:id="rId41"/>
              </p:custDataLst>
            </p:nvPr>
          </p:nvSpPr>
          <p:spPr bwMode="auto">
            <a:xfrm>
              <a:off x="4800672" y="4130675"/>
              <a:ext cx="185738" cy="601662"/>
            </a:xfrm>
            <a:custGeom>
              <a:avLst/>
              <a:gdLst>
                <a:gd name="T0" fmla="*/ 290 w 290"/>
                <a:gd name="T1" fmla="*/ 0 h 951"/>
                <a:gd name="T2" fmla="*/ 0 w 290"/>
                <a:gd name="T3" fmla="*/ 476 h 951"/>
                <a:gd name="T4" fmla="*/ 290 w 290"/>
                <a:gd name="T5" fmla="*/ 951 h 951"/>
                <a:gd name="T6" fmla="*/ 290 w 290"/>
                <a:gd name="T7" fmla="*/ 0 h 951"/>
              </a:gdLst>
              <a:ahLst/>
              <a:cxnLst>
                <a:cxn ang="0">
                  <a:pos x="T0" y="T1"/>
                </a:cxn>
                <a:cxn ang="0">
                  <a:pos x="T2" y="T3"/>
                </a:cxn>
                <a:cxn ang="0">
                  <a:pos x="T4" y="T5"/>
                </a:cxn>
                <a:cxn ang="0">
                  <a:pos x="T6" y="T7"/>
                </a:cxn>
              </a:cxnLst>
              <a:rect l="0" t="0" r="r" b="b"/>
              <a:pathLst>
                <a:path w="290" h="951">
                  <a:moveTo>
                    <a:pt x="290" y="0"/>
                  </a:moveTo>
                  <a:cubicBezTo>
                    <a:pt x="129" y="10"/>
                    <a:pt x="0" y="219"/>
                    <a:pt x="0" y="476"/>
                  </a:cubicBezTo>
                  <a:cubicBezTo>
                    <a:pt x="0" y="732"/>
                    <a:pt x="129" y="941"/>
                    <a:pt x="290" y="951"/>
                  </a:cubicBezTo>
                  <a:cubicBezTo>
                    <a:pt x="290" y="0"/>
                    <a:pt x="290" y="0"/>
                    <a:pt x="290" y="0"/>
                  </a:cubicBezTo>
                </a:path>
              </a:pathLst>
            </a:custGeom>
            <a:solidFill>
              <a:srgbClr val="FFD6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 name="Freeform 27"/>
            <p:cNvSpPr/>
            <p:nvPr userDrawn="1">
              <p:custDataLst>
                <p:tags r:id="rId42"/>
              </p:custDataLst>
            </p:nvPr>
          </p:nvSpPr>
          <p:spPr bwMode="auto">
            <a:xfrm>
              <a:off x="4961010" y="4464050"/>
              <a:ext cx="58738" cy="485775"/>
            </a:xfrm>
            <a:custGeom>
              <a:avLst/>
              <a:gdLst>
                <a:gd name="T0" fmla="*/ 92 w 92"/>
                <a:gd name="T1" fmla="*/ 767 h 767"/>
                <a:gd name="T2" fmla="*/ 92 w 92"/>
                <a:gd name="T3" fmla="*/ 41 h 767"/>
                <a:gd name="T4" fmla="*/ 51 w 92"/>
                <a:gd name="T5" fmla="*/ 0 h 767"/>
                <a:gd name="T6" fmla="*/ 41 w 92"/>
                <a:gd name="T7" fmla="*/ 0 h 767"/>
                <a:gd name="T8" fmla="*/ 0 w 92"/>
                <a:gd name="T9" fmla="*/ 41 h 767"/>
                <a:gd name="T10" fmla="*/ 0 w 92"/>
                <a:gd name="T11" fmla="*/ 767 h 767"/>
                <a:gd name="T12" fmla="*/ 92 w 92"/>
                <a:gd name="T13" fmla="*/ 767 h 767"/>
              </a:gdLst>
              <a:ahLst/>
              <a:cxnLst>
                <a:cxn ang="0">
                  <a:pos x="T0" y="T1"/>
                </a:cxn>
                <a:cxn ang="0">
                  <a:pos x="T2" y="T3"/>
                </a:cxn>
                <a:cxn ang="0">
                  <a:pos x="T4" y="T5"/>
                </a:cxn>
                <a:cxn ang="0">
                  <a:pos x="T6" y="T7"/>
                </a:cxn>
                <a:cxn ang="0">
                  <a:pos x="T8" y="T9"/>
                </a:cxn>
                <a:cxn ang="0">
                  <a:pos x="T10" y="T11"/>
                </a:cxn>
                <a:cxn ang="0">
                  <a:pos x="T12" y="T13"/>
                </a:cxn>
              </a:cxnLst>
              <a:rect l="0" t="0" r="r" b="b"/>
              <a:pathLst>
                <a:path w="92" h="767">
                  <a:moveTo>
                    <a:pt x="92" y="767"/>
                  </a:moveTo>
                  <a:cubicBezTo>
                    <a:pt x="92" y="41"/>
                    <a:pt x="92" y="41"/>
                    <a:pt x="92" y="41"/>
                  </a:cubicBezTo>
                  <a:cubicBezTo>
                    <a:pt x="92" y="19"/>
                    <a:pt x="74" y="0"/>
                    <a:pt x="51" y="0"/>
                  </a:cubicBezTo>
                  <a:cubicBezTo>
                    <a:pt x="41" y="0"/>
                    <a:pt x="41" y="0"/>
                    <a:pt x="41" y="0"/>
                  </a:cubicBezTo>
                  <a:cubicBezTo>
                    <a:pt x="18" y="0"/>
                    <a:pt x="0" y="19"/>
                    <a:pt x="0" y="41"/>
                  </a:cubicBezTo>
                  <a:cubicBezTo>
                    <a:pt x="0" y="767"/>
                    <a:pt x="0" y="767"/>
                    <a:pt x="0" y="767"/>
                  </a:cubicBezTo>
                  <a:lnTo>
                    <a:pt x="92" y="767"/>
                  </a:lnTo>
                  <a:close/>
                </a:path>
              </a:pathLst>
            </a:custGeom>
            <a:solidFill>
              <a:srgbClr val="B95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 name="Freeform 28"/>
            <p:cNvSpPr/>
            <p:nvPr userDrawn="1">
              <p:custDataLst>
                <p:tags r:id="rId43"/>
              </p:custDataLst>
            </p:nvPr>
          </p:nvSpPr>
          <p:spPr bwMode="auto">
            <a:xfrm>
              <a:off x="6431035" y="3090863"/>
              <a:ext cx="2209800" cy="1838325"/>
            </a:xfrm>
            <a:custGeom>
              <a:avLst/>
              <a:gdLst>
                <a:gd name="T0" fmla="*/ 3474 w 3474"/>
                <a:gd name="T1" fmla="*/ 2901 h 2901"/>
                <a:gd name="T2" fmla="*/ 3474 w 3474"/>
                <a:gd name="T3" fmla="*/ 2833 h 2901"/>
                <a:gd name="T4" fmla="*/ 1737 w 3474"/>
                <a:gd name="T5" fmla="*/ 0 h 2901"/>
                <a:gd name="T6" fmla="*/ 0 w 3474"/>
                <a:gd name="T7" fmla="*/ 2833 h 2901"/>
                <a:gd name="T8" fmla="*/ 1 w 3474"/>
                <a:gd name="T9" fmla="*/ 2901 h 2901"/>
                <a:gd name="T10" fmla="*/ 3474 w 3474"/>
                <a:gd name="T11" fmla="*/ 2901 h 2901"/>
              </a:gdLst>
              <a:ahLst/>
              <a:cxnLst>
                <a:cxn ang="0">
                  <a:pos x="T0" y="T1"/>
                </a:cxn>
                <a:cxn ang="0">
                  <a:pos x="T2" y="T3"/>
                </a:cxn>
                <a:cxn ang="0">
                  <a:pos x="T4" y="T5"/>
                </a:cxn>
                <a:cxn ang="0">
                  <a:pos x="T6" y="T7"/>
                </a:cxn>
                <a:cxn ang="0">
                  <a:pos x="T8" y="T9"/>
                </a:cxn>
                <a:cxn ang="0">
                  <a:pos x="T10" y="T11"/>
                </a:cxn>
              </a:cxnLst>
              <a:rect l="0" t="0" r="r" b="b"/>
              <a:pathLst>
                <a:path w="3474" h="2901">
                  <a:moveTo>
                    <a:pt x="3474" y="2901"/>
                  </a:moveTo>
                  <a:cubicBezTo>
                    <a:pt x="3474" y="2878"/>
                    <a:pt x="3474" y="2856"/>
                    <a:pt x="3474" y="2833"/>
                  </a:cubicBezTo>
                  <a:cubicBezTo>
                    <a:pt x="3474" y="1268"/>
                    <a:pt x="2697" y="0"/>
                    <a:pt x="1737" y="0"/>
                  </a:cubicBezTo>
                  <a:cubicBezTo>
                    <a:pt x="778" y="0"/>
                    <a:pt x="0" y="1268"/>
                    <a:pt x="0" y="2833"/>
                  </a:cubicBezTo>
                  <a:cubicBezTo>
                    <a:pt x="0" y="2856"/>
                    <a:pt x="0" y="2878"/>
                    <a:pt x="1" y="2901"/>
                  </a:cubicBezTo>
                  <a:cubicBezTo>
                    <a:pt x="3474" y="2901"/>
                    <a:pt x="3474" y="2901"/>
                    <a:pt x="3474" y="2901"/>
                  </a:cubicBezTo>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 name="Freeform 29"/>
            <p:cNvSpPr>
              <a:spLocks noEditPoints="1"/>
            </p:cNvSpPr>
            <p:nvPr userDrawn="1">
              <p:custDataLst>
                <p:tags r:id="rId44"/>
              </p:custDataLst>
            </p:nvPr>
          </p:nvSpPr>
          <p:spPr bwMode="auto">
            <a:xfrm flipH="1">
              <a:off x="6431035" y="4822825"/>
              <a:ext cx="0" cy="7937"/>
            </a:xfrm>
            <a:custGeom>
              <a:avLst/>
              <a:gdLst>
                <a:gd name="T0" fmla="*/ 11 h 11"/>
                <a:gd name="T1" fmla="*/ 11 h 11"/>
                <a:gd name="T2" fmla="*/ 11 h 11"/>
                <a:gd name="T3" fmla="*/ 9 h 11"/>
                <a:gd name="T4" fmla="*/ 9 h 11"/>
                <a:gd name="T5" fmla="*/ 9 h 11"/>
                <a:gd name="T6" fmla="*/ 7 h 11"/>
                <a:gd name="T7" fmla="*/ 7 h 11"/>
                <a:gd name="T8" fmla="*/ 7 h 11"/>
                <a:gd name="T9" fmla="*/ 4 h 11"/>
                <a:gd name="T10" fmla="*/ 5 h 11"/>
                <a:gd name="T11" fmla="*/ 4 h 11"/>
                <a:gd name="T12" fmla="*/ 2 h 11"/>
                <a:gd name="T13" fmla="*/ 3 h 11"/>
                <a:gd name="T14" fmla="*/ 2 h 11"/>
                <a:gd name="T15" fmla="*/ 0 h 11"/>
                <a:gd name="T16" fmla="*/ 0 h 11"/>
                <a:gd name="T17" fmla="*/ 0 h 1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Lst>
              <a:rect l="0" t="0" r="r" b="b"/>
              <a:pathLst>
                <a:path h="11">
                  <a:moveTo>
                    <a:pt x="0" y="11"/>
                  </a:moveTo>
                  <a:cubicBezTo>
                    <a:pt x="0" y="11"/>
                    <a:pt x="0" y="11"/>
                    <a:pt x="0" y="11"/>
                  </a:cubicBezTo>
                  <a:cubicBezTo>
                    <a:pt x="0" y="11"/>
                    <a:pt x="0" y="11"/>
                    <a:pt x="0" y="11"/>
                  </a:cubicBezTo>
                  <a:moveTo>
                    <a:pt x="0" y="9"/>
                  </a:moveTo>
                  <a:cubicBezTo>
                    <a:pt x="0" y="9"/>
                    <a:pt x="0" y="9"/>
                    <a:pt x="0" y="9"/>
                  </a:cubicBezTo>
                  <a:cubicBezTo>
                    <a:pt x="0" y="9"/>
                    <a:pt x="0" y="9"/>
                    <a:pt x="0" y="9"/>
                  </a:cubicBezTo>
                  <a:moveTo>
                    <a:pt x="0" y="7"/>
                  </a:moveTo>
                  <a:cubicBezTo>
                    <a:pt x="0" y="7"/>
                    <a:pt x="0" y="7"/>
                    <a:pt x="0" y="7"/>
                  </a:cubicBezTo>
                  <a:cubicBezTo>
                    <a:pt x="0" y="7"/>
                    <a:pt x="0" y="7"/>
                    <a:pt x="0" y="7"/>
                  </a:cubicBezTo>
                  <a:moveTo>
                    <a:pt x="0" y="4"/>
                  </a:moveTo>
                  <a:cubicBezTo>
                    <a:pt x="0" y="4"/>
                    <a:pt x="0" y="5"/>
                    <a:pt x="0" y="5"/>
                  </a:cubicBezTo>
                  <a:cubicBezTo>
                    <a:pt x="0" y="5"/>
                    <a:pt x="0" y="5"/>
                    <a:pt x="0" y="4"/>
                  </a:cubicBezTo>
                  <a:moveTo>
                    <a:pt x="0" y="2"/>
                  </a:moveTo>
                  <a:cubicBezTo>
                    <a:pt x="0" y="2"/>
                    <a:pt x="0" y="2"/>
                    <a:pt x="0" y="3"/>
                  </a:cubicBezTo>
                  <a:cubicBezTo>
                    <a:pt x="0" y="2"/>
                    <a:pt x="0" y="2"/>
                    <a:pt x="0" y="2"/>
                  </a:cubicBezTo>
                  <a:moveTo>
                    <a:pt x="0" y="0"/>
                  </a:moveTo>
                  <a:cubicBezTo>
                    <a:pt x="0" y="0"/>
                    <a:pt x="0" y="0"/>
                    <a:pt x="0" y="0"/>
                  </a:cubicBezTo>
                  <a:cubicBezTo>
                    <a:pt x="0" y="0"/>
                    <a:pt x="0" y="0"/>
                    <a:pt x="0" y="0"/>
                  </a:cubicBezTo>
                </a:path>
              </a:pathLst>
            </a:custGeom>
            <a:solidFill>
              <a:srgbClr val="94597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 name="Freeform 30"/>
            <p:cNvSpPr>
              <a:spLocks noEditPoints="1"/>
            </p:cNvSpPr>
            <p:nvPr userDrawn="1">
              <p:custDataLst>
                <p:tags r:id="rId45"/>
              </p:custDataLst>
            </p:nvPr>
          </p:nvSpPr>
          <p:spPr bwMode="auto">
            <a:xfrm>
              <a:off x="6431035" y="3092450"/>
              <a:ext cx="1214438" cy="1738312"/>
            </a:xfrm>
            <a:custGeom>
              <a:avLst/>
              <a:gdLst>
                <a:gd name="T0" fmla="*/ 1075 w 1908"/>
                <a:gd name="T1" fmla="*/ 642 h 2745"/>
                <a:gd name="T2" fmla="*/ 1089 w 1908"/>
                <a:gd name="T3" fmla="*/ 680 h 2745"/>
                <a:gd name="T4" fmla="*/ 1089 w 1908"/>
                <a:gd name="T5" fmla="*/ 2372 h 2745"/>
                <a:gd name="T6" fmla="*/ 1080 w 1908"/>
                <a:gd name="T7" fmla="*/ 2377 h 2745"/>
                <a:gd name="T8" fmla="*/ 1072 w 1908"/>
                <a:gd name="T9" fmla="*/ 2376 h 2745"/>
                <a:gd name="T10" fmla="*/ 1056 w 1908"/>
                <a:gd name="T11" fmla="*/ 2376 h 2745"/>
                <a:gd name="T12" fmla="*/ 1056 w 1908"/>
                <a:gd name="T13" fmla="*/ 2377 h 2745"/>
                <a:gd name="T14" fmla="*/ 1056 w 1908"/>
                <a:gd name="T15" fmla="*/ 2377 h 2745"/>
                <a:gd name="T16" fmla="*/ 1056 w 1908"/>
                <a:gd name="T17" fmla="*/ 2377 h 2745"/>
                <a:gd name="T18" fmla="*/ 1056 w 1908"/>
                <a:gd name="T19" fmla="*/ 2376 h 2745"/>
                <a:gd name="T20" fmla="*/ 1060 w 1908"/>
                <a:gd name="T21" fmla="*/ 642 h 2745"/>
                <a:gd name="T22" fmla="*/ 1680 w 1908"/>
                <a:gd name="T23" fmla="*/ 0 h 2745"/>
                <a:gd name="T24" fmla="*/ 99 w 1908"/>
                <a:gd name="T25" fmla="*/ 1955 h 2745"/>
                <a:gd name="T26" fmla="*/ 99 w 1908"/>
                <a:gd name="T27" fmla="*/ 1955 h 2745"/>
                <a:gd name="T28" fmla="*/ 0 w 1908"/>
                <a:gd name="T29" fmla="*/ 2733 h 2745"/>
                <a:gd name="T30" fmla="*/ 0 w 1908"/>
                <a:gd name="T31" fmla="*/ 2735 h 2745"/>
                <a:gd name="T32" fmla="*/ 0 w 1908"/>
                <a:gd name="T33" fmla="*/ 2737 h 2745"/>
                <a:gd name="T34" fmla="*/ 0 w 1908"/>
                <a:gd name="T35" fmla="*/ 2740 h 2745"/>
                <a:gd name="T36" fmla="*/ 0 w 1908"/>
                <a:gd name="T37" fmla="*/ 2742 h 2745"/>
                <a:gd name="T38" fmla="*/ 0 w 1908"/>
                <a:gd name="T39" fmla="*/ 2744 h 2745"/>
                <a:gd name="T40" fmla="*/ 0 w 1908"/>
                <a:gd name="T41" fmla="*/ 2745 h 2745"/>
                <a:gd name="T42" fmla="*/ 267 w 1908"/>
                <a:gd name="T43" fmla="*/ 2562 h 2745"/>
                <a:gd name="T44" fmla="*/ 336 w 1908"/>
                <a:gd name="T45" fmla="*/ 2571 h 2745"/>
                <a:gd name="T46" fmla="*/ 336 w 1908"/>
                <a:gd name="T47" fmla="*/ 2570 h 2745"/>
                <a:gd name="T48" fmla="*/ 336 w 1908"/>
                <a:gd name="T49" fmla="*/ 2570 h 2745"/>
                <a:gd name="T50" fmla="*/ 336 w 1908"/>
                <a:gd name="T51" fmla="*/ 2569 h 2745"/>
                <a:gd name="T52" fmla="*/ 336 w 1908"/>
                <a:gd name="T53" fmla="*/ 2568 h 2745"/>
                <a:gd name="T54" fmla="*/ 336 w 1908"/>
                <a:gd name="T55" fmla="*/ 2567 h 2745"/>
                <a:gd name="T56" fmla="*/ 336 w 1908"/>
                <a:gd name="T57" fmla="*/ 2566 h 2745"/>
                <a:gd name="T58" fmla="*/ 336 w 1908"/>
                <a:gd name="T59" fmla="*/ 2566 h 2745"/>
                <a:gd name="T60" fmla="*/ 336 w 1908"/>
                <a:gd name="T61" fmla="*/ 2562 h 2745"/>
                <a:gd name="T62" fmla="*/ 336 w 1908"/>
                <a:gd name="T63" fmla="*/ 2562 h 2745"/>
                <a:gd name="T64" fmla="*/ 336 w 1908"/>
                <a:gd name="T65" fmla="*/ 2561 h 2745"/>
                <a:gd name="T66" fmla="*/ 337 w 1908"/>
                <a:gd name="T67" fmla="*/ 2560 h 2745"/>
                <a:gd name="T68" fmla="*/ 337 w 1908"/>
                <a:gd name="T69" fmla="*/ 2559 h 2745"/>
                <a:gd name="T70" fmla="*/ 337 w 1908"/>
                <a:gd name="T71" fmla="*/ 2559 h 2745"/>
                <a:gd name="T72" fmla="*/ 337 w 1908"/>
                <a:gd name="T73" fmla="*/ 2558 h 2745"/>
                <a:gd name="T74" fmla="*/ 337 w 1908"/>
                <a:gd name="T75" fmla="*/ 2557 h 2745"/>
                <a:gd name="T76" fmla="*/ 337 w 1908"/>
                <a:gd name="T77" fmla="*/ 2556 h 2745"/>
                <a:gd name="T78" fmla="*/ 337 w 1908"/>
                <a:gd name="T79" fmla="*/ 2555 h 2745"/>
                <a:gd name="T80" fmla="*/ 337 w 1908"/>
                <a:gd name="T81" fmla="*/ 2555 h 2745"/>
                <a:gd name="T82" fmla="*/ 337 w 1908"/>
                <a:gd name="T83" fmla="*/ 2554 h 2745"/>
                <a:gd name="T84" fmla="*/ 337 w 1908"/>
                <a:gd name="T85" fmla="*/ 2553 h 2745"/>
                <a:gd name="T86" fmla="*/ 838 w 1908"/>
                <a:gd name="T87" fmla="*/ 2514 h 2745"/>
                <a:gd name="T88" fmla="*/ 868 w 1908"/>
                <a:gd name="T89" fmla="*/ 2513 h 2745"/>
                <a:gd name="T90" fmla="*/ 1331 w 1908"/>
                <a:gd name="T91" fmla="*/ 2745 h 2745"/>
                <a:gd name="T92" fmla="*/ 1485 w 1908"/>
                <a:gd name="T93" fmla="*/ 2665 h 2745"/>
                <a:gd name="T94" fmla="*/ 1630 w 1908"/>
                <a:gd name="T95" fmla="*/ 2477 h 2745"/>
                <a:gd name="T96" fmla="*/ 1680 w 1908"/>
                <a:gd name="T97" fmla="*/ 2003 h 2745"/>
                <a:gd name="T98" fmla="*/ 1680 w 1908"/>
                <a:gd name="T99" fmla="*/ 1672 h 2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08" h="2745">
                  <a:moveTo>
                    <a:pt x="1068" y="652"/>
                  </a:moveTo>
                  <a:cubicBezTo>
                    <a:pt x="1072" y="646"/>
                    <a:pt x="1075" y="642"/>
                    <a:pt x="1075" y="642"/>
                  </a:cubicBezTo>
                  <a:cubicBezTo>
                    <a:pt x="1075" y="642"/>
                    <a:pt x="1080" y="649"/>
                    <a:pt x="1089" y="660"/>
                  </a:cubicBezTo>
                  <a:cubicBezTo>
                    <a:pt x="1089" y="680"/>
                    <a:pt x="1089" y="680"/>
                    <a:pt x="1089" y="680"/>
                  </a:cubicBezTo>
                  <a:cubicBezTo>
                    <a:pt x="1151" y="760"/>
                    <a:pt x="1299" y="958"/>
                    <a:pt x="1451" y="1204"/>
                  </a:cubicBezTo>
                  <a:cubicBezTo>
                    <a:pt x="1908" y="1946"/>
                    <a:pt x="1443" y="2322"/>
                    <a:pt x="1089" y="2372"/>
                  </a:cubicBezTo>
                  <a:cubicBezTo>
                    <a:pt x="1089" y="2377"/>
                    <a:pt x="1089" y="2377"/>
                    <a:pt x="1089" y="2377"/>
                  </a:cubicBezTo>
                  <a:cubicBezTo>
                    <a:pt x="1072" y="2377"/>
                    <a:pt x="1084" y="2377"/>
                    <a:pt x="1080" y="2377"/>
                  </a:cubicBezTo>
                  <a:cubicBezTo>
                    <a:pt x="1076" y="2377"/>
                    <a:pt x="1072" y="2377"/>
                    <a:pt x="1072" y="2377"/>
                  </a:cubicBezTo>
                  <a:cubicBezTo>
                    <a:pt x="1072" y="2376"/>
                    <a:pt x="1072" y="2376"/>
                    <a:pt x="1072" y="2376"/>
                  </a:cubicBezTo>
                  <a:cubicBezTo>
                    <a:pt x="1069" y="2376"/>
                    <a:pt x="1067" y="2376"/>
                    <a:pt x="1064" y="2375"/>
                  </a:cubicBezTo>
                  <a:cubicBezTo>
                    <a:pt x="1061" y="2376"/>
                    <a:pt x="1059" y="2376"/>
                    <a:pt x="1056" y="2376"/>
                  </a:cubicBezTo>
                  <a:cubicBezTo>
                    <a:pt x="1056" y="2377"/>
                    <a:pt x="1056" y="2377"/>
                    <a:pt x="1056" y="2377"/>
                  </a:cubicBezTo>
                  <a:cubicBezTo>
                    <a:pt x="1060" y="2377"/>
                    <a:pt x="1056" y="2377"/>
                    <a:pt x="1056" y="2377"/>
                  </a:cubicBezTo>
                  <a:cubicBezTo>
                    <a:pt x="1056" y="2377"/>
                    <a:pt x="1056" y="2377"/>
                    <a:pt x="1056" y="2377"/>
                  </a:cubicBezTo>
                  <a:cubicBezTo>
                    <a:pt x="1056" y="2377"/>
                    <a:pt x="1056" y="2377"/>
                    <a:pt x="1056" y="2377"/>
                  </a:cubicBezTo>
                  <a:cubicBezTo>
                    <a:pt x="1056" y="2377"/>
                    <a:pt x="1056" y="2377"/>
                    <a:pt x="1056" y="2377"/>
                  </a:cubicBezTo>
                  <a:cubicBezTo>
                    <a:pt x="1056" y="2377"/>
                    <a:pt x="1056" y="2377"/>
                    <a:pt x="1056" y="2377"/>
                  </a:cubicBezTo>
                  <a:cubicBezTo>
                    <a:pt x="1056" y="2377"/>
                    <a:pt x="1052" y="2377"/>
                    <a:pt x="1056" y="2377"/>
                  </a:cubicBezTo>
                  <a:cubicBezTo>
                    <a:pt x="1056" y="2376"/>
                    <a:pt x="1056" y="2376"/>
                    <a:pt x="1056" y="2376"/>
                  </a:cubicBezTo>
                  <a:cubicBezTo>
                    <a:pt x="740" y="2346"/>
                    <a:pt x="188" y="1922"/>
                    <a:pt x="669" y="1204"/>
                  </a:cubicBezTo>
                  <a:cubicBezTo>
                    <a:pt x="878" y="891"/>
                    <a:pt x="1060" y="642"/>
                    <a:pt x="1060" y="642"/>
                  </a:cubicBezTo>
                  <a:cubicBezTo>
                    <a:pt x="1060" y="642"/>
                    <a:pt x="1063" y="646"/>
                    <a:pt x="1068" y="652"/>
                  </a:cubicBezTo>
                  <a:moveTo>
                    <a:pt x="1680" y="0"/>
                  </a:moveTo>
                  <a:cubicBezTo>
                    <a:pt x="946" y="38"/>
                    <a:pt x="327" y="819"/>
                    <a:pt x="96" y="1897"/>
                  </a:cubicBezTo>
                  <a:cubicBezTo>
                    <a:pt x="98" y="1916"/>
                    <a:pt x="99" y="1935"/>
                    <a:pt x="99" y="1955"/>
                  </a:cubicBezTo>
                  <a:cubicBezTo>
                    <a:pt x="99" y="1955"/>
                    <a:pt x="99" y="1955"/>
                    <a:pt x="99" y="1955"/>
                  </a:cubicBezTo>
                  <a:cubicBezTo>
                    <a:pt x="99" y="1955"/>
                    <a:pt x="99" y="1955"/>
                    <a:pt x="99" y="1955"/>
                  </a:cubicBezTo>
                  <a:cubicBezTo>
                    <a:pt x="99" y="2037"/>
                    <a:pt x="79" y="2115"/>
                    <a:pt x="45" y="2184"/>
                  </a:cubicBezTo>
                  <a:cubicBezTo>
                    <a:pt x="19" y="2361"/>
                    <a:pt x="4" y="2545"/>
                    <a:pt x="0" y="2733"/>
                  </a:cubicBezTo>
                  <a:cubicBezTo>
                    <a:pt x="0" y="2733"/>
                    <a:pt x="0" y="2733"/>
                    <a:pt x="0" y="2733"/>
                  </a:cubicBezTo>
                  <a:cubicBezTo>
                    <a:pt x="0" y="2734"/>
                    <a:pt x="0" y="2735"/>
                    <a:pt x="0" y="2735"/>
                  </a:cubicBezTo>
                  <a:cubicBezTo>
                    <a:pt x="0" y="2735"/>
                    <a:pt x="0" y="2735"/>
                    <a:pt x="0" y="2736"/>
                  </a:cubicBezTo>
                  <a:cubicBezTo>
                    <a:pt x="0" y="2736"/>
                    <a:pt x="0" y="2737"/>
                    <a:pt x="0" y="2737"/>
                  </a:cubicBezTo>
                  <a:cubicBezTo>
                    <a:pt x="0" y="2738"/>
                    <a:pt x="0" y="2738"/>
                    <a:pt x="0" y="2738"/>
                  </a:cubicBezTo>
                  <a:cubicBezTo>
                    <a:pt x="0" y="2739"/>
                    <a:pt x="0" y="2739"/>
                    <a:pt x="0" y="2740"/>
                  </a:cubicBezTo>
                  <a:cubicBezTo>
                    <a:pt x="0" y="2740"/>
                    <a:pt x="0" y="2740"/>
                    <a:pt x="0" y="2740"/>
                  </a:cubicBezTo>
                  <a:cubicBezTo>
                    <a:pt x="0" y="2741"/>
                    <a:pt x="0" y="2741"/>
                    <a:pt x="0" y="2742"/>
                  </a:cubicBezTo>
                  <a:cubicBezTo>
                    <a:pt x="0" y="2742"/>
                    <a:pt x="0" y="2742"/>
                    <a:pt x="0" y="2742"/>
                  </a:cubicBezTo>
                  <a:cubicBezTo>
                    <a:pt x="0" y="2743"/>
                    <a:pt x="0" y="2744"/>
                    <a:pt x="0" y="2744"/>
                  </a:cubicBezTo>
                  <a:cubicBezTo>
                    <a:pt x="0" y="2744"/>
                    <a:pt x="0" y="2744"/>
                    <a:pt x="0" y="2744"/>
                  </a:cubicBezTo>
                  <a:cubicBezTo>
                    <a:pt x="0" y="2745"/>
                    <a:pt x="0" y="2745"/>
                    <a:pt x="0" y="2745"/>
                  </a:cubicBezTo>
                  <a:cubicBezTo>
                    <a:pt x="31" y="2745"/>
                    <a:pt x="31" y="2745"/>
                    <a:pt x="31" y="2745"/>
                  </a:cubicBezTo>
                  <a:cubicBezTo>
                    <a:pt x="58" y="2640"/>
                    <a:pt x="155" y="2562"/>
                    <a:pt x="267" y="2562"/>
                  </a:cubicBezTo>
                  <a:cubicBezTo>
                    <a:pt x="291" y="2562"/>
                    <a:pt x="314" y="2565"/>
                    <a:pt x="336" y="2572"/>
                  </a:cubicBezTo>
                  <a:cubicBezTo>
                    <a:pt x="336" y="2572"/>
                    <a:pt x="336" y="2571"/>
                    <a:pt x="336" y="2571"/>
                  </a:cubicBezTo>
                  <a:cubicBezTo>
                    <a:pt x="336" y="2571"/>
                    <a:pt x="336" y="2571"/>
                    <a:pt x="336" y="2571"/>
                  </a:cubicBezTo>
                  <a:cubicBezTo>
                    <a:pt x="336" y="2571"/>
                    <a:pt x="336" y="2571"/>
                    <a:pt x="336" y="2570"/>
                  </a:cubicBezTo>
                  <a:cubicBezTo>
                    <a:pt x="336" y="2570"/>
                    <a:pt x="336" y="2570"/>
                    <a:pt x="336" y="2570"/>
                  </a:cubicBezTo>
                  <a:cubicBezTo>
                    <a:pt x="336" y="2570"/>
                    <a:pt x="336" y="2570"/>
                    <a:pt x="336" y="2570"/>
                  </a:cubicBezTo>
                  <a:cubicBezTo>
                    <a:pt x="336" y="2570"/>
                    <a:pt x="336" y="2569"/>
                    <a:pt x="336" y="2569"/>
                  </a:cubicBezTo>
                  <a:cubicBezTo>
                    <a:pt x="336" y="2569"/>
                    <a:pt x="336" y="2569"/>
                    <a:pt x="336" y="2569"/>
                  </a:cubicBezTo>
                  <a:cubicBezTo>
                    <a:pt x="336" y="2569"/>
                    <a:pt x="336" y="2569"/>
                    <a:pt x="336" y="2569"/>
                  </a:cubicBezTo>
                  <a:cubicBezTo>
                    <a:pt x="336" y="2568"/>
                    <a:pt x="336" y="2568"/>
                    <a:pt x="336" y="2568"/>
                  </a:cubicBezTo>
                  <a:cubicBezTo>
                    <a:pt x="336" y="2568"/>
                    <a:pt x="336" y="2568"/>
                    <a:pt x="336" y="2568"/>
                  </a:cubicBezTo>
                  <a:cubicBezTo>
                    <a:pt x="336" y="2568"/>
                    <a:pt x="336" y="2567"/>
                    <a:pt x="336" y="2567"/>
                  </a:cubicBezTo>
                  <a:cubicBezTo>
                    <a:pt x="336" y="2567"/>
                    <a:pt x="336" y="2567"/>
                    <a:pt x="336" y="2567"/>
                  </a:cubicBezTo>
                  <a:cubicBezTo>
                    <a:pt x="336" y="2567"/>
                    <a:pt x="336" y="2567"/>
                    <a:pt x="336" y="2566"/>
                  </a:cubicBezTo>
                  <a:cubicBezTo>
                    <a:pt x="336" y="2566"/>
                    <a:pt x="336" y="2566"/>
                    <a:pt x="336" y="2566"/>
                  </a:cubicBezTo>
                  <a:cubicBezTo>
                    <a:pt x="336" y="2566"/>
                    <a:pt x="336" y="2566"/>
                    <a:pt x="336" y="2566"/>
                  </a:cubicBezTo>
                  <a:cubicBezTo>
                    <a:pt x="336" y="2566"/>
                    <a:pt x="336" y="2566"/>
                    <a:pt x="336" y="2566"/>
                  </a:cubicBezTo>
                  <a:cubicBezTo>
                    <a:pt x="336" y="2564"/>
                    <a:pt x="336" y="2563"/>
                    <a:pt x="336" y="2562"/>
                  </a:cubicBezTo>
                  <a:cubicBezTo>
                    <a:pt x="336" y="2562"/>
                    <a:pt x="336" y="2562"/>
                    <a:pt x="336" y="2562"/>
                  </a:cubicBezTo>
                  <a:cubicBezTo>
                    <a:pt x="336" y="2562"/>
                    <a:pt x="336" y="2562"/>
                    <a:pt x="336" y="2562"/>
                  </a:cubicBezTo>
                  <a:cubicBezTo>
                    <a:pt x="336" y="2562"/>
                    <a:pt x="336" y="2561"/>
                    <a:pt x="336" y="2561"/>
                  </a:cubicBezTo>
                  <a:cubicBezTo>
                    <a:pt x="336" y="2561"/>
                    <a:pt x="336" y="2561"/>
                    <a:pt x="336" y="2561"/>
                  </a:cubicBezTo>
                  <a:cubicBezTo>
                    <a:pt x="336" y="2561"/>
                    <a:pt x="336" y="2561"/>
                    <a:pt x="336" y="2561"/>
                  </a:cubicBezTo>
                  <a:cubicBezTo>
                    <a:pt x="336" y="2560"/>
                    <a:pt x="337" y="2560"/>
                    <a:pt x="337" y="2560"/>
                  </a:cubicBezTo>
                  <a:cubicBezTo>
                    <a:pt x="337" y="2560"/>
                    <a:pt x="337" y="2560"/>
                    <a:pt x="337" y="2560"/>
                  </a:cubicBezTo>
                  <a:cubicBezTo>
                    <a:pt x="337" y="2560"/>
                    <a:pt x="337" y="2559"/>
                    <a:pt x="337" y="2559"/>
                  </a:cubicBezTo>
                  <a:cubicBezTo>
                    <a:pt x="337" y="2559"/>
                    <a:pt x="337" y="2559"/>
                    <a:pt x="337" y="2559"/>
                  </a:cubicBezTo>
                  <a:cubicBezTo>
                    <a:pt x="337" y="2559"/>
                    <a:pt x="337" y="2559"/>
                    <a:pt x="337" y="2559"/>
                  </a:cubicBezTo>
                  <a:cubicBezTo>
                    <a:pt x="337" y="2558"/>
                    <a:pt x="337" y="2558"/>
                    <a:pt x="337" y="2558"/>
                  </a:cubicBezTo>
                  <a:cubicBezTo>
                    <a:pt x="337" y="2558"/>
                    <a:pt x="337" y="2558"/>
                    <a:pt x="337" y="2558"/>
                  </a:cubicBezTo>
                  <a:cubicBezTo>
                    <a:pt x="337" y="2558"/>
                    <a:pt x="337" y="2558"/>
                    <a:pt x="337" y="2557"/>
                  </a:cubicBezTo>
                  <a:cubicBezTo>
                    <a:pt x="337" y="2557"/>
                    <a:pt x="337" y="2557"/>
                    <a:pt x="337" y="2557"/>
                  </a:cubicBezTo>
                  <a:cubicBezTo>
                    <a:pt x="337" y="2557"/>
                    <a:pt x="337" y="2556"/>
                    <a:pt x="337" y="2556"/>
                  </a:cubicBezTo>
                  <a:cubicBezTo>
                    <a:pt x="337" y="2556"/>
                    <a:pt x="337" y="2556"/>
                    <a:pt x="337" y="2556"/>
                  </a:cubicBezTo>
                  <a:cubicBezTo>
                    <a:pt x="337" y="2556"/>
                    <a:pt x="337" y="2556"/>
                    <a:pt x="337" y="2555"/>
                  </a:cubicBezTo>
                  <a:cubicBezTo>
                    <a:pt x="337" y="2555"/>
                    <a:pt x="337" y="2555"/>
                    <a:pt x="337" y="2555"/>
                  </a:cubicBezTo>
                  <a:cubicBezTo>
                    <a:pt x="337" y="2555"/>
                    <a:pt x="337" y="2555"/>
                    <a:pt x="337" y="2555"/>
                  </a:cubicBezTo>
                  <a:cubicBezTo>
                    <a:pt x="337" y="2555"/>
                    <a:pt x="337" y="2555"/>
                    <a:pt x="337" y="2555"/>
                  </a:cubicBezTo>
                  <a:cubicBezTo>
                    <a:pt x="337" y="2554"/>
                    <a:pt x="337" y="2554"/>
                    <a:pt x="337" y="2554"/>
                  </a:cubicBezTo>
                  <a:cubicBezTo>
                    <a:pt x="337" y="2554"/>
                    <a:pt x="337" y="2554"/>
                    <a:pt x="337" y="2554"/>
                  </a:cubicBezTo>
                  <a:cubicBezTo>
                    <a:pt x="337" y="2554"/>
                    <a:pt x="337" y="2553"/>
                    <a:pt x="337" y="2553"/>
                  </a:cubicBezTo>
                  <a:cubicBezTo>
                    <a:pt x="337" y="2553"/>
                    <a:pt x="337" y="2553"/>
                    <a:pt x="337" y="2553"/>
                  </a:cubicBezTo>
                  <a:cubicBezTo>
                    <a:pt x="348" y="2424"/>
                    <a:pt x="459" y="2319"/>
                    <a:pt x="591" y="2319"/>
                  </a:cubicBezTo>
                  <a:cubicBezTo>
                    <a:pt x="709" y="2319"/>
                    <a:pt x="810" y="2403"/>
                    <a:pt x="838" y="2514"/>
                  </a:cubicBezTo>
                  <a:cubicBezTo>
                    <a:pt x="846" y="2514"/>
                    <a:pt x="854" y="2513"/>
                    <a:pt x="862" y="2513"/>
                  </a:cubicBezTo>
                  <a:cubicBezTo>
                    <a:pt x="864" y="2513"/>
                    <a:pt x="866" y="2513"/>
                    <a:pt x="868" y="2513"/>
                  </a:cubicBezTo>
                  <a:cubicBezTo>
                    <a:pt x="1002" y="2513"/>
                    <a:pt x="1116" y="2617"/>
                    <a:pt x="1142" y="2745"/>
                  </a:cubicBezTo>
                  <a:cubicBezTo>
                    <a:pt x="1331" y="2745"/>
                    <a:pt x="1331" y="2745"/>
                    <a:pt x="1331" y="2745"/>
                  </a:cubicBezTo>
                  <a:cubicBezTo>
                    <a:pt x="1365" y="2697"/>
                    <a:pt x="1420" y="2665"/>
                    <a:pt x="1482" y="2665"/>
                  </a:cubicBezTo>
                  <a:cubicBezTo>
                    <a:pt x="1483" y="2665"/>
                    <a:pt x="1484" y="2665"/>
                    <a:pt x="1485" y="2665"/>
                  </a:cubicBezTo>
                  <a:cubicBezTo>
                    <a:pt x="1482" y="2653"/>
                    <a:pt x="1480" y="2640"/>
                    <a:pt x="1480" y="2627"/>
                  </a:cubicBezTo>
                  <a:cubicBezTo>
                    <a:pt x="1480" y="2545"/>
                    <a:pt x="1548" y="2477"/>
                    <a:pt x="1630" y="2477"/>
                  </a:cubicBezTo>
                  <a:cubicBezTo>
                    <a:pt x="1647" y="2477"/>
                    <a:pt x="1664" y="2480"/>
                    <a:pt x="1680" y="2486"/>
                  </a:cubicBezTo>
                  <a:cubicBezTo>
                    <a:pt x="1680" y="2003"/>
                    <a:pt x="1680" y="2003"/>
                    <a:pt x="1680" y="2003"/>
                  </a:cubicBezTo>
                  <a:cubicBezTo>
                    <a:pt x="1672" y="1950"/>
                    <a:pt x="1668" y="1895"/>
                    <a:pt x="1668" y="1838"/>
                  </a:cubicBezTo>
                  <a:cubicBezTo>
                    <a:pt x="1668" y="1781"/>
                    <a:pt x="1672" y="1725"/>
                    <a:pt x="1680" y="1672"/>
                  </a:cubicBezTo>
                  <a:cubicBezTo>
                    <a:pt x="1680" y="0"/>
                    <a:pt x="1680" y="0"/>
                    <a:pt x="1680" y="0"/>
                  </a:cubicBezTo>
                </a:path>
              </a:pathLst>
            </a:custGeom>
            <a:solidFill>
              <a:srgbClr val="A499C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 name="Oval 32"/>
            <p:cNvSpPr>
              <a:spLocks noChangeArrowheads="1"/>
            </p:cNvSpPr>
            <p:nvPr userDrawn="1">
              <p:custDataLst>
                <p:tags r:id="rId46"/>
              </p:custDataLst>
            </p:nvPr>
          </p:nvSpPr>
          <p:spPr bwMode="auto">
            <a:xfrm>
              <a:off x="8034410" y="4916488"/>
              <a:ext cx="339725" cy="80962"/>
            </a:xfrm>
            <a:prstGeom prst="ellipse">
              <a:avLst/>
            </a:prstGeom>
            <a:solidFill>
              <a:srgbClr val="C57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 name="Oval 33"/>
            <p:cNvSpPr>
              <a:spLocks noChangeArrowheads="1"/>
            </p:cNvSpPr>
            <p:nvPr userDrawn="1">
              <p:custDataLst>
                <p:tags r:id="rId47"/>
              </p:custDataLst>
            </p:nvPr>
          </p:nvSpPr>
          <p:spPr bwMode="auto">
            <a:xfrm>
              <a:off x="7899472" y="3657600"/>
              <a:ext cx="635000" cy="993775"/>
            </a:xfrm>
            <a:prstGeom prst="ellipse">
              <a:avLst/>
            </a:prstGeom>
            <a:solidFill>
              <a:srgbClr val="FFB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 name="Freeform 34"/>
            <p:cNvSpPr/>
            <p:nvPr userDrawn="1">
              <p:custDataLst>
                <p:tags r:id="rId48"/>
              </p:custDataLst>
            </p:nvPr>
          </p:nvSpPr>
          <p:spPr bwMode="auto">
            <a:xfrm>
              <a:off x="7962972" y="3659188"/>
              <a:ext cx="247650" cy="992187"/>
            </a:xfrm>
            <a:custGeom>
              <a:avLst/>
              <a:gdLst>
                <a:gd name="T0" fmla="*/ 388 w 388"/>
                <a:gd name="T1" fmla="*/ 0 h 1567"/>
                <a:gd name="T2" fmla="*/ 0 w 388"/>
                <a:gd name="T3" fmla="*/ 334 h 1567"/>
                <a:gd name="T4" fmla="*/ 204 w 388"/>
                <a:gd name="T5" fmla="*/ 944 h 1567"/>
                <a:gd name="T6" fmla="*/ 103 w 388"/>
                <a:gd name="T7" fmla="*/ 1402 h 1567"/>
                <a:gd name="T8" fmla="*/ 388 w 388"/>
                <a:gd name="T9" fmla="*/ 1567 h 1567"/>
                <a:gd name="T10" fmla="*/ 388 w 388"/>
                <a:gd name="T11" fmla="*/ 0 h 1567"/>
              </a:gdLst>
              <a:ahLst/>
              <a:cxnLst>
                <a:cxn ang="0">
                  <a:pos x="T0" y="T1"/>
                </a:cxn>
                <a:cxn ang="0">
                  <a:pos x="T2" y="T3"/>
                </a:cxn>
                <a:cxn ang="0">
                  <a:pos x="T4" y="T5"/>
                </a:cxn>
                <a:cxn ang="0">
                  <a:pos x="T6" y="T7"/>
                </a:cxn>
                <a:cxn ang="0">
                  <a:pos x="T8" y="T9"/>
                </a:cxn>
                <a:cxn ang="0">
                  <a:pos x="T10" y="T11"/>
                </a:cxn>
              </a:cxnLst>
              <a:rect l="0" t="0" r="r" b="b"/>
              <a:pathLst>
                <a:path w="388" h="1567">
                  <a:moveTo>
                    <a:pt x="388" y="0"/>
                  </a:moveTo>
                  <a:cubicBezTo>
                    <a:pt x="228" y="10"/>
                    <a:pt x="86" y="140"/>
                    <a:pt x="0" y="334"/>
                  </a:cubicBezTo>
                  <a:cubicBezTo>
                    <a:pt x="123" y="467"/>
                    <a:pt x="204" y="691"/>
                    <a:pt x="204" y="944"/>
                  </a:cubicBezTo>
                  <a:cubicBezTo>
                    <a:pt x="204" y="1117"/>
                    <a:pt x="166" y="1276"/>
                    <a:pt x="103" y="1402"/>
                  </a:cubicBezTo>
                  <a:cubicBezTo>
                    <a:pt x="182" y="1500"/>
                    <a:pt x="281" y="1560"/>
                    <a:pt x="388" y="1567"/>
                  </a:cubicBezTo>
                  <a:cubicBezTo>
                    <a:pt x="388" y="0"/>
                    <a:pt x="388" y="0"/>
                    <a:pt x="388" y="0"/>
                  </a:cubicBezTo>
                </a:path>
              </a:pathLst>
            </a:custGeom>
            <a:solidFill>
              <a:srgbClr val="FFD6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 name="Freeform 35"/>
            <p:cNvSpPr/>
            <p:nvPr userDrawn="1">
              <p:custDataLst>
                <p:tags r:id="rId49"/>
              </p:custDataLst>
            </p:nvPr>
          </p:nvSpPr>
          <p:spPr bwMode="auto">
            <a:xfrm>
              <a:off x="8161410" y="4251325"/>
              <a:ext cx="65088" cy="701675"/>
            </a:xfrm>
            <a:custGeom>
              <a:avLst/>
              <a:gdLst>
                <a:gd name="T0" fmla="*/ 100 w 100"/>
                <a:gd name="T1" fmla="*/ 1059 h 1108"/>
                <a:gd name="T2" fmla="*/ 51 w 100"/>
                <a:gd name="T3" fmla="*/ 1108 h 1108"/>
                <a:gd name="T4" fmla="*/ 49 w 100"/>
                <a:gd name="T5" fmla="*/ 1108 h 1108"/>
                <a:gd name="T6" fmla="*/ 0 w 100"/>
                <a:gd name="T7" fmla="*/ 1059 h 1108"/>
                <a:gd name="T8" fmla="*/ 0 w 100"/>
                <a:gd name="T9" fmla="*/ 49 h 1108"/>
                <a:gd name="T10" fmla="*/ 49 w 100"/>
                <a:gd name="T11" fmla="*/ 0 h 1108"/>
                <a:gd name="T12" fmla="*/ 51 w 100"/>
                <a:gd name="T13" fmla="*/ 0 h 1108"/>
                <a:gd name="T14" fmla="*/ 100 w 100"/>
                <a:gd name="T15" fmla="*/ 49 h 1108"/>
                <a:gd name="T16" fmla="*/ 100 w 100"/>
                <a:gd name="T17" fmla="*/ 1059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1108">
                  <a:moveTo>
                    <a:pt x="100" y="1059"/>
                  </a:moveTo>
                  <a:cubicBezTo>
                    <a:pt x="100" y="1086"/>
                    <a:pt x="78" y="1108"/>
                    <a:pt x="51" y="1108"/>
                  </a:cubicBezTo>
                  <a:cubicBezTo>
                    <a:pt x="49" y="1108"/>
                    <a:pt x="49" y="1108"/>
                    <a:pt x="49" y="1108"/>
                  </a:cubicBezTo>
                  <a:cubicBezTo>
                    <a:pt x="22" y="1108"/>
                    <a:pt x="0" y="1086"/>
                    <a:pt x="0" y="1059"/>
                  </a:cubicBezTo>
                  <a:cubicBezTo>
                    <a:pt x="0" y="49"/>
                    <a:pt x="0" y="49"/>
                    <a:pt x="0" y="49"/>
                  </a:cubicBezTo>
                  <a:cubicBezTo>
                    <a:pt x="0" y="22"/>
                    <a:pt x="22" y="0"/>
                    <a:pt x="49" y="0"/>
                  </a:cubicBezTo>
                  <a:cubicBezTo>
                    <a:pt x="51" y="0"/>
                    <a:pt x="51" y="0"/>
                    <a:pt x="51" y="0"/>
                  </a:cubicBezTo>
                  <a:cubicBezTo>
                    <a:pt x="78" y="0"/>
                    <a:pt x="100" y="22"/>
                    <a:pt x="100" y="49"/>
                  </a:cubicBezTo>
                  <a:lnTo>
                    <a:pt x="100" y="1059"/>
                  </a:lnTo>
                  <a:close/>
                </a:path>
              </a:pathLst>
            </a:custGeom>
            <a:solidFill>
              <a:srgbClr val="B95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 name="Freeform 36"/>
            <p:cNvSpPr/>
            <p:nvPr userDrawn="1">
              <p:custDataLst>
                <p:tags r:id="rId50"/>
              </p:custDataLst>
            </p:nvPr>
          </p:nvSpPr>
          <p:spPr bwMode="auto">
            <a:xfrm>
              <a:off x="7258122" y="4586288"/>
              <a:ext cx="803275" cy="303212"/>
            </a:xfrm>
            <a:custGeom>
              <a:avLst/>
              <a:gdLst>
                <a:gd name="T0" fmla="*/ 0 w 1262"/>
                <a:gd name="T1" fmla="*/ 478 h 478"/>
                <a:gd name="T2" fmla="*/ 1262 w 1262"/>
                <a:gd name="T3" fmla="*/ 478 h 478"/>
                <a:gd name="T4" fmla="*/ 1255 w 1262"/>
                <a:gd name="T5" fmla="*/ 438 h 478"/>
                <a:gd name="T6" fmla="*/ 1232 w 1262"/>
                <a:gd name="T7" fmla="*/ 383 h 478"/>
                <a:gd name="T8" fmla="*/ 1150 w 1262"/>
                <a:gd name="T9" fmla="*/ 301 h 478"/>
                <a:gd name="T10" fmla="*/ 1148 w 1262"/>
                <a:gd name="T11" fmla="*/ 299 h 478"/>
                <a:gd name="T12" fmla="*/ 1032 w 1262"/>
                <a:gd name="T13" fmla="*/ 268 h 478"/>
                <a:gd name="T14" fmla="*/ 999 w 1262"/>
                <a:gd name="T15" fmla="*/ 273 h 478"/>
                <a:gd name="T16" fmla="*/ 1000 w 1262"/>
                <a:gd name="T17" fmla="*/ 257 h 478"/>
                <a:gd name="T18" fmla="*/ 786 w 1262"/>
                <a:gd name="T19" fmla="*/ 43 h 478"/>
                <a:gd name="T20" fmla="*/ 668 w 1262"/>
                <a:gd name="T21" fmla="*/ 80 h 478"/>
                <a:gd name="T22" fmla="*/ 534 w 1262"/>
                <a:gd name="T23" fmla="*/ 0 h 478"/>
                <a:gd name="T24" fmla="*/ 384 w 1262"/>
                <a:gd name="T25" fmla="*/ 129 h 478"/>
                <a:gd name="T26" fmla="*/ 331 w 1262"/>
                <a:gd name="T27" fmla="*/ 119 h 478"/>
                <a:gd name="T28" fmla="*/ 181 w 1262"/>
                <a:gd name="T29" fmla="*/ 269 h 478"/>
                <a:gd name="T30" fmla="*/ 186 w 1262"/>
                <a:gd name="T31" fmla="*/ 307 h 478"/>
                <a:gd name="T32" fmla="*/ 183 w 1262"/>
                <a:gd name="T33" fmla="*/ 307 h 478"/>
                <a:gd name="T34" fmla="*/ 0 w 1262"/>
                <a:gd name="T35" fmla="*/ 478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62" h="478">
                  <a:moveTo>
                    <a:pt x="0" y="478"/>
                  </a:moveTo>
                  <a:cubicBezTo>
                    <a:pt x="1262" y="478"/>
                    <a:pt x="1262" y="478"/>
                    <a:pt x="1262" y="478"/>
                  </a:cubicBezTo>
                  <a:cubicBezTo>
                    <a:pt x="1260" y="465"/>
                    <a:pt x="1258" y="452"/>
                    <a:pt x="1255" y="438"/>
                  </a:cubicBezTo>
                  <a:cubicBezTo>
                    <a:pt x="1247" y="420"/>
                    <a:pt x="1239" y="402"/>
                    <a:pt x="1232" y="383"/>
                  </a:cubicBezTo>
                  <a:cubicBezTo>
                    <a:pt x="1211" y="349"/>
                    <a:pt x="1184" y="321"/>
                    <a:pt x="1150" y="301"/>
                  </a:cubicBezTo>
                  <a:cubicBezTo>
                    <a:pt x="1149" y="300"/>
                    <a:pt x="1148" y="300"/>
                    <a:pt x="1148" y="299"/>
                  </a:cubicBezTo>
                  <a:cubicBezTo>
                    <a:pt x="1112" y="279"/>
                    <a:pt x="1074" y="268"/>
                    <a:pt x="1032" y="268"/>
                  </a:cubicBezTo>
                  <a:cubicBezTo>
                    <a:pt x="1021" y="270"/>
                    <a:pt x="1010" y="271"/>
                    <a:pt x="999" y="273"/>
                  </a:cubicBezTo>
                  <a:cubicBezTo>
                    <a:pt x="999" y="267"/>
                    <a:pt x="1000" y="262"/>
                    <a:pt x="1000" y="257"/>
                  </a:cubicBezTo>
                  <a:cubicBezTo>
                    <a:pt x="1000" y="140"/>
                    <a:pt x="902" y="43"/>
                    <a:pt x="786" y="43"/>
                  </a:cubicBezTo>
                  <a:cubicBezTo>
                    <a:pt x="743" y="43"/>
                    <a:pt x="702" y="57"/>
                    <a:pt x="668" y="80"/>
                  </a:cubicBezTo>
                  <a:cubicBezTo>
                    <a:pt x="645" y="34"/>
                    <a:pt x="600" y="0"/>
                    <a:pt x="534" y="0"/>
                  </a:cubicBezTo>
                  <a:cubicBezTo>
                    <a:pt x="445" y="0"/>
                    <a:pt x="395" y="61"/>
                    <a:pt x="384" y="129"/>
                  </a:cubicBezTo>
                  <a:cubicBezTo>
                    <a:pt x="367" y="123"/>
                    <a:pt x="349" y="119"/>
                    <a:pt x="331" y="119"/>
                  </a:cubicBezTo>
                  <a:cubicBezTo>
                    <a:pt x="249" y="119"/>
                    <a:pt x="181" y="187"/>
                    <a:pt x="181" y="269"/>
                  </a:cubicBezTo>
                  <a:cubicBezTo>
                    <a:pt x="181" y="282"/>
                    <a:pt x="183" y="295"/>
                    <a:pt x="186" y="307"/>
                  </a:cubicBezTo>
                  <a:cubicBezTo>
                    <a:pt x="185" y="307"/>
                    <a:pt x="184" y="307"/>
                    <a:pt x="183" y="307"/>
                  </a:cubicBezTo>
                  <a:cubicBezTo>
                    <a:pt x="87" y="307"/>
                    <a:pt x="7" y="384"/>
                    <a:pt x="0" y="478"/>
                  </a:cubicBezTo>
                </a:path>
              </a:pathLst>
            </a:custGeom>
            <a:solidFill>
              <a:srgbClr val="F7D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 name="Freeform 37"/>
            <p:cNvSpPr/>
            <p:nvPr userDrawn="1">
              <p:custDataLst>
                <p:tags r:id="rId51"/>
              </p:custDataLst>
            </p:nvPr>
          </p:nvSpPr>
          <p:spPr bwMode="auto">
            <a:xfrm>
              <a:off x="7661347" y="4678363"/>
              <a:ext cx="400050" cy="211137"/>
            </a:xfrm>
            <a:custGeom>
              <a:avLst/>
              <a:gdLst>
                <a:gd name="T0" fmla="*/ 0 w 627"/>
                <a:gd name="T1" fmla="*/ 0 h 332"/>
                <a:gd name="T2" fmla="*/ 0 w 627"/>
                <a:gd name="T3" fmla="*/ 332 h 332"/>
                <a:gd name="T4" fmla="*/ 627 w 627"/>
                <a:gd name="T5" fmla="*/ 332 h 332"/>
                <a:gd name="T6" fmla="*/ 620 w 627"/>
                <a:gd name="T7" fmla="*/ 292 h 332"/>
                <a:gd name="T8" fmla="*/ 598 w 627"/>
                <a:gd name="T9" fmla="*/ 241 h 332"/>
                <a:gd name="T10" fmla="*/ 597 w 627"/>
                <a:gd name="T11" fmla="*/ 237 h 332"/>
                <a:gd name="T12" fmla="*/ 515 w 627"/>
                <a:gd name="T13" fmla="*/ 155 h 332"/>
                <a:gd name="T14" fmla="*/ 513 w 627"/>
                <a:gd name="T15" fmla="*/ 153 h 332"/>
                <a:gd name="T16" fmla="*/ 397 w 627"/>
                <a:gd name="T17" fmla="*/ 122 h 332"/>
                <a:gd name="T18" fmla="*/ 364 w 627"/>
                <a:gd name="T19" fmla="*/ 127 h 332"/>
                <a:gd name="T20" fmla="*/ 364 w 627"/>
                <a:gd name="T21" fmla="*/ 127 h 332"/>
                <a:gd name="T22" fmla="*/ 364 w 627"/>
                <a:gd name="T23" fmla="*/ 127 h 332"/>
                <a:gd name="T24" fmla="*/ 365 w 627"/>
                <a:gd name="T25" fmla="*/ 111 h 332"/>
                <a:gd name="T26" fmla="*/ 351 w 627"/>
                <a:gd name="T27" fmla="*/ 38 h 332"/>
                <a:gd name="T28" fmla="*/ 206 w 627"/>
                <a:gd name="T29" fmla="*/ 74 h 332"/>
                <a:gd name="T30" fmla="*/ 198 w 627"/>
                <a:gd name="T31" fmla="*/ 74 h 332"/>
                <a:gd name="T32" fmla="*/ 154 w 627"/>
                <a:gd name="T33" fmla="*/ 119 h 332"/>
                <a:gd name="T34" fmla="*/ 95 w 627"/>
                <a:gd name="T35" fmla="*/ 54 h 332"/>
                <a:gd name="T36" fmla="*/ 0 w 627"/>
                <a:gd name="T37"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7" h="332">
                  <a:moveTo>
                    <a:pt x="0" y="0"/>
                  </a:moveTo>
                  <a:cubicBezTo>
                    <a:pt x="0" y="332"/>
                    <a:pt x="0" y="332"/>
                    <a:pt x="0" y="332"/>
                  </a:cubicBezTo>
                  <a:cubicBezTo>
                    <a:pt x="627" y="332"/>
                    <a:pt x="627" y="332"/>
                    <a:pt x="627" y="332"/>
                  </a:cubicBezTo>
                  <a:cubicBezTo>
                    <a:pt x="625" y="319"/>
                    <a:pt x="623" y="306"/>
                    <a:pt x="620" y="292"/>
                  </a:cubicBezTo>
                  <a:cubicBezTo>
                    <a:pt x="613" y="275"/>
                    <a:pt x="605" y="258"/>
                    <a:pt x="598" y="241"/>
                  </a:cubicBezTo>
                  <a:cubicBezTo>
                    <a:pt x="598" y="240"/>
                    <a:pt x="597" y="239"/>
                    <a:pt x="597" y="237"/>
                  </a:cubicBezTo>
                  <a:cubicBezTo>
                    <a:pt x="576" y="203"/>
                    <a:pt x="549" y="175"/>
                    <a:pt x="515" y="155"/>
                  </a:cubicBezTo>
                  <a:cubicBezTo>
                    <a:pt x="514" y="154"/>
                    <a:pt x="513" y="154"/>
                    <a:pt x="513" y="153"/>
                  </a:cubicBezTo>
                  <a:cubicBezTo>
                    <a:pt x="477" y="133"/>
                    <a:pt x="439" y="122"/>
                    <a:pt x="397" y="122"/>
                  </a:cubicBezTo>
                  <a:cubicBezTo>
                    <a:pt x="386" y="124"/>
                    <a:pt x="375" y="125"/>
                    <a:pt x="364" y="127"/>
                  </a:cubicBezTo>
                  <a:cubicBezTo>
                    <a:pt x="364" y="127"/>
                    <a:pt x="364" y="127"/>
                    <a:pt x="364" y="127"/>
                  </a:cubicBezTo>
                  <a:cubicBezTo>
                    <a:pt x="364" y="127"/>
                    <a:pt x="364" y="127"/>
                    <a:pt x="364" y="127"/>
                  </a:cubicBezTo>
                  <a:cubicBezTo>
                    <a:pt x="364" y="121"/>
                    <a:pt x="365" y="116"/>
                    <a:pt x="365" y="111"/>
                  </a:cubicBezTo>
                  <a:cubicBezTo>
                    <a:pt x="365" y="85"/>
                    <a:pt x="360" y="61"/>
                    <a:pt x="351" y="38"/>
                  </a:cubicBezTo>
                  <a:cubicBezTo>
                    <a:pt x="306" y="61"/>
                    <a:pt x="256" y="74"/>
                    <a:pt x="206" y="74"/>
                  </a:cubicBezTo>
                  <a:cubicBezTo>
                    <a:pt x="203" y="74"/>
                    <a:pt x="201" y="74"/>
                    <a:pt x="198" y="74"/>
                  </a:cubicBezTo>
                  <a:cubicBezTo>
                    <a:pt x="195" y="98"/>
                    <a:pt x="180" y="119"/>
                    <a:pt x="154" y="119"/>
                  </a:cubicBezTo>
                  <a:cubicBezTo>
                    <a:pt x="109" y="119"/>
                    <a:pt x="89" y="84"/>
                    <a:pt x="95" y="54"/>
                  </a:cubicBezTo>
                  <a:cubicBezTo>
                    <a:pt x="62" y="41"/>
                    <a:pt x="30" y="23"/>
                    <a:pt x="0" y="0"/>
                  </a:cubicBezTo>
                </a:path>
              </a:pathLst>
            </a:custGeom>
            <a:solidFill>
              <a:srgbClr val="F9DA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 name="Freeform 38"/>
            <p:cNvSpPr/>
            <p:nvPr userDrawn="1">
              <p:custDataLst>
                <p:tags r:id="rId52"/>
              </p:custDataLst>
            </p:nvPr>
          </p:nvSpPr>
          <p:spPr bwMode="auto">
            <a:xfrm>
              <a:off x="7393060" y="4757738"/>
              <a:ext cx="87313" cy="68262"/>
            </a:xfrm>
            <a:custGeom>
              <a:avLst/>
              <a:gdLst>
                <a:gd name="T0" fmla="*/ 80 w 136"/>
                <a:gd name="T1" fmla="*/ 0 h 107"/>
                <a:gd name="T2" fmla="*/ 80 w 136"/>
                <a:gd name="T3" fmla="*/ 107 h 107"/>
                <a:gd name="T4" fmla="*/ 80 w 136"/>
                <a:gd name="T5" fmla="*/ 0 h 107"/>
              </a:gdLst>
              <a:ahLst/>
              <a:cxnLst>
                <a:cxn ang="0">
                  <a:pos x="T0" y="T1"/>
                </a:cxn>
                <a:cxn ang="0">
                  <a:pos x="T2" y="T3"/>
                </a:cxn>
                <a:cxn ang="0">
                  <a:pos x="T4" y="T5"/>
                </a:cxn>
              </a:cxnLst>
              <a:rect l="0" t="0" r="r" b="b"/>
              <a:pathLst>
                <a:path w="136" h="107">
                  <a:moveTo>
                    <a:pt x="80" y="0"/>
                  </a:moveTo>
                  <a:cubicBezTo>
                    <a:pt x="0" y="0"/>
                    <a:pt x="0" y="107"/>
                    <a:pt x="80" y="107"/>
                  </a:cubicBezTo>
                  <a:cubicBezTo>
                    <a:pt x="136" y="107"/>
                    <a:pt x="136" y="0"/>
                    <a:pt x="80" y="0"/>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 name="Freeform 39"/>
            <p:cNvSpPr/>
            <p:nvPr userDrawn="1">
              <p:custDataLst>
                <p:tags r:id="rId53"/>
              </p:custDataLst>
            </p:nvPr>
          </p:nvSpPr>
          <p:spPr bwMode="auto">
            <a:xfrm>
              <a:off x="7532760" y="4651375"/>
              <a:ext cx="100013" cy="77787"/>
            </a:xfrm>
            <a:custGeom>
              <a:avLst/>
              <a:gdLst>
                <a:gd name="T0" fmla="*/ 76 w 156"/>
                <a:gd name="T1" fmla="*/ 0 h 121"/>
                <a:gd name="T2" fmla="*/ 76 w 156"/>
                <a:gd name="T3" fmla="*/ 121 h 121"/>
                <a:gd name="T4" fmla="*/ 76 w 156"/>
                <a:gd name="T5" fmla="*/ 0 h 121"/>
              </a:gdLst>
              <a:ahLst/>
              <a:cxnLst>
                <a:cxn ang="0">
                  <a:pos x="T0" y="T1"/>
                </a:cxn>
                <a:cxn ang="0">
                  <a:pos x="T2" y="T3"/>
                </a:cxn>
                <a:cxn ang="0">
                  <a:pos x="T4" y="T5"/>
                </a:cxn>
              </a:cxnLst>
              <a:rect l="0" t="0" r="r" b="b"/>
              <a:pathLst>
                <a:path w="156" h="120">
                  <a:moveTo>
                    <a:pt x="76" y="0"/>
                  </a:moveTo>
                  <a:cubicBezTo>
                    <a:pt x="0" y="0"/>
                    <a:pt x="0" y="121"/>
                    <a:pt x="76" y="121"/>
                  </a:cubicBezTo>
                  <a:cubicBezTo>
                    <a:pt x="156" y="121"/>
                    <a:pt x="156" y="0"/>
                    <a:pt x="76" y="0"/>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 name="Freeform 40"/>
            <p:cNvSpPr/>
            <p:nvPr userDrawn="1">
              <p:custDataLst>
                <p:tags r:id="rId54"/>
              </p:custDataLst>
            </p:nvPr>
          </p:nvSpPr>
          <p:spPr bwMode="auto">
            <a:xfrm>
              <a:off x="7569272" y="4767263"/>
              <a:ext cx="101600" cy="79375"/>
            </a:xfrm>
            <a:custGeom>
              <a:avLst/>
              <a:gdLst>
                <a:gd name="T0" fmla="*/ 84 w 160"/>
                <a:gd name="T1" fmla="*/ 0 h 124"/>
                <a:gd name="T2" fmla="*/ 84 w 160"/>
                <a:gd name="T3" fmla="*/ 124 h 124"/>
                <a:gd name="T4" fmla="*/ 84 w 160"/>
                <a:gd name="T5" fmla="*/ 0 h 124"/>
              </a:gdLst>
              <a:ahLst/>
              <a:cxnLst>
                <a:cxn ang="0">
                  <a:pos x="T0" y="T1"/>
                </a:cxn>
                <a:cxn ang="0">
                  <a:pos x="T2" y="T3"/>
                </a:cxn>
                <a:cxn ang="0">
                  <a:pos x="T4" y="T5"/>
                </a:cxn>
              </a:cxnLst>
              <a:rect l="0" t="0" r="r" b="b"/>
              <a:pathLst>
                <a:path w="160" h="124">
                  <a:moveTo>
                    <a:pt x="84" y="0"/>
                  </a:moveTo>
                  <a:cubicBezTo>
                    <a:pt x="0" y="0"/>
                    <a:pt x="0" y="124"/>
                    <a:pt x="84" y="124"/>
                  </a:cubicBezTo>
                  <a:cubicBezTo>
                    <a:pt x="160" y="124"/>
                    <a:pt x="160" y="0"/>
                    <a:pt x="84" y="0"/>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 name="Freeform 41"/>
            <p:cNvSpPr/>
            <p:nvPr userDrawn="1">
              <p:custDataLst>
                <p:tags r:id="rId55"/>
              </p:custDataLst>
            </p:nvPr>
          </p:nvSpPr>
          <p:spPr bwMode="auto">
            <a:xfrm>
              <a:off x="7708972" y="4684713"/>
              <a:ext cx="88900" cy="69850"/>
            </a:xfrm>
            <a:custGeom>
              <a:avLst/>
              <a:gdLst>
                <a:gd name="T0" fmla="*/ 80 w 140"/>
                <a:gd name="T1" fmla="*/ 0 h 109"/>
                <a:gd name="T2" fmla="*/ 80 w 140"/>
                <a:gd name="T3" fmla="*/ 109 h 109"/>
                <a:gd name="T4" fmla="*/ 80 w 140"/>
                <a:gd name="T5" fmla="*/ 0 h 109"/>
              </a:gdLst>
              <a:ahLst/>
              <a:cxnLst>
                <a:cxn ang="0">
                  <a:pos x="T0" y="T1"/>
                </a:cxn>
                <a:cxn ang="0">
                  <a:pos x="T2" y="T3"/>
                </a:cxn>
                <a:cxn ang="0">
                  <a:pos x="T4" y="T5"/>
                </a:cxn>
              </a:cxnLst>
              <a:rect l="0" t="0" r="r" b="b"/>
              <a:pathLst>
                <a:path w="140" h="109">
                  <a:moveTo>
                    <a:pt x="80" y="0"/>
                  </a:moveTo>
                  <a:cubicBezTo>
                    <a:pt x="0" y="0"/>
                    <a:pt x="0" y="109"/>
                    <a:pt x="80" y="109"/>
                  </a:cubicBezTo>
                  <a:cubicBezTo>
                    <a:pt x="140" y="109"/>
                    <a:pt x="140" y="0"/>
                    <a:pt x="80" y="0"/>
                  </a:cubicBezTo>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 name="Freeform 42"/>
            <p:cNvSpPr/>
            <p:nvPr userDrawn="1">
              <p:custDataLst>
                <p:tags r:id="rId56"/>
              </p:custDataLst>
            </p:nvPr>
          </p:nvSpPr>
          <p:spPr bwMode="auto">
            <a:xfrm>
              <a:off x="7808985" y="4772025"/>
              <a:ext cx="88900" cy="69850"/>
            </a:xfrm>
            <a:custGeom>
              <a:avLst/>
              <a:gdLst>
                <a:gd name="T0" fmla="*/ 76 w 140"/>
                <a:gd name="T1" fmla="*/ 0 h 109"/>
                <a:gd name="T2" fmla="*/ 76 w 140"/>
                <a:gd name="T3" fmla="*/ 109 h 109"/>
                <a:gd name="T4" fmla="*/ 76 w 140"/>
                <a:gd name="T5" fmla="*/ 0 h 109"/>
              </a:gdLst>
              <a:ahLst/>
              <a:cxnLst>
                <a:cxn ang="0">
                  <a:pos x="T0" y="T1"/>
                </a:cxn>
                <a:cxn ang="0">
                  <a:pos x="T2" y="T3"/>
                </a:cxn>
                <a:cxn ang="0">
                  <a:pos x="T4" y="T5"/>
                </a:cxn>
              </a:cxnLst>
              <a:rect l="0" t="0" r="r" b="b"/>
              <a:pathLst>
                <a:path w="140" h="109">
                  <a:moveTo>
                    <a:pt x="76" y="0"/>
                  </a:moveTo>
                  <a:cubicBezTo>
                    <a:pt x="0" y="0"/>
                    <a:pt x="0" y="109"/>
                    <a:pt x="76" y="109"/>
                  </a:cubicBezTo>
                  <a:cubicBezTo>
                    <a:pt x="140" y="109"/>
                    <a:pt x="140" y="0"/>
                    <a:pt x="76" y="0"/>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 name="Freeform 43"/>
            <p:cNvSpPr/>
            <p:nvPr userDrawn="1">
              <p:custDataLst>
                <p:tags r:id="rId57"/>
              </p:custDataLst>
            </p:nvPr>
          </p:nvSpPr>
          <p:spPr bwMode="auto">
            <a:xfrm>
              <a:off x="8553522" y="4646613"/>
              <a:ext cx="204788" cy="257175"/>
            </a:xfrm>
            <a:custGeom>
              <a:avLst/>
              <a:gdLst>
                <a:gd name="T0" fmla="*/ 0 w 321"/>
                <a:gd name="T1" fmla="*/ 402 h 405"/>
                <a:gd name="T2" fmla="*/ 1 w 321"/>
                <a:gd name="T3" fmla="*/ 396 h 405"/>
                <a:gd name="T4" fmla="*/ 4 w 321"/>
                <a:gd name="T5" fmla="*/ 378 h 405"/>
                <a:gd name="T6" fmla="*/ 9 w 321"/>
                <a:gd name="T7" fmla="*/ 351 h 405"/>
                <a:gd name="T8" fmla="*/ 18 w 321"/>
                <a:gd name="T9" fmla="*/ 317 h 405"/>
                <a:gd name="T10" fmla="*/ 30 w 321"/>
                <a:gd name="T11" fmla="*/ 277 h 405"/>
                <a:gd name="T12" fmla="*/ 38 w 321"/>
                <a:gd name="T13" fmla="*/ 256 h 405"/>
                <a:gd name="T14" fmla="*/ 47 w 321"/>
                <a:gd name="T15" fmla="*/ 234 h 405"/>
                <a:gd name="T16" fmla="*/ 58 w 321"/>
                <a:gd name="T17" fmla="*/ 212 h 405"/>
                <a:gd name="T18" fmla="*/ 70 w 321"/>
                <a:gd name="T19" fmla="*/ 189 h 405"/>
                <a:gd name="T20" fmla="*/ 83 w 321"/>
                <a:gd name="T21" fmla="*/ 167 h 405"/>
                <a:gd name="T22" fmla="*/ 90 w 321"/>
                <a:gd name="T23" fmla="*/ 156 h 405"/>
                <a:gd name="T24" fmla="*/ 97 w 321"/>
                <a:gd name="T25" fmla="*/ 146 h 405"/>
                <a:gd name="T26" fmla="*/ 105 w 321"/>
                <a:gd name="T27" fmla="*/ 135 h 405"/>
                <a:gd name="T28" fmla="*/ 113 w 321"/>
                <a:gd name="T29" fmla="*/ 125 h 405"/>
                <a:gd name="T30" fmla="*/ 121 w 321"/>
                <a:gd name="T31" fmla="*/ 116 h 405"/>
                <a:gd name="T32" fmla="*/ 130 w 321"/>
                <a:gd name="T33" fmla="*/ 106 h 405"/>
                <a:gd name="T34" fmla="*/ 148 w 321"/>
                <a:gd name="T35" fmla="*/ 88 h 405"/>
                <a:gd name="T36" fmla="*/ 157 w 321"/>
                <a:gd name="T37" fmla="*/ 80 h 405"/>
                <a:gd name="T38" fmla="*/ 166 w 321"/>
                <a:gd name="T39" fmla="*/ 72 h 405"/>
                <a:gd name="T40" fmla="*/ 185 w 321"/>
                <a:gd name="T41" fmla="*/ 58 h 405"/>
                <a:gd name="T42" fmla="*/ 204 w 321"/>
                <a:gd name="T43" fmla="*/ 45 h 405"/>
                <a:gd name="T44" fmla="*/ 222 w 321"/>
                <a:gd name="T45" fmla="*/ 35 h 405"/>
                <a:gd name="T46" fmla="*/ 231 w 321"/>
                <a:gd name="T47" fmla="*/ 30 h 405"/>
                <a:gd name="T48" fmla="*/ 240 w 321"/>
                <a:gd name="T49" fmla="*/ 26 h 405"/>
                <a:gd name="T50" fmla="*/ 249 w 321"/>
                <a:gd name="T51" fmla="*/ 22 h 405"/>
                <a:gd name="T52" fmla="*/ 257 w 321"/>
                <a:gd name="T53" fmla="*/ 19 h 405"/>
                <a:gd name="T54" fmla="*/ 273 w 321"/>
                <a:gd name="T55" fmla="*/ 13 h 405"/>
                <a:gd name="T56" fmla="*/ 298 w 321"/>
                <a:gd name="T57" fmla="*/ 5 h 405"/>
                <a:gd name="T58" fmla="*/ 321 w 321"/>
                <a:gd name="T59" fmla="*/ 0 h 405"/>
                <a:gd name="T60" fmla="*/ 299 w 321"/>
                <a:gd name="T61" fmla="*/ 7 h 405"/>
                <a:gd name="T62" fmla="*/ 274 w 321"/>
                <a:gd name="T63" fmla="*/ 16 h 405"/>
                <a:gd name="T64" fmla="*/ 259 w 321"/>
                <a:gd name="T65" fmla="*/ 22 h 405"/>
                <a:gd name="T66" fmla="*/ 251 w 321"/>
                <a:gd name="T67" fmla="*/ 26 h 405"/>
                <a:gd name="T68" fmla="*/ 242 w 321"/>
                <a:gd name="T69" fmla="*/ 30 h 405"/>
                <a:gd name="T70" fmla="*/ 234 w 321"/>
                <a:gd name="T71" fmla="*/ 35 h 405"/>
                <a:gd name="T72" fmla="*/ 225 w 321"/>
                <a:gd name="T73" fmla="*/ 40 h 405"/>
                <a:gd name="T74" fmla="*/ 208 w 321"/>
                <a:gd name="T75" fmla="*/ 51 h 405"/>
                <a:gd name="T76" fmla="*/ 190 w 321"/>
                <a:gd name="T77" fmla="*/ 64 h 405"/>
                <a:gd name="T78" fmla="*/ 172 w 321"/>
                <a:gd name="T79" fmla="*/ 79 h 405"/>
                <a:gd name="T80" fmla="*/ 164 w 321"/>
                <a:gd name="T81" fmla="*/ 88 h 405"/>
                <a:gd name="T82" fmla="*/ 155 w 321"/>
                <a:gd name="T83" fmla="*/ 96 h 405"/>
                <a:gd name="T84" fmla="*/ 139 w 321"/>
                <a:gd name="T85" fmla="*/ 114 h 405"/>
                <a:gd name="T86" fmla="*/ 131 w 321"/>
                <a:gd name="T87" fmla="*/ 124 h 405"/>
                <a:gd name="T88" fmla="*/ 124 w 321"/>
                <a:gd name="T89" fmla="*/ 134 h 405"/>
                <a:gd name="T90" fmla="*/ 117 w 321"/>
                <a:gd name="T91" fmla="*/ 144 h 405"/>
                <a:gd name="T92" fmla="*/ 110 w 321"/>
                <a:gd name="T93" fmla="*/ 154 h 405"/>
                <a:gd name="T94" fmla="*/ 104 w 321"/>
                <a:gd name="T95" fmla="*/ 165 h 405"/>
                <a:gd name="T96" fmla="*/ 97 w 321"/>
                <a:gd name="T97" fmla="*/ 176 h 405"/>
                <a:gd name="T98" fmla="*/ 86 w 321"/>
                <a:gd name="T99" fmla="*/ 198 h 405"/>
                <a:gd name="T100" fmla="*/ 76 w 321"/>
                <a:gd name="T101" fmla="*/ 220 h 405"/>
                <a:gd name="T102" fmla="*/ 67 w 321"/>
                <a:gd name="T103" fmla="*/ 242 h 405"/>
                <a:gd name="T104" fmla="*/ 59 w 321"/>
                <a:gd name="T105" fmla="*/ 263 h 405"/>
                <a:gd name="T106" fmla="*/ 53 w 321"/>
                <a:gd name="T107" fmla="*/ 284 h 405"/>
                <a:gd name="T108" fmla="*/ 43 w 321"/>
                <a:gd name="T109" fmla="*/ 323 h 405"/>
                <a:gd name="T110" fmla="*/ 36 w 321"/>
                <a:gd name="T111" fmla="*/ 357 h 405"/>
                <a:gd name="T112" fmla="*/ 33 w 321"/>
                <a:gd name="T113" fmla="*/ 382 h 405"/>
                <a:gd name="T114" fmla="*/ 31 w 321"/>
                <a:gd name="T115" fmla="*/ 399 h 405"/>
                <a:gd name="T116" fmla="*/ 31 w 321"/>
                <a:gd name="T117" fmla="*/ 405 h 405"/>
                <a:gd name="T118" fmla="*/ 0 w 321"/>
                <a:gd name="T119" fmla="*/ 40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1" h="405">
                  <a:moveTo>
                    <a:pt x="0" y="402"/>
                  </a:moveTo>
                  <a:cubicBezTo>
                    <a:pt x="0" y="402"/>
                    <a:pt x="0" y="400"/>
                    <a:pt x="1" y="396"/>
                  </a:cubicBezTo>
                  <a:cubicBezTo>
                    <a:pt x="1" y="392"/>
                    <a:pt x="2" y="386"/>
                    <a:pt x="4" y="378"/>
                  </a:cubicBezTo>
                  <a:cubicBezTo>
                    <a:pt x="5" y="371"/>
                    <a:pt x="7" y="362"/>
                    <a:pt x="9" y="351"/>
                  </a:cubicBezTo>
                  <a:cubicBezTo>
                    <a:pt x="11" y="341"/>
                    <a:pt x="14" y="329"/>
                    <a:pt x="18" y="317"/>
                  </a:cubicBezTo>
                  <a:cubicBezTo>
                    <a:pt x="21" y="305"/>
                    <a:pt x="25" y="291"/>
                    <a:pt x="30" y="277"/>
                  </a:cubicBezTo>
                  <a:cubicBezTo>
                    <a:pt x="33" y="270"/>
                    <a:pt x="35" y="263"/>
                    <a:pt x="38" y="256"/>
                  </a:cubicBezTo>
                  <a:cubicBezTo>
                    <a:pt x="41" y="249"/>
                    <a:pt x="44" y="241"/>
                    <a:pt x="47" y="234"/>
                  </a:cubicBezTo>
                  <a:cubicBezTo>
                    <a:pt x="51" y="226"/>
                    <a:pt x="54" y="219"/>
                    <a:pt x="58" y="212"/>
                  </a:cubicBezTo>
                  <a:cubicBezTo>
                    <a:pt x="62" y="204"/>
                    <a:pt x="66" y="197"/>
                    <a:pt x="70" y="189"/>
                  </a:cubicBezTo>
                  <a:cubicBezTo>
                    <a:pt x="74" y="182"/>
                    <a:pt x="78" y="175"/>
                    <a:pt x="83" y="167"/>
                  </a:cubicBezTo>
                  <a:cubicBezTo>
                    <a:pt x="90" y="156"/>
                    <a:pt x="90" y="156"/>
                    <a:pt x="90" y="156"/>
                  </a:cubicBezTo>
                  <a:cubicBezTo>
                    <a:pt x="92" y="153"/>
                    <a:pt x="95" y="149"/>
                    <a:pt x="97" y="146"/>
                  </a:cubicBezTo>
                  <a:cubicBezTo>
                    <a:pt x="105" y="135"/>
                    <a:pt x="105" y="135"/>
                    <a:pt x="105" y="135"/>
                  </a:cubicBezTo>
                  <a:cubicBezTo>
                    <a:pt x="108" y="132"/>
                    <a:pt x="110" y="129"/>
                    <a:pt x="113" y="125"/>
                  </a:cubicBezTo>
                  <a:cubicBezTo>
                    <a:pt x="116" y="122"/>
                    <a:pt x="118" y="119"/>
                    <a:pt x="121" y="116"/>
                  </a:cubicBezTo>
                  <a:cubicBezTo>
                    <a:pt x="124" y="112"/>
                    <a:pt x="127" y="109"/>
                    <a:pt x="130" y="106"/>
                  </a:cubicBezTo>
                  <a:cubicBezTo>
                    <a:pt x="135" y="100"/>
                    <a:pt x="142" y="94"/>
                    <a:pt x="148" y="88"/>
                  </a:cubicBezTo>
                  <a:cubicBezTo>
                    <a:pt x="150" y="85"/>
                    <a:pt x="154" y="83"/>
                    <a:pt x="157" y="80"/>
                  </a:cubicBezTo>
                  <a:cubicBezTo>
                    <a:pt x="160" y="77"/>
                    <a:pt x="163" y="75"/>
                    <a:pt x="166" y="72"/>
                  </a:cubicBezTo>
                  <a:cubicBezTo>
                    <a:pt x="172" y="67"/>
                    <a:pt x="179" y="62"/>
                    <a:pt x="185" y="58"/>
                  </a:cubicBezTo>
                  <a:cubicBezTo>
                    <a:pt x="191" y="53"/>
                    <a:pt x="198" y="49"/>
                    <a:pt x="204" y="45"/>
                  </a:cubicBezTo>
                  <a:cubicBezTo>
                    <a:pt x="210" y="41"/>
                    <a:pt x="216" y="38"/>
                    <a:pt x="222" y="35"/>
                  </a:cubicBezTo>
                  <a:cubicBezTo>
                    <a:pt x="225" y="33"/>
                    <a:pt x="228" y="31"/>
                    <a:pt x="231" y="30"/>
                  </a:cubicBezTo>
                  <a:cubicBezTo>
                    <a:pt x="234" y="29"/>
                    <a:pt x="237" y="27"/>
                    <a:pt x="240" y="26"/>
                  </a:cubicBezTo>
                  <a:cubicBezTo>
                    <a:pt x="243" y="25"/>
                    <a:pt x="246" y="23"/>
                    <a:pt x="249" y="22"/>
                  </a:cubicBezTo>
                  <a:cubicBezTo>
                    <a:pt x="252" y="21"/>
                    <a:pt x="254" y="20"/>
                    <a:pt x="257" y="19"/>
                  </a:cubicBezTo>
                  <a:cubicBezTo>
                    <a:pt x="263" y="17"/>
                    <a:pt x="268" y="15"/>
                    <a:pt x="273" y="13"/>
                  </a:cubicBezTo>
                  <a:cubicBezTo>
                    <a:pt x="283" y="10"/>
                    <a:pt x="291" y="7"/>
                    <a:pt x="298" y="5"/>
                  </a:cubicBezTo>
                  <a:cubicBezTo>
                    <a:pt x="313" y="2"/>
                    <a:pt x="321" y="0"/>
                    <a:pt x="321" y="0"/>
                  </a:cubicBezTo>
                  <a:cubicBezTo>
                    <a:pt x="321" y="0"/>
                    <a:pt x="313" y="3"/>
                    <a:pt x="299" y="7"/>
                  </a:cubicBezTo>
                  <a:cubicBezTo>
                    <a:pt x="292" y="9"/>
                    <a:pt x="283" y="12"/>
                    <a:pt x="274" y="16"/>
                  </a:cubicBezTo>
                  <a:cubicBezTo>
                    <a:pt x="269" y="17"/>
                    <a:pt x="264" y="20"/>
                    <a:pt x="259" y="22"/>
                  </a:cubicBezTo>
                  <a:cubicBezTo>
                    <a:pt x="256" y="23"/>
                    <a:pt x="253" y="25"/>
                    <a:pt x="251" y="26"/>
                  </a:cubicBezTo>
                  <a:cubicBezTo>
                    <a:pt x="248" y="27"/>
                    <a:pt x="245" y="29"/>
                    <a:pt x="242" y="30"/>
                  </a:cubicBezTo>
                  <a:cubicBezTo>
                    <a:pt x="240" y="32"/>
                    <a:pt x="237" y="33"/>
                    <a:pt x="234" y="35"/>
                  </a:cubicBezTo>
                  <a:cubicBezTo>
                    <a:pt x="231" y="36"/>
                    <a:pt x="228" y="38"/>
                    <a:pt x="225" y="40"/>
                  </a:cubicBezTo>
                  <a:cubicBezTo>
                    <a:pt x="220" y="43"/>
                    <a:pt x="214" y="47"/>
                    <a:pt x="208" y="51"/>
                  </a:cubicBezTo>
                  <a:cubicBezTo>
                    <a:pt x="202" y="55"/>
                    <a:pt x="196" y="60"/>
                    <a:pt x="190" y="64"/>
                  </a:cubicBezTo>
                  <a:cubicBezTo>
                    <a:pt x="184" y="69"/>
                    <a:pt x="178" y="74"/>
                    <a:pt x="172" y="79"/>
                  </a:cubicBezTo>
                  <a:cubicBezTo>
                    <a:pt x="170" y="82"/>
                    <a:pt x="167" y="85"/>
                    <a:pt x="164" y="88"/>
                  </a:cubicBezTo>
                  <a:cubicBezTo>
                    <a:pt x="161" y="90"/>
                    <a:pt x="158" y="93"/>
                    <a:pt x="155" y="96"/>
                  </a:cubicBezTo>
                  <a:cubicBezTo>
                    <a:pt x="150" y="102"/>
                    <a:pt x="144" y="108"/>
                    <a:pt x="139" y="114"/>
                  </a:cubicBezTo>
                  <a:cubicBezTo>
                    <a:pt x="137" y="118"/>
                    <a:pt x="134" y="121"/>
                    <a:pt x="131" y="124"/>
                  </a:cubicBezTo>
                  <a:cubicBezTo>
                    <a:pt x="129" y="127"/>
                    <a:pt x="127" y="131"/>
                    <a:pt x="124" y="134"/>
                  </a:cubicBezTo>
                  <a:cubicBezTo>
                    <a:pt x="122" y="137"/>
                    <a:pt x="119" y="141"/>
                    <a:pt x="117" y="144"/>
                  </a:cubicBezTo>
                  <a:cubicBezTo>
                    <a:pt x="110" y="154"/>
                    <a:pt x="110" y="154"/>
                    <a:pt x="110" y="154"/>
                  </a:cubicBezTo>
                  <a:cubicBezTo>
                    <a:pt x="108" y="158"/>
                    <a:pt x="106" y="161"/>
                    <a:pt x="104" y="165"/>
                  </a:cubicBezTo>
                  <a:cubicBezTo>
                    <a:pt x="97" y="176"/>
                    <a:pt x="97" y="176"/>
                    <a:pt x="97" y="176"/>
                  </a:cubicBezTo>
                  <a:cubicBezTo>
                    <a:pt x="93" y="183"/>
                    <a:pt x="89" y="190"/>
                    <a:pt x="86" y="198"/>
                  </a:cubicBezTo>
                  <a:cubicBezTo>
                    <a:pt x="82" y="205"/>
                    <a:pt x="79" y="212"/>
                    <a:pt x="76" y="220"/>
                  </a:cubicBezTo>
                  <a:cubicBezTo>
                    <a:pt x="73" y="227"/>
                    <a:pt x="70" y="235"/>
                    <a:pt x="67" y="242"/>
                  </a:cubicBezTo>
                  <a:cubicBezTo>
                    <a:pt x="64" y="249"/>
                    <a:pt x="62" y="256"/>
                    <a:pt x="59" y="263"/>
                  </a:cubicBezTo>
                  <a:cubicBezTo>
                    <a:pt x="57" y="271"/>
                    <a:pt x="55" y="277"/>
                    <a:pt x="53" y="284"/>
                  </a:cubicBezTo>
                  <a:cubicBezTo>
                    <a:pt x="49" y="298"/>
                    <a:pt x="45" y="311"/>
                    <a:pt x="43" y="323"/>
                  </a:cubicBezTo>
                  <a:cubicBezTo>
                    <a:pt x="40" y="335"/>
                    <a:pt x="38" y="347"/>
                    <a:pt x="36" y="357"/>
                  </a:cubicBezTo>
                  <a:cubicBezTo>
                    <a:pt x="35" y="367"/>
                    <a:pt x="34" y="375"/>
                    <a:pt x="33" y="382"/>
                  </a:cubicBezTo>
                  <a:cubicBezTo>
                    <a:pt x="32" y="390"/>
                    <a:pt x="31" y="395"/>
                    <a:pt x="31" y="399"/>
                  </a:cubicBezTo>
                  <a:cubicBezTo>
                    <a:pt x="31" y="403"/>
                    <a:pt x="31" y="405"/>
                    <a:pt x="31" y="405"/>
                  </a:cubicBezTo>
                  <a:lnTo>
                    <a:pt x="0" y="402"/>
                  </a:lnTo>
                  <a:close/>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 name="Freeform 44"/>
            <p:cNvSpPr/>
            <p:nvPr userDrawn="1">
              <p:custDataLst>
                <p:tags r:id="rId58"/>
              </p:custDataLst>
            </p:nvPr>
          </p:nvSpPr>
          <p:spPr bwMode="auto">
            <a:xfrm>
              <a:off x="8391597" y="4646613"/>
              <a:ext cx="204788" cy="257175"/>
            </a:xfrm>
            <a:custGeom>
              <a:avLst/>
              <a:gdLst>
                <a:gd name="T0" fmla="*/ 290 w 321"/>
                <a:gd name="T1" fmla="*/ 405 h 405"/>
                <a:gd name="T2" fmla="*/ 290 w 321"/>
                <a:gd name="T3" fmla="*/ 399 h 405"/>
                <a:gd name="T4" fmla="*/ 288 w 321"/>
                <a:gd name="T5" fmla="*/ 382 h 405"/>
                <a:gd name="T6" fmla="*/ 284 w 321"/>
                <a:gd name="T7" fmla="*/ 357 h 405"/>
                <a:gd name="T8" fmla="*/ 278 w 321"/>
                <a:gd name="T9" fmla="*/ 323 h 405"/>
                <a:gd name="T10" fmla="*/ 268 w 321"/>
                <a:gd name="T11" fmla="*/ 284 h 405"/>
                <a:gd name="T12" fmla="*/ 262 w 321"/>
                <a:gd name="T13" fmla="*/ 263 h 405"/>
                <a:gd name="T14" fmla="*/ 254 w 321"/>
                <a:gd name="T15" fmla="*/ 242 h 405"/>
                <a:gd name="T16" fmla="*/ 245 w 321"/>
                <a:gd name="T17" fmla="*/ 220 h 405"/>
                <a:gd name="T18" fmla="*/ 235 w 321"/>
                <a:gd name="T19" fmla="*/ 198 h 405"/>
                <a:gd name="T20" fmla="*/ 224 w 321"/>
                <a:gd name="T21" fmla="*/ 176 h 405"/>
                <a:gd name="T22" fmla="*/ 217 w 321"/>
                <a:gd name="T23" fmla="*/ 165 h 405"/>
                <a:gd name="T24" fmla="*/ 211 w 321"/>
                <a:gd name="T25" fmla="*/ 154 h 405"/>
                <a:gd name="T26" fmla="*/ 204 w 321"/>
                <a:gd name="T27" fmla="*/ 144 h 405"/>
                <a:gd name="T28" fmla="*/ 197 w 321"/>
                <a:gd name="T29" fmla="*/ 134 h 405"/>
                <a:gd name="T30" fmla="*/ 189 w 321"/>
                <a:gd name="T31" fmla="*/ 124 h 405"/>
                <a:gd name="T32" fmla="*/ 182 w 321"/>
                <a:gd name="T33" fmla="*/ 114 h 405"/>
                <a:gd name="T34" fmla="*/ 165 w 321"/>
                <a:gd name="T35" fmla="*/ 96 h 405"/>
                <a:gd name="T36" fmla="*/ 157 w 321"/>
                <a:gd name="T37" fmla="*/ 88 h 405"/>
                <a:gd name="T38" fmla="*/ 148 w 321"/>
                <a:gd name="T39" fmla="*/ 79 h 405"/>
                <a:gd name="T40" fmla="*/ 131 w 321"/>
                <a:gd name="T41" fmla="*/ 64 h 405"/>
                <a:gd name="T42" fmla="*/ 113 w 321"/>
                <a:gd name="T43" fmla="*/ 51 h 405"/>
                <a:gd name="T44" fmla="*/ 96 w 321"/>
                <a:gd name="T45" fmla="*/ 40 h 405"/>
                <a:gd name="T46" fmla="*/ 87 w 321"/>
                <a:gd name="T47" fmla="*/ 35 h 405"/>
                <a:gd name="T48" fmla="*/ 78 w 321"/>
                <a:gd name="T49" fmla="*/ 30 h 405"/>
                <a:gd name="T50" fmla="*/ 70 w 321"/>
                <a:gd name="T51" fmla="*/ 26 h 405"/>
                <a:gd name="T52" fmla="*/ 62 w 321"/>
                <a:gd name="T53" fmla="*/ 22 h 405"/>
                <a:gd name="T54" fmla="*/ 47 w 321"/>
                <a:gd name="T55" fmla="*/ 16 h 405"/>
                <a:gd name="T56" fmla="*/ 22 w 321"/>
                <a:gd name="T57" fmla="*/ 7 h 405"/>
                <a:gd name="T58" fmla="*/ 0 w 321"/>
                <a:gd name="T59" fmla="*/ 0 h 405"/>
                <a:gd name="T60" fmla="*/ 23 w 321"/>
                <a:gd name="T61" fmla="*/ 5 h 405"/>
                <a:gd name="T62" fmla="*/ 48 w 321"/>
                <a:gd name="T63" fmla="*/ 13 h 405"/>
                <a:gd name="T64" fmla="*/ 64 w 321"/>
                <a:gd name="T65" fmla="*/ 19 h 405"/>
                <a:gd name="T66" fmla="*/ 72 w 321"/>
                <a:gd name="T67" fmla="*/ 22 h 405"/>
                <a:gd name="T68" fmla="*/ 81 w 321"/>
                <a:gd name="T69" fmla="*/ 26 h 405"/>
                <a:gd name="T70" fmla="*/ 89 w 321"/>
                <a:gd name="T71" fmla="*/ 30 h 405"/>
                <a:gd name="T72" fmla="*/ 99 w 321"/>
                <a:gd name="T73" fmla="*/ 35 h 405"/>
                <a:gd name="T74" fmla="*/ 117 w 321"/>
                <a:gd name="T75" fmla="*/ 45 h 405"/>
                <a:gd name="T76" fmla="*/ 136 w 321"/>
                <a:gd name="T77" fmla="*/ 58 h 405"/>
                <a:gd name="T78" fmla="*/ 155 w 321"/>
                <a:gd name="T79" fmla="*/ 72 h 405"/>
                <a:gd name="T80" fmla="*/ 164 w 321"/>
                <a:gd name="T81" fmla="*/ 80 h 405"/>
                <a:gd name="T82" fmla="*/ 173 w 321"/>
                <a:gd name="T83" fmla="*/ 88 h 405"/>
                <a:gd name="T84" fmla="*/ 191 w 321"/>
                <a:gd name="T85" fmla="*/ 106 h 405"/>
                <a:gd name="T86" fmla="*/ 200 w 321"/>
                <a:gd name="T87" fmla="*/ 116 h 405"/>
                <a:gd name="T88" fmla="*/ 208 w 321"/>
                <a:gd name="T89" fmla="*/ 125 h 405"/>
                <a:gd name="T90" fmla="*/ 216 w 321"/>
                <a:gd name="T91" fmla="*/ 135 h 405"/>
                <a:gd name="T92" fmla="*/ 223 w 321"/>
                <a:gd name="T93" fmla="*/ 146 h 405"/>
                <a:gd name="T94" fmla="*/ 231 w 321"/>
                <a:gd name="T95" fmla="*/ 156 h 405"/>
                <a:gd name="T96" fmla="*/ 238 w 321"/>
                <a:gd name="T97" fmla="*/ 167 h 405"/>
                <a:gd name="T98" fmla="*/ 251 w 321"/>
                <a:gd name="T99" fmla="*/ 189 h 405"/>
                <a:gd name="T100" fmla="*/ 263 w 321"/>
                <a:gd name="T101" fmla="*/ 212 h 405"/>
                <a:gd name="T102" fmla="*/ 273 w 321"/>
                <a:gd name="T103" fmla="*/ 234 h 405"/>
                <a:gd name="T104" fmla="*/ 283 w 321"/>
                <a:gd name="T105" fmla="*/ 256 h 405"/>
                <a:gd name="T106" fmla="*/ 291 w 321"/>
                <a:gd name="T107" fmla="*/ 277 h 405"/>
                <a:gd name="T108" fmla="*/ 303 w 321"/>
                <a:gd name="T109" fmla="*/ 317 h 405"/>
                <a:gd name="T110" fmla="*/ 312 w 321"/>
                <a:gd name="T111" fmla="*/ 351 h 405"/>
                <a:gd name="T112" fmla="*/ 317 w 321"/>
                <a:gd name="T113" fmla="*/ 378 h 405"/>
                <a:gd name="T114" fmla="*/ 320 w 321"/>
                <a:gd name="T115" fmla="*/ 396 h 405"/>
                <a:gd name="T116" fmla="*/ 321 w 321"/>
                <a:gd name="T117" fmla="*/ 402 h 405"/>
                <a:gd name="T118" fmla="*/ 290 w 321"/>
                <a:gd name="T119" fmla="*/ 40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1" h="405">
                  <a:moveTo>
                    <a:pt x="290" y="405"/>
                  </a:moveTo>
                  <a:cubicBezTo>
                    <a:pt x="290" y="405"/>
                    <a:pt x="290" y="403"/>
                    <a:pt x="290" y="399"/>
                  </a:cubicBezTo>
                  <a:cubicBezTo>
                    <a:pt x="289" y="395"/>
                    <a:pt x="289" y="390"/>
                    <a:pt x="288" y="382"/>
                  </a:cubicBezTo>
                  <a:cubicBezTo>
                    <a:pt x="287" y="375"/>
                    <a:pt x="286" y="367"/>
                    <a:pt x="284" y="357"/>
                  </a:cubicBezTo>
                  <a:cubicBezTo>
                    <a:pt x="283" y="347"/>
                    <a:pt x="281" y="335"/>
                    <a:pt x="278" y="323"/>
                  </a:cubicBezTo>
                  <a:cubicBezTo>
                    <a:pt x="275" y="311"/>
                    <a:pt x="272" y="298"/>
                    <a:pt x="268" y="284"/>
                  </a:cubicBezTo>
                  <a:cubicBezTo>
                    <a:pt x="266" y="277"/>
                    <a:pt x="264" y="271"/>
                    <a:pt x="262" y="263"/>
                  </a:cubicBezTo>
                  <a:cubicBezTo>
                    <a:pt x="259" y="256"/>
                    <a:pt x="257" y="249"/>
                    <a:pt x="254" y="242"/>
                  </a:cubicBezTo>
                  <a:cubicBezTo>
                    <a:pt x="251" y="235"/>
                    <a:pt x="248" y="227"/>
                    <a:pt x="245" y="220"/>
                  </a:cubicBezTo>
                  <a:cubicBezTo>
                    <a:pt x="242" y="212"/>
                    <a:pt x="238" y="205"/>
                    <a:pt x="235" y="198"/>
                  </a:cubicBezTo>
                  <a:cubicBezTo>
                    <a:pt x="231" y="190"/>
                    <a:pt x="227" y="183"/>
                    <a:pt x="224" y="176"/>
                  </a:cubicBezTo>
                  <a:cubicBezTo>
                    <a:pt x="217" y="165"/>
                    <a:pt x="217" y="165"/>
                    <a:pt x="217" y="165"/>
                  </a:cubicBezTo>
                  <a:cubicBezTo>
                    <a:pt x="215" y="161"/>
                    <a:pt x="213" y="158"/>
                    <a:pt x="211" y="154"/>
                  </a:cubicBezTo>
                  <a:cubicBezTo>
                    <a:pt x="204" y="144"/>
                    <a:pt x="204" y="144"/>
                    <a:pt x="204" y="144"/>
                  </a:cubicBezTo>
                  <a:cubicBezTo>
                    <a:pt x="202" y="141"/>
                    <a:pt x="199" y="137"/>
                    <a:pt x="197" y="134"/>
                  </a:cubicBezTo>
                  <a:cubicBezTo>
                    <a:pt x="194" y="131"/>
                    <a:pt x="192" y="127"/>
                    <a:pt x="189" y="124"/>
                  </a:cubicBezTo>
                  <a:cubicBezTo>
                    <a:pt x="187" y="121"/>
                    <a:pt x="184" y="118"/>
                    <a:pt x="182" y="114"/>
                  </a:cubicBezTo>
                  <a:cubicBezTo>
                    <a:pt x="177" y="108"/>
                    <a:pt x="171" y="102"/>
                    <a:pt x="165" y="96"/>
                  </a:cubicBezTo>
                  <a:cubicBezTo>
                    <a:pt x="163" y="93"/>
                    <a:pt x="160" y="90"/>
                    <a:pt x="157" y="88"/>
                  </a:cubicBezTo>
                  <a:cubicBezTo>
                    <a:pt x="154" y="85"/>
                    <a:pt x="151" y="82"/>
                    <a:pt x="148" y="79"/>
                  </a:cubicBezTo>
                  <a:cubicBezTo>
                    <a:pt x="143" y="74"/>
                    <a:pt x="137" y="69"/>
                    <a:pt x="131" y="64"/>
                  </a:cubicBezTo>
                  <a:cubicBezTo>
                    <a:pt x="125" y="60"/>
                    <a:pt x="119" y="55"/>
                    <a:pt x="113" y="51"/>
                  </a:cubicBezTo>
                  <a:cubicBezTo>
                    <a:pt x="107" y="47"/>
                    <a:pt x="101" y="43"/>
                    <a:pt x="96" y="40"/>
                  </a:cubicBezTo>
                  <a:cubicBezTo>
                    <a:pt x="93" y="38"/>
                    <a:pt x="90" y="36"/>
                    <a:pt x="87" y="35"/>
                  </a:cubicBezTo>
                  <a:cubicBezTo>
                    <a:pt x="84" y="33"/>
                    <a:pt x="81" y="32"/>
                    <a:pt x="78" y="30"/>
                  </a:cubicBezTo>
                  <a:cubicBezTo>
                    <a:pt x="76" y="29"/>
                    <a:pt x="73" y="27"/>
                    <a:pt x="70" y="26"/>
                  </a:cubicBezTo>
                  <a:cubicBezTo>
                    <a:pt x="68" y="25"/>
                    <a:pt x="65" y="23"/>
                    <a:pt x="62" y="22"/>
                  </a:cubicBezTo>
                  <a:cubicBezTo>
                    <a:pt x="57" y="20"/>
                    <a:pt x="52" y="17"/>
                    <a:pt x="47" y="16"/>
                  </a:cubicBezTo>
                  <a:cubicBezTo>
                    <a:pt x="38" y="12"/>
                    <a:pt x="29" y="9"/>
                    <a:pt x="22" y="7"/>
                  </a:cubicBezTo>
                  <a:cubicBezTo>
                    <a:pt x="8" y="3"/>
                    <a:pt x="0" y="0"/>
                    <a:pt x="0" y="0"/>
                  </a:cubicBezTo>
                  <a:cubicBezTo>
                    <a:pt x="0" y="0"/>
                    <a:pt x="8" y="2"/>
                    <a:pt x="23" y="5"/>
                  </a:cubicBezTo>
                  <a:cubicBezTo>
                    <a:pt x="30" y="7"/>
                    <a:pt x="38" y="10"/>
                    <a:pt x="48" y="13"/>
                  </a:cubicBezTo>
                  <a:cubicBezTo>
                    <a:pt x="53" y="14"/>
                    <a:pt x="58" y="17"/>
                    <a:pt x="64" y="19"/>
                  </a:cubicBezTo>
                  <a:cubicBezTo>
                    <a:pt x="66" y="20"/>
                    <a:pt x="69" y="21"/>
                    <a:pt x="72" y="22"/>
                  </a:cubicBezTo>
                  <a:cubicBezTo>
                    <a:pt x="75" y="23"/>
                    <a:pt x="78" y="25"/>
                    <a:pt x="81" y="26"/>
                  </a:cubicBezTo>
                  <a:cubicBezTo>
                    <a:pt x="83" y="27"/>
                    <a:pt x="86" y="29"/>
                    <a:pt x="89" y="30"/>
                  </a:cubicBezTo>
                  <a:cubicBezTo>
                    <a:pt x="92" y="31"/>
                    <a:pt x="96" y="33"/>
                    <a:pt x="99" y="35"/>
                  </a:cubicBezTo>
                  <a:cubicBezTo>
                    <a:pt x="105" y="38"/>
                    <a:pt x="111" y="41"/>
                    <a:pt x="117" y="45"/>
                  </a:cubicBezTo>
                  <a:cubicBezTo>
                    <a:pt x="123" y="49"/>
                    <a:pt x="130" y="53"/>
                    <a:pt x="136" y="58"/>
                  </a:cubicBezTo>
                  <a:cubicBezTo>
                    <a:pt x="142" y="62"/>
                    <a:pt x="149" y="67"/>
                    <a:pt x="155" y="72"/>
                  </a:cubicBezTo>
                  <a:cubicBezTo>
                    <a:pt x="158" y="75"/>
                    <a:pt x="161" y="77"/>
                    <a:pt x="164" y="80"/>
                  </a:cubicBezTo>
                  <a:cubicBezTo>
                    <a:pt x="167" y="83"/>
                    <a:pt x="170" y="85"/>
                    <a:pt x="173" y="88"/>
                  </a:cubicBezTo>
                  <a:cubicBezTo>
                    <a:pt x="179" y="94"/>
                    <a:pt x="185" y="100"/>
                    <a:pt x="191" y="106"/>
                  </a:cubicBezTo>
                  <a:cubicBezTo>
                    <a:pt x="194" y="109"/>
                    <a:pt x="197" y="112"/>
                    <a:pt x="200" y="116"/>
                  </a:cubicBezTo>
                  <a:cubicBezTo>
                    <a:pt x="202" y="119"/>
                    <a:pt x="205" y="122"/>
                    <a:pt x="208" y="125"/>
                  </a:cubicBezTo>
                  <a:cubicBezTo>
                    <a:pt x="210" y="129"/>
                    <a:pt x="213" y="132"/>
                    <a:pt x="216" y="135"/>
                  </a:cubicBezTo>
                  <a:cubicBezTo>
                    <a:pt x="223" y="146"/>
                    <a:pt x="223" y="146"/>
                    <a:pt x="223" y="146"/>
                  </a:cubicBezTo>
                  <a:cubicBezTo>
                    <a:pt x="226" y="149"/>
                    <a:pt x="228" y="153"/>
                    <a:pt x="231" y="156"/>
                  </a:cubicBezTo>
                  <a:cubicBezTo>
                    <a:pt x="238" y="167"/>
                    <a:pt x="238" y="167"/>
                    <a:pt x="238" y="167"/>
                  </a:cubicBezTo>
                  <a:cubicBezTo>
                    <a:pt x="242" y="175"/>
                    <a:pt x="247" y="182"/>
                    <a:pt x="251" y="189"/>
                  </a:cubicBezTo>
                  <a:cubicBezTo>
                    <a:pt x="255" y="197"/>
                    <a:pt x="259" y="204"/>
                    <a:pt x="263" y="212"/>
                  </a:cubicBezTo>
                  <a:cubicBezTo>
                    <a:pt x="267" y="219"/>
                    <a:pt x="270" y="226"/>
                    <a:pt x="273" y="234"/>
                  </a:cubicBezTo>
                  <a:cubicBezTo>
                    <a:pt x="277" y="241"/>
                    <a:pt x="280" y="249"/>
                    <a:pt x="283" y="256"/>
                  </a:cubicBezTo>
                  <a:cubicBezTo>
                    <a:pt x="285" y="263"/>
                    <a:pt x="288" y="270"/>
                    <a:pt x="291" y="277"/>
                  </a:cubicBezTo>
                  <a:cubicBezTo>
                    <a:pt x="296" y="291"/>
                    <a:pt x="300" y="305"/>
                    <a:pt x="303" y="317"/>
                  </a:cubicBezTo>
                  <a:cubicBezTo>
                    <a:pt x="307" y="329"/>
                    <a:pt x="310" y="341"/>
                    <a:pt x="312" y="351"/>
                  </a:cubicBezTo>
                  <a:cubicBezTo>
                    <a:pt x="314" y="362"/>
                    <a:pt x="316" y="371"/>
                    <a:pt x="317" y="378"/>
                  </a:cubicBezTo>
                  <a:cubicBezTo>
                    <a:pt x="318" y="386"/>
                    <a:pt x="319" y="392"/>
                    <a:pt x="320" y="396"/>
                  </a:cubicBezTo>
                  <a:cubicBezTo>
                    <a:pt x="320" y="400"/>
                    <a:pt x="321" y="402"/>
                    <a:pt x="321" y="402"/>
                  </a:cubicBezTo>
                  <a:lnTo>
                    <a:pt x="290" y="405"/>
                  </a:lnTo>
                  <a:close/>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 name="Freeform 45"/>
            <p:cNvSpPr/>
            <p:nvPr userDrawn="1">
              <p:custDataLst>
                <p:tags r:id="rId59"/>
              </p:custDataLst>
            </p:nvPr>
          </p:nvSpPr>
          <p:spPr bwMode="auto">
            <a:xfrm>
              <a:off x="8564635" y="4762500"/>
              <a:ext cx="209550" cy="138112"/>
            </a:xfrm>
            <a:custGeom>
              <a:avLst/>
              <a:gdLst>
                <a:gd name="T0" fmla="*/ 0 w 329"/>
                <a:gd name="T1" fmla="*/ 213 h 218"/>
                <a:gd name="T2" fmla="*/ 1 w 329"/>
                <a:gd name="T3" fmla="*/ 212 h 218"/>
                <a:gd name="T4" fmla="*/ 2 w 329"/>
                <a:gd name="T5" fmla="*/ 208 h 218"/>
                <a:gd name="T6" fmla="*/ 6 w 329"/>
                <a:gd name="T7" fmla="*/ 194 h 218"/>
                <a:gd name="T8" fmla="*/ 25 w 329"/>
                <a:gd name="T9" fmla="*/ 149 h 218"/>
                <a:gd name="T10" fmla="*/ 43 w 329"/>
                <a:gd name="T11" fmla="*/ 121 h 218"/>
                <a:gd name="T12" fmla="*/ 66 w 329"/>
                <a:gd name="T13" fmla="*/ 93 h 218"/>
                <a:gd name="T14" fmla="*/ 94 w 329"/>
                <a:gd name="T15" fmla="*/ 67 h 218"/>
                <a:gd name="T16" fmla="*/ 127 w 329"/>
                <a:gd name="T17" fmla="*/ 44 h 218"/>
                <a:gd name="T18" fmla="*/ 145 w 329"/>
                <a:gd name="T19" fmla="*/ 35 h 218"/>
                <a:gd name="T20" fmla="*/ 163 w 329"/>
                <a:gd name="T21" fmla="*/ 27 h 218"/>
                <a:gd name="T22" fmla="*/ 199 w 329"/>
                <a:gd name="T23" fmla="*/ 15 h 218"/>
                <a:gd name="T24" fmla="*/ 216 w 329"/>
                <a:gd name="T25" fmla="*/ 10 h 218"/>
                <a:gd name="T26" fmla="*/ 233 w 329"/>
                <a:gd name="T27" fmla="*/ 7 h 218"/>
                <a:gd name="T28" fmla="*/ 249 w 329"/>
                <a:gd name="T29" fmla="*/ 4 h 218"/>
                <a:gd name="T30" fmla="*/ 257 w 329"/>
                <a:gd name="T31" fmla="*/ 3 h 218"/>
                <a:gd name="T32" fmla="*/ 265 w 329"/>
                <a:gd name="T33" fmla="*/ 3 h 218"/>
                <a:gd name="T34" fmla="*/ 279 w 329"/>
                <a:gd name="T35" fmla="*/ 1 h 218"/>
                <a:gd name="T36" fmla="*/ 291 w 329"/>
                <a:gd name="T37" fmla="*/ 1 h 218"/>
                <a:gd name="T38" fmla="*/ 302 w 329"/>
                <a:gd name="T39" fmla="*/ 0 h 218"/>
                <a:gd name="T40" fmla="*/ 312 w 329"/>
                <a:gd name="T41" fmla="*/ 1 h 218"/>
                <a:gd name="T42" fmla="*/ 329 w 329"/>
                <a:gd name="T43" fmla="*/ 1 h 218"/>
                <a:gd name="T44" fmla="*/ 312 w 329"/>
                <a:gd name="T45" fmla="*/ 2 h 218"/>
                <a:gd name="T46" fmla="*/ 302 w 329"/>
                <a:gd name="T47" fmla="*/ 3 h 218"/>
                <a:gd name="T48" fmla="*/ 291 w 329"/>
                <a:gd name="T49" fmla="*/ 4 h 218"/>
                <a:gd name="T50" fmla="*/ 279 w 329"/>
                <a:gd name="T51" fmla="*/ 5 h 218"/>
                <a:gd name="T52" fmla="*/ 265 w 329"/>
                <a:gd name="T53" fmla="*/ 7 h 218"/>
                <a:gd name="T54" fmla="*/ 258 w 329"/>
                <a:gd name="T55" fmla="*/ 9 h 218"/>
                <a:gd name="T56" fmla="*/ 250 w 329"/>
                <a:gd name="T57" fmla="*/ 10 h 218"/>
                <a:gd name="T58" fmla="*/ 235 w 329"/>
                <a:gd name="T59" fmla="*/ 14 h 218"/>
                <a:gd name="T60" fmla="*/ 218 w 329"/>
                <a:gd name="T61" fmla="*/ 18 h 218"/>
                <a:gd name="T62" fmla="*/ 202 w 329"/>
                <a:gd name="T63" fmla="*/ 24 h 218"/>
                <a:gd name="T64" fmla="*/ 168 w 329"/>
                <a:gd name="T65" fmla="*/ 38 h 218"/>
                <a:gd name="T66" fmla="*/ 151 w 329"/>
                <a:gd name="T67" fmla="*/ 47 h 218"/>
                <a:gd name="T68" fmla="*/ 136 w 329"/>
                <a:gd name="T69" fmla="*/ 57 h 218"/>
                <a:gd name="T70" fmla="*/ 106 w 329"/>
                <a:gd name="T71" fmla="*/ 81 h 218"/>
                <a:gd name="T72" fmla="*/ 82 w 329"/>
                <a:gd name="T73" fmla="*/ 107 h 218"/>
                <a:gd name="T74" fmla="*/ 63 w 329"/>
                <a:gd name="T75" fmla="*/ 134 h 218"/>
                <a:gd name="T76" fmla="*/ 49 w 329"/>
                <a:gd name="T77" fmla="*/ 161 h 218"/>
                <a:gd name="T78" fmla="*/ 34 w 329"/>
                <a:gd name="T79" fmla="*/ 203 h 218"/>
                <a:gd name="T80" fmla="*/ 31 w 329"/>
                <a:gd name="T81" fmla="*/ 214 h 218"/>
                <a:gd name="T82" fmla="*/ 31 w 329"/>
                <a:gd name="T83" fmla="*/ 217 h 218"/>
                <a:gd name="T84" fmla="*/ 31 w 329"/>
                <a:gd name="T85" fmla="*/ 218 h 218"/>
                <a:gd name="T86" fmla="*/ 0 w 329"/>
                <a:gd name="T87" fmla="*/ 21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9" h="218">
                  <a:moveTo>
                    <a:pt x="0" y="213"/>
                  </a:moveTo>
                  <a:cubicBezTo>
                    <a:pt x="0" y="213"/>
                    <a:pt x="0" y="213"/>
                    <a:pt x="1" y="212"/>
                  </a:cubicBezTo>
                  <a:cubicBezTo>
                    <a:pt x="1" y="211"/>
                    <a:pt x="1" y="210"/>
                    <a:pt x="2" y="208"/>
                  </a:cubicBezTo>
                  <a:cubicBezTo>
                    <a:pt x="2" y="205"/>
                    <a:pt x="4" y="200"/>
                    <a:pt x="6" y="194"/>
                  </a:cubicBezTo>
                  <a:cubicBezTo>
                    <a:pt x="9" y="183"/>
                    <a:pt x="16" y="167"/>
                    <a:pt x="25" y="149"/>
                  </a:cubicBezTo>
                  <a:cubicBezTo>
                    <a:pt x="30" y="140"/>
                    <a:pt x="36" y="131"/>
                    <a:pt x="43" y="121"/>
                  </a:cubicBezTo>
                  <a:cubicBezTo>
                    <a:pt x="50" y="112"/>
                    <a:pt x="57" y="102"/>
                    <a:pt x="66" y="93"/>
                  </a:cubicBezTo>
                  <a:cubicBezTo>
                    <a:pt x="75" y="84"/>
                    <a:pt x="84" y="75"/>
                    <a:pt x="94" y="67"/>
                  </a:cubicBezTo>
                  <a:cubicBezTo>
                    <a:pt x="105" y="59"/>
                    <a:pt x="116" y="51"/>
                    <a:pt x="127" y="44"/>
                  </a:cubicBezTo>
                  <a:cubicBezTo>
                    <a:pt x="133" y="41"/>
                    <a:pt x="139" y="38"/>
                    <a:pt x="145" y="35"/>
                  </a:cubicBezTo>
                  <a:cubicBezTo>
                    <a:pt x="151" y="32"/>
                    <a:pt x="157" y="29"/>
                    <a:pt x="163" y="27"/>
                  </a:cubicBezTo>
                  <a:cubicBezTo>
                    <a:pt x="175" y="22"/>
                    <a:pt x="187" y="18"/>
                    <a:pt x="199" y="15"/>
                  </a:cubicBezTo>
                  <a:cubicBezTo>
                    <a:pt x="205" y="13"/>
                    <a:pt x="211" y="11"/>
                    <a:pt x="216" y="10"/>
                  </a:cubicBezTo>
                  <a:cubicBezTo>
                    <a:pt x="222" y="9"/>
                    <a:pt x="228" y="8"/>
                    <a:pt x="233" y="7"/>
                  </a:cubicBezTo>
                  <a:cubicBezTo>
                    <a:pt x="239" y="6"/>
                    <a:pt x="244" y="5"/>
                    <a:pt x="249" y="4"/>
                  </a:cubicBezTo>
                  <a:cubicBezTo>
                    <a:pt x="252" y="4"/>
                    <a:pt x="255" y="4"/>
                    <a:pt x="257" y="3"/>
                  </a:cubicBezTo>
                  <a:cubicBezTo>
                    <a:pt x="260" y="3"/>
                    <a:pt x="262" y="3"/>
                    <a:pt x="265" y="3"/>
                  </a:cubicBezTo>
                  <a:cubicBezTo>
                    <a:pt x="269" y="2"/>
                    <a:pt x="274" y="2"/>
                    <a:pt x="279" y="1"/>
                  </a:cubicBezTo>
                  <a:cubicBezTo>
                    <a:pt x="283" y="1"/>
                    <a:pt x="287" y="1"/>
                    <a:pt x="291" y="1"/>
                  </a:cubicBezTo>
                  <a:cubicBezTo>
                    <a:pt x="295" y="1"/>
                    <a:pt x="299" y="1"/>
                    <a:pt x="302" y="0"/>
                  </a:cubicBezTo>
                  <a:cubicBezTo>
                    <a:pt x="306" y="0"/>
                    <a:pt x="309" y="1"/>
                    <a:pt x="312" y="1"/>
                  </a:cubicBezTo>
                  <a:cubicBezTo>
                    <a:pt x="323" y="1"/>
                    <a:pt x="329" y="1"/>
                    <a:pt x="329" y="1"/>
                  </a:cubicBezTo>
                  <a:cubicBezTo>
                    <a:pt x="329" y="1"/>
                    <a:pt x="323" y="1"/>
                    <a:pt x="312" y="2"/>
                  </a:cubicBezTo>
                  <a:cubicBezTo>
                    <a:pt x="309" y="2"/>
                    <a:pt x="306" y="2"/>
                    <a:pt x="302" y="3"/>
                  </a:cubicBezTo>
                  <a:cubicBezTo>
                    <a:pt x="299" y="3"/>
                    <a:pt x="295" y="3"/>
                    <a:pt x="291" y="4"/>
                  </a:cubicBezTo>
                  <a:cubicBezTo>
                    <a:pt x="287" y="4"/>
                    <a:pt x="283" y="5"/>
                    <a:pt x="279" y="5"/>
                  </a:cubicBezTo>
                  <a:cubicBezTo>
                    <a:pt x="275" y="6"/>
                    <a:pt x="270" y="7"/>
                    <a:pt x="265" y="7"/>
                  </a:cubicBezTo>
                  <a:cubicBezTo>
                    <a:pt x="263" y="8"/>
                    <a:pt x="260" y="8"/>
                    <a:pt x="258" y="9"/>
                  </a:cubicBezTo>
                  <a:cubicBezTo>
                    <a:pt x="255" y="9"/>
                    <a:pt x="253" y="10"/>
                    <a:pt x="250" y="10"/>
                  </a:cubicBezTo>
                  <a:cubicBezTo>
                    <a:pt x="245" y="11"/>
                    <a:pt x="240" y="12"/>
                    <a:pt x="235" y="14"/>
                  </a:cubicBezTo>
                  <a:cubicBezTo>
                    <a:pt x="229" y="15"/>
                    <a:pt x="224" y="17"/>
                    <a:pt x="218" y="18"/>
                  </a:cubicBezTo>
                  <a:cubicBezTo>
                    <a:pt x="213" y="20"/>
                    <a:pt x="207" y="22"/>
                    <a:pt x="202" y="24"/>
                  </a:cubicBezTo>
                  <a:cubicBezTo>
                    <a:pt x="190" y="28"/>
                    <a:pt x="179" y="33"/>
                    <a:pt x="168" y="38"/>
                  </a:cubicBezTo>
                  <a:cubicBezTo>
                    <a:pt x="162" y="41"/>
                    <a:pt x="157" y="44"/>
                    <a:pt x="151" y="47"/>
                  </a:cubicBezTo>
                  <a:cubicBezTo>
                    <a:pt x="146" y="50"/>
                    <a:pt x="141" y="54"/>
                    <a:pt x="136" y="57"/>
                  </a:cubicBezTo>
                  <a:cubicBezTo>
                    <a:pt x="125" y="65"/>
                    <a:pt x="115" y="72"/>
                    <a:pt x="106" y="81"/>
                  </a:cubicBezTo>
                  <a:cubicBezTo>
                    <a:pt x="97" y="89"/>
                    <a:pt x="89" y="98"/>
                    <a:pt x="82" y="107"/>
                  </a:cubicBezTo>
                  <a:cubicBezTo>
                    <a:pt x="74" y="116"/>
                    <a:pt x="68" y="125"/>
                    <a:pt x="63" y="134"/>
                  </a:cubicBezTo>
                  <a:cubicBezTo>
                    <a:pt x="57" y="144"/>
                    <a:pt x="52" y="152"/>
                    <a:pt x="49" y="161"/>
                  </a:cubicBezTo>
                  <a:cubicBezTo>
                    <a:pt x="41" y="178"/>
                    <a:pt x="36" y="192"/>
                    <a:pt x="34" y="203"/>
                  </a:cubicBezTo>
                  <a:cubicBezTo>
                    <a:pt x="33" y="208"/>
                    <a:pt x="32" y="212"/>
                    <a:pt x="31" y="214"/>
                  </a:cubicBezTo>
                  <a:cubicBezTo>
                    <a:pt x="31" y="216"/>
                    <a:pt x="31" y="217"/>
                    <a:pt x="31" y="217"/>
                  </a:cubicBezTo>
                  <a:cubicBezTo>
                    <a:pt x="31" y="218"/>
                    <a:pt x="31" y="218"/>
                    <a:pt x="31" y="218"/>
                  </a:cubicBezTo>
                  <a:lnTo>
                    <a:pt x="0" y="213"/>
                  </a:lnTo>
                  <a:close/>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8" name="Freeform 46"/>
            <p:cNvSpPr/>
            <p:nvPr userDrawn="1">
              <p:custDataLst>
                <p:tags r:id="rId60"/>
              </p:custDataLst>
            </p:nvPr>
          </p:nvSpPr>
          <p:spPr bwMode="auto">
            <a:xfrm>
              <a:off x="8367785" y="4762500"/>
              <a:ext cx="209550" cy="138112"/>
            </a:xfrm>
            <a:custGeom>
              <a:avLst/>
              <a:gdLst>
                <a:gd name="T0" fmla="*/ 299 w 329"/>
                <a:gd name="T1" fmla="*/ 218 h 218"/>
                <a:gd name="T2" fmla="*/ 299 w 329"/>
                <a:gd name="T3" fmla="*/ 217 h 218"/>
                <a:gd name="T4" fmla="*/ 298 w 329"/>
                <a:gd name="T5" fmla="*/ 214 h 218"/>
                <a:gd name="T6" fmla="*/ 296 w 329"/>
                <a:gd name="T7" fmla="*/ 203 h 218"/>
                <a:gd name="T8" fmla="*/ 281 w 329"/>
                <a:gd name="T9" fmla="*/ 161 h 218"/>
                <a:gd name="T10" fmla="*/ 267 w 329"/>
                <a:gd name="T11" fmla="*/ 134 h 218"/>
                <a:gd name="T12" fmla="*/ 248 w 329"/>
                <a:gd name="T13" fmla="*/ 107 h 218"/>
                <a:gd name="T14" fmla="*/ 223 w 329"/>
                <a:gd name="T15" fmla="*/ 81 h 218"/>
                <a:gd name="T16" fmla="*/ 194 w 329"/>
                <a:gd name="T17" fmla="*/ 57 h 218"/>
                <a:gd name="T18" fmla="*/ 178 w 329"/>
                <a:gd name="T19" fmla="*/ 47 h 218"/>
                <a:gd name="T20" fmla="*/ 162 w 329"/>
                <a:gd name="T21" fmla="*/ 38 h 218"/>
                <a:gd name="T22" fmla="*/ 128 w 329"/>
                <a:gd name="T23" fmla="*/ 24 h 218"/>
                <a:gd name="T24" fmla="*/ 111 w 329"/>
                <a:gd name="T25" fmla="*/ 18 h 218"/>
                <a:gd name="T26" fmla="*/ 95 w 329"/>
                <a:gd name="T27" fmla="*/ 14 h 218"/>
                <a:gd name="T28" fmla="*/ 79 w 329"/>
                <a:gd name="T29" fmla="*/ 10 h 218"/>
                <a:gd name="T30" fmla="*/ 72 w 329"/>
                <a:gd name="T31" fmla="*/ 9 h 218"/>
                <a:gd name="T32" fmla="*/ 64 w 329"/>
                <a:gd name="T33" fmla="*/ 7 h 218"/>
                <a:gd name="T34" fmla="*/ 51 w 329"/>
                <a:gd name="T35" fmla="*/ 5 h 218"/>
                <a:gd name="T36" fmla="*/ 38 w 329"/>
                <a:gd name="T37" fmla="*/ 4 h 218"/>
                <a:gd name="T38" fmla="*/ 27 w 329"/>
                <a:gd name="T39" fmla="*/ 3 h 218"/>
                <a:gd name="T40" fmla="*/ 18 w 329"/>
                <a:gd name="T41" fmla="*/ 2 h 218"/>
                <a:gd name="T42" fmla="*/ 0 w 329"/>
                <a:gd name="T43" fmla="*/ 1 h 218"/>
                <a:gd name="T44" fmla="*/ 18 w 329"/>
                <a:gd name="T45" fmla="*/ 1 h 218"/>
                <a:gd name="T46" fmla="*/ 27 w 329"/>
                <a:gd name="T47" fmla="*/ 0 h 218"/>
                <a:gd name="T48" fmla="*/ 39 w 329"/>
                <a:gd name="T49" fmla="*/ 1 h 218"/>
                <a:gd name="T50" fmla="*/ 51 w 329"/>
                <a:gd name="T51" fmla="*/ 1 h 218"/>
                <a:gd name="T52" fmla="*/ 65 w 329"/>
                <a:gd name="T53" fmla="*/ 3 h 218"/>
                <a:gd name="T54" fmla="*/ 73 w 329"/>
                <a:gd name="T55" fmla="*/ 3 h 218"/>
                <a:gd name="T56" fmla="*/ 80 w 329"/>
                <a:gd name="T57" fmla="*/ 4 h 218"/>
                <a:gd name="T58" fmla="*/ 96 w 329"/>
                <a:gd name="T59" fmla="*/ 7 h 218"/>
                <a:gd name="T60" fmla="*/ 113 w 329"/>
                <a:gd name="T61" fmla="*/ 10 h 218"/>
                <a:gd name="T62" fmla="*/ 131 w 329"/>
                <a:gd name="T63" fmla="*/ 15 h 218"/>
                <a:gd name="T64" fmla="*/ 167 w 329"/>
                <a:gd name="T65" fmla="*/ 27 h 218"/>
                <a:gd name="T66" fmla="*/ 185 w 329"/>
                <a:gd name="T67" fmla="*/ 35 h 218"/>
                <a:gd name="T68" fmla="*/ 202 w 329"/>
                <a:gd name="T69" fmla="*/ 44 h 218"/>
                <a:gd name="T70" fmla="*/ 235 w 329"/>
                <a:gd name="T71" fmla="*/ 67 h 218"/>
                <a:gd name="T72" fmla="*/ 264 w 329"/>
                <a:gd name="T73" fmla="*/ 93 h 218"/>
                <a:gd name="T74" fmla="*/ 287 w 329"/>
                <a:gd name="T75" fmla="*/ 121 h 218"/>
                <a:gd name="T76" fmla="*/ 304 w 329"/>
                <a:gd name="T77" fmla="*/ 149 h 218"/>
                <a:gd name="T78" fmla="*/ 324 w 329"/>
                <a:gd name="T79" fmla="*/ 194 h 218"/>
                <a:gd name="T80" fmla="*/ 328 w 329"/>
                <a:gd name="T81" fmla="*/ 208 h 218"/>
                <a:gd name="T82" fmla="*/ 329 w 329"/>
                <a:gd name="T83" fmla="*/ 212 h 218"/>
                <a:gd name="T84" fmla="*/ 329 w 329"/>
                <a:gd name="T85" fmla="*/ 213 h 218"/>
                <a:gd name="T86" fmla="*/ 299 w 329"/>
                <a:gd name="T87" fmla="*/ 21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9" h="218">
                  <a:moveTo>
                    <a:pt x="299" y="218"/>
                  </a:moveTo>
                  <a:cubicBezTo>
                    <a:pt x="299" y="218"/>
                    <a:pt x="299" y="218"/>
                    <a:pt x="299" y="217"/>
                  </a:cubicBezTo>
                  <a:cubicBezTo>
                    <a:pt x="299" y="217"/>
                    <a:pt x="299" y="216"/>
                    <a:pt x="298" y="214"/>
                  </a:cubicBezTo>
                  <a:cubicBezTo>
                    <a:pt x="298" y="212"/>
                    <a:pt x="297" y="208"/>
                    <a:pt x="296" y="203"/>
                  </a:cubicBezTo>
                  <a:cubicBezTo>
                    <a:pt x="293" y="192"/>
                    <a:pt x="289" y="178"/>
                    <a:pt x="281" y="161"/>
                  </a:cubicBezTo>
                  <a:cubicBezTo>
                    <a:pt x="277" y="152"/>
                    <a:pt x="273" y="144"/>
                    <a:pt x="267" y="134"/>
                  </a:cubicBezTo>
                  <a:cubicBezTo>
                    <a:pt x="262" y="125"/>
                    <a:pt x="255" y="116"/>
                    <a:pt x="248" y="107"/>
                  </a:cubicBezTo>
                  <a:cubicBezTo>
                    <a:pt x="241" y="98"/>
                    <a:pt x="232" y="89"/>
                    <a:pt x="223" y="81"/>
                  </a:cubicBezTo>
                  <a:cubicBezTo>
                    <a:pt x="214" y="72"/>
                    <a:pt x="204" y="65"/>
                    <a:pt x="194" y="57"/>
                  </a:cubicBezTo>
                  <a:cubicBezTo>
                    <a:pt x="189" y="54"/>
                    <a:pt x="184" y="50"/>
                    <a:pt x="178" y="47"/>
                  </a:cubicBezTo>
                  <a:cubicBezTo>
                    <a:pt x="173" y="44"/>
                    <a:pt x="167" y="41"/>
                    <a:pt x="162" y="38"/>
                  </a:cubicBezTo>
                  <a:cubicBezTo>
                    <a:pt x="151" y="33"/>
                    <a:pt x="139" y="28"/>
                    <a:pt x="128" y="24"/>
                  </a:cubicBezTo>
                  <a:cubicBezTo>
                    <a:pt x="122" y="22"/>
                    <a:pt x="117" y="20"/>
                    <a:pt x="111" y="18"/>
                  </a:cubicBezTo>
                  <a:cubicBezTo>
                    <a:pt x="106" y="17"/>
                    <a:pt x="100" y="15"/>
                    <a:pt x="95" y="14"/>
                  </a:cubicBezTo>
                  <a:cubicBezTo>
                    <a:pt x="90" y="12"/>
                    <a:pt x="84" y="11"/>
                    <a:pt x="79" y="10"/>
                  </a:cubicBezTo>
                  <a:cubicBezTo>
                    <a:pt x="77" y="10"/>
                    <a:pt x="74" y="9"/>
                    <a:pt x="72" y="9"/>
                  </a:cubicBezTo>
                  <a:cubicBezTo>
                    <a:pt x="69" y="8"/>
                    <a:pt x="67" y="8"/>
                    <a:pt x="64" y="7"/>
                  </a:cubicBezTo>
                  <a:cubicBezTo>
                    <a:pt x="60" y="7"/>
                    <a:pt x="55" y="6"/>
                    <a:pt x="51" y="5"/>
                  </a:cubicBezTo>
                  <a:cubicBezTo>
                    <a:pt x="46" y="5"/>
                    <a:pt x="42" y="4"/>
                    <a:pt x="38" y="4"/>
                  </a:cubicBezTo>
                  <a:cubicBezTo>
                    <a:pt x="34" y="3"/>
                    <a:pt x="31" y="3"/>
                    <a:pt x="27" y="3"/>
                  </a:cubicBezTo>
                  <a:cubicBezTo>
                    <a:pt x="24" y="2"/>
                    <a:pt x="21" y="2"/>
                    <a:pt x="18" y="2"/>
                  </a:cubicBezTo>
                  <a:cubicBezTo>
                    <a:pt x="7" y="1"/>
                    <a:pt x="0" y="1"/>
                    <a:pt x="0" y="1"/>
                  </a:cubicBezTo>
                  <a:cubicBezTo>
                    <a:pt x="0" y="1"/>
                    <a:pt x="7" y="1"/>
                    <a:pt x="18" y="1"/>
                  </a:cubicBezTo>
                  <a:cubicBezTo>
                    <a:pt x="21" y="1"/>
                    <a:pt x="24" y="0"/>
                    <a:pt x="27" y="0"/>
                  </a:cubicBezTo>
                  <a:cubicBezTo>
                    <a:pt x="31" y="1"/>
                    <a:pt x="35" y="1"/>
                    <a:pt x="39" y="1"/>
                  </a:cubicBezTo>
                  <a:cubicBezTo>
                    <a:pt x="42" y="1"/>
                    <a:pt x="47" y="1"/>
                    <a:pt x="51" y="1"/>
                  </a:cubicBezTo>
                  <a:cubicBezTo>
                    <a:pt x="56" y="2"/>
                    <a:pt x="60" y="2"/>
                    <a:pt x="65" y="3"/>
                  </a:cubicBezTo>
                  <a:cubicBezTo>
                    <a:pt x="68" y="3"/>
                    <a:pt x="70" y="3"/>
                    <a:pt x="73" y="3"/>
                  </a:cubicBezTo>
                  <a:cubicBezTo>
                    <a:pt x="75" y="4"/>
                    <a:pt x="78" y="4"/>
                    <a:pt x="80" y="4"/>
                  </a:cubicBezTo>
                  <a:cubicBezTo>
                    <a:pt x="85" y="5"/>
                    <a:pt x="91" y="6"/>
                    <a:pt x="96" y="7"/>
                  </a:cubicBezTo>
                  <a:cubicBezTo>
                    <a:pt x="102" y="8"/>
                    <a:pt x="108" y="9"/>
                    <a:pt x="113" y="10"/>
                  </a:cubicBezTo>
                  <a:cubicBezTo>
                    <a:pt x="119" y="11"/>
                    <a:pt x="125" y="13"/>
                    <a:pt x="131" y="15"/>
                  </a:cubicBezTo>
                  <a:cubicBezTo>
                    <a:pt x="143" y="18"/>
                    <a:pt x="155" y="22"/>
                    <a:pt x="167" y="27"/>
                  </a:cubicBezTo>
                  <a:cubicBezTo>
                    <a:pt x="173" y="29"/>
                    <a:pt x="179" y="32"/>
                    <a:pt x="185" y="35"/>
                  </a:cubicBezTo>
                  <a:cubicBezTo>
                    <a:pt x="191" y="38"/>
                    <a:pt x="197" y="41"/>
                    <a:pt x="202" y="44"/>
                  </a:cubicBezTo>
                  <a:cubicBezTo>
                    <a:pt x="214" y="51"/>
                    <a:pt x="225" y="59"/>
                    <a:pt x="235" y="67"/>
                  </a:cubicBezTo>
                  <a:cubicBezTo>
                    <a:pt x="246" y="75"/>
                    <a:pt x="255" y="84"/>
                    <a:pt x="264" y="93"/>
                  </a:cubicBezTo>
                  <a:cubicBezTo>
                    <a:pt x="272" y="102"/>
                    <a:pt x="280" y="112"/>
                    <a:pt x="287" y="121"/>
                  </a:cubicBezTo>
                  <a:cubicBezTo>
                    <a:pt x="294" y="131"/>
                    <a:pt x="299" y="140"/>
                    <a:pt x="304" y="149"/>
                  </a:cubicBezTo>
                  <a:cubicBezTo>
                    <a:pt x="314" y="167"/>
                    <a:pt x="320" y="183"/>
                    <a:pt x="324" y="194"/>
                  </a:cubicBezTo>
                  <a:cubicBezTo>
                    <a:pt x="326" y="200"/>
                    <a:pt x="327" y="205"/>
                    <a:pt x="328" y="208"/>
                  </a:cubicBezTo>
                  <a:cubicBezTo>
                    <a:pt x="329" y="210"/>
                    <a:pt x="329" y="211"/>
                    <a:pt x="329" y="212"/>
                  </a:cubicBezTo>
                  <a:cubicBezTo>
                    <a:pt x="329" y="213"/>
                    <a:pt x="329" y="213"/>
                    <a:pt x="329" y="213"/>
                  </a:cubicBezTo>
                  <a:lnTo>
                    <a:pt x="299" y="218"/>
                  </a:lnTo>
                  <a:close/>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9" name="Freeform 47"/>
            <p:cNvSpPr/>
            <p:nvPr userDrawn="1">
              <p:custDataLst>
                <p:tags r:id="rId61"/>
              </p:custDataLst>
            </p:nvPr>
          </p:nvSpPr>
          <p:spPr bwMode="auto">
            <a:xfrm>
              <a:off x="8559872" y="4619625"/>
              <a:ext cx="47625" cy="241300"/>
            </a:xfrm>
            <a:custGeom>
              <a:avLst/>
              <a:gdLst>
                <a:gd name="T0" fmla="*/ 3 w 74"/>
                <a:gd name="T1" fmla="*/ 381 h 381"/>
                <a:gd name="T2" fmla="*/ 3 w 74"/>
                <a:gd name="T3" fmla="*/ 376 h 381"/>
                <a:gd name="T4" fmla="*/ 2 w 74"/>
                <a:gd name="T5" fmla="*/ 364 h 381"/>
                <a:gd name="T6" fmla="*/ 1 w 74"/>
                <a:gd name="T7" fmla="*/ 319 h 381"/>
                <a:gd name="T8" fmla="*/ 7 w 74"/>
                <a:gd name="T9" fmla="*/ 183 h 381"/>
                <a:gd name="T10" fmla="*/ 12 w 74"/>
                <a:gd name="T11" fmla="*/ 146 h 381"/>
                <a:gd name="T12" fmla="*/ 19 w 74"/>
                <a:gd name="T13" fmla="*/ 111 h 381"/>
                <a:gd name="T14" fmla="*/ 23 w 74"/>
                <a:gd name="T15" fmla="*/ 94 h 381"/>
                <a:gd name="T16" fmla="*/ 28 w 74"/>
                <a:gd name="T17" fmla="*/ 79 h 381"/>
                <a:gd name="T18" fmla="*/ 39 w 74"/>
                <a:gd name="T19" fmla="*/ 51 h 381"/>
                <a:gd name="T20" fmla="*/ 45 w 74"/>
                <a:gd name="T21" fmla="*/ 39 h 381"/>
                <a:gd name="T22" fmla="*/ 51 w 74"/>
                <a:gd name="T23" fmla="*/ 28 h 381"/>
                <a:gd name="T24" fmla="*/ 57 w 74"/>
                <a:gd name="T25" fmla="*/ 19 h 381"/>
                <a:gd name="T26" fmla="*/ 62 w 74"/>
                <a:gd name="T27" fmla="*/ 12 h 381"/>
                <a:gd name="T28" fmla="*/ 71 w 74"/>
                <a:gd name="T29" fmla="*/ 3 h 381"/>
                <a:gd name="T30" fmla="*/ 74 w 74"/>
                <a:gd name="T31" fmla="*/ 0 h 381"/>
                <a:gd name="T32" fmla="*/ 71 w 74"/>
                <a:gd name="T33" fmla="*/ 3 h 381"/>
                <a:gd name="T34" fmla="*/ 63 w 74"/>
                <a:gd name="T35" fmla="*/ 13 h 381"/>
                <a:gd name="T36" fmla="*/ 59 w 74"/>
                <a:gd name="T37" fmla="*/ 21 h 381"/>
                <a:gd name="T38" fmla="*/ 53 w 74"/>
                <a:gd name="T39" fmla="*/ 30 h 381"/>
                <a:gd name="T40" fmla="*/ 48 w 74"/>
                <a:gd name="T41" fmla="*/ 40 h 381"/>
                <a:gd name="T42" fmla="*/ 44 w 74"/>
                <a:gd name="T43" fmla="*/ 52 h 381"/>
                <a:gd name="T44" fmla="*/ 35 w 74"/>
                <a:gd name="T45" fmla="*/ 81 h 381"/>
                <a:gd name="T46" fmla="*/ 32 w 74"/>
                <a:gd name="T47" fmla="*/ 96 h 381"/>
                <a:gd name="T48" fmla="*/ 29 w 74"/>
                <a:gd name="T49" fmla="*/ 113 h 381"/>
                <a:gd name="T50" fmla="*/ 24 w 74"/>
                <a:gd name="T51" fmla="*/ 148 h 381"/>
                <a:gd name="T52" fmla="*/ 22 w 74"/>
                <a:gd name="T53" fmla="*/ 184 h 381"/>
                <a:gd name="T54" fmla="*/ 27 w 74"/>
                <a:gd name="T55" fmla="*/ 317 h 381"/>
                <a:gd name="T56" fmla="*/ 31 w 74"/>
                <a:gd name="T57" fmla="*/ 361 h 381"/>
                <a:gd name="T58" fmla="*/ 33 w 74"/>
                <a:gd name="T59" fmla="*/ 373 h 381"/>
                <a:gd name="T60" fmla="*/ 34 w 74"/>
                <a:gd name="T61" fmla="*/ 377 h 381"/>
                <a:gd name="T62" fmla="*/ 3 w 74"/>
                <a:gd name="T63" fmla="*/ 381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381">
                  <a:moveTo>
                    <a:pt x="3" y="381"/>
                  </a:moveTo>
                  <a:cubicBezTo>
                    <a:pt x="3" y="381"/>
                    <a:pt x="3" y="379"/>
                    <a:pt x="3" y="376"/>
                  </a:cubicBezTo>
                  <a:cubicBezTo>
                    <a:pt x="3" y="373"/>
                    <a:pt x="2" y="369"/>
                    <a:pt x="2" y="364"/>
                  </a:cubicBezTo>
                  <a:cubicBezTo>
                    <a:pt x="2" y="353"/>
                    <a:pt x="1" y="337"/>
                    <a:pt x="1" y="319"/>
                  </a:cubicBezTo>
                  <a:cubicBezTo>
                    <a:pt x="0" y="282"/>
                    <a:pt x="1" y="232"/>
                    <a:pt x="7" y="183"/>
                  </a:cubicBezTo>
                  <a:cubicBezTo>
                    <a:pt x="8" y="170"/>
                    <a:pt x="10" y="158"/>
                    <a:pt x="12" y="146"/>
                  </a:cubicBezTo>
                  <a:cubicBezTo>
                    <a:pt x="14" y="134"/>
                    <a:pt x="17" y="122"/>
                    <a:pt x="19" y="111"/>
                  </a:cubicBezTo>
                  <a:cubicBezTo>
                    <a:pt x="21" y="105"/>
                    <a:pt x="22" y="100"/>
                    <a:pt x="23" y="94"/>
                  </a:cubicBezTo>
                  <a:cubicBezTo>
                    <a:pt x="25" y="89"/>
                    <a:pt x="27" y="84"/>
                    <a:pt x="28" y="79"/>
                  </a:cubicBezTo>
                  <a:cubicBezTo>
                    <a:pt x="32" y="69"/>
                    <a:pt x="35" y="59"/>
                    <a:pt x="39" y="51"/>
                  </a:cubicBezTo>
                  <a:cubicBezTo>
                    <a:pt x="41" y="46"/>
                    <a:pt x="43" y="42"/>
                    <a:pt x="45" y="39"/>
                  </a:cubicBezTo>
                  <a:cubicBezTo>
                    <a:pt x="47" y="35"/>
                    <a:pt x="49" y="31"/>
                    <a:pt x="51" y="28"/>
                  </a:cubicBezTo>
                  <a:cubicBezTo>
                    <a:pt x="53" y="25"/>
                    <a:pt x="55" y="22"/>
                    <a:pt x="57" y="19"/>
                  </a:cubicBezTo>
                  <a:cubicBezTo>
                    <a:pt x="59" y="17"/>
                    <a:pt x="61" y="15"/>
                    <a:pt x="62" y="12"/>
                  </a:cubicBezTo>
                  <a:cubicBezTo>
                    <a:pt x="66" y="8"/>
                    <a:pt x="69" y="5"/>
                    <a:pt x="71" y="3"/>
                  </a:cubicBezTo>
                  <a:cubicBezTo>
                    <a:pt x="73" y="1"/>
                    <a:pt x="74" y="0"/>
                    <a:pt x="74" y="0"/>
                  </a:cubicBezTo>
                  <a:cubicBezTo>
                    <a:pt x="74" y="0"/>
                    <a:pt x="73" y="1"/>
                    <a:pt x="71" y="3"/>
                  </a:cubicBezTo>
                  <a:cubicBezTo>
                    <a:pt x="69" y="6"/>
                    <a:pt x="66" y="9"/>
                    <a:pt x="63" y="13"/>
                  </a:cubicBezTo>
                  <a:cubicBezTo>
                    <a:pt x="62" y="15"/>
                    <a:pt x="60" y="18"/>
                    <a:pt x="59" y="21"/>
                  </a:cubicBezTo>
                  <a:cubicBezTo>
                    <a:pt x="57" y="23"/>
                    <a:pt x="55" y="26"/>
                    <a:pt x="53" y="30"/>
                  </a:cubicBezTo>
                  <a:cubicBezTo>
                    <a:pt x="52" y="33"/>
                    <a:pt x="50" y="37"/>
                    <a:pt x="48" y="40"/>
                  </a:cubicBezTo>
                  <a:cubicBezTo>
                    <a:pt x="47" y="44"/>
                    <a:pt x="45" y="48"/>
                    <a:pt x="44" y="52"/>
                  </a:cubicBezTo>
                  <a:cubicBezTo>
                    <a:pt x="40" y="61"/>
                    <a:pt x="38" y="70"/>
                    <a:pt x="35" y="81"/>
                  </a:cubicBezTo>
                  <a:cubicBezTo>
                    <a:pt x="34" y="86"/>
                    <a:pt x="33" y="91"/>
                    <a:pt x="32" y="96"/>
                  </a:cubicBezTo>
                  <a:cubicBezTo>
                    <a:pt x="31" y="102"/>
                    <a:pt x="30" y="107"/>
                    <a:pt x="29" y="113"/>
                  </a:cubicBezTo>
                  <a:cubicBezTo>
                    <a:pt x="27" y="124"/>
                    <a:pt x="25" y="136"/>
                    <a:pt x="24" y="148"/>
                  </a:cubicBezTo>
                  <a:cubicBezTo>
                    <a:pt x="23" y="160"/>
                    <a:pt x="23" y="172"/>
                    <a:pt x="22" y="184"/>
                  </a:cubicBezTo>
                  <a:cubicBezTo>
                    <a:pt x="20" y="232"/>
                    <a:pt x="23" y="281"/>
                    <a:pt x="27" y="317"/>
                  </a:cubicBezTo>
                  <a:cubicBezTo>
                    <a:pt x="28" y="336"/>
                    <a:pt x="30" y="351"/>
                    <a:pt x="31" y="361"/>
                  </a:cubicBezTo>
                  <a:cubicBezTo>
                    <a:pt x="32" y="366"/>
                    <a:pt x="33" y="370"/>
                    <a:pt x="33" y="373"/>
                  </a:cubicBezTo>
                  <a:cubicBezTo>
                    <a:pt x="34" y="376"/>
                    <a:pt x="34" y="377"/>
                    <a:pt x="34" y="377"/>
                  </a:cubicBezTo>
                  <a:lnTo>
                    <a:pt x="3" y="381"/>
                  </a:lnTo>
                  <a:close/>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0" name="Oval 48"/>
            <p:cNvSpPr>
              <a:spLocks noChangeArrowheads="1"/>
            </p:cNvSpPr>
            <p:nvPr userDrawn="1">
              <p:custDataLst>
                <p:tags r:id="rId62"/>
              </p:custDataLst>
            </p:nvPr>
          </p:nvSpPr>
          <p:spPr bwMode="auto">
            <a:xfrm>
              <a:off x="7620072" y="4975225"/>
              <a:ext cx="320675" cy="77787"/>
            </a:xfrm>
            <a:prstGeom prst="ellipse">
              <a:avLst/>
            </a:prstGeom>
            <a:solidFill>
              <a:srgbClr val="C57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1" name="Oval 49"/>
            <p:cNvSpPr>
              <a:spLocks noChangeArrowheads="1"/>
            </p:cNvSpPr>
            <p:nvPr userDrawn="1">
              <p:custDataLst>
                <p:tags r:id="rId63"/>
              </p:custDataLst>
            </p:nvPr>
          </p:nvSpPr>
          <p:spPr bwMode="auto">
            <a:xfrm>
              <a:off x="7493072" y="3787775"/>
              <a:ext cx="600075" cy="938212"/>
            </a:xfrm>
            <a:prstGeom prst="ellipse">
              <a:avLst/>
            </a:prstGeom>
            <a:solidFill>
              <a:srgbClr val="F0587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2" name="Freeform 50"/>
            <p:cNvSpPr/>
            <p:nvPr userDrawn="1">
              <p:custDataLst>
                <p:tags r:id="rId64"/>
              </p:custDataLst>
            </p:nvPr>
          </p:nvSpPr>
          <p:spPr bwMode="auto">
            <a:xfrm>
              <a:off x="7499422" y="3787775"/>
              <a:ext cx="287338" cy="936625"/>
            </a:xfrm>
            <a:custGeom>
              <a:avLst/>
              <a:gdLst>
                <a:gd name="T0" fmla="*/ 452 w 452"/>
                <a:gd name="T1" fmla="*/ 0 h 1479"/>
                <a:gd name="T2" fmla="*/ 0 w 452"/>
                <a:gd name="T3" fmla="*/ 740 h 1479"/>
                <a:gd name="T4" fmla="*/ 452 w 452"/>
                <a:gd name="T5" fmla="*/ 1479 h 1479"/>
                <a:gd name="T6" fmla="*/ 452 w 452"/>
                <a:gd name="T7" fmla="*/ 0 h 1479"/>
              </a:gdLst>
              <a:ahLst/>
              <a:cxnLst>
                <a:cxn ang="0">
                  <a:pos x="T0" y="T1"/>
                </a:cxn>
                <a:cxn ang="0">
                  <a:pos x="T2" y="T3"/>
                </a:cxn>
                <a:cxn ang="0">
                  <a:pos x="T4" y="T5"/>
                </a:cxn>
                <a:cxn ang="0">
                  <a:pos x="T6" y="T7"/>
                </a:cxn>
              </a:cxnLst>
              <a:rect l="0" t="0" r="r" b="b"/>
              <a:pathLst>
                <a:path w="452" h="1479">
                  <a:moveTo>
                    <a:pt x="452" y="0"/>
                  </a:moveTo>
                  <a:cubicBezTo>
                    <a:pt x="200" y="16"/>
                    <a:pt x="0" y="341"/>
                    <a:pt x="0" y="740"/>
                  </a:cubicBezTo>
                  <a:cubicBezTo>
                    <a:pt x="0" y="1139"/>
                    <a:pt x="200" y="1464"/>
                    <a:pt x="452" y="1479"/>
                  </a:cubicBezTo>
                  <a:cubicBezTo>
                    <a:pt x="452" y="0"/>
                    <a:pt x="452" y="0"/>
                    <a:pt x="452" y="0"/>
                  </a:cubicBezTo>
                </a:path>
              </a:pathLst>
            </a:custGeom>
            <a:solidFill>
              <a:srgbClr val="F771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3" name="Freeform 51"/>
            <p:cNvSpPr/>
            <p:nvPr userDrawn="1">
              <p:custDataLst>
                <p:tags r:id="rId65"/>
              </p:custDataLst>
            </p:nvPr>
          </p:nvSpPr>
          <p:spPr bwMode="auto">
            <a:xfrm>
              <a:off x="7743897" y="4354513"/>
              <a:ext cx="49213" cy="663575"/>
            </a:xfrm>
            <a:custGeom>
              <a:avLst/>
              <a:gdLst>
                <a:gd name="T0" fmla="*/ 76 w 76"/>
                <a:gd name="T1" fmla="*/ 1010 h 1048"/>
                <a:gd name="T2" fmla="*/ 38 w 76"/>
                <a:gd name="T3" fmla="*/ 1048 h 1048"/>
                <a:gd name="T4" fmla="*/ 0 w 76"/>
                <a:gd name="T5" fmla="*/ 1010 h 1048"/>
                <a:gd name="T6" fmla="*/ 0 w 76"/>
                <a:gd name="T7" fmla="*/ 38 h 1048"/>
                <a:gd name="T8" fmla="*/ 38 w 76"/>
                <a:gd name="T9" fmla="*/ 0 h 1048"/>
                <a:gd name="T10" fmla="*/ 76 w 76"/>
                <a:gd name="T11" fmla="*/ 38 h 1048"/>
                <a:gd name="T12" fmla="*/ 76 w 76"/>
                <a:gd name="T13" fmla="*/ 1010 h 1048"/>
              </a:gdLst>
              <a:ahLst/>
              <a:cxnLst>
                <a:cxn ang="0">
                  <a:pos x="T0" y="T1"/>
                </a:cxn>
                <a:cxn ang="0">
                  <a:pos x="T2" y="T3"/>
                </a:cxn>
                <a:cxn ang="0">
                  <a:pos x="T4" y="T5"/>
                </a:cxn>
                <a:cxn ang="0">
                  <a:pos x="T6" y="T7"/>
                </a:cxn>
                <a:cxn ang="0">
                  <a:pos x="T8" y="T9"/>
                </a:cxn>
                <a:cxn ang="0">
                  <a:pos x="T10" y="T11"/>
                </a:cxn>
                <a:cxn ang="0">
                  <a:pos x="T12" y="T13"/>
                </a:cxn>
              </a:cxnLst>
              <a:rect l="0" t="0" r="r" b="b"/>
              <a:pathLst>
                <a:path w="76" h="1048">
                  <a:moveTo>
                    <a:pt x="76" y="1010"/>
                  </a:moveTo>
                  <a:cubicBezTo>
                    <a:pt x="76" y="1031"/>
                    <a:pt x="59" y="1048"/>
                    <a:pt x="38" y="1048"/>
                  </a:cubicBezTo>
                  <a:cubicBezTo>
                    <a:pt x="17" y="1048"/>
                    <a:pt x="0" y="1031"/>
                    <a:pt x="0" y="1010"/>
                  </a:cubicBezTo>
                  <a:cubicBezTo>
                    <a:pt x="0" y="38"/>
                    <a:pt x="0" y="38"/>
                    <a:pt x="0" y="38"/>
                  </a:cubicBezTo>
                  <a:cubicBezTo>
                    <a:pt x="0" y="17"/>
                    <a:pt x="17" y="0"/>
                    <a:pt x="38" y="0"/>
                  </a:cubicBezTo>
                  <a:cubicBezTo>
                    <a:pt x="59" y="0"/>
                    <a:pt x="76" y="17"/>
                    <a:pt x="76" y="38"/>
                  </a:cubicBezTo>
                  <a:lnTo>
                    <a:pt x="76" y="1010"/>
                  </a:lnTo>
                  <a:close/>
                </a:path>
              </a:pathLst>
            </a:custGeom>
            <a:solidFill>
              <a:srgbClr val="8E503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4" name="Oval 52"/>
            <p:cNvSpPr>
              <a:spLocks noChangeArrowheads="1"/>
            </p:cNvSpPr>
            <p:nvPr userDrawn="1">
              <p:custDataLst>
                <p:tags r:id="rId66"/>
              </p:custDataLst>
            </p:nvPr>
          </p:nvSpPr>
          <p:spPr bwMode="auto">
            <a:xfrm>
              <a:off x="5492822" y="4859338"/>
              <a:ext cx="304800" cy="73025"/>
            </a:xfrm>
            <a:prstGeom prst="ellipse">
              <a:avLst/>
            </a:prstGeom>
            <a:solidFill>
              <a:srgbClr val="C57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5" name="Oval 53"/>
            <p:cNvSpPr>
              <a:spLocks noChangeArrowheads="1"/>
            </p:cNvSpPr>
            <p:nvPr userDrawn="1">
              <p:custDataLst>
                <p:tags r:id="rId67"/>
              </p:custDataLst>
            </p:nvPr>
          </p:nvSpPr>
          <p:spPr bwMode="auto">
            <a:xfrm>
              <a:off x="5370585" y="3732213"/>
              <a:ext cx="569913" cy="890587"/>
            </a:xfrm>
            <a:prstGeom prst="ellipse">
              <a:avLst/>
            </a:prstGeom>
            <a:solidFill>
              <a:srgbClr val="CC8C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6" name="Freeform 54"/>
            <p:cNvSpPr/>
            <p:nvPr userDrawn="1">
              <p:custDataLst>
                <p:tags r:id="rId68"/>
              </p:custDataLst>
            </p:nvPr>
          </p:nvSpPr>
          <p:spPr bwMode="auto">
            <a:xfrm>
              <a:off x="5376935" y="3732213"/>
              <a:ext cx="273050" cy="889000"/>
            </a:xfrm>
            <a:custGeom>
              <a:avLst/>
              <a:gdLst>
                <a:gd name="T0" fmla="*/ 429 w 429"/>
                <a:gd name="T1" fmla="*/ 0 h 1404"/>
                <a:gd name="T2" fmla="*/ 0 w 429"/>
                <a:gd name="T3" fmla="*/ 702 h 1404"/>
                <a:gd name="T4" fmla="*/ 429 w 429"/>
                <a:gd name="T5" fmla="*/ 1404 h 1404"/>
                <a:gd name="T6" fmla="*/ 429 w 429"/>
                <a:gd name="T7" fmla="*/ 0 h 1404"/>
              </a:gdLst>
              <a:ahLst/>
              <a:cxnLst>
                <a:cxn ang="0">
                  <a:pos x="T0" y="T1"/>
                </a:cxn>
                <a:cxn ang="0">
                  <a:pos x="T2" y="T3"/>
                </a:cxn>
                <a:cxn ang="0">
                  <a:pos x="T4" y="T5"/>
                </a:cxn>
                <a:cxn ang="0">
                  <a:pos x="T6" y="T7"/>
                </a:cxn>
              </a:cxnLst>
              <a:rect l="0" t="0" r="r" b="b"/>
              <a:pathLst>
                <a:path w="429" h="1404">
                  <a:moveTo>
                    <a:pt x="429" y="0"/>
                  </a:moveTo>
                  <a:cubicBezTo>
                    <a:pt x="191" y="15"/>
                    <a:pt x="0" y="324"/>
                    <a:pt x="0" y="702"/>
                  </a:cubicBezTo>
                  <a:cubicBezTo>
                    <a:pt x="0" y="1081"/>
                    <a:pt x="191" y="1389"/>
                    <a:pt x="429" y="1404"/>
                  </a:cubicBezTo>
                  <a:cubicBezTo>
                    <a:pt x="429" y="0"/>
                    <a:pt x="429" y="0"/>
                    <a:pt x="429" y="0"/>
                  </a:cubicBezTo>
                </a:path>
              </a:pathLst>
            </a:custGeom>
            <a:solidFill>
              <a:srgbClr val="E49F9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7" name="Freeform 55"/>
            <p:cNvSpPr/>
            <p:nvPr userDrawn="1">
              <p:custDataLst>
                <p:tags r:id="rId69"/>
              </p:custDataLst>
            </p:nvPr>
          </p:nvSpPr>
          <p:spPr bwMode="auto">
            <a:xfrm>
              <a:off x="5616647" y="4265613"/>
              <a:ext cx="47625" cy="639762"/>
            </a:xfrm>
            <a:custGeom>
              <a:avLst/>
              <a:gdLst>
                <a:gd name="T0" fmla="*/ 76 w 76"/>
                <a:gd name="T1" fmla="*/ 970 h 1008"/>
                <a:gd name="T2" fmla="*/ 38 w 76"/>
                <a:gd name="T3" fmla="*/ 1008 h 1008"/>
                <a:gd name="T4" fmla="*/ 0 w 76"/>
                <a:gd name="T5" fmla="*/ 970 h 1008"/>
                <a:gd name="T6" fmla="*/ 0 w 76"/>
                <a:gd name="T7" fmla="*/ 38 h 1008"/>
                <a:gd name="T8" fmla="*/ 38 w 76"/>
                <a:gd name="T9" fmla="*/ 0 h 1008"/>
                <a:gd name="T10" fmla="*/ 76 w 76"/>
                <a:gd name="T11" fmla="*/ 38 h 1008"/>
                <a:gd name="T12" fmla="*/ 76 w 76"/>
                <a:gd name="T13" fmla="*/ 970 h 1008"/>
              </a:gdLst>
              <a:ahLst/>
              <a:cxnLst>
                <a:cxn ang="0">
                  <a:pos x="T0" y="T1"/>
                </a:cxn>
                <a:cxn ang="0">
                  <a:pos x="T2" y="T3"/>
                </a:cxn>
                <a:cxn ang="0">
                  <a:pos x="T4" y="T5"/>
                </a:cxn>
                <a:cxn ang="0">
                  <a:pos x="T6" y="T7"/>
                </a:cxn>
                <a:cxn ang="0">
                  <a:pos x="T8" y="T9"/>
                </a:cxn>
                <a:cxn ang="0">
                  <a:pos x="T10" y="T11"/>
                </a:cxn>
                <a:cxn ang="0">
                  <a:pos x="T12" y="T13"/>
                </a:cxn>
              </a:cxnLst>
              <a:rect l="0" t="0" r="r" b="b"/>
              <a:pathLst>
                <a:path w="76" h="1007">
                  <a:moveTo>
                    <a:pt x="76" y="970"/>
                  </a:moveTo>
                  <a:cubicBezTo>
                    <a:pt x="76" y="991"/>
                    <a:pt x="59" y="1008"/>
                    <a:pt x="38" y="1008"/>
                  </a:cubicBezTo>
                  <a:cubicBezTo>
                    <a:pt x="17" y="1008"/>
                    <a:pt x="0" y="991"/>
                    <a:pt x="0" y="970"/>
                  </a:cubicBezTo>
                  <a:cubicBezTo>
                    <a:pt x="0" y="38"/>
                    <a:pt x="0" y="38"/>
                    <a:pt x="0" y="38"/>
                  </a:cubicBezTo>
                  <a:cubicBezTo>
                    <a:pt x="0" y="17"/>
                    <a:pt x="17" y="0"/>
                    <a:pt x="38" y="0"/>
                  </a:cubicBezTo>
                  <a:cubicBezTo>
                    <a:pt x="59" y="0"/>
                    <a:pt x="76" y="17"/>
                    <a:pt x="76" y="38"/>
                  </a:cubicBezTo>
                  <a:lnTo>
                    <a:pt x="76" y="970"/>
                  </a:lnTo>
                  <a:close/>
                </a:path>
              </a:pathLst>
            </a:custGeom>
            <a:solidFill>
              <a:srgbClr val="8E503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3" name="Freeform 61"/>
            <p:cNvSpPr/>
            <p:nvPr userDrawn="1">
              <p:custDataLst>
                <p:tags r:id="rId70"/>
              </p:custDataLst>
            </p:nvPr>
          </p:nvSpPr>
          <p:spPr bwMode="auto">
            <a:xfrm>
              <a:off x="6445322" y="4560888"/>
              <a:ext cx="715963" cy="342900"/>
            </a:xfrm>
            <a:custGeom>
              <a:avLst/>
              <a:gdLst>
                <a:gd name="T0" fmla="*/ 1118 w 1124"/>
                <a:gd name="T1" fmla="*/ 541 h 541"/>
                <a:gd name="T2" fmla="*/ 1124 w 1124"/>
                <a:gd name="T3" fmla="*/ 480 h 541"/>
                <a:gd name="T4" fmla="*/ 839 w 1124"/>
                <a:gd name="T5" fmla="*/ 194 h 541"/>
                <a:gd name="T6" fmla="*/ 815 w 1124"/>
                <a:gd name="T7" fmla="*/ 195 h 541"/>
                <a:gd name="T8" fmla="*/ 568 w 1124"/>
                <a:gd name="T9" fmla="*/ 0 h 541"/>
                <a:gd name="T10" fmla="*/ 313 w 1124"/>
                <a:gd name="T11" fmla="*/ 253 h 541"/>
                <a:gd name="T12" fmla="*/ 244 w 1124"/>
                <a:gd name="T13" fmla="*/ 243 h 541"/>
                <a:gd name="T14" fmla="*/ 0 w 1124"/>
                <a:gd name="T15" fmla="*/ 486 h 541"/>
                <a:gd name="T16" fmla="*/ 7 w 1124"/>
                <a:gd name="T17" fmla="*/ 541 h 541"/>
                <a:gd name="T18" fmla="*/ 1118 w 1124"/>
                <a:gd name="T19" fmla="*/ 541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4" h="541">
                  <a:moveTo>
                    <a:pt x="1118" y="541"/>
                  </a:moveTo>
                  <a:cubicBezTo>
                    <a:pt x="1122" y="521"/>
                    <a:pt x="1124" y="501"/>
                    <a:pt x="1124" y="480"/>
                  </a:cubicBezTo>
                  <a:cubicBezTo>
                    <a:pt x="1124" y="327"/>
                    <a:pt x="995" y="191"/>
                    <a:pt x="839" y="194"/>
                  </a:cubicBezTo>
                  <a:cubicBezTo>
                    <a:pt x="831" y="194"/>
                    <a:pt x="823" y="195"/>
                    <a:pt x="815" y="195"/>
                  </a:cubicBezTo>
                  <a:cubicBezTo>
                    <a:pt x="787" y="84"/>
                    <a:pt x="686" y="0"/>
                    <a:pt x="568" y="0"/>
                  </a:cubicBezTo>
                  <a:cubicBezTo>
                    <a:pt x="429" y="0"/>
                    <a:pt x="314" y="115"/>
                    <a:pt x="313" y="253"/>
                  </a:cubicBezTo>
                  <a:cubicBezTo>
                    <a:pt x="291" y="246"/>
                    <a:pt x="268" y="243"/>
                    <a:pt x="244" y="243"/>
                  </a:cubicBezTo>
                  <a:cubicBezTo>
                    <a:pt x="111" y="243"/>
                    <a:pt x="0" y="353"/>
                    <a:pt x="0" y="486"/>
                  </a:cubicBezTo>
                  <a:cubicBezTo>
                    <a:pt x="0" y="505"/>
                    <a:pt x="3" y="523"/>
                    <a:pt x="7" y="541"/>
                  </a:cubicBezTo>
                  <a:cubicBezTo>
                    <a:pt x="1118" y="541"/>
                    <a:pt x="1118" y="541"/>
                    <a:pt x="1118" y="541"/>
                  </a:cubicBezTo>
                </a:path>
              </a:pathLst>
            </a:custGeom>
            <a:solidFill>
              <a:srgbClr val="FFC0A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4" name="Freeform 62"/>
            <p:cNvSpPr/>
            <p:nvPr userDrawn="1">
              <p:custDataLst>
                <p:tags r:id="rId71"/>
              </p:custDataLst>
            </p:nvPr>
          </p:nvSpPr>
          <p:spPr bwMode="auto">
            <a:xfrm>
              <a:off x="6510410" y="4776788"/>
              <a:ext cx="103188" cy="77787"/>
            </a:xfrm>
            <a:custGeom>
              <a:avLst/>
              <a:gdLst>
                <a:gd name="T0" fmla="*/ 80 w 164"/>
                <a:gd name="T1" fmla="*/ 0 h 122"/>
                <a:gd name="T2" fmla="*/ 80 w 164"/>
                <a:gd name="T3" fmla="*/ 122 h 122"/>
                <a:gd name="T4" fmla="*/ 80 w 164"/>
                <a:gd name="T5" fmla="*/ 0 h 122"/>
              </a:gdLst>
              <a:ahLst/>
              <a:cxnLst>
                <a:cxn ang="0">
                  <a:pos x="T0" y="T1"/>
                </a:cxn>
                <a:cxn ang="0">
                  <a:pos x="T2" y="T3"/>
                </a:cxn>
                <a:cxn ang="0">
                  <a:pos x="T4" y="T5"/>
                </a:cxn>
              </a:cxnLst>
              <a:rect l="0" t="0" r="r" b="b"/>
              <a:pathLst>
                <a:path w="164" h="122">
                  <a:moveTo>
                    <a:pt x="80" y="0"/>
                  </a:moveTo>
                  <a:cubicBezTo>
                    <a:pt x="0" y="0"/>
                    <a:pt x="0" y="122"/>
                    <a:pt x="80" y="122"/>
                  </a:cubicBezTo>
                  <a:cubicBezTo>
                    <a:pt x="164" y="122"/>
                    <a:pt x="164" y="0"/>
                    <a:pt x="80" y="0"/>
                  </a:cubicBezTo>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5" name="Freeform 63"/>
            <p:cNvSpPr/>
            <p:nvPr userDrawn="1">
              <p:custDataLst>
                <p:tags r:id="rId72"/>
              </p:custDataLst>
            </p:nvPr>
          </p:nvSpPr>
          <p:spPr bwMode="auto">
            <a:xfrm>
              <a:off x="6685035" y="4770438"/>
              <a:ext cx="88900" cy="96837"/>
            </a:xfrm>
            <a:custGeom>
              <a:avLst/>
              <a:gdLst>
                <a:gd name="T0" fmla="*/ 126 w 140"/>
                <a:gd name="T1" fmla="*/ 35 h 154"/>
                <a:gd name="T2" fmla="*/ 52 w 140"/>
                <a:gd name="T3" fmla="*/ 11 h 154"/>
                <a:gd name="T4" fmla="*/ 23 w 140"/>
                <a:gd name="T5" fmla="*/ 27 h 154"/>
                <a:gd name="T6" fmla="*/ 6 w 140"/>
                <a:gd name="T7" fmla="*/ 90 h 154"/>
                <a:gd name="T8" fmla="*/ 114 w 140"/>
                <a:gd name="T9" fmla="*/ 118 h 154"/>
                <a:gd name="T10" fmla="*/ 126 w 140"/>
                <a:gd name="T11" fmla="*/ 35 h 154"/>
              </a:gdLst>
              <a:ahLst/>
              <a:cxnLst>
                <a:cxn ang="0">
                  <a:pos x="T0" y="T1"/>
                </a:cxn>
                <a:cxn ang="0">
                  <a:pos x="T2" y="T3"/>
                </a:cxn>
                <a:cxn ang="0">
                  <a:pos x="T4" y="T5"/>
                </a:cxn>
                <a:cxn ang="0">
                  <a:pos x="T6" y="T7"/>
                </a:cxn>
                <a:cxn ang="0">
                  <a:pos x="T8" y="T9"/>
                </a:cxn>
                <a:cxn ang="0">
                  <a:pos x="T10" y="T11"/>
                </a:cxn>
              </a:cxnLst>
              <a:rect l="0" t="0" r="r" b="b"/>
              <a:pathLst>
                <a:path w="140" h="154">
                  <a:moveTo>
                    <a:pt x="126" y="35"/>
                  </a:moveTo>
                  <a:cubicBezTo>
                    <a:pt x="112" y="7"/>
                    <a:pt x="78" y="0"/>
                    <a:pt x="52" y="11"/>
                  </a:cubicBezTo>
                  <a:cubicBezTo>
                    <a:pt x="41" y="13"/>
                    <a:pt x="31" y="18"/>
                    <a:pt x="23" y="27"/>
                  </a:cubicBezTo>
                  <a:cubicBezTo>
                    <a:pt x="6" y="43"/>
                    <a:pt x="0" y="68"/>
                    <a:pt x="6" y="90"/>
                  </a:cubicBezTo>
                  <a:cubicBezTo>
                    <a:pt x="19" y="136"/>
                    <a:pt x="80" y="154"/>
                    <a:pt x="114" y="118"/>
                  </a:cubicBezTo>
                  <a:cubicBezTo>
                    <a:pt x="137" y="95"/>
                    <a:pt x="140" y="63"/>
                    <a:pt x="126" y="35"/>
                  </a:cubicBezTo>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6" name="Freeform 64"/>
            <p:cNvSpPr/>
            <p:nvPr userDrawn="1">
              <p:custDataLst>
                <p:tags r:id="rId73"/>
              </p:custDataLst>
            </p:nvPr>
          </p:nvSpPr>
          <p:spPr bwMode="auto">
            <a:xfrm>
              <a:off x="6700910" y="4657725"/>
              <a:ext cx="114300" cy="87312"/>
            </a:xfrm>
            <a:custGeom>
              <a:avLst/>
              <a:gdLst>
                <a:gd name="T0" fmla="*/ 100 w 180"/>
                <a:gd name="T1" fmla="*/ 0 h 139"/>
                <a:gd name="T2" fmla="*/ 100 w 180"/>
                <a:gd name="T3" fmla="*/ 139 h 139"/>
                <a:gd name="T4" fmla="*/ 100 w 180"/>
                <a:gd name="T5" fmla="*/ 0 h 139"/>
              </a:gdLst>
              <a:ahLst/>
              <a:cxnLst>
                <a:cxn ang="0">
                  <a:pos x="T0" y="T1"/>
                </a:cxn>
                <a:cxn ang="0">
                  <a:pos x="T2" y="T3"/>
                </a:cxn>
                <a:cxn ang="0">
                  <a:pos x="T4" y="T5"/>
                </a:cxn>
              </a:cxnLst>
              <a:rect l="0" t="0" r="r" b="b"/>
              <a:pathLst>
                <a:path w="180" h="139">
                  <a:moveTo>
                    <a:pt x="100" y="0"/>
                  </a:moveTo>
                  <a:cubicBezTo>
                    <a:pt x="0" y="0"/>
                    <a:pt x="0" y="139"/>
                    <a:pt x="100" y="139"/>
                  </a:cubicBezTo>
                  <a:cubicBezTo>
                    <a:pt x="180" y="139"/>
                    <a:pt x="180" y="0"/>
                    <a:pt x="100" y="0"/>
                  </a:cubicBezTo>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7" name="Freeform 65"/>
            <p:cNvSpPr/>
            <p:nvPr userDrawn="1">
              <p:custDataLst>
                <p:tags r:id="rId74"/>
              </p:custDataLst>
            </p:nvPr>
          </p:nvSpPr>
          <p:spPr bwMode="auto">
            <a:xfrm>
              <a:off x="6853310" y="4751388"/>
              <a:ext cx="88900" cy="93662"/>
            </a:xfrm>
            <a:custGeom>
              <a:avLst/>
              <a:gdLst>
                <a:gd name="T0" fmla="*/ 123 w 138"/>
                <a:gd name="T1" fmla="*/ 31 h 148"/>
                <a:gd name="T2" fmla="*/ 103 w 138"/>
                <a:gd name="T3" fmla="*/ 13 h 148"/>
                <a:gd name="T4" fmla="*/ 34 w 138"/>
                <a:gd name="T5" fmla="*/ 15 h 148"/>
                <a:gd name="T6" fmla="*/ 9 w 138"/>
                <a:gd name="T7" fmla="*/ 39 h 148"/>
                <a:gd name="T8" fmla="*/ 0 w 138"/>
                <a:gd name="T9" fmla="*/ 74 h 148"/>
                <a:gd name="T10" fmla="*/ 51 w 138"/>
                <a:gd name="T11" fmla="*/ 140 h 148"/>
                <a:gd name="T12" fmla="*/ 128 w 138"/>
                <a:gd name="T13" fmla="*/ 109 h 148"/>
                <a:gd name="T14" fmla="*/ 138 w 138"/>
                <a:gd name="T15" fmla="*/ 74 h 148"/>
                <a:gd name="T16" fmla="*/ 123 w 138"/>
                <a:gd name="T17" fmla="*/ 3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48">
                  <a:moveTo>
                    <a:pt x="123" y="31"/>
                  </a:moveTo>
                  <a:cubicBezTo>
                    <a:pt x="118" y="24"/>
                    <a:pt x="111" y="18"/>
                    <a:pt x="103" y="13"/>
                  </a:cubicBezTo>
                  <a:cubicBezTo>
                    <a:pt x="82" y="3"/>
                    <a:pt x="54" y="0"/>
                    <a:pt x="34" y="15"/>
                  </a:cubicBezTo>
                  <a:cubicBezTo>
                    <a:pt x="24" y="21"/>
                    <a:pt x="16" y="29"/>
                    <a:pt x="9" y="39"/>
                  </a:cubicBezTo>
                  <a:cubicBezTo>
                    <a:pt x="3" y="50"/>
                    <a:pt x="0" y="62"/>
                    <a:pt x="0" y="74"/>
                  </a:cubicBezTo>
                  <a:cubicBezTo>
                    <a:pt x="0" y="104"/>
                    <a:pt x="21" y="132"/>
                    <a:pt x="51" y="140"/>
                  </a:cubicBezTo>
                  <a:cubicBezTo>
                    <a:pt x="80" y="148"/>
                    <a:pt x="113" y="135"/>
                    <a:pt x="128" y="109"/>
                  </a:cubicBezTo>
                  <a:cubicBezTo>
                    <a:pt x="134" y="98"/>
                    <a:pt x="137" y="86"/>
                    <a:pt x="138" y="74"/>
                  </a:cubicBezTo>
                  <a:cubicBezTo>
                    <a:pt x="138" y="60"/>
                    <a:pt x="132" y="43"/>
                    <a:pt x="123" y="31"/>
                  </a:cubicBezTo>
                  <a:close/>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8" name="Freeform 66"/>
            <p:cNvSpPr/>
            <p:nvPr userDrawn="1">
              <p:custDataLst>
                <p:tags r:id="rId75"/>
              </p:custDataLst>
            </p:nvPr>
          </p:nvSpPr>
          <p:spPr bwMode="auto">
            <a:xfrm>
              <a:off x="6975547" y="4775200"/>
              <a:ext cx="114300" cy="82550"/>
            </a:xfrm>
            <a:custGeom>
              <a:avLst/>
              <a:gdLst>
                <a:gd name="T0" fmla="*/ 84 w 180"/>
                <a:gd name="T1" fmla="*/ 0 h 130"/>
                <a:gd name="T2" fmla="*/ 84 w 180"/>
                <a:gd name="T3" fmla="*/ 130 h 130"/>
                <a:gd name="T4" fmla="*/ 84 w 180"/>
                <a:gd name="T5" fmla="*/ 0 h 130"/>
              </a:gdLst>
              <a:ahLst/>
              <a:cxnLst>
                <a:cxn ang="0">
                  <a:pos x="T0" y="T1"/>
                </a:cxn>
                <a:cxn ang="0">
                  <a:pos x="T2" y="T3"/>
                </a:cxn>
                <a:cxn ang="0">
                  <a:pos x="T4" y="T5"/>
                </a:cxn>
              </a:cxnLst>
              <a:rect l="0" t="0" r="r" b="b"/>
              <a:pathLst>
                <a:path w="180" h="130">
                  <a:moveTo>
                    <a:pt x="84" y="0"/>
                  </a:moveTo>
                  <a:cubicBezTo>
                    <a:pt x="0" y="0"/>
                    <a:pt x="0" y="130"/>
                    <a:pt x="84" y="130"/>
                  </a:cubicBezTo>
                  <a:cubicBezTo>
                    <a:pt x="180" y="130"/>
                    <a:pt x="180" y="0"/>
                    <a:pt x="84" y="0"/>
                  </a:cubicBezTo>
                  <a:close/>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9" name="Freeform 67"/>
            <p:cNvSpPr>
              <a:spLocks noEditPoints="1"/>
            </p:cNvSpPr>
            <p:nvPr userDrawn="1">
              <p:custDataLst>
                <p:tags r:id="rId76"/>
              </p:custDataLst>
            </p:nvPr>
          </p:nvSpPr>
          <p:spPr bwMode="auto">
            <a:xfrm>
              <a:off x="6450085" y="4710113"/>
              <a:ext cx="195263" cy="120650"/>
            </a:xfrm>
            <a:custGeom>
              <a:avLst/>
              <a:gdLst>
                <a:gd name="T0" fmla="*/ 236 w 306"/>
                <a:gd name="T1" fmla="*/ 9 h 192"/>
                <a:gd name="T2" fmla="*/ 0 w 306"/>
                <a:gd name="T3" fmla="*/ 192 h 192"/>
                <a:gd name="T4" fmla="*/ 0 w 306"/>
                <a:gd name="T5" fmla="*/ 192 h 192"/>
                <a:gd name="T6" fmla="*/ 236 w 306"/>
                <a:gd name="T7" fmla="*/ 9 h 192"/>
                <a:gd name="T8" fmla="*/ 305 w 306"/>
                <a:gd name="T9" fmla="*/ 19 h 192"/>
                <a:gd name="T10" fmla="*/ 305 w 306"/>
                <a:gd name="T11" fmla="*/ 18 h 192"/>
                <a:gd name="T12" fmla="*/ 305 w 306"/>
                <a:gd name="T13" fmla="*/ 19 h 192"/>
                <a:gd name="T14" fmla="*/ 236 w 306"/>
                <a:gd name="T15" fmla="*/ 9 h 192"/>
                <a:gd name="T16" fmla="*/ 305 w 306"/>
                <a:gd name="T17" fmla="*/ 8 h 192"/>
                <a:gd name="T18" fmla="*/ 305 w 306"/>
                <a:gd name="T19" fmla="*/ 8 h 192"/>
                <a:gd name="T20" fmla="*/ 305 w 306"/>
                <a:gd name="T21" fmla="*/ 8 h 192"/>
                <a:gd name="T22" fmla="*/ 306 w 306"/>
                <a:gd name="T23" fmla="*/ 7 h 192"/>
                <a:gd name="T24" fmla="*/ 305 w 306"/>
                <a:gd name="T25" fmla="*/ 8 h 192"/>
                <a:gd name="T26" fmla="*/ 306 w 306"/>
                <a:gd name="T27" fmla="*/ 7 h 192"/>
                <a:gd name="T28" fmla="*/ 306 w 306"/>
                <a:gd name="T29" fmla="*/ 6 h 192"/>
                <a:gd name="T30" fmla="*/ 306 w 306"/>
                <a:gd name="T31" fmla="*/ 7 h 192"/>
                <a:gd name="T32" fmla="*/ 306 w 306"/>
                <a:gd name="T33" fmla="*/ 6 h 192"/>
                <a:gd name="T34" fmla="*/ 306 w 306"/>
                <a:gd name="T35" fmla="*/ 6 h 192"/>
                <a:gd name="T36" fmla="*/ 306 w 306"/>
                <a:gd name="T37" fmla="*/ 6 h 192"/>
                <a:gd name="T38" fmla="*/ 306 w 306"/>
                <a:gd name="T39" fmla="*/ 6 h 192"/>
                <a:gd name="T40" fmla="*/ 306 w 306"/>
                <a:gd name="T41" fmla="*/ 5 h 192"/>
                <a:gd name="T42" fmla="*/ 306 w 306"/>
                <a:gd name="T43" fmla="*/ 5 h 192"/>
                <a:gd name="T44" fmla="*/ 306 w 306"/>
                <a:gd name="T45" fmla="*/ 5 h 192"/>
                <a:gd name="T46" fmla="*/ 306 w 306"/>
                <a:gd name="T47" fmla="*/ 4 h 192"/>
                <a:gd name="T48" fmla="*/ 306 w 306"/>
                <a:gd name="T49" fmla="*/ 4 h 192"/>
                <a:gd name="T50" fmla="*/ 306 w 306"/>
                <a:gd name="T51" fmla="*/ 4 h 192"/>
                <a:gd name="T52" fmla="*/ 306 w 306"/>
                <a:gd name="T53" fmla="*/ 3 h 192"/>
                <a:gd name="T54" fmla="*/ 306 w 306"/>
                <a:gd name="T55" fmla="*/ 3 h 192"/>
                <a:gd name="T56" fmla="*/ 306 w 306"/>
                <a:gd name="T57" fmla="*/ 3 h 192"/>
                <a:gd name="T58" fmla="*/ 306 w 306"/>
                <a:gd name="T59" fmla="*/ 2 h 192"/>
                <a:gd name="T60" fmla="*/ 306 w 306"/>
                <a:gd name="T61" fmla="*/ 2 h 192"/>
                <a:gd name="T62" fmla="*/ 306 w 306"/>
                <a:gd name="T63" fmla="*/ 2 h 192"/>
                <a:gd name="T64" fmla="*/ 306 w 306"/>
                <a:gd name="T65" fmla="*/ 2 h 192"/>
                <a:gd name="T66" fmla="*/ 306 w 306"/>
                <a:gd name="T67" fmla="*/ 2 h 192"/>
                <a:gd name="T68" fmla="*/ 306 w 306"/>
                <a:gd name="T69" fmla="*/ 2 h 192"/>
                <a:gd name="T70" fmla="*/ 306 w 306"/>
                <a:gd name="T71" fmla="*/ 1 h 192"/>
                <a:gd name="T72" fmla="*/ 306 w 306"/>
                <a:gd name="T73" fmla="*/ 1 h 192"/>
                <a:gd name="T74" fmla="*/ 306 w 306"/>
                <a:gd name="T75" fmla="*/ 1 h 192"/>
                <a:gd name="T76" fmla="*/ 306 w 306"/>
                <a:gd name="T77" fmla="*/ 0 h 192"/>
                <a:gd name="T78" fmla="*/ 306 w 306"/>
                <a:gd name="T79" fmla="*/ 0 h 192"/>
                <a:gd name="T80" fmla="*/ 306 w 306"/>
                <a:gd name="T81"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6" h="192">
                  <a:moveTo>
                    <a:pt x="236" y="9"/>
                  </a:moveTo>
                  <a:cubicBezTo>
                    <a:pt x="124" y="9"/>
                    <a:pt x="27" y="87"/>
                    <a:pt x="0" y="192"/>
                  </a:cubicBezTo>
                  <a:cubicBezTo>
                    <a:pt x="0" y="192"/>
                    <a:pt x="0" y="192"/>
                    <a:pt x="0" y="192"/>
                  </a:cubicBezTo>
                  <a:cubicBezTo>
                    <a:pt x="27" y="87"/>
                    <a:pt x="124" y="9"/>
                    <a:pt x="236" y="9"/>
                  </a:cubicBezTo>
                  <a:cubicBezTo>
                    <a:pt x="260" y="9"/>
                    <a:pt x="283" y="12"/>
                    <a:pt x="305" y="19"/>
                  </a:cubicBezTo>
                  <a:cubicBezTo>
                    <a:pt x="305" y="19"/>
                    <a:pt x="305" y="18"/>
                    <a:pt x="305" y="18"/>
                  </a:cubicBezTo>
                  <a:cubicBezTo>
                    <a:pt x="305" y="18"/>
                    <a:pt x="305" y="19"/>
                    <a:pt x="305" y="19"/>
                  </a:cubicBezTo>
                  <a:cubicBezTo>
                    <a:pt x="283" y="12"/>
                    <a:pt x="260" y="9"/>
                    <a:pt x="236" y="9"/>
                  </a:cubicBezTo>
                  <a:moveTo>
                    <a:pt x="305" y="8"/>
                  </a:moveTo>
                  <a:cubicBezTo>
                    <a:pt x="305" y="8"/>
                    <a:pt x="305" y="8"/>
                    <a:pt x="305" y="8"/>
                  </a:cubicBezTo>
                  <a:cubicBezTo>
                    <a:pt x="305" y="8"/>
                    <a:pt x="305" y="8"/>
                    <a:pt x="305" y="8"/>
                  </a:cubicBezTo>
                  <a:moveTo>
                    <a:pt x="306" y="7"/>
                  </a:moveTo>
                  <a:cubicBezTo>
                    <a:pt x="306" y="7"/>
                    <a:pt x="305" y="7"/>
                    <a:pt x="305" y="8"/>
                  </a:cubicBezTo>
                  <a:cubicBezTo>
                    <a:pt x="305" y="7"/>
                    <a:pt x="306" y="7"/>
                    <a:pt x="306" y="7"/>
                  </a:cubicBezTo>
                  <a:moveTo>
                    <a:pt x="306" y="6"/>
                  </a:moveTo>
                  <a:cubicBezTo>
                    <a:pt x="306" y="6"/>
                    <a:pt x="306" y="7"/>
                    <a:pt x="306" y="7"/>
                  </a:cubicBezTo>
                  <a:cubicBezTo>
                    <a:pt x="306" y="7"/>
                    <a:pt x="306" y="6"/>
                    <a:pt x="306" y="6"/>
                  </a:cubicBezTo>
                  <a:moveTo>
                    <a:pt x="306" y="6"/>
                  </a:moveTo>
                  <a:cubicBezTo>
                    <a:pt x="306" y="6"/>
                    <a:pt x="306" y="6"/>
                    <a:pt x="306" y="6"/>
                  </a:cubicBezTo>
                  <a:cubicBezTo>
                    <a:pt x="306" y="6"/>
                    <a:pt x="306" y="6"/>
                    <a:pt x="306" y="6"/>
                  </a:cubicBezTo>
                  <a:moveTo>
                    <a:pt x="306" y="5"/>
                  </a:moveTo>
                  <a:cubicBezTo>
                    <a:pt x="306" y="5"/>
                    <a:pt x="306" y="5"/>
                    <a:pt x="306" y="5"/>
                  </a:cubicBezTo>
                  <a:cubicBezTo>
                    <a:pt x="306" y="5"/>
                    <a:pt x="306" y="5"/>
                    <a:pt x="306" y="5"/>
                  </a:cubicBezTo>
                  <a:moveTo>
                    <a:pt x="306" y="4"/>
                  </a:moveTo>
                  <a:cubicBezTo>
                    <a:pt x="306" y="4"/>
                    <a:pt x="306" y="4"/>
                    <a:pt x="306" y="4"/>
                  </a:cubicBezTo>
                  <a:cubicBezTo>
                    <a:pt x="306" y="4"/>
                    <a:pt x="306" y="4"/>
                    <a:pt x="306" y="4"/>
                  </a:cubicBezTo>
                  <a:moveTo>
                    <a:pt x="306" y="3"/>
                  </a:moveTo>
                  <a:cubicBezTo>
                    <a:pt x="306" y="3"/>
                    <a:pt x="306" y="3"/>
                    <a:pt x="306" y="3"/>
                  </a:cubicBezTo>
                  <a:cubicBezTo>
                    <a:pt x="306" y="3"/>
                    <a:pt x="306" y="3"/>
                    <a:pt x="306" y="3"/>
                  </a:cubicBezTo>
                  <a:moveTo>
                    <a:pt x="306" y="2"/>
                  </a:moveTo>
                  <a:cubicBezTo>
                    <a:pt x="306" y="2"/>
                    <a:pt x="306" y="2"/>
                    <a:pt x="306" y="2"/>
                  </a:cubicBezTo>
                  <a:cubicBezTo>
                    <a:pt x="306" y="2"/>
                    <a:pt x="306" y="2"/>
                    <a:pt x="306" y="2"/>
                  </a:cubicBezTo>
                  <a:moveTo>
                    <a:pt x="306" y="2"/>
                  </a:moveTo>
                  <a:cubicBezTo>
                    <a:pt x="306" y="2"/>
                    <a:pt x="306" y="2"/>
                    <a:pt x="306" y="2"/>
                  </a:cubicBezTo>
                  <a:cubicBezTo>
                    <a:pt x="306" y="2"/>
                    <a:pt x="306" y="2"/>
                    <a:pt x="306" y="2"/>
                  </a:cubicBezTo>
                  <a:moveTo>
                    <a:pt x="306" y="1"/>
                  </a:moveTo>
                  <a:cubicBezTo>
                    <a:pt x="306" y="1"/>
                    <a:pt x="306" y="1"/>
                    <a:pt x="306" y="1"/>
                  </a:cubicBezTo>
                  <a:cubicBezTo>
                    <a:pt x="306" y="1"/>
                    <a:pt x="306" y="1"/>
                    <a:pt x="306" y="1"/>
                  </a:cubicBezTo>
                  <a:moveTo>
                    <a:pt x="306" y="0"/>
                  </a:moveTo>
                  <a:cubicBezTo>
                    <a:pt x="306" y="0"/>
                    <a:pt x="306" y="0"/>
                    <a:pt x="306" y="0"/>
                  </a:cubicBezTo>
                  <a:cubicBezTo>
                    <a:pt x="306" y="0"/>
                    <a:pt x="306" y="0"/>
                    <a:pt x="306" y="0"/>
                  </a:cubicBezTo>
                </a:path>
              </a:pathLst>
            </a:custGeom>
            <a:solidFill>
              <a:srgbClr val="CCC6E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0" name="Freeform 68"/>
            <p:cNvSpPr>
              <a:spLocks noEditPoints="1"/>
            </p:cNvSpPr>
            <p:nvPr userDrawn="1">
              <p:custDataLst>
                <p:tags r:id="rId77"/>
              </p:custDataLst>
            </p:nvPr>
          </p:nvSpPr>
          <p:spPr bwMode="auto">
            <a:xfrm flipH="1">
              <a:off x="6645347" y="4714875"/>
              <a:ext cx="0" cy="6350"/>
            </a:xfrm>
            <a:custGeom>
              <a:avLst/>
              <a:gdLst>
                <a:gd name="T0" fmla="*/ 8 h 9"/>
                <a:gd name="T1" fmla="*/ 9 h 9"/>
                <a:gd name="T2" fmla="*/ 8 h 9"/>
                <a:gd name="T3" fmla="*/ 8 h 9"/>
                <a:gd name="T4" fmla="*/ 8 h 9"/>
                <a:gd name="T5" fmla="*/ 8 h 9"/>
                <a:gd name="T6" fmla="*/ 7 h 9"/>
                <a:gd name="T7" fmla="*/ 7 h 9"/>
                <a:gd name="T8" fmla="*/ 7 h 9"/>
                <a:gd name="T9" fmla="*/ 6 h 9"/>
                <a:gd name="T10" fmla="*/ 7 h 9"/>
                <a:gd name="T11" fmla="*/ 6 h 9"/>
                <a:gd name="T12" fmla="*/ 5 h 9"/>
                <a:gd name="T13" fmla="*/ 6 h 9"/>
                <a:gd name="T14" fmla="*/ 5 h 9"/>
                <a:gd name="T15" fmla="*/ 4 h 9"/>
                <a:gd name="T16" fmla="*/ 5 h 9"/>
                <a:gd name="T17" fmla="*/ 4 h 9"/>
                <a:gd name="T18" fmla="*/ 4 h 9"/>
                <a:gd name="T19" fmla="*/ 4 h 9"/>
                <a:gd name="T20" fmla="*/ 4 h 9"/>
                <a:gd name="T21" fmla="*/ 0 h 9"/>
                <a:gd name="T22" fmla="*/ 4 h 9"/>
                <a:gd name="T23" fmla="*/ 0 h 9"/>
                <a:gd name="T24" fmla="*/ 0 h 9"/>
                <a:gd name="T25" fmla="*/ 0 h 9"/>
                <a:gd name="T26" fmla="*/ 0 h 9"/>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 ang="0">
                  <a:pos x="0" y="T22"/>
                </a:cxn>
                <a:cxn ang="0">
                  <a:pos x="0" y="T23"/>
                </a:cxn>
                <a:cxn ang="0">
                  <a:pos x="0" y="T24"/>
                </a:cxn>
                <a:cxn ang="0">
                  <a:pos x="0" y="T25"/>
                </a:cxn>
                <a:cxn ang="0">
                  <a:pos x="0" y="T26"/>
                </a:cxn>
              </a:cxnLst>
              <a:rect l="0" t="0" r="r" b="b"/>
              <a:pathLst>
                <a:path h="9">
                  <a:moveTo>
                    <a:pt x="0" y="8"/>
                  </a:moveTo>
                  <a:cubicBezTo>
                    <a:pt x="0" y="9"/>
                    <a:pt x="0" y="9"/>
                    <a:pt x="0" y="9"/>
                  </a:cubicBezTo>
                  <a:cubicBezTo>
                    <a:pt x="0" y="9"/>
                    <a:pt x="0" y="9"/>
                    <a:pt x="0" y="8"/>
                  </a:cubicBezTo>
                  <a:moveTo>
                    <a:pt x="0" y="8"/>
                  </a:moveTo>
                  <a:cubicBezTo>
                    <a:pt x="0" y="8"/>
                    <a:pt x="0" y="8"/>
                    <a:pt x="0" y="8"/>
                  </a:cubicBezTo>
                  <a:cubicBezTo>
                    <a:pt x="0" y="8"/>
                    <a:pt x="0" y="8"/>
                    <a:pt x="0" y="8"/>
                  </a:cubicBezTo>
                  <a:moveTo>
                    <a:pt x="0" y="7"/>
                  </a:moveTo>
                  <a:cubicBezTo>
                    <a:pt x="0" y="7"/>
                    <a:pt x="0" y="7"/>
                    <a:pt x="0" y="7"/>
                  </a:cubicBezTo>
                  <a:cubicBezTo>
                    <a:pt x="0" y="7"/>
                    <a:pt x="0" y="7"/>
                    <a:pt x="0" y="7"/>
                  </a:cubicBezTo>
                  <a:moveTo>
                    <a:pt x="0" y="6"/>
                  </a:moveTo>
                  <a:cubicBezTo>
                    <a:pt x="0" y="6"/>
                    <a:pt x="0" y="6"/>
                    <a:pt x="0" y="7"/>
                  </a:cubicBezTo>
                  <a:cubicBezTo>
                    <a:pt x="0" y="6"/>
                    <a:pt x="0" y="6"/>
                    <a:pt x="0" y="6"/>
                  </a:cubicBezTo>
                  <a:moveTo>
                    <a:pt x="0" y="5"/>
                  </a:moveTo>
                  <a:cubicBezTo>
                    <a:pt x="0" y="5"/>
                    <a:pt x="0" y="6"/>
                    <a:pt x="0" y="6"/>
                  </a:cubicBezTo>
                  <a:cubicBezTo>
                    <a:pt x="0" y="6"/>
                    <a:pt x="0" y="5"/>
                    <a:pt x="0" y="5"/>
                  </a:cubicBezTo>
                  <a:moveTo>
                    <a:pt x="0" y="4"/>
                  </a:moveTo>
                  <a:cubicBezTo>
                    <a:pt x="0" y="5"/>
                    <a:pt x="0" y="5"/>
                    <a:pt x="0" y="5"/>
                  </a:cubicBezTo>
                  <a:cubicBezTo>
                    <a:pt x="0" y="5"/>
                    <a:pt x="0" y="5"/>
                    <a:pt x="0" y="4"/>
                  </a:cubicBezTo>
                  <a:moveTo>
                    <a:pt x="0" y="4"/>
                  </a:moveTo>
                  <a:cubicBezTo>
                    <a:pt x="0" y="4"/>
                    <a:pt x="0" y="4"/>
                    <a:pt x="0" y="4"/>
                  </a:cubicBezTo>
                  <a:cubicBezTo>
                    <a:pt x="0" y="4"/>
                    <a:pt x="0" y="4"/>
                    <a:pt x="0" y="4"/>
                  </a:cubicBezTo>
                  <a:moveTo>
                    <a:pt x="0" y="0"/>
                  </a:moveTo>
                  <a:cubicBezTo>
                    <a:pt x="0" y="1"/>
                    <a:pt x="0" y="2"/>
                    <a:pt x="0" y="4"/>
                  </a:cubicBezTo>
                  <a:cubicBezTo>
                    <a:pt x="0" y="2"/>
                    <a:pt x="0" y="1"/>
                    <a:pt x="0" y="0"/>
                  </a:cubicBezTo>
                  <a:moveTo>
                    <a:pt x="0" y="0"/>
                  </a:moveTo>
                  <a:cubicBezTo>
                    <a:pt x="0" y="0"/>
                    <a:pt x="0" y="0"/>
                    <a:pt x="0" y="0"/>
                  </a:cubicBezTo>
                  <a:cubicBezTo>
                    <a:pt x="0" y="0"/>
                    <a:pt x="0" y="0"/>
                    <a:pt x="0" y="0"/>
                  </a:cubicBezTo>
                </a:path>
              </a:pathLst>
            </a:custGeom>
            <a:solidFill>
              <a:srgbClr val="CCC6E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1" name="Freeform 69"/>
            <p:cNvSpPr>
              <a:spLocks noEditPoints="1"/>
            </p:cNvSpPr>
            <p:nvPr userDrawn="1">
              <p:custDataLst>
                <p:tags r:id="rId78"/>
              </p:custDataLst>
            </p:nvPr>
          </p:nvSpPr>
          <p:spPr bwMode="auto">
            <a:xfrm>
              <a:off x="6445322" y="4564063"/>
              <a:ext cx="336550" cy="339725"/>
            </a:xfrm>
            <a:custGeom>
              <a:avLst/>
              <a:gdLst>
                <a:gd name="T0" fmla="*/ 181 w 528"/>
                <a:gd name="T1" fmla="*/ 337 h 537"/>
                <a:gd name="T2" fmla="*/ 446 w 528"/>
                <a:gd name="T3" fmla="*/ 462 h 537"/>
                <a:gd name="T4" fmla="*/ 399 w 528"/>
                <a:gd name="T5" fmla="*/ 352 h 537"/>
                <a:gd name="T6" fmla="*/ 453 w 528"/>
                <a:gd name="T7" fmla="*/ 331 h 537"/>
                <a:gd name="T8" fmla="*/ 490 w 528"/>
                <a:gd name="T9" fmla="*/ 443 h 537"/>
                <a:gd name="T10" fmla="*/ 528 w 528"/>
                <a:gd name="T11" fmla="*/ 0 h 537"/>
                <a:gd name="T12" fmla="*/ 314 w 528"/>
                <a:gd name="T13" fmla="*/ 230 h 537"/>
                <a:gd name="T14" fmla="*/ 314 w 528"/>
                <a:gd name="T15" fmla="*/ 231 h 537"/>
                <a:gd name="T16" fmla="*/ 314 w 528"/>
                <a:gd name="T17" fmla="*/ 232 h 537"/>
                <a:gd name="T18" fmla="*/ 314 w 528"/>
                <a:gd name="T19" fmla="*/ 232 h 537"/>
                <a:gd name="T20" fmla="*/ 314 w 528"/>
                <a:gd name="T21" fmla="*/ 233 h 537"/>
                <a:gd name="T22" fmla="*/ 314 w 528"/>
                <a:gd name="T23" fmla="*/ 234 h 537"/>
                <a:gd name="T24" fmla="*/ 314 w 528"/>
                <a:gd name="T25" fmla="*/ 235 h 537"/>
                <a:gd name="T26" fmla="*/ 314 w 528"/>
                <a:gd name="T27" fmla="*/ 236 h 537"/>
                <a:gd name="T28" fmla="*/ 314 w 528"/>
                <a:gd name="T29" fmla="*/ 237 h 537"/>
                <a:gd name="T30" fmla="*/ 313 w 528"/>
                <a:gd name="T31" fmla="*/ 238 h 537"/>
                <a:gd name="T32" fmla="*/ 313 w 528"/>
                <a:gd name="T33" fmla="*/ 238 h 537"/>
                <a:gd name="T34" fmla="*/ 313 w 528"/>
                <a:gd name="T35" fmla="*/ 239 h 537"/>
                <a:gd name="T36" fmla="*/ 313 w 528"/>
                <a:gd name="T37" fmla="*/ 243 h 537"/>
                <a:gd name="T38" fmla="*/ 313 w 528"/>
                <a:gd name="T39" fmla="*/ 243 h 537"/>
                <a:gd name="T40" fmla="*/ 313 w 528"/>
                <a:gd name="T41" fmla="*/ 244 h 537"/>
                <a:gd name="T42" fmla="*/ 313 w 528"/>
                <a:gd name="T43" fmla="*/ 245 h 537"/>
                <a:gd name="T44" fmla="*/ 313 w 528"/>
                <a:gd name="T45" fmla="*/ 246 h 537"/>
                <a:gd name="T46" fmla="*/ 313 w 528"/>
                <a:gd name="T47" fmla="*/ 246 h 537"/>
                <a:gd name="T48" fmla="*/ 313 w 528"/>
                <a:gd name="T49" fmla="*/ 247 h 537"/>
                <a:gd name="T50" fmla="*/ 313 w 528"/>
                <a:gd name="T51" fmla="*/ 248 h 537"/>
                <a:gd name="T52" fmla="*/ 313 w 528"/>
                <a:gd name="T53" fmla="*/ 249 h 537"/>
                <a:gd name="T54" fmla="*/ 8 w 528"/>
                <a:gd name="T55" fmla="*/ 422 h 537"/>
                <a:gd name="T56" fmla="*/ 7 w 528"/>
                <a:gd name="T57" fmla="*/ 537 h 537"/>
                <a:gd name="T58" fmla="*/ 528 w 528"/>
                <a:gd name="T59" fmla="*/ 279 h 537"/>
                <a:gd name="T60" fmla="*/ 501 w 528"/>
                <a:gd name="T61" fmla="*/ 147 h 537"/>
                <a:gd name="T62" fmla="*/ 528 w 528"/>
                <a:gd name="T63"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28" h="537">
                  <a:moveTo>
                    <a:pt x="181" y="459"/>
                  </a:moveTo>
                  <a:cubicBezTo>
                    <a:pt x="101" y="459"/>
                    <a:pt x="101" y="337"/>
                    <a:pt x="181" y="337"/>
                  </a:cubicBezTo>
                  <a:cubicBezTo>
                    <a:pt x="265" y="337"/>
                    <a:pt x="265" y="459"/>
                    <a:pt x="181" y="459"/>
                  </a:cubicBezTo>
                  <a:moveTo>
                    <a:pt x="446" y="462"/>
                  </a:moveTo>
                  <a:cubicBezTo>
                    <a:pt x="418" y="462"/>
                    <a:pt x="390" y="444"/>
                    <a:pt x="382" y="415"/>
                  </a:cubicBezTo>
                  <a:cubicBezTo>
                    <a:pt x="376" y="393"/>
                    <a:pt x="382" y="368"/>
                    <a:pt x="399" y="352"/>
                  </a:cubicBezTo>
                  <a:cubicBezTo>
                    <a:pt x="407" y="343"/>
                    <a:pt x="417" y="338"/>
                    <a:pt x="428" y="336"/>
                  </a:cubicBezTo>
                  <a:cubicBezTo>
                    <a:pt x="436" y="332"/>
                    <a:pt x="444" y="331"/>
                    <a:pt x="453" y="331"/>
                  </a:cubicBezTo>
                  <a:cubicBezTo>
                    <a:pt x="472" y="331"/>
                    <a:pt x="492" y="340"/>
                    <a:pt x="502" y="360"/>
                  </a:cubicBezTo>
                  <a:cubicBezTo>
                    <a:pt x="516" y="388"/>
                    <a:pt x="513" y="420"/>
                    <a:pt x="490" y="443"/>
                  </a:cubicBezTo>
                  <a:cubicBezTo>
                    <a:pt x="478" y="456"/>
                    <a:pt x="462" y="462"/>
                    <a:pt x="446" y="462"/>
                  </a:cubicBezTo>
                  <a:moveTo>
                    <a:pt x="528" y="0"/>
                  </a:moveTo>
                  <a:cubicBezTo>
                    <a:pt x="414" y="18"/>
                    <a:pt x="324" y="114"/>
                    <a:pt x="314" y="230"/>
                  </a:cubicBezTo>
                  <a:cubicBezTo>
                    <a:pt x="314" y="230"/>
                    <a:pt x="314" y="230"/>
                    <a:pt x="314" y="230"/>
                  </a:cubicBezTo>
                  <a:cubicBezTo>
                    <a:pt x="314" y="230"/>
                    <a:pt x="314" y="231"/>
                    <a:pt x="314" y="231"/>
                  </a:cubicBezTo>
                  <a:cubicBezTo>
                    <a:pt x="314" y="231"/>
                    <a:pt x="314" y="231"/>
                    <a:pt x="314" y="231"/>
                  </a:cubicBezTo>
                  <a:cubicBezTo>
                    <a:pt x="314" y="231"/>
                    <a:pt x="314" y="231"/>
                    <a:pt x="314" y="232"/>
                  </a:cubicBezTo>
                  <a:cubicBezTo>
                    <a:pt x="314" y="232"/>
                    <a:pt x="314" y="232"/>
                    <a:pt x="314" y="232"/>
                  </a:cubicBezTo>
                  <a:cubicBezTo>
                    <a:pt x="314" y="232"/>
                    <a:pt x="314" y="232"/>
                    <a:pt x="314" y="232"/>
                  </a:cubicBezTo>
                  <a:cubicBezTo>
                    <a:pt x="314" y="232"/>
                    <a:pt x="314" y="232"/>
                    <a:pt x="314" y="232"/>
                  </a:cubicBezTo>
                  <a:cubicBezTo>
                    <a:pt x="314" y="233"/>
                    <a:pt x="314" y="233"/>
                    <a:pt x="314" y="233"/>
                  </a:cubicBezTo>
                  <a:cubicBezTo>
                    <a:pt x="314" y="233"/>
                    <a:pt x="314" y="233"/>
                    <a:pt x="314" y="233"/>
                  </a:cubicBezTo>
                  <a:cubicBezTo>
                    <a:pt x="314" y="233"/>
                    <a:pt x="314" y="234"/>
                    <a:pt x="314" y="234"/>
                  </a:cubicBezTo>
                  <a:cubicBezTo>
                    <a:pt x="314" y="234"/>
                    <a:pt x="314" y="234"/>
                    <a:pt x="314" y="234"/>
                  </a:cubicBezTo>
                  <a:cubicBezTo>
                    <a:pt x="314" y="235"/>
                    <a:pt x="314" y="235"/>
                    <a:pt x="314" y="235"/>
                  </a:cubicBezTo>
                  <a:cubicBezTo>
                    <a:pt x="314" y="235"/>
                    <a:pt x="314" y="235"/>
                    <a:pt x="314" y="235"/>
                  </a:cubicBezTo>
                  <a:cubicBezTo>
                    <a:pt x="314" y="235"/>
                    <a:pt x="314" y="235"/>
                    <a:pt x="314" y="236"/>
                  </a:cubicBezTo>
                  <a:cubicBezTo>
                    <a:pt x="314" y="236"/>
                    <a:pt x="314" y="236"/>
                    <a:pt x="314" y="236"/>
                  </a:cubicBezTo>
                  <a:cubicBezTo>
                    <a:pt x="314" y="236"/>
                    <a:pt x="314" y="236"/>
                    <a:pt x="314" y="236"/>
                  </a:cubicBezTo>
                  <a:cubicBezTo>
                    <a:pt x="314" y="236"/>
                    <a:pt x="314" y="237"/>
                    <a:pt x="314" y="237"/>
                  </a:cubicBezTo>
                  <a:cubicBezTo>
                    <a:pt x="314" y="237"/>
                    <a:pt x="314" y="237"/>
                    <a:pt x="314" y="237"/>
                  </a:cubicBezTo>
                  <a:cubicBezTo>
                    <a:pt x="314" y="237"/>
                    <a:pt x="313" y="237"/>
                    <a:pt x="313" y="238"/>
                  </a:cubicBezTo>
                  <a:cubicBezTo>
                    <a:pt x="313" y="238"/>
                    <a:pt x="313" y="238"/>
                    <a:pt x="313" y="238"/>
                  </a:cubicBezTo>
                  <a:cubicBezTo>
                    <a:pt x="313" y="238"/>
                    <a:pt x="313" y="238"/>
                    <a:pt x="313" y="238"/>
                  </a:cubicBezTo>
                  <a:cubicBezTo>
                    <a:pt x="313" y="238"/>
                    <a:pt x="313" y="239"/>
                    <a:pt x="313" y="239"/>
                  </a:cubicBezTo>
                  <a:cubicBezTo>
                    <a:pt x="313" y="239"/>
                    <a:pt x="313" y="239"/>
                    <a:pt x="313" y="239"/>
                  </a:cubicBezTo>
                  <a:cubicBezTo>
                    <a:pt x="313" y="239"/>
                    <a:pt x="313" y="239"/>
                    <a:pt x="313" y="239"/>
                  </a:cubicBezTo>
                  <a:cubicBezTo>
                    <a:pt x="313" y="240"/>
                    <a:pt x="313" y="241"/>
                    <a:pt x="313" y="243"/>
                  </a:cubicBezTo>
                  <a:cubicBezTo>
                    <a:pt x="313" y="243"/>
                    <a:pt x="313" y="243"/>
                    <a:pt x="313" y="243"/>
                  </a:cubicBezTo>
                  <a:cubicBezTo>
                    <a:pt x="313" y="243"/>
                    <a:pt x="313" y="243"/>
                    <a:pt x="313" y="243"/>
                  </a:cubicBezTo>
                  <a:cubicBezTo>
                    <a:pt x="313" y="243"/>
                    <a:pt x="313" y="243"/>
                    <a:pt x="313" y="243"/>
                  </a:cubicBezTo>
                  <a:cubicBezTo>
                    <a:pt x="313" y="244"/>
                    <a:pt x="313" y="244"/>
                    <a:pt x="313" y="244"/>
                  </a:cubicBezTo>
                  <a:cubicBezTo>
                    <a:pt x="313" y="244"/>
                    <a:pt x="313" y="244"/>
                    <a:pt x="313" y="244"/>
                  </a:cubicBezTo>
                  <a:cubicBezTo>
                    <a:pt x="313" y="244"/>
                    <a:pt x="313" y="245"/>
                    <a:pt x="313" y="245"/>
                  </a:cubicBezTo>
                  <a:cubicBezTo>
                    <a:pt x="313" y="245"/>
                    <a:pt x="313" y="245"/>
                    <a:pt x="313" y="245"/>
                  </a:cubicBezTo>
                  <a:cubicBezTo>
                    <a:pt x="313" y="245"/>
                    <a:pt x="313" y="245"/>
                    <a:pt x="313" y="246"/>
                  </a:cubicBezTo>
                  <a:cubicBezTo>
                    <a:pt x="313" y="246"/>
                    <a:pt x="313" y="246"/>
                    <a:pt x="313" y="246"/>
                  </a:cubicBezTo>
                  <a:cubicBezTo>
                    <a:pt x="313" y="246"/>
                    <a:pt x="313" y="246"/>
                    <a:pt x="313" y="246"/>
                  </a:cubicBezTo>
                  <a:cubicBezTo>
                    <a:pt x="313" y="246"/>
                    <a:pt x="313" y="247"/>
                    <a:pt x="313" y="247"/>
                  </a:cubicBezTo>
                  <a:cubicBezTo>
                    <a:pt x="313" y="247"/>
                    <a:pt x="313" y="247"/>
                    <a:pt x="313" y="247"/>
                  </a:cubicBezTo>
                  <a:cubicBezTo>
                    <a:pt x="313" y="247"/>
                    <a:pt x="313" y="247"/>
                    <a:pt x="313" y="247"/>
                  </a:cubicBezTo>
                  <a:cubicBezTo>
                    <a:pt x="313" y="248"/>
                    <a:pt x="313" y="248"/>
                    <a:pt x="313" y="248"/>
                  </a:cubicBezTo>
                  <a:cubicBezTo>
                    <a:pt x="313" y="248"/>
                    <a:pt x="313" y="248"/>
                    <a:pt x="313" y="248"/>
                  </a:cubicBezTo>
                  <a:cubicBezTo>
                    <a:pt x="313" y="248"/>
                    <a:pt x="313" y="249"/>
                    <a:pt x="313" y="249"/>
                  </a:cubicBezTo>
                  <a:cubicBezTo>
                    <a:pt x="291" y="242"/>
                    <a:pt x="268" y="239"/>
                    <a:pt x="244" y="239"/>
                  </a:cubicBezTo>
                  <a:cubicBezTo>
                    <a:pt x="132" y="239"/>
                    <a:pt x="35" y="317"/>
                    <a:pt x="8" y="422"/>
                  </a:cubicBezTo>
                  <a:cubicBezTo>
                    <a:pt x="3" y="441"/>
                    <a:pt x="0" y="461"/>
                    <a:pt x="0" y="482"/>
                  </a:cubicBezTo>
                  <a:cubicBezTo>
                    <a:pt x="0" y="501"/>
                    <a:pt x="3" y="519"/>
                    <a:pt x="7" y="537"/>
                  </a:cubicBezTo>
                  <a:cubicBezTo>
                    <a:pt x="528" y="537"/>
                    <a:pt x="528" y="537"/>
                    <a:pt x="528" y="537"/>
                  </a:cubicBezTo>
                  <a:cubicBezTo>
                    <a:pt x="528" y="279"/>
                    <a:pt x="528" y="279"/>
                    <a:pt x="528" y="279"/>
                  </a:cubicBezTo>
                  <a:cubicBezTo>
                    <a:pt x="521" y="283"/>
                    <a:pt x="512" y="286"/>
                    <a:pt x="501" y="286"/>
                  </a:cubicBezTo>
                  <a:cubicBezTo>
                    <a:pt x="401" y="286"/>
                    <a:pt x="401" y="147"/>
                    <a:pt x="501" y="147"/>
                  </a:cubicBezTo>
                  <a:cubicBezTo>
                    <a:pt x="512" y="147"/>
                    <a:pt x="521" y="150"/>
                    <a:pt x="528" y="154"/>
                  </a:cubicBezTo>
                  <a:cubicBezTo>
                    <a:pt x="528" y="0"/>
                    <a:pt x="528" y="0"/>
                    <a:pt x="528" y="0"/>
                  </a:cubicBezTo>
                </a:path>
              </a:pathLst>
            </a:custGeom>
            <a:solidFill>
              <a:srgbClr val="FFDDD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2" name="Freeform 70"/>
            <p:cNvSpPr/>
            <p:nvPr userDrawn="1">
              <p:custDataLst>
                <p:tags r:id="rId79"/>
              </p:custDataLst>
            </p:nvPr>
          </p:nvSpPr>
          <p:spPr bwMode="auto">
            <a:xfrm>
              <a:off x="6510410" y="4776788"/>
              <a:ext cx="103188" cy="77787"/>
            </a:xfrm>
            <a:custGeom>
              <a:avLst/>
              <a:gdLst>
                <a:gd name="T0" fmla="*/ 80 w 164"/>
                <a:gd name="T1" fmla="*/ 0 h 122"/>
                <a:gd name="T2" fmla="*/ 80 w 164"/>
                <a:gd name="T3" fmla="*/ 122 h 122"/>
                <a:gd name="T4" fmla="*/ 80 w 164"/>
                <a:gd name="T5" fmla="*/ 0 h 122"/>
              </a:gdLst>
              <a:ahLst/>
              <a:cxnLst>
                <a:cxn ang="0">
                  <a:pos x="T0" y="T1"/>
                </a:cxn>
                <a:cxn ang="0">
                  <a:pos x="T2" y="T3"/>
                </a:cxn>
                <a:cxn ang="0">
                  <a:pos x="T4" y="T5"/>
                </a:cxn>
              </a:cxnLst>
              <a:rect l="0" t="0" r="r" b="b"/>
              <a:pathLst>
                <a:path w="164" h="122">
                  <a:moveTo>
                    <a:pt x="80" y="0"/>
                  </a:moveTo>
                  <a:cubicBezTo>
                    <a:pt x="0" y="0"/>
                    <a:pt x="0" y="122"/>
                    <a:pt x="80" y="122"/>
                  </a:cubicBezTo>
                  <a:cubicBezTo>
                    <a:pt x="164" y="122"/>
                    <a:pt x="164" y="0"/>
                    <a:pt x="80" y="0"/>
                  </a:cubicBezTo>
                </a:path>
              </a:pathLst>
            </a:custGeom>
            <a:solidFill>
              <a:srgbClr val="FFB29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3" name="Freeform 71"/>
            <p:cNvSpPr/>
            <p:nvPr userDrawn="1">
              <p:custDataLst>
                <p:tags r:id="rId80"/>
              </p:custDataLst>
            </p:nvPr>
          </p:nvSpPr>
          <p:spPr bwMode="auto">
            <a:xfrm>
              <a:off x="6685035" y="4773613"/>
              <a:ext cx="88900" cy="82550"/>
            </a:xfrm>
            <a:custGeom>
              <a:avLst/>
              <a:gdLst>
                <a:gd name="T0" fmla="*/ 77 w 140"/>
                <a:gd name="T1" fmla="*/ 0 h 131"/>
                <a:gd name="T2" fmla="*/ 52 w 140"/>
                <a:gd name="T3" fmla="*/ 5 h 131"/>
                <a:gd name="T4" fmla="*/ 23 w 140"/>
                <a:gd name="T5" fmla="*/ 21 h 131"/>
                <a:gd name="T6" fmla="*/ 6 w 140"/>
                <a:gd name="T7" fmla="*/ 84 h 131"/>
                <a:gd name="T8" fmla="*/ 70 w 140"/>
                <a:gd name="T9" fmla="*/ 131 h 131"/>
                <a:gd name="T10" fmla="*/ 114 w 140"/>
                <a:gd name="T11" fmla="*/ 112 h 131"/>
                <a:gd name="T12" fmla="*/ 126 w 140"/>
                <a:gd name="T13" fmla="*/ 29 h 131"/>
                <a:gd name="T14" fmla="*/ 77 w 140"/>
                <a:gd name="T15" fmla="*/ 0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 h="131">
                  <a:moveTo>
                    <a:pt x="77" y="0"/>
                  </a:moveTo>
                  <a:cubicBezTo>
                    <a:pt x="68" y="0"/>
                    <a:pt x="60" y="1"/>
                    <a:pt x="52" y="5"/>
                  </a:cubicBezTo>
                  <a:cubicBezTo>
                    <a:pt x="41" y="7"/>
                    <a:pt x="31" y="12"/>
                    <a:pt x="23" y="21"/>
                  </a:cubicBezTo>
                  <a:cubicBezTo>
                    <a:pt x="6" y="37"/>
                    <a:pt x="0" y="62"/>
                    <a:pt x="6" y="84"/>
                  </a:cubicBezTo>
                  <a:cubicBezTo>
                    <a:pt x="14" y="113"/>
                    <a:pt x="42" y="131"/>
                    <a:pt x="70" y="131"/>
                  </a:cubicBezTo>
                  <a:cubicBezTo>
                    <a:pt x="86" y="131"/>
                    <a:pt x="102" y="125"/>
                    <a:pt x="114" y="112"/>
                  </a:cubicBezTo>
                  <a:cubicBezTo>
                    <a:pt x="137" y="89"/>
                    <a:pt x="140" y="57"/>
                    <a:pt x="126" y="29"/>
                  </a:cubicBezTo>
                  <a:cubicBezTo>
                    <a:pt x="116" y="9"/>
                    <a:pt x="96" y="0"/>
                    <a:pt x="77" y="0"/>
                  </a:cubicBezTo>
                </a:path>
              </a:pathLst>
            </a:custGeom>
            <a:solidFill>
              <a:srgbClr val="FFB29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4" name="Freeform 72"/>
            <p:cNvSpPr/>
            <p:nvPr userDrawn="1">
              <p:custDataLst>
                <p:tags r:id="rId81"/>
              </p:custDataLst>
            </p:nvPr>
          </p:nvSpPr>
          <p:spPr bwMode="auto">
            <a:xfrm>
              <a:off x="6700910" y="4657725"/>
              <a:ext cx="80963" cy="87312"/>
            </a:xfrm>
            <a:custGeom>
              <a:avLst/>
              <a:gdLst>
                <a:gd name="T0" fmla="*/ 100 w 127"/>
                <a:gd name="T1" fmla="*/ 0 h 139"/>
                <a:gd name="T2" fmla="*/ 100 w 127"/>
                <a:gd name="T3" fmla="*/ 139 h 139"/>
                <a:gd name="T4" fmla="*/ 127 w 127"/>
                <a:gd name="T5" fmla="*/ 132 h 139"/>
                <a:gd name="T6" fmla="*/ 127 w 127"/>
                <a:gd name="T7" fmla="*/ 7 h 139"/>
                <a:gd name="T8" fmla="*/ 100 w 127"/>
                <a:gd name="T9" fmla="*/ 0 h 139"/>
              </a:gdLst>
              <a:ahLst/>
              <a:cxnLst>
                <a:cxn ang="0">
                  <a:pos x="T0" y="T1"/>
                </a:cxn>
                <a:cxn ang="0">
                  <a:pos x="T2" y="T3"/>
                </a:cxn>
                <a:cxn ang="0">
                  <a:pos x="T4" y="T5"/>
                </a:cxn>
                <a:cxn ang="0">
                  <a:pos x="T6" y="T7"/>
                </a:cxn>
                <a:cxn ang="0">
                  <a:pos x="T8" y="T9"/>
                </a:cxn>
              </a:cxnLst>
              <a:rect l="0" t="0" r="r" b="b"/>
              <a:pathLst>
                <a:path w="127" h="139">
                  <a:moveTo>
                    <a:pt x="100" y="0"/>
                  </a:moveTo>
                  <a:cubicBezTo>
                    <a:pt x="0" y="0"/>
                    <a:pt x="0" y="139"/>
                    <a:pt x="100" y="139"/>
                  </a:cubicBezTo>
                  <a:cubicBezTo>
                    <a:pt x="111" y="139"/>
                    <a:pt x="120" y="136"/>
                    <a:pt x="127" y="132"/>
                  </a:cubicBezTo>
                  <a:cubicBezTo>
                    <a:pt x="127" y="7"/>
                    <a:pt x="127" y="7"/>
                    <a:pt x="127" y="7"/>
                  </a:cubicBezTo>
                  <a:cubicBezTo>
                    <a:pt x="120" y="3"/>
                    <a:pt x="111" y="0"/>
                    <a:pt x="100" y="0"/>
                  </a:cubicBezTo>
                </a:path>
              </a:pathLst>
            </a:custGeom>
            <a:solidFill>
              <a:srgbClr val="FFB29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6" name="Oval 74"/>
            <p:cNvSpPr>
              <a:spLocks noChangeArrowheads="1"/>
            </p:cNvSpPr>
            <p:nvPr userDrawn="1">
              <p:custDataLst>
                <p:tags r:id="rId82"/>
              </p:custDataLst>
            </p:nvPr>
          </p:nvSpPr>
          <p:spPr bwMode="auto">
            <a:xfrm>
              <a:off x="5845247" y="4006850"/>
              <a:ext cx="649288" cy="647700"/>
            </a:xfrm>
            <a:prstGeom prst="ellipse">
              <a:avLst/>
            </a:pr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7" name="Freeform 75"/>
            <p:cNvSpPr/>
            <p:nvPr userDrawn="1">
              <p:custDataLst>
                <p:tags r:id="rId83"/>
              </p:custDataLst>
            </p:nvPr>
          </p:nvSpPr>
          <p:spPr bwMode="auto">
            <a:xfrm>
              <a:off x="5845247" y="4006850"/>
              <a:ext cx="314325" cy="647700"/>
            </a:xfrm>
            <a:custGeom>
              <a:avLst/>
              <a:gdLst>
                <a:gd name="T0" fmla="*/ 495 w 495"/>
                <a:gd name="T1" fmla="*/ 0 h 1020"/>
                <a:gd name="T2" fmla="*/ 0 w 495"/>
                <a:gd name="T3" fmla="*/ 510 h 1020"/>
                <a:gd name="T4" fmla="*/ 495 w 495"/>
                <a:gd name="T5" fmla="*/ 1020 h 1020"/>
                <a:gd name="T6" fmla="*/ 495 w 495"/>
                <a:gd name="T7" fmla="*/ 0 h 1020"/>
              </a:gdLst>
              <a:ahLst/>
              <a:cxnLst>
                <a:cxn ang="0">
                  <a:pos x="T0" y="T1"/>
                </a:cxn>
                <a:cxn ang="0">
                  <a:pos x="T2" y="T3"/>
                </a:cxn>
                <a:cxn ang="0">
                  <a:pos x="T4" y="T5"/>
                </a:cxn>
                <a:cxn ang="0">
                  <a:pos x="T6" y="T7"/>
                </a:cxn>
              </a:cxnLst>
              <a:rect l="0" t="0" r="r" b="b"/>
              <a:pathLst>
                <a:path w="495" h="1020">
                  <a:moveTo>
                    <a:pt x="495" y="0"/>
                  </a:moveTo>
                  <a:cubicBezTo>
                    <a:pt x="220" y="8"/>
                    <a:pt x="0" y="233"/>
                    <a:pt x="0" y="510"/>
                  </a:cubicBezTo>
                  <a:cubicBezTo>
                    <a:pt x="0" y="787"/>
                    <a:pt x="220" y="1012"/>
                    <a:pt x="495" y="1020"/>
                  </a:cubicBezTo>
                  <a:cubicBezTo>
                    <a:pt x="495" y="0"/>
                    <a:pt x="495" y="0"/>
                    <a:pt x="495" y="0"/>
                  </a:cubicBezTo>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8" name="Oval 76"/>
            <p:cNvSpPr>
              <a:spLocks noChangeArrowheads="1"/>
            </p:cNvSpPr>
            <p:nvPr userDrawn="1">
              <p:custDataLst>
                <p:tags r:id="rId84"/>
              </p:custDataLst>
            </p:nvPr>
          </p:nvSpPr>
          <p:spPr bwMode="auto">
            <a:xfrm>
              <a:off x="5845247" y="4006850"/>
              <a:ext cx="649288" cy="647700"/>
            </a:xfrm>
            <a:prstGeom prst="ellipse">
              <a:avLst/>
            </a:pr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9" name="Freeform 77"/>
            <p:cNvSpPr>
              <a:spLocks noEditPoints="1"/>
            </p:cNvSpPr>
            <p:nvPr userDrawn="1">
              <p:custDataLst>
                <p:tags r:id="rId85"/>
              </p:custDataLst>
            </p:nvPr>
          </p:nvSpPr>
          <p:spPr bwMode="auto">
            <a:xfrm flipH="1">
              <a:off x="5845247" y="4303713"/>
              <a:ext cx="0" cy="47625"/>
            </a:xfrm>
            <a:custGeom>
              <a:avLst/>
              <a:gdLst>
                <a:gd name="T0" fmla="*/ 1 w 1"/>
                <a:gd name="T1" fmla="*/ 73 h 74"/>
                <a:gd name="T2" fmla="*/ 0 w 1"/>
                <a:gd name="T3" fmla="*/ 72 h 74"/>
                <a:gd name="T4" fmla="*/ 0 w 1"/>
                <a:gd name="T5" fmla="*/ 71 h 74"/>
                <a:gd name="T6" fmla="*/ 0 w 1"/>
                <a:gd name="T7" fmla="*/ 69 h 74"/>
                <a:gd name="T8" fmla="*/ 0 w 1"/>
                <a:gd name="T9" fmla="*/ 68 h 74"/>
                <a:gd name="T10" fmla="*/ 0 w 1"/>
                <a:gd name="T11" fmla="*/ 67 h 74"/>
                <a:gd name="T12" fmla="*/ 0 w 1"/>
                <a:gd name="T13" fmla="*/ 65 h 74"/>
                <a:gd name="T14" fmla="*/ 0 w 1"/>
                <a:gd name="T15" fmla="*/ 64 h 74"/>
                <a:gd name="T16" fmla="*/ 0 w 1"/>
                <a:gd name="T17" fmla="*/ 63 h 74"/>
                <a:gd name="T18" fmla="*/ 0 w 1"/>
                <a:gd name="T19" fmla="*/ 61 h 74"/>
                <a:gd name="T20" fmla="*/ 0 w 1"/>
                <a:gd name="T21" fmla="*/ 59 h 74"/>
                <a:gd name="T22" fmla="*/ 0 w 1"/>
                <a:gd name="T23" fmla="*/ 59 h 74"/>
                <a:gd name="T24" fmla="*/ 0 w 1"/>
                <a:gd name="T25" fmla="*/ 57 h 74"/>
                <a:gd name="T26" fmla="*/ 0 w 1"/>
                <a:gd name="T27" fmla="*/ 55 h 74"/>
                <a:gd name="T28" fmla="*/ 0 w 1"/>
                <a:gd name="T29" fmla="*/ 55 h 74"/>
                <a:gd name="T30" fmla="*/ 0 w 1"/>
                <a:gd name="T31" fmla="*/ 53 h 74"/>
                <a:gd name="T32" fmla="*/ 0 w 1"/>
                <a:gd name="T33" fmla="*/ 51 h 74"/>
                <a:gd name="T34" fmla="*/ 0 w 1"/>
                <a:gd name="T35" fmla="*/ 50 h 74"/>
                <a:gd name="T36" fmla="*/ 0 w 1"/>
                <a:gd name="T37" fmla="*/ 49 h 74"/>
                <a:gd name="T38" fmla="*/ 0 w 1"/>
                <a:gd name="T39" fmla="*/ 47 h 74"/>
                <a:gd name="T40" fmla="*/ 0 w 1"/>
                <a:gd name="T41" fmla="*/ 46 h 74"/>
                <a:gd name="T42" fmla="*/ 0 w 1"/>
                <a:gd name="T43" fmla="*/ 45 h 74"/>
                <a:gd name="T44" fmla="*/ 0 w 1"/>
                <a:gd name="T45" fmla="*/ 43 h 74"/>
                <a:gd name="T46" fmla="*/ 0 w 1"/>
                <a:gd name="T47" fmla="*/ 42 h 74"/>
                <a:gd name="T48" fmla="*/ 0 w 1"/>
                <a:gd name="T49" fmla="*/ 40 h 74"/>
                <a:gd name="T50" fmla="*/ 0 w 1"/>
                <a:gd name="T51" fmla="*/ 39 h 74"/>
                <a:gd name="T52" fmla="*/ 0 w 1"/>
                <a:gd name="T53" fmla="*/ 38 h 74"/>
                <a:gd name="T54" fmla="*/ 0 w 1"/>
                <a:gd name="T55" fmla="*/ 36 h 74"/>
                <a:gd name="T56" fmla="*/ 0 w 1"/>
                <a:gd name="T57" fmla="*/ 35 h 74"/>
                <a:gd name="T58" fmla="*/ 0 w 1"/>
                <a:gd name="T59" fmla="*/ 34 h 74"/>
                <a:gd name="T60" fmla="*/ 0 w 1"/>
                <a:gd name="T61" fmla="*/ 32 h 74"/>
                <a:gd name="T62" fmla="*/ 0 w 1"/>
                <a:gd name="T63" fmla="*/ 31 h 74"/>
                <a:gd name="T64" fmla="*/ 0 w 1"/>
                <a:gd name="T65" fmla="*/ 30 h 74"/>
                <a:gd name="T66" fmla="*/ 0 w 1"/>
                <a:gd name="T67" fmla="*/ 28 h 74"/>
                <a:gd name="T68" fmla="*/ 0 w 1"/>
                <a:gd name="T69" fmla="*/ 27 h 74"/>
                <a:gd name="T70" fmla="*/ 0 w 1"/>
                <a:gd name="T71" fmla="*/ 26 h 74"/>
                <a:gd name="T72" fmla="*/ 0 w 1"/>
                <a:gd name="T73" fmla="*/ 24 h 74"/>
                <a:gd name="T74" fmla="*/ 0 w 1"/>
                <a:gd name="T75" fmla="*/ 23 h 74"/>
                <a:gd name="T76" fmla="*/ 0 w 1"/>
                <a:gd name="T77" fmla="*/ 22 h 74"/>
                <a:gd name="T78" fmla="*/ 0 w 1"/>
                <a:gd name="T79" fmla="*/ 20 h 74"/>
                <a:gd name="T80" fmla="*/ 0 w 1"/>
                <a:gd name="T81" fmla="*/ 19 h 74"/>
                <a:gd name="T82" fmla="*/ 0 w 1"/>
                <a:gd name="T83" fmla="*/ 18 h 74"/>
                <a:gd name="T84" fmla="*/ 0 w 1"/>
                <a:gd name="T85" fmla="*/ 16 h 74"/>
                <a:gd name="T86" fmla="*/ 0 w 1"/>
                <a:gd name="T87" fmla="*/ 15 h 74"/>
                <a:gd name="T88" fmla="*/ 0 w 1"/>
                <a:gd name="T89" fmla="*/ 14 h 74"/>
                <a:gd name="T90" fmla="*/ 0 w 1"/>
                <a:gd name="T91" fmla="*/ 12 h 74"/>
                <a:gd name="T92" fmla="*/ 1 w 1"/>
                <a:gd name="T93" fmla="*/ 11 h 74"/>
                <a:gd name="T94" fmla="*/ 1 w 1"/>
                <a:gd name="T95" fmla="*/ 10 h 74"/>
                <a:gd name="T96" fmla="*/ 1 w 1"/>
                <a:gd name="T97" fmla="*/ 8 h 74"/>
                <a:gd name="T98" fmla="*/ 1 w 1"/>
                <a:gd name="T99" fmla="*/ 7 h 74"/>
                <a:gd name="T100" fmla="*/ 1 w 1"/>
                <a:gd name="T101" fmla="*/ 6 h 74"/>
                <a:gd name="T102" fmla="*/ 1 w 1"/>
                <a:gd name="T103" fmla="*/ 4 h 74"/>
                <a:gd name="T104" fmla="*/ 1 w 1"/>
                <a:gd name="T105" fmla="*/ 3 h 74"/>
                <a:gd name="T106" fmla="*/ 1 w 1"/>
                <a:gd name="T107" fmla="*/ 2 h 74"/>
                <a:gd name="T108" fmla="*/ 1 w 1"/>
                <a:gd name="T10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 h="74">
                  <a:moveTo>
                    <a:pt x="1" y="74"/>
                  </a:moveTo>
                  <a:cubicBezTo>
                    <a:pt x="1" y="74"/>
                    <a:pt x="1" y="74"/>
                    <a:pt x="1" y="74"/>
                  </a:cubicBezTo>
                  <a:cubicBezTo>
                    <a:pt x="1" y="74"/>
                    <a:pt x="1" y="74"/>
                    <a:pt x="1" y="74"/>
                  </a:cubicBezTo>
                  <a:moveTo>
                    <a:pt x="1" y="73"/>
                  </a:moveTo>
                  <a:cubicBezTo>
                    <a:pt x="1" y="73"/>
                    <a:pt x="1" y="73"/>
                    <a:pt x="1" y="73"/>
                  </a:cubicBezTo>
                  <a:cubicBezTo>
                    <a:pt x="1" y="73"/>
                    <a:pt x="1" y="73"/>
                    <a:pt x="1" y="73"/>
                  </a:cubicBezTo>
                  <a:moveTo>
                    <a:pt x="0" y="72"/>
                  </a:moveTo>
                  <a:cubicBezTo>
                    <a:pt x="0" y="72"/>
                    <a:pt x="1" y="72"/>
                    <a:pt x="1" y="73"/>
                  </a:cubicBezTo>
                  <a:cubicBezTo>
                    <a:pt x="1" y="72"/>
                    <a:pt x="0" y="72"/>
                    <a:pt x="0" y="72"/>
                  </a:cubicBezTo>
                  <a:moveTo>
                    <a:pt x="0" y="72"/>
                  </a:moveTo>
                  <a:cubicBezTo>
                    <a:pt x="0" y="72"/>
                    <a:pt x="0" y="72"/>
                    <a:pt x="0" y="72"/>
                  </a:cubicBezTo>
                  <a:cubicBezTo>
                    <a:pt x="0" y="72"/>
                    <a:pt x="0" y="72"/>
                    <a:pt x="0" y="72"/>
                  </a:cubicBezTo>
                  <a:moveTo>
                    <a:pt x="0" y="71"/>
                  </a:moveTo>
                  <a:cubicBezTo>
                    <a:pt x="0" y="71"/>
                    <a:pt x="0" y="71"/>
                    <a:pt x="0" y="71"/>
                  </a:cubicBezTo>
                  <a:cubicBezTo>
                    <a:pt x="0" y="71"/>
                    <a:pt x="0" y="71"/>
                    <a:pt x="0" y="71"/>
                  </a:cubicBezTo>
                  <a:moveTo>
                    <a:pt x="0" y="70"/>
                  </a:moveTo>
                  <a:cubicBezTo>
                    <a:pt x="0" y="70"/>
                    <a:pt x="0" y="70"/>
                    <a:pt x="0" y="70"/>
                  </a:cubicBezTo>
                  <a:cubicBezTo>
                    <a:pt x="0" y="70"/>
                    <a:pt x="0" y="70"/>
                    <a:pt x="0" y="70"/>
                  </a:cubicBezTo>
                  <a:moveTo>
                    <a:pt x="0" y="69"/>
                  </a:moveTo>
                  <a:cubicBezTo>
                    <a:pt x="0" y="69"/>
                    <a:pt x="0" y="69"/>
                    <a:pt x="0" y="69"/>
                  </a:cubicBezTo>
                  <a:cubicBezTo>
                    <a:pt x="0" y="69"/>
                    <a:pt x="0" y="69"/>
                    <a:pt x="0" y="69"/>
                  </a:cubicBezTo>
                  <a:moveTo>
                    <a:pt x="0" y="68"/>
                  </a:moveTo>
                  <a:cubicBezTo>
                    <a:pt x="0" y="68"/>
                    <a:pt x="0" y="69"/>
                    <a:pt x="0" y="69"/>
                  </a:cubicBezTo>
                  <a:cubicBezTo>
                    <a:pt x="0" y="68"/>
                    <a:pt x="0" y="68"/>
                    <a:pt x="0" y="68"/>
                  </a:cubicBezTo>
                  <a:moveTo>
                    <a:pt x="0" y="68"/>
                  </a:moveTo>
                  <a:cubicBezTo>
                    <a:pt x="0" y="68"/>
                    <a:pt x="0" y="68"/>
                    <a:pt x="0" y="68"/>
                  </a:cubicBezTo>
                  <a:cubicBezTo>
                    <a:pt x="0" y="68"/>
                    <a:pt x="0" y="68"/>
                    <a:pt x="0" y="68"/>
                  </a:cubicBezTo>
                  <a:moveTo>
                    <a:pt x="0" y="67"/>
                  </a:moveTo>
                  <a:cubicBezTo>
                    <a:pt x="0" y="67"/>
                    <a:pt x="0" y="67"/>
                    <a:pt x="0" y="67"/>
                  </a:cubicBezTo>
                  <a:cubicBezTo>
                    <a:pt x="0" y="67"/>
                    <a:pt x="0" y="67"/>
                    <a:pt x="0" y="67"/>
                  </a:cubicBezTo>
                  <a:moveTo>
                    <a:pt x="0" y="66"/>
                  </a:moveTo>
                  <a:cubicBezTo>
                    <a:pt x="0" y="66"/>
                    <a:pt x="0" y="66"/>
                    <a:pt x="0" y="66"/>
                  </a:cubicBezTo>
                  <a:cubicBezTo>
                    <a:pt x="0" y="66"/>
                    <a:pt x="0" y="66"/>
                    <a:pt x="0" y="66"/>
                  </a:cubicBezTo>
                  <a:moveTo>
                    <a:pt x="0" y="65"/>
                  </a:moveTo>
                  <a:cubicBezTo>
                    <a:pt x="0" y="65"/>
                    <a:pt x="0" y="65"/>
                    <a:pt x="0" y="65"/>
                  </a:cubicBezTo>
                  <a:cubicBezTo>
                    <a:pt x="0" y="65"/>
                    <a:pt x="0" y="65"/>
                    <a:pt x="0" y="65"/>
                  </a:cubicBezTo>
                  <a:moveTo>
                    <a:pt x="0" y="64"/>
                  </a:moveTo>
                  <a:cubicBezTo>
                    <a:pt x="0" y="64"/>
                    <a:pt x="0" y="64"/>
                    <a:pt x="0" y="65"/>
                  </a:cubicBezTo>
                  <a:cubicBezTo>
                    <a:pt x="0" y="64"/>
                    <a:pt x="0" y="64"/>
                    <a:pt x="0" y="64"/>
                  </a:cubicBezTo>
                  <a:moveTo>
                    <a:pt x="0" y="64"/>
                  </a:moveTo>
                  <a:cubicBezTo>
                    <a:pt x="0" y="64"/>
                    <a:pt x="0" y="64"/>
                    <a:pt x="0" y="64"/>
                  </a:cubicBezTo>
                  <a:cubicBezTo>
                    <a:pt x="0" y="64"/>
                    <a:pt x="0" y="64"/>
                    <a:pt x="0" y="64"/>
                  </a:cubicBezTo>
                  <a:moveTo>
                    <a:pt x="0" y="63"/>
                  </a:moveTo>
                  <a:cubicBezTo>
                    <a:pt x="0" y="63"/>
                    <a:pt x="0" y="63"/>
                    <a:pt x="0" y="63"/>
                  </a:cubicBezTo>
                  <a:cubicBezTo>
                    <a:pt x="0" y="63"/>
                    <a:pt x="0" y="63"/>
                    <a:pt x="0" y="63"/>
                  </a:cubicBezTo>
                  <a:moveTo>
                    <a:pt x="0" y="62"/>
                  </a:moveTo>
                  <a:cubicBezTo>
                    <a:pt x="0" y="62"/>
                    <a:pt x="0" y="62"/>
                    <a:pt x="0" y="62"/>
                  </a:cubicBezTo>
                  <a:cubicBezTo>
                    <a:pt x="0" y="62"/>
                    <a:pt x="0" y="62"/>
                    <a:pt x="0" y="62"/>
                  </a:cubicBezTo>
                  <a:moveTo>
                    <a:pt x="0" y="61"/>
                  </a:moveTo>
                  <a:cubicBezTo>
                    <a:pt x="0" y="61"/>
                    <a:pt x="0" y="61"/>
                    <a:pt x="0" y="61"/>
                  </a:cubicBezTo>
                  <a:cubicBezTo>
                    <a:pt x="0" y="61"/>
                    <a:pt x="0" y="61"/>
                    <a:pt x="0" y="61"/>
                  </a:cubicBezTo>
                  <a:moveTo>
                    <a:pt x="0" y="60"/>
                  </a:moveTo>
                  <a:cubicBezTo>
                    <a:pt x="0" y="60"/>
                    <a:pt x="0" y="60"/>
                    <a:pt x="0" y="61"/>
                  </a:cubicBezTo>
                  <a:cubicBezTo>
                    <a:pt x="0" y="60"/>
                    <a:pt x="0" y="60"/>
                    <a:pt x="0" y="60"/>
                  </a:cubicBezTo>
                  <a:moveTo>
                    <a:pt x="0" y="59"/>
                  </a:moveTo>
                  <a:cubicBezTo>
                    <a:pt x="0" y="60"/>
                    <a:pt x="0" y="60"/>
                    <a:pt x="0" y="60"/>
                  </a:cubicBezTo>
                  <a:cubicBezTo>
                    <a:pt x="0" y="60"/>
                    <a:pt x="0" y="60"/>
                    <a:pt x="0" y="59"/>
                  </a:cubicBezTo>
                  <a:moveTo>
                    <a:pt x="0" y="59"/>
                  </a:moveTo>
                  <a:cubicBezTo>
                    <a:pt x="0" y="59"/>
                    <a:pt x="0" y="59"/>
                    <a:pt x="0" y="59"/>
                  </a:cubicBezTo>
                  <a:cubicBezTo>
                    <a:pt x="0" y="59"/>
                    <a:pt x="0" y="59"/>
                    <a:pt x="0" y="59"/>
                  </a:cubicBezTo>
                  <a:moveTo>
                    <a:pt x="0" y="58"/>
                  </a:moveTo>
                  <a:cubicBezTo>
                    <a:pt x="0" y="58"/>
                    <a:pt x="0" y="58"/>
                    <a:pt x="0" y="58"/>
                  </a:cubicBezTo>
                  <a:cubicBezTo>
                    <a:pt x="0" y="58"/>
                    <a:pt x="0" y="58"/>
                    <a:pt x="0" y="58"/>
                  </a:cubicBezTo>
                  <a:moveTo>
                    <a:pt x="0" y="57"/>
                  </a:moveTo>
                  <a:cubicBezTo>
                    <a:pt x="0" y="57"/>
                    <a:pt x="0" y="57"/>
                    <a:pt x="0" y="57"/>
                  </a:cubicBezTo>
                  <a:cubicBezTo>
                    <a:pt x="0" y="57"/>
                    <a:pt x="0" y="57"/>
                    <a:pt x="0" y="57"/>
                  </a:cubicBezTo>
                  <a:moveTo>
                    <a:pt x="0" y="56"/>
                  </a:moveTo>
                  <a:cubicBezTo>
                    <a:pt x="0" y="56"/>
                    <a:pt x="0" y="56"/>
                    <a:pt x="0" y="56"/>
                  </a:cubicBezTo>
                  <a:cubicBezTo>
                    <a:pt x="0" y="56"/>
                    <a:pt x="0" y="56"/>
                    <a:pt x="0" y="56"/>
                  </a:cubicBezTo>
                  <a:moveTo>
                    <a:pt x="0" y="55"/>
                  </a:moveTo>
                  <a:cubicBezTo>
                    <a:pt x="0" y="56"/>
                    <a:pt x="0" y="56"/>
                    <a:pt x="0" y="56"/>
                  </a:cubicBezTo>
                  <a:cubicBezTo>
                    <a:pt x="0" y="56"/>
                    <a:pt x="0" y="56"/>
                    <a:pt x="0" y="55"/>
                  </a:cubicBezTo>
                  <a:moveTo>
                    <a:pt x="0" y="55"/>
                  </a:moveTo>
                  <a:cubicBezTo>
                    <a:pt x="0" y="55"/>
                    <a:pt x="0" y="55"/>
                    <a:pt x="0" y="55"/>
                  </a:cubicBezTo>
                  <a:cubicBezTo>
                    <a:pt x="0" y="55"/>
                    <a:pt x="0" y="55"/>
                    <a:pt x="0" y="55"/>
                  </a:cubicBezTo>
                  <a:moveTo>
                    <a:pt x="0" y="54"/>
                  </a:moveTo>
                  <a:cubicBezTo>
                    <a:pt x="0" y="54"/>
                    <a:pt x="0" y="54"/>
                    <a:pt x="0" y="54"/>
                  </a:cubicBezTo>
                  <a:cubicBezTo>
                    <a:pt x="0" y="54"/>
                    <a:pt x="0" y="54"/>
                    <a:pt x="0" y="54"/>
                  </a:cubicBezTo>
                  <a:moveTo>
                    <a:pt x="0" y="53"/>
                  </a:moveTo>
                  <a:cubicBezTo>
                    <a:pt x="0" y="53"/>
                    <a:pt x="0" y="53"/>
                    <a:pt x="0" y="53"/>
                  </a:cubicBezTo>
                  <a:cubicBezTo>
                    <a:pt x="0" y="53"/>
                    <a:pt x="0" y="53"/>
                    <a:pt x="0" y="53"/>
                  </a:cubicBezTo>
                  <a:moveTo>
                    <a:pt x="0" y="52"/>
                  </a:moveTo>
                  <a:cubicBezTo>
                    <a:pt x="0" y="52"/>
                    <a:pt x="0" y="52"/>
                    <a:pt x="0" y="52"/>
                  </a:cubicBezTo>
                  <a:cubicBezTo>
                    <a:pt x="0" y="52"/>
                    <a:pt x="0" y="52"/>
                    <a:pt x="0" y="52"/>
                  </a:cubicBezTo>
                  <a:moveTo>
                    <a:pt x="0" y="51"/>
                  </a:moveTo>
                  <a:cubicBezTo>
                    <a:pt x="0" y="51"/>
                    <a:pt x="0" y="52"/>
                    <a:pt x="0" y="52"/>
                  </a:cubicBezTo>
                  <a:cubicBezTo>
                    <a:pt x="0" y="52"/>
                    <a:pt x="0" y="51"/>
                    <a:pt x="0" y="51"/>
                  </a:cubicBezTo>
                  <a:moveTo>
                    <a:pt x="0" y="50"/>
                  </a:moveTo>
                  <a:cubicBezTo>
                    <a:pt x="0" y="51"/>
                    <a:pt x="0" y="51"/>
                    <a:pt x="0" y="51"/>
                  </a:cubicBezTo>
                  <a:cubicBezTo>
                    <a:pt x="0" y="51"/>
                    <a:pt x="0" y="51"/>
                    <a:pt x="0" y="50"/>
                  </a:cubicBezTo>
                  <a:moveTo>
                    <a:pt x="0" y="50"/>
                  </a:moveTo>
                  <a:cubicBezTo>
                    <a:pt x="0" y="50"/>
                    <a:pt x="0" y="50"/>
                    <a:pt x="0" y="50"/>
                  </a:cubicBezTo>
                  <a:cubicBezTo>
                    <a:pt x="0" y="50"/>
                    <a:pt x="0" y="50"/>
                    <a:pt x="0" y="50"/>
                  </a:cubicBezTo>
                  <a:moveTo>
                    <a:pt x="0" y="49"/>
                  </a:moveTo>
                  <a:cubicBezTo>
                    <a:pt x="0" y="49"/>
                    <a:pt x="0" y="49"/>
                    <a:pt x="0" y="49"/>
                  </a:cubicBezTo>
                  <a:cubicBezTo>
                    <a:pt x="0" y="49"/>
                    <a:pt x="0" y="49"/>
                    <a:pt x="0" y="49"/>
                  </a:cubicBezTo>
                  <a:moveTo>
                    <a:pt x="0" y="48"/>
                  </a:moveTo>
                  <a:cubicBezTo>
                    <a:pt x="0" y="48"/>
                    <a:pt x="0" y="48"/>
                    <a:pt x="0" y="48"/>
                  </a:cubicBezTo>
                  <a:cubicBezTo>
                    <a:pt x="0" y="48"/>
                    <a:pt x="0" y="48"/>
                    <a:pt x="0" y="48"/>
                  </a:cubicBezTo>
                  <a:moveTo>
                    <a:pt x="0" y="47"/>
                  </a:moveTo>
                  <a:cubicBezTo>
                    <a:pt x="0" y="47"/>
                    <a:pt x="0" y="47"/>
                    <a:pt x="0" y="48"/>
                  </a:cubicBezTo>
                  <a:cubicBezTo>
                    <a:pt x="0" y="47"/>
                    <a:pt x="0" y="47"/>
                    <a:pt x="0" y="47"/>
                  </a:cubicBezTo>
                  <a:moveTo>
                    <a:pt x="0" y="46"/>
                  </a:moveTo>
                  <a:cubicBezTo>
                    <a:pt x="0" y="47"/>
                    <a:pt x="0" y="47"/>
                    <a:pt x="0" y="47"/>
                  </a:cubicBezTo>
                  <a:cubicBezTo>
                    <a:pt x="0" y="47"/>
                    <a:pt x="0" y="47"/>
                    <a:pt x="0" y="46"/>
                  </a:cubicBezTo>
                  <a:moveTo>
                    <a:pt x="0" y="46"/>
                  </a:moveTo>
                  <a:cubicBezTo>
                    <a:pt x="0" y="46"/>
                    <a:pt x="0" y="46"/>
                    <a:pt x="0" y="46"/>
                  </a:cubicBezTo>
                  <a:cubicBezTo>
                    <a:pt x="0" y="46"/>
                    <a:pt x="0" y="46"/>
                    <a:pt x="0" y="46"/>
                  </a:cubicBezTo>
                  <a:moveTo>
                    <a:pt x="0" y="45"/>
                  </a:moveTo>
                  <a:cubicBezTo>
                    <a:pt x="0" y="45"/>
                    <a:pt x="0" y="45"/>
                    <a:pt x="0" y="45"/>
                  </a:cubicBezTo>
                  <a:cubicBezTo>
                    <a:pt x="0" y="45"/>
                    <a:pt x="0" y="45"/>
                    <a:pt x="0" y="45"/>
                  </a:cubicBezTo>
                  <a:moveTo>
                    <a:pt x="0" y="44"/>
                  </a:moveTo>
                  <a:cubicBezTo>
                    <a:pt x="0" y="44"/>
                    <a:pt x="0" y="44"/>
                    <a:pt x="0" y="44"/>
                  </a:cubicBezTo>
                  <a:cubicBezTo>
                    <a:pt x="0" y="44"/>
                    <a:pt x="0" y="44"/>
                    <a:pt x="0" y="44"/>
                  </a:cubicBezTo>
                  <a:moveTo>
                    <a:pt x="0" y="43"/>
                  </a:moveTo>
                  <a:cubicBezTo>
                    <a:pt x="0" y="43"/>
                    <a:pt x="0" y="43"/>
                    <a:pt x="0" y="44"/>
                  </a:cubicBezTo>
                  <a:cubicBezTo>
                    <a:pt x="0" y="43"/>
                    <a:pt x="0" y="43"/>
                    <a:pt x="0" y="43"/>
                  </a:cubicBezTo>
                  <a:moveTo>
                    <a:pt x="0" y="42"/>
                  </a:moveTo>
                  <a:cubicBezTo>
                    <a:pt x="0" y="42"/>
                    <a:pt x="0" y="42"/>
                    <a:pt x="0" y="43"/>
                  </a:cubicBezTo>
                  <a:cubicBezTo>
                    <a:pt x="0" y="42"/>
                    <a:pt x="0" y="42"/>
                    <a:pt x="0" y="42"/>
                  </a:cubicBezTo>
                  <a:moveTo>
                    <a:pt x="0" y="41"/>
                  </a:moveTo>
                  <a:cubicBezTo>
                    <a:pt x="0" y="41"/>
                    <a:pt x="0" y="42"/>
                    <a:pt x="0" y="42"/>
                  </a:cubicBezTo>
                  <a:cubicBezTo>
                    <a:pt x="0" y="42"/>
                    <a:pt x="0" y="42"/>
                    <a:pt x="0" y="42"/>
                  </a:cubicBezTo>
                  <a:cubicBezTo>
                    <a:pt x="0" y="42"/>
                    <a:pt x="0" y="41"/>
                    <a:pt x="0" y="41"/>
                  </a:cubicBezTo>
                  <a:moveTo>
                    <a:pt x="0" y="40"/>
                  </a:moveTo>
                  <a:cubicBezTo>
                    <a:pt x="0" y="40"/>
                    <a:pt x="0" y="41"/>
                    <a:pt x="0" y="41"/>
                  </a:cubicBezTo>
                  <a:cubicBezTo>
                    <a:pt x="0" y="41"/>
                    <a:pt x="0" y="40"/>
                    <a:pt x="0" y="40"/>
                  </a:cubicBezTo>
                  <a:moveTo>
                    <a:pt x="0" y="39"/>
                  </a:moveTo>
                  <a:cubicBezTo>
                    <a:pt x="0" y="40"/>
                    <a:pt x="0" y="40"/>
                    <a:pt x="0" y="40"/>
                  </a:cubicBezTo>
                  <a:cubicBezTo>
                    <a:pt x="0" y="40"/>
                    <a:pt x="0" y="40"/>
                    <a:pt x="0" y="39"/>
                  </a:cubicBezTo>
                  <a:moveTo>
                    <a:pt x="0" y="39"/>
                  </a:moveTo>
                  <a:cubicBezTo>
                    <a:pt x="0" y="39"/>
                    <a:pt x="0" y="39"/>
                    <a:pt x="0" y="39"/>
                  </a:cubicBezTo>
                  <a:cubicBezTo>
                    <a:pt x="0" y="39"/>
                    <a:pt x="0" y="39"/>
                    <a:pt x="0" y="39"/>
                  </a:cubicBezTo>
                  <a:moveTo>
                    <a:pt x="0" y="38"/>
                  </a:moveTo>
                  <a:cubicBezTo>
                    <a:pt x="0" y="38"/>
                    <a:pt x="0" y="38"/>
                    <a:pt x="0" y="38"/>
                  </a:cubicBezTo>
                  <a:cubicBezTo>
                    <a:pt x="0" y="38"/>
                    <a:pt x="0" y="38"/>
                    <a:pt x="0" y="38"/>
                  </a:cubicBezTo>
                  <a:moveTo>
                    <a:pt x="0" y="37"/>
                  </a:moveTo>
                  <a:cubicBezTo>
                    <a:pt x="0" y="37"/>
                    <a:pt x="0" y="37"/>
                    <a:pt x="0" y="37"/>
                  </a:cubicBezTo>
                  <a:cubicBezTo>
                    <a:pt x="0" y="37"/>
                    <a:pt x="0" y="37"/>
                    <a:pt x="0" y="37"/>
                  </a:cubicBezTo>
                  <a:moveTo>
                    <a:pt x="0" y="36"/>
                  </a:moveTo>
                  <a:cubicBezTo>
                    <a:pt x="0" y="36"/>
                    <a:pt x="0" y="36"/>
                    <a:pt x="0" y="37"/>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3"/>
                  </a:moveTo>
                  <a:cubicBezTo>
                    <a:pt x="0" y="33"/>
                    <a:pt x="0" y="33"/>
                    <a:pt x="0" y="33"/>
                  </a:cubicBezTo>
                  <a:cubicBezTo>
                    <a:pt x="0" y="33"/>
                    <a:pt x="0" y="33"/>
                    <a:pt x="0" y="33"/>
                  </a:cubicBezTo>
                  <a:moveTo>
                    <a:pt x="0" y="32"/>
                  </a:moveTo>
                  <a:cubicBezTo>
                    <a:pt x="0" y="32"/>
                    <a:pt x="0" y="32"/>
                    <a:pt x="0" y="33"/>
                  </a:cubicBezTo>
                  <a:cubicBezTo>
                    <a:pt x="0" y="32"/>
                    <a:pt x="0" y="32"/>
                    <a:pt x="0" y="32"/>
                  </a:cubicBezTo>
                  <a:moveTo>
                    <a:pt x="0" y="31"/>
                  </a:moveTo>
                  <a:cubicBezTo>
                    <a:pt x="0" y="31"/>
                    <a:pt x="0" y="32"/>
                    <a:pt x="0" y="32"/>
                  </a:cubicBezTo>
                  <a:cubicBezTo>
                    <a:pt x="0" y="32"/>
                    <a:pt x="0" y="31"/>
                    <a:pt x="0" y="31"/>
                  </a:cubicBezTo>
                  <a:moveTo>
                    <a:pt x="0" y="30"/>
                  </a:moveTo>
                  <a:cubicBezTo>
                    <a:pt x="0" y="31"/>
                    <a:pt x="0" y="31"/>
                    <a:pt x="0" y="31"/>
                  </a:cubicBezTo>
                  <a:cubicBezTo>
                    <a:pt x="0" y="31"/>
                    <a:pt x="0" y="31"/>
                    <a:pt x="0" y="30"/>
                  </a:cubicBezTo>
                  <a:moveTo>
                    <a:pt x="0" y="30"/>
                  </a:moveTo>
                  <a:cubicBezTo>
                    <a:pt x="0" y="30"/>
                    <a:pt x="0" y="30"/>
                    <a:pt x="0" y="30"/>
                  </a:cubicBezTo>
                  <a:cubicBezTo>
                    <a:pt x="0" y="30"/>
                    <a:pt x="0" y="30"/>
                    <a:pt x="0" y="30"/>
                  </a:cubicBezTo>
                  <a:moveTo>
                    <a:pt x="0" y="29"/>
                  </a:moveTo>
                  <a:cubicBezTo>
                    <a:pt x="0" y="29"/>
                    <a:pt x="0" y="29"/>
                    <a:pt x="0" y="29"/>
                  </a:cubicBezTo>
                  <a:cubicBezTo>
                    <a:pt x="0" y="29"/>
                    <a:pt x="0" y="29"/>
                    <a:pt x="0" y="29"/>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2"/>
                  </a:moveTo>
                  <a:cubicBezTo>
                    <a:pt x="0" y="22"/>
                    <a:pt x="0" y="23"/>
                    <a:pt x="0" y="23"/>
                  </a:cubicBezTo>
                  <a:cubicBezTo>
                    <a:pt x="0" y="23"/>
                    <a:pt x="0" y="22"/>
                    <a:pt x="0" y="22"/>
                  </a:cubicBezTo>
                  <a:moveTo>
                    <a:pt x="0" y="22"/>
                  </a:moveTo>
                  <a:cubicBezTo>
                    <a:pt x="0" y="22"/>
                    <a:pt x="0" y="22"/>
                    <a:pt x="0" y="22"/>
                  </a:cubicBezTo>
                  <a:cubicBezTo>
                    <a:pt x="0" y="22"/>
                    <a:pt x="0" y="22"/>
                    <a:pt x="0" y="22"/>
                  </a:cubicBezTo>
                  <a:moveTo>
                    <a:pt x="0" y="21"/>
                  </a:moveTo>
                  <a:cubicBezTo>
                    <a:pt x="0" y="21"/>
                    <a:pt x="0" y="21"/>
                    <a:pt x="0" y="21"/>
                  </a:cubicBezTo>
                  <a:cubicBezTo>
                    <a:pt x="0" y="21"/>
                    <a:pt x="0" y="21"/>
                    <a:pt x="0" y="21"/>
                  </a:cubicBezTo>
                  <a:moveTo>
                    <a:pt x="0" y="20"/>
                  </a:moveTo>
                  <a:cubicBezTo>
                    <a:pt x="0" y="20"/>
                    <a:pt x="0" y="20"/>
                    <a:pt x="0" y="20"/>
                  </a:cubicBezTo>
                  <a:cubicBezTo>
                    <a:pt x="0" y="20"/>
                    <a:pt x="0" y="20"/>
                    <a:pt x="0" y="20"/>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7"/>
                  </a:moveTo>
                  <a:cubicBezTo>
                    <a:pt x="0" y="18"/>
                    <a:pt x="0" y="18"/>
                    <a:pt x="0" y="18"/>
                  </a:cubicBezTo>
                  <a:cubicBezTo>
                    <a:pt x="0" y="18"/>
                    <a:pt x="0" y="18"/>
                    <a:pt x="0" y="17"/>
                  </a:cubicBezTo>
                  <a:moveTo>
                    <a:pt x="0" y="17"/>
                  </a:moveTo>
                  <a:cubicBezTo>
                    <a:pt x="0" y="17"/>
                    <a:pt x="0" y="17"/>
                    <a:pt x="0" y="17"/>
                  </a:cubicBezTo>
                  <a:cubicBezTo>
                    <a:pt x="0" y="17"/>
                    <a:pt x="0" y="17"/>
                    <a:pt x="0" y="17"/>
                  </a:cubicBezTo>
                  <a:moveTo>
                    <a:pt x="0" y="16"/>
                  </a:moveTo>
                  <a:cubicBezTo>
                    <a:pt x="0" y="16"/>
                    <a:pt x="0" y="16"/>
                    <a:pt x="0" y="16"/>
                  </a:cubicBezTo>
                  <a:cubicBezTo>
                    <a:pt x="0" y="16"/>
                    <a:pt x="0" y="16"/>
                    <a:pt x="0" y="16"/>
                  </a:cubicBezTo>
                  <a:moveTo>
                    <a:pt x="0" y="15"/>
                  </a:moveTo>
                  <a:cubicBezTo>
                    <a:pt x="0" y="15"/>
                    <a:pt x="0" y="15"/>
                    <a:pt x="0" y="15"/>
                  </a:cubicBezTo>
                  <a:cubicBezTo>
                    <a:pt x="0" y="15"/>
                    <a:pt x="0" y="15"/>
                    <a:pt x="0" y="15"/>
                  </a:cubicBezTo>
                  <a:moveTo>
                    <a:pt x="0" y="14"/>
                  </a:moveTo>
                  <a:cubicBezTo>
                    <a:pt x="0" y="14"/>
                    <a:pt x="0" y="14"/>
                    <a:pt x="0" y="15"/>
                  </a:cubicBezTo>
                  <a:cubicBezTo>
                    <a:pt x="0" y="14"/>
                    <a:pt x="0" y="14"/>
                    <a:pt x="0" y="14"/>
                  </a:cubicBezTo>
                  <a:moveTo>
                    <a:pt x="0" y="13"/>
                  </a:moveTo>
                  <a:cubicBezTo>
                    <a:pt x="0" y="14"/>
                    <a:pt x="0" y="14"/>
                    <a:pt x="0" y="14"/>
                  </a:cubicBezTo>
                  <a:cubicBezTo>
                    <a:pt x="0" y="14"/>
                    <a:pt x="0" y="14"/>
                    <a:pt x="0" y="13"/>
                  </a:cubicBezTo>
                  <a:moveTo>
                    <a:pt x="0" y="13"/>
                  </a:moveTo>
                  <a:cubicBezTo>
                    <a:pt x="0" y="13"/>
                    <a:pt x="0" y="13"/>
                    <a:pt x="0" y="13"/>
                  </a:cubicBezTo>
                  <a:cubicBezTo>
                    <a:pt x="0" y="13"/>
                    <a:pt x="0" y="13"/>
                    <a:pt x="0" y="13"/>
                  </a:cubicBezTo>
                  <a:moveTo>
                    <a:pt x="0" y="12"/>
                  </a:moveTo>
                  <a:cubicBezTo>
                    <a:pt x="0" y="12"/>
                    <a:pt x="0" y="12"/>
                    <a:pt x="0" y="12"/>
                  </a:cubicBezTo>
                  <a:cubicBezTo>
                    <a:pt x="0" y="12"/>
                    <a:pt x="0" y="12"/>
                    <a:pt x="0" y="12"/>
                  </a:cubicBezTo>
                  <a:moveTo>
                    <a:pt x="1" y="11"/>
                  </a:moveTo>
                  <a:cubicBezTo>
                    <a:pt x="1" y="11"/>
                    <a:pt x="0" y="11"/>
                    <a:pt x="0" y="11"/>
                  </a:cubicBezTo>
                  <a:cubicBezTo>
                    <a:pt x="1" y="11"/>
                    <a:pt x="1" y="11"/>
                    <a:pt x="1" y="11"/>
                  </a:cubicBezTo>
                  <a:moveTo>
                    <a:pt x="1" y="10"/>
                  </a:moveTo>
                  <a:cubicBezTo>
                    <a:pt x="1" y="10"/>
                    <a:pt x="1" y="10"/>
                    <a:pt x="1" y="11"/>
                  </a:cubicBezTo>
                  <a:cubicBezTo>
                    <a:pt x="1" y="10"/>
                    <a:pt x="1" y="10"/>
                    <a:pt x="1" y="10"/>
                  </a:cubicBezTo>
                  <a:moveTo>
                    <a:pt x="1" y="9"/>
                  </a:moveTo>
                  <a:cubicBezTo>
                    <a:pt x="1" y="10"/>
                    <a:pt x="1" y="10"/>
                    <a:pt x="1" y="10"/>
                  </a:cubicBezTo>
                  <a:cubicBezTo>
                    <a:pt x="1" y="10"/>
                    <a:pt x="1" y="10"/>
                    <a:pt x="1" y="9"/>
                  </a:cubicBezTo>
                  <a:moveTo>
                    <a:pt x="1" y="9"/>
                  </a:moveTo>
                  <a:cubicBezTo>
                    <a:pt x="1" y="9"/>
                    <a:pt x="1" y="9"/>
                    <a:pt x="1" y="9"/>
                  </a:cubicBezTo>
                  <a:cubicBezTo>
                    <a:pt x="1" y="9"/>
                    <a:pt x="1" y="9"/>
                    <a:pt x="1" y="9"/>
                  </a:cubicBezTo>
                  <a:moveTo>
                    <a:pt x="1" y="8"/>
                  </a:moveTo>
                  <a:cubicBezTo>
                    <a:pt x="1" y="8"/>
                    <a:pt x="1" y="8"/>
                    <a:pt x="1" y="8"/>
                  </a:cubicBezTo>
                  <a:cubicBezTo>
                    <a:pt x="1" y="8"/>
                    <a:pt x="1" y="8"/>
                    <a:pt x="1" y="8"/>
                  </a:cubicBezTo>
                  <a:moveTo>
                    <a:pt x="1" y="7"/>
                  </a:moveTo>
                  <a:cubicBezTo>
                    <a:pt x="1" y="7"/>
                    <a:pt x="1" y="7"/>
                    <a:pt x="1" y="7"/>
                  </a:cubicBezTo>
                  <a:cubicBezTo>
                    <a:pt x="1" y="7"/>
                    <a:pt x="1" y="7"/>
                    <a:pt x="1" y="7"/>
                  </a:cubicBezTo>
                  <a:moveTo>
                    <a:pt x="1" y="6"/>
                  </a:moveTo>
                  <a:cubicBezTo>
                    <a:pt x="1" y="6"/>
                    <a:pt x="1" y="6"/>
                    <a:pt x="1" y="7"/>
                  </a:cubicBezTo>
                  <a:cubicBezTo>
                    <a:pt x="1" y="6"/>
                    <a:pt x="1" y="6"/>
                    <a:pt x="1" y="6"/>
                  </a:cubicBezTo>
                  <a:moveTo>
                    <a:pt x="1" y="5"/>
                  </a:moveTo>
                  <a:cubicBezTo>
                    <a:pt x="1" y="6"/>
                    <a:pt x="1" y="6"/>
                    <a:pt x="1" y="6"/>
                  </a:cubicBezTo>
                  <a:cubicBezTo>
                    <a:pt x="1" y="6"/>
                    <a:pt x="1" y="6"/>
                    <a:pt x="1" y="5"/>
                  </a:cubicBezTo>
                  <a:moveTo>
                    <a:pt x="1" y="5"/>
                  </a:moveTo>
                  <a:cubicBezTo>
                    <a:pt x="1" y="5"/>
                    <a:pt x="1" y="5"/>
                    <a:pt x="1" y="5"/>
                  </a:cubicBezTo>
                  <a:cubicBezTo>
                    <a:pt x="1" y="5"/>
                    <a:pt x="1" y="5"/>
                    <a:pt x="1" y="5"/>
                  </a:cubicBezTo>
                  <a:moveTo>
                    <a:pt x="1" y="4"/>
                  </a:moveTo>
                  <a:cubicBezTo>
                    <a:pt x="1" y="4"/>
                    <a:pt x="1" y="4"/>
                    <a:pt x="1" y="4"/>
                  </a:cubicBezTo>
                  <a:cubicBezTo>
                    <a:pt x="1" y="4"/>
                    <a:pt x="1" y="4"/>
                    <a:pt x="1" y="4"/>
                  </a:cubicBezTo>
                  <a:moveTo>
                    <a:pt x="1" y="3"/>
                  </a:moveTo>
                  <a:cubicBezTo>
                    <a:pt x="1" y="3"/>
                    <a:pt x="1" y="3"/>
                    <a:pt x="1" y="3"/>
                  </a:cubicBezTo>
                  <a:cubicBezTo>
                    <a:pt x="1" y="3"/>
                    <a:pt x="1" y="3"/>
                    <a:pt x="1" y="3"/>
                  </a:cubicBezTo>
                  <a:moveTo>
                    <a:pt x="1" y="2"/>
                  </a:moveTo>
                  <a:cubicBezTo>
                    <a:pt x="1" y="2"/>
                    <a:pt x="1" y="2"/>
                    <a:pt x="1" y="3"/>
                  </a:cubicBezTo>
                  <a:cubicBezTo>
                    <a:pt x="1" y="2"/>
                    <a:pt x="1" y="2"/>
                    <a:pt x="1" y="2"/>
                  </a:cubicBezTo>
                  <a:moveTo>
                    <a:pt x="1" y="2"/>
                  </a:moveTo>
                  <a:cubicBezTo>
                    <a:pt x="1" y="2"/>
                    <a:pt x="1" y="2"/>
                    <a:pt x="1" y="2"/>
                  </a:cubicBezTo>
                  <a:cubicBezTo>
                    <a:pt x="1" y="2"/>
                    <a:pt x="1" y="2"/>
                    <a:pt x="1" y="2"/>
                  </a:cubicBezTo>
                  <a:moveTo>
                    <a:pt x="1" y="1"/>
                  </a:moveTo>
                  <a:cubicBezTo>
                    <a:pt x="1" y="1"/>
                    <a:pt x="1" y="1"/>
                    <a:pt x="1" y="1"/>
                  </a:cubicBezTo>
                  <a:cubicBezTo>
                    <a:pt x="1" y="1"/>
                    <a:pt x="1" y="1"/>
                    <a:pt x="1" y="1"/>
                  </a:cubicBezTo>
                  <a:moveTo>
                    <a:pt x="1" y="0"/>
                  </a:moveTo>
                  <a:cubicBezTo>
                    <a:pt x="1" y="0"/>
                    <a:pt x="1" y="0"/>
                    <a:pt x="1" y="0"/>
                  </a:cubicBezTo>
                  <a:cubicBezTo>
                    <a:pt x="1" y="0"/>
                    <a:pt x="1" y="0"/>
                    <a:pt x="1" y="0"/>
                  </a:cubicBezTo>
                </a:path>
              </a:pathLst>
            </a:custGeom>
            <a:solidFill>
              <a:srgbClr val="FFA65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0" name="Freeform 78"/>
            <p:cNvSpPr/>
            <p:nvPr userDrawn="1">
              <p:custDataLst>
                <p:tags r:id="rId86"/>
              </p:custDataLst>
            </p:nvPr>
          </p:nvSpPr>
          <p:spPr bwMode="auto">
            <a:xfrm>
              <a:off x="5845247" y="4006850"/>
              <a:ext cx="314325" cy="644525"/>
            </a:xfrm>
            <a:custGeom>
              <a:avLst/>
              <a:gdLst>
                <a:gd name="T0" fmla="*/ 1 w 495"/>
                <a:gd name="T1" fmla="*/ 468 h 1017"/>
                <a:gd name="T2" fmla="*/ 1 w 495"/>
                <a:gd name="T3" fmla="*/ 470 h 1017"/>
                <a:gd name="T4" fmla="*/ 1 w 495"/>
                <a:gd name="T5" fmla="*/ 470 h 1017"/>
                <a:gd name="T6" fmla="*/ 1 w 495"/>
                <a:gd name="T7" fmla="*/ 471 h 1017"/>
                <a:gd name="T8" fmla="*/ 1 w 495"/>
                <a:gd name="T9" fmla="*/ 472 h 1017"/>
                <a:gd name="T10" fmla="*/ 1 w 495"/>
                <a:gd name="T11" fmla="*/ 473 h 1017"/>
                <a:gd name="T12" fmla="*/ 1 w 495"/>
                <a:gd name="T13" fmla="*/ 474 h 1017"/>
                <a:gd name="T14" fmla="*/ 1 w 495"/>
                <a:gd name="T15" fmla="*/ 475 h 1017"/>
                <a:gd name="T16" fmla="*/ 1 w 495"/>
                <a:gd name="T17" fmla="*/ 476 h 1017"/>
                <a:gd name="T18" fmla="*/ 1 w 495"/>
                <a:gd name="T19" fmla="*/ 477 h 1017"/>
                <a:gd name="T20" fmla="*/ 1 w 495"/>
                <a:gd name="T21" fmla="*/ 478 h 1017"/>
                <a:gd name="T22" fmla="*/ 0 w 495"/>
                <a:gd name="T23" fmla="*/ 479 h 1017"/>
                <a:gd name="T24" fmla="*/ 0 w 495"/>
                <a:gd name="T25" fmla="*/ 480 h 1017"/>
                <a:gd name="T26" fmla="*/ 0 w 495"/>
                <a:gd name="T27" fmla="*/ 481 h 1017"/>
                <a:gd name="T28" fmla="*/ 0 w 495"/>
                <a:gd name="T29" fmla="*/ 482 h 1017"/>
                <a:gd name="T30" fmla="*/ 0 w 495"/>
                <a:gd name="T31" fmla="*/ 483 h 1017"/>
                <a:gd name="T32" fmla="*/ 0 w 495"/>
                <a:gd name="T33" fmla="*/ 484 h 1017"/>
                <a:gd name="T34" fmla="*/ 0 w 495"/>
                <a:gd name="T35" fmla="*/ 485 h 1017"/>
                <a:gd name="T36" fmla="*/ 0 w 495"/>
                <a:gd name="T37" fmla="*/ 486 h 1017"/>
                <a:gd name="T38" fmla="*/ 0 w 495"/>
                <a:gd name="T39" fmla="*/ 487 h 1017"/>
                <a:gd name="T40" fmla="*/ 0 w 495"/>
                <a:gd name="T41" fmla="*/ 488 h 1017"/>
                <a:gd name="T42" fmla="*/ 0 w 495"/>
                <a:gd name="T43" fmla="*/ 490 h 1017"/>
                <a:gd name="T44" fmla="*/ 0 w 495"/>
                <a:gd name="T45" fmla="*/ 490 h 1017"/>
                <a:gd name="T46" fmla="*/ 0 w 495"/>
                <a:gd name="T47" fmla="*/ 492 h 1017"/>
                <a:gd name="T48" fmla="*/ 0 w 495"/>
                <a:gd name="T49" fmla="*/ 492 h 1017"/>
                <a:gd name="T50" fmla="*/ 0 w 495"/>
                <a:gd name="T51" fmla="*/ 494 h 1017"/>
                <a:gd name="T52" fmla="*/ 0 w 495"/>
                <a:gd name="T53" fmla="*/ 494 h 1017"/>
                <a:gd name="T54" fmla="*/ 0 w 495"/>
                <a:gd name="T55" fmla="*/ 496 h 1017"/>
                <a:gd name="T56" fmla="*/ 0 w 495"/>
                <a:gd name="T57" fmla="*/ 496 h 1017"/>
                <a:gd name="T58" fmla="*/ 0 w 495"/>
                <a:gd name="T59" fmla="*/ 498 h 1017"/>
                <a:gd name="T60" fmla="*/ 0 w 495"/>
                <a:gd name="T61" fmla="*/ 498 h 1017"/>
                <a:gd name="T62" fmla="*/ 0 w 495"/>
                <a:gd name="T63" fmla="*/ 500 h 1017"/>
                <a:gd name="T64" fmla="*/ 0 w 495"/>
                <a:gd name="T65" fmla="*/ 501 h 1017"/>
                <a:gd name="T66" fmla="*/ 0 w 495"/>
                <a:gd name="T67" fmla="*/ 502 h 1017"/>
                <a:gd name="T68" fmla="*/ 0 w 495"/>
                <a:gd name="T69" fmla="*/ 503 h 1017"/>
                <a:gd name="T70" fmla="*/ 0 w 495"/>
                <a:gd name="T71" fmla="*/ 504 h 1017"/>
                <a:gd name="T72" fmla="*/ 0 w 495"/>
                <a:gd name="T73" fmla="*/ 505 h 1017"/>
                <a:gd name="T74" fmla="*/ 0 w 495"/>
                <a:gd name="T75" fmla="*/ 506 h 1017"/>
                <a:gd name="T76" fmla="*/ 0 w 495"/>
                <a:gd name="T77" fmla="*/ 507 h 1017"/>
                <a:gd name="T78" fmla="*/ 0 w 495"/>
                <a:gd name="T79" fmla="*/ 508 h 1017"/>
                <a:gd name="T80" fmla="*/ 0 w 495"/>
                <a:gd name="T81" fmla="*/ 509 h 1017"/>
                <a:gd name="T82" fmla="*/ 0 w 495"/>
                <a:gd name="T83" fmla="*/ 511 h 1017"/>
                <a:gd name="T84" fmla="*/ 0 w 495"/>
                <a:gd name="T85" fmla="*/ 513 h 1017"/>
                <a:gd name="T86" fmla="*/ 0 w 495"/>
                <a:gd name="T87" fmla="*/ 515 h 1017"/>
                <a:gd name="T88" fmla="*/ 0 w 495"/>
                <a:gd name="T89" fmla="*/ 517 h 1017"/>
                <a:gd name="T90" fmla="*/ 0 w 495"/>
                <a:gd name="T91" fmla="*/ 519 h 1017"/>
                <a:gd name="T92" fmla="*/ 0 w 495"/>
                <a:gd name="T93" fmla="*/ 521 h 1017"/>
                <a:gd name="T94" fmla="*/ 0 w 495"/>
                <a:gd name="T95" fmla="*/ 523 h 1017"/>
                <a:gd name="T96" fmla="*/ 0 w 495"/>
                <a:gd name="T97" fmla="*/ 525 h 1017"/>
                <a:gd name="T98" fmla="*/ 0 w 495"/>
                <a:gd name="T99" fmla="*/ 527 h 1017"/>
                <a:gd name="T100" fmla="*/ 0 w 495"/>
                <a:gd name="T101" fmla="*/ 529 h 1017"/>
                <a:gd name="T102" fmla="*/ 0 w 495"/>
                <a:gd name="T103" fmla="*/ 531 h 1017"/>
                <a:gd name="T104" fmla="*/ 0 w 495"/>
                <a:gd name="T105" fmla="*/ 533 h 1017"/>
                <a:gd name="T106" fmla="*/ 0 w 495"/>
                <a:gd name="T107" fmla="*/ 535 h 1017"/>
                <a:gd name="T108" fmla="*/ 0 w 495"/>
                <a:gd name="T109" fmla="*/ 537 h 1017"/>
                <a:gd name="T110" fmla="*/ 0 w 495"/>
                <a:gd name="T111" fmla="*/ 539 h 1017"/>
                <a:gd name="T112" fmla="*/ 1 w 495"/>
                <a:gd name="T113" fmla="*/ 541 h 1017"/>
                <a:gd name="T114" fmla="*/ 453 w 495"/>
                <a:gd name="T115" fmla="*/ 622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5" h="1017">
                  <a:moveTo>
                    <a:pt x="495" y="0"/>
                  </a:moveTo>
                  <a:cubicBezTo>
                    <a:pt x="234" y="7"/>
                    <a:pt x="22" y="211"/>
                    <a:pt x="1" y="468"/>
                  </a:cubicBezTo>
                  <a:cubicBezTo>
                    <a:pt x="1" y="468"/>
                    <a:pt x="1" y="468"/>
                    <a:pt x="1" y="468"/>
                  </a:cubicBezTo>
                  <a:cubicBezTo>
                    <a:pt x="1" y="468"/>
                    <a:pt x="1" y="468"/>
                    <a:pt x="1" y="468"/>
                  </a:cubicBezTo>
                  <a:cubicBezTo>
                    <a:pt x="1" y="468"/>
                    <a:pt x="1" y="468"/>
                    <a:pt x="1" y="468"/>
                  </a:cubicBezTo>
                  <a:cubicBezTo>
                    <a:pt x="1" y="468"/>
                    <a:pt x="1" y="469"/>
                    <a:pt x="1" y="469"/>
                  </a:cubicBezTo>
                  <a:cubicBezTo>
                    <a:pt x="1" y="469"/>
                    <a:pt x="1" y="469"/>
                    <a:pt x="1" y="469"/>
                  </a:cubicBezTo>
                  <a:cubicBezTo>
                    <a:pt x="1" y="469"/>
                    <a:pt x="1" y="469"/>
                    <a:pt x="1" y="469"/>
                  </a:cubicBezTo>
                  <a:cubicBezTo>
                    <a:pt x="1" y="469"/>
                    <a:pt x="1" y="469"/>
                    <a:pt x="1" y="469"/>
                  </a:cubicBezTo>
                  <a:cubicBezTo>
                    <a:pt x="1" y="469"/>
                    <a:pt x="1" y="469"/>
                    <a:pt x="1" y="470"/>
                  </a:cubicBezTo>
                  <a:cubicBezTo>
                    <a:pt x="1" y="470"/>
                    <a:pt x="1" y="470"/>
                    <a:pt x="1" y="470"/>
                  </a:cubicBezTo>
                  <a:cubicBezTo>
                    <a:pt x="1" y="470"/>
                    <a:pt x="1" y="470"/>
                    <a:pt x="1" y="470"/>
                  </a:cubicBezTo>
                  <a:cubicBezTo>
                    <a:pt x="1" y="470"/>
                    <a:pt x="1" y="470"/>
                    <a:pt x="1" y="470"/>
                  </a:cubicBezTo>
                  <a:cubicBezTo>
                    <a:pt x="1" y="470"/>
                    <a:pt x="1" y="470"/>
                    <a:pt x="1" y="470"/>
                  </a:cubicBezTo>
                  <a:cubicBezTo>
                    <a:pt x="1" y="470"/>
                    <a:pt x="1" y="470"/>
                    <a:pt x="1" y="470"/>
                  </a:cubicBezTo>
                  <a:cubicBezTo>
                    <a:pt x="1" y="470"/>
                    <a:pt x="1" y="470"/>
                    <a:pt x="1" y="471"/>
                  </a:cubicBezTo>
                  <a:cubicBezTo>
                    <a:pt x="1" y="471"/>
                    <a:pt x="1" y="471"/>
                    <a:pt x="1" y="471"/>
                  </a:cubicBezTo>
                  <a:cubicBezTo>
                    <a:pt x="1" y="471"/>
                    <a:pt x="1" y="471"/>
                    <a:pt x="1" y="471"/>
                  </a:cubicBezTo>
                  <a:cubicBezTo>
                    <a:pt x="1" y="471"/>
                    <a:pt x="1" y="471"/>
                    <a:pt x="1" y="471"/>
                  </a:cubicBezTo>
                  <a:cubicBezTo>
                    <a:pt x="1" y="471"/>
                    <a:pt x="1" y="471"/>
                    <a:pt x="1" y="471"/>
                  </a:cubicBezTo>
                  <a:cubicBezTo>
                    <a:pt x="1" y="471"/>
                    <a:pt x="1" y="471"/>
                    <a:pt x="1" y="471"/>
                  </a:cubicBezTo>
                  <a:cubicBezTo>
                    <a:pt x="1" y="472"/>
                    <a:pt x="1" y="472"/>
                    <a:pt x="1" y="472"/>
                  </a:cubicBezTo>
                  <a:cubicBezTo>
                    <a:pt x="1" y="472"/>
                    <a:pt x="1" y="472"/>
                    <a:pt x="1" y="472"/>
                  </a:cubicBezTo>
                  <a:cubicBezTo>
                    <a:pt x="1" y="472"/>
                    <a:pt x="1" y="472"/>
                    <a:pt x="1" y="472"/>
                  </a:cubicBezTo>
                  <a:cubicBezTo>
                    <a:pt x="1" y="472"/>
                    <a:pt x="1" y="472"/>
                    <a:pt x="1" y="472"/>
                  </a:cubicBezTo>
                  <a:cubicBezTo>
                    <a:pt x="1" y="472"/>
                    <a:pt x="1" y="472"/>
                    <a:pt x="1" y="473"/>
                  </a:cubicBezTo>
                  <a:cubicBezTo>
                    <a:pt x="1" y="473"/>
                    <a:pt x="1" y="473"/>
                    <a:pt x="1" y="473"/>
                  </a:cubicBezTo>
                  <a:cubicBezTo>
                    <a:pt x="1" y="473"/>
                    <a:pt x="1" y="473"/>
                    <a:pt x="1" y="473"/>
                  </a:cubicBezTo>
                  <a:cubicBezTo>
                    <a:pt x="1" y="473"/>
                    <a:pt x="1" y="473"/>
                    <a:pt x="1" y="473"/>
                  </a:cubicBezTo>
                  <a:cubicBezTo>
                    <a:pt x="1" y="473"/>
                    <a:pt x="1" y="473"/>
                    <a:pt x="1" y="473"/>
                  </a:cubicBezTo>
                  <a:cubicBezTo>
                    <a:pt x="1" y="473"/>
                    <a:pt x="1" y="473"/>
                    <a:pt x="1" y="473"/>
                  </a:cubicBezTo>
                  <a:cubicBezTo>
                    <a:pt x="1" y="474"/>
                    <a:pt x="1" y="474"/>
                    <a:pt x="1" y="474"/>
                  </a:cubicBezTo>
                  <a:cubicBezTo>
                    <a:pt x="1" y="474"/>
                    <a:pt x="1" y="474"/>
                    <a:pt x="1" y="474"/>
                  </a:cubicBezTo>
                  <a:cubicBezTo>
                    <a:pt x="1" y="474"/>
                    <a:pt x="1" y="474"/>
                    <a:pt x="1" y="474"/>
                  </a:cubicBezTo>
                  <a:cubicBezTo>
                    <a:pt x="1" y="474"/>
                    <a:pt x="1" y="474"/>
                    <a:pt x="1" y="474"/>
                  </a:cubicBezTo>
                  <a:cubicBezTo>
                    <a:pt x="1" y="474"/>
                    <a:pt x="1" y="474"/>
                    <a:pt x="1" y="475"/>
                  </a:cubicBezTo>
                  <a:cubicBezTo>
                    <a:pt x="1" y="475"/>
                    <a:pt x="1" y="475"/>
                    <a:pt x="1" y="475"/>
                  </a:cubicBezTo>
                  <a:cubicBezTo>
                    <a:pt x="1" y="475"/>
                    <a:pt x="1" y="475"/>
                    <a:pt x="1" y="475"/>
                  </a:cubicBezTo>
                  <a:cubicBezTo>
                    <a:pt x="1" y="475"/>
                    <a:pt x="1" y="475"/>
                    <a:pt x="1" y="475"/>
                  </a:cubicBezTo>
                  <a:cubicBezTo>
                    <a:pt x="1" y="475"/>
                    <a:pt x="1" y="475"/>
                    <a:pt x="1" y="475"/>
                  </a:cubicBezTo>
                  <a:cubicBezTo>
                    <a:pt x="1" y="475"/>
                    <a:pt x="1" y="475"/>
                    <a:pt x="1" y="475"/>
                  </a:cubicBezTo>
                  <a:cubicBezTo>
                    <a:pt x="1" y="476"/>
                    <a:pt x="1" y="476"/>
                    <a:pt x="1" y="476"/>
                  </a:cubicBezTo>
                  <a:cubicBezTo>
                    <a:pt x="1" y="476"/>
                    <a:pt x="1" y="476"/>
                    <a:pt x="1" y="476"/>
                  </a:cubicBezTo>
                  <a:cubicBezTo>
                    <a:pt x="1" y="476"/>
                    <a:pt x="1" y="476"/>
                    <a:pt x="1" y="476"/>
                  </a:cubicBezTo>
                  <a:cubicBezTo>
                    <a:pt x="1" y="476"/>
                    <a:pt x="1" y="476"/>
                    <a:pt x="1" y="476"/>
                  </a:cubicBezTo>
                  <a:cubicBezTo>
                    <a:pt x="1" y="476"/>
                    <a:pt x="1" y="476"/>
                    <a:pt x="1" y="477"/>
                  </a:cubicBezTo>
                  <a:cubicBezTo>
                    <a:pt x="1" y="477"/>
                    <a:pt x="1" y="477"/>
                    <a:pt x="1" y="477"/>
                  </a:cubicBezTo>
                  <a:cubicBezTo>
                    <a:pt x="1" y="477"/>
                    <a:pt x="1" y="477"/>
                    <a:pt x="1" y="477"/>
                  </a:cubicBezTo>
                  <a:cubicBezTo>
                    <a:pt x="1" y="477"/>
                    <a:pt x="1" y="477"/>
                    <a:pt x="1" y="477"/>
                  </a:cubicBezTo>
                  <a:cubicBezTo>
                    <a:pt x="1" y="477"/>
                    <a:pt x="1" y="477"/>
                    <a:pt x="1" y="477"/>
                  </a:cubicBezTo>
                  <a:cubicBezTo>
                    <a:pt x="1" y="477"/>
                    <a:pt x="1" y="477"/>
                    <a:pt x="1" y="477"/>
                  </a:cubicBezTo>
                  <a:cubicBezTo>
                    <a:pt x="1" y="478"/>
                    <a:pt x="1" y="478"/>
                    <a:pt x="1" y="478"/>
                  </a:cubicBezTo>
                  <a:cubicBezTo>
                    <a:pt x="1" y="478"/>
                    <a:pt x="1" y="478"/>
                    <a:pt x="1" y="478"/>
                  </a:cubicBezTo>
                  <a:cubicBezTo>
                    <a:pt x="1" y="478"/>
                    <a:pt x="1" y="478"/>
                    <a:pt x="1" y="478"/>
                  </a:cubicBezTo>
                  <a:cubicBezTo>
                    <a:pt x="1" y="478"/>
                    <a:pt x="1" y="478"/>
                    <a:pt x="1" y="478"/>
                  </a:cubicBezTo>
                  <a:cubicBezTo>
                    <a:pt x="1" y="478"/>
                    <a:pt x="1" y="478"/>
                    <a:pt x="1" y="479"/>
                  </a:cubicBezTo>
                  <a:cubicBezTo>
                    <a:pt x="1" y="479"/>
                    <a:pt x="1" y="479"/>
                    <a:pt x="1" y="479"/>
                  </a:cubicBezTo>
                  <a:cubicBezTo>
                    <a:pt x="1" y="479"/>
                    <a:pt x="1" y="479"/>
                    <a:pt x="1" y="479"/>
                  </a:cubicBezTo>
                  <a:cubicBezTo>
                    <a:pt x="1" y="479"/>
                    <a:pt x="1" y="479"/>
                    <a:pt x="1" y="479"/>
                  </a:cubicBezTo>
                  <a:cubicBezTo>
                    <a:pt x="1" y="479"/>
                    <a:pt x="1" y="479"/>
                    <a:pt x="0" y="479"/>
                  </a:cubicBezTo>
                  <a:cubicBezTo>
                    <a:pt x="0" y="479"/>
                    <a:pt x="0" y="479"/>
                    <a:pt x="0" y="479"/>
                  </a:cubicBezTo>
                  <a:cubicBezTo>
                    <a:pt x="0" y="480"/>
                    <a:pt x="0" y="480"/>
                    <a:pt x="0" y="480"/>
                  </a:cubicBezTo>
                  <a:cubicBezTo>
                    <a:pt x="0" y="480"/>
                    <a:pt x="0" y="480"/>
                    <a:pt x="0" y="480"/>
                  </a:cubicBezTo>
                  <a:cubicBezTo>
                    <a:pt x="0" y="480"/>
                    <a:pt x="0" y="480"/>
                    <a:pt x="0" y="480"/>
                  </a:cubicBezTo>
                  <a:cubicBezTo>
                    <a:pt x="0" y="480"/>
                    <a:pt x="0" y="480"/>
                    <a:pt x="0" y="480"/>
                  </a:cubicBezTo>
                  <a:cubicBezTo>
                    <a:pt x="0" y="480"/>
                    <a:pt x="0" y="480"/>
                    <a:pt x="0" y="481"/>
                  </a:cubicBezTo>
                  <a:cubicBezTo>
                    <a:pt x="0" y="481"/>
                    <a:pt x="0" y="481"/>
                    <a:pt x="0" y="481"/>
                  </a:cubicBezTo>
                  <a:cubicBezTo>
                    <a:pt x="0" y="481"/>
                    <a:pt x="0" y="481"/>
                    <a:pt x="0" y="481"/>
                  </a:cubicBezTo>
                  <a:cubicBezTo>
                    <a:pt x="0" y="481"/>
                    <a:pt x="0" y="481"/>
                    <a:pt x="0" y="481"/>
                  </a:cubicBezTo>
                  <a:cubicBezTo>
                    <a:pt x="0" y="481"/>
                    <a:pt x="0" y="481"/>
                    <a:pt x="0" y="481"/>
                  </a:cubicBezTo>
                  <a:cubicBezTo>
                    <a:pt x="0" y="481"/>
                    <a:pt x="0" y="481"/>
                    <a:pt x="0" y="481"/>
                  </a:cubicBezTo>
                  <a:cubicBezTo>
                    <a:pt x="0" y="482"/>
                    <a:pt x="0" y="482"/>
                    <a:pt x="0" y="482"/>
                  </a:cubicBezTo>
                  <a:cubicBezTo>
                    <a:pt x="0" y="482"/>
                    <a:pt x="0" y="482"/>
                    <a:pt x="0" y="482"/>
                  </a:cubicBezTo>
                  <a:cubicBezTo>
                    <a:pt x="0" y="482"/>
                    <a:pt x="0" y="482"/>
                    <a:pt x="0" y="482"/>
                  </a:cubicBezTo>
                  <a:cubicBezTo>
                    <a:pt x="0" y="482"/>
                    <a:pt x="0" y="482"/>
                    <a:pt x="0" y="482"/>
                  </a:cubicBezTo>
                  <a:cubicBezTo>
                    <a:pt x="0" y="482"/>
                    <a:pt x="0" y="482"/>
                    <a:pt x="0" y="483"/>
                  </a:cubicBezTo>
                  <a:cubicBezTo>
                    <a:pt x="0" y="483"/>
                    <a:pt x="0" y="483"/>
                    <a:pt x="0" y="483"/>
                  </a:cubicBezTo>
                  <a:cubicBezTo>
                    <a:pt x="0" y="483"/>
                    <a:pt x="0" y="483"/>
                    <a:pt x="0" y="483"/>
                  </a:cubicBezTo>
                  <a:cubicBezTo>
                    <a:pt x="0" y="483"/>
                    <a:pt x="0" y="483"/>
                    <a:pt x="0" y="483"/>
                  </a:cubicBezTo>
                  <a:cubicBezTo>
                    <a:pt x="0" y="483"/>
                    <a:pt x="0" y="483"/>
                    <a:pt x="0" y="483"/>
                  </a:cubicBezTo>
                  <a:cubicBezTo>
                    <a:pt x="0" y="483"/>
                    <a:pt x="0" y="483"/>
                    <a:pt x="0" y="483"/>
                  </a:cubicBezTo>
                  <a:cubicBezTo>
                    <a:pt x="0" y="484"/>
                    <a:pt x="0" y="484"/>
                    <a:pt x="0" y="484"/>
                  </a:cubicBezTo>
                  <a:cubicBezTo>
                    <a:pt x="0" y="484"/>
                    <a:pt x="0" y="484"/>
                    <a:pt x="0" y="484"/>
                  </a:cubicBezTo>
                  <a:cubicBezTo>
                    <a:pt x="0" y="484"/>
                    <a:pt x="0" y="484"/>
                    <a:pt x="0" y="484"/>
                  </a:cubicBezTo>
                  <a:cubicBezTo>
                    <a:pt x="0" y="484"/>
                    <a:pt x="0" y="484"/>
                    <a:pt x="0" y="484"/>
                  </a:cubicBezTo>
                  <a:cubicBezTo>
                    <a:pt x="0" y="484"/>
                    <a:pt x="0" y="485"/>
                    <a:pt x="0" y="485"/>
                  </a:cubicBezTo>
                  <a:cubicBezTo>
                    <a:pt x="0" y="485"/>
                    <a:pt x="0" y="485"/>
                    <a:pt x="0" y="485"/>
                  </a:cubicBezTo>
                  <a:cubicBezTo>
                    <a:pt x="0" y="485"/>
                    <a:pt x="0" y="485"/>
                    <a:pt x="0" y="485"/>
                  </a:cubicBezTo>
                  <a:cubicBezTo>
                    <a:pt x="0" y="485"/>
                    <a:pt x="0" y="485"/>
                    <a:pt x="0" y="485"/>
                  </a:cubicBezTo>
                  <a:cubicBezTo>
                    <a:pt x="0" y="485"/>
                    <a:pt x="0" y="485"/>
                    <a:pt x="0" y="485"/>
                  </a:cubicBezTo>
                  <a:cubicBezTo>
                    <a:pt x="0" y="485"/>
                    <a:pt x="0" y="485"/>
                    <a:pt x="0" y="485"/>
                  </a:cubicBezTo>
                  <a:cubicBezTo>
                    <a:pt x="0" y="486"/>
                    <a:pt x="0" y="486"/>
                    <a:pt x="0" y="486"/>
                  </a:cubicBezTo>
                  <a:cubicBezTo>
                    <a:pt x="0" y="486"/>
                    <a:pt x="0" y="486"/>
                    <a:pt x="0" y="486"/>
                  </a:cubicBezTo>
                  <a:cubicBezTo>
                    <a:pt x="0" y="486"/>
                    <a:pt x="0" y="486"/>
                    <a:pt x="0" y="486"/>
                  </a:cubicBezTo>
                  <a:cubicBezTo>
                    <a:pt x="0" y="486"/>
                    <a:pt x="0" y="486"/>
                    <a:pt x="0" y="486"/>
                  </a:cubicBezTo>
                  <a:cubicBezTo>
                    <a:pt x="0" y="486"/>
                    <a:pt x="0" y="487"/>
                    <a:pt x="0" y="487"/>
                  </a:cubicBezTo>
                  <a:cubicBezTo>
                    <a:pt x="0" y="487"/>
                    <a:pt x="0" y="487"/>
                    <a:pt x="0" y="487"/>
                  </a:cubicBezTo>
                  <a:cubicBezTo>
                    <a:pt x="0" y="487"/>
                    <a:pt x="0" y="487"/>
                    <a:pt x="0" y="487"/>
                  </a:cubicBezTo>
                  <a:cubicBezTo>
                    <a:pt x="0" y="487"/>
                    <a:pt x="0" y="487"/>
                    <a:pt x="0" y="487"/>
                  </a:cubicBezTo>
                  <a:cubicBezTo>
                    <a:pt x="0" y="487"/>
                    <a:pt x="0" y="487"/>
                    <a:pt x="0" y="487"/>
                  </a:cubicBezTo>
                  <a:cubicBezTo>
                    <a:pt x="0" y="487"/>
                    <a:pt x="0" y="487"/>
                    <a:pt x="0" y="487"/>
                  </a:cubicBezTo>
                  <a:cubicBezTo>
                    <a:pt x="0" y="488"/>
                    <a:pt x="0" y="488"/>
                    <a:pt x="0" y="488"/>
                  </a:cubicBezTo>
                  <a:cubicBezTo>
                    <a:pt x="0" y="488"/>
                    <a:pt x="0" y="488"/>
                    <a:pt x="0" y="488"/>
                  </a:cubicBezTo>
                  <a:cubicBezTo>
                    <a:pt x="0" y="488"/>
                    <a:pt x="0" y="488"/>
                    <a:pt x="0" y="488"/>
                  </a:cubicBezTo>
                  <a:cubicBezTo>
                    <a:pt x="0" y="488"/>
                    <a:pt x="0" y="488"/>
                    <a:pt x="0" y="488"/>
                  </a:cubicBezTo>
                  <a:cubicBezTo>
                    <a:pt x="0" y="488"/>
                    <a:pt x="0" y="489"/>
                    <a:pt x="0" y="489"/>
                  </a:cubicBezTo>
                  <a:cubicBezTo>
                    <a:pt x="0" y="489"/>
                    <a:pt x="0" y="489"/>
                    <a:pt x="0" y="489"/>
                  </a:cubicBezTo>
                  <a:cubicBezTo>
                    <a:pt x="0" y="489"/>
                    <a:pt x="0" y="489"/>
                    <a:pt x="0" y="489"/>
                  </a:cubicBezTo>
                  <a:cubicBezTo>
                    <a:pt x="0" y="489"/>
                    <a:pt x="0" y="489"/>
                    <a:pt x="0" y="489"/>
                  </a:cubicBezTo>
                  <a:cubicBezTo>
                    <a:pt x="0" y="489"/>
                    <a:pt x="0" y="489"/>
                    <a:pt x="0" y="490"/>
                  </a:cubicBezTo>
                  <a:cubicBezTo>
                    <a:pt x="0" y="490"/>
                    <a:pt x="0" y="490"/>
                    <a:pt x="0" y="490"/>
                  </a:cubicBezTo>
                  <a:cubicBezTo>
                    <a:pt x="0" y="490"/>
                    <a:pt x="0" y="490"/>
                    <a:pt x="0" y="490"/>
                  </a:cubicBezTo>
                  <a:cubicBezTo>
                    <a:pt x="0" y="490"/>
                    <a:pt x="0" y="490"/>
                    <a:pt x="0" y="490"/>
                  </a:cubicBezTo>
                  <a:cubicBezTo>
                    <a:pt x="0" y="490"/>
                    <a:pt x="0" y="490"/>
                    <a:pt x="0" y="490"/>
                  </a:cubicBezTo>
                  <a:cubicBezTo>
                    <a:pt x="0" y="490"/>
                    <a:pt x="0" y="490"/>
                    <a:pt x="0" y="490"/>
                  </a:cubicBezTo>
                  <a:cubicBezTo>
                    <a:pt x="0" y="490"/>
                    <a:pt x="0" y="491"/>
                    <a:pt x="0" y="491"/>
                  </a:cubicBezTo>
                  <a:cubicBezTo>
                    <a:pt x="0" y="491"/>
                    <a:pt x="0" y="491"/>
                    <a:pt x="0" y="491"/>
                  </a:cubicBezTo>
                  <a:cubicBezTo>
                    <a:pt x="0" y="491"/>
                    <a:pt x="0" y="491"/>
                    <a:pt x="0" y="491"/>
                  </a:cubicBezTo>
                  <a:cubicBezTo>
                    <a:pt x="0" y="491"/>
                    <a:pt x="0" y="491"/>
                    <a:pt x="0" y="491"/>
                  </a:cubicBezTo>
                  <a:cubicBezTo>
                    <a:pt x="0" y="491"/>
                    <a:pt x="0" y="491"/>
                    <a:pt x="0" y="492"/>
                  </a:cubicBezTo>
                  <a:cubicBezTo>
                    <a:pt x="0" y="492"/>
                    <a:pt x="0" y="492"/>
                    <a:pt x="0" y="492"/>
                  </a:cubicBezTo>
                  <a:cubicBezTo>
                    <a:pt x="0" y="492"/>
                    <a:pt x="0" y="492"/>
                    <a:pt x="0" y="492"/>
                  </a:cubicBezTo>
                  <a:cubicBezTo>
                    <a:pt x="0" y="492"/>
                    <a:pt x="0" y="492"/>
                    <a:pt x="0" y="492"/>
                  </a:cubicBezTo>
                  <a:cubicBezTo>
                    <a:pt x="0" y="492"/>
                    <a:pt x="0" y="492"/>
                    <a:pt x="0" y="492"/>
                  </a:cubicBezTo>
                  <a:cubicBezTo>
                    <a:pt x="0" y="492"/>
                    <a:pt x="0" y="492"/>
                    <a:pt x="0" y="492"/>
                  </a:cubicBezTo>
                  <a:cubicBezTo>
                    <a:pt x="0" y="492"/>
                    <a:pt x="0" y="493"/>
                    <a:pt x="0" y="493"/>
                  </a:cubicBezTo>
                  <a:cubicBezTo>
                    <a:pt x="0" y="493"/>
                    <a:pt x="0" y="493"/>
                    <a:pt x="0" y="493"/>
                  </a:cubicBezTo>
                  <a:cubicBezTo>
                    <a:pt x="0" y="493"/>
                    <a:pt x="0" y="493"/>
                    <a:pt x="0" y="493"/>
                  </a:cubicBezTo>
                  <a:cubicBezTo>
                    <a:pt x="0" y="493"/>
                    <a:pt x="0" y="493"/>
                    <a:pt x="0" y="493"/>
                  </a:cubicBezTo>
                  <a:cubicBezTo>
                    <a:pt x="0" y="493"/>
                    <a:pt x="0" y="493"/>
                    <a:pt x="0" y="494"/>
                  </a:cubicBezTo>
                  <a:cubicBezTo>
                    <a:pt x="0" y="494"/>
                    <a:pt x="0" y="494"/>
                    <a:pt x="0" y="494"/>
                  </a:cubicBezTo>
                  <a:cubicBezTo>
                    <a:pt x="0" y="494"/>
                    <a:pt x="0" y="494"/>
                    <a:pt x="0" y="494"/>
                  </a:cubicBezTo>
                  <a:cubicBezTo>
                    <a:pt x="0" y="494"/>
                    <a:pt x="0" y="494"/>
                    <a:pt x="0" y="494"/>
                  </a:cubicBezTo>
                  <a:cubicBezTo>
                    <a:pt x="0" y="494"/>
                    <a:pt x="0" y="494"/>
                    <a:pt x="0" y="494"/>
                  </a:cubicBezTo>
                  <a:cubicBezTo>
                    <a:pt x="0" y="494"/>
                    <a:pt x="0" y="494"/>
                    <a:pt x="0" y="494"/>
                  </a:cubicBezTo>
                  <a:cubicBezTo>
                    <a:pt x="0" y="495"/>
                    <a:pt x="0" y="495"/>
                    <a:pt x="0" y="495"/>
                  </a:cubicBezTo>
                  <a:cubicBezTo>
                    <a:pt x="0" y="495"/>
                    <a:pt x="0" y="495"/>
                    <a:pt x="0" y="495"/>
                  </a:cubicBezTo>
                  <a:cubicBezTo>
                    <a:pt x="0" y="495"/>
                    <a:pt x="0" y="495"/>
                    <a:pt x="0" y="495"/>
                  </a:cubicBezTo>
                  <a:cubicBezTo>
                    <a:pt x="0" y="495"/>
                    <a:pt x="0" y="495"/>
                    <a:pt x="0" y="495"/>
                  </a:cubicBezTo>
                  <a:cubicBezTo>
                    <a:pt x="0" y="495"/>
                    <a:pt x="0" y="495"/>
                    <a:pt x="0" y="496"/>
                  </a:cubicBezTo>
                  <a:cubicBezTo>
                    <a:pt x="0" y="496"/>
                    <a:pt x="0" y="496"/>
                    <a:pt x="0" y="496"/>
                  </a:cubicBezTo>
                  <a:cubicBezTo>
                    <a:pt x="0" y="496"/>
                    <a:pt x="0" y="496"/>
                    <a:pt x="0" y="496"/>
                  </a:cubicBezTo>
                  <a:cubicBezTo>
                    <a:pt x="0" y="496"/>
                    <a:pt x="0" y="496"/>
                    <a:pt x="0" y="496"/>
                  </a:cubicBezTo>
                  <a:cubicBezTo>
                    <a:pt x="0" y="496"/>
                    <a:pt x="0" y="496"/>
                    <a:pt x="0" y="496"/>
                  </a:cubicBezTo>
                  <a:cubicBezTo>
                    <a:pt x="0" y="496"/>
                    <a:pt x="0" y="496"/>
                    <a:pt x="0" y="496"/>
                  </a:cubicBezTo>
                  <a:cubicBezTo>
                    <a:pt x="0" y="497"/>
                    <a:pt x="0" y="497"/>
                    <a:pt x="0" y="497"/>
                  </a:cubicBezTo>
                  <a:cubicBezTo>
                    <a:pt x="0" y="497"/>
                    <a:pt x="0" y="497"/>
                    <a:pt x="0" y="497"/>
                  </a:cubicBezTo>
                  <a:cubicBezTo>
                    <a:pt x="0" y="497"/>
                    <a:pt x="0" y="497"/>
                    <a:pt x="0" y="497"/>
                  </a:cubicBezTo>
                  <a:cubicBezTo>
                    <a:pt x="0" y="497"/>
                    <a:pt x="0" y="497"/>
                    <a:pt x="0" y="497"/>
                  </a:cubicBezTo>
                  <a:cubicBezTo>
                    <a:pt x="0" y="497"/>
                    <a:pt x="0" y="497"/>
                    <a:pt x="0" y="498"/>
                  </a:cubicBezTo>
                  <a:cubicBezTo>
                    <a:pt x="0" y="498"/>
                    <a:pt x="0" y="498"/>
                    <a:pt x="0" y="498"/>
                  </a:cubicBezTo>
                  <a:cubicBezTo>
                    <a:pt x="0" y="498"/>
                    <a:pt x="0" y="498"/>
                    <a:pt x="0" y="498"/>
                  </a:cubicBezTo>
                  <a:cubicBezTo>
                    <a:pt x="0" y="498"/>
                    <a:pt x="0" y="498"/>
                    <a:pt x="0" y="498"/>
                  </a:cubicBezTo>
                  <a:cubicBezTo>
                    <a:pt x="0" y="498"/>
                    <a:pt x="0" y="498"/>
                    <a:pt x="0" y="498"/>
                  </a:cubicBezTo>
                  <a:cubicBezTo>
                    <a:pt x="0" y="498"/>
                    <a:pt x="0" y="498"/>
                    <a:pt x="0" y="498"/>
                  </a:cubicBezTo>
                  <a:cubicBezTo>
                    <a:pt x="0" y="499"/>
                    <a:pt x="0" y="499"/>
                    <a:pt x="0" y="499"/>
                  </a:cubicBezTo>
                  <a:cubicBezTo>
                    <a:pt x="0" y="499"/>
                    <a:pt x="0" y="499"/>
                    <a:pt x="0" y="499"/>
                  </a:cubicBezTo>
                  <a:cubicBezTo>
                    <a:pt x="0" y="499"/>
                    <a:pt x="0" y="499"/>
                    <a:pt x="0" y="499"/>
                  </a:cubicBezTo>
                  <a:cubicBezTo>
                    <a:pt x="0" y="499"/>
                    <a:pt x="0" y="499"/>
                    <a:pt x="0" y="499"/>
                  </a:cubicBezTo>
                  <a:cubicBezTo>
                    <a:pt x="0" y="499"/>
                    <a:pt x="0" y="500"/>
                    <a:pt x="0" y="500"/>
                  </a:cubicBezTo>
                  <a:cubicBezTo>
                    <a:pt x="0" y="500"/>
                    <a:pt x="0" y="500"/>
                    <a:pt x="0" y="500"/>
                  </a:cubicBezTo>
                  <a:cubicBezTo>
                    <a:pt x="0" y="500"/>
                    <a:pt x="0" y="500"/>
                    <a:pt x="0" y="500"/>
                  </a:cubicBezTo>
                  <a:cubicBezTo>
                    <a:pt x="0" y="500"/>
                    <a:pt x="0" y="500"/>
                    <a:pt x="0" y="500"/>
                  </a:cubicBezTo>
                  <a:cubicBezTo>
                    <a:pt x="0" y="500"/>
                    <a:pt x="0" y="500"/>
                    <a:pt x="0" y="501"/>
                  </a:cubicBezTo>
                  <a:cubicBezTo>
                    <a:pt x="0" y="501"/>
                    <a:pt x="0" y="501"/>
                    <a:pt x="0" y="501"/>
                  </a:cubicBezTo>
                  <a:cubicBezTo>
                    <a:pt x="0" y="501"/>
                    <a:pt x="0" y="501"/>
                    <a:pt x="0" y="501"/>
                  </a:cubicBezTo>
                  <a:cubicBezTo>
                    <a:pt x="0" y="501"/>
                    <a:pt x="0" y="501"/>
                    <a:pt x="0" y="501"/>
                  </a:cubicBezTo>
                  <a:cubicBezTo>
                    <a:pt x="0" y="501"/>
                    <a:pt x="0" y="501"/>
                    <a:pt x="0" y="501"/>
                  </a:cubicBezTo>
                  <a:cubicBezTo>
                    <a:pt x="0" y="501"/>
                    <a:pt x="0" y="501"/>
                    <a:pt x="0" y="501"/>
                  </a:cubicBezTo>
                  <a:cubicBezTo>
                    <a:pt x="0" y="501"/>
                    <a:pt x="0" y="502"/>
                    <a:pt x="0" y="502"/>
                  </a:cubicBezTo>
                  <a:cubicBezTo>
                    <a:pt x="0" y="502"/>
                    <a:pt x="0" y="502"/>
                    <a:pt x="0" y="502"/>
                  </a:cubicBezTo>
                  <a:cubicBezTo>
                    <a:pt x="0" y="502"/>
                    <a:pt x="0" y="502"/>
                    <a:pt x="0" y="502"/>
                  </a:cubicBezTo>
                  <a:cubicBezTo>
                    <a:pt x="0" y="502"/>
                    <a:pt x="0" y="502"/>
                    <a:pt x="0" y="502"/>
                  </a:cubicBezTo>
                  <a:cubicBezTo>
                    <a:pt x="0" y="502"/>
                    <a:pt x="0" y="502"/>
                    <a:pt x="0" y="503"/>
                  </a:cubicBezTo>
                  <a:cubicBezTo>
                    <a:pt x="0" y="503"/>
                    <a:pt x="0" y="503"/>
                    <a:pt x="0" y="503"/>
                  </a:cubicBezTo>
                  <a:cubicBezTo>
                    <a:pt x="0" y="503"/>
                    <a:pt x="0" y="503"/>
                    <a:pt x="0" y="503"/>
                  </a:cubicBezTo>
                  <a:cubicBezTo>
                    <a:pt x="0" y="503"/>
                    <a:pt x="0" y="503"/>
                    <a:pt x="0" y="503"/>
                  </a:cubicBezTo>
                  <a:cubicBezTo>
                    <a:pt x="0" y="503"/>
                    <a:pt x="0" y="503"/>
                    <a:pt x="0" y="503"/>
                  </a:cubicBezTo>
                  <a:cubicBezTo>
                    <a:pt x="0" y="503"/>
                    <a:pt x="0" y="503"/>
                    <a:pt x="0" y="503"/>
                  </a:cubicBezTo>
                  <a:cubicBezTo>
                    <a:pt x="0" y="503"/>
                    <a:pt x="0" y="504"/>
                    <a:pt x="0" y="504"/>
                  </a:cubicBezTo>
                  <a:cubicBezTo>
                    <a:pt x="0" y="504"/>
                    <a:pt x="0" y="504"/>
                    <a:pt x="0" y="504"/>
                  </a:cubicBezTo>
                  <a:cubicBezTo>
                    <a:pt x="0" y="504"/>
                    <a:pt x="0" y="504"/>
                    <a:pt x="0" y="504"/>
                  </a:cubicBezTo>
                  <a:cubicBezTo>
                    <a:pt x="0" y="504"/>
                    <a:pt x="0" y="504"/>
                    <a:pt x="0" y="504"/>
                  </a:cubicBezTo>
                  <a:cubicBezTo>
                    <a:pt x="0" y="504"/>
                    <a:pt x="0" y="504"/>
                    <a:pt x="0" y="505"/>
                  </a:cubicBezTo>
                  <a:cubicBezTo>
                    <a:pt x="0" y="505"/>
                    <a:pt x="0" y="505"/>
                    <a:pt x="0" y="505"/>
                  </a:cubicBezTo>
                  <a:cubicBezTo>
                    <a:pt x="0" y="505"/>
                    <a:pt x="0" y="505"/>
                    <a:pt x="0" y="505"/>
                  </a:cubicBezTo>
                  <a:cubicBezTo>
                    <a:pt x="0" y="505"/>
                    <a:pt x="0" y="505"/>
                    <a:pt x="0" y="505"/>
                  </a:cubicBezTo>
                  <a:cubicBezTo>
                    <a:pt x="0" y="505"/>
                    <a:pt x="0" y="505"/>
                    <a:pt x="0" y="505"/>
                  </a:cubicBezTo>
                  <a:cubicBezTo>
                    <a:pt x="0" y="505"/>
                    <a:pt x="0" y="505"/>
                    <a:pt x="0" y="505"/>
                  </a:cubicBezTo>
                  <a:cubicBezTo>
                    <a:pt x="0" y="505"/>
                    <a:pt x="0" y="506"/>
                    <a:pt x="0" y="506"/>
                  </a:cubicBezTo>
                  <a:cubicBezTo>
                    <a:pt x="0" y="506"/>
                    <a:pt x="0" y="506"/>
                    <a:pt x="0" y="506"/>
                  </a:cubicBezTo>
                  <a:cubicBezTo>
                    <a:pt x="0" y="506"/>
                    <a:pt x="0" y="506"/>
                    <a:pt x="0" y="506"/>
                  </a:cubicBezTo>
                  <a:cubicBezTo>
                    <a:pt x="0" y="506"/>
                    <a:pt x="0" y="506"/>
                    <a:pt x="0" y="506"/>
                  </a:cubicBezTo>
                  <a:cubicBezTo>
                    <a:pt x="0" y="506"/>
                    <a:pt x="0" y="506"/>
                    <a:pt x="0" y="507"/>
                  </a:cubicBezTo>
                  <a:cubicBezTo>
                    <a:pt x="0" y="507"/>
                    <a:pt x="0" y="507"/>
                    <a:pt x="0" y="507"/>
                  </a:cubicBezTo>
                  <a:cubicBezTo>
                    <a:pt x="0" y="507"/>
                    <a:pt x="0" y="507"/>
                    <a:pt x="0" y="507"/>
                  </a:cubicBezTo>
                  <a:cubicBezTo>
                    <a:pt x="0" y="507"/>
                    <a:pt x="0" y="507"/>
                    <a:pt x="0" y="507"/>
                  </a:cubicBezTo>
                  <a:cubicBezTo>
                    <a:pt x="0" y="507"/>
                    <a:pt x="0" y="507"/>
                    <a:pt x="0" y="507"/>
                  </a:cubicBezTo>
                  <a:cubicBezTo>
                    <a:pt x="0" y="507"/>
                    <a:pt x="0" y="507"/>
                    <a:pt x="0" y="507"/>
                  </a:cubicBezTo>
                  <a:cubicBezTo>
                    <a:pt x="0" y="508"/>
                    <a:pt x="0" y="508"/>
                    <a:pt x="0" y="508"/>
                  </a:cubicBezTo>
                  <a:cubicBezTo>
                    <a:pt x="0" y="508"/>
                    <a:pt x="0" y="508"/>
                    <a:pt x="0" y="508"/>
                  </a:cubicBezTo>
                  <a:cubicBezTo>
                    <a:pt x="0" y="508"/>
                    <a:pt x="0" y="508"/>
                    <a:pt x="0" y="508"/>
                  </a:cubicBezTo>
                  <a:cubicBezTo>
                    <a:pt x="0" y="508"/>
                    <a:pt x="0" y="508"/>
                    <a:pt x="0" y="508"/>
                  </a:cubicBezTo>
                  <a:cubicBezTo>
                    <a:pt x="0" y="508"/>
                    <a:pt x="0" y="509"/>
                    <a:pt x="0" y="509"/>
                  </a:cubicBezTo>
                  <a:cubicBezTo>
                    <a:pt x="0" y="509"/>
                    <a:pt x="0" y="509"/>
                    <a:pt x="0" y="509"/>
                  </a:cubicBezTo>
                  <a:cubicBezTo>
                    <a:pt x="0" y="509"/>
                    <a:pt x="0" y="509"/>
                    <a:pt x="0" y="509"/>
                  </a:cubicBezTo>
                  <a:cubicBezTo>
                    <a:pt x="0" y="509"/>
                    <a:pt x="0" y="509"/>
                    <a:pt x="0" y="509"/>
                  </a:cubicBezTo>
                  <a:cubicBezTo>
                    <a:pt x="0" y="509"/>
                    <a:pt x="0" y="510"/>
                    <a:pt x="0" y="510"/>
                  </a:cubicBezTo>
                  <a:cubicBezTo>
                    <a:pt x="0" y="510"/>
                    <a:pt x="0" y="510"/>
                    <a:pt x="0" y="510"/>
                  </a:cubicBezTo>
                  <a:cubicBezTo>
                    <a:pt x="0" y="510"/>
                    <a:pt x="0" y="510"/>
                    <a:pt x="0" y="511"/>
                  </a:cubicBezTo>
                  <a:cubicBezTo>
                    <a:pt x="0" y="511"/>
                    <a:pt x="0" y="511"/>
                    <a:pt x="0" y="511"/>
                  </a:cubicBezTo>
                  <a:cubicBezTo>
                    <a:pt x="0" y="511"/>
                    <a:pt x="0" y="511"/>
                    <a:pt x="0" y="512"/>
                  </a:cubicBezTo>
                  <a:cubicBezTo>
                    <a:pt x="0" y="512"/>
                    <a:pt x="0" y="512"/>
                    <a:pt x="0" y="512"/>
                  </a:cubicBezTo>
                  <a:cubicBezTo>
                    <a:pt x="0" y="512"/>
                    <a:pt x="0" y="512"/>
                    <a:pt x="0" y="512"/>
                  </a:cubicBezTo>
                  <a:cubicBezTo>
                    <a:pt x="0" y="512"/>
                    <a:pt x="0" y="513"/>
                    <a:pt x="0" y="513"/>
                  </a:cubicBezTo>
                  <a:cubicBezTo>
                    <a:pt x="0" y="513"/>
                    <a:pt x="0" y="513"/>
                    <a:pt x="0" y="513"/>
                  </a:cubicBezTo>
                  <a:cubicBezTo>
                    <a:pt x="0" y="513"/>
                    <a:pt x="0" y="513"/>
                    <a:pt x="0" y="514"/>
                  </a:cubicBezTo>
                  <a:cubicBezTo>
                    <a:pt x="0" y="514"/>
                    <a:pt x="0" y="514"/>
                    <a:pt x="0" y="514"/>
                  </a:cubicBezTo>
                  <a:cubicBezTo>
                    <a:pt x="0" y="514"/>
                    <a:pt x="0" y="514"/>
                    <a:pt x="0" y="514"/>
                  </a:cubicBezTo>
                  <a:cubicBezTo>
                    <a:pt x="0" y="515"/>
                    <a:pt x="0" y="515"/>
                    <a:pt x="0" y="515"/>
                  </a:cubicBezTo>
                  <a:cubicBezTo>
                    <a:pt x="0" y="515"/>
                    <a:pt x="0" y="515"/>
                    <a:pt x="0" y="515"/>
                  </a:cubicBezTo>
                  <a:cubicBezTo>
                    <a:pt x="0" y="515"/>
                    <a:pt x="0" y="515"/>
                    <a:pt x="0" y="516"/>
                  </a:cubicBezTo>
                  <a:cubicBezTo>
                    <a:pt x="0" y="516"/>
                    <a:pt x="0" y="516"/>
                    <a:pt x="0" y="516"/>
                  </a:cubicBezTo>
                  <a:cubicBezTo>
                    <a:pt x="0" y="516"/>
                    <a:pt x="0" y="516"/>
                    <a:pt x="0" y="516"/>
                  </a:cubicBezTo>
                  <a:cubicBezTo>
                    <a:pt x="0" y="517"/>
                    <a:pt x="0" y="517"/>
                    <a:pt x="0" y="517"/>
                  </a:cubicBezTo>
                  <a:cubicBezTo>
                    <a:pt x="0" y="517"/>
                    <a:pt x="0" y="517"/>
                    <a:pt x="0" y="517"/>
                  </a:cubicBezTo>
                  <a:cubicBezTo>
                    <a:pt x="0" y="517"/>
                    <a:pt x="0" y="517"/>
                    <a:pt x="0" y="518"/>
                  </a:cubicBezTo>
                  <a:cubicBezTo>
                    <a:pt x="0" y="518"/>
                    <a:pt x="0" y="518"/>
                    <a:pt x="0" y="518"/>
                  </a:cubicBezTo>
                  <a:cubicBezTo>
                    <a:pt x="0" y="518"/>
                    <a:pt x="0" y="518"/>
                    <a:pt x="0" y="518"/>
                  </a:cubicBezTo>
                  <a:cubicBezTo>
                    <a:pt x="0" y="519"/>
                    <a:pt x="0" y="519"/>
                    <a:pt x="0" y="519"/>
                  </a:cubicBezTo>
                  <a:cubicBezTo>
                    <a:pt x="0" y="519"/>
                    <a:pt x="0" y="519"/>
                    <a:pt x="0" y="519"/>
                  </a:cubicBezTo>
                  <a:cubicBezTo>
                    <a:pt x="0" y="519"/>
                    <a:pt x="0" y="520"/>
                    <a:pt x="0" y="520"/>
                  </a:cubicBezTo>
                  <a:cubicBezTo>
                    <a:pt x="0" y="520"/>
                    <a:pt x="0" y="520"/>
                    <a:pt x="0" y="520"/>
                  </a:cubicBezTo>
                  <a:cubicBezTo>
                    <a:pt x="0" y="520"/>
                    <a:pt x="0" y="520"/>
                    <a:pt x="0" y="520"/>
                  </a:cubicBezTo>
                  <a:cubicBezTo>
                    <a:pt x="0" y="521"/>
                    <a:pt x="0" y="521"/>
                    <a:pt x="0" y="521"/>
                  </a:cubicBezTo>
                  <a:cubicBezTo>
                    <a:pt x="0" y="521"/>
                    <a:pt x="0" y="521"/>
                    <a:pt x="0" y="521"/>
                  </a:cubicBezTo>
                  <a:cubicBezTo>
                    <a:pt x="0" y="521"/>
                    <a:pt x="0" y="522"/>
                    <a:pt x="0" y="522"/>
                  </a:cubicBezTo>
                  <a:cubicBezTo>
                    <a:pt x="0" y="522"/>
                    <a:pt x="0" y="522"/>
                    <a:pt x="0" y="522"/>
                  </a:cubicBezTo>
                  <a:cubicBezTo>
                    <a:pt x="0" y="522"/>
                    <a:pt x="0" y="522"/>
                    <a:pt x="0" y="523"/>
                  </a:cubicBezTo>
                  <a:cubicBezTo>
                    <a:pt x="0" y="523"/>
                    <a:pt x="0" y="523"/>
                    <a:pt x="0" y="523"/>
                  </a:cubicBezTo>
                  <a:cubicBezTo>
                    <a:pt x="0" y="523"/>
                    <a:pt x="0" y="523"/>
                    <a:pt x="0" y="523"/>
                  </a:cubicBezTo>
                  <a:cubicBezTo>
                    <a:pt x="0" y="524"/>
                    <a:pt x="0" y="524"/>
                    <a:pt x="0" y="524"/>
                  </a:cubicBezTo>
                  <a:cubicBezTo>
                    <a:pt x="0" y="524"/>
                    <a:pt x="0" y="524"/>
                    <a:pt x="0" y="524"/>
                  </a:cubicBezTo>
                  <a:cubicBezTo>
                    <a:pt x="0" y="524"/>
                    <a:pt x="0" y="524"/>
                    <a:pt x="0" y="524"/>
                  </a:cubicBezTo>
                  <a:cubicBezTo>
                    <a:pt x="0" y="525"/>
                    <a:pt x="0" y="525"/>
                    <a:pt x="0" y="525"/>
                  </a:cubicBezTo>
                  <a:cubicBezTo>
                    <a:pt x="0" y="525"/>
                    <a:pt x="0" y="525"/>
                    <a:pt x="0" y="525"/>
                  </a:cubicBezTo>
                  <a:cubicBezTo>
                    <a:pt x="0" y="525"/>
                    <a:pt x="0" y="526"/>
                    <a:pt x="0" y="526"/>
                  </a:cubicBezTo>
                  <a:cubicBezTo>
                    <a:pt x="0" y="526"/>
                    <a:pt x="0" y="526"/>
                    <a:pt x="0" y="526"/>
                  </a:cubicBezTo>
                  <a:cubicBezTo>
                    <a:pt x="0" y="526"/>
                    <a:pt x="0" y="526"/>
                    <a:pt x="0" y="527"/>
                  </a:cubicBezTo>
                  <a:cubicBezTo>
                    <a:pt x="0" y="527"/>
                    <a:pt x="0" y="527"/>
                    <a:pt x="0" y="527"/>
                  </a:cubicBezTo>
                  <a:cubicBezTo>
                    <a:pt x="0" y="527"/>
                    <a:pt x="0" y="527"/>
                    <a:pt x="0" y="527"/>
                  </a:cubicBezTo>
                  <a:cubicBezTo>
                    <a:pt x="0" y="528"/>
                    <a:pt x="0" y="528"/>
                    <a:pt x="0" y="528"/>
                  </a:cubicBezTo>
                  <a:cubicBezTo>
                    <a:pt x="0" y="528"/>
                    <a:pt x="0" y="528"/>
                    <a:pt x="0" y="528"/>
                  </a:cubicBezTo>
                  <a:cubicBezTo>
                    <a:pt x="0" y="528"/>
                    <a:pt x="0" y="528"/>
                    <a:pt x="0" y="529"/>
                  </a:cubicBezTo>
                  <a:cubicBezTo>
                    <a:pt x="0" y="529"/>
                    <a:pt x="0" y="529"/>
                    <a:pt x="0" y="529"/>
                  </a:cubicBezTo>
                  <a:cubicBezTo>
                    <a:pt x="0" y="529"/>
                    <a:pt x="0" y="529"/>
                    <a:pt x="0" y="529"/>
                  </a:cubicBezTo>
                  <a:cubicBezTo>
                    <a:pt x="0" y="530"/>
                    <a:pt x="0" y="530"/>
                    <a:pt x="0" y="530"/>
                  </a:cubicBezTo>
                  <a:cubicBezTo>
                    <a:pt x="0" y="530"/>
                    <a:pt x="0" y="530"/>
                    <a:pt x="0" y="530"/>
                  </a:cubicBezTo>
                  <a:cubicBezTo>
                    <a:pt x="0" y="530"/>
                    <a:pt x="0" y="531"/>
                    <a:pt x="0" y="531"/>
                  </a:cubicBezTo>
                  <a:cubicBezTo>
                    <a:pt x="0" y="531"/>
                    <a:pt x="0" y="531"/>
                    <a:pt x="0" y="531"/>
                  </a:cubicBezTo>
                  <a:cubicBezTo>
                    <a:pt x="0" y="531"/>
                    <a:pt x="0" y="531"/>
                    <a:pt x="0" y="532"/>
                  </a:cubicBezTo>
                  <a:cubicBezTo>
                    <a:pt x="0" y="532"/>
                    <a:pt x="0" y="532"/>
                    <a:pt x="0" y="532"/>
                  </a:cubicBezTo>
                  <a:cubicBezTo>
                    <a:pt x="0" y="532"/>
                    <a:pt x="0" y="532"/>
                    <a:pt x="0" y="532"/>
                  </a:cubicBezTo>
                  <a:cubicBezTo>
                    <a:pt x="0" y="532"/>
                    <a:pt x="0" y="532"/>
                    <a:pt x="0" y="533"/>
                  </a:cubicBezTo>
                  <a:cubicBezTo>
                    <a:pt x="0" y="533"/>
                    <a:pt x="0" y="533"/>
                    <a:pt x="0" y="533"/>
                  </a:cubicBezTo>
                  <a:cubicBezTo>
                    <a:pt x="0" y="533"/>
                    <a:pt x="0" y="533"/>
                    <a:pt x="0" y="533"/>
                  </a:cubicBezTo>
                  <a:cubicBezTo>
                    <a:pt x="0" y="534"/>
                    <a:pt x="0" y="534"/>
                    <a:pt x="0" y="534"/>
                  </a:cubicBezTo>
                  <a:cubicBezTo>
                    <a:pt x="0" y="534"/>
                    <a:pt x="0" y="534"/>
                    <a:pt x="0" y="534"/>
                  </a:cubicBezTo>
                  <a:cubicBezTo>
                    <a:pt x="0" y="534"/>
                    <a:pt x="0" y="535"/>
                    <a:pt x="0" y="535"/>
                  </a:cubicBezTo>
                  <a:cubicBezTo>
                    <a:pt x="0" y="535"/>
                    <a:pt x="0" y="535"/>
                    <a:pt x="0" y="535"/>
                  </a:cubicBezTo>
                  <a:cubicBezTo>
                    <a:pt x="0" y="535"/>
                    <a:pt x="0" y="535"/>
                    <a:pt x="0" y="536"/>
                  </a:cubicBezTo>
                  <a:cubicBezTo>
                    <a:pt x="0" y="536"/>
                    <a:pt x="0" y="536"/>
                    <a:pt x="0" y="536"/>
                  </a:cubicBezTo>
                  <a:cubicBezTo>
                    <a:pt x="0" y="536"/>
                    <a:pt x="0" y="536"/>
                    <a:pt x="0" y="536"/>
                  </a:cubicBezTo>
                  <a:cubicBezTo>
                    <a:pt x="0" y="536"/>
                    <a:pt x="0" y="536"/>
                    <a:pt x="0" y="537"/>
                  </a:cubicBezTo>
                  <a:cubicBezTo>
                    <a:pt x="0" y="537"/>
                    <a:pt x="0" y="537"/>
                    <a:pt x="0" y="537"/>
                  </a:cubicBezTo>
                  <a:cubicBezTo>
                    <a:pt x="0" y="537"/>
                    <a:pt x="0" y="537"/>
                    <a:pt x="0" y="537"/>
                  </a:cubicBezTo>
                  <a:cubicBezTo>
                    <a:pt x="0" y="538"/>
                    <a:pt x="0" y="538"/>
                    <a:pt x="0" y="538"/>
                  </a:cubicBezTo>
                  <a:cubicBezTo>
                    <a:pt x="0" y="538"/>
                    <a:pt x="0" y="538"/>
                    <a:pt x="0" y="538"/>
                  </a:cubicBezTo>
                  <a:cubicBezTo>
                    <a:pt x="0" y="538"/>
                    <a:pt x="0" y="539"/>
                    <a:pt x="0" y="539"/>
                  </a:cubicBezTo>
                  <a:cubicBezTo>
                    <a:pt x="0" y="539"/>
                    <a:pt x="0" y="539"/>
                    <a:pt x="0" y="539"/>
                  </a:cubicBezTo>
                  <a:cubicBezTo>
                    <a:pt x="0" y="539"/>
                    <a:pt x="0" y="539"/>
                    <a:pt x="0" y="540"/>
                  </a:cubicBezTo>
                  <a:cubicBezTo>
                    <a:pt x="0" y="540"/>
                    <a:pt x="0" y="540"/>
                    <a:pt x="0" y="540"/>
                  </a:cubicBezTo>
                  <a:cubicBezTo>
                    <a:pt x="0" y="540"/>
                    <a:pt x="0" y="540"/>
                    <a:pt x="0" y="540"/>
                  </a:cubicBezTo>
                  <a:cubicBezTo>
                    <a:pt x="0" y="540"/>
                    <a:pt x="1" y="540"/>
                    <a:pt x="1" y="541"/>
                  </a:cubicBezTo>
                  <a:cubicBezTo>
                    <a:pt x="1" y="541"/>
                    <a:pt x="1" y="541"/>
                    <a:pt x="1" y="541"/>
                  </a:cubicBezTo>
                  <a:cubicBezTo>
                    <a:pt x="1" y="541"/>
                    <a:pt x="1" y="541"/>
                    <a:pt x="1" y="541"/>
                  </a:cubicBezTo>
                  <a:cubicBezTo>
                    <a:pt x="1" y="542"/>
                    <a:pt x="1" y="542"/>
                    <a:pt x="1" y="542"/>
                  </a:cubicBezTo>
                  <a:cubicBezTo>
                    <a:pt x="1" y="542"/>
                    <a:pt x="1" y="542"/>
                    <a:pt x="1" y="542"/>
                  </a:cubicBezTo>
                  <a:cubicBezTo>
                    <a:pt x="16" y="790"/>
                    <a:pt x="208" y="990"/>
                    <a:pt x="453" y="1017"/>
                  </a:cubicBezTo>
                  <a:cubicBezTo>
                    <a:pt x="453" y="622"/>
                    <a:pt x="453" y="622"/>
                    <a:pt x="453" y="622"/>
                  </a:cubicBezTo>
                  <a:cubicBezTo>
                    <a:pt x="453" y="601"/>
                    <a:pt x="470" y="584"/>
                    <a:pt x="491" y="584"/>
                  </a:cubicBezTo>
                  <a:cubicBezTo>
                    <a:pt x="492" y="584"/>
                    <a:pt x="494" y="584"/>
                    <a:pt x="495" y="584"/>
                  </a:cubicBezTo>
                  <a:cubicBezTo>
                    <a:pt x="495" y="0"/>
                    <a:pt x="495" y="0"/>
                    <a:pt x="495" y="0"/>
                  </a:cubicBezTo>
                </a:path>
              </a:pathLst>
            </a:custGeom>
            <a:solidFill>
              <a:srgbClr val="FFA65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1" name="Freeform 79"/>
            <p:cNvSpPr/>
            <p:nvPr userDrawn="1">
              <p:custDataLst>
                <p:tags r:id="rId87"/>
              </p:custDataLst>
            </p:nvPr>
          </p:nvSpPr>
          <p:spPr bwMode="auto">
            <a:xfrm>
              <a:off x="6132585" y="4378325"/>
              <a:ext cx="49213" cy="574675"/>
            </a:xfrm>
            <a:custGeom>
              <a:avLst/>
              <a:gdLst>
                <a:gd name="T0" fmla="*/ 76 w 76"/>
                <a:gd name="T1" fmla="*/ 870 h 908"/>
                <a:gd name="T2" fmla="*/ 38 w 76"/>
                <a:gd name="T3" fmla="*/ 908 h 908"/>
                <a:gd name="T4" fmla="*/ 0 w 76"/>
                <a:gd name="T5" fmla="*/ 870 h 908"/>
                <a:gd name="T6" fmla="*/ 0 w 76"/>
                <a:gd name="T7" fmla="*/ 38 h 908"/>
                <a:gd name="T8" fmla="*/ 38 w 76"/>
                <a:gd name="T9" fmla="*/ 0 h 908"/>
                <a:gd name="T10" fmla="*/ 76 w 76"/>
                <a:gd name="T11" fmla="*/ 38 h 908"/>
                <a:gd name="T12" fmla="*/ 76 w 76"/>
                <a:gd name="T13" fmla="*/ 870 h 908"/>
              </a:gdLst>
              <a:ahLst/>
              <a:cxnLst>
                <a:cxn ang="0">
                  <a:pos x="T0" y="T1"/>
                </a:cxn>
                <a:cxn ang="0">
                  <a:pos x="T2" y="T3"/>
                </a:cxn>
                <a:cxn ang="0">
                  <a:pos x="T4" y="T5"/>
                </a:cxn>
                <a:cxn ang="0">
                  <a:pos x="T6" y="T7"/>
                </a:cxn>
                <a:cxn ang="0">
                  <a:pos x="T8" y="T9"/>
                </a:cxn>
                <a:cxn ang="0">
                  <a:pos x="T10" y="T11"/>
                </a:cxn>
                <a:cxn ang="0">
                  <a:pos x="T12" y="T13"/>
                </a:cxn>
              </a:cxnLst>
              <a:rect l="0" t="0" r="r" b="b"/>
              <a:pathLst>
                <a:path w="76" h="907">
                  <a:moveTo>
                    <a:pt x="76" y="870"/>
                  </a:moveTo>
                  <a:cubicBezTo>
                    <a:pt x="76" y="891"/>
                    <a:pt x="59" y="908"/>
                    <a:pt x="38" y="908"/>
                  </a:cubicBezTo>
                  <a:cubicBezTo>
                    <a:pt x="17" y="908"/>
                    <a:pt x="0" y="891"/>
                    <a:pt x="0" y="870"/>
                  </a:cubicBezTo>
                  <a:cubicBezTo>
                    <a:pt x="0" y="38"/>
                    <a:pt x="0" y="38"/>
                    <a:pt x="0" y="38"/>
                  </a:cubicBezTo>
                  <a:cubicBezTo>
                    <a:pt x="0" y="17"/>
                    <a:pt x="17" y="0"/>
                    <a:pt x="38" y="0"/>
                  </a:cubicBezTo>
                  <a:cubicBezTo>
                    <a:pt x="59" y="0"/>
                    <a:pt x="76" y="17"/>
                    <a:pt x="76" y="38"/>
                  </a:cubicBezTo>
                  <a:cubicBezTo>
                    <a:pt x="76" y="870"/>
                    <a:pt x="76" y="870"/>
                    <a:pt x="76" y="870"/>
                  </a:cubicBezTo>
                </a:path>
              </a:pathLst>
            </a:custGeom>
            <a:solidFill>
              <a:srgbClr val="B95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2" name="Freeform 80"/>
            <p:cNvSpPr/>
            <p:nvPr userDrawn="1">
              <p:custDataLst>
                <p:tags r:id="rId88"/>
              </p:custDataLst>
            </p:nvPr>
          </p:nvSpPr>
          <p:spPr bwMode="auto">
            <a:xfrm>
              <a:off x="6007172" y="4914900"/>
              <a:ext cx="315913" cy="74612"/>
            </a:xfrm>
            <a:custGeom>
              <a:avLst/>
              <a:gdLst>
                <a:gd name="T0" fmla="*/ 275 w 498"/>
                <a:gd name="T1" fmla="*/ 0 h 120"/>
                <a:gd name="T2" fmla="*/ 275 w 498"/>
                <a:gd name="T3" fmla="*/ 23 h 120"/>
                <a:gd name="T4" fmla="*/ 237 w 498"/>
                <a:gd name="T5" fmla="*/ 61 h 120"/>
                <a:gd name="T6" fmla="*/ 199 w 498"/>
                <a:gd name="T7" fmla="*/ 23 h 120"/>
                <a:gd name="T8" fmla="*/ 199 w 498"/>
                <a:gd name="T9" fmla="*/ 1 h 120"/>
                <a:gd name="T10" fmla="*/ 0 w 498"/>
                <a:gd name="T11" fmla="*/ 60 h 120"/>
                <a:gd name="T12" fmla="*/ 249 w 498"/>
                <a:gd name="T13" fmla="*/ 120 h 120"/>
                <a:gd name="T14" fmla="*/ 498 w 498"/>
                <a:gd name="T15" fmla="*/ 60 h 120"/>
                <a:gd name="T16" fmla="*/ 275 w 498"/>
                <a:gd name="T1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8" h="120">
                  <a:moveTo>
                    <a:pt x="275" y="0"/>
                  </a:moveTo>
                  <a:cubicBezTo>
                    <a:pt x="275" y="23"/>
                    <a:pt x="275" y="23"/>
                    <a:pt x="275" y="23"/>
                  </a:cubicBezTo>
                  <a:cubicBezTo>
                    <a:pt x="275" y="44"/>
                    <a:pt x="258" y="61"/>
                    <a:pt x="237" y="61"/>
                  </a:cubicBezTo>
                  <a:cubicBezTo>
                    <a:pt x="216" y="61"/>
                    <a:pt x="199" y="44"/>
                    <a:pt x="199" y="23"/>
                  </a:cubicBezTo>
                  <a:cubicBezTo>
                    <a:pt x="199" y="1"/>
                    <a:pt x="199" y="1"/>
                    <a:pt x="199" y="1"/>
                  </a:cubicBezTo>
                  <a:cubicBezTo>
                    <a:pt x="85" y="7"/>
                    <a:pt x="0" y="31"/>
                    <a:pt x="0" y="60"/>
                  </a:cubicBezTo>
                  <a:cubicBezTo>
                    <a:pt x="0" y="93"/>
                    <a:pt x="111" y="120"/>
                    <a:pt x="249" y="120"/>
                  </a:cubicBezTo>
                  <a:cubicBezTo>
                    <a:pt x="386" y="120"/>
                    <a:pt x="498" y="93"/>
                    <a:pt x="498" y="60"/>
                  </a:cubicBezTo>
                  <a:cubicBezTo>
                    <a:pt x="498" y="29"/>
                    <a:pt x="400" y="3"/>
                    <a:pt x="275" y="0"/>
                  </a:cubicBezTo>
                </a:path>
              </a:pathLst>
            </a:custGeom>
            <a:solidFill>
              <a:srgbClr val="C57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3" name="Freeform 81"/>
            <p:cNvSpPr/>
            <p:nvPr userDrawn="1">
              <p:custDataLst>
                <p:tags r:id="rId89"/>
              </p:custDataLst>
            </p:nvPr>
          </p:nvSpPr>
          <p:spPr bwMode="auto">
            <a:xfrm>
              <a:off x="6132585" y="4914900"/>
              <a:ext cx="49213" cy="38100"/>
            </a:xfrm>
            <a:custGeom>
              <a:avLst/>
              <a:gdLst>
                <a:gd name="T0" fmla="*/ 50 w 76"/>
                <a:gd name="T1" fmla="*/ 0 h 61"/>
                <a:gd name="T2" fmla="*/ 0 w 76"/>
                <a:gd name="T3" fmla="*/ 1 h 61"/>
                <a:gd name="T4" fmla="*/ 0 w 76"/>
                <a:gd name="T5" fmla="*/ 23 h 61"/>
                <a:gd name="T6" fmla="*/ 38 w 76"/>
                <a:gd name="T7" fmla="*/ 61 h 61"/>
                <a:gd name="T8" fmla="*/ 76 w 76"/>
                <a:gd name="T9" fmla="*/ 23 h 61"/>
                <a:gd name="T10" fmla="*/ 76 w 76"/>
                <a:gd name="T11" fmla="*/ 0 h 61"/>
                <a:gd name="T12" fmla="*/ 50 w 76"/>
                <a:gd name="T13" fmla="*/ 0 h 61"/>
              </a:gdLst>
              <a:ahLst/>
              <a:cxnLst>
                <a:cxn ang="0">
                  <a:pos x="T0" y="T1"/>
                </a:cxn>
                <a:cxn ang="0">
                  <a:pos x="T2" y="T3"/>
                </a:cxn>
                <a:cxn ang="0">
                  <a:pos x="T4" y="T5"/>
                </a:cxn>
                <a:cxn ang="0">
                  <a:pos x="T6" y="T7"/>
                </a:cxn>
                <a:cxn ang="0">
                  <a:pos x="T8" y="T9"/>
                </a:cxn>
                <a:cxn ang="0">
                  <a:pos x="T10" y="T11"/>
                </a:cxn>
                <a:cxn ang="0">
                  <a:pos x="T12" y="T13"/>
                </a:cxn>
              </a:cxnLst>
              <a:rect l="0" t="0" r="r" b="b"/>
              <a:pathLst>
                <a:path w="76" h="61">
                  <a:moveTo>
                    <a:pt x="50" y="0"/>
                  </a:moveTo>
                  <a:cubicBezTo>
                    <a:pt x="33" y="0"/>
                    <a:pt x="16" y="0"/>
                    <a:pt x="0" y="1"/>
                  </a:cubicBezTo>
                  <a:cubicBezTo>
                    <a:pt x="0" y="23"/>
                    <a:pt x="0" y="23"/>
                    <a:pt x="0" y="23"/>
                  </a:cubicBezTo>
                  <a:cubicBezTo>
                    <a:pt x="0" y="44"/>
                    <a:pt x="17" y="61"/>
                    <a:pt x="38" y="61"/>
                  </a:cubicBezTo>
                  <a:cubicBezTo>
                    <a:pt x="59" y="61"/>
                    <a:pt x="76" y="44"/>
                    <a:pt x="76" y="23"/>
                  </a:cubicBezTo>
                  <a:cubicBezTo>
                    <a:pt x="76" y="0"/>
                    <a:pt x="76" y="0"/>
                    <a:pt x="76" y="0"/>
                  </a:cubicBezTo>
                  <a:cubicBezTo>
                    <a:pt x="67" y="0"/>
                    <a:pt x="59" y="0"/>
                    <a:pt x="50" y="0"/>
                  </a:cubicBezTo>
                </a:path>
              </a:pathLst>
            </a:custGeom>
            <a:solidFill>
              <a:srgbClr val="A84C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7" name="Oval 95"/>
            <p:cNvSpPr>
              <a:spLocks noChangeArrowheads="1"/>
            </p:cNvSpPr>
            <p:nvPr userDrawn="1">
              <p:custDataLst>
                <p:tags r:id="rId90"/>
              </p:custDataLst>
            </p:nvPr>
          </p:nvSpPr>
          <p:spPr bwMode="auto">
            <a:xfrm>
              <a:off x="6940622" y="4946650"/>
              <a:ext cx="350838" cy="85725"/>
            </a:xfrm>
            <a:prstGeom prst="ellipse">
              <a:avLst/>
            </a:prstGeom>
            <a:solidFill>
              <a:srgbClr val="D78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8" name="Freeform 96"/>
            <p:cNvSpPr/>
            <p:nvPr userDrawn="1">
              <p:custDataLst>
                <p:tags r:id="rId91"/>
              </p:custDataLst>
            </p:nvPr>
          </p:nvSpPr>
          <p:spPr bwMode="auto">
            <a:xfrm>
              <a:off x="6550097" y="3498850"/>
              <a:ext cx="1104900" cy="1098550"/>
            </a:xfrm>
            <a:custGeom>
              <a:avLst/>
              <a:gdLst>
                <a:gd name="T0" fmla="*/ 1263 w 1734"/>
                <a:gd name="T1" fmla="*/ 562 h 1735"/>
                <a:gd name="T2" fmla="*/ 872 w 1734"/>
                <a:gd name="T3" fmla="*/ 0 h 1735"/>
                <a:gd name="T4" fmla="*/ 481 w 1734"/>
                <a:gd name="T5" fmla="*/ 562 h 1735"/>
                <a:gd name="T6" fmla="*/ 868 w 1734"/>
                <a:gd name="T7" fmla="*/ 1734 h 1735"/>
                <a:gd name="T8" fmla="*/ 868 w 1734"/>
                <a:gd name="T9" fmla="*/ 1735 h 1735"/>
                <a:gd name="T10" fmla="*/ 868 w 1734"/>
                <a:gd name="T11" fmla="*/ 1735 h 1735"/>
                <a:gd name="T12" fmla="*/ 868 w 1734"/>
                <a:gd name="T13" fmla="*/ 1735 h 1735"/>
                <a:gd name="T14" fmla="*/ 868 w 1734"/>
                <a:gd name="T15" fmla="*/ 1734 h 1735"/>
                <a:gd name="T16" fmla="*/ 1263 w 1734"/>
                <a:gd name="T17" fmla="*/ 562 h 1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3" h="1735">
                  <a:moveTo>
                    <a:pt x="1263" y="562"/>
                  </a:moveTo>
                  <a:cubicBezTo>
                    <a:pt x="1065" y="241"/>
                    <a:pt x="872" y="0"/>
                    <a:pt x="872" y="0"/>
                  </a:cubicBezTo>
                  <a:cubicBezTo>
                    <a:pt x="872" y="0"/>
                    <a:pt x="690" y="249"/>
                    <a:pt x="481" y="562"/>
                  </a:cubicBezTo>
                  <a:cubicBezTo>
                    <a:pt x="0" y="1280"/>
                    <a:pt x="552" y="1704"/>
                    <a:pt x="868" y="1734"/>
                  </a:cubicBezTo>
                  <a:cubicBezTo>
                    <a:pt x="868" y="1735"/>
                    <a:pt x="868" y="1735"/>
                    <a:pt x="868" y="1735"/>
                  </a:cubicBezTo>
                  <a:cubicBezTo>
                    <a:pt x="868" y="1735"/>
                    <a:pt x="864" y="1735"/>
                    <a:pt x="868" y="1735"/>
                  </a:cubicBezTo>
                  <a:cubicBezTo>
                    <a:pt x="872" y="1735"/>
                    <a:pt x="868" y="1735"/>
                    <a:pt x="868" y="1735"/>
                  </a:cubicBezTo>
                  <a:cubicBezTo>
                    <a:pt x="868" y="1734"/>
                    <a:pt x="868" y="1734"/>
                    <a:pt x="868" y="1734"/>
                  </a:cubicBezTo>
                  <a:cubicBezTo>
                    <a:pt x="1224" y="1704"/>
                    <a:pt x="1734" y="1328"/>
                    <a:pt x="1263" y="562"/>
                  </a:cubicBezTo>
                </a:path>
              </a:pathLst>
            </a:custGeom>
            <a:solidFill>
              <a:srgbClr val="FFC4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9" name="Freeform 97"/>
            <p:cNvSpPr>
              <a:spLocks noEditPoints="1"/>
            </p:cNvSpPr>
            <p:nvPr userDrawn="1">
              <p:custDataLst>
                <p:tags r:id="rId92"/>
              </p:custDataLst>
            </p:nvPr>
          </p:nvSpPr>
          <p:spPr bwMode="auto">
            <a:xfrm>
              <a:off x="7108897" y="3498850"/>
              <a:ext cx="15875" cy="1098550"/>
            </a:xfrm>
            <a:custGeom>
              <a:avLst/>
              <a:gdLst>
                <a:gd name="T0" fmla="*/ 25 w 25"/>
                <a:gd name="T1" fmla="*/ 1730 h 1735"/>
                <a:gd name="T2" fmla="*/ 0 w 25"/>
                <a:gd name="T3" fmla="*/ 1733 h 1735"/>
                <a:gd name="T4" fmla="*/ 8 w 25"/>
                <a:gd name="T5" fmla="*/ 1734 h 1735"/>
                <a:gd name="T6" fmla="*/ 8 w 25"/>
                <a:gd name="T7" fmla="*/ 1735 h 1735"/>
                <a:gd name="T8" fmla="*/ 16 w 25"/>
                <a:gd name="T9" fmla="*/ 1735 h 1735"/>
                <a:gd name="T10" fmla="*/ 25 w 25"/>
                <a:gd name="T11" fmla="*/ 1735 h 1735"/>
                <a:gd name="T12" fmla="*/ 25 w 25"/>
                <a:gd name="T13" fmla="*/ 1730 h 1735"/>
                <a:gd name="T14" fmla="*/ 11 w 25"/>
                <a:gd name="T15" fmla="*/ 0 h 1735"/>
                <a:gd name="T16" fmla="*/ 4 w 25"/>
                <a:gd name="T17" fmla="*/ 10 h 1735"/>
                <a:gd name="T18" fmla="*/ 25 w 25"/>
                <a:gd name="T19" fmla="*/ 38 h 1735"/>
                <a:gd name="T20" fmla="*/ 25 w 25"/>
                <a:gd name="T21" fmla="*/ 18 h 1735"/>
                <a:gd name="T22" fmla="*/ 11 w 25"/>
                <a:gd name="T23" fmla="*/ 0 h 1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735">
                  <a:moveTo>
                    <a:pt x="25" y="1730"/>
                  </a:moveTo>
                  <a:cubicBezTo>
                    <a:pt x="17" y="1732"/>
                    <a:pt x="8" y="1733"/>
                    <a:pt x="0" y="1733"/>
                  </a:cubicBezTo>
                  <a:cubicBezTo>
                    <a:pt x="3" y="1734"/>
                    <a:pt x="5" y="1734"/>
                    <a:pt x="8" y="1734"/>
                  </a:cubicBezTo>
                  <a:cubicBezTo>
                    <a:pt x="8" y="1735"/>
                    <a:pt x="8" y="1735"/>
                    <a:pt x="8" y="1735"/>
                  </a:cubicBezTo>
                  <a:cubicBezTo>
                    <a:pt x="8" y="1735"/>
                    <a:pt x="12" y="1735"/>
                    <a:pt x="16" y="1735"/>
                  </a:cubicBezTo>
                  <a:cubicBezTo>
                    <a:pt x="20" y="1735"/>
                    <a:pt x="8" y="1735"/>
                    <a:pt x="25" y="1735"/>
                  </a:cubicBezTo>
                  <a:cubicBezTo>
                    <a:pt x="25" y="1730"/>
                    <a:pt x="25" y="1730"/>
                    <a:pt x="25" y="1730"/>
                  </a:cubicBezTo>
                  <a:moveTo>
                    <a:pt x="11" y="0"/>
                  </a:moveTo>
                  <a:cubicBezTo>
                    <a:pt x="11" y="0"/>
                    <a:pt x="8" y="4"/>
                    <a:pt x="4" y="10"/>
                  </a:cubicBezTo>
                  <a:cubicBezTo>
                    <a:pt x="9" y="17"/>
                    <a:pt x="16" y="26"/>
                    <a:pt x="25" y="38"/>
                  </a:cubicBezTo>
                  <a:cubicBezTo>
                    <a:pt x="25" y="18"/>
                    <a:pt x="25" y="18"/>
                    <a:pt x="25" y="18"/>
                  </a:cubicBezTo>
                  <a:cubicBezTo>
                    <a:pt x="16" y="7"/>
                    <a:pt x="11" y="0"/>
                    <a:pt x="11" y="0"/>
                  </a:cubicBezTo>
                </a:path>
              </a:pathLst>
            </a:custGeom>
            <a:solidFill>
              <a:srgbClr val="CCC6E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0" name="Freeform 98"/>
            <p:cNvSpPr/>
            <p:nvPr userDrawn="1">
              <p:custDataLst>
                <p:tags r:id="rId93"/>
              </p:custDataLst>
            </p:nvPr>
          </p:nvSpPr>
          <p:spPr bwMode="auto">
            <a:xfrm>
              <a:off x="6562797" y="3505200"/>
              <a:ext cx="561975" cy="1092200"/>
            </a:xfrm>
            <a:custGeom>
              <a:avLst/>
              <a:gdLst>
                <a:gd name="T0" fmla="*/ 862 w 883"/>
                <a:gd name="T1" fmla="*/ 0 h 1723"/>
                <a:gd name="T2" fmla="*/ 478 w 883"/>
                <a:gd name="T3" fmla="*/ 552 h 1723"/>
                <a:gd name="T4" fmla="*/ 858 w 883"/>
                <a:gd name="T5" fmla="*/ 1723 h 1723"/>
                <a:gd name="T6" fmla="*/ 883 w 883"/>
                <a:gd name="T7" fmla="*/ 1720 h 1723"/>
                <a:gd name="T8" fmla="*/ 883 w 883"/>
                <a:gd name="T9" fmla="*/ 28 h 1723"/>
                <a:gd name="T10" fmla="*/ 862 w 883"/>
                <a:gd name="T11" fmla="*/ 0 h 1723"/>
              </a:gdLst>
              <a:ahLst/>
              <a:cxnLst>
                <a:cxn ang="0">
                  <a:pos x="T0" y="T1"/>
                </a:cxn>
                <a:cxn ang="0">
                  <a:pos x="T2" y="T3"/>
                </a:cxn>
                <a:cxn ang="0">
                  <a:pos x="T4" y="T5"/>
                </a:cxn>
                <a:cxn ang="0">
                  <a:pos x="T6" y="T7"/>
                </a:cxn>
                <a:cxn ang="0">
                  <a:pos x="T8" y="T9"/>
                </a:cxn>
                <a:cxn ang="0">
                  <a:pos x="T10" y="T11"/>
                </a:cxn>
              </a:cxnLst>
              <a:rect l="0" t="0" r="r" b="b"/>
              <a:pathLst>
                <a:path w="883" h="1723">
                  <a:moveTo>
                    <a:pt x="862" y="0"/>
                  </a:moveTo>
                  <a:cubicBezTo>
                    <a:pt x="826" y="49"/>
                    <a:pt x="663" y="275"/>
                    <a:pt x="478" y="552"/>
                  </a:cubicBezTo>
                  <a:cubicBezTo>
                    <a:pt x="0" y="1265"/>
                    <a:pt x="537" y="1688"/>
                    <a:pt x="858" y="1723"/>
                  </a:cubicBezTo>
                  <a:cubicBezTo>
                    <a:pt x="866" y="1723"/>
                    <a:pt x="875" y="1722"/>
                    <a:pt x="883" y="1720"/>
                  </a:cubicBezTo>
                  <a:cubicBezTo>
                    <a:pt x="883" y="28"/>
                    <a:pt x="883" y="28"/>
                    <a:pt x="883" y="28"/>
                  </a:cubicBezTo>
                  <a:cubicBezTo>
                    <a:pt x="874" y="16"/>
                    <a:pt x="867" y="7"/>
                    <a:pt x="862" y="0"/>
                  </a:cubicBezTo>
                </a:path>
              </a:pathLst>
            </a:custGeom>
            <a:solidFill>
              <a:srgbClr val="FFE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1" name="Freeform 99"/>
            <p:cNvSpPr/>
            <p:nvPr userDrawn="1">
              <p:custDataLst>
                <p:tags r:id="rId94"/>
              </p:custDataLst>
            </p:nvPr>
          </p:nvSpPr>
          <p:spPr bwMode="auto">
            <a:xfrm>
              <a:off x="6916810" y="4102100"/>
              <a:ext cx="385763" cy="877887"/>
            </a:xfrm>
            <a:custGeom>
              <a:avLst/>
              <a:gdLst>
                <a:gd name="T0" fmla="*/ 243 w 243"/>
                <a:gd name="T1" fmla="*/ 98 h 553"/>
                <a:gd name="T2" fmla="*/ 138 w 243"/>
                <a:gd name="T3" fmla="*/ 159 h 553"/>
                <a:gd name="T4" fmla="*/ 122 w 243"/>
                <a:gd name="T5" fmla="*/ 0 h 553"/>
                <a:gd name="T6" fmla="*/ 105 w 243"/>
                <a:gd name="T7" fmla="*/ 159 h 553"/>
                <a:gd name="T8" fmla="*/ 0 w 243"/>
                <a:gd name="T9" fmla="*/ 98 h 553"/>
                <a:gd name="T10" fmla="*/ 97 w 243"/>
                <a:gd name="T11" fmla="*/ 208 h 553"/>
                <a:gd name="T12" fmla="*/ 100 w 243"/>
                <a:gd name="T13" fmla="*/ 553 h 553"/>
                <a:gd name="T14" fmla="*/ 151 w 243"/>
                <a:gd name="T15" fmla="*/ 553 h 553"/>
                <a:gd name="T16" fmla="*/ 146 w 243"/>
                <a:gd name="T17" fmla="*/ 208 h 553"/>
                <a:gd name="T18" fmla="*/ 243 w 243"/>
                <a:gd name="T19" fmla="*/ 98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553">
                  <a:moveTo>
                    <a:pt x="243" y="98"/>
                  </a:moveTo>
                  <a:lnTo>
                    <a:pt x="138" y="159"/>
                  </a:lnTo>
                  <a:lnTo>
                    <a:pt x="122" y="0"/>
                  </a:lnTo>
                  <a:lnTo>
                    <a:pt x="105" y="159"/>
                  </a:lnTo>
                  <a:lnTo>
                    <a:pt x="0" y="98"/>
                  </a:lnTo>
                  <a:lnTo>
                    <a:pt x="97" y="208"/>
                  </a:lnTo>
                  <a:lnTo>
                    <a:pt x="100" y="553"/>
                  </a:lnTo>
                  <a:lnTo>
                    <a:pt x="151" y="553"/>
                  </a:lnTo>
                  <a:lnTo>
                    <a:pt x="146" y="208"/>
                  </a:lnTo>
                  <a:lnTo>
                    <a:pt x="243" y="98"/>
                  </a:lnTo>
                  <a:close/>
                </a:path>
              </a:pathLst>
            </a:custGeom>
            <a:solidFill>
              <a:srgbClr val="C56D2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33" name="Freeform 31"/>
          <p:cNvSpPr/>
          <p:nvPr userDrawn="1">
            <p:custDataLst>
              <p:tags r:id="rId1"/>
            </p:custDataLst>
          </p:nvPr>
        </p:nvSpPr>
        <p:spPr bwMode="auto">
          <a:xfrm>
            <a:off x="-50704" y="6441017"/>
            <a:ext cx="12192000" cy="416983"/>
          </a:xfrm>
          <a:custGeom>
            <a:avLst/>
            <a:gdLst>
              <a:gd name="T0" fmla="*/ 14368 w 14368"/>
              <a:gd name="T1" fmla="*/ 293 h 492"/>
              <a:gd name="T2" fmla="*/ 14147 w 14368"/>
              <a:gd name="T3" fmla="*/ 492 h 492"/>
              <a:gd name="T4" fmla="*/ 221 w 14368"/>
              <a:gd name="T5" fmla="*/ 492 h 492"/>
              <a:gd name="T6" fmla="*/ 0 w 14368"/>
              <a:gd name="T7" fmla="*/ 293 h 492"/>
              <a:gd name="T8" fmla="*/ 0 w 14368"/>
              <a:gd name="T9" fmla="*/ 218 h 492"/>
              <a:gd name="T10" fmla="*/ 221 w 14368"/>
              <a:gd name="T11" fmla="*/ 0 h 492"/>
              <a:gd name="T12" fmla="*/ 14147 w 14368"/>
              <a:gd name="T13" fmla="*/ 0 h 492"/>
              <a:gd name="T14" fmla="*/ 14368 w 14368"/>
              <a:gd name="T15" fmla="*/ 218 h 492"/>
              <a:gd name="T16" fmla="*/ 14368 w 14368"/>
              <a:gd name="T17" fmla="*/ 293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68" h="492">
                <a:moveTo>
                  <a:pt x="14368" y="293"/>
                </a:moveTo>
                <a:cubicBezTo>
                  <a:pt x="14368" y="409"/>
                  <a:pt x="14268" y="492"/>
                  <a:pt x="14147" y="492"/>
                </a:cubicBezTo>
                <a:cubicBezTo>
                  <a:pt x="221" y="492"/>
                  <a:pt x="221" y="492"/>
                  <a:pt x="221" y="492"/>
                </a:cubicBezTo>
                <a:cubicBezTo>
                  <a:pt x="99" y="492"/>
                  <a:pt x="0" y="409"/>
                  <a:pt x="0" y="293"/>
                </a:cubicBezTo>
                <a:cubicBezTo>
                  <a:pt x="0" y="218"/>
                  <a:pt x="0" y="218"/>
                  <a:pt x="0" y="218"/>
                </a:cubicBezTo>
                <a:cubicBezTo>
                  <a:pt x="0" y="102"/>
                  <a:pt x="99" y="0"/>
                  <a:pt x="221" y="0"/>
                </a:cubicBezTo>
                <a:cubicBezTo>
                  <a:pt x="14147" y="0"/>
                  <a:pt x="14147" y="0"/>
                  <a:pt x="14147" y="0"/>
                </a:cubicBezTo>
                <a:cubicBezTo>
                  <a:pt x="14268" y="0"/>
                  <a:pt x="14368" y="102"/>
                  <a:pt x="14368" y="218"/>
                </a:cubicBezTo>
                <a:cubicBezTo>
                  <a:pt x="14368" y="293"/>
                  <a:pt x="14368" y="293"/>
                  <a:pt x="14368" y="293"/>
                </a:cubicBezTo>
              </a:path>
            </a:pathLst>
          </a:custGeom>
          <a:solidFill>
            <a:srgbClr val="E99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nvGrpSpPr>
          <p:cNvPr id="3" name="组合 2"/>
          <p:cNvGrpSpPr/>
          <p:nvPr userDrawn="1">
            <p:custDataLst>
              <p:tags r:id="rId2"/>
            </p:custDataLst>
          </p:nvPr>
        </p:nvGrpSpPr>
        <p:grpSpPr>
          <a:xfrm>
            <a:off x="220229" y="5145288"/>
            <a:ext cx="1050409" cy="1443896"/>
            <a:chOff x="165172" y="3567113"/>
            <a:chExt cx="1000125" cy="1374775"/>
          </a:xfrm>
        </p:grpSpPr>
        <p:sp>
          <p:nvSpPr>
            <p:cNvPr id="9" name="Freeform 5"/>
            <p:cNvSpPr/>
            <p:nvPr userDrawn="1">
              <p:custDataLst>
                <p:tags r:id="rId87"/>
              </p:custDataLst>
            </p:nvPr>
          </p:nvSpPr>
          <p:spPr bwMode="auto">
            <a:xfrm>
              <a:off x="857322" y="4575175"/>
              <a:ext cx="241300" cy="304800"/>
            </a:xfrm>
            <a:custGeom>
              <a:avLst/>
              <a:gdLst>
                <a:gd name="T0" fmla="*/ 0 w 379"/>
                <a:gd name="T1" fmla="*/ 474 h 479"/>
                <a:gd name="T2" fmla="*/ 4 w 379"/>
                <a:gd name="T3" fmla="*/ 448 h 479"/>
                <a:gd name="T4" fmla="*/ 21 w 379"/>
                <a:gd name="T5" fmla="*/ 376 h 479"/>
                <a:gd name="T6" fmla="*/ 45 w 379"/>
                <a:gd name="T7" fmla="*/ 303 h 479"/>
                <a:gd name="T8" fmla="*/ 62 w 379"/>
                <a:gd name="T9" fmla="*/ 264 h 479"/>
                <a:gd name="T10" fmla="*/ 82 w 379"/>
                <a:gd name="T11" fmla="*/ 224 h 479"/>
                <a:gd name="T12" fmla="*/ 97 w 379"/>
                <a:gd name="T13" fmla="*/ 198 h 479"/>
                <a:gd name="T14" fmla="*/ 110 w 379"/>
                <a:gd name="T15" fmla="*/ 179 h 479"/>
                <a:gd name="T16" fmla="*/ 123 w 379"/>
                <a:gd name="T17" fmla="*/ 161 h 479"/>
                <a:gd name="T18" fmla="*/ 143 w 379"/>
                <a:gd name="T19" fmla="*/ 137 h 479"/>
                <a:gd name="T20" fmla="*/ 163 w 379"/>
                <a:gd name="T21" fmla="*/ 115 h 479"/>
                <a:gd name="T22" fmla="*/ 185 w 379"/>
                <a:gd name="T23" fmla="*/ 95 h 479"/>
                <a:gd name="T24" fmla="*/ 218 w 379"/>
                <a:gd name="T25" fmla="*/ 68 h 479"/>
                <a:gd name="T26" fmla="*/ 262 w 379"/>
                <a:gd name="T27" fmla="*/ 41 h 479"/>
                <a:gd name="T28" fmla="*/ 283 w 379"/>
                <a:gd name="T29" fmla="*/ 31 h 479"/>
                <a:gd name="T30" fmla="*/ 303 w 379"/>
                <a:gd name="T31" fmla="*/ 22 h 479"/>
                <a:gd name="T32" fmla="*/ 338 w 379"/>
                <a:gd name="T33" fmla="*/ 10 h 479"/>
                <a:gd name="T34" fmla="*/ 379 w 379"/>
                <a:gd name="T35" fmla="*/ 0 h 479"/>
                <a:gd name="T36" fmla="*/ 339 w 379"/>
                <a:gd name="T37" fmla="*/ 12 h 479"/>
                <a:gd name="T38" fmla="*/ 305 w 379"/>
                <a:gd name="T39" fmla="*/ 26 h 479"/>
                <a:gd name="T40" fmla="*/ 285 w 379"/>
                <a:gd name="T41" fmla="*/ 35 h 479"/>
                <a:gd name="T42" fmla="*/ 265 w 379"/>
                <a:gd name="T43" fmla="*/ 47 h 479"/>
                <a:gd name="T44" fmla="*/ 223 w 379"/>
                <a:gd name="T45" fmla="*/ 76 h 479"/>
                <a:gd name="T46" fmla="*/ 192 w 379"/>
                <a:gd name="T47" fmla="*/ 103 h 479"/>
                <a:gd name="T48" fmla="*/ 173 w 379"/>
                <a:gd name="T49" fmla="*/ 124 h 479"/>
                <a:gd name="T50" fmla="*/ 154 w 379"/>
                <a:gd name="T51" fmla="*/ 146 h 479"/>
                <a:gd name="T52" fmla="*/ 136 w 379"/>
                <a:gd name="T53" fmla="*/ 170 h 479"/>
                <a:gd name="T54" fmla="*/ 124 w 379"/>
                <a:gd name="T55" fmla="*/ 189 h 479"/>
                <a:gd name="T56" fmla="*/ 113 w 379"/>
                <a:gd name="T57" fmla="*/ 208 h 479"/>
                <a:gd name="T58" fmla="*/ 100 w 379"/>
                <a:gd name="T59" fmla="*/ 234 h 479"/>
                <a:gd name="T60" fmla="*/ 82 w 379"/>
                <a:gd name="T61" fmla="*/ 273 h 479"/>
                <a:gd name="T62" fmla="*/ 68 w 379"/>
                <a:gd name="T63" fmla="*/ 311 h 479"/>
                <a:gd name="T64" fmla="*/ 48 w 379"/>
                <a:gd name="T65" fmla="*/ 382 h 479"/>
                <a:gd name="T66" fmla="*/ 36 w 379"/>
                <a:gd name="T67" fmla="*/ 453 h 479"/>
                <a:gd name="T68" fmla="*/ 34 w 379"/>
                <a:gd name="T69" fmla="*/ 477 h 479"/>
                <a:gd name="T70" fmla="*/ 0 w 379"/>
                <a:gd name="T71" fmla="*/ 476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9" h="479">
                  <a:moveTo>
                    <a:pt x="0" y="476"/>
                  </a:moveTo>
                  <a:cubicBezTo>
                    <a:pt x="0" y="476"/>
                    <a:pt x="0" y="476"/>
                    <a:pt x="0" y="474"/>
                  </a:cubicBezTo>
                  <a:cubicBezTo>
                    <a:pt x="1" y="473"/>
                    <a:pt x="1" y="471"/>
                    <a:pt x="1" y="469"/>
                  </a:cubicBezTo>
                  <a:cubicBezTo>
                    <a:pt x="2" y="464"/>
                    <a:pt x="3" y="457"/>
                    <a:pt x="4" y="448"/>
                  </a:cubicBezTo>
                  <a:cubicBezTo>
                    <a:pt x="6" y="439"/>
                    <a:pt x="8" y="428"/>
                    <a:pt x="10" y="416"/>
                  </a:cubicBezTo>
                  <a:cubicBezTo>
                    <a:pt x="13" y="404"/>
                    <a:pt x="16" y="390"/>
                    <a:pt x="21" y="376"/>
                  </a:cubicBezTo>
                  <a:cubicBezTo>
                    <a:pt x="25" y="361"/>
                    <a:pt x="29" y="345"/>
                    <a:pt x="35" y="328"/>
                  </a:cubicBezTo>
                  <a:cubicBezTo>
                    <a:pt x="38" y="320"/>
                    <a:pt x="42" y="312"/>
                    <a:pt x="45" y="303"/>
                  </a:cubicBezTo>
                  <a:cubicBezTo>
                    <a:pt x="48" y="295"/>
                    <a:pt x="52" y="286"/>
                    <a:pt x="56" y="277"/>
                  </a:cubicBezTo>
                  <a:cubicBezTo>
                    <a:pt x="58" y="273"/>
                    <a:pt x="60" y="268"/>
                    <a:pt x="62" y="264"/>
                  </a:cubicBezTo>
                  <a:cubicBezTo>
                    <a:pt x="64" y="260"/>
                    <a:pt x="66" y="255"/>
                    <a:pt x="68" y="251"/>
                  </a:cubicBezTo>
                  <a:cubicBezTo>
                    <a:pt x="72" y="242"/>
                    <a:pt x="77" y="233"/>
                    <a:pt x="82" y="224"/>
                  </a:cubicBezTo>
                  <a:cubicBezTo>
                    <a:pt x="84" y="220"/>
                    <a:pt x="87" y="216"/>
                    <a:pt x="89" y="211"/>
                  </a:cubicBezTo>
                  <a:cubicBezTo>
                    <a:pt x="92" y="207"/>
                    <a:pt x="95" y="203"/>
                    <a:pt x="97" y="198"/>
                  </a:cubicBezTo>
                  <a:cubicBezTo>
                    <a:pt x="100" y="194"/>
                    <a:pt x="103" y="190"/>
                    <a:pt x="106" y="186"/>
                  </a:cubicBezTo>
                  <a:cubicBezTo>
                    <a:pt x="110" y="179"/>
                    <a:pt x="110" y="179"/>
                    <a:pt x="110" y="179"/>
                  </a:cubicBezTo>
                  <a:cubicBezTo>
                    <a:pt x="111" y="177"/>
                    <a:pt x="113" y="175"/>
                    <a:pt x="114" y="173"/>
                  </a:cubicBezTo>
                  <a:cubicBezTo>
                    <a:pt x="123" y="161"/>
                    <a:pt x="123" y="161"/>
                    <a:pt x="123" y="161"/>
                  </a:cubicBezTo>
                  <a:cubicBezTo>
                    <a:pt x="126" y="157"/>
                    <a:pt x="130" y="153"/>
                    <a:pt x="133" y="149"/>
                  </a:cubicBezTo>
                  <a:cubicBezTo>
                    <a:pt x="136" y="145"/>
                    <a:pt x="139" y="141"/>
                    <a:pt x="143" y="137"/>
                  </a:cubicBezTo>
                  <a:cubicBezTo>
                    <a:pt x="146" y="133"/>
                    <a:pt x="149" y="130"/>
                    <a:pt x="153" y="126"/>
                  </a:cubicBezTo>
                  <a:cubicBezTo>
                    <a:pt x="156" y="122"/>
                    <a:pt x="160" y="119"/>
                    <a:pt x="163" y="115"/>
                  </a:cubicBezTo>
                  <a:cubicBezTo>
                    <a:pt x="167" y="112"/>
                    <a:pt x="170" y="108"/>
                    <a:pt x="174" y="105"/>
                  </a:cubicBezTo>
                  <a:cubicBezTo>
                    <a:pt x="177" y="101"/>
                    <a:pt x="181" y="98"/>
                    <a:pt x="185" y="95"/>
                  </a:cubicBezTo>
                  <a:cubicBezTo>
                    <a:pt x="188" y="92"/>
                    <a:pt x="192" y="89"/>
                    <a:pt x="195" y="86"/>
                  </a:cubicBezTo>
                  <a:cubicBezTo>
                    <a:pt x="203" y="80"/>
                    <a:pt x="210" y="74"/>
                    <a:pt x="218" y="68"/>
                  </a:cubicBezTo>
                  <a:cubicBezTo>
                    <a:pt x="225" y="63"/>
                    <a:pt x="233" y="58"/>
                    <a:pt x="240" y="54"/>
                  </a:cubicBezTo>
                  <a:cubicBezTo>
                    <a:pt x="247" y="49"/>
                    <a:pt x="255" y="45"/>
                    <a:pt x="262" y="41"/>
                  </a:cubicBezTo>
                  <a:cubicBezTo>
                    <a:pt x="265" y="39"/>
                    <a:pt x="269" y="37"/>
                    <a:pt x="273" y="36"/>
                  </a:cubicBezTo>
                  <a:cubicBezTo>
                    <a:pt x="276" y="34"/>
                    <a:pt x="280" y="32"/>
                    <a:pt x="283" y="31"/>
                  </a:cubicBezTo>
                  <a:cubicBezTo>
                    <a:pt x="287" y="29"/>
                    <a:pt x="290" y="27"/>
                    <a:pt x="293" y="26"/>
                  </a:cubicBezTo>
                  <a:cubicBezTo>
                    <a:pt x="297" y="25"/>
                    <a:pt x="300" y="23"/>
                    <a:pt x="303" y="22"/>
                  </a:cubicBezTo>
                  <a:cubicBezTo>
                    <a:pt x="310" y="20"/>
                    <a:pt x="316" y="17"/>
                    <a:pt x="321" y="15"/>
                  </a:cubicBezTo>
                  <a:cubicBezTo>
                    <a:pt x="327" y="14"/>
                    <a:pt x="333" y="12"/>
                    <a:pt x="338" y="10"/>
                  </a:cubicBezTo>
                  <a:cubicBezTo>
                    <a:pt x="343" y="9"/>
                    <a:pt x="347" y="7"/>
                    <a:pt x="352" y="6"/>
                  </a:cubicBezTo>
                  <a:cubicBezTo>
                    <a:pt x="369" y="2"/>
                    <a:pt x="379" y="0"/>
                    <a:pt x="379" y="0"/>
                  </a:cubicBezTo>
                  <a:cubicBezTo>
                    <a:pt x="379" y="0"/>
                    <a:pt x="369" y="3"/>
                    <a:pt x="352" y="8"/>
                  </a:cubicBezTo>
                  <a:cubicBezTo>
                    <a:pt x="348" y="9"/>
                    <a:pt x="343" y="11"/>
                    <a:pt x="339" y="12"/>
                  </a:cubicBezTo>
                  <a:cubicBezTo>
                    <a:pt x="334" y="14"/>
                    <a:pt x="328" y="16"/>
                    <a:pt x="322" y="18"/>
                  </a:cubicBezTo>
                  <a:cubicBezTo>
                    <a:pt x="317" y="20"/>
                    <a:pt x="311" y="23"/>
                    <a:pt x="305" y="26"/>
                  </a:cubicBezTo>
                  <a:cubicBezTo>
                    <a:pt x="302" y="27"/>
                    <a:pt x="298" y="29"/>
                    <a:pt x="295" y="30"/>
                  </a:cubicBezTo>
                  <a:cubicBezTo>
                    <a:pt x="292" y="32"/>
                    <a:pt x="289" y="34"/>
                    <a:pt x="285" y="35"/>
                  </a:cubicBezTo>
                  <a:cubicBezTo>
                    <a:pt x="282" y="37"/>
                    <a:pt x="279" y="39"/>
                    <a:pt x="275" y="41"/>
                  </a:cubicBezTo>
                  <a:cubicBezTo>
                    <a:pt x="272" y="43"/>
                    <a:pt x="268" y="44"/>
                    <a:pt x="265" y="47"/>
                  </a:cubicBezTo>
                  <a:cubicBezTo>
                    <a:pt x="258" y="51"/>
                    <a:pt x="251" y="55"/>
                    <a:pt x="244" y="60"/>
                  </a:cubicBezTo>
                  <a:cubicBezTo>
                    <a:pt x="237" y="65"/>
                    <a:pt x="230" y="70"/>
                    <a:pt x="223" y="76"/>
                  </a:cubicBezTo>
                  <a:cubicBezTo>
                    <a:pt x="216" y="82"/>
                    <a:pt x="209" y="87"/>
                    <a:pt x="202" y="94"/>
                  </a:cubicBezTo>
                  <a:cubicBezTo>
                    <a:pt x="199" y="97"/>
                    <a:pt x="196" y="100"/>
                    <a:pt x="192" y="103"/>
                  </a:cubicBezTo>
                  <a:cubicBezTo>
                    <a:pt x="189" y="107"/>
                    <a:pt x="185" y="110"/>
                    <a:pt x="182" y="113"/>
                  </a:cubicBezTo>
                  <a:cubicBezTo>
                    <a:pt x="179" y="117"/>
                    <a:pt x="176" y="120"/>
                    <a:pt x="173" y="124"/>
                  </a:cubicBezTo>
                  <a:cubicBezTo>
                    <a:pt x="169" y="127"/>
                    <a:pt x="166" y="131"/>
                    <a:pt x="163" y="135"/>
                  </a:cubicBezTo>
                  <a:cubicBezTo>
                    <a:pt x="160" y="139"/>
                    <a:pt x="157" y="142"/>
                    <a:pt x="154" y="146"/>
                  </a:cubicBezTo>
                  <a:cubicBezTo>
                    <a:pt x="151" y="150"/>
                    <a:pt x="148" y="154"/>
                    <a:pt x="145" y="158"/>
                  </a:cubicBezTo>
                  <a:cubicBezTo>
                    <a:pt x="142" y="162"/>
                    <a:pt x="139" y="166"/>
                    <a:pt x="136" y="170"/>
                  </a:cubicBezTo>
                  <a:cubicBezTo>
                    <a:pt x="128" y="182"/>
                    <a:pt x="128" y="182"/>
                    <a:pt x="128" y="182"/>
                  </a:cubicBezTo>
                  <a:cubicBezTo>
                    <a:pt x="127" y="185"/>
                    <a:pt x="126" y="187"/>
                    <a:pt x="124" y="189"/>
                  </a:cubicBezTo>
                  <a:cubicBezTo>
                    <a:pt x="121" y="195"/>
                    <a:pt x="121" y="195"/>
                    <a:pt x="121" y="195"/>
                  </a:cubicBezTo>
                  <a:cubicBezTo>
                    <a:pt x="118" y="199"/>
                    <a:pt x="116" y="203"/>
                    <a:pt x="113" y="208"/>
                  </a:cubicBezTo>
                  <a:cubicBezTo>
                    <a:pt x="111" y="212"/>
                    <a:pt x="108" y="216"/>
                    <a:pt x="106" y="221"/>
                  </a:cubicBezTo>
                  <a:cubicBezTo>
                    <a:pt x="104" y="225"/>
                    <a:pt x="102" y="229"/>
                    <a:pt x="100" y="234"/>
                  </a:cubicBezTo>
                  <a:cubicBezTo>
                    <a:pt x="95" y="242"/>
                    <a:pt x="91" y="251"/>
                    <a:pt x="87" y="260"/>
                  </a:cubicBezTo>
                  <a:cubicBezTo>
                    <a:pt x="86" y="264"/>
                    <a:pt x="84" y="268"/>
                    <a:pt x="82" y="273"/>
                  </a:cubicBezTo>
                  <a:cubicBezTo>
                    <a:pt x="80" y="277"/>
                    <a:pt x="78" y="282"/>
                    <a:pt x="77" y="286"/>
                  </a:cubicBezTo>
                  <a:cubicBezTo>
                    <a:pt x="73" y="294"/>
                    <a:pt x="71" y="303"/>
                    <a:pt x="68" y="311"/>
                  </a:cubicBezTo>
                  <a:cubicBezTo>
                    <a:pt x="65" y="320"/>
                    <a:pt x="62" y="328"/>
                    <a:pt x="60" y="336"/>
                  </a:cubicBezTo>
                  <a:cubicBezTo>
                    <a:pt x="55" y="353"/>
                    <a:pt x="51" y="368"/>
                    <a:pt x="48" y="382"/>
                  </a:cubicBezTo>
                  <a:cubicBezTo>
                    <a:pt x="45" y="397"/>
                    <a:pt x="42" y="410"/>
                    <a:pt x="40" y="422"/>
                  </a:cubicBezTo>
                  <a:cubicBezTo>
                    <a:pt x="38" y="434"/>
                    <a:pt x="37" y="444"/>
                    <a:pt x="36" y="453"/>
                  </a:cubicBezTo>
                  <a:cubicBezTo>
                    <a:pt x="35" y="461"/>
                    <a:pt x="34" y="468"/>
                    <a:pt x="34" y="472"/>
                  </a:cubicBezTo>
                  <a:cubicBezTo>
                    <a:pt x="34" y="474"/>
                    <a:pt x="34" y="476"/>
                    <a:pt x="34" y="477"/>
                  </a:cubicBezTo>
                  <a:cubicBezTo>
                    <a:pt x="34" y="478"/>
                    <a:pt x="34" y="479"/>
                    <a:pt x="34" y="479"/>
                  </a:cubicBezTo>
                  <a:lnTo>
                    <a:pt x="0" y="476"/>
                  </a:lnTo>
                  <a:close/>
                </a:path>
              </a:pathLst>
            </a:custGeom>
            <a:solidFill>
              <a:srgbClr val="8F42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 name="Freeform 6"/>
            <p:cNvSpPr/>
            <p:nvPr userDrawn="1">
              <p:custDataLst>
                <p:tags r:id="rId88"/>
              </p:custDataLst>
            </p:nvPr>
          </p:nvSpPr>
          <p:spPr bwMode="auto">
            <a:xfrm>
              <a:off x="662060" y="4575175"/>
              <a:ext cx="241300" cy="304800"/>
            </a:xfrm>
            <a:custGeom>
              <a:avLst/>
              <a:gdLst>
                <a:gd name="T0" fmla="*/ 345 w 379"/>
                <a:gd name="T1" fmla="*/ 477 h 479"/>
                <a:gd name="T2" fmla="*/ 343 w 379"/>
                <a:gd name="T3" fmla="*/ 453 h 479"/>
                <a:gd name="T4" fmla="*/ 331 w 379"/>
                <a:gd name="T5" fmla="*/ 382 h 479"/>
                <a:gd name="T6" fmla="*/ 311 w 379"/>
                <a:gd name="T7" fmla="*/ 311 h 479"/>
                <a:gd name="T8" fmla="*/ 297 w 379"/>
                <a:gd name="T9" fmla="*/ 273 h 479"/>
                <a:gd name="T10" fmla="*/ 279 w 379"/>
                <a:gd name="T11" fmla="*/ 234 h 479"/>
                <a:gd name="T12" fmla="*/ 266 w 379"/>
                <a:gd name="T13" fmla="*/ 208 h 479"/>
                <a:gd name="T14" fmla="*/ 255 w 379"/>
                <a:gd name="T15" fmla="*/ 189 h 479"/>
                <a:gd name="T16" fmla="*/ 242 w 379"/>
                <a:gd name="T17" fmla="*/ 170 h 479"/>
                <a:gd name="T18" fmla="*/ 225 w 379"/>
                <a:gd name="T19" fmla="*/ 146 h 479"/>
                <a:gd name="T20" fmla="*/ 206 w 379"/>
                <a:gd name="T21" fmla="*/ 124 h 479"/>
                <a:gd name="T22" fmla="*/ 187 w 379"/>
                <a:gd name="T23" fmla="*/ 103 h 479"/>
                <a:gd name="T24" fmla="*/ 156 w 379"/>
                <a:gd name="T25" fmla="*/ 76 h 479"/>
                <a:gd name="T26" fmla="*/ 114 w 379"/>
                <a:gd name="T27" fmla="*/ 47 h 479"/>
                <a:gd name="T28" fmla="*/ 93 w 379"/>
                <a:gd name="T29" fmla="*/ 35 h 479"/>
                <a:gd name="T30" fmla="*/ 74 w 379"/>
                <a:gd name="T31" fmla="*/ 26 h 479"/>
                <a:gd name="T32" fmla="*/ 40 w 379"/>
                <a:gd name="T33" fmla="*/ 12 h 479"/>
                <a:gd name="T34" fmla="*/ 0 w 379"/>
                <a:gd name="T35" fmla="*/ 0 h 479"/>
                <a:gd name="T36" fmla="*/ 41 w 379"/>
                <a:gd name="T37" fmla="*/ 10 h 479"/>
                <a:gd name="T38" fmla="*/ 76 w 379"/>
                <a:gd name="T39" fmla="*/ 22 h 479"/>
                <a:gd name="T40" fmla="*/ 96 w 379"/>
                <a:gd name="T41" fmla="*/ 31 h 479"/>
                <a:gd name="T42" fmla="*/ 117 w 379"/>
                <a:gd name="T43" fmla="*/ 41 h 479"/>
                <a:gd name="T44" fmla="*/ 161 w 379"/>
                <a:gd name="T45" fmla="*/ 68 h 479"/>
                <a:gd name="T46" fmla="*/ 194 w 379"/>
                <a:gd name="T47" fmla="*/ 95 h 479"/>
                <a:gd name="T48" fmla="*/ 216 w 379"/>
                <a:gd name="T49" fmla="*/ 115 h 479"/>
                <a:gd name="T50" fmla="*/ 236 w 379"/>
                <a:gd name="T51" fmla="*/ 137 h 479"/>
                <a:gd name="T52" fmla="*/ 255 w 379"/>
                <a:gd name="T53" fmla="*/ 161 h 479"/>
                <a:gd name="T54" fmla="*/ 269 w 379"/>
                <a:gd name="T55" fmla="*/ 179 h 479"/>
                <a:gd name="T56" fmla="*/ 281 w 379"/>
                <a:gd name="T57" fmla="*/ 198 h 479"/>
                <a:gd name="T58" fmla="*/ 297 w 379"/>
                <a:gd name="T59" fmla="*/ 224 h 479"/>
                <a:gd name="T60" fmla="*/ 317 w 379"/>
                <a:gd name="T61" fmla="*/ 264 h 479"/>
                <a:gd name="T62" fmla="*/ 334 w 379"/>
                <a:gd name="T63" fmla="*/ 303 h 479"/>
                <a:gd name="T64" fmla="*/ 358 w 379"/>
                <a:gd name="T65" fmla="*/ 376 h 479"/>
                <a:gd name="T66" fmla="*/ 375 w 379"/>
                <a:gd name="T67" fmla="*/ 448 h 479"/>
                <a:gd name="T68" fmla="*/ 378 w 379"/>
                <a:gd name="T69" fmla="*/ 474 h 479"/>
                <a:gd name="T70" fmla="*/ 345 w 379"/>
                <a:gd name="T71" fmla="*/ 47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9" h="479">
                  <a:moveTo>
                    <a:pt x="345" y="479"/>
                  </a:moveTo>
                  <a:cubicBezTo>
                    <a:pt x="345" y="479"/>
                    <a:pt x="345" y="478"/>
                    <a:pt x="345" y="477"/>
                  </a:cubicBezTo>
                  <a:cubicBezTo>
                    <a:pt x="345" y="476"/>
                    <a:pt x="345" y="474"/>
                    <a:pt x="345" y="472"/>
                  </a:cubicBezTo>
                  <a:cubicBezTo>
                    <a:pt x="344" y="468"/>
                    <a:pt x="344" y="461"/>
                    <a:pt x="343" y="453"/>
                  </a:cubicBezTo>
                  <a:cubicBezTo>
                    <a:pt x="342" y="444"/>
                    <a:pt x="340" y="434"/>
                    <a:pt x="338" y="422"/>
                  </a:cubicBezTo>
                  <a:cubicBezTo>
                    <a:pt x="337" y="410"/>
                    <a:pt x="334" y="397"/>
                    <a:pt x="331" y="382"/>
                  </a:cubicBezTo>
                  <a:cubicBezTo>
                    <a:pt x="328" y="368"/>
                    <a:pt x="324" y="353"/>
                    <a:pt x="319" y="336"/>
                  </a:cubicBezTo>
                  <a:cubicBezTo>
                    <a:pt x="317" y="328"/>
                    <a:pt x="314" y="320"/>
                    <a:pt x="311" y="311"/>
                  </a:cubicBezTo>
                  <a:cubicBezTo>
                    <a:pt x="308" y="303"/>
                    <a:pt x="305" y="294"/>
                    <a:pt x="302" y="286"/>
                  </a:cubicBezTo>
                  <a:cubicBezTo>
                    <a:pt x="300" y="282"/>
                    <a:pt x="299" y="277"/>
                    <a:pt x="297" y="273"/>
                  </a:cubicBezTo>
                  <a:cubicBezTo>
                    <a:pt x="295" y="268"/>
                    <a:pt x="293" y="264"/>
                    <a:pt x="291" y="260"/>
                  </a:cubicBezTo>
                  <a:cubicBezTo>
                    <a:pt x="288" y="251"/>
                    <a:pt x="284" y="242"/>
                    <a:pt x="279" y="234"/>
                  </a:cubicBezTo>
                  <a:cubicBezTo>
                    <a:pt x="277" y="229"/>
                    <a:pt x="275" y="225"/>
                    <a:pt x="273" y="221"/>
                  </a:cubicBezTo>
                  <a:cubicBezTo>
                    <a:pt x="270" y="216"/>
                    <a:pt x="268" y="212"/>
                    <a:pt x="266" y="208"/>
                  </a:cubicBezTo>
                  <a:cubicBezTo>
                    <a:pt x="263" y="203"/>
                    <a:pt x="261" y="199"/>
                    <a:pt x="258" y="195"/>
                  </a:cubicBezTo>
                  <a:cubicBezTo>
                    <a:pt x="255" y="189"/>
                    <a:pt x="255" y="189"/>
                    <a:pt x="255" y="189"/>
                  </a:cubicBezTo>
                  <a:cubicBezTo>
                    <a:pt x="253" y="187"/>
                    <a:pt x="252" y="185"/>
                    <a:pt x="250" y="182"/>
                  </a:cubicBezTo>
                  <a:cubicBezTo>
                    <a:pt x="242" y="170"/>
                    <a:pt x="242" y="170"/>
                    <a:pt x="242" y="170"/>
                  </a:cubicBezTo>
                  <a:cubicBezTo>
                    <a:pt x="240" y="166"/>
                    <a:pt x="237" y="162"/>
                    <a:pt x="234" y="158"/>
                  </a:cubicBezTo>
                  <a:cubicBezTo>
                    <a:pt x="231" y="154"/>
                    <a:pt x="228" y="150"/>
                    <a:pt x="225" y="146"/>
                  </a:cubicBezTo>
                  <a:cubicBezTo>
                    <a:pt x="222" y="142"/>
                    <a:pt x="219" y="139"/>
                    <a:pt x="216" y="135"/>
                  </a:cubicBezTo>
                  <a:cubicBezTo>
                    <a:pt x="213" y="131"/>
                    <a:pt x="210" y="127"/>
                    <a:pt x="206" y="124"/>
                  </a:cubicBezTo>
                  <a:cubicBezTo>
                    <a:pt x="203" y="120"/>
                    <a:pt x="200" y="117"/>
                    <a:pt x="197" y="113"/>
                  </a:cubicBezTo>
                  <a:cubicBezTo>
                    <a:pt x="193" y="110"/>
                    <a:pt x="190" y="107"/>
                    <a:pt x="187" y="103"/>
                  </a:cubicBezTo>
                  <a:cubicBezTo>
                    <a:pt x="183" y="100"/>
                    <a:pt x="180" y="97"/>
                    <a:pt x="176" y="94"/>
                  </a:cubicBezTo>
                  <a:cubicBezTo>
                    <a:pt x="170" y="87"/>
                    <a:pt x="162" y="82"/>
                    <a:pt x="156" y="76"/>
                  </a:cubicBezTo>
                  <a:cubicBezTo>
                    <a:pt x="149" y="70"/>
                    <a:pt x="141" y="65"/>
                    <a:pt x="135" y="60"/>
                  </a:cubicBezTo>
                  <a:cubicBezTo>
                    <a:pt x="128" y="55"/>
                    <a:pt x="120" y="51"/>
                    <a:pt x="114" y="47"/>
                  </a:cubicBezTo>
                  <a:cubicBezTo>
                    <a:pt x="110" y="44"/>
                    <a:pt x="107" y="43"/>
                    <a:pt x="103" y="41"/>
                  </a:cubicBezTo>
                  <a:cubicBezTo>
                    <a:pt x="100" y="39"/>
                    <a:pt x="97" y="37"/>
                    <a:pt x="93" y="35"/>
                  </a:cubicBezTo>
                  <a:cubicBezTo>
                    <a:pt x="90" y="34"/>
                    <a:pt x="87" y="32"/>
                    <a:pt x="84" y="30"/>
                  </a:cubicBezTo>
                  <a:cubicBezTo>
                    <a:pt x="80" y="29"/>
                    <a:pt x="77" y="27"/>
                    <a:pt x="74" y="26"/>
                  </a:cubicBezTo>
                  <a:cubicBezTo>
                    <a:pt x="68" y="23"/>
                    <a:pt x="62" y="20"/>
                    <a:pt x="56" y="18"/>
                  </a:cubicBezTo>
                  <a:cubicBezTo>
                    <a:pt x="51" y="16"/>
                    <a:pt x="45" y="14"/>
                    <a:pt x="40" y="12"/>
                  </a:cubicBezTo>
                  <a:cubicBezTo>
                    <a:pt x="35" y="11"/>
                    <a:pt x="31" y="9"/>
                    <a:pt x="27" y="8"/>
                  </a:cubicBezTo>
                  <a:cubicBezTo>
                    <a:pt x="10" y="3"/>
                    <a:pt x="0" y="0"/>
                    <a:pt x="0" y="0"/>
                  </a:cubicBezTo>
                  <a:cubicBezTo>
                    <a:pt x="0" y="0"/>
                    <a:pt x="10" y="2"/>
                    <a:pt x="27" y="6"/>
                  </a:cubicBezTo>
                  <a:cubicBezTo>
                    <a:pt x="31" y="7"/>
                    <a:pt x="36" y="9"/>
                    <a:pt x="41" y="10"/>
                  </a:cubicBezTo>
                  <a:cubicBezTo>
                    <a:pt x="46" y="12"/>
                    <a:pt x="52" y="14"/>
                    <a:pt x="57" y="15"/>
                  </a:cubicBezTo>
                  <a:cubicBezTo>
                    <a:pt x="63" y="17"/>
                    <a:pt x="69" y="20"/>
                    <a:pt x="76" y="22"/>
                  </a:cubicBezTo>
                  <a:cubicBezTo>
                    <a:pt x="79" y="23"/>
                    <a:pt x="82" y="25"/>
                    <a:pt x="86" y="26"/>
                  </a:cubicBezTo>
                  <a:cubicBezTo>
                    <a:pt x="89" y="27"/>
                    <a:pt x="92" y="29"/>
                    <a:pt x="96" y="31"/>
                  </a:cubicBezTo>
                  <a:cubicBezTo>
                    <a:pt x="99" y="32"/>
                    <a:pt x="103" y="34"/>
                    <a:pt x="106" y="36"/>
                  </a:cubicBezTo>
                  <a:cubicBezTo>
                    <a:pt x="110" y="37"/>
                    <a:pt x="113" y="39"/>
                    <a:pt x="117" y="41"/>
                  </a:cubicBezTo>
                  <a:cubicBezTo>
                    <a:pt x="124" y="45"/>
                    <a:pt x="131" y="49"/>
                    <a:pt x="139" y="54"/>
                  </a:cubicBezTo>
                  <a:cubicBezTo>
                    <a:pt x="146" y="58"/>
                    <a:pt x="154" y="63"/>
                    <a:pt x="161" y="68"/>
                  </a:cubicBezTo>
                  <a:cubicBezTo>
                    <a:pt x="168" y="74"/>
                    <a:pt x="176" y="80"/>
                    <a:pt x="183" y="86"/>
                  </a:cubicBezTo>
                  <a:cubicBezTo>
                    <a:pt x="187" y="89"/>
                    <a:pt x="191" y="92"/>
                    <a:pt x="194" y="95"/>
                  </a:cubicBezTo>
                  <a:cubicBezTo>
                    <a:pt x="198" y="98"/>
                    <a:pt x="202" y="101"/>
                    <a:pt x="205" y="105"/>
                  </a:cubicBezTo>
                  <a:cubicBezTo>
                    <a:pt x="209" y="108"/>
                    <a:pt x="212" y="112"/>
                    <a:pt x="216" y="115"/>
                  </a:cubicBezTo>
                  <a:cubicBezTo>
                    <a:pt x="219" y="119"/>
                    <a:pt x="223" y="122"/>
                    <a:pt x="226" y="126"/>
                  </a:cubicBezTo>
                  <a:cubicBezTo>
                    <a:pt x="229" y="130"/>
                    <a:pt x="233" y="133"/>
                    <a:pt x="236" y="137"/>
                  </a:cubicBezTo>
                  <a:cubicBezTo>
                    <a:pt x="240" y="141"/>
                    <a:pt x="243" y="145"/>
                    <a:pt x="246" y="149"/>
                  </a:cubicBezTo>
                  <a:cubicBezTo>
                    <a:pt x="249" y="153"/>
                    <a:pt x="252" y="157"/>
                    <a:pt x="255" y="161"/>
                  </a:cubicBezTo>
                  <a:cubicBezTo>
                    <a:pt x="264" y="173"/>
                    <a:pt x="264" y="173"/>
                    <a:pt x="264" y="173"/>
                  </a:cubicBezTo>
                  <a:cubicBezTo>
                    <a:pt x="266" y="175"/>
                    <a:pt x="267" y="177"/>
                    <a:pt x="269" y="179"/>
                  </a:cubicBezTo>
                  <a:cubicBezTo>
                    <a:pt x="273" y="186"/>
                    <a:pt x="273" y="186"/>
                    <a:pt x="273" y="186"/>
                  </a:cubicBezTo>
                  <a:cubicBezTo>
                    <a:pt x="276" y="190"/>
                    <a:pt x="279" y="194"/>
                    <a:pt x="281" y="198"/>
                  </a:cubicBezTo>
                  <a:cubicBezTo>
                    <a:pt x="284" y="203"/>
                    <a:pt x="287" y="207"/>
                    <a:pt x="289" y="211"/>
                  </a:cubicBezTo>
                  <a:cubicBezTo>
                    <a:pt x="292" y="216"/>
                    <a:pt x="295" y="220"/>
                    <a:pt x="297" y="224"/>
                  </a:cubicBezTo>
                  <a:cubicBezTo>
                    <a:pt x="302" y="233"/>
                    <a:pt x="307" y="242"/>
                    <a:pt x="311" y="251"/>
                  </a:cubicBezTo>
                  <a:cubicBezTo>
                    <a:pt x="313" y="255"/>
                    <a:pt x="315" y="260"/>
                    <a:pt x="317" y="264"/>
                  </a:cubicBezTo>
                  <a:cubicBezTo>
                    <a:pt x="319" y="268"/>
                    <a:pt x="321" y="273"/>
                    <a:pt x="323" y="277"/>
                  </a:cubicBezTo>
                  <a:cubicBezTo>
                    <a:pt x="327" y="286"/>
                    <a:pt x="331" y="295"/>
                    <a:pt x="334" y="303"/>
                  </a:cubicBezTo>
                  <a:cubicBezTo>
                    <a:pt x="337" y="312"/>
                    <a:pt x="341" y="320"/>
                    <a:pt x="343" y="328"/>
                  </a:cubicBezTo>
                  <a:cubicBezTo>
                    <a:pt x="349" y="345"/>
                    <a:pt x="354" y="361"/>
                    <a:pt x="358" y="376"/>
                  </a:cubicBezTo>
                  <a:cubicBezTo>
                    <a:pt x="362" y="390"/>
                    <a:pt x="366" y="404"/>
                    <a:pt x="368" y="416"/>
                  </a:cubicBezTo>
                  <a:cubicBezTo>
                    <a:pt x="371" y="428"/>
                    <a:pt x="373" y="439"/>
                    <a:pt x="375" y="448"/>
                  </a:cubicBezTo>
                  <a:cubicBezTo>
                    <a:pt x="376" y="457"/>
                    <a:pt x="377" y="464"/>
                    <a:pt x="378" y="469"/>
                  </a:cubicBezTo>
                  <a:cubicBezTo>
                    <a:pt x="378" y="471"/>
                    <a:pt x="378" y="473"/>
                    <a:pt x="378" y="474"/>
                  </a:cubicBezTo>
                  <a:cubicBezTo>
                    <a:pt x="379" y="476"/>
                    <a:pt x="379" y="476"/>
                    <a:pt x="379" y="476"/>
                  </a:cubicBezTo>
                  <a:lnTo>
                    <a:pt x="345" y="479"/>
                  </a:lnTo>
                  <a:close/>
                </a:path>
              </a:pathLst>
            </a:custGeom>
            <a:solidFill>
              <a:srgbClr val="8F42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 name="Freeform 7"/>
            <p:cNvSpPr/>
            <p:nvPr userDrawn="1">
              <p:custDataLst>
                <p:tags r:id="rId89"/>
              </p:custDataLst>
            </p:nvPr>
          </p:nvSpPr>
          <p:spPr bwMode="auto">
            <a:xfrm>
              <a:off x="868435" y="4713288"/>
              <a:ext cx="247650" cy="163512"/>
            </a:xfrm>
            <a:custGeom>
              <a:avLst/>
              <a:gdLst>
                <a:gd name="T0" fmla="*/ 0 w 389"/>
                <a:gd name="T1" fmla="*/ 252 h 258"/>
                <a:gd name="T2" fmla="*/ 1 w 389"/>
                <a:gd name="T3" fmla="*/ 251 h 258"/>
                <a:gd name="T4" fmla="*/ 2 w 389"/>
                <a:gd name="T5" fmla="*/ 246 h 258"/>
                <a:gd name="T6" fmla="*/ 6 w 389"/>
                <a:gd name="T7" fmla="*/ 230 h 258"/>
                <a:gd name="T8" fmla="*/ 15 w 389"/>
                <a:gd name="T9" fmla="*/ 206 h 258"/>
                <a:gd name="T10" fmla="*/ 30 w 389"/>
                <a:gd name="T11" fmla="*/ 177 h 258"/>
                <a:gd name="T12" fmla="*/ 50 w 389"/>
                <a:gd name="T13" fmla="*/ 144 h 258"/>
                <a:gd name="T14" fmla="*/ 77 w 389"/>
                <a:gd name="T15" fmla="*/ 110 h 258"/>
                <a:gd name="T16" fmla="*/ 111 w 389"/>
                <a:gd name="T17" fmla="*/ 79 h 258"/>
                <a:gd name="T18" fmla="*/ 150 w 389"/>
                <a:gd name="T19" fmla="*/ 53 h 258"/>
                <a:gd name="T20" fmla="*/ 170 w 389"/>
                <a:gd name="T21" fmla="*/ 41 h 258"/>
                <a:gd name="T22" fmla="*/ 181 w 389"/>
                <a:gd name="T23" fmla="*/ 36 h 258"/>
                <a:gd name="T24" fmla="*/ 192 w 389"/>
                <a:gd name="T25" fmla="*/ 32 h 258"/>
                <a:gd name="T26" fmla="*/ 234 w 389"/>
                <a:gd name="T27" fmla="*/ 17 h 258"/>
                <a:gd name="T28" fmla="*/ 255 w 389"/>
                <a:gd name="T29" fmla="*/ 12 h 258"/>
                <a:gd name="T30" fmla="*/ 275 w 389"/>
                <a:gd name="T31" fmla="*/ 8 h 258"/>
                <a:gd name="T32" fmla="*/ 294 w 389"/>
                <a:gd name="T33" fmla="*/ 5 h 258"/>
                <a:gd name="T34" fmla="*/ 303 w 389"/>
                <a:gd name="T35" fmla="*/ 3 h 258"/>
                <a:gd name="T36" fmla="*/ 312 w 389"/>
                <a:gd name="T37" fmla="*/ 3 h 258"/>
                <a:gd name="T38" fmla="*/ 328 w 389"/>
                <a:gd name="T39" fmla="*/ 1 h 258"/>
                <a:gd name="T40" fmla="*/ 343 w 389"/>
                <a:gd name="T41" fmla="*/ 1 h 258"/>
                <a:gd name="T42" fmla="*/ 356 w 389"/>
                <a:gd name="T43" fmla="*/ 0 h 258"/>
                <a:gd name="T44" fmla="*/ 368 w 389"/>
                <a:gd name="T45" fmla="*/ 0 h 258"/>
                <a:gd name="T46" fmla="*/ 389 w 389"/>
                <a:gd name="T47" fmla="*/ 0 h 258"/>
                <a:gd name="T48" fmla="*/ 368 w 389"/>
                <a:gd name="T49" fmla="*/ 2 h 258"/>
                <a:gd name="T50" fmla="*/ 357 w 389"/>
                <a:gd name="T51" fmla="*/ 2 h 258"/>
                <a:gd name="T52" fmla="*/ 344 w 389"/>
                <a:gd name="T53" fmla="*/ 4 h 258"/>
                <a:gd name="T54" fmla="*/ 329 w 389"/>
                <a:gd name="T55" fmla="*/ 5 h 258"/>
                <a:gd name="T56" fmla="*/ 313 w 389"/>
                <a:gd name="T57" fmla="*/ 8 h 258"/>
                <a:gd name="T58" fmla="*/ 304 w 389"/>
                <a:gd name="T59" fmla="*/ 9 h 258"/>
                <a:gd name="T60" fmla="*/ 295 w 389"/>
                <a:gd name="T61" fmla="*/ 11 h 258"/>
                <a:gd name="T62" fmla="*/ 276 w 389"/>
                <a:gd name="T63" fmla="*/ 15 h 258"/>
                <a:gd name="T64" fmla="*/ 257 w 389"/>
                <a:gd name="T65" fmla="*/ 21 h 258"/>
                <a:gd name="T66" fmla="*/ 237 w 389"/>
                <a:gd name="T67" fmla="*/ 27 h 258"/>
                <a:gd name="T68" fmla="*/ 197 w 389"/>
                <a:gd name="T69" fmla="*/ 44 h 258"/>
                <a:gd name="T70" fmla="*/ 187 w 389"/>
                <a:gd name="T71" fmla="*/ 49 h 258"/>
                <a:gd name="T72" fmla="*/ 178 w 389"/>
                <a:gd name="T73" fmla="*/ 55 h 258"/>
                <a:gd name="T74" fmla="*/ 159 w 389"/>
                <a:gd name="T75" fmla="*/ 67 h 258"/>
                <a:gd name="T76" fmla="*/ 124 w 389"/>
                <a:gd name="T77" fmla="*/ 94 h 258"/>
                <a:gd name="T78" fmla="*/ 95 w 389"/>
                <a:gd name="T79" fmla="*/ 126 h 258"/>
                <a:gd name="T80" fmla="*/ 72 w 389"/>
                <a:gd name="T81" fmla="*/ 158 h 258"/>
                <a:gd name="T82" fmla="*/ 55 w 389"/>
                <a:gd name="T83" fmla="*/ 189 h 258"/>
                <a:gd name="T84" fmla="*/ 44 w 389"/>
                <a:gd name="T85" fmla="*/ 217 h 258"/>
                <a:gd name="T86" fmla="*/ 37 w 389"/>
                <a:gd name="T87" fmla="*/ 239 h 258"/>
                <a:gd name="T88" fmla="*/ 34 w 389"/>
                <a:gd name="T89" fmla="*/ 253 h 258"/>
                <a:gd name="T90" fmla="*/ 34 w 389"/>
                <a:gd name="T91" fmla="*/ 256 h 258"/>
                <a:gd name="T92" fmla="*/ 33 w 389"/>
                <a:gd name="T93" fmla="*/ 258 h 258"/>
                <a:gd name="T94" fmla="*/ 0 w 389"/>
                <a:gd name="T95" fmla="*/ 25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9" h="258">
                  <a:moveTo>
                    <a:pt x="0" y="252"/>
                  </a:moveTo>
                  <a:cubicBezTo>
                    <a:pt x="0" y="252"/>
                    <a:pt x="0" y="252"/>
                    <a:pt x="1" y="251"/>
                  </a:cubicBezTo>
                  <a:cubicBezTo>
                    <a:pt x="1" y="250"/>
                    <a:pt x="1" y="248"/>
                    <a:pt x="2" y="246"/>
                  </a:cubicBezTo>
                  <a:cubicBezTo>
                    <a:pt x="3" y="242"/>
                    <a:pt x="4" y="237"/>
                    <a:pt x="6" y="230"/>
                  </a:cubicBezTo>
                  <a:cubicBezTo>
                    <a:pt x="9" y="223"/>
                    <a:pt x="12" y="215"/>
                    <a:pt x="15" y="206"/>
                  </a:cubicBezTo>
                  <a:cubicBezTo>
                    <a:pt x="19" y="197"/>
                    <a:pt x="24" y="187"/>
                    <a:pt x="30" y="177"/>
                  </a:cubicBezTo>
                  <a:cubicBezTo>
                    <a:pt x="35" y="166"/>
                    <a:pt x="42" y="155"/>
                    <a:pt x="50" y="144"/>
                  </a:cubicBezTo>
                  <a:cubicBezTo>
                    <a:pt x="58" y="133"/>
                    <a:pt x="67" y="121"/>
                    <a:pt x="77" y="110"/>
                  </a:cubicBezTo>
                  <a:cubicBezTo>
                    <a:pt x="88" y="100"/>
                    <a:pt x="99" y="89"/>
                    <a:pt x="111" y="79"/>
                  </a:cubicBezTo>
                  <a:cubicBezTo>
                    <a:pt x="123" y="69"/>
                    <a:pt x="136" y="61"/>
                    <a:pt x="150" y="53"/>
                  </a:cubicBezTo>
                  <a:cubicBezTo>
                    <a:pt x="157" y="49"/>
                    <a:pt x="163" y="45"/>
                    <a:pt x="170" y="41"/>
                  </a:cubicBezTo>
                  <a:cubicBezTo>
                    <a:pt x="174" y="40"/>
                    <a:pt x="177" y="38"/>
                    <a:pt x="181" y="36"/>
                  </a:cubicBezTo>
                  <a:cubicBezTo>
                    <a:pt x="184" y="35"/>
                    <a:pt x="188" y="33"/>
                    <a:pt x="192" y="32"/>
                  </a:cubicBezTo>
                  <a:cubicBezTo>
                    <a:pt x="206" y="26"/>
                    <a:pt x="220" y="21"/>
                    <a:pt x="234" y="17"/>
                  </a:cubicBezTo>
                  <a:cubicBezTo>
                    <a:pt x="241" y="15"/>
                    <a:pt x="248" y="13"/>
                    <a:pt x="255" y="12"/>
                  </a:cubicBezTo>
                  <a:cubicBezTo>
                    <a:pt x="262" y="10"/>
                    <a:pt x="268" y="9"/>
                    <a:pt x="275" y="8"/>
                  </a:cubicBezTo>
                  <a:cubicBezTo>
                    <a:pt x="281" y="6"/>
                    <a:pt x="288" y="6"/>
                    <a:pt x="294" y="5"/>
                  </a:cubicBezTo>
                  <a:cubicBezTo>
                    <a:pt x="297" y="4"/>
                    <a:pt x="300" y="4"/>
                    <a:pt x="303" y="3"/>
                  </a:cubicBezTo>
                  <a:cubicBezTo>
                    <a:pt x="306" y="3"/>
                    <a:pt x="309" y="3"/>
                    <a:pt x="312" y="3"/>
                  </a:cubicBezTo>
                  <a:cubicBezTo>
                    <a:pt x="318" y="2"/>
                    <a:pt x="323" y="2"/>
                    <a:pt x="328" y="1"/>
                  </a:cubicBezTo>
                  <a:cubicBezTo>
                    <a:pt x="334" y="1"/>
                    <a:pt x="339" y="1"/>
                    <a:pt x="343" y="1"/>
                  </a:cubicBezTo>
                  <a:cubicBezTo>
                    <a:pt x="348" y="0"/>
                    <a:pt x="352" y="0"/>
                    <a:pt x="356" y="0"/>
                  </a:cubicBezTo>
                  <a:cubicBezTo>
                    <a:pt x="360" y="0"/>
                    <a:pt x="364" y="0"/>
                    <a:pt x="368" y="0"/>
                  </a:cubicBezTo>
                  <a:cubicBezTo>
                    <a:pt x="381" y="0"/>
                    <a:pt x="389" y="0"/>
                    <a:pt x="389" y="0"/>
                  </a:cubicBezTo>
                  <a:cubicBezTo>
                    <a:pt x="389" y="0"/>
                    <a:pt x="381" y="1"/>
                    <a:pt x="368" y="2"/>
                  </a:cubicBezTo>
                  <a:cubicBezTo>
                    <a:pt x="364" y="2"/>
                    <a:pt x="361" y="2"/>
                    <a:pt x="357" y="2"/>
                  </a:cubicBezTo>
                  <a:cubicBezTo>
                    <a:pt x="352" y="3"/>
                    <a:pt x="348" y="3"/>
                    <a:pt x="344" y="4"/>
                  </a:cubicBezTo>
                  <a:cubicBezTo>
                    <a:pt x="339" y="4"/>
                    <a:pt x="334" y="5"/>
                    <a:pt x="329" y="5"/>
                  </a:cubicBezTo>
                  <a:cubicBezTo>
                    <a:pt x="324" y="6"/>
                    <a:pt x="318" y="7"/>
                    <a:pt x="313" y="8"/>
                  </a:cubicBezTo>
                  <a:cubicBezTo>
                    <a:pt x="310" y="8"/>
                    <a:pt x="307" y="9"/>
                    <a:pt x="304" y="9"/>
                  </a:cubicBezTo>
                  <a:cubicBezTo>
                    <a:pt x="301" y="10"/>
                    <a:pt x="298" y="10"/>
                    <a:pt x="295" y="11"/>
                  </a:cubicBezTo>
                  <a:cubicBezTo>
                    <a:pt x="289" y="12"/>
                    <a:pt x="283" y="14"/>
                    <a:pt x="276" y="15"/>
                  </a:cubicBezTo>
                  <a:cubicBezTo>
                    <a:pt x="270" y="17"/>
                    <a:pt x="264" y="19"/>
                    <a:pt x="257" y="21"/>
                  </a:cubicBezTo>
                  <a:cubicBezTo>
                    <a:pt x="251" y="22"/>
                    <a:pt x="244" y="25"/>
                    <a:pt x="237" y="27"/>
                  </a:cubicBezTo>
                  <a:cubicBezTo>
                    <a:pt x="224" y="32"/>
                    <a:pt x="210" y="38"/>
                    <a:pt x="197" y="44"/>
                  </a:cubicBezTo>
                  <a:cubicBezTo>
                    <a:pt x="194" y="46"/>
                    <a:pt x="191" y="48"/>
                    <a:pt x="187" y="49"/>
                  </a:cubicBezTo>
                  <a:cubicBezTo>
                    <a:pt x="184" y="51"/>
                    <a:pt x="181" y="53"/>
                    <a:pt x="178" y="55"/>
                  </a:cubicBezTo>
                  <a:cubicBezTo>
                    <a:pt x="171" y="59"/>
                    <a:pt x="165" y="63"/>
                    <a:pt x="159" y="67"/>
                  </a:cubicBezTo>
                  <a:cubicBezTo>
                    <a:pt x="146" y="75"/>
                    <a:pt x="135" y="84"/>
                    <a:pt x="124" y="94"/>
                  </a:cubicBezTo>
                  <a:cubicBezTo>
                    <a:pt x="113" y="104"/>
                    <a:pt x="103" y="115"/>
                    <a:pt x="95" y="126"/>
                  </a:cubicBezTo>
                  <a:cubicBezTo>
                    <a:pt x="86" y="136"/>
                    <a:pt x="78" y="147"/>
                    <a:pt x="72" y="158"/>
                  </a:cubicBezTo>
                  <a:cubicBezTo>
                    <a:pt x="65" y="169"/>
                    <a:pt x="59" y="179"/>
                    <a:pt x="55" y="189"/>
                  </a:cubicBezTo>
                  <a:cubicBezTo>
                    <a:pt x="50" y="199"/>
                    <a:pt x="47" y="209"/>
                    <a:pt x="44" y="217"/>
                  </a:cubicBezTo>
                  <a:cubicBezTo>
                    <a:pt x="41" y="225"/>
                    <a:pt x="39" y="233"/>
                    <a:pt x="37" y="239"/>
                  </a:cubicBezTo>
                  <a:cubicBezTo>
                    <a:pt x="36" y="245"/>
                    <a:pt x="35" y="250"/>
                    <a:pt x="34" y="253"/>
                  </a:cubicBezTo>
                  <a:cubicBezTo>
                    <a:pt x="34" y="255"/>
                    <a:pt x="34" y="256"/>
                    <a:pt x="34" y="256"/>
                  </a:cubicBezTo>
                  <a:cubicBezTo>
                    <a:pt x="34" y="257"/>
                    <a:pt x="33" y="258"/>
                    <a:pt x="33" y="258"/>
                  </a:cubicBezTo>
                  <a:lnTo>
                    <a:pt x="0" y="252"/>
                  </a:lnTo>
                  <a:close/>
                </a:path>
              </a:pathLst>
            </a:custGeom>
            <a:solidFill>
              <a:srgbClr val="8F42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 name="Freeform 8"/>
            <p:cNvSpPr/>
            <p:nvPr userDrawn="1">
              <p:custDataLst>
                <p:tags r:id="rId90"/>
              </p:custDataLst>
            </p:nvPr>
          </p:nvSpPr>
          <p:spPr bwMode="auto">
            <a:xfrm>
              <a:off x="635072" y="4713288"/>
              <a:ext cx="247650" cy="163512"/>
            </a:xfrm>
            <a:custGeom>
              <a:avLst/>
              <a:gdLst>
                <a:gd name="T0" fmla="*/ 355 w 388"/>
                <a:gd name="T1" fmla="*/ 258 h 258"/>
                <a:gd name="T2" fmla="*/ 355 w 388"/>
                <a:gd name="T3" fmla="*/ 256 h 258"/>
                <a:gd name="T4" fmla="*/ 354 w 388"/>
                <a:gd name="T5" fmla="*/ 253 h 258"/>
                <a:gd name="T6" fmla="*/ 351 w 388"/>
                <a:gd name="T7" fmla="*/ 239 h 258"/>
                <a:gd name="T8" fmla="*/ 345 w 388"/>
                <a:gd name="T9" fmla="*/ 217 h 258"/>
                <a:gd name="T10" fmla="*/ 334 w 388"/>
                <a:gd name="T11" fmla="*/ 189 h 258"/>
                <a:gd name="T12" fmla="*/ 317 w 388"/>
                <a:gd name="T13" fmla="*/ 158 h 258"/>
                <a:gd name="T14" fmla="*/ 294 w 388"/>
                <a:gd name="T15" fmla="*/ 126 h 258"/>
                <a:gd name="T16" fmla="*/ 265 w 388"/>
                <a:gd name="T17" fmla="*/ 94 h 258"/>
                <a:gd name="T18" fmla="*/ 230 w 388"/>
                <a:gd name="T19" fmla="*/ 67 h 258"/>
                <a:gd name="T20" fmla="*/ 211 w 388"/>
                <a:gd name="T21" fmla="*/ 55 h 258"/>
                <a:gd name="T22" fmla="*/ 201 w 388"/>
                <a:gd name="T23" fmla="*/ 49 h 258"/>
                <a:gd name="T24" fmla="*/ 191 w 388"/>
                <a:gd name="T25" fmla="*/ 44 h 258"/>
                <a:gd name="T26" fmla="*/ 151 w 388"/>
                <a:gd name="T27" fmla="*/ 27 h 258"/>
                <a:gd name="T28" fmla="*/ 131 w 388"/>
                <a:gd name="T29" fmla="*/ 21 h 258"/>
                <a:gd name="T30" fmla="*/ 112 w 388"/>
                <a:gd name="T31" fmla="*/ 15 h 258"/>
                <a:gd name="T32" fmla="*/ 93 w 388"/>
                <a:gd name="T33" fmla="*/ 11 h 258"/>
                <a:gd name="T34" fmla="*/ 85 w 388"/>
                <a:gd name="T35" fmla="*/ 9 h 258"/>
                <a:gd name="T36" fmla="*/ 76 w 388"/>
                <a:gd name="T37" fmla="*/ 8 h 258"/>
                <a:gd name="T38" fmla="*/ 60 w 388"/>
                <a:gd name="T39" fmla="*/ 5 h 258"/>
                <a:gd name="T40" fmla="*/ 45 w 388"/>
                <a:gd name="T41" fmla="*/ 4 h 258"/>
                <a:gd name="T42" fmla="*/ 32 w 388"/>
                <a:gd name="T43" fmla="*/ 2 h 258"/>
                <a:gd name="T44" fmla="*/ 21 w 388"/>
                <a:gd name="T45" fmla="*/ 2 h 258"/>
                <a:gd name="T46" fmla="*/ 0 w 388"/>
                <a:gd name="T47" fmla="*/ 0 h 258"/>
                <a:gd name="T48" fmla="*/ 21 w 388"/>
                <a:gd name="T49" fmla="*/ 0 h 258"/>
                <a:gd name="T50" fmla="*/ 32 w 388"/>
                <a:gd name="T51" fmla="*/ 0 h 258"/>
                <a:gd name="T52" fmla="*/ 45 w 388"/>
                <a:gd name="T53" fmla="*/ 1 h 258"/>
                <a:gd name="T54" fmla="*/ 60 w 388"/>
                <a:gd name="T55" fmla="*/ 1 h 258"/>
                <a:gd name="T56" fmla="*/ 77 w 388"/>
                <a:gd name="T57" fmla="*/ 3 h 258"/>
                <a:gd name="T58" fmla="*/ 85 w 388"/>
                <a:gd name="T59" fmla="*/ 3 h 258"/>
                <a:gd name="T60" fmla="*/ 95 w 388"/>
                <a:gd name="T61" fmla="*/ 5 h 258"/>
                <a:gd name="T62" fmla="*/ 114 w 388"/>
                <a:gd name="T63" fmla="*/ 8 h 258"/>
                <a:gd name="T64" fmla="*/ 134 w 388"/>
                <a:gd name="T65" fmla="*/ 12 h 258"/>
                <a:gd name="T66" fmla="*/ 154 w 388"/>
                <a:gd name="T67" fmla="*/ 17 h 258"/>
                <a:gd name="T68" fmla="*/ 197 w 388"/>
                <a:gd name="T69" fmla="*/ 32 h 258"/>
                <a:gd name="T70" fmla="*/ 208 w 388"/>
                <a:gd name="T71" fmla="*/ 36 h 258"/>
                <a:gd name="T72" fmla="*/ 218 w 388"/>
                <a:gd name="T73" fmla="*/ 41 h 258"/>
                <a:gd name="T74" fmla="*/ 239 w 388"/>
                <a:gd name="T75" fmla="*/ 53 h 258"/>
                <a:gd name="T76" fmla="*/ 278 w 388"/>
                <a:gd name="T77" fmla="*/ 79 h 258"/>
                <a:gd name="T78" fmla="*/ 311 w 388"/>
                <a:gd name="T79" fmla="*/ 110 h 258"/>
                <a:gd name="T80" fmla="*/ 338 w 388"/>
                <a:gd name="T81" fmla="*/ 144 h 258"/>
                <a:gd name="T82" fmla="*/ 359 w 388"/>
                <a:gd name="T83" fmla="*/ 177 h 258"/>
                <a:gd name="T84" fmla="*/ 373 w 388"/>
                <a:gd name="T85" fmla="*/ 206 h 258"/>
                <a:gd name="T86" fmla="*/ 382 w 388"/>
                <a:gd name="T87" fmla="*/ 230 h 258"/>
                <a:gd name="T88" fmla="*/ 387 w 388"/>
                <a:gd name="T89" fmla="*/ 246 h 258"/>
                <a:gd name="T90" fmla="*/ 388 w 388"/>
                <a:gd name="T91" fmla="*/ 251 h 258"/>
                <a:gd name="T92" fmla="*/ 388 w 388"/>
                <a:gd name="T93" fmla="*/ 252 h 258"/>
                <a:gd name="T94" fmla="*/ 355 w 388"/>
                <a:gd name="T95" fmla="*/ 25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8" h="258">
                  <a:moveTo>
                    <a:pt x="355" y="258"/>
                  </a:moveTo>
                  <a:cubicBezTo>
                    <a:pt x="355" y="258"/>
                    <a:pt x="355" y="257"/>
                    <a:pt x="355" y="256"/>
                  </a:cubicBezTo>
                  <a:cubicBezTo>
                    <a:pt x="355" y="256"/>
                    <a:pt x="355" y="255"/>
                    <a:pt x="354" y="253"/>
                  </a:cubicBezTo>
                  <a:cubicBezTo>
                    <a:pt x="354" y="250"/>
                    <a:pt x="353" y="245"/>
                    <a:pt x="351" y="239"/>
                  </a:cubicBezTo>
                  <a:cubicBezTo>
                    <a:pt x="350" y="233"/>
                    <a:pt x="348" y="225"/>
                    <a:pt x="345" y="217"/>
                  </a:cubicBezTo>
                  <a:cubicBezTo>
                    <a:pt x="342" y="209"/>
                    <a:pt x="338" y="199"/>
                    <a:pt x="334" y="189"/>
                  </a:cubicBezTo>
                  <a:cubicBezTo>
                    <a:pt x="329" y="179"/>
                    <a:pt x="323" y="169"/>
                    <a:pt x="317" y="158"/>
                  </a:cubicBezTo>
                  <a:cubicBezTo>
                    <a:pt x="310" y="147"/>
                    <a:pt x="303" y="136"/>
                    <a:pt x="294" y="126"/>
                  </a:cubicBezTo>
                  <a:cubicBezTo>
                    <a:pt x="285" y="115"/>
                    <a:pt x="275" y="104"/>
                    <a:pt x="265" y="94"/>
                  </a:cubicBezTo>
                  <a:cubicBezTo>
                    <a:pt x="254" y="84"/>
                    <a:pt x="242" y="75"/>
                    <a:pt x="230" y="67"/>
                  </a:cubicBezTo>
                  <a:cubicBezTo>
                    <a:pt x="224" y="63"/>
                    <a:pt x="217" y="59"/>
                    <a:pt x="211" y="55"/>
                  </a:cubicBezTo>
                  <a:cubicBezTo>
                    <a:pt x="208" y="53"/>
                    <a:pt x="204" y="51"/>
                    <a:pt x="201" y="49"/>
                  </a:cubicBezTo>
                  <a:cubicBezTo>
                    <a:pt x="198" y="48"/>
                    <a:pt x="195" y="46"/>
                    <a:pt x="191" y="44"/>
                  </a:cubicBezTo>
                  <a:cubicBezTo>
                    <a:pt x="178" y="38"/>
                    <a:pt x="165" y="32"/>
                    <a:pt x="151" y="27"/>
                  </a:cubicBezTo>
                  <a:cubicBezTo>
                    <a:pt x="144" y="25"/>
                    <a:pt x="138" y="22"/>
                    <a:pt x="131" y="21"/>
                  </a:cubicBezTo>
                  <a:cubicBezTo>
                    <a:pt x="125" y="19"/>
                    <a:pt x="118" y="17"/>
                    <a:pt x="112" y="15"/>
                  </a:cubicBezTo>
                  <a:cubicBezTo>
                    <a:pt x="106" y="14"/>
                    <a:pt x="99" y="12"/>
                    <a:pt x="93" y="11"/>
                  </a:cubicBezTo>
                  <a:cubicBezTo>
                    <a:pt x="90" y="10"/>
                    <a:pt x="87" y="10"/>
                    <a:pt x="85" y="9"/>
                  </a:cubicBezTo>
                  <a:cubicBezTo>
                    <a:pt x="82" y="9"/>
                    <a:pt x="79" y="8"/>
                    <a:pt x="76" y="8"/>
                  </a:cubicBezTo>
                  <a:cubicBezTo>
                    <a:pt x="70" y="7"/>
                    <a:pt x="65" y="6"/>
                    <a:pt x="60" y="5"/>
                  </a:cubicBezTo>
                  <a:cubicBezTo>
                    <a:pt x="54" y="5"/>
                    <a:pt x="50" y="4"/>
                    <a:pt x="45" y="4"/>
                  </a:cubicBezTo>
                  <a:cubicBezTo>
                    <a:pt x="40" y="3"/>
                    <a:pt x="36" y="3"/>
                    <a:pt x="32" y="2"/>
                  </a:cubicBezTo>
                  <a:cubicBezTo>
                    <a:pt x="28" y="2"/>
                    <a:pt x="24" y="2"/>
                    <a:pt x="21" y="2"/>
                  </a:cubicBezTo>
                  <a:cubicBezTo>
                    <a:pt x="7" y="1"/>
                    <a:pt x="0" y="0"/>
                    <a:pt x="0" y="0"/>
                  </a:cubicBezTo>
                  <a:cubicBezTo>
                    <a:pt x="0" y="0"/>
                    <a:pt x="8" y="0"/>
                    <a:pt x="21" y="0"/>
                  </a:cubicBezTo>
                  <a:cubicBezTo>
                    <a:pt x="24" y="0"/>
                    <a:pt x="28" y="0"/>
                    <a:pt x="32" y="0"/>
                  </a:cubicBezTo>
                  <a:cubicBezTo>
                    <a:pt x="36" y="0"/>
                    <a:pt x="40" y="0"/>
                    <a:pt x="45" y="1"/>
                  </a:cubicBezTo>
                  <a:cubicBezTo>
                    <a:pt x="50" y="1"/>
                    <a:pt x="55" y="1"/>
                    <a:pt x="60" y="1"/>
                  </a:cubicBezTo>
                  <a:cubicBezTo>
                    <a:pt x="65" y="2"/>
                    <a:pt x="71" y="2"/>
                    <a:pt x="77" y="3"/>
                  </a:cubicBezTo>
                  <a:cubicBezTo>
                    <a:pt x="79" y="3"/>
                    <a:pt x="82" y="3"/>
                    <a:pt x="85" y="3"/>
                  </a:cubicBezTo>
                  <a:cubicBezTo>
                    <a:pt x="88" y="4"/>
                    <a:pt x="91" y="4"/>
                    <a:pt x="95" y="5"/>
                  </a:cubicBezTo>
                  <a:cubicBezTo>
                    <a:pt x="101" y="6"/>
                    <a:pt x="107" y="6"/>
                    <a:pt x="114" y="8"/>
                  </a:cubicBezTo>
                  <a:cubicBezTo>
                    <a:pt x="120" y="9"/>
                    <a:pt x="127" y="10"/>
                    <a:pt x="134" y="12"/>
                  </a:cubicBezTo>
                  <a:cubicBezTo>
                    <a:pt x="141" y="13"/>
                    <a:pt x="147" y="15"/>
                    <a:pt x="154" y="17"/>
                  </a:cubicBezTo>
                  <a:cubicBezTo>
                    <a:pt x="168" y="21"/>
                    <a:pt x="183" y="26"/>
                    <a:pt x="197" y="32"/>
                  </a:cubicBezTo>
                  <a:cubicBezTo>
                    <a:pt x="201" y="33"/>
                    <a:pt x="204" y="35"/>
                    <a:pt x="208" y="36"/>
                  </a:cubicBezTo>
                  <a:cubicBezTo>
                    <a:pt x="211" y="38"/>
                    <a:pt x="215" y="40"/>
                    <a:pt x="218" y="41"/>
                  </a:cubicBezTo>
                  <a:cubicBezTo>
                    <a:pt x="225" y="45"/>
                    <a:pt x="232" y="49"/>
                    <a:pt x="239" y="53"/>
                  </a:cubicBezTo>
                  <a:cubicBezTo>
                    <a:pt x="252" y="61"/>
                    <a:pt x="266" y="69"/>
                    <a:pt x="278" y="79"/>
                  </a:cubicBezTo>
                  <a:cubicBezTo>
                    <a:pt x="290" y="89"/>
                    <a:pt x="301" y="100"/>
                    <a:pt x="311" y="110"/>
                  </a:cubicBezTo>
                  <a:cubicBezTo>
                    <a:pt x="321" y="121"/>
                    <a:pt x="330" y="133"/>
                    <a:pt x="338" y="144"/>
                  </a:cubicBezTo>
                  <a:cubicBezTo>
                    <a:pt x="346" y="155"/>
                    <a:pt x="353" y="166"/>
                    <a:pt x="359" y="177"/>
                  </a:cubicBezTo>
                  <a:cubicBezTo>
                    <a:pt x="365" y="187"/>
                    <a:pt x="369" y="197"/>
                    <a:pt x="373" y="206"/>
                  </a:cubicBezTo>
                  <a:cubicBezTo>
                    <a:pt x="377" y="215"/>
                    <a:pt x="380" y="223"/>
                    <a:pt x="382" y="230"/>
                  </a:cubicBezTo>
                  <a:cubicBezTo>
                    <a:pt x="384" y="237"/>
                    <a:pt x="386" y="242"/>
                    <a:pt x="387" y="246"/>
                  </a:cubicBezTo>
                  <a:cubicBezTo>
                    <a:pt x="387" y="248"/>
                    <a:pt x="388" y="250"/>
                    <a:pt x="388" y="251"/>
                  </a:cubicBezTo>
                  <a:cubicBezTo>
                    <a:pt x="388" y="252"/>
                    <a:pt x="388" y="252"/>
                    <a:pt x="388" y="252"/>
                  </a:cubicBezTo>
                  <a:lnTo>
                    <a:pt x="355" y="258"/>
                  </a:lnTo>
                  <a:close/>
                </a:path>
              </a:pathLst>
            </a:custGeom>
            <a:solidFill>
              <a:srgbClr val="8F42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 name="Freeform 9"/>
            <p:cNvSpPr/>
            <p:nvPr userDrawn="1">
              <p:custDataLst>
                <p:tags r:id="rId91"/>
              </p:custDataLst>
            </p:nvPr>
          </p:nvSpPr>
          <p:spPr bwMode="auto">
            <a:xfrm>
              <a:off x="863672" y="4543425"/>
              <a:ext cx="55563" cy="285750"/>
            </a:xfrm>
            <a:custGeom>
              <a:avLst/>
              <a:gdLst>
                <a:gd name="T0" fmla="*/ 4 w 87"/>
                <a:gd name="T1" fmla="*/ 451 h 451"/>
                <a:gd name="T2" fmla="*/ 4 w 87"/>
                <a:gd name="T3" fmla="*/ 446 h 451"/>
                <a:gd name="T4" fmla="*/ 3 w 87"/>
                <a:gd name="T5" fmla="*/ 431 h 451"/>
                <a:gd name="T6" fmla="*/ 1 w 87"/>
                <a:gd name="T7" fmla="*/ 378 h 451"/>
                <a:gd name="T8" fmla="*/ 8 w 87"/>
                <a:gd name="T9" fmla="*/ 217 h 451"/>
                <a:gd name="T10" fmla="*/ 14 w 87"/>
                <a:gd name="T11" fmla="*/ 173 h 451"/>
                <a:gd name="T12" fmla="*/ 18 w 87"/>
                <a:gd name="T13" fmla="*/ 152 h 451"/>
                <a:gd name="T14" fmla="*/ 22 w 87"/>
                <a:gd name="T15" fmla="*/ 132 h 451"/>
                <a:gd name="T16" fmla="*/ 27 w 87"/>
                <a:gd name="T17" fmla="*/ 112 h 451"/>
                <a:gd name="T18" fmla="*/ 33 w 87"/>
                <a:gd name="T19" fmla="*/ 93 h 451"/>
                <a:gd name="T20" fmla="*/ 46 w 87"/>
                <a:gd name="T21" fmla="*/ 60 h 451"/>
                <a:gd name="T22" fmla="*/ 53 w 87"/>
                <a:gd name="T23" fmla="*/ 46 h 451"/>
                <a:gd name="T24" fmla="*/ 60 w 87"/>
                <a:gd name="T25" fmla="*/ 34 h 451"/>
                <a:gd name="T26" fmla="*/ 67 w 87"/>
                <a:gd name="T27" fmla="*/ 23 h 451"/>
                <a:gd name="T28" fmla="*/ 73 w 87"/>
                <a:gd name="T29" fmla="*/ 15 h 451"/>
                <a:gd name="T30" fmla="*/ 83 w 87"/>
                <a:gd name="T31" fmla="*/ 4 h 451"/>
                <a:gd name="T32" fmla="*/ 87 w 87"/>
                <a:gd name="T33" fmla="*/ 0 h 451"/>
                <a:gd name="T34" fmla="*/ 83 w 87"/>
                <a:gd name="T35" fmla="*/ 4 h 451"/>
                <a:gd name="T36" fmla="*/ 74 w 87"/>
                <a:gd name="T37" fmla="*/ 16 h 451"/>
                <a:gd name="T38" fmla="*/ 68 w 87"/>
                <a:gd name="T39" fmla="*/ 24 h 451"/>
                <a:gd name="T40" fmla="*/ 62 w 87"/>
                <a:gd name="T41" fmla="*/ 35 h 451"/>
                <a:gd name="T42" fmla="*/ 56 w 87"/>
                <a:gd name="T43" fmla="*/ 48 h 451"/>
                <a:gd name="T44" fmla="*/ 51 w 87"/>
                <a:gd name="T45" fmla="*/ 62 h 451"/>
                <a:gd name="T46" fmla="*/ 40 w 87"/>
                <a:gd name="T47" fmla="*/ 96 h 451"/>
                <a:gd name="T48" fmla="*/ 36 w 87"/>
                <a:gd name="T49" fmla="*/ 114 h 451"/>
                <a:gd name="T50" fmla="*/ 33 w 87"/>
                <a:gd name="T51" fmla="*/ 134 h 451"/>
                <a:gd name="T52" fmla="*/ 30 w 87"/>
                <a:gd name="T53" fmla="*/ 154 h 451"/>
                <a:gd name="T54" fmla="*/ 28 w 87"/>
                <a:gd name="T55" fmla="*/ 175 h 451"/>
                <a:gd name="T56" fmla="*/ 25 w 87"/>
                <a:gd name="T57" fmla="*/ 218 h 451"/>
                <a:gd name="T58" fmla="*/ 30 w 87"/>
                <a:gd name="T59" fmla="*/ 376 h 451"/>
                <a:gd name="T60" fmla="*/ 35 w 87"/>
                <a:gd name="T61" fmla="*/ 428 h 451"/>
                <a:gd name="T62" fmla="*/ 37 w 87"/>
                <a:gd name="T63" fmla="*/ 442 h 451"/>
                <a:gd name="T64" fmla="*/ 38 w 87"/>
                <a:gd name="T65" fmla="*/ 447 h 451"/>
                <a:gd name="T66" fmla="*/ 4 w 87"/>
                <a:gd name="T67"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7" h="451">
                  <a:moveTo>
                    <a:pt x="4" y="451"/>
                  </a:moveTo>
                  <a:cubicBezTo>
                    <a:pt x="4" y="451"/>
                    <a:pt x="4" y="449"/>
                    <a:pt x="4" y="446"/>
                  </a:cubicBezTo>
                  <a:cubicBezTo>
                    <a:pt x="4" y="442"/>
                    <a:pt x="3" y="437"/>
                    <a:pt x="3" y="431"/>
                  </a:cubicBezTo>
                  <a:cubicBezTo>
                    <a:pt x="2" y="418"/>
                    <a:pt x="2" y="400"/>
                    <a:pt x="1" y="378"/>
                  </a:cubicBezTo>
                  <a:cubicBezTo>
                    <a:pt x="0" y="334"/>
                    <a:pt x="1" y="275"/>
                    <a:pt x="8" y="217"/>
                  </a:cubicBezTo>
                  <a:cubicBezTo>
                    <a:pt x="10" y="202"/>
                    <a:pt x="12" y="187"/>
                    <a:pt x="14" y="173"/>
                  </a:cubicBezTo>
                  <a:cubicBezTo>
                    <a:pt x="15" y="166"/>
                    <a:pt x="17" y="159"/>
                    <a:pt x="18" y="152"/>
                  </a:cubicBezTo>
                  <a:cubicBezTo>
                    <a:pt x="19" y="145"/>
                    <a:pt x="21" y="138"/>
                    <a:pt x="22" y="132"/>
                  </a:cubicBezTo>
                  <a:cubicBezTo>
                    <a:pt x="24" y="125"/>
                    <a:pt x="26" y="118"/>
                    <a:pt x="27" y="112"/>
                  </a:cubicBezTo>
                  <a:cubicBezTo>
                    <a:pt x="29" y="106"/>
                    <a:pt x="31" y="99"/>
                    <a:pt x="33" y="93"/>
                  </a:cubicBezTo>
                  <a:cubicBezTo>
                    <a:pt x="37" y="81"/>
                    <a:pt x="41" y="70"/>
                    <a:pt x="46" y="60"/>
                  </a:cubicBezTo>
                  <a:cubicBezTo>
                    <a:pt x="48" y="55"/>
                    <a:pt x="50" y="50"/>
                    <a:pt x="53" y="46"/>
                  </a:cubicBezTo>
                  <a:cubicBezTo>
                    <a:pt x="55" y="42"/>
                    <a:pt x="57" y="37"/>
                    <a:pt x="60" y="34"/>
                  </a:cubicBezTo>
                  <a:cubicBezTo>
                    <a:pt x="62" y="30"/>
                    <a:pt x="64" y="26"/>
                    <a:pt x="67" y="23"/>
                  </a:cubicBezTo>
                  <a:cubicBezTo>
                    <a:pt x="69" y="20"/>
                    <a:pt x="71" y="17"/>
                    <a:pt x="73" y="15"/>
                  </a:cubicBezTo>
                  <a:cubicBezTo>
                    <a:pt x="77" y="10"/>
                    <a:pt x="81" y="6"/>
                    <a:pt x="83" y="4"/>
                  </a:cubicBezTo>
                  <a:cubicBezTo>
                    <a:pt x="85" y="2"/>
                    <a:pt x="87" y="0"/>
                    <a:pt x="87" y="0"/>
                  </a:cubicBezTo>
                  <a:cubicBezTo>
                    <a:pt x="87" y="0"/>
                    <a:pt x="86" y="2"/>
                    <a:pt x="83" y="4"/>
                  </a:cubicBezTo>
                  <a:cubicBezTo>
                    <a:pt x="81" y="7"/>
                    <a:pt x="78" y="10"/>
                    <a:pt x="74" y="16"/>
                  </a:cubicBezTo>
                  <a:cubicBezTo>
                    <a:pt x="72" y="18"/>
                    <a:pt x="70" y="21"/>
                    <a:pt x="68" y="24"/>
                  </a:cubicBezTo>
                  <a:cubicBezTo>
                    <a:pt x="67" y="28"/>
                    <a:pt x="65" y="31"/>
                    <a:pt x="62" y="35"/>
                  </a:cubicBezTo>
                  <a:cubicBezTo>
                    <a:pt x="60" y="39"/>
                    <a:pt x="58" y="43"/>
                    <a:pt x="56" y="48"/>
                  </a:cubicBezTo>
                  <a:cubicBezTo>
                    <a:pt x="54" y="52"/>
                    <a:pt x="53" y="57"/>
                    <a:pt x="51" y="62"/>
                  </a:cubicBezTo>
                  <a:cubicBezTo>
                    <a:pt x="47" y="72"/>
                    <a:pt x="43" y="84"/>
                    <a:pt x="40" y="96"/>
                  </a:cubicBezTo>
                  <a:cubicBezTo>
                    <a:pt x="39" y="102"/>
                    <a:pt x="38" y="108"/>
                    <a:pt x="36" y="114"/>
                  </a:cubicBezTo>
                  <a:cubicBezTo>
                    <a:pt x="35" y="120"/>
                    <a:pt x="34" y="127"/>
                    <a:pt x="33" y="134"/>
                  </a:cubicBezTo>
                  <a:cubicBezTo>
                    <a:pt x="32" y="140"/>
                    <a:pt x="31" y="147"/>
                    <a:pt x="30" y="154"/>
                  </a:cubicBezTo>
                  <a:cubicBezTo>
                    <a:pt x="29" y="161"/>
                    <a:pt x="28" y="168"/>
                    <a:pt x="28" y="175"/>
                  </a:cubicBezTo>
                  <a:cubicBezTo>
                    <a:pt x="26" y="189"/>
                    <a:pt x="25" y="203"/>
                    <a:pt x="25" y="218"/>
                  </a:cubicBezTo>
                  <a:cubicBezTo>
                    <a:pt x="22" y="275"/>
                    <a:pt x="26" y="333"/>
                    <a:pt x="30" y="376"/>
                  </a:cubicBezTo>
                  <a:cubicBezTo>
                    <a:pt x="31" y="398"/>
                    <a:pt x="33" y="415"/>
                    <a:pt x="35" y="428"/>
                  </a:cubicBezTo>
                  <a:cubicBezTo>
                    <a:pt x="36" y="434"/>
                    <a:pt x="37" y="439"/>
                    <a:pt x="37" y="442"/>
                  </a:cubicBezTo>
                  <a:cubicBezTo>
                    <a:pt x="37" y="446"/>
                    <a:pt x="38" y="447"/>
                    <a:pt x="38" y="447"/>
                  </a:cubicBezTo>
                  <a:lnTo>
                    <a:pt x="4" y="451"/>
                  </a:lnTo>
                  <a:close/>
                </a:path>
              </a:pathLst>
            </a:custGeom>
            <a:solidFill>
              <a:srgbClr val="8F42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8" name="Oval 56"/>
            <p:cNvSpPr>
              <a:spLocks noChangeArrowheads="1"/>
            </p:cNvSpPr>
            <p:nvPr userDrawn="1">
              <p:custDataLst>
                <p:tags r:id="rId92"/>
              </p:custDataLst>
            </p:nvPr>
          </p:nvSpPr>
          <p:spPr bwMode="auto">
            <a:xfrm>
              <a:off x="530297" y="4859338"/>
              <a:ext cx="344488" cy="82550"/>
            </a:xfrm>
            <a:prstGeom prst="ellipse">
              <a:avLst/>
            </a:prstGeom>
            <a:solidFill>
              <a:srgbClr val="D78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9" name="Freeform 57"/>
            <p:cNvSpPr/>
            <p:nvPr userDrawn="1">
              <p:custDataLst>
                <p:tags r:id="rId93"/>
              </p:custDataLst>
            </p:nvPr>
          </p:nvSpPr>
          <p:spPr bwMode="auto">
            <a:xfrm>
              <a:off x="165172" y="3567113"/>
              <a:ext cx="1000125" cy="990600"/>
            </a:xfrm>
            <a:custGeom>
              <a:avLst/>
              <a:gdLst>
                <a:gd name="T0" fmla="*/ 1146 w 1571"/>
                <a:gd name="T1" fmla="*/ 506 h 1563"/>
                <a:gd name="T2" fmla="*/ 796 w 1571"/>
                <a:gd name="T3" fmla="*/ 0 h 1563"/>
                <a:gd name="T4" fmla="*/ 433 w 1571"/>
                <a:gd name="T5" fmla="*/ 506 h 1563"/>
                <a:gd name="T6" fmla="*/ 772 w 1571"/>
                <a:gd name="T7" fmla="*/ 1562 h 1563"/>
                <a:gd name="T8" fmla="*/ 772 w 1571"/>
                <a:gd name="T9" fmla="*/ 1563 h 1563"/>
                <a:gd name="T10" fmla="*/ 780 w 1571"/>
                <a:gd name="T11" fmla="*/ 1563 h 1563"/>
                <a:gd name="T12" fmla="*/ 788 w 1571"/>
                <a:gd name="T13" fmla="*/ 1563 h 1563"/>
                <a:gd name="T14" fmla="*/ 788 w 1571"/>
                <a:gd name="T15" fmla="*/ 1562 h 1563"/>
                <a:gd name="T16" fmla="*/ 1146 w 1571"/>
                <a:gd name="T17" fmla="*/ 506 h 1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1" h="1563">
                  <a:moveTo>
                    <a:pt x="1146" y="506"/>
                  </a:moveTo>
                  <a:cubicBezTo>
                    <a:pt x="969" y="217"/>
                    <a:pt x="796" y="0"/>
                    <a:pt x="796" y="0"/>
                  </a:cubicBezTo>
                  <a:cubicBezTo>
                    <a:pt x="796" y="0"/>
                    <a:pt x="622" y="224"/>
                    <a:pt x="433" y="506"/>
                  </a:cubicBezTo>
                  <a:cubicBezTo>
                    <a:pt x="0" y="1153"/>
                    <a:pt x="508" y="1535"/>
                    <a:pt x="772" y="1562"/>
                  </a:cubicBezTo>
                  <a:cubicBezTo>
                    <a:pt x="772" y="1563"/>
                    <a:pt x="772" y="1563"/>
                    <a:pt x="772" y="1563"/>
                  </a:cubicBezTo>
                  <a:cubicBezTo>
                    <a:pt x="772" y="1563"/>
                    <a:pt x="776" y="1563"/>
                    <a:pt x="780" y="1563"/>
                  </a:cubicBezTo>
                  <a:cubicBezTo>
                    <a:pt x="784" y="1563"/>
                    <a:pt x="772" y="1563"/>
                    <a:pt x="788" y="1563"/>
                  </a:cubicBezTo>
                  <a:cubicBezTo>
                    <a:pt x="788" y="1562"/>
                    <a:pt x="788" y="1562"/>
                    <a:pt x="788" y="1562"/>
                  </a:cubicBezTo>
                  <a:cubicBezTo>
                    <a:pt x="1108" y="1535"/>
                    <a:pt x="1571" y="1196"/>
                    <a:pt x="1146" y="506"/>
                  </a:cubicBezTo>
                </a:path>
              </a:pathLst>
            </a:custGeom>
            <a:solidFill>
              <a:srgbClr val="FFB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0" name="Freeform 58"/>
            <p:cNvSpPr>
              <a:spLocks noEditPoints="1"/>
            </p:cNvSpPr>
            <p:nvPr userDrawn="1">
              <p:custDataLst>
                <p:tags r:id="rId94"/>
              </p:custDataLst>
            </p:nvPr>
          </p:nvSpPr>
          <p:spPr bwMode="auto">
            <a:xfrm>
              <a:off x="674760" y="3567113"/>
              <a:ext cx="15875" cy="990600"/>
            </a:xfrm>
            <a:custGeom>
              <a:avLst/>
              <a:gdLst>
                <a:gd name="T0" fmla="*/ 25 w 25"/>
                <a:gd name="T1" fmla="*/ 1558 h 1563"/>
                <a:gd name="T2" fmla="*/ 0 w 25"/>
                <a:gd name="T3" fmla="*/ 1561 h 1563"/>
                <a:gd name="T4" fmla="*/ 9 w 25"/>
                <a:gd name="T5" fmla="*/ 1562 h 1563"/>
                <a:gd name="T6" fmla="*/ 9 w 25"/>
                <a:gd name="T7" fmla="*/ 1563 h 1563"/>
                <a:gd name="T8" fmla="*/ 17 w 25"/>
                <a:gd name="T9" fmla="*/ 1563 h 1563"/>
                <a:gd name="T10" fmla="*/ 25 w 25"/>
                <a:gd name="T11" fmla="*/ 1563 h 1563"/>
                <a:gd name="T12" fmla="*/ 25 w 25"/>
                <a:gd name="T13" fmla="*/ 1558 h 1563"/>
                <a:gd name="T14" fmla="*/ 12 w 25"/>
                <a:gd name="T15" fmla="*/ 0 h 1563"/>
                <a:gd name="T16" fmla="*/ 5 w 25"/>
                <a:gd name="T17" fmla="*/ 10 h 1563"/>
                <a:gd name="T18" fmla="*/ 25 w 25"/>
                <a:gd name="T19" fmla="*/ 36 h 1563"/>
                <a:gd name="T20" fmla="*/ 25 w 25"/>
                <a:gd name="T21" fmla="*/ 16 h 1563"/>
                <a:gd name="T22" fmla="*/ 12 w 25"/>
                <a:gd name="T23" fmla="*/ 0 h 1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563">
                  <a:moveTo>
                    <a:pt x="25" y="1558"/>
                  </a:moveTo>
                  <a:cubicBezTo>
                    <a:pt x="17" y="1559"/>
                    <a:pt x="8" y="1560"/>
                    <a:pt x="0" y="1561"/>
                  </a:cubicBezTo>
                  <a:cubicBezTo>
                    <a:pt x="3" y="1561"/>
                    <a:pt x="6" y="1562"/>
                    <a:pt x="9" y="1562"/>
                  </a:cubicBezTo>
                  <a:cubicBezTo>
                    <a:pt x="9" y="1563"/>
                    <a:pt x="9" y="1563"/>
                    <a:pt x="9" y="1563"/>
                  </a:cubicBezTo>
                  <a:cubicBezTo>
                    <a:pt x="9" y="1563"/>
                    <a:pt x="14" y="1563"/>
                    <a:pt x="17" y="1563"/>
                  </a:cubicBezTo>
                  <a:cubicBezTo>
                    <a:pt x="21" y="1563"/>
                    <a:pt x="9" y="1563"/>
                    <a:pt x="25" y="1563"/>
                  </a:cubicBezTo>
                  <a:cubicBezTo>
                    <a:pt x="25" y="1558"/>
                    <a:pt x="25" y="1558"/>
                    <a:pt x="25" y="1558"/>
                  </a:cubicBezTo>
                  <a:moveTo>
                    <a:pt x="12" y="0"/>
                  </a:moveTo>
                  <a:cubicBezTo>
                    <a:pt x="12" y="0"/>
                    <a:pt x="10" y="3"/>
                    <a:pt x="5" y="10"/>
                  </a:cubicBezTo>
                  <a:cubicBezTo>
                    <a:pt x="10" y="16"/>
                    <a:pt x="16" y="25"/>
                    <a:pt x="25" y="36"/>
                  </a:cubicBezTo>
                  <a:cubicBezTo>
                    <a:pt x="25" y="16"/>
                    <a:pt x="25" y="16"/>
                    <a:pt x="25" y="16"/>
                  </a:cubicBezTo>
                  <a:cubicBezTo>
                    <a:pt x="17" y="6"/>
                    <a:pt x="12" y="0"/>
                    <a:pt x="12" y="0"/>
                  </a:cubicBezTo>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1" name="Freeform 59"/>
            <p:cNvSpPr/>
            <p:nvPr userDrawn="1">
              <p:custDataLst>
                <p:tags r:id="rId95"/>
              </p:custDataLst>
            </p:nvPr>
          </p:nvSpPr>
          <p:spPr bwMode="auto">
            <a:xfrm>
              <a:off x="184222" y="3573463"/>
              <a:ext cx="506413" cy="982662"/>
            </a:xfrm>
            <a:custGeom>
              <a:avLst/>
              <a:gdLst>
                <a:gd name="T0" fmla="*/ 774 w 794"/>
                <a:gd name="T1" fmla="*/ 0 h 1551"/>
                <a:gd name="T2" fmla="*/ 429 w 794"/>
                <a:gd name="T3" fmla="*/ 496 h 1551"/>
                <a:gd name="T4" fmla="*/ 769 w 794"/>
                <a:gd name="T5" fmla="*/ 1551 h 1551"/>
                <a:gd name="T6" fmla="*/ 794 w 794"/>
                <a:gd name="T7" fmla="*/ 1548 h 1551"/>
                <a:gd name="T8" fmla="*/ 794 w 794"/>
                <a:gd name="T9" fmla="*/ 26 h 1551"/>
                <a:gd name="T10" fmla="*/ 774 w 794"/>
                <a:gd name="T11" fmla="*/ 0 h 1551"/>
              </a:gdLst>
              <a:ahLst/>
              <a:cxnLst>
                <a:cxn ang="0">
                  <a:pos x="T0" y="T1"/>
                </a:cxn>
                <a:cxn ang="0">
                  <a:pos x="T2" y="T3"/>
                </a:cxn>
                <a:cxn ang="0">
                  <a:pos x="T4" y="T5"/>
                </a:cxn>
                <a:cxn ang="0">
                  <a:pos x="T6" y="T7"/>
                </a:cxn>
                <a:cxn ang="0">
                  <a:pos x="T8" y="T9"/>
                </a:cxn>
                <a:cxn ang="0">
                  <a:pos x="T10" y="T11"/>
                </a:cxn>
              </a:cxnLst>
              <a:rect l="0" t="0" r="r" b="b"/>
              <a:pathLst>
                <a:path w="794" h="1551">
                  <a:moveTo>
                    <a:pt x="774" y="0"/>
                  </a:moveTo>
                  <a:cubicBezTo>
                    <a:pt x="740" y="46"/>
                    <a:pt x="594" y="248"/>
                    <a:pt x="429" y="496"/>
                  </a:cubicBezTo>
                  <a:cubicBezTo>
                    <a:pt x="0" y="1136"/>
                    <a:pt x="479" y="1516"/>
                    <a:pt x="769" y="1551"/>
                  </a:cubicBezTo>
                  <a:cubicBezTo>
                    <a:pt x="777" y="1550"/>
                    <a:pt x="786" y="1549"/>
                    <a:pt x="794" y="1548"/>
                  </a:cubicBezTo>
                  <a:cubicBezTo>
                    <a:pt x="794" y="26"/>
                    <a:pt x="794" y="26"/>
                    <a:pt x="794" y="26"/>
                  </a:cubicBezTo>
                  <a:cubicBezTo>
                    <a:pt x="785" y="15"/>
                    <a:pt x="779" y="6"/>
                    <a:pt x="774" y="0"/>
                  </a:cubicBezTo>
                </a:path>
              </a:pathLst>
            </a:custGeom>
            <a:solidFill>
              <a:srgbClr val="FF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2" name="Freeform 60"/>
            <p:cNvSpPr/>
            <p:nvPr userDrawn="1">
              <p:custDataLst>
                <p:tags r:id="rId96"/>
              </p:custDataLst>
            </p:nvPr>
          </p:nvSpPr>
          <p:spPr bwMode="auto">
            <a:xfrm>
              <a:off x="657297" y="4176713"/>
              <a:ext cx="47625" cy="703262"/>
            </a:xfrm>
            <a:custGeom>
              <a:avLst/>
              <a:gdLst>
                <a:gd name="T0" fmla="*/ 76 w 76"/>
                <a:gd name="T1" fmla="*/ 1070 h 1108"/>
                <a:gd name="T2" fmla="*/ 38 w 76"/>
                <a:gd name="T3" fmla="*/ 1108 h 1108"/>
                <a:gd name="T4" fmla="*/ 0 w 76"/>
                <a:gd name="T5" fmla="*/ 1070 h 1108"/>
                <a:gd name="T6" fmla="*/ 0 w 76"/>
                <a:gd name="T7" fmla="*/ 38 h 1108"/>
                <a:gd name="T8" fmla="*/ 38 w 76"/>
                <a:gd name="T9" fmla="*/ 0 h 1108"/>
                <a:gd name="T10" fmla="*/ 76 w 76"/>
                <a:gd name="T11" fmla="*/ 38 h 1108"/>
                <a:gd name="T12" fmla="*/ 76 w 76"/>
                <a:gd name="T13" fmla="*/ 1070 h 1108"/>
              </a:gdLst>
              <a:ahLst/>
              <a:cxnLst>
                <a:cxn ang="0">
                  <a:pos x="T0" y="T1"/>
                </a:cxn>
                <a:cxn ang="0">
                  <a:pos x="T2" y="T3"/>
                </a:cxn>
                <a:cxn ang="0">
                  <a:pos x="T4" y="T5"/>
                </a:cxn>
                <a:cxn ang="0">
                  <a:pos x="T6" y="T7"/>
                </a:cxn>
                <a:cxn ang="0">
                  <a:pos x="T8" y="T9"/>
                </a:cxn>
                <a:cxn ang="0">
                  <a:pos x="T10" y="T11"/>
                </a:cxn>
                <a:cxn ang="0">
                  <a:pos x="T12" y="T13"/>
                </a:cxn>
              </a:cxnLst>
              <a:rect l="0" t="0" r="r" b="b"/>
              <a:pathLst>
                <a:path w="76" h="1108">
                  <a:moveTo>
                    <a:pt x="76" y="1070"/>
                  </a:moveTo>
                  <a:cubicBezTo>
                    <a:pt x="76" y="1091"/>
                    <a:pt x="59" y="1108"/>
                    <a:pt x="38" y="1108"/>
                  </a:cubicBezTo>
                  <a:cubicBezTo>
                    <a:pt x="17" y="1108"/>
                    <a:pt x="0" y="1091"/>
                    <a:pt x="0" y="1070"/>
                  </a:cubicBezTo>
                  <a:cubicBezTo>
                    <a:pt x="0" y="38"/>
                    <a:pt x="0" y="38"/>
                    <a:pt x="0" y="38"/>
                  </a:cubicBezTo>
                  <a:cubicBezTo>
                    <a:pt x="0" y="17"/>
                    <a:pt x="17" y="0"/>
                    <a:pt x="38" y="0"/>
                  </a:cubicBezTo>
                  <a:cubicBezTo>
                    <a:pt x="59" y="0"/>
                    <a:pt x="76" y="17"/>
                    <a:pt x="76" y="38"/>
                  </a:cubicBezTo>
                  <a:lnTo>
                    <a:pt x="76" y="1070"/>
                  </a:lnTo>
                  <a:close/>
                </a:path>
              </a:pathLst>
            </a:custGeom>
            <a:solidFill>
              <a:srgbClr val="C56D2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sp>
        <p:nvSpPr>
          <p:cNvPr id="75" name="Freeform 73"/>
          <p:cNvSpPr/>
          <p:nvPr userDrawn="1">
            <p:custDataLst>
              <p:tags r:id="rId3"/>
            </p:custDataLst>
          </p:nvPr>
        </p:nvSpPr>
        <p:spPr bwMode="auto">
          <a:xfrm>
            <a:off x="1866996" y="6441017"/>
            <a:ext cx="3041651" cy="182033"/>
          </a:xfrm>
          <a:custGeom>
            <a:avLst/>
            <a:gdLst>
              <a:gd name="T0" fmla="*/ 3584 w 3584"/>
              <a:gd name="T1" fmla="*/ 108 h 216"/>
              <a:gd name="T2" fmla="*/ 3476 w 3584"/>
              <a:gd name="T3" fmla="*/ 216 h 216"/>
              <a:gd name="T4" fmla="*/ 108 w 3584"/>
              <a:gd name="T5" fmla="*/ 216 h 216"/>
              <a:gd name="T6" fmla="*/ 0 w 3584"/>
              <a:gd name="T7" fmla="*/ 108 h 216"/>
              <a:gd name="T8" fmla="*/ 108 w 3584"/>
              <a:gd name="T9" fmla="*/ 0 h 216"/>
              <a:gd name="T10" fmla="*/ 3476 w 3584"/>
              <a:gd name="T11" fmla="*/ 0 h 216"/>
              <a:gd name="T12" fmla="*/ 3584 w 3584"/>
              <a:gd name="T13" fmla="*/ 108 h 216"/>
            </a:gdLst>
            <a:ahLst/>
            <a:cxnLst>
              <a:cxn ang="0">
                <a:pos x="T0" y="T1"/>
              </a:cxn>
              <a:cxn ang="0">
                <a:pos x="T2" y="T3"/>
              </a:cxn>
              <a:cxn ang="0">
                <a:pos x="T4" y="T5"/>
              </a:cxn>
              <a:cxn ang="0">
                <a:pos x="T6" y="T7"/>
              </a:cxn>
              <a:cxn ang="0">
                <a:pos x="T8" y="T9"/>
              </a:cxn>
              <a:cxn ang="0">
                <a:pos x="T10" y="T11"/>
              </a:cxn>
              <a:cxn ang="0">
                <a:pos x="T12" y="T13"/>
              </a:cxn>
            </a:cxnLst>
            <a:rect l="0" t="0" r="r" b="b"/>
            <a:pathLst>
              <a:path w="3584" h="216">
                <a:moveTo>
                  <a:pt x="3584" y="108"/>
                </a:moveTo>
                <a:cubicBezTo>
                  <a:pt x="3584" y="168"/>
                  <a:pt x="3536" y="216"/>
                  <a:pt x="3476" y="216"/>
                </a:cubicBezTo>
                <a:cubicBezTo>
                  <a:pt x="108" y="216"/>
                  <a:pt x="108" y="216"/>
                  <a:pt x="108" y="216"/>
                </a:cubicBezTo>
                <a:cubicBezTo>
                  <a:pt x="48" y="216"/>
                  <a:pt x="0" y="168"/>
                  <a:pt x="0" y="108"/>
                </a:cubicBezTo>
                <a:cubicBezTo>
                  <a:pt x="0" y="48"/>
                  <a:pt x="48" y="0"/>
                  <a:pt x="108" y="0"/>
                </a:cubicBezTo>
                <a:cubicBezTo>
                  <a:pt x="3476" y="0"/>
                  <a:pt x="3476" y="0"/>
                  <a:pt x="3476" y="0"/>
                </a:cubicBezTo>
                <a:cubicBezTo>
                  <a:pt x="3536" y="0"/>
                  <a:pt x="3584" y="48"/>
                  <a:pt x="3584" y="108"/>
                </a:cubicBezTo>
                <a:close/>
              </a:path>
            </a:pathLst>
          </a:custGeom>
          <a:solidFill>
            <a:srgbClr val="DAE7E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4" name="Freeform 82"/>
          <p:cNvSpPr/>
          <p:nvPr userDrawn="1">
            <p:custDataLst>
              <p:tags r:id="rId4"/>
            </p:custDataLst>
          </p:nvPr>
        </p:nvSpPr>
        <p:spPr bwMode="auto">
          <a:xfrm>
            <a:off x="8892085" y="1233964"/>
            <a:ext cx="571500" cy="234949"/>
          </a:xfrm>
          <a:custGeom>
            <a:avLst/>
            <a:gdLst>
              <a:gd name="T0" fmla="*/ 672 w 672"/>
              <a:gd name="T1" fmla="*/ 278 h 278"/>
              <a:gd name="T2" fmla="*/ 559 w 672"/>
              <a:gd name="T3" fmla="*/ 178 h 278"/>
              <a:gd name="T4" fmla="*/ 552 w 672"/>
              <a:gd name="T5" fmla="*/ 178 h 278"/>
              <a:gd name="T6" fmla="*/ 437 w 672"/>
              <a:gd name="T7" fmla="*/ 99 h 278"/>
              <a:gd name="T8" fmla="*/ 413 w 672"/>
              <a:gd name="T9" fmla="*/ 102 h 278"/>
              <a:gd name="T10" fmla="*/ 413 w 672"/>
              <a:gd name="T11" fmla="*/ 101 h 278"/>
              <a:gd name="T12" fmla="*/ 377 w 672"/>
              <a:gd name="T13" fmla="*/ 39 h 278"/>
              <a:gd name="T14" fmla="*/ 318 w 672"/>
              <a:gd name="T15" fmla="*/ 5 h 278"/>
              <a:gd name="T16" fmla="*/ 282 w 672"/>
              <a:gd name="T17" fmla="*/ 0 h 278"/>
              <a:gd name="T18" fmla="*/ 214 w 672"/>
              <a:gd name="T19" fmla="*/ 18 h 278"/>
              <a:gd name="T20" fmla="*/ 186 w 672"/>
              <a:gd name="T21" fmla="*/ 40 h 278"/>
              <a:gd name="T22" fmla="*/ 164 w 672"/>
              <a:gd name="T23" fmla="*/ 68 h 278"/>
              <a:gd name="T24" fmla="*/ 161 w 672"/>
              <a:gd name="T25" fmla="*/ 73 h 278"/>
              <a:gd name="T26" fmla="*/ 160 w 672"/>
              <a:gd name="T27" fmla="*/ 74 h 278"/>
              <a:gd name="T28" fmla="*/ 160 w 672"/>
              <a:gd name="T29" fmla="*/ 73 h 278"/>
              <a:gd name="T30" fmla="*/ 147 w 672"/>
              <a:gd name="T31" fmla="*/ 104 h 278"/>
              <a:gd name="T32" fmla="*/ 135 w 672"/>
              <a:gd name="T33" fmla="*/ 177 h 278"/>
              <a:gd name="T34" fmla="*/ 95 w 672"/>
              <a:gd name="T35" fmla="*/ 168 h 278"/>
              <a:gd name="T36" fmla="*/ 11 w 672"/>
              <a:gd name="T37" fmla="*/ 278 h 278"/>
              <a:gd name="T38" fmla="*/ 672 w 672"/>
              <a:gd name="T39" fmla="*/ 27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72" h="278">
                <a:moveTo>
                  <a:pt x="672" y="278"/>
                </a:moveTo>
                <a:cubicBezTo>
                  <a:pt x="665" y="222"/>
                  <a:pt x="617" y="178"/>
                  <a:pt x="559" y="178"/>
                </a:cubicBezTo>
                <a:cubicBezTo>
                  <a:pt x="557" y="178"/>
                  <a:pt x="555" y="178"/>
                  <a:pt x="552" y="178"/>
                </a:cubicBezTo>
                <a:cubicBezTo>
                  <a:pt x="534" y="132"/>
                  <a:pt x="489" y="99"/>
                  <a:pt x="437" y="99"/>
                </a:cubicBezTo>
                <a:cubicBezTo>
                  <a:pt x="429" y="99"/>
                  <a:pt x="421" y="100"/>
                  <a:pt x="413" y="102"/>
                </a:cubicBezTo>
                <a:cubicBezTo>
                  <a:pt x="413" y="101"/>
                  <a:pt x="413" y="101"/>
                  <a:pt x="413" y="101"/>
                </a:cubicBezTo>
                <a:cubicBezTo>
                  <a:pt x="403" y="72"/>
                  <a:pt x="397" y="62"/>
                  <a:pt x="377" y="39"/>
                </a:cubicBezTo>
                <a:cubicBezTo>
                  <a:pt x="360" y="23"/>
                  <a:pt x="340" y="11"/>
                  <a:pt x="318" y="5"/>
                </a:cubicBezTo>
                <a:cubicBezTo>
                  <a:pt x="306" y="3"/>
                  <a:pt x="294" y="1"/>
                  <a:pt x="282" y="0"/>
                </a:cubicBezTo>
                <a:cubicBezTo>
                  <a:pt x="257" y="0"/>
                  <a:pt x="235" y="6"/>
                  <a:pt x="214" y="18"/>
                </a:cubicBezTo>
                <a:cubicBezTo>
                  <a:pt x="204" y="25"/>
                  <a:pt x="195" y="32"/>
                  <a:pt x="186" y="40"/>
                </a:cubicBezTo>
                <a:cubicBezTo>
                  <a:pt x="176" y="49"/>
                  <a:pt x="171" y="58"/>
                  <a:pt x="164" y="68"/>
                </a:cubicBezTo>
                <a:cubicBezTo>
                  <a:pt x="163" y="70"/>
                  <a:pt x="162" y="71"/>
                  <a:pt x="161" y="73"/>
                </a:cubicBezTo>
                <a:cubicBezTo>
                  <a:pt x="160" y="73"/>
                  <a:pt x="160" y="74"/>
                  <a:pt x="160" y="74"/>
                </a:cubicBezTo>
                <a:cubicBezTo>
                  <a:pt x="160" y="73"/>
                  <a:pt x="160" y="73"/>
                  <a:pt x="160" y="73"/>
                </a:cubicBezTo>
                <a:cubicBezTo>
                  <a:pt x="155" y="81"/>
                  <a:pt x="152" y="89"/>
                  <a:pt x="147" y="104"/>
                </a:cubicBezTo>
                <a:cubicBezTo>
                  <a:pt x="136" y="126"/>
                  <a:pt x="133" y="152"/>
                  <a:pt x="135" y="177"/>
                </a:cubicBezTo>
                <a:cubicBezTo>
                  <a:pt x="124" y="171"/>
                  <a:pt x="110" y="168"/>
                  <a:pt x="95" y="168"/>
                </a:cubicBezTo>
                <a:cubicBezTo>
                  <a:pt x="28" y="168"/>
                  <a:pt x="0" y="228"/>
                  <a:pt x="11" y="278"/>
                </a:cubicBezTo>
                <a:lnTo>
                  <a:pt x="672" y="278"/>
                </a:lnTo>
                <a:close/>
              </a:path>
            </a:pathLst>
          </a:custGeom>
          <a:solidFill>
            <a:srgbClr val="DAE7E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5" name="Freeform 83"/>
          <p:cNvSpPr/>
          <p:nvPr userDrawn="1">
            <p:custDataLst>
              <p:tags r:id="rId5"/>
            </p:custDataLst>
          </p:nvPr>
        </p:nvSpPr>
        <p:spPr bwMode="auto">
          <a:xfrm>
            <a:off x="9480519" y="372481"/>
            <a:ext cx="736600" cy="366183"/>
          </a:xfrm>
          <a:custGeom>
            <a:avLst/>
            <a:gdLst>
              <a:gd name="T0" fmla="*/ 7 w 867"/>
              <a:gd name="T1" fmla="*/ 433 h 433"/>
              <a:gd name="T2" fmla="*/ 0 w 867"/>
              <a:gd name="T3" fmla="*/ 384 h 433"/>
              <a:gd name="T4" fmla="*/ 26 w 867"/>
              <a:gd name="T5" fmla="*/ 287 h 433"/>
              <a:gd name="T6" fmla="*/ 140 w 867"/>
              <a:gd name="T7" fmla="*/ 199 h 433"/>
              <a:gd name="T8" fmla="*/ 252 w 867"/>
              <a:gd name="T9" fmla="*/ 199 h 433"/>
              <a:gd name="T10" fmla="*/ 291 w 867"/>
              <a:gd name="T11" fmla="*/ 212 h 433"/>
              <a:gd name="T12" fmla="*/ 295 w 867"/>
              <a:gd name="T13" fmla="*/ 143 h 433"/>
              <a:gd name="T14" fmla="*/ 340 w 867"/>
              <a:gd name="T15" fmla="*/ 66 h 433"/>
              <a:gd name="T16" fmla="*/ 378 w 867"/>
              <a:gd name="T17" fmla="*/ 37 h 433"/>
              <a:gd name="T18" fmla="*/ 489 w 867"/>
              <a:gd name="T19" fmla="*/ 0 h 433"/>
              <a:gd name="T20" fmla="*/ 601 w 867"/>
              <a:gd name="T21" fmla="*/ 37 h 433"/>
              <a:gd name="T22" fmla="*/ 601 w 867"/>
              <a:gd name="T23" fmla="*/ 38 h 433"/>
              <a:gd name="T24" fmla="*/ 689 w 867"/>
              <a:gd name="T25" fmla="*/ 150 h 433"/>
              <a:gd name="T26" fmla="*/ 689 w 867"/>
              <a:gd name="T27" fmla="*/ 250 h 433"/>
              <a:gd name="T28" fmla="*/ 679 w 867"/>
              <a:gd name="T29" fmla="*/ 277 h 433"/>
              <a:gd name="T30" fmla="*/ 720 w 867"/>
              <a:gd name="T31" fmla="*/ 272 h 433"/>
              <a:gd name="T32" fmla="*/ 859 w 867"/>
              <a:gd name="T33" fmla="*/ 433 h 433"/>
              <a:gd name="T34" fmla="*/ 7 w 867"/>
              <a:gd name="T35" fmla="*/ 433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6" h="432">
                <a:moveTo>
                  <a:pt x="7" y="433"/>
                </a:moveTo>
                <a:cubicBezTo>
                  <a:pt x="2" y="417"/>
                  <a:pt x="0" y="401"/>
                  <a:pt x="0" y="384"/>
                </a:cubicBezTo>
                <a:cubicBezTo>
                  <a:pt x="0" y="349"/>
                  <a:pt x="8" y="317"/>
                  <a:pt x="26" y="287"/>
                </a:cubicBezTo>
                <a:cubicBezTo>
                  <a:pt x="50" y="246"/>
                  <a:pt x="93" y="209"/>
                  <a:pt x="140" y="199"/>
                </a:cubicBezTo>
                <a:cubicBezTo>
                  <a:pt x="193" y="188"/>
                  <a:pt x="200" y="191"/>
                  <a:pt x="252" y="199"/>
                </a:cubicBezTo>
                <a:cubicBezTo>
                  <a:pt x="266" y="201"/>
                  <a:pt x="279" y="206"/>
                  <a:pt x="291" y="212"/>
                </a:cubicBezTo>
                <a:cubicBezTo>
                  <a:pt x="288" y="189"/>
                  <a:pt x="289" y="166"/>
                  <a:pt x="295" y="143"/>
                </a:cubicBezTo>
                <a:cubicBezTo>
                  <a:pt x="304" y="113"/>
                  <a:pt x="319" y="88"/>
                  <a:pt x="340" y="66"/>
                </a:cubicBezTo>
                <a:cubicBezTo>
                  <a:pt x="352" y="54"/>
                  <a:pt x="364" y="45"/>
                  <a:pt x="378" y="37"/>
                </a:cubicBezTo>
                <a:cubicBezTo>
                  <a:pt x="410" y="14"/>
                  <a:pt x="449" y="0"/>
                  <a:pt x="489" y="0"/>
                </a:cubicBezTo>
                <a:cubicBezTo>
                  <a:pt x="530" y="0"/>
                  <a:pt x="569" y="14"/>
                  <a:pt x="601" y="37"/>
                </a:cubicBezTo>
                <a:cubicBezTo>
                  <a:pt x="601" y="38"/>
                  <a:pt x="601" y="38"/>
                  <a:pt x="601" y="38"/>
                </a:cubicBezTo>
                <a:cubicBezTo>
                  <a:pt x="646" y="59"/>
                  <a:pt x="673" y="106"/>
                  <a:pt x="689" y="150"/>
                </a:cubicBezTo>
                <a:cubicBezTo>
                  <a:pt x="699" y="180"/>
                  <a:pt x="696" y="220"/>
                  <a:pt x="689" y="250"/>
                </a:cubicBezTo>
                <a:cubicBezTo>
                  <a:pt x="686" y="259"/>
                  <a:pt x="683" y="268"/>
                  <a:pt x="679" y="277"/>
                </a:cubicBezTo>
                <a:cubicBezTo>
                  <a:pt x="691" y="274"/>
                  <a:pt x="705" y="272"/>
                  <a:pt x="720" y="272"/>
                </a:cubicBezTo>
                <a:cubicBezTo>
                  <a:pt x="821" y="272"/>
                  <a:pt x="867" y="356"/>
                  <a:pt x="859" y="433"/>
                </a:cubicBezTo>
                <a:lnTo>
                  <a:pt x="7" y="433"/>
                </a:lnTo>
                <a:close/>
              </a:path>
            </a:pathLst>
          </a:custGeom>
          <a:solidFill>
            <a:srgbClr val="CC8C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6" name="Freeform 84"/>
          <p:cNvSpPr/>
          <p:nvPr userDrawn="1">
            <p:custDataLst>
              <p:tags r:id="rId6"/>
            </p:custDataLst>
          </p:nvPr>
        </p:nvSpPr>
        <p:spPr bwMode="auto">
          <a:xfrm>
            <a:off x="10864819" y="241248"/>
            <a:ext cx="1200151" cy="488949"/>
          </a:xfrm>
          <a:custGeom>
            <a:avLst/>
            <a:gdLst>
              <a:gd name="T0" fmla="*/ 1413 w 1413"/>
              <a:gd name="T1" fmla="*/ 578 h 578"/>
              <a:gd name="T2" fmla="*/ 1216 w 1413"/>
              <a:gd name="T3" fmla="*/ 375 h 578"/>
              <a:gd name="T4" fmla="*/ 992 w 1413"/>
              <a:gd name="T5" fmla="*/ 410 h 578"/>
              <a:gd name="T6" fmla="*/ 987 w 1413"/>
              <a:gd name="T7" fmla="*/ 402 h 578"/>
              <a:gd name="T8" fmla="*/ 781 w 1413"/>
              <a:gd name="T9" fmla="*/ 266 h 578"/>
              <a:gd name="T10" fmla="*/ 782 w 1413"/>
              <a:gd name="T11" fmla="*/ 263 h 578"/>
              <a:gd name="T12" fmla="*/ 519 w 1413"/>
              <a:gd name="T13" fmla="*/ 0 h 578"/>
              <a:gd name="T14" fmla="*/ 256 w 1413"/>
              <a:gd name="T15" fmla="*/ 263 h 578"/>
              <a:gd name="T16" fmla="*/ 275 w 1413"/>
              <a:gd name="T17" fmla="*/ 358 h 578"/>
              <a:gd name="T18" fmla="*/ 236 w 1413"/>
              <a:gd name="T19" fmla="*/ 355 h 578"/>
              <a:gd name="T20" fmla="*/ 0 w 1413"/>
              <a:gd name="T21" fmla="*/ 578 h 578"/>
              <a:gd name="T22" fmla="*/ 1413 w 1413"/>
              <a:gd name="T23" fmla="*/ 578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13" h="578">
                <a:moveTo>
                  <a:pt x="1413" y="578"/>
                </a:moveTo>
                <a:cubicBezTo>
                  <a:pt x="1388" y="483"/>
                  <a:pt x="1315" y="403"/>
                  <a:pt x="1216" y="375"/>
                </a:cubicBezTo>
                <a:cubicBezTo>
                  <a:pt x="1137" y="354"/>
                  <a:pt x="1056" y="369"/>
                  <a:pt x="992" y="410"/>
                </a:cubicBezTo>
                <a:cubicBezTo>
                  <a:pt x="990" y="407"/>
                  <a:pt x="989" y="404"/>
                  <a:pt x="987" y="402"/>
                </a:cubicBezTo>
                <a:cubicBezTo>
                  <a:pt x="943" y="327"/>
                  <a:pt x="865" y="277"/>
                  <a:pt x="781" y="266"/>
                </a:cubicBezTo>
                <a:cubicBezTo>
                  <a:pt x="781" y="265"/>
                  <a:pt x="782" y="264"/>
                  <a:pt x="782" y="263"/>
                </a:cubicBezTo>
                <a:cubicBezTo>
                  <a:pt x="782" y="119"/>
                  <a:pt x="662" y="0"/>
                  <a:pt x="519" y="0"/>
                </a:cubicBezTo>
                <a:cubicBezTo>
                  <a:pt x="376" y="0"/>
                  <a:pt x="256" y="119"/>
                  <a:pt x="256" y="263"/>
                </a:cubicBezTo>
                <a:cubicBezTo>
                  <a:pt x="256" y="296"/>
                  <a:pt x="263" y="328"/>
                  <a:pt x="275" y="358"/>
                </a:cubicBezTo>
                <a:cubicBezTo>
                  <a:pt x="262" y="356"/>
                  <a:pt x="250" y="355"/>
                  <a:pt x="236" y="355"/>
                </a:cubicBezTo>
                <a:cubicBezTo>
                  <a:pt x="88" y="355"/>
                  <a:pt x="9" y="463"/>
                  <a:pt x="0" y="578"/>
                </a:cubicBezTo>
                <a:lnTo>
                  <a:pt x="1413" y="578"/>
                </a:lnTo>
                <a:close/>
              </a:path>
            </a:pathLst>
          </a:custGeom>
          <a:solidFill>
            <a:srgbClr val="FFC0A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7" name="Freeform 85"/>
          <p:cNvSpPr/>
          <p:nvPr userDrawn="1">
            <p:custDataLst>
              <p:tags r:id="rId7"/>
            </p:custDataLst>
          </p:nvPr>
        </p:nvSpPr>
        <p:spPr bwMode="auto">
          <a:xfrm>
            <a:off x="10039319" y="80381"/>
            <a:ext cx="1094317" cy="543983"/>
          </a:xfrm>
          <a:custGeom>
            <a:avLst/>
            <a:gdLst>
              <a:gd name="T0" fmla="*/ 1285 w 1288"/>
              <a:gd name="T1" fmla="*/ 644 h 644"/>
              <a:gd name="T2" fmla="*/ 1255 w 1288"/>
              <a:gd name="T3" fmla="*/ 509 h 644"/>
              <a:gd name="T4" fmla="*/ 1030 w 1288"/>
              <a:gd name="T5" fmla="*/ 434 h 644"/>
              <a:gd name="T6" fmla="*/ 988 w 1288"/>
              <a:gd name="T7" fmla="*/ 420 h 644"/>
              <a:gd name="T8" fmla="*/ 988 w 1288"/>
              <a:gd name="T9" fmla="*/ 407 h 644"/>
              <a:gd name="T10" fmla="*/ 809 w 1288"/>
              <a:gd name="T11" fmla="*/ 228 h 644"/>
              <a:gd name="T12" fmla="*/ 727 w 1288"/>
              <a:gd name="T13" fmla="*/ 248 h 644"/>
              <a:gd name="T14" fmla="*/ 740 w 1288"/>
              <a:gd name="T15" fmla="*/ 183 h 644"/>
              <a:gd name="T16" fmla="*/ 715 w 1288"/>
              <a:gd name="T17" fmla="*/ 92 h 644"/>
              <a:gd name="T18" fmla="*/ 650 w 1288"/>
              <a:gd name="T19" fmla="*/ 27 h 644"/>
              <a:gd name="T20" fmla="*/ 607 w 1288"/>
              <a:gd name="T21" fmla="*/ 9 h 644"/>
              <a:gd name="T22" fmla="*/ 511 w 1288"/>
              <a:gd name="T23" fmla="*/ 9 h 644"/>
              <a:gd name="T24" fmla="*/ 473 w 1288"/>
              <a:gd name="T25" fmla="*/ 22 h 644"/>
              <a:gd name="T26" fmla="*/ 436 w 1288"/>
              <a:gd name="T27" fmla="*/ 39 h 644"/>
              <a:gd name="T28" fmla="*/ 352 w 1288"/>
              <a:gd name="T29" fmla="*/ 148 h 644"/>
              <a:gd name="T30" fmla="*/ 348 w 1288"/>
              <a:gd name="T31" fmla="*/ 227 h 644"/>
              <a:gd name="T32" fmla="*/ 258 w 1288"/>
              <a:gd name="T33" fmla="*/ 232 h 644"/>
              <a:gd name="T34" fmla="*/ 172 w 1288"/>
              <a:gd name="T35" fmla="*/ 282 h 644"/>
              <a:gd name="T36" fmla="*/ 125 w 1288"/>
              <a:gd name="T37" fmla="*/ 460 h 644"/>
              <a:gd name="T38" fmla="*/ 128 w 1288"/>
              <a:gd name="T39" fmla="*/ 468 h 644"/>
              <a:gd name="T40" fmla="*/ 97 w 1288"/>
              <a:gd name="T41" fmla="*/ 490 h 644"/>
              <a:gd name="T42" fmla="*/ 8 w 1288"/>
              <a:gd name="T43" fmla="*/ 644 h 644"/>
              <a:gd name="T44" fmla="*/ 1285 w 1288"/>
              <a:gd name="T45" fmla="*/ 644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8" h="644">
                <a:moveTo>
                  <a:pt x="1285" y="644"/>
                </a:moveTo>
                <a:cubicBezTo>
                  <a:pt x="1288" y="599"/>
                  <a:pt x="1278" y="552"/>
                  <a:pt x="1255" y="509"/>
                </a:cubicBezTo>
                <a:cubicBezTo>
                  <a:pt x="1203" y="410"/>
                  <a:pt x="1107" y="398"/>
                  <a:pt x="1030" y="434"/>
                </a:cubicBezTo>
                <a:cubicBezTo>
                  <a:pt x="1016" y="430"/>
                  <a:pt x="1002" y="425"/>
                  <a:pt x="988" y="420"/>
                </a:cubicBezTo>
                <a:cubicBezTo>
                  <a:pt x="988" y="416"/>
                  <a:pt x="988" y="412"/>
                  <a:pt x="988" y="407"/>
                </a:cubicBezTo>
                <a:cubicBezTo>
                  <a:pt x="988" y="309"/>
                  <a:pt x="907" y="228"/>
                  <a:pt x="809" y="228"/>
                </a:cubicBezTo>
                <a:cubicBezTo>
                  <a:pt x="780" y="228"/>
                  <a:pt x="752" y="235"/>
                  <a:pt x="727" y="248"/>
                </a:cubicBezTo>
                <a:cubicBezTo>
                  <a:pt x="735" y="228"/>
                  <a:pt x="740" y="206"/>
                  <a:pt x="740" y="183"/>
                </a:cubicBezTo>
                <a:cubicBezTo>
                  <a:pt x="740" y="150"/>
                  <a:pt x="731" y="120"/>
                  <a:pt x="715" y="92"/>
                </a:cubicBezTo>
                <a:cubicBezTo>
                  <a:pt x="699" y="65"/>
                  <a:pt x="677" y="43"/>
                  <a:pt x="650" y="27"/>
                </a:cubicBezTo>
                <a:cubicBezTo>
                  <a:pt x="636" y="21"/>
                  <a:pt x="622" y="15"/>
                  <a:pt x="607" y="9"/>
                </a:cubicBezTo>
                <a:cubicBezTo>
                  <a:pt x="575" y="0"/>
                  <a:pt x="543" y="0"/>
                  <a:pt x="511" y="9"/>
                </a:cubicBezTo>
                <a:cubicBezTo>
                  <a:pt x="498" y="11"/>
                  <a:pt x="485" y="16"/>
                  <a:pt x="473" y="22"/>
                </a:cubicBezTo>
                <a:cubicBezTo>
                  <a:pt x="460" y="27"/>
                  <a:pt x="447" y="32"/>
                  <a:pt x="436" y="39"/>
                </a:cubicBezTo>
                <a:cubicBezTo>
                  <a:pt x="395" y="63"/>
                  <a:pt x="364" y="102"/>
                  <a:pt x="352" y="148"/>
                </a:cubicBezTo>
                <a:cubicBezTo>
                  <a:pt x="344" y="175"/>
                  <a:pt x="344" y="202"/>
                  <a:pt x="348" y="227"/>
                </a:cubicBezTo>
                <a:cubicBezTo>
                  <a:pt x="318" y="222"/>
                  <a:pt x="288" y="221"/>
                  <a:pt x="258" y="232"/>
                </a:cubicBezTo>
                <a:cubicBezTo>
                  <a:pt x="224" y="244"/>
                  <a:pt x="197" y="255"/>
                  <a:pt x="172" y="282"/>
                </a:cubicBezTo>
                <a:cubicBezTo>
                  <a:pt x="127" y="330"/>
                  <a:pt x="107" y="395"/>
                  <a:pt x="125" y="460"/>
                </a:cubicBezTo>
                <a:cubicBezTo>
                  <a:pt x="126" y="463"/>
                  <a:pt x="127" y="465"/>
                  <a:pt x="128" y="468"/>
                </a:cubicBezTo>
                <a:cubicBezTo>
                  <a:pt x="117" y="474"/>
                  <a:pt x="106" y="482"/>
                  <a:pt x="97" y="490"/>
                </a:cubicBezTo>
                <a:cubicBezTo>
                  <a:pt x="29" y="511"/>
                  <a:pt x="0" y="581"/>
                  <a:pt x="8" y="644"/>
                </a:cubicBezTo>
                <a:lnTo>
                  <a:pt x="1285" y="644"/>
                </a:lnTo>
                <a:close/>
              </a:path>
            </a:pathLst>
          </a:custGeom>
          <a:solidFill>
            <a:srgbClr val="6E485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8" name="Freeform 86"/>
          <p:cNvSpPr>
            <a:spLocks noEditPoints="1"/>
          </p:cNvSpPr>
          <p:nvPr userDrawn="1">
            <p:custDataLst>
              <p:tags r:id="rId8"/>
            </p:custDataLst>
          </p:nvPr>
        </p:nvSpPr>
        <p:spPr bwMode="auto">
          <a:xfrm>
            <a:off x="9565185" y="952448"/>
            <a:ext cx="21167" cy="1513416"/>
          </a:xfrm>
          <a:custGeom>
            <a:avLst/>
            <a:gdLst>
              <a:gd name="T0" fmla="*/ 24 w 24"/>
              <a:gd name="T1" fmla="*/ 1780 h 1792"/>
              <a:gd name="T2" fmla="*/ 0 w 24"/>
              <a:gd name="T3" fmla="*/ 1728 h 1792"/>
              <a:gd name="T4" fmla="*/ 0 w 24"/>
              <a:gd name="T5" fmla="*/ 1728 h 1792"/>
              <a:gd name="T6" fmla="*/ 24 w 24"/>
              <a:gd name="T7" fmla="*/ 1676 h 1792"/>
              <a:gd name="T8" fmla="*/ 0 w 24"/>
              <a:gd name="T9" fmla="*/ 1624 h 1792"/>
              <a:gd name="T10" fmla="*/ 0 w 24"/>
              <a:gd name="T11" fmla="*/ 1624 h 1792"/>
              <a:gd name="T12" fmla="*/ 24 w 24"/>
              <a:gd name="T13" fmla="*/ 1572 h 1792"/>
              <a:gd name="T14" fmla="*/ 0 w 24"/>
              <a:gd name="T15" fmla="*/ 1520 h 1792"/>
              <a:gd name="T16" fmla="*/ 0 w 24"/>
              <a:gd name="T17" fmla="*/ 1520 h 1792"/>
              <a:gd name="T18" fmla="*/ 24 w 24"/>
              <a:gd name="T19" fmla="*/ 1468 h 1792"/>
              <a:gd name="T20" fmla="*/ 0 w 24"/>
              <a:gd name="T21" fmla="*/ 1416 h 1792"/>
              <a:gd name="T22" fmla="*/ 0 w 24"/>
              <a:gd name="T23" fmla="*/ 1416 h 1792"/>
              <a:gd name="T24" fmla="*/ 24 w 24"/>
              <a:gd name="T25" fmla="*/ 1364 h 1792"/>
              <a:gd name="T26" fmla="*/ 0 w 24"/>
              <a:gd name="T27" fmla="*/ 1312 h 1792"/>
              <a:gd name="T28" fmla="*/ 0 w 24"/>
              <a:gd name="T29" fmla="*/ 1312 h 1792"/>
              <a:gd name="T30" fmla="*/ 24 w 24"/>
              <a:gd name="T31" fmla="*/ 1260 h 1792"/>
              <a:gd name="T32" fmla="*/ 0 w 24"/>
              <a:gd name="T33" fmla="*/ 1208 h 1792"/>
              <a:gd name="T34" fmla="*/ 0 w 24"/>
              <a:gd name="T35" fmla="*/ 1208 h 1792"/>
              <a:gd name="T36" fmla="*/ 24 w 24"/>
              <a:gd name="T37" fmla="*/ 1156 h 1792"/>
              <a:gd name="T38" fmla="*/ 0 w 24"/>
              <a:gd name="T39" fmla="*/ 1104 h 1792"/>
              <a:gd name="T40" fmla="*/ 0 w 24"/>
              <a:gd name="T41" fmla="*/ 1104 h 1792"/>
              <a:gd name="T42" fmla="*/ 24 w 24"/>
              <a:gd name="T43" fmla="*/ 1052 h 1792"/>
              <a:gd name="T44" fmla="*/ 0 w 24"/>
              <a:gd name="T45" fmla="*/ 1000 h 1792"/>
              <a:gd name="T46" fmla="*/ 0 w 24"/>
              <a:gd name="T47" fmla="*/ 1000 h 1792"/>
              <a:gd name="T48" fmla="*/ 24 w 24"/>
              <a:gd name="T49" fmla="*/ 948 h 1792"/>
              <a:gd name="T50" fmla="*/ 0 w 24"/>
              <a:gd name="T51" fmla="*/ 896 h 1792"/>
              <a:gd name="T52" fmla="*/ 0 w 24"/>
              <a:gd name="T53" fmla="*/ 896 h 1792"/>
              <a:gd name="T54" fmla="*/ 24 w 24"/>
              <a:gd name="T55" fmla="*/ 844 h 1792"/>
              <a:gd name="T56" fmla="*/ 0 w 24"/>
              <a:gd name="T57" fmla="*/ 792 h 1792"/>
              <a:gd name="T58" fmla="*/ 0 w 24"/>
              <a:gd name="T59" fmla="*/ 792 h 1792"/>
              <a:gd name="T60" fmla="*/ 24 w 24"/>
              <a:gd name="T61" fmla="*/ 740 h 1792"/>
              <a:gd name="T62" fmla="*/ 0 w 24"/>
              <a:gd name="T63" fmla="*/ 688 h 1792"/>
              <a:gd name="T64" fmla="*/ 0 w 24"/>
              <a:gd name="T65" fmla="*/ 688 h 1792"/>
              <a:gd name="T66" fmla="*/ 24 w 24"/>
              <a:gd name="T67" fmla="*/ 636 h 1792"/>
              <a:gd name="T68" fmla="*/ 0 w 24"/>
              <a:gd name="T69" fmla="*/ 584 h 1792"/>
              <a:gd name="T70" fmla="*/ 0 w 24"/>
              <a:gd name="T71" fmla="*/ 584 h 1792"/>
              <a:gd name="T72" fmla="*/ 24 w 24"/>
              <a:gd name="T73" fmla="*/ 532 h 1792"/>
              <a:gd name="T74" fmla="*/ 0 w 24"/>
              <a:gd name="T75" fmla="*/ 480 h 1792"/>
              <a:gd name="T76" fmla="*/ 0 w 24"/>
              <a:gd name="T77" fmla="*/ 480 h 1792"/>
              <a:gd name="T78" fmla="*/ 24 w 24"/>
              <a:gd name="T79" fmla="*/ 428 h 1792"/>
              <a:gd name="T80" fmla="*/ 0 w 24"/>
              <a:gd name="T81" fmla="*/ 376 h 1792"/>
              <a:gd name="T82" fmla="*/ 0 w 24"/>
              <a:gd name="T83" fmla="*/ 376 h 1792"/>
              <a:gd name="T84" fmla="*/ 24 w 24"/>
              <a:gd name="T85" fmla="*/ 324 h 1792"/>
              <a:gd name="T86" fmla="*/ 0 w 24"/>
              <a:gd name="T87" fmla="*/ 272 h 1792"/>
              <a:gd name="T88" fmla="*/ 0 w 24"/>
              <a:gd name="T89" fmla="*/ 272 h 1792"/>
              <a:gd name="T90" fmla="*/ 24 w 24"/>
              <a:gd name="T91" fmla="*/ 220 h 1792"/>
              <a:gd name="T92" fmla="*/ 0 w 24"/>
              <a:gd name="T93" fmla="*/ 168 h 1792"/>
              <a:gd name="T94" fmla="*/ 0 w 24"/>
              <a:gd name="T95" fmla="*/ 168 h 1792"/>
              <a:gd name="T96" fmla="*/ 24 w 24"/>
              <a:gd name="T97" fmla="*/ 116 h 1792"/>
              <a:gd name="T98" fmla="*/ 0 w 24"/>
              <a:gd name="T99" fmla="*/ 64 h 1792"/>
              <a:gd name="T100" fmla="*/ 0 w 24"/>
              <a:gd name="T101" fmla="*/ 64 h 1792"/>
              <a:gd name="T102" fmla="*/ 24 w 24"/>
              <a:gd name="T103" fmla="*/ 12 h 1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 h="1792">
                <a:moveTo>
                  <a:pt x="0" y="1780"/>
                </a:moveTo>
                <a:cubicBezTo>
                  <a:pt x="0" y="1780"/>
                  <a:pt x="0" y="1780"/>
                  <a:pt x="0" y="1780"/>
                </a:cubicBezTo>
                <a:cubicBezTo>
                  <a:pt x="0" y="1787"/>
                  <a:pt x="5" y="1792"/>
                  <a:pt x="12" y="1792"/>
                </a:cubicBezTo>
                <a:cubicBezTo>
                  <a:pt x="19" y="1792"/>
                  <a:pt x="24" y="1787"/>
                  <a:pt x="24" y="1780"/>
                </a:cubicBezTo>
                <a:cubicBezTo>
                  <a:pt x="24" y="1773"/>
                  <a:pt x="19" y="1768"/>
                  <a:pt x="12" y="1768"/>
                </a:cubicBezTo>
                <a:cubicBezTo>
                  <a:pt x="5" y="1768"/>
                  <a:pt x="0" y="1773"/>
                  <a:pt x="0" y="1780"/>
                </a:cubicBezTo>
                <a:close/>
                <a:moveTo>
                  <a:pt x="0" y="1728"/>
                </a:moveTo>
                <a:cubicBezTo>
                  <a:pt x="0" y="1728"/>
                  <a:pt x="0" y="1728"/>
                  <a:pt x="0" y="1728"/>
                </a:cubicBezTo>
                <a:cubicBezTo>
                  <a:pt x="0" y="1735"/>
                  <a:pt x="5" y="1740"/>
                  <a:pt x="12" y="1740"/>
                </a:cubicBezTo>
                <a:cubicBezTo>
                  <a:pt x="19" y="1740"/>
                  <a:pt x="24" y="1735"/>
                  <a:pt x="24" y="1728"/>
                </a:cubicBezTo>
                <a:cubicBezTo>
                  <a:pt x="24" y="1721"/>
                  <a:pt x="19" y="1716"/>
                  <a:pt x="12" y="1716"/>
                </a:cubicBezTo>
                <a:cubicBezTo>
                  <a:pt x="5" y="1716"/>
                  <a:pt x="0" y="1721"/>
                  <a:pt x="0" y="1728"/>
                </a:cubicBezTo>
                <a:close/>
                <a:moveTo>
                  <a:pt x="0" y="1676"/>
                </a:moveTo>
                <a:cubicBezTo>
                  <a:pt x="0" y="1676"/>
                  <a:pt x="0" y="1676"/>
                  <a:pt x="0" y="1676"/>
                </a:cubicBezTo>
                <a:cubicBezTo>
                  <a:pt x="0" y="1683"/>
                  <a:pt x="5" y="1688"/>
                  <a:pt x="12" y="1688"/>
                </a:cubicBezTo>
                <a:cubicBezTo>
                  <a:pt x="19" y="1688"/>
                  <a:pt x="24" y="1683"/>
                  <a:pt x="24" y="1676"/>
                </a:cubicBezTo>
                <a:cubicBezTo>
                  <a:pt x="24" y="1669"/>
                  <a:pt x="19" y="1664"/>
                  <a:pt x="12" y="1664"/>
                </a:cubicBezTo>
                <a:cubicBezTo>
                  <a:pt x="5" y="1664"/>
                  <a:pt x="0" y="1669"/>
                  <a:pt x="0" y="1676"/>
                </a:cubicBezTo>
                <a:close/>
                <a:moveTo>
                  <a:pt x="0" y="1624"/>
                </a:moveTo>
                <a:cubicBezTo>
                  <a:pt x="0" y="1624"/>
                  <a:pt x="0" y="1624"/>
                  <a:pt x="0" y="1624"/>
                </a:cubicBezTo>
                <a:cubicBezTo>
                  <a:pt x="0" y="1631"/>
                  <a:pt x="5" y="1636"/>
                  <a:pt x="12" y="1636"/>
                </a:cubicBezTo>
                <a:cubicBezTo>
                  <a:pt x="19" y="1636"/>
                  <a:pt x="24" y="1631"/>
                  <a:pt x="24" y="1624"/>
                </a:cubicBezTo>
                <a:cubicBezTo>
                  <a:pt x="24" y="1617"/>
                  <a:pt x="19" y="1612"/>
                  <a:pt x="12" y="1612"/>
                </a:cubicBezTo>
                <a:cubicBezTo>
                  <a:pt x="5" y="1612"/>
                  <a:pt x="0" y="1617"/>
                  <a:pt x="0" y="1624"/>
                </a:cubicBezTo>
                <a:close/>
                <a:moveTo>
                  <a:pt x="0" y="1572"/>
                </a:moveTo>
                <a:cubicBezTo>
                  <a:pt x="0" y="1572"/>
                  <a:pt x="0" y="1572"/>
                  <a:pt x="0" y="1572"/>
                </a:cubicBezTo>
                <a:cubicBezTo>
                  <a:pt x="0" y="1579"/>
                  <a:pt x="5" y="1584"/>
                  <a:pt x="12" y="1584"/>
                </a:cubicBezTo>
                <a:cubicBezTo>
                  <a:pt x="19" y="1584"/>
                  <a:pt x="24" y="1579"/>
                  <a:pt x="24" y="1572"/>
                </a:cubicBezTo>
                <a:cubicBezTo>
                  <a:pt x="24" y="1565"/>
                  <a:pt x="19" y="1560"/>
                  <a:pt x="12" y="1560"/>
                </a:cubicBezTo>
                <a:cubicBezTo>
                  <a:pt x="5" y="1560"/>
                  <a:pt x="0" y="1565"/>
                  <a:pt x="0" y="1572"/>
                </a:cubicBezTo>
                <a:close/>
                <a:moveTo>
                  <a:pt x="0" y="1520"/>
                </a:moveTo>
                <a:cubicBezTo>
                  <a:pt x="0" y="1520"/>
                  <a:pt x="0" y="1520"/>
                  <a:pt x="0" y="1520"/>
                </a:cubicBezTo>
                <a:cubicBezTo>
                  <a:pt x="0" y="1527"/>
                  <a:pt x="5" y="1532"/>
                  <a:pt x="12" y="1532"/>
                </a:cubicBezTo>
                <a:cubicBezTo>
                  <a:pt x="19" y="1532"/>
                  <a:pt x="24" y="1527"/>
                  <a:pt x="24" y="1520"/>
                </a:cubicBezTo>
                <a:cubicBezTo>
                  <a:pt x="24" y="1513"/>
                  <a:pt x="19" y="1508"/>
                  <a:pt x="12" y="1508"/>
                </a:cubicBezTo>
                <a:cubicBezTo>
                  <a:pt x="5" y="1508"/>
                  <a:pt x="0" y="1513"/>
                  <a:pt x="0" y="1520"/>
                </a:cubicBezTo>
                <a:close/>
                <a:moveTo>
                  <a:pt x="0" y="1468"/>
                </a:moveTo>
                <a:cubicBezTo>
                  <a:pt x="0" y="1468"/>
                  <a:pt x="0" y="1468"/>
                  <a:pt x="0" y="1468"/>
                </a:cubicBezTo>
                <a:cubicBezTo>
                  <a:pt x="0" y="1475"/>
                  <a:pt x="5" y="1480"/>
                  <a:pt x="12" y="1480"/>
                </a:cubicBezTo>
                <a:cubicBezTo>
                  <a:pt x="19" y="1480"/>
                  <a:pt x="24" y="1475"/>
                  <a:pt x="24" y="1468"/>
                </a:cubicBezTo>
                <a:cubicBezTo>
                  <a:pt x="24" y="1461"/>
                  <a:pt x="19" y="1456"/>
                  <a:pt x="12" y="1456"/>
                </a:cubicBezTo>
                <a:cubicBezTo>
                  <a:pt x="5" y="1456"/>
                  <a:pt x="0" y="1461"/>
                  <a:pt x="0" y="1468"/>
                </a:cubicBezTo>
                <a:close/>
                <a:moveTo>
                  <a:pt x="0" y="1416"/>
                </a:moveTo>
                <a:cubicBezTo>
                  <a:pt x="0" y="1416"/>
                  <a:pt x="0" y="1416"/>
                  <a:pt x="0" y="1416"/>
                </a:cubicBezTo>
                <a:cubicBezTo>
                  <a:pt x="0" y="1423"/>
                  <a:pt x="5" y="1428"/>
                  <a:pt x="12" y="1428"/>
                </a:cubicBezTo>
                <a:cubicBezTo>
                  <a:pt x="19" y="1428"/>
                  <a:pt x="24" y="1423"/>
                  <a:pt x="24" y="1416"/>
                </a:cubicBezTo>
                <a:cubicBezTo>
                  <a:pt x="24" y="1409"/>
                  <a:pt x="19" y="1404"/>
                  <a:pt x="12" y="1404"/>
                </a:cubicBezTo>
                <a:cubicBezTo>
                  <a:pt x="5" y="1404"/>
                  <a:pt x="0" y="1409"/>
                  <a:pt x="0" y="1416"/>
                </a:cubicBezTo>
                <a:close/>
                <a:moveTo>
                  <a:pt x="0" y="1364"/>
                </a:moveTo>
                <a:cubicBezTo>
                  <a:pt x="0" y="1364"/>
                  <a:pt x="0" y="1364"/>
                  <a:pt x="0" y="1364"/>
                </a:cubicBezTo>
                <a:cubicBezTo>
                  <a:pt x="0" y="1371"/>
                  <a:pt x="5" y="1376"/>
                  <a:pt x="12" y="1376"/>
                </a:cubicBezTo>
                <a:cubicBezTo>
                  <a:pt x="19" y="1376"/>
                  <a:pt x="24" y="1371"/>
                  <a:pt x="24" y="1364"/>
                </a:cubicBezTo>
                <a:cubicBezTo>
                  <a:pt x="24" y="1357"/>
                  <a:pt x="19" y="1352"/>
                  <a:pt x="12" y="1352"/>
                </a:cubicBezTo>
                <a:cubicBezTo>
                  <a:pt x="5" y="1352"/>
                  <a:pt x="0" y="1357"/>
                  <a:pt x="0" y="1364"/>
                </a:cubicBezTo>
                <a:close/>
                <a:moveTo>
                  <a:pt x="0" y="1312"/>
                </a:moveTo>
                <a:cubicBezTo>
                  <a:pt x="0" y="1312"/>
                  <a:pt x="0" y="1312"/>
                  <a:pt x="0" y="1312"/>
                </a:cubicBezTo>
                <a:cubicBezTo>
                  <a:pt x="0" y="1319"/>
                  <a:pt x="5" y="1324"/>
                  <a:pt x="12" y="1324"/>
                </a:cubicBezTo>
                <a:cubicBezTo>
                  <a:pt x="19" y="1324"/>
                  <a:pt x="24" y="1319"/>
                  <a:pt x="24" y="1312"/>
                </a:cubicBezTo>
                <a:cubicBezTo>
                  <a:pt x="24" y="1305"/>
                  <a:pt x="19" y="1300"/>
                  <a:pt x="12" y="1300"/>
                </a:cubicBezTo>
                <a:cubicBezTo>
                  <a:pt x="5" y="1300"/>
                  <a:pt x="0" y="1305"/>
                  <a:pt x="0" y="1312"/>
                </a:cubicBezTo>
                <a:close/>
                <a:moveTo>
                  <a:pt x="0" y="1260"/>
                </a:moveTo>
                <a:cubicBezTo>
                  <a:pt x="0" y="1260"/>
                  <a:pt x="0" y="1260"/>
                  <a:pt x="0" y="1260"/>
                </a:cubicBezTo>
                <a:cubicBezTo>
                  <a:pt x="0" y="1267"/>
                  <a:pt x="5" y="1272"/>
                  <a:pt x="12" y="1272"/>
                </a:cubicBezTo>
                <a:cubicBezTo>
                  <a:pt x="19" y="1272"/>
                  <a:pt x="24" y="1267"/>
                  <a:pt x="24" y="1260"/>
                </a:cubicBezTo>
                <a:cubicBezTo>
                  <a:pt x="24" y="1253"/>
                  <a:pt x="19" y="1248"/>
                  <a:pt x="12" y="1248"/>
                </a:cubicBezTo>
                <a:cubicBezTo>
                  <a:pt x="5" y="1248"/>
                  <a:pt x="0" y="1253"/>
                  <a:pt x="0" y="1260"/>
                </a:cubicBezTo>
                <a:close/>
                <a:moveTo>
                  <a:pt x="0" y="1208"/>
                </a:moveTo>
                <a:cubicBezTo>
                  <a:pt x="0" y="1208"/>
                  <a:pt x="0" y="1208"/>
                  <a:pt x="0" y="1208"/>
                </a:cubicBezTo>
                <a:cubicBezTo>
                  <a:pt x="0" y="1215"/>
                  <a:pt x="5" y="1220"/>
                  <a:pt x="12" y="1220"/>
                </a:cubicBezTo>
                <a:cubicBezTo>
                  <a:pt x="19" y="1220"/>
                  <a:pt x="24" y="1215"/>
                  <a:pt x="24" y="1208"/>
                </a:cubicBezTo>
                <a:cubicBezTo>
                  <a:pt x="24" y="1201"/>
                  <a:pt x="19" y="1196"/>
                  <a:pt x="12" y="1196"/>
                </a:cubicBezTo>
                <a:cubicBezTo>
                  <a:pt x="5" y="1196"/>
                  <a:pt x="0" y="1201"/>
                  <a:pt x="0" y="1208"/>
                </a:cubicBezTo>
                <a:close/>
                <a:moveTo>
                  <a:pt x="0" y="1156"/>
                </a:moveTo>
                <a:cubicBezTo>
                  <a:pt x="0" y="1156"/>
                  <a:pt x="0" y="1156"/>
                  <a:pt x="0" y="1156"/>
                </a:cubicBezTo>
                <a:cubicBezTo>
                  <a:pt x="0" y="1163"/>
                  <a:pt x="5" y="1168"/>
                  <a:pt x="12" y="1168"/>
                </a:cubicBezTo>
                <a:cubicBezTo>
                  <a:pt x="19" y="1168"/>
                  <a:pt x="24" y="1163"/>
                  <a:pt x="24" y="1156"/>
                </a:cubicBezTo>
                <a:cubicBezTo>
                  <a:pt x="24" y="1149"/>
                  <a:pt x="19" y="1144"/>
                  <a:pt x="12" y="1144"/>
                </a:cubicBezTo>
                <a:cubicBezTo>
                  <a:pt x="5" y="1144"/>
                  <a:pt x="0" y="1149"/>
                  <a:pt x="0" y="1156"/>
                </a:cubicBezTo>
                <a:close/>
                <a:moveTo>
                  <a:pt x="0" y="1104"/>
                </a:moveTo>
                <a:cubicBezTo>
                  <a:pt x="0" y="1104"/>
                  <a:pt x="0" y="1104"/>
                  <a:pt x="0" y="1104"/>
                </a:cubicBezTo>
                <a:cubicBezTo>
                  <a:pt x="0" y="1111"/>
                  <a:pt x="5" y="1116"/>
                  <a:pt x="12" y="1116"/>
                </a:cubicBezTo>
                <a:cubicBezTo>
                  <a:pt x="19" y="1116"/>
                  <a:pt x="24" y="1111"/>
                  <a:pt x="24" y="1104"/>
                </a:cubicBezTo>
                <a:cubicBezTo>
                  <a:pt x="24" y="1097"/>
                  <a:pt x="19" y="1092"/>
                  <a:pt x="12" y="1092"/>
                </a:cubicBezTo>
                <a:cubicBezTo>
                  <a:pt x="5" y="1092"/>
                  <a:pt x="0" y="1097"/>
                  <a:pt x="0" y="1104"/>
                </a:cubicBezTo>
                <a:close/>
                <a:moveTo>
                  <a:pt x="0" y="1052"/>
                </a:moveTo>
                <a:cubicBezTo>
                  <a:pt x="0" y="1052"/>
                  <a:pt x="0" y="1052"/>
                  <a:pt x="0" y="1052"/>
                </a:cubicBezTo>
                <a:cubicBezTo>
                  <a:pt x="0" y="1059"/>
                  <a:pt x="5" y="1064"/>
                  <a:pt x="12" y="1064"/>
                </a:cubicBezTo>
                <a:cubicBezTo>
                  <a:pt x="19" y="1064"/>
                  <a:pt x="24" y="1059"/>
                  <a:pt x="24" y="1052"/>
                </a:cubicBezTo>
                <a:cubicBezTo>
                  <a:pt x="24" y="1045"/>
                  <a:pt x="19" y="1040"/>
                  <a:pt x="12" y="1040"/>
                </a:cubicBezTo>
                <a:cubicBezTo>
                  <a:pt x="5" y="1040"/>
                  <a:pt x="0" y="1045"/>
                  <a:pt x="0" y="1052"/>
                </a:cubicBezTo>
                <a:close/>
                <a:moveTo>
                  <a:pt x="0" y="1000"/>
                </a:moveTo>
                <a:cubicBezTo>
                  <a:pt x="0" y="1000"/>
                  <a:pt x="0" y="1000"/>
                  <a:pt x="0" y="1000"/>
                </a:cubicBezTo>
                <a:cubicBezTo>
                  <a:pt x="0" y="1007"/>
                  <a:pt x="5" y="1012"/>
                  <a:pt x="12" y="1012"/>
                </a:cubicBezTo>
                <a:cubicBezTo>
                  <a:pt x="19" y="1012"/>
                  <a:pt x="24" y="1007"/>
                  <a:pt x="24" y="1000"/>
                </a:cubicBezTo>
                <a:cubicBezTo>
                  <a:pt x="24" y="993"/>
                  <a:pt x="19" y="988"/>
                  <a:pt x="12" y="988"/>
                </a:cubicBezTo>
                <a:cubicBezTo>
                  <a:pt x="5" y="988"/>
                  <a:pt x="0" y="993"/>
                  <a:pt x="0" y="1000"/>
                </a:cubicBezTo>
                <a:close/>
                <a:moveTo>
                  <a:pt x="0" y="948"/>
                </a:moveTo>
                <a:cubicBezTo>
                  <a:pt x="0" y="948"/>
                  <a:pt x="0" y="948"/>
                  <a:pt x="0" y="948"/>
                </a:cubicBezTo>
                <a:cubicBezTo>
                  <a:pt x="0" y="955"/>
                  <a:pt x="5" y="960"/>
                  <a:pt x="12" y="960"/>
                </a:cubicBezTo>
                <a:cubicBezTo>
                  <a:pt x="19" y="960"/>
                  <a:pt x="24" y="955"/>
                  <a:pt x="24" y="948"/>
                </a:cubicBezTo>
                <a:cubicBezTo>
                  <a:pt x="24" y="941"/>
                  <a:pt x="19" y="936"/>
                  <a:pt x="12" y="936"/>
                </a:cubicBezTo>
                <a:cubicBezTo>
                  <a:pt x="5" y="936"/>
                  <a:pt x="0" y="941"/>
                  <a:pt x="0" y="948"/>
                </a:cubicBezTo>
                <a:close/>
                <a:moveTo>
                  <a:pt x="0" y="896"/>
                </a:moveTo>
                <a:cubicBezTo>
                  <a:pt x="0" y="896"/>
                  <a:pt x="0" y="896"/>
                  <a:pt x="0" y="896"/>
                </a:cubicBezTo>
                <a:cubicBezTo>
                  <a:pt x="0" y="903"/>
                  <a:pt x="5" y="908"/>
                  <a:pt x="12" y="908"/>
                </a:cubicBezTo>
                <a:cubicBezTo>
                  <a:pt x="19" y="908"/>
                  <a:pt x="24" y="903"/>
                  <a:pt x="24" y="896"/>
                </a:cubicBezTo>
                <a:cubicBezTo>
                  <a:pt x="24" y="889"/>
                  <a:pt x="19" y="884"/>
                  <a:pt x="12" y="884"/>
                </a:cubicBezTo>
                <a:cubicBezTo>
                  <a:pt x="5" y="884"/>
                  <a:pt x="0" y="889"/>
                  <a:pt x="0" y="896"/>
                </a:cubicBezTo>
                <a:close/>
                <a:moveTo>
                  <a:pt x="0" y="844"/>
                </a:moveTo>
                <a:cubicBezTo>
                  <a:pt x="0" y="844"/>
                  <a:pt x="0" y="844"/>
                  <a:pt x="0" y="844"/>
                </a:cubicBezTo>
                <a:cubicBezTo>
                  <a:pt x="0" y="851"/>
                  <a:pt x="5" y="856"/>
                  <a:pt x="12" y="856"/>
                </a:cubicBezTo>
                <a:cubicBezTo>
                  <a:pt x="19" y="856"/>
                  <a:pt x="24" y="851"/>
                  <a:pt x="24" y="844"/>
                </a:cubicBezTo>
                <a:cubicBezTo>
                  <a:pt x="24" y="837"/>
                  <a:pt x="19" y="832"/>
                  <a:pt x="12" y="832"/>
                </a:cubicBezTo>
                <a:cubicBezTo>
                  <a:pt x="5" y="832"/>
                  <a:pt x="0" y="837"/>
                  <a:pt x="0" y="844"/>
                </a:cubicBezTo>
                <a:close/>
                <a:moveTo>
                  <a:pt x="0" y="792"/>
                </a:moveTo>
                <a:cubicBezTo>
                  <a:pt x="0" y="792"/>
                  <a:pt x="0" y="792"/>
                  <a:pt x="0" y="792"/>
                </a:cubicBezTo>
                <a:cubicBezTo>
                  <a:pt x="0" y="799"/>
                  <a:pt x="5" y="804"/>
                  <a:pt x="12" y="804"/>
                </a:cubicBezTo>
                <a:cubicBezTo>
                  <a:pt x="19" y="804"/>
                  <a:pt x="24" y="799"/>
                  <a:pt x="24" y="792"/>
                </a:cubicBezTo>
                <a:cubicBezTo>
                  <a:pt x="24" y="785"/>
                  <a:pt x="19" y="780"/>
                  <a:pt x="12" y="780"/>
                </a:cubicBezTo>
                <a:cubicBezTo>
                  <a:pt x="5" y="780"/>
                  <a:pt x="0" y="785"/>
                  <a:pt x="0" y="792"/>
                </a:cubicBezTo>
                <a:close/>
                <a:moveTo>
                  <a:pt x="0" y="740"/>
                </a:moveTo>
                <a:cubicBezTo>
                  <a:pt x="0" y="740"/>
                  <a:pt x="0" y="740"/>
                  <a:pt x="0" y="740"/>
                </a:cubicBezTo>
                <a:cubicBezTo>
                  <a:pt x="0" y="747"/>
                  <a:pt x="5" y="752"/>
                  <a:pt x="12" y="752"/>
                </a:cubicBezTo>
                <a:cubicBezTo>
                  <a:pt x="19" y="752"/>
                  <a:pt x="24" y="747"/>
                  <a:pt x="24" y="740"/>
                </a:cubicBezTo>
                <a:cubicBezTo>
                  <a:pt x="24" y="733"/>
                  <a:pt x="19" y="728"/>
                  <a:pt x="12" y="728"/>
                </a:cubicBezTo>
                <a:cubicBezTo>
                  <a:pt x="5" y="728"/>
                  <a:pt x="0" y="733"/>
                  <a:pt x="0" y="740"/>
                </a:cubicBezTo>
                <a:close/>
                <a:moveTo>
                  <a:pt x="0" y="688"/>
                </a:moveTo>
                <a:cubicBezTo>
                  <a:pt x="0" y="688"/>
                  <a:pt x="0" y="688"/>
                  <a:pt x="0" y="688"/>
                </a:cubicBezTo>
                <a:cubicBezTo>
                  <a:pt x="0" y="695"/>
                  <a:pt x="5" y="700"/>
                  <a:pt x="12" y="700"/>
                </a:cubicBezTo>
                <a:cubicBezTo>
                  <a:pt x="19" y="700"/>
                  <a:pt x="24" y="695"/>
                  <a:pt x="24" y="688"/>
                </a:cubicBezTo>
                <a:cubicBezTo>
                  <a:pt x="24" y="681"/>
                  <a:pt x="19" y="676"/>
                  <a:pt x="12" y="676"/>
                </a:cubicBezTo>
                <a:cubicBezTo>
                  <a:pt x="5" y="676"/>
                  <a:pt x="0" y="681"/>
                  <a:pt x="0" y="688"/>
                </a:cubicBezTo>
                <a:close/>
                <a:moveTo>
                  <a:pt x="0" y="636"/>
                </a:moveTo>
                <a:cubicBezTo>
                  <a:pt x="0" y="636"/>
                  <a:pt x="0" y="636"/>
                  <a:pt x="0" y="636"/>
                </a:cubicBezTo>
                <a:cubicBezTo>
                  <a:pt x="0" y="643"/>
                  <a:pt x="5" y="648"/>
                  <a:pt x="12" y="648"/>
                </a:cubicBezTo>
                <a:cubicBezTo>
                  <a:pt x="19" y="648"/>
                  <a:pt x="24" y="643"/>
                  <a:pt x="24" y="636"/>
                </a:cubicBezTo>
                <a:cubicBezTo>
                  <a:pt x="24" y="629"/>
                  <a:pt x="19" y="624"/>
                  <a:pt x="12" y="624"/>
                </a:cubicBezTo>
                <a:cubicBezTo>
                  <a:pt x="5" y="624"/>
                  <a:pt x="0" y="629"/>
                  <a:pt x="0" y="636"/>
                </a:cubicBezTo>
                <a:close/>
                <a:moveTo>
                  <a:pt x="0" y="584"/>
                </a:moveTo>
                <a:cubicBezTo>
                  <a:pt x="0" y="584"/>
                  <a:pt x="0" y="584"/>
                  <a:pt x="0" y="584"/>
                </a:cubicBezTo>
                <a:cubicBezTo>
                  <a:pt x="0" y="591"/>
                  <a:pt x="5" y="596"/>
                  <a:pt x="12" y="596"/>
                </a:cubicBezTo>
                <a:cubicBezTo>
                  <a:pt x="19" y="596"/>
                  <a:pt x="24" y="591"/>
                  <a:pt x="24" y="584"/>
                </a:cubicBezTo>
                <a:cubicBezTo>
                  <a:pt x="24" y="577"/>
                  <a:pt x="19" y="572"/>
                  <a:pt x="12" y="572"/>
                </a:cubicBezTo>
                <a:cubicBezTo>
                  <a:pt x="5" y="572"/>
                  <a:pt x="0" y="577"/>
                  <a:pt x="0" y="584"/>
                </a:cubicBezTo>
                <a:close/>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9" name="Freeform 87"/>
          <p:cNvSpPr>
            <a:spLocks noEditPoints="1"/>
          </p:cNvSpPr>
          <p:nvPr userDrawn="1">
            <p:custDataLst>
              <p:tags r:id="rId9"/>
            </p:custDataLst>
          </p:nvPr>
        </p:nvSpPr>
        <p:spPr bwMode="auto">
          <a:xfrm>
            <a:off x="9867869" y="952448"/>
            <a:ext cx="21167" cy="897467"/>
          </a:xfrm>
          <a:custGeom>
            <a:avLst/>
            <a:gdLst>
              <a:gd name="T0" fmla="*/ 0 w 24"/>
              <a:gd name="T1" fmla="*/ 1052 h 1064"/>
              <a:gd name="T2" fmla="*/ 24 w 24"/>
              <a:gd name="T3" fmla="*/ 1052 h 1064"/>
              <a:gd name="T4" fmla="*/ 0 w 24"/>
              <a:gd name="T5" fmla="*/ 1052 h 1064"/>
              <a:gd name="T6" fmla="*/ 0 w 24"/>
              <a:gd name="T7" fmla="*/ 1000 h 1064"/>
              <a:gd name="T8" fmla="*/ 24 w 24"/>
              <a:gd name="T9" fmla="*/ 1000 h 1064"/>
              <a:gd name="T10" fmla="*/ 0 w 24"/>
              <a:gd name="T11" fmla="*/ 1000 h 1064"/>
              <a:gd name="T12" fmla="*/ 0 w 24"/>
              <a:gd name="T13" fmla="*/ 948 h 1064"/>
              <a:gd name="T14" fmla="*/ 24 w 24"/>
              <a:gd name="T15" fmla="*/ 948 h 1064"/>
              <a:gd name="T16" fmla="*/ 0 w 24"/>
              <a:gd name="T17" fmla="*/ 948 h 1064"/>
              <a:gd name="T18" fmla="*/ 0 w 24"/>
              <a:gd name="T19" fmla="*/ 896 h 1064"/>
              <a:gd name="T20" fmla="*/ 24 w 24"/>
              <a:gd name="T21" fmla="*/ 896 h 1064"/>
              <a:gd name="T22" fmla="*/ 0 w 24"/>
              <a:gd name="T23" fmla="*/ 896 h 1064"/>
              <a:gd name="T24" fmla="*/ 0 w 24"/>
              <a:gd name="T25" fmla="*/ 844 h 1064"/>
              <a:gd name="T26" fmla="*/ 24 w 24"/>
              <a:gd name="T27" fmla="*/ 844 h 1064"/>
              <a:gd name="T28" fmla="*/ 0 w 24"/>
              <a:gd name="T29" fmla="*/ 844 h 1064"/>
              <a:gd name="T30" fmla="*/ 0 w 24"/>
              <a:gd name="T31" fmla="*/ 792 h 1064"/>
              <a:gd name="T32" fmla="*/ 24 w 24"/>
              <a:gd name="T33" fmla="*/ 792 h 1064"/>
              <a:gd name="T34" fmla="*/ 0 w 24"/>
              <a:gd name="T35" fmla="*/ 792 h 1064"/>
              <a:gd name="T36" fmla="*/ 0 w 24"/>
              <a:gd name="T37" fmla="*/ 740 h 1064"/>
              <a:gd name="T38" fmla="*/ 24 w 24"/>
              <a:gd name="T39" fmla="*/ 740 h 1064"/>
              <a:gd name="T40" fmla="*/ 0 w 24"/>
              <a:gd name="T41" fmla="*/ 740 h 1064"/>
              <a:gd name="T42" fmla="*/ 0 w 24"/>
              <a:gd name="T43" fmla="*/ 688 h 1064"/>
              <a:gd name="T44" fmla="*/ 24 w 24"/>
              <a:gd name="T45" fmla="*/ 688 h 1064"/>
              <a:gd name="T46" fmla="*/ 0 w 24"/>
              <a:gd name="T47" fmla="*/ 688 h 1064"/>
              <a:gd name="T48" fmla="*/ 0 w 24"/>
              <a:gd name="T49" fmla="*/ 636 h 1064"/>
              <a:gd name="T50" fmla="*/ 24 w 24"/>
              <a:gd name="T51" fmla="*/ 636 h 1064"/>
              <a:gd name="T52" fmla="*/ 0 w 24"/>
              <a:gd name="T53" fmla="*/ 636 h 1064"/>
              <a:gd name="T54" fmla="*/ 0 w 24"/>
              <a:gd name="T55" fmla="*/ 584 h 1064"/>
              <a:gd name="T56" fmla="*/ 24 w 24"/>
              <a:gd name="T57" fmla="*/ 584 h 1064"/>
              <a:gd name="T58" fmla="*/ 0 w 24"/>
              <a:gd name="T59" fmla="*/ 584 h 1064"/>
              <a:gd name="T60" fmla="*/ 0 w 24"/>
              <a:gd name="T61" fmla="*/ 532 h 1064"/>
              <a:gd name="T62" fmla="*/ 24 w 24"/>
              <a:gd name="T63" fmla="*/ 532 h 1064"/>
              <a:gd name="T64" fmla="*/ 0 w 24"/>
              <a:gd name="T65" fmla="*/ 532 h 1064"/>
              <a:gd name="T66" fmla="*/ 0 w 24"/>
              <a:gd name="T67" fmla="*/ 480 h 1064"/>
              <a:gd name="T68" fmla="*/ 24 w 24"/>
              <a:gd name="T69" fmla="*/ 480 h 1064"/>
              <a:gd name="T70" fmla="*/ 0 w 24"/>
              <a:gd name="T71" fmla="*/ 480 h 1064"/>
              <a:gd name="T72" fmla="*/ 0 w 24"/>
              <a:gd name="T73" fmla="*/ 428 h 1064"/>
              <a:gd name="T74" fmla="*/ 24 w 24"/>
              <a:gd name="T75" fmla="*/ 428 h 1064"/>
              <a:gd name="T76" fmla="*/ 0 w 24"/>
              <a:gd name="T77" fmla="*/ 428 h 1064"/>
              <a:gd name="T78" fmla="*/ 0 w 24"/>
              <a:gd name="T79" fmla="*/ 376 h 1064"/>
              <a:gd name="T80" fmla="*/ 24 w 24"/>
              <a:gd name="T81" fmla="*/ 376 h 1064"/>
              <a:gd name="T82" fmla="*/ 0 w 24"/>
              <a:gd name="T83" fmla="*/ 376 h 1064"/>
              <a:gd name="T84" fmla="*/ 0 w 24"/>
              <a:gd name="T85" fmla="*/ 324 h 1064"/>
              <a:gd name="T86" fmla="*/ 24 w 24"/>
              <a:gd name="T87" fmla="*/ 324 h 1064"/>
              <a:gd name="T88" fmla="*/ 0 w 24"/>
              <a:gd name="T89" fmla="*/ 324 h 1064"/>
              <a:gd name="T90" fmla="*/ 0 w 24"/>
              <a:gd name="T91" fmla="*/ 272 h 1064"/>
              <a:gd name="T92" fmla="*/ 24 w 24"/>
              <a:gd name="T93" fmla="*/ 272 h 1064"/>
              <a:gd name="T94" fmla="*/ 0 w 24"/>
              <a:gd name="T95" fmla="*/ 272 h 1064"/>
              <a:gd name="T96" fmla="*/ 0 w 24"/>
              <a:gd name="T97" fmla="*/ 220 h 1064"/>
              <a:gd name="T98" fmla="*/ 24 w 24"/>
              <a:gd name="T99" fmla="*/ 220 h 1064"/>
              <a:gd name="T100" fmla="*/ 0 w 24"/>
              <a:gd name="T101" fmla="*/ 220 h 1064"/>
              <a:gd name="T102" fmla="*/ 0 w 24"/>
              <a:gd name="T103" fmla="*/ 168 h 1064"/>
              <a:gd name="T104" fmla="*/ 24 w 24"/>
              <a:gd name="T105" fmla="*/ 168 h 1064"/>
              <a:gd name="T106" fmla="*/ 0 w 24"/>
              <a:gd name="T107" fmla="*/ 168 h 1064"/>
              <a:gd name="T108" fmla="*/ 0 w 24"/>
              <a:gd name="T109" fmla="*/ 116 h 1064"/>
              <a:gd name="T110" fmla="*/ 24 w 24"/>
              <a:gd name="T111" fmla="*/ 116 h 1064"/>
              <a:gd name="T112" fmla="*/ 0 w 24"/>
              <a:gd name="T113" fmla="*/ 116 h 1064"/>
              <a:gd name="T114" fmla="*/ 0 w 24"/>
              <a:gd name="T115" fmla="*/ 64 h 1064"/>
              <a:gd name="T116" fmla="*/ 24 w 24"/>
              <a:gd name="T117" fmla="*/ 64 h 1064"/>
              <a:gd name="T118" fmla="*/ 0 w 24"/>
              <a:gd name="T119" fmla="*/ 64 h 1064"/>
              <a:gd name="T120" fmla="*/ 0 w 24"/>
              <a:gd name="T121" fmla="*/ 12 h 1064"/>
              <a:gd name="T122" fmla="*/ 24 w 24"/>
              <a:gd name="T123" fmla="*/ 12 h 1064"/>
              <a:gd name="T124" fmla="*/ 0 w 24"/>
              <a:gd name="T125" fmla="*/ 12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 h="1064">
                <a:moveTo>
                  <a:pt x="0" y="1052"/>
                </a:moveTo>
                <a:cubicBezTo>
                  <a:pt x="0" y="1052"/>
                  <a:pt x="0" y="1052"/>
                  <a:pt x="0" y="1052"/>
                </a:cubicBezTo>
                <a:cubicBezTo>
                  <a:pt x="0" y="1059"/>
                  <a:pt x="5" y="1064"/>
                  <a:pt x="12" y="1064"/>
                </a:cubicBezTo>
                <a:cubicBezTo>
                  <a:pt x="19" y="1064"/>
                  <a:pt x="24" y="1059"/>
                  <a:pt x="24" y="1052"/>
                </a:cubicBezTo>
                <a:cubicBezTo>
                  <a:pt x="24" y="1045"/>
                  <a:pt x="19" y="1040"/>
                  <a:pt x="12" y="1040"/>
                </a:cubicBezTo>
                <a:cubicBezTo>
                  <a:pt x="5" y="1040"/>
                  <a:pt x="0" y="1045"/>
                  <a:pt x="0" y="1052"/>
                </a:cubicBezTo>
                <a:close/>
                <a:moveTo>
                  <a:pt x="0" y="1000"/>
                </a:moveTo>
                <a:cubicBezTo>
                  <a:pt x="0" y="1000"/>
                  <a:pt x="0" y="1000"/>
                  <a:pt x="0" y="1000"/>
                </a:cubicBezTo>
                <a:cubicBezTo>
                  <a:pt x="0" y="1007"/>
                  <a:pt x="5" y="1012"/>
                  <a:pt x="12" y="1012"/>
                </a:cubicBezTo>
                <a:cubicBezTo>
                  <a:pt x="19" y="1012"/>
                  <a:pt x="24" y="1007"/>
                  <a:pt x="24" y="1000"/>
                </a:cubicBezTo>
                <a:cubicBezTo>
                  <a:pt x="24" y="993"/>
                  <a:pt x="19" y="988"/>
                  <a:pt x="12" y="988"/>
                </a:cubicBezTo>
                <a:cubicBezTo>
                  <a:pt x="5" y="988"/>
                  <a:pt x="0" y="993"/>
                  <a:pt x="0" y="1000"/>
                </a:cubicBezTo>
                <a:close/>
                <a:moveTo>
                  <a:pt x="0" y="948"/>
                </a:moveTo>
                <a:cubicBezTo>
                  <a:pt x="0" y="948"/>
                  <a:pt x="0" y="948"/>
                  <a:pt x="0" y="948"/>
                </a:cubicBezTo>
                <a:cubicBezTo>
                  <a:pt x="0" y="955"/>
                  <a:pt x="5" y="960"/>
                  <a:pt x="12" y="960"/>
                </a:cubicBezTo>
                <a:cubicBezTo>
                  <a:pt x="19" y="960"/>
                  <a:pt x="24" y="955"/>
                  <a:pt x="24" y="948"/>
                </a:cubicBezTo>
                <a:cubicBezTo>
                  <a:pt x="24" y="941"/>
                  <a:pt x="19" y="936"/>
                  <a:pt x="12" y="936"/>
                </a:cubicBezTo>
                <a:cubicBezTo>
                  <a:pt x="5" y="936"/>
                  <a:pt x="0" y="941"/>
                  <a:pt x="0" y="948"/>
                </a:cubicBezTo>
                <a:close/>
                <a:moveTo>
                  <a:pt x="0" y="896"/>
                </a:moveTo>
                <a:cubicBezTo>
                  <a:pt x="0" y="896"/>
                  <a:pt x="0" y="896"/>
                  <a:pt x="0" y="896"/>
                </a:cubicBezTo>
                <a:cubicBezTo>
                  <a:pt x="0" y="903"/>
                  <a:pt x="5" y="908"/>
                  <a:pt x="12" y="908"/>
                </a:cubicBezTo>
                <a:cubicBezTo>
                  <a:pt x="19" y="908"/>
                  <a:pt x="24" y="903"/>
                  <a:pt x="24" y="896"/>
                </a:cubicBezTo>
                <a:cubicBezTo>
                  <a:pt x="24" y="889"/>
                  <a:pt x="19" y="884"/>
                  <a:pt x="12" y="884"/>
                </a:cubicBezTo>
                <a:cubicBezTo>
                  <a:pt x="5" y="884"/>
                  <a:pt x="0" y="889"/>
                  <a:pt x="0" y="896"/>
                </a:cubicBezTo>
                <a:close/>
                <a:moveTo>
                  <a:pt x="0" y="844"/>
                </a:moveTo>
                <a:cubicBezTo>
                  <a:pt x="0" y="844"/>
                  <a:pt x="0" y="844"/>
                  <a:pt x="0" y="844"/>
                </a:cubicBezTo>
                <a:cubicBezTo>
                  <a:pt x="0" y="851"/>
                  <a:pt x="5" y="856"/>
                  <a:pt x="12" y="856"/>
                </a:cubicBezTo>
                <a:cubicBezTo>
                  <a:pt x="19" y="856"/>
                  <a:pt x="24" y="851"/>
                  <a:pt x="24" y="844"/>
                </a:cubicBezTo>
                <a:cubicBezTo>
                  <a:pt x="24" y="837"/>
                  <a:pt x="19" y="832"/>
                  <a:pt x="12" y="832"/>
                </a:cubicBezTo>
                <a:cubicBezTo>
                  <a:pt x="5" y="832"/>
                  <a:pt x="0" y="837"/>
                  <a:pt x="0" y="844"/>
                </a:cubicBezTo>
                <a:close/>
                <a:moveTo>
                  <a:pt x="0" y="792"/>
                </a:moveTo>
                <a:cubicBezTo>
                  <a:pt x="0" y="792"/>
                  <a:pt x="0" y="792"/>
                  <a:pt x="0" y="792"/>
                </a:cubicBezTo>
                <a:cubicBezTo>
                  <a:pt x="0" y="799"/>
                  <a:pt x="5" y="804"/>
                  <a:pt x="12" y="804"/>
                </a:cubicBezTo>
                <a:cubicBezTo>
                  <a:pt x="19" y="804"/>
                  <a:pt x="24" y="799"/>
                  <a:pt x="24" y="792"/>
                </a:cubicBezTo>
                <a:cubicBezTo>
                  <a:pt x="24" y="785"/>
                  <a:pt x="19" y="780"/>
                  <a:pt x="12" y="780"/>
                </a:cubicBezTo>
                <a:cubicBezTo>
                  <a:pt x="5" y="780"/>
                  <a:pt x="0" y="785"/>
                  <a:pt x="0" y="792"/>
                </a:cubicBezTo>
                <a:close/>
                <a:moveTo>
                  <a:pt x="0" y="740"/>
                </a:moveTo>
                <a:cubicBezTo>
                  <a:pt x="0" y="740"/>
                  <a:pt x="0" y="740"/>
                  <a:pt x="0" y="740"/>
                </a:cubicBezTo>
                <a:cubicBezTo>
                  <a:pt x="0" y="747"/>
                  <a:pt x="5" y="752"/>
                  <a:pt x="12" y="752"/>
                </a:cubicBezTo>
                <a:cubicBezTo>
                  <a:pt x="19" y="752"/>
                  <a:pt x="24" y="747"/>
                  <a:pt x="24" y="740"/>
                </a:cubicBezTo>
                <a:cubicBezTo>
                  <a:pt x="24" y="733"/>
                  <a:pt x="19" y="728"/>
                  <a:pt x="12" y="728"/>
                </a:cubicBezTo>
                <a:cubicBezTo>
                  <a:pt x="5" y="728"/>
                  <a:pt x="0" y="733"/>
                  <a:pt x="0" y="740"/>
                </a:cubicBezTo>
                <a:close/>
                <a:moveTo>
                  <a:pt x="0" y="688"/>
                </a:moveTo>
                <a:cubicBezTo>
                  <a:pt x="0" y="688"/>
                  <a:pt x="0" y="688"/>
                  <a:pt x="0" y="688"/>
                </a:cubicBezTo>
                <a:cubicBezTo>
                  <a:pt x="0" y="695"/>
                  <a:pt x="5" y="700"/>
                  <a:pt x="12" y="700"/>
                </a:cubicBezTo>
                <a:cubicBezTo>
                  <a:pt x="19" y="700"/>
                  <a:pt x="24" y="695"/>
                  <a:pt x="24" y="688"/>
                </a:cubicBezTo>
                <a:cubicBezTo>
                  <a:pt x="24" y="681"/>
                  <a:pt x="19" y="676"/>
                  <a:pt x="12" y="676"/>
                </a:cubicBezTo>
                <a:cubicBezTo>
                  <a:pt x="5" y="676"/>
                  <a:pt x="0" y="681"/>
                  <a:pt x="0" y="688"/>
                </a:cubicBezTo>
                <a:close/>
                <a:moveTo>
                  <a:pt x="0" y="636"/>
                </a:moveTo>
                <a:cubicBezTo>
                  <a:pt x="0" y="636"/>
                  <a:pt x="0" y="636"/>
                  <a:pt x="0" y="636"/>
                </a:cubicBezTo>
                <a:cubicBezTo>
                  <a:pt x="0" y="643"/>
                  <a:pt x="5" y="648"/>
                  <a:pt x="12" y="648"/>
                </a:cubicBezTo>
                <a:cubicBezTo>
                  <a:pt x="19" y="648"/>
                  <a:pt x="24" y="643"/>
                  <a:pt x="24" y="636"/>
                </a:cubicBezTo>
                <a:cubicBezTo>
                  <a:pt x="24" y="629"/>
                  <a:pt x="19" y="624"/>
                  <a:pt x="12" y="624"/>
                </a:cubicBezTo>
                <a:cubicBezTo>
                  <a:pt x="5" y="624"/>
                  <a:pt x="0" y="629"/>
                  <a:pt x="0" y="636"/>
                </a:cubicBezTo>
                <a:close/>
                <a:moveTo>
                  <a:pt x="0" y="584"/>
                </a:moveTo>
                <a:cubicBezTo>
                  <a:pt x="0" y="584"/>
                  <a:pt x="0" y="584"/>
                  <a:pt x="0" y="584"/>
                </a:cubicBezTo>
                <a:cubicBezTo>
                  <a:pt x="0" y="591"/>
                  <a:pt x="5" y="596"/>
                  <a:pt x="12" y="596"/>
                </a:cubicBezTo>
                <a:cubicBezTo>
                  <a:pt x="19" y="596"/>
                  <a:pt x="24" y="591"/>
                  <a:pt x="24" y="584"/>
                </a:cubicBezTo>
                <a:cubicBezTo>
                  <a:pt x="24" y="577"/>
                  <a:pt x="19" y="572"/>
                  <a:pt x="12" y="572"/>
                </a:cubicBezTo>
                <a:cubicBezTo>
                  <a:pt x="5" y="572"/>
                  <a:pt x="0" y="577"/>
                  <a:pt x="0" y="584"/>
                </a:cubicBezTo>
                <a:close/>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0" name="Freeform 88"/>
          <p:cNvSpPr>
            <a:spLocks noEditPoints="1"/>
          </p:cNvSpPr>
          <p:nvPr userDrawn="1">
            <p:custDataLst>
              <p:tags r:id="rId10"/>
            </p:custDataLst>
          </p:nvPr>
        </p:nvSpPr>
        <p:spPr bwMode="auto">
          <a:xfrm>
            <a:off x="10136685" y="952448"/>
            <a:ext cx="21167" cy="459316"/>
          </a:xfrm>
          <a:custGeom>
            <a:avLst/>
            <a:gdLst>
              <a:gd name="T0" fmla="*/ 0 w 24"/>
              <a:gd name="T1" fmla="*/ 532 h 544"/>
              <a:gd name="T2" fmla="*/ 24 w 24"/>
              <a:gd name="T3" fmla="*/ 532 h 544"/>
              <a:gd name="T4" fmla="*/ 0 w 24"/>
              <a:gd name="T5" fmla="*/ 532 h 544"/>
              <a:gd name="T6" fmla="*/ 0 w 24"/>
              <a:gd name="T7" fmla="*/ 480 h 544"/>
              <a:gd name="T8" fmla="*/ 24 w 24"/>
              <a:gd name="T9" fmla="*/ 480 h 544"/>
              <a:gd name="T10" fmla="*/ 0 w 24"/>
              <a:gd name="T11" fmla="*/ 480 h 544"/>
              <a:gd name="T12" fmla="*/ 0 w 24"/>
              <a:gd name="T13" fmla="*/ 428 h 544"/>
              <a:gd name="T14" fmla="*/ 24 w 24"/>
              <a:gd name="T15" fmla="*/ 428 h 544"/>
              <a:gd name="T16" fmla="*/ 0 w 24"/>
              <a:gd name="T17" fmla="*/ 428 h 544"/>
              <a:gd name="T18" fmla="*/ 0 w 24"/>
              <a:gd name="T19" fmla="*/ 376 h 544"/>
              <a:gd name="T20" fmla="*/ 24 w 24"/>
              <a:gd name="T21" fmla="*/ 376 h 544"/>
              <a:gd name="T22" fmla="*/ 0 w 24"/>
              <a:gd name="T23" fmla="*/ 376 h 544"/>
              <a:gd name="T24" fmla="*/ 0 w 24"/>
              <a:gd name="T25" fmla="*/ 324 h 544"/>
              <a:gd name="T26" fmla="*/ 24 w 24"/>
              <a:gd name="T27" fmla="*/ 324 h 544"/>
              <a:gd name="T28" fmla="*/ 0 w 24"/>
              <a:gd name="T29" fmla="*/ 324 h 544"/>
              <a:gd name="T30" fmla="*/ 0 w 24"/>
              <a:gd name="T31" fmla="*/ 272 h 544"/>
              <a:gd name="T32" fmla="*/ 24 w 24"/>
              <a:gd name="T33" fmla="*/ 272 h 544"/>
              <a:gd name="T34" fmla="*/ 0 w 24"/>
              <a:gd name="T35" fmla="*/ 272 h 544"/>
              <a:gd name="T36" fmla="*/ 0 w 24"/>
              <a:gd name="T37" fmla="*/ 220 h 544"/>
              <a:gd name="T38" fmla="*/ 24 w 24"/>
              <a:gd name="T39" fmla="*/ 220 h 544"/>
              <a:gd name="T40" fmla="*/ 0 w 24"/>
              <a:gd name="T41" fmla="*/ 220 h 544"/>
              <a:gd name="T42" fmla="*/ 0 w 24"/>
              <a:gd name="T43" fmla="*/ 168 h 544"/>
              <a:gd name="T44" fmla="*/ 24 w 24"/>
              <a:gd name="T45" fmla="*/ 168 h 544"/>
              <a:gd name="T46" fmla="*/ 0 w 24"/>
              <a:gd name="T47" fmla="*/ 168 h 544"/>
              <a:gd name="T48" fmla="*/ 0 w 24"/>
              <a:gd name="T49" fmla="*/ 116 h 544"/>
              <a:gd name="T50" fmla="*/ 24 w 24"/>
              <a:gd name="T51" fmla="*/ 116 h 544"/>
              <a:gd name="T52" fmla="*/ 0 w 24"/>
              <a:gd name="T53" fmla="*/ 116 h 544"/>
              <a:gd name="T54" fmla="*/ 0 w 24"/>
              <a:gd name="T55" fmla="*/ 64 h 544"/>
              <a:gd name="T56" fmla="*/ 24 w 24"/>
              <a:gd name="T57" fmla="*/ 64 h 544"/>
              <a:gd name="T58" fmla="*/ 0 w 24"/>
              <a:gd name="T59" fmla="*/ 64 h 544"/>
              <a:gd name="T60" fmla="*/ 0 w 24"/>
              <a:gd name="T61" fmla="*/ 12 h 544"/>
              <a:gd name="T62" fmla="*/ 24 w 24"/>
              <a:gd name="T63" fmla="*/ 12 h 544"/>
              <a:gd name="T64" fmla="*/ 0 w 24"/>
              <a:gd name="T65" fmla="*/ 12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544">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1" name="Freeform 89"/>
          <p:cNvSpPr>
            <a:spLocks noEditPoints="1"/>
          </p:cNvSpPr>
          <p:nvPr userDrawn="1">
            <p:custDataLst>
              <p:tags r:id="rId11"/>
            </p:custDataLst>
          </p:nvPr>
        </p:nvSpPr>
        <p:spPr bwMode="auto">
          <a:xfrm>
            <a:off x="10456303" y="783115"/>
            <a:ext cx="19051" cy="810683"/>
          </a:xfrm>
          <a:custGeom>
            <a:avLst/>
            <a:gdLst>
              <a:gd name="T0" fmla="*/ 0 w 24"/>
              <a:gd name="T1" fmla="*/ 948 h 960"/>
              <a:gd name="T2" fmla="*/ 24 w 24"/>
              <a:gd name="T3" fmla="*/ 948 h 960"/>
              <a:gd name="T4" fmla="*/ 0 w 24"/>
              <a:gd name="T5" fmla="*/ 948 h 960"/>
              <a:gd name="T6" fmla="*/ 0 w 24"/>
              <a:gd name="T7" fmla="*/ 896 h 960"/>
              <a:gd name="T8" fmla="*/ 24 w 24"/>
              <a:gd name="T9" fmla="*/ 896 h 960"/>
              <a:gd name="T10" fmla="*/ 0 w 24"/>
              <a:gd name="T11" fmla="*/ 896 h 960"/>
              <a:gd name="T12" fmla="*/ 0 w 24"/>
              <a:gd name="T13" fmla="*/ 844 h 960"/>
              <a:gd name="T14" fmla="*/ 24 w 24"/>
              <a:gd name="T15" fmla="*/ 844 h 960"/>
              <a:gd name="T16" fmla="*/ 0 w 24"/>
              <a:gd name="T17" fmla="*/ 844 h 960"/>
              <a:gd name="T18" fmla="*/ 0 w 24"/>
              <a:gd name="T19" fmla="*/ 792 h 960"/>
              <a:gd name="T20" fmla="*/ 24 w 24"/>
              <a:gd name="T21" fmla="*/ 792 h 960"/>
              <a:gd name="T22" fmla="*/ 0 w 24"/>
              <a:gd name="T23" fmla="*/ 792 h 960"/>
              <a:gd name="T24" fmla="*/ 0 w 24"/>
              <a:gd name="T25" fmla="*/ 740 h 960"/>
              <a:gd name="T26" fmla="*/ 24 w 24"/>
              <a:gd name="T27" fmla="*/ 740 h 960"/>
              <a:gd name="T28" fmla="*/ 0 w 24"/>
              <a:gd name="T29" fmla="*/ 740 h 960"/>
              <a:gd name="T30" fmla="*/ 0 w 24"/>
              <a:gd name="T31" fmla="*/ 688 h 960"/>
              <a:gd name="T32" fmla="*/ 24 w 24"/>
              <a:gd name="T33" fmla="*/ 688 h 960"/>
              <a:gd name="T34" fmla="*/ 0 w 24"/>
              <a:gd name="T35" fmla="*/ 688 h 960"/>
              <a:gd name="T36" fmla="*/ 0 w 24"/>
              <a:gd name="T37" fmla="*/ 636 h 960"/>
              <a:gd name="T38" fmla="*/ 24 w 24"/>
              <a:gd name="T39" fmla="*/ 636 h 960"/>
              <a:gd name="T40" fmla="*/ 0 w 24"/>
              <a:gd name="T41" fmla="*/ 636 h 960"/>
              <a:gd name="T42" fmla="*/ 0 w 24"/>
              <a:gd name="T43" fmla="*/ 584 h 960"/>
              <a:gd name="T44" fmla="*/ 24 w 24"/>
              <a:gd name="T45" fmla="*/ 584 h 960"/>
              <a:gd name="T46" fmla="*/ 0 w 24"/>
              <a:gd name="T47" fmla="*/ 584 h 960"/>
              <a:gd name="T48" fmla="*/ 0 w 24"/>
              <a:gd name="T49" fmla="*/ 532 h 960"/>
              <a:gd name="T50" fmla="*/ 24 w 24"/>
              <a:gd name="T51" fmla="*/ 532 h 960"/>
              <a:gd name="T52" fmla="*/ 0 w 24"/>
              <a:gd name="T53" fmla="*/ 532 h 960"/>
              <a:gd name="T54" fmla="*/ 0 w 24"/>
              <a:gd name="T55" fmla="*/ 480 h 960"/>
              <a:gd name="T56" fmla="*/ 24 w 24"/>
              <a:gd name="T57" fmla="*/ 480 h 960"/>
              <a:gd name="T58" fmla="*/ 0 w 24"/>
              <a:gd name="T59" fmla="*/ 480 h 960"/>
              <a:gd name="T60" fmla="*/ 0 w 24"/>
              <a:gd name="T61" fmla="*/ 428 h 960"/>
              <a:gd name="T62" fmla="*/ 24 w 24"/>
              <a:gd name="T63" fmla="*/ 428 h 960"/>
              <a:gd name="T64" fmla="*/ 0 w 24"/>
              <a:gd name="T65" fmla="*/ 428 h 960"/>
              <a:gd name="T66" fmla="*/ 0 w 24"/>
              <a:gd name="T67" fmla="*/ 376 h 960"/>
              <a:gd name="T68" fmla="*/ 24 w 24"/>
              <a:gd name="T69" fmla="*/ 376 h 960"/>
              <a:gd name="T70" fmla="*/ 0 w 24"/>
              <a:gd name="T71" fmla="*/ 376 h 960"/>
              <a:gd name="T72" fmla="*/ 0 w 24"/>
              <a:gd name="T73" fmla="*/ 324 h 960"/>
              <a:gd name="T74" fmla="*/ 24 w 24"/>
              <a:gd name="T75" fmla="*/ 324 h 960"/>
              <a:gd name="T76" fmla="*/ 0 w 24"/>
              <a:gd name="T77" fmla="*/ 324 h 960"/>
              <a:gd name="T78" fmla="*/ 0 w 24"/>
              <a:gd name="T79" fmla="*/ 272 h 960"/>
              <a:gd name="T80" fmla="*/ 24 w 24"/>
              <a:gd name="T81" fmla="*/ 272 h 960"/>
              <a:gd name="T82" fmla="*/ 0 w 24"/>
              <a:gd name="T83" fmla="*/ 272 h 960"/>
              <a:gd name="T84" fmla="*/ 0 w 24"/>
              <a:gd name="T85" fmla="*/ 220 h 960"/>
              <a:gd name="T86" fmla="*/ 24 w 24"/>
              <a:gd name="T87" fmla="*/ 220 h 960"/>
              <a:gd name="T88" fmla="*/ 0 w 24"/>
              <a:gd name="T89" fmla="*/ 220 h 960"/>
              <a:gd name="T90" fmla="*/ 0 w 24"/>
              <a:gd name="T91" fmla="*/ 168 h 960"/>
              <a:gd name="T92" fmla="*/ 24 w 24"/>
              <a:gd name="T93" fmla="*/ 168 h 960"/>
              <a:gd name="T94" fmla="*/ 0 w 24"/>
              <a:gd name="T95" fmla="*/ 168 h 960"/>
              <a:gd name="T96" fmla="*/ 0 w 24"/>
              <a:gd name="T97" fmla="*/ 116 h 960"/>
              <a:gd name="T98" fmla="*/ 24 w 24"/>
              <a:gd name="T99" fmla="*/ 116 h 960"/>
              <a:gd name="T100" fmla="*/ 0 w 24"/>
              <a:gd name="T101" fmla="*/ 116 h 960"/>
              <a:gd name="T102" fmla="*/ 0 w 24"/>
              <a:gd name="T103" fmla="*/ 64 h 960"/>
              <a:gd name="T104" fmla="*/ 24 w 24"/>
              <a:gd name="T105" fmla="*/ 64 h 960"/>
              <a:gd name="T106" fmla="*/ 0 w 24"/>
              <a:gd name="T107" fmla="*/ 64 h 960"/>
              <a:gd name="T108" fmla="*/ 0 w 24"/>
              <a:gd name="T109" fmla="*/ 12 h 960"/>
              <a:gd name="T110" fmla="*/ 24 w 24"/>
              <a:gd name="T111" fmla="*/ 12 h 960"/>
              <a:gd name="T112" fmla="*/ 0 w 24"/>
              <a:gd name="T113" fmla="*/ 12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 h="960">
                <a:moveTo>
                  <a:pt x="0" y="948"/>
                </a:moveTo>
                <a:cubicBezTo>
                  <a:pt x="0" y="948"/>
                  <a:pt x="0" y="948"/>
                  <a:pt x="0" y="948"/>
                </a:cubicBezTo>
                <a:cubicBezTo>
                  <a:pt x="0" y="955"/>
                  <a:pt x="5" y="960"/>
                  <a:pt x="12" y="960"/>
                </a:cubicBezTo>
                <a:cubicBezTo>
                  <a:pt x="19" y="960"/>
                  <a:pt x="24" y="955"/>
                  <a:pt x="24" y="948"/>
                </a:cubicBezTo>
                <a:cubicBezTo>
                  <a:pt x="24" y="941"/>
                  <a:pt x="19" y="936"/>
                  <a:pt x="12" y="936"/>
                </a:cubicBezTo>
                <a:cubicBezTo>
                  <a:pt x="5" y="936"/>
                  <a:pt x="0" y="941"/>
                  <a:pt x="0" y="948"/>
                </a:cubicBezTo>
                <a:close/>
                <a:moveTo>
                  <a:pt x="0" y="896"/>
                </a:moveTo>
                <a:cubicBezTo>
                  <a:pt x="0" y="896"/>
                  <a:pt x="0" y="896"/>
                  <a:pt x="0" y="896"/>
                </a:cubicBezTo>
                <a:cubicBezTo>
                  <a:pt x="0" y="903"/>
                  <a:pt x="5" y="908"/>
                  <a:pt x="12" y="908"/>
                </a:cubicBezTo>
                <a:cubicBezTo>
                  <a:pt x="19" y="908"/>
                  <a:pt x="24" y="903"/>
                  <a:pt x="24" y="896"/>
                </a:cubicBezTo>
                <a:cubicBezTo>
                  <a:pt x="24" y="889"/>
                  <a:pt x="19" y="884"/>
                  <a:pt x="12" y="884"/>
                </a:cubicBezTo>
                <a:cubicBezTo>
                  <a:pt x="5" y="884"/>
                  <a:pt x="0" y="889"/>
                  <a:pt x="0" y="896"/>
                </a:cubicBezTo>
                <a:close/>
                <a:moveTo>
                  <a:pt x="0" y="844"/>
                </a:moveTo>
                <a:cubicBezTo>
                  <a:pt x="0" y="844"/>
                  <a:pt x="0" y="844"/>
                  <a:pt x="0" y="844"/>
                </a:cubicBezTo>
                <a:cubicBezTo>
                  <a:pt x="0" y="851"/>
                  <a:pt x="5" y="856"/>
                  <a:pt x="12" y="856"/>
                </a:cubicBezTo>
                <a:cubicBezTo>
                  <a:pt x="19" y="856"/>
                  <a:pt x="24" y="851"/>
                  <a:pt x="24" y="844"/>
                </a:cubicBezTo>
                <a:cubicBezTo>
                  <a:pt x="24" y="837"/>
                  <a:pt x="19" y="832"/>
                  <a:pt x="12" y="832"/>
                </a:cubicBezTo>
                <a:cubicBezTo>
                  <a:pt x="5" y="832"/>
                  <a:pt x="0" y="837"/>
                  <a:pt x="0" y="844"/>
                </a:cubicBezTo>
                <a:close/>
                <a:moveTo>
                  <a:pt x="0" y="792"/>
                </a:moveTo>
                <a:cubicBezTo>
                  <a:pt x="0" y="792"/>
                  <a:pt x="0" y="792"/>
                  <a:pt x="0" y="792"/>
                </a:cubicBezTo>
                <a:cubicBezTo>
                  <a:pt x="0" y="799"/>
                  <a:pt x="5" y="804"/>
                  <a:pt x="12" y="804"/>
                </a:cubicBezTo>
                <a:cubicBezTo>
                  <a:pt x="19" y="804"/>
                  <a:pt x="24" y="799"/>
                  <a:pt x="24" y="792"/>
                </a:cubicBezTo>
                <a:cubicBezTo>
                  <a:pt x="24" y="785"/>
                  <a:pt x="19" y="780"/>
                  <a:pt x="12" y="780"/>
                </a:cubicBezTo>
                <a:cubicBezTo>
                  <a:pt x="5" y="780"/>
                  <a:pt x="0" y="785"/>
                  <a:pt x="0" y="792"/>
                </a:cubicBezTo>
                <a:close/>
                <a:moveTo>
                  <a:pt x="0" y="740"/>
                </a:moveTo>
                <a:cubicBezTo>
                  <a:pt x="0" y="740"/>
                  <a:pt x="0" y="740"/>
                  <a:pt x="0" y="740"/>
                </a:cubicBezTo>
                <a:cubicBezTo>
                  <a:pt x="0" y="747"/>
                  <a:pt x="5" y="752"/>
                  <a:pt x="12" y="752"/>
                </a:cubicBezTo>
                <a:cubicBezTo>
                  <a:pt x="19" y="752"/>
                  <a:pt x="24" y="747"/>
                  <a:pt x="24" y="740"/>
                </a:cubicBezTo>
                <a:cubicBezTo>
                  <a:pt x="24" y="733"/>
                  <a:pt x="19" y="728"/>
                  <a:pt x="12" y="728"/>
                </a:cubicBezTo>
                <a:cubicBezTo>
                  <a:pt x="5" y="728"/>
                  <a:pt x="0" y="733"/>
                  <a:pt x="0" y="740"/>
                </a:cubicBezTo>
                <a:close/>
                <a:moveTo>
                  <a:pt x="0" y="688"/>
                </a:moveTo>
                <a:cubicBezTo>
                  <a:pt x="0" y="688"/>
                  <a:pt x="0" y="688"/>
                  <a:pt x="0" y="688"/>
                </a:cubicBezTo>
                <a:cubicBezTo>
                  <a:pt x="0" y="695"/>
                  <a:pt x="5" y="700"/>
                  <a:pt x="12" y="700"/>
                </a:cubicBezTo>
                <a:cubicBezTo>
                  <a:pt x="19" y="700"/>
                  <a:pt x="24" y="695"/>
                  <a:pt x="24" y="688"/>
                </a:cubicBezTo>
                <a:cubicBezTo>
                  <a:pt x="24" y="681"/>
                  <a:pt x="19" y="676"/>
                  <a:pt x="12" y="676"/>
                </a:cubicBezTo>
                <a:cubicBezTo>
                  <a:pt x="5" y="676"/>
                  <a:pt x="0" y="681"/>
                  <a:pt x="0" y="688"/>
                </a:cubicBezTo>
                <a:close/>
                <a:moveTo>
                  <a:pt x="0" y="636"/>
                </a:moveTo>
                <a:cubicBezTo>
                  <a:pt x="0" y="636"/>
                  <a:pt x="0" y="636"/>
                  <a:pt x="0" y="636"/>
                </a:cubicBezTo>
                <a:cubicBezTo>
                  <a:pt x="0" y="643"/>
                  <a:pt x="5" y="648"/>
                  <a:pt x="12" y="648"/>
                </a:cubicBezTo>
                <a:cubicBezTo>
                  <a:pt x="19" y="648"/>
                  <a:pt x="24" y="643"/>
                  <a:pt x="24" y="636"/>
                </a:cubicBezTo>
                <a:cubicBezTo>
                  <a:pt x="24" y="629"/>
                  <a:pt x="19" y="624"/>
                  <a:pt x="12" y="624"/>
                </a:cubicBezTo>
                <a:cubicBezTo>
                  <a:pt x="5" y="624"/>
                  <a:pt x="0" y="629"/>
                  <a:pt x="0" y="636"/>
                </a:cubicBezTo>
                <a:close/>
                <a:moveTo>
                  <a:pt x="0" y="584"/>
                </a:moveTo>
                <a:cubicBezTo>
                  <a:pt x="0" y="584"/>
                  <a:pt x="0" y="584"/>
                  <a:pt x="0" y="584"/>
                </a:cubicBezTo>
                <a:cubicBezTo>
                  <a:pt x="0" y="591"/>
                  <a:pt x="5" y="596"/>
                  <a:pt x="12" y="596"/>
                </a:cubicBezTo>
                <a:cubicBezTo>
                  <a:pt x="19" y="596"/>
                  <a:pt x="24" y="591"/>
                  <a:pt x="24" y="584"/>
                </a:cubicBezTo>
                <a:cubicBezTo>
                  <a:pt x="24" y="577"/>
                  <a:pt x="19" y="572"/>
                  <a:pt x="12" y="572"/>
                </a:cubicBezTo>
                <a:cubicBezTo>
                  <a:pt x="5" y="572"/>
                  <a:pt x="0" y="577"/>
                  <a:pt x="0" y="584"/>
                </a:cubicBezTo>
                <a:close/>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F590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2" name="Freeform 90"/>
          <p:cNvSpPr>
            <a:spLocks noEditPoints="1"/>
          </p:cNvSpPr>
          <p:nvPr userDrawn="1">
            <p:custDataLst>
              <p:tags r:id="rId12"/>
            </p:custDataLst>
          </p:nvPr>
        </p:nvSpPr>
        <p:spPr bwMode="auto">
          <a:xfrm>
            <a:off x="10761103" y="952448"/>
            <a:ext cx="21167" cy="414867"/>
          </a:xfrm>
          <a:custGeom>
            <a:avLst/>
            <a:gdLst>
              <a:gd name="T0" fmla="*/ 0 w 24"/>
              <a:gd name="T1" fmla="*/ 480 h 492"/>
              <a:gd name="T2" fmla="*/ 0 w 24"/>
              <a:gd name="T3" fmla="*/ 480 h 492"/>
              <a:gd name="T4" fmla="*/ 12 w 24"/>
              <a:gd name="T5" fmla="*/ 492 h 492"/>
              <a:gd name="T6" fmla="*/ 24 w 24"/>
              <a:gd name="T7" fmla="*/ 480 h 492"/>
              <a:gd name="T8" fmla="*/ 12 w 24"/>
              <a:gd name="T9" fmla="*/ 468 h 492"/>
              <a:gd name="T10" fmla="*/ 0 w 24"/>
              <a:gd name="T11" fmla="*/ 480 h 492"/>
              <a:gd name="T12" fmla="*/ 0 w 24"/>
              <a:gd name="T13" fmla="*/ 428 h 492"/>
              <a:gd name="T14" fmla="*/ 0 w 24"/>
              <a:gd name="T15" fmla="*/ 428 h 492"/>
              <a:gd name="T16" fmla="*/ 12 w 24"/>
              <a:gd name="T17" fmla="*/ 440 h 492"/>
              <a:gd name="T18" fmla="*/ 24 w 24"/>
              <a:gd name="T19" fmla="*/ 428 h 492"/>
              <a:gd name="T20" fmla="*/ 12 w 24"/>
              <a:gd name="T21" fmla="*/ 416 h 492"/>
              <a:gd name="T22" fmla="*/ 0 w 24"/>
              <a:gd name="T23" fmla="*/ 428 h 492"/>
              <a:gd name="T24" fmla="*/ 0 w 24"/>
              <a:gd name="T25" fmla="*/ 376 h 492"/>
              <a:gd name="T26" fmla="*/ 0 w 24"/>
              <a:gd name="T27" fmla="*/ 376 h 492"/>
              <a:gd name="T28" fmla="*/ 12 w 24"/>
              <a:gd name="T29" fmla="*/ 388 h 492"/>
              <a:gd name="T30" fmla="*/ 24 w 24"/>
              <a:gd name="T31" fmla="*/ 376 h 492"/>
              <a:gd name="T32" fmla="*/ 12 w 24"/>
              <a:gd name="T33" fmla="*/ 364 h 492"/>
              <a:gd name="T34" fmla="*/ 0 w 24"/>
              <a:gd name="T35" fmla="*/ 376 h 492"/>
              <a:gd name="T36" fmla="*/ 0 w 24"/>
              <a:gd name="T37" fmla="*/ 324 h 492"/>
              <a:gd name="T38" fmla="*/ 0 w 24"/>
              <a:gd name="T39" fmla="*/ 324 h 492"/>
              <a:gd name="T40" fmla="*/ 12 w 24"/>
              <a:gd name="T41" fmla="*/ 336 h 492"/>
              <a:gd name="T42" fmla="*/ 24 w 24"/>
              <a:gd name="T43" fmla="*/ 324 h 492"/>
              <a:gd name="T44" fmla="*/ 12 w 24"/>
              <a:gd name="T45" fmla="*/ 312 h 492"/>
              <a:gd name="T46" fmla="*/ 0 w 24"/>
              <a:gd name="T47" fmla="*/ 324 h 492"/>
              <a:gd name="T48" fmla="*/ 0 w 24"/>
              <a:gd name="T49" fmla="*/ 272 h 492"/>
              <a:gd name="T50" fmla="*/ 0 w 24"/>
              <a:gd name="T51" fmla="*/ 272 h 492"/>
              <a:gd name="T52" fmla="*/ 12 w 24"/>
              <a:gd name="T53" fmla="*/ 284 h 492"/>
              <a:gd name="T54" fmla="*/ 24 w 24"/>
              <a:gd name="T55" fmla="*/ 272 h 492"/>
              <a:gd name="T56" fmla="*/ 12 w 24"/>
              <a:gd name="T57" fmla="*/ 260 h 492"/>
              <a:gd name="T58" fmla="*/ 0 w 24"/>
              <a:gd name="T59" fmla="*/ 272 h 492"/>
              <a:gd name="T60" fmla="*/ 0 w 24"/>
              <a:gd name="T61" fmla="*/ 220 h 492"/>
              <a:gd name="T62" fmla="*/ 0 w 24"/>
              <a:gd name="T63" fmla="*/ 220 h 492"/>
              <a:gd name="T64" fmla="*/ 12 w 24"/>
              <a:gd name="T65" fmla="*/ 232 h 492"/>
              <a:gd name="T66" fmla="*/ 24 w 24"/>
              <a:gd name="T67" fmla="*/ 220 h 492"/>
              <a:gd name="T68" fmla="*/ 12 w 24"/>
              <a:gd name="T69" fmla="*/ 208 h 492"/>
              <a:gd name="T70" fmla="*/ 0 w 24"/>
              <a:gd name="T71" fmla="*/ 220 h 492"/>
              <a:gd name="T72" fmla="*/ 0 w 24"/>
              <a:gd name="T73" fmla="*/ 168 h 492"/>
              <a:gd name="T74" fmla="*/ 0 w 24"/>
              <a:gd name="T75" fmla="*/ 168 h 492"/>
              <a:gd name="T76" fmla="*/ 12 w 24"/>
              <a:gd name="T77" fmla="*/ 180 h 492"/>
              <a:gd name="T78" fmla="*/ 24 w 24"/>
              <a:gd name="T79" fmla="*/ 168 h 492"/>
              <a:gd name="T80" fmla="*/ 12 w 24"/>
              <a:gd name="T81" fmla="*/ 156 h 492"/>
              <a:gd name="T82" fmla="*/ 0 w 24"/>
              <a:gd name="T83" fmla="*/ 168 h 492"/>
              <a:gd name="T84" fmla="*/ 0 w 24"/>
              <a:gd name="T85" fmla="*/ 116 h 492"/>
              <a:gd name="T86" fmla="*/ 0 w 24"/>
              <a:gd name="T87" fmla="*/ 116 h 492"/>
              <a:gd name="T88" fmla="*/ 12 w 24"/>
              <a:gd name="T89" fmla="*/ 128 h 492"/>
              <a:gd name="T90" fmla="*/ 24 w 24"/>
              <a:gd name="T91" fmla="*/ 116 h 492"/>
              <a:gd name="T92" fmla="*/ 12 w 24"/>
              <a:gd name="T93" fmla="*/ 104 h 492"/>
              <a:gd name="T94" fmla="*/ 0 w 24"/>
              <a:gd name="T95" fmla="*/ 116 h 492"/>
              <a:gd name="T96" fmla="*/ 0 w 24"/>
              <a:gd name="T97" fmla="*/ 64 h 492"/>
              <a:gd name="T98" fmla="*/ 0 w 24"/>
              <a:gd name="T99" fmla="*/ 64 h 492"/>
              <a:gd name="T100" fmla="*/ 12 w 24"/>
              <a:gd name="T101" fmla="*/ 76 h 492"/>
              <a:gd name="T102" fmla="*/ 24 w 24"/>
              <a:gd name="T103" fmla="*/ 64 h 492"/>
              <a:gd name="T104" fmla="*/ 12 w 24"/>
              <a:gd name="T105" fmla="*/ 52 h 492"/>
              <a:gd name="T106" fmla="*/ 0 w 24"/>
              <a:gd name="T107" fmla="*/ 64 h 492"/>
              <a:gd name="T108" fmla="*/ 0 w 24"/>
              <a:gd name="T109" fmla="*/ 12 h 492"/>
              <a:gd name="T110" fmla="*/ 0 w 24"/>
              <a:gd name="T111" fmla="*/ 12 h 492"/>
              <a:gd name="T112" fmla="*/ 12 w 24"/>
              <a:gd name="T113" fmla="*/ 24 h 492"/>
              <a:gd name="T114" fmla="*/ 24 w 24"/>
              <a:gd name="T115" fmla="*/ 12 h 492"/>
              <a:gd name="T116" fmla="*/ 12 w 24"/>
              <a:gd name="T117" fmla="*/ 0 h 492"/>
              <a:gd name="T118" fmla="*/ 0 w 24"/>
              <a:gd name="T119" fmla="*/ 1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 h="492">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3" name="Freeform 91"/>
          <p:cNvSpPr>
            <a:spLocks noEditPoints="1"/>
          </p:cNvSpPr>
          <p:nvPr userDrawn="1">
            <p:custDataLst>
              <p:tags r:id="rId13"/>
            </p:custDataLst>
          </p:nvPr>
        </p:nvSpPr>
        <p:spPr bwMode="auto">
          <a:xfrm>
            <a:off x="11059552" y="952448"/>
            <a:ext cx="21167" cy="459316"/>
          </a:xfrm>
          <a:custGeom>
            <a:avLst/>
            <a:gdLst>
              <a:gd name="T0" fmla="*/ 0 w 24"/>
              <a:gd name="T1" fmla="*/ 532 h 544"/>
              <a:gd name="T2" fmla="*/ 24 w 24"/>
              <a:gd name="T3" fmla="*/ 532 h 544"/>
              <a:gd name="T4" fmla="*/ 0 w 24"/>
              <a:gd name="T5" fmla="*/ 532 h 544"/>
              <a:gd name="T6" fmla="*/ 0 w 24"/>
              <a:gd name="T7" fmla="*/ 480 h 544"/>
              <a:gd name="T8" fmla="*/ 24 w 24"/>
              <a:gd name="T9" fmla="*/ 480 h 544"/>
              <a:gd name="T10" fmla="*/ 0 w 24"/>
              <a:gd name="T11" fmla="*/ 480 h 544"/>
              <a:gd name="T12" fmla="*/ 0 w 24"/>
              <a:gd name="T13" fmla="*/ 428 h 544"/>
              <a:gd name="T14" fmla="*/ 24 w 24"/>
              <a:gd name="T15" fmla="*/ 428 h 544"/>
              <a:gd name="T16" fmla="*/ 0 w 24"/>
              <a:gd name="T17" fmla="*/ 428 h 544"/>
              <a:gd name="T18" fmla="*/ 0 w 24"/>
              <a:gd name="T19" fmla="*/ 376 h 544"/>
              <a:gd name="T20" fmla="*/ 24 w 24"/>
              <a:gd name="T21" fmla="*/ 376 h 544"/>
              <a:gd name="T22" fmla="*/ 0 w 24"/>
              <a:gd name="T23" fmla="*/ 376 h 544"/>
              <a:gd name="T24" fmla="*/ 0 w 24"/>
              <a:gd name="T25" fmla="*/ 324 h 544"/>
              <a:gd name="T26" fmla="*/ 24 w 24"/>
              <a:gd name="T27" fmla="*/ 324 h 544"/>
              <a:gd name="T28" fmla="*/ 0 w 24"/>
              <a:gd name="T29" fmla="*/ 324 h 544"/>
              <a:gd name="T30" fmla="*/ 0 w 24"/>
              <a:gd name="T31" fmla="*/ 272 h 544"/>
              <a:gd name="T32" fmla="*/ 24 w 24"/>
              <a:gd name="T33" fmla="*/ 272 h 544"/>
              <a:gd name="T34" fmla="*/ 0 w 24"/>
              <a:gd name="T35" fmla="*/ 272 h 544"/>
              <a:gd name="T36" fmla="*/ 0 w 24"/>
              <a:gd name="T37" fmla="*/ 220 h 544"/>
              <a:gd name="T38" fmla="*/ 24 w 24"/>
              <a:gd name="T39" fmla="*/ 220 h 544"/>
              <a:gd name="T40" fmla="*/ 0 w 24"/>
              <a:gd name="T41" fmla="*/ 220 h 544"/>
              <a:gd name="T42" fmla="*/ 0 w 24"/>
              <a:gd name="T43" fmla="*/ 168 h 544"/>
              <a:gd name="T44" fmla="*/ 24 w 24"/>
              <a:gd name="T45" fmla="*/ 168 h 544"/>
              <a:gd name="T46" fmla="*/ 0 w 24"/>
              <a:gd name="T47" fmla="*/ 168 h 544"/>
              <a:gd name="T48" fmla="*/ 0 w 24"/>
              <a:gd name="T49" fmla="*/ 116 h 544"/>
              <a:gd name="T50" fmla="*/ 24 w 24"/>
              <a:gd name="T51" fmla="*/ 116 h 544"/>
              <a:gd name="T52" fmla="*/ 0 w 24"/>
              <a:gd name="T53" fmla="*/ 116 h 544"/>
              <a:gd name="T54" fmla="*/ 0 w 24"/>
              <a:gd name="T55" fmla="*/ 64 h 544"/>
              <a:gd name="T56" fmla="*/ 24 w 24"/>
              <a:gd name="T57" fmla="*/ 64 h 544"/>
              <a:gd name="T58" fmla="*/ 0 w 24"/>
              <a:gd name="T59" fmla="*/ 64 h 544"/>
              <a:gd name="T60" fmla="*/ 0 w 24"/>
              <a:gd name="T61" fmla="*/ 12 h 544"/>
              <a:gd name="T62" fmla="*/ 24 w 24"/>
              <a:gd name="T63" fmla="*/ 12 h 544"/>
              <a:gd name="T64" fmla="*/ 0 w 24"/>
              <a:gd name="T65" fmla="*/ 12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544">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F590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4" name="Freeform 92"/>
          <p:cNvSpPr>
            <a:spLocks noEditPoints="1"/>
          </p:cNvSpPr>
          <p:nvPr userDrawn="1">
            <p:custDataLst>
              <p:tags r:id="rId14"/>
            </p:custDataLst>
          </p:nvPr>
        </p:nvSpPr>
        <p:spPr bwMode="auto">
          <a:xfrm>
            <a:off x="11381285" y="952448"/>
            <a:ext cx="21167" cy="459316"/>
          </a:xfrm>
          <a:custGeom>
            <a:avLst/>
            <a:gdLst>
              <a:gd name="T0" fmla="*/ 0 w 24"/>
              <a:gd name="T1" fmla="*/ 532 h 544"/>
              <a:gd name="T2" fmla="*/ 24 w 24"/>
              <a:gd name="T3" fmla="*/ 532 h 544"/>
              <a:gd name="T4" fmla="*/ 0 w 24"/>
              <a:gd name="T5" fmla="*/ 532 h 544"/>
              <a:gd name="T6" fmla="*/ 0 w 24"/>
              <a:gd name="T7" fmla="*/ 480 h 544"/>
              <a:gd name="T8" fmla="*/ 24 w 24"/>
              <a:gd name="T9" fmla="*/ 480 h 544"/>
              <a:gd name="T10" fmla="*/ 0 w 24"/>
              <a:gd name="T11" fmla="*/ 480 h 544"/>
              <a:gd name="T12" fmla="*/ 0 w 24"/>
              <a:gd name="T13" fmla="*/ 428 h 544"/>
              <a:gd name="T14" fmla="*/ 24 w 24"/>
              <a:gd name="T15" fmla="*/ 428 h 544"/>
              <a:gd name="T16" fmla="*/ 0 w 24"/>
              <a:gd name="T17" fmla="*/ 428 h 544"/>
              <a:gd name="T18" fmla="*/ 0 w 24"/>
              <a:gd name="T19" fmla="*/ 376 h 544"/>
              <a:gd name="T20" fmla="*/ 24 w 24"/>
              <a:gd name="T21" fmla="*/ 376 h 544"/>
              <a:gd name="T22" fmla="*/ 0 w 24"/>
              <a:gd name="T23" fmla="*/ 376 h 544"/>
              <a:gd name="T24" fmla="*/ 0 w 24"/>
              <a:gd name="T25" fmla="*/ 324 h 544"/>
              <a:gd name="T26" fmla="*/ 24 w 24"/>
              <a:gd name="T27" fmla="*/ 324 h 544"/>
              <a:gd name="T28" fmla="*/ 0 w 24"/>
              <a:gd name="T29" fmla="*/ 324 h 544"/>
              <a:gd name="T30" fmla="*/ 0 w 24"/>
              <a:gd name="T31" fmla="*/ 272 h 544"/>
              <a:gd name="T32" fmla="*/ 24 w 24"/>
              <a:gd name="T33" fmla="*/ 272 h 544"/>
              <a:gd name="T34" fmla="*/ 0 w 24"/>
              <a:gd name="T35" fmla="*/ 272 h 544"/>
              <a:gd name="T36" fmla="*/ 0 w 24"/>
              <a:gd name="T37" fmla="*/ 220 h 544"/>
              <a:gd name="T38" fmla="*/ 24 w 24"/>
              <a:gd name="T39" fmla="*/ 220 h 544"/>
              <a:gd name="T40" fmla="*/ 0 w 24"/>
              <a:gd name="T41" fmla="*/ 220 h 544"/>
              <a:gd name="T42" fmla="*/ 0 w 24"/>
              <a:gd name="T43" fmla="*/ 168 h 544"/>
              <a:gd name="T44" fmla="*/ 24 w 24"/>
              <a:gd name="T45" fmla="*/ 168 h 544"/>
              <a:gd name="T46" fmla="*/ 0 w 24"/>
              <a:gd name="T47" fmla="*/ 168 h 544"/>
              <a:gd name="T48" fmla="*/ 0 w 24"/>
              <a:gd name="T49" fmla="*/ 116 h 544"/>
              <a:gd name="T50" fmla="*/ 24 w 24"/>
              <a:gd name="T51" fmla="*/ 116 h 544"/>
              <a:gd name="T52" fmla="*/ 0 w 24"/>
              <a:gd name="T53" fmla="*/ 116 h 544"/>
              <a:gd name="T54" fmla="*/ 0 w 24"/>
              <a:gd name="T55" fmla="*/ 64 h 544"/>
              <a:gd name="T56" fmla="*/ 24 w 24"/>
              <a:gd name="T57" fmla="*/ 64 h 544"/>
              <a:gd name="T58" fmla="*/ 0 w 24"/>
              <a:gd name="T59" fmla="*/ 64 h 544"/>
              <a:gd name="T60" fmla="*/ 0 w 24"/>
              <a:gd name="T61" fmla="*/ 12 h 544"/>
              <a:gd name="T62" fmla="*/ 24 w 24"/>
              <a:gd name="T63" fmla="*/ 12 h 544"/>
              <a:gd name="T64" fmla="*/ 0 w 24"/>
              <a:gd name="T65" fmla="*/ 12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544">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5" name="Freeform 93"/>
          <p:cNvSpPr>
            <a:spLocks noEditPoints="1"/>
          </p:cNvSpPr>
          <p:nvPr userDrawn="1">
            <p:custDataLst>
              <p:tags r:id="rId15"/>
            </p:custDataLst>
          </p:nvPr>
        </p:nvSpPr>
        <p:spPr bwMode="auto">
          <a:xfrm>
            <a:off x="11667036" y="952448"/>
            <a:ext cx="21167" cy="897467"/>
          </a:xfrm>
          <a:custGeom>
            <a:avLst/>
            <a:gdLst>
              <a:gd name="T0" fmla="*/ 0 w 24"/>
              <a:gd name="T1" fmla="*/ 1052 h 1064"/>
              <a:gd name="T2" fmla="*/ 24 w 24"/>
              <a:gd name="T3" fmla="*/ 1052 h 1064"/>
              <a:gd name="T4" fmla="*/ 0 w 24"/>
              <a:gd name="T5" fmla="*/ 1052 h 1064"/>
              <a:gd name="T6" fmla="*/ 0 w 24"/>
              <a:gd name="T7" fmla="*/ 1000 h 1064"/>
              <a:gd name="T8" fmla="*/ 24 w 24"/>
              <a:gd name="T9" fmla="*/ 1000 h 1064"/>
              <a:gd name="T10" fmla="*/ 0 w 24"/>
              <a:gd name="T11" fmla="*/ 1000 h 1064"/>
              <a:gd name="T12" fmla="*/ 0 w 24"/>
              <a:gd name="T13" fmla="*/ 948 h 1064"/>
              <a:gd name="T14" fmla="*/ 24 w 24"/>
              <a:gd name="T15" fmla="*/ 948 h 1064"/>
              <a:gd name="T16" fmla="*/ 0 w 24"/>
              <a:gd name="T17" fmla="*/ 948 h 1064"/>
              <a:gd name="T18" fmla="*/ 0 w 24"/>
              <a:gd name="T19" fmla="*/ 896 h 1064"/>
              <a:gd name="T20" fmla="*/ 24 w 24"/>
              <a:gd name="T21" fmla="*/ 896 h 1064"/>
              <a:gd name="T22" fmla="*/ 0 w 24"/>
              <a:gd name="T23" fmla="*/ 896 h 1064"/>
              <a:gd name="T24" fmla="*/ 0 w 24"/>
              <a:gd name="T25" fmla="*/ 844 h 1064"/>
              <a:gd name="T26" fmla="*/ 24 w 24"/>
              <a:gd name="T27" fmla="*/ 844 h 1064"/>
              <a:gd name="T28" fmla="*/ 0 w 24"/>
              <a:gd name="T29" fmla="*/ 844 h 1064"/>
              <a:gd name="T30" fmla="*/ 0 w 24"/>
              <a:gd name="T31" fmla="*/ 792 h 1064"/>
              <a:gd name="T32" fmla="*/ 24 w 24"/>
              <a:gd name="T33" fmla="*/ 792 h 1064"/>
              <a:gd name="T34" fmla="*/ 0 w 24"/>
              <a:gd name="T35" fmla="*/ 792 h 1064"/>
              <a:gd name="T36" fmla="*/ 0 w 24"/>
              <a:gd name="T37" fmla="*/ 740 h 1064"/>
              <a:gd name="T38" fmla="*/ 24 w 24"/>
              <a:gd name="T39" fmla="*/ 740 h 1064"/>
              <a:gd name="T40" fmla="*/ 0 w 24"/>
              <a:gd name="T41" fmla="*/ 740 h 1064"/>
              <a:gd name="T42" fmla="*/ 0 w 24"/>
              <a:gd name="T43" fmla="*/ 688 h 1064"/>
              <a:gd name="T44" fmla="*/ 24 w 24"/>
              <a:gd name="T45" fmla="*/ 688 h 1064"/>
              <a:gd name="T46" fmla="*/ 0 w 24"/>
              <a:gd name="T47" fmla="*/ 688 h 1064"/>
              <a:gd name="T48" fmla="*/ 0 w 24"/>
              <a:gd name="T49" fmla="*/ 636 h 1064"/>
              <a:gd name="T50" fmla="*/ 24 w 24"/>
              <a:gd name="T51" fmla="*/ 636 h 1064"/>
              <a:gd name="T52" fmla="*/ 0 w 24"/>
              <a:gd name="T53" fmla="*/ 636 h 1064"/>
              <a:gd name="T54" fmla="*/ 0 w 24"/>
              <a:gd name="T55" fmla="*/ 584 h 1064"/>
              <a:gd name="T56" fmla="*/ 24 w 24"/>
              <a:gd name="T57" fmla="*/ 584 h 1064"/>
              <a:gd name="T58" fmla="*/ 0 w 24"/>
              <a:gd name="T59" fmla="*/ 584 h 1064"/>
              <a:gd name="T60" fmla="*/ 0 w 24"/>
              <a:gd name="T61" fmla="*/ 532 h 1064"/>
              <a:gd name="T62" fmla="*/ 24 w 24"/>
              <a:gd name="T63" fmla="*/ 532 h 1064"/>
              <a:gd name="T64" fmla="*/ 0 w 24"/>
              <a:gd name="T65" fmla="*/ 532 h 1064"/>
              <a:gd name="T66" fmla="*/ 0 w 24"/>
              <a:gd name="T67" fmla="*/ 480 h 1064"/>
              <a:gd name="T68" fmla="*/ 24 w 24"/>
              <a:gd name="T69" fmla="*/ 480 h 1064"/>
              <a:gd name="T70" fmla="*/ 0 w 24"/>
              <a:gd name="T71" fmla="*/ 480 h 1064"/>
              <a:gd name="T72" fmla="*/ 0 w 24"/>
              <a:gd name="T73" fmla="*/ 428 h 1064"/>
              <a:gd name="T74" fmla="*/ 24 w 24"/>
              <a:gd name="T75" fmla="*/ 428 h 1064"/>
              <a:gd name="T76" fmla="*/ 0 w 24"/>
              <a:gd name="T77" fmla="*/ 428 h 1064"/>
              <a:gd name="T78" fmla="*/ 0 w 24"/>
              <a:gd name="T79" fmla="*/ 376 h 1064"/>
              <a:gd name="T80" fmla="*/ 24 w 24"/>
              <a:gd name="T81" fmla="*/ 376 h 1064"/>
              <a:gd name="T82" fmla="*/ 0 w 24"/>
              <a:gd name="T83" fmla="*/ 376 h 1064"/>
              <a:gd name="T84" fmla="*/ 0 w 24"/>
              <a:gd name="T85" fmla="*/ 324 h 1064"/>
              <a:gd name="T86" fmla="*/ 24 w 24"/>
              <a:gd name="T87" fmla="*/ 324 h 1064"/>
              <a:gd name="T88" fmla="*/ 0 w 24"/>
              <a:gd name="T89" fmla="*/ 324 h 1064"/>
              <a:gd name="T90" fmla="*/ 0 w 24"/>
              <a:gd name="T91" fmla="*/ 272 h 1064"/>
              <a:gd name="T92" fmla="*/ 24 w 24"/>
              <a:gd name="T93" fmla="*/ 272 h 1064"/>
              <a:gd name="T94" fmla="*/ 0 w 24"/>
              <a:gd name="T95" fmla="*/ 272 h 1064"/>
              <a:gd name="T96" fmla="*/ 0 w 24"/>
              <a:gd name="T97" fmla="*/ 220 h 1064"/>
              <a:gd name="T98" fmla="*/ 24 w 24"/>
              <a:gd name="T99" fmla="*/ 220 h 1064"/>
              <a:gd name="T100" fmla="*/ 0 w 24"/>
              <a:gd name="T101" fmla="*/ 220 h 1064"/>
              <a:gd name="T102" fmla="*/ 0 w 24"/>
              <a:gd name="T103" fmla="*/ 168 h 1064"/>
              <a:gd name="T104" fmla="*/ 24 w 24"/>
              <a:gd name="T105" fmla="*/ 168 h 1064"/>
              <a:gd name="T106" fmla="*/ 0 w 24"/>
              <a:gd name="T107" fmla="*/ 168 h 1064"/>
              <a:gd name="T108" fmla="*/ 0 w 24"/>
              <a:gd name="T109" fmla="*/ 116 h 1064"/>
              <a:gd name="T110" fmla="*/ 24 w 24"/>
              <a:gd name="T111" fmla="*/ 116 h 1064"/>
              <a:gd name="T112" fmla="*/ 0 w 24"/>
              <a:gd name="T113" fmla="*/ 116 h 1064"/>
              <a:gd name="T114" fmla="*/ 0 w 24"/>
              <a:gd name="T115" fmla="*/ 64 h 1064"/>
              <a:gd name="T116" fmla="*/ 24 w 24"/>
              <a:gd name="T117" fmla="*/ 64 h 1064"/>
              <a:gd name="T118" fmla="*/ 0 w 24"/>
              <a:gd name="T119" fmla="*/ 64 h 1064"/>
              <a:gd name="T120" fmla="*/ 0 w 24"/>
              <a:gd name="T121" fmla="*/ 12 h 1064"/>
              <a:gd name="T122" fmla="*/ 24 w 24"/>
              <a:gd name="T123" fmla="*/ 12 h 1064"/>
              <a:gd name="T124" fmla="*/ 0 w 24"/>
              <a:gd name="T125" fmla="*/ 12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 h="1064">
                <a:moveTo>
                  <a:pt x="0" y="1052"/>
                </a:moveTo>
                <a:cubicBezTo>
                  <a:pt x="0" y="1052"/>
                  <a:pt x="0" y="1052"/>
                  <a:pt x="0" y="1052"/>
                </a:cubicBezTo>
                <a:cubicBezTo>
                  <a:pt x="0" y="1059"/>
                  <a:pt x="5" y="1064"/>
                  <a:pt x="12" y="1064"/>
                </a:cubicBezTo>
                <a:cubicBezTo>
                  <a:pt x="19" y="1064"/>
                  <a:pt x="24" y="1059"/>
                  <a:pt x="24" y="1052"/>
                </a:cubicBezTo>
                <a:cubicBezTo>
                  <a:pt x="24" y="1045"/>
                  <a:pt x="19" y="1040"/>
                  <a:pt x="12" y="1040"/>
                </a:cubicBezTo>
                <a:cubicBezTo>
                  <a:pt x="5" y="1040"/>
                  <a:pt x="0" y="1045"/>
                  <a:pt x="0" y="1052"/>
                </a:cubicBezTo>
                <a:close/>
                <a:moveTo>
                  <a:pt x="0" y="1000"/>
                </a:moveTo>
                <a:cubicBezTo>
                  <a:pt x="0" y="1000"/>
                  <a:pt x="0" y="1000"/>
                  <a:pt x="0" y="1000"/>
                </a:cubicBezTo>
                <a:cubicBezTo>
                  <a:pt x="0" y="1007"/>
                  <a:pt x="5" y="1012"/>
                  <a:pt x="12" y="1012"/>
                </a:cubicBezTo>
                <a:cubicBezTo>
                  <a:pt x="19" y="1012"/>
                  <a:pt x="24" y="1007"/>
                  <a:pt x="24" y="1000"/>
                </a:cubicBezTo>
                <a:cubicBezTo>
                  <a:pt x="24" y="993"/>
                  <a:pt x="19" y="988"/>
                  <a:pt x="12" y="988"/>
                </a:cubicBezTo>
                <a:cubicBezTo>
                  <a:pt x="5" y="988"/>
                  <a:pt x="0" y="993"/>
                  <a:pt x="0" y="1000"/>
                </a:cubicBezTo>
                <a:close/>
                <a:moveTo>
                  <a:pt x="0" y="948"/>
                </a:moveTo>
                <a:cubicBezTo>
                  <a:pt x="0" y="948"/>
                  <a:pt x="0" y="948"/>
                  <a:pt x="0" y="948"/>
                </a:cubicBezTo>
                <a:cubicBezTo>
                  <a:pt x="0" y="955"/>
                  <a:pt x="5" y="960"/>
                  <a:pt x="12" y="960"/>
                </a:cubicBezTo>
                <a:cubicBezTo>
                  <a:pt x="19" y="960"/>
                  <a:pt x="24" y="955"/>
                  <a:pt x="24" y="948"/>
                </a:cubicBezTo>
                <a:cubicBezTo>
                  <a:pt x="24" y="941"/>
                  <a:pt x="19" y="936"/>
                  <a:pt x="12" y="936"/>
                </a:cubicBezTo>
                <a:cubicBezTo>
                  <a:pt x="5" y="936"/>
                  <a:pt x="0" y="941"/>
                  <a:pt x="0" y="948"/>
                </a:cubicBezTo>
                <a:close/>
                <a:moveTo>
                  <a:pt x="0" y="896"/>
                </a:moveTo>
                <a:cubicBezTo>
                  <a:pt x="0" y="896"/>
                  <a:pt x="0" y="896"/>
                  <a:pt x="0" y="896"/>
                </a:cubicBezTo>
                <a:cubicBezTo>
                  <a:pt x="0" y="903"/>
                  <a:pt x="5" y="908"/>
                  <a:pt x="12" y="908"/>
                </a:cubicBezTo>
                <a:cubicBezTo>
                  <a:pt x="19" y="908"/>
                  <a:pt x="24" y="903"/>
                  <a:pt x="24" y="896"/>
                </a:cubicBezTo>
                <a:cubicBezTo>
                  <a:pt x="24" y="889"/>
                  <a:pt x="19" y="884"/>
                  <a:pt x="12" y="884"/>
                </a:cubicBezTo>
                <a:cubicBezTo>
                  <a:pt x="5" y="884"/>
                  <a:pt x="0" y="889"/>
                  <a:pt x="0" y="896"/>
                </a:cubicBezTo>
                <a:close/>
                <a:moveTo>
                  <a:pt x="0" y="844"/>
                </a:moveTo>
                <a:cubicBezTo>
                  <a:pt x="0" y="844"/>
                  <a:pt x="0" y="844"/>
                  <a:pt x="0" y="844"/>
                </a:cubicBezTo>
                <a:cubicBezTo>
                  <a:pt x="0" y="851"/>
                  <a:pt x="5" y="856"/>
                  <a:pt x="12" y="856"/>
                </a:cubicBezTo>
                <a:cubicBezTo>
                  <a:pt x="19" y="856"/>
                  <a:pt x="24" y="851"/>
                  <a:pt x="24" y="844"/>
                </a:cubicBezTo>
                <a:cubicBezTo>
                  <a:pt x="24" y="837"/>
                  <a:pt x="19" y="832"/>
                  <a:pt x="12" y="832"/>
                </a:cubicBezTo>
                <a:cubicBezTo>
                  <a:pt x="5" y="832"/>
                  <a:pt x="0" y="837"/>
                  <a:pt x="0" y="844"/>
                </a:cubicBezTo>
                <a:close/>
                <a:moveTo>
                  <a:pt x="0" y="792"/>
                </a:moveTo>
                <a:cubicBezTo>
                  <a:pt x="0" y="792"/>
                  <a:pt x="0" y="792"/>
                  <a:pt x="0" y="792"/>
                </a:cubicBezTo>
                <a:cubicBezTo>
                  <a:pt x="0" y="799"/>
                  <a:pt x="5" y="804"/>
                  <a:pt x="12" y="804"/>
                </a:cubicBezTo>
                <a:cubicBezTo>
                  <a:pt x="19" y="804"/>
                  <a:pt x="24" y="799"/>
                  <a:pt x="24" y="792"/>
                </a:cubicBezTo>
                <a:cubicBezTo>
                  <a:pt x="24" y="785"/>
                  <a:pt x="19" y="780"/>
                  <a:pt x="12" y="780"/>
                </a:cubicBezTo>
                <a:cubicBezTo>
                  <a:pt x="5" y="780"/>
                  <a:pt x="0" y="785"/>
                  <a:pt x="0" y="792"/>
                </a:cubicBezTo>
                <a:close/>
                <a:moveTo>
                  <a:pt x="0" y="740"/>
                </a:moveTo>
                <a:cubicBezTo>
                  <a:pt x="0" y="740"/>
                  <a:pt x="0" y="740"/>
                  <a:pt x="0" y="740"/>
                </a:cubicBezTo>
                <a:cubicBezTo>
                  <a:pt x="0" y="747"/>
                  <a:pt x="5" y="752"/>
                  <a:pt x="12" y="752"/>
                </a:cubicBezTo>
                <a:cubicBezTo>
                  <a:pt x="19" y="752"/>
                  <a:pt x="24" y="747"/>
                  <a:pt x="24" y="740"/>
                </a:cubicBezTo>
                <a:cubicBezTo>
                  <a:pt x="24" y="733"/>
                  <a:pt x="19" y="728"/>
                  <a:pt x="12" y="728"/>
                </a:cubicBezTo>
                <a:cubicBezTo>
                  <a:pt x="5" y="728"/>
                  <a:pt x="0" y="733"/>
                  <a:pt x="0" y="740"/>
                </a:cubicBezTo>
                <a:close/>
                <a:moveTo>
                  <a:pt x="0" y="688"/>
                </a:moveTo>
                <a:cubicBezTo>
                  <a:pt x="0" y="688"/>
                  <a:pt x="0" y="688"/>
                  <a:pt x="0" y="688"/>
                </a:cubicBezTo>
                <a:cubicBezTo>
                  <a:pt x="0" y="695"/>
                  <a:pt x="5" y="700"/>
                  <a:pt x="12" y="700"/>
                </a:cubicBezTo>
                <a:cubicBezTo>
                  <a:pt x="19" y="700"/>
                  <a:pt x="24" y="695"/>
                  <a:pt x="24" y="688"/>
                </a:cubicBezTo>
                <a:cubicBezTo>
                  <a:pt x="24" y="681"/>
                  <a:pt x="19" y="676"/>
                  <a:pt x="12" y="676"/>
                </a:cubicBezTo>
                <a:cubicBezTo>
                  <a:pt x="5" y="676"/>
                  <a:pt x="0" y="681"/>
                  <a:pt x="0" y="688"/>
                </a:cubicBezTo>
                <a:close/>
                <a:moveTo>
                  <a:pt x="0" y="636"/>
                </a:moveTo>
                <a:cubicBezTo>
                  <a:pt x="0" y="636"/>
                  <a:pt x="0" y="636"/>
                  <a:pt x="0" y="636"/>
                </a:cubicBezTo>
                <a:cubicBezTo>
                  <a:pt x="0" y="643"/>
                  <a:pt x="5" y="648"/>
                  <a:pt x="12" y="648"/>
                </a:cubicBezTo>
                <a:cubicBezTo>
                  <a:pt x="19" y="648"/>
                  <a:pt x="24" y="643"/>
                  <a:pt x="24" y="636"/>
                </a:cubicBezTo>
                <a:cubicBezTo>
                  <a:pt x="24" y="629"/>
                  <a:pt x="19" y="624"/>
                  <a:pt x="12" y="624"/>
                </a:cubicBezTo>
                <a:cubicBezTo>
                  <a:pt x="5" y="624"/>
                  <a:pt x="0" y="629"/>
                  <a:pt x="0" y="636"/>
                </a:cubicBezTo>
                <a:close/>
                <a:moveTo>
                  <a:pt x="0" y="584"/>
                </a:moveTo>
                <a:cubicBezTo>
                  <a:pt x="0" y="584"/>
                  <a:pt x="0" y="584"/>
                  <a:pt x="0" y="584"/>
                </a:cubicBezTo>
                <a:cubicBezTo>
                  <a:pt x="0" y="591"/>
                  <a:pt x="5" y="596"/>
                  <a:pt x="12" y="596"/>
                </a:cubicBezTo>
                <a:cubicBezTo>
                  <a:pt x="19" y="596"/>
                  <a:pt x="24" y="591"/>
                  <a:pt x="24" y="584"/>
                </a:cubicBezTo>
                <a:cubicBezTo>
                  <a:pt x="24" y="577"/>
                  <a:pt x="19" y="572"/>
                  <a:pt x="12" y="572"/>
                </a:cubicBezTo>
                <a:cubicBezTo>
                  <a:pt x="5" y="572"/>
                  <a:pt x="0" y="577"/>
                  <a:pt x="0" y="584"/>
                </a:cubicBezTo>
                <a:close/>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6" name="Freeform 94"/>
          <p:cNvSpPr>
            <a:spLocks noEditPoints="1"/>
          </p:cNvSpPr>
          <p:nvPr userDrawn="1">
            <p:custDataLst>
              <p:tags r:id="rId16"/>
            </p:custDataLst>
          </p:nvPr>
        </p:nvSpPr>
        <p:spPr bwMode="auto">
          <a:xfrm>
            <a:off x="11948552" y="952448"/>
            <a:ext cx="21167" cy="1468967"/>
          </a:xfrm>
          <a:custGeom>
            <a:avLst/>
            <a:gdLst>
              <a:gd name="T0" fmla="*/ 24 w 24"/>
              <a:gd name="T1" fmla="*/ 1728 h 1740"/>
              <a:gd name="T2" fmla="*/ 0 w 24"/>
              <a:gd name="T3" fmla="*/ 1676 h 1740"/>
              <a:gd name="T4" fmla="*/ 0 w 24"/>
              <a:gd name="T5" fmla="*/ 1676 h 1740"/>
              <a:gd name="T6" fmla="*/ 24 w 24"/>
              <a:gd name="T7" fmla="*/ 1624 h 1740"/>
              <a:gd name="T8" fmla="*/ 0 w 24"/>
              <a:gd name="T9" fmla="*/ 1572 h 1740"/>
              <a:gd name="T10" fmla="*/ 0 w 24"/>
              <a:gd name="T11" fmla="*/ 1572 h 1740"/>
              <a:gd name="T12" fmla="*/ 24 w 24"/>
              <a:gd name="T13" fmla="*/ 1520 h 1740"/>
              <a:gd name="T14" fmla="*/ 0 w 24"/>
              <a:gd name="T15" fmla="*/ 1468 h 1740"/>
              <a:gd name="T16" fmla="*/ 0 w 24"/>
              <a:gd name="T17" fmla="*/ 1468 h 1740"/>
              <a:gd name="T18" fmla="*/ 24 w 24"/>
              <a:gd name="T19" fmla="*/ 1416 h 1740"/>
              <a:gd name="T20" fmla="*/ 0 w 24"/>
              <a:gd name="T21" fmla="*/ 1364 h 1740"/>
              <a:gd name="T22" fmla="*/ 0 w 24"/>
              <a:gd name="T23" fmla="*/ 1364 h 1740"/>
              <a:gd name="T24" fmla="*/ 24 w 24"/>
              <a:gd name="T25" fmla="*/ 1312 h 1740"/>
              <a:gd name="T26" fmla="*/ 0 w 24"/>
              <a:gd name="T27" fmla="*/ 1260 h 1740"/>
              <a:gd name="T28" fmla="*/ 0 w 24"/>
              <a:gd name="T29" fmla="*/ 1260 h 1740"/>
              <a:gd name="T30" fmla="*/ 24 w 24"/>
              <a:gd name="T31" fmla="*/ 1208 h 1740"/>
              <a:gd name="T32" fmla="*/ 0 w 24"/>
              <a:gd name="T33" fmla="*/ 1156 h 1740"/>
              <a:gd name="T34" fmla="*/ 0 w 24"/>
              <a:gd name="T35" fmla="*/ 1156 h 1740"/>
              <a:gd name="T36" fmla="*/ 24 w 24"/>
              <a:gd name="T37" fmla="*/ 1104 h 1740"/>
              <a:gd name="T38" fmla="*/ 0 w 24"/>
              <a:gd name="T39" fmla="*/ 1052 h 1740"/>
              <a:gd name="T40" fmla="*/ 0 w 24"/>
              <a:gd name="T41" fmla="*/ 1052 h 1740"/>
              <a:gd name="T42" fmla="*/ 24 w 24"/>
              <a:gd name="T43" fmla="*/ 1000 h 1740"/>
              <a:gd name="T44" fmla="*/ 0 w 24"/>
              <a:gd name="T45" fmla="*/ 948 h 1740"/>
              <a:gd name="T46" fmla="*/ 0 w 24"/>
              <a:gd name="T47" fmla="*/ 948 h 1740"/>
              <a:gd name="T48" fmla="*/ 24 w 24"/>
              <a:gd name="T49" fmla="*/ 896 h 1740"/>
              <a:gd name="T50" fmla="*/ 0 w 24"/>
              <a:gd name="T51" fmla="*/ 844 h 1740"/>
              <a:gd name="T52" fmla="*/ 0 w 24"/>
              <a:gd name="T53" fmla="*/ 844 h 1740"/>
              <a:gd name="T54" fmla="*/ 24 w 24"/>
              <a:gd name="T55" fmla="*/ 792 h 1740"/>
              <a:gd name="T56" fmla="*/ 0 w 24"/>
              <a:gd name="T57" fmla="*/ 740 h 1740"/>
              <a:gd name="T58" fmla="*/ 0 w 24"/>
              <a:gd name="T59" fmla="*/ 740 h 1740"/>
              <a:gd name="T60" fmla="*/ 24 w 24"/>
              <a:gd name="T61" fmla="*/ 688 h 1740"/>
              <a:gd name="T62" fmla="*/ 0 w 24"/>
              <a:gd name="T63" fmla="*/ 636 h 1740"/>
              <a:gd name="T64" fmla="*/ 0 w 24"/>
              <a:gd name="T65" fmla="*/ 636 h 1740"/>
              <a:gd name="T66" fmla="*/ 24 w 24"/>
              <a:gd name="T67" fmla="*/ 584 h 1740"/>
              <a:gd name="T68" fmla="*/ 0 w 24"/>
              <a:gd name="T69" fmla="*/ 532 h 1740"/>
              <a:gd name="T70" fmla="*/ 0 w 24"/>
              <a:gd name="T71" fmla="*/ 532 h 1740"/>
              <a:gd name="T72" fmla="*/ 24 w 24"/>
              <a:gd name="T73" fmla="*/ 480 h 1740"/>
              <a:gd name="T74" fmla="*/ 0 w 24"/>
              <a:gd name="T75" fmla="*/ 428 h 1740"/>
              <a:gd name="T76" fmla="*/ 0 w 24"/>
              <a:gd name="T77" fmla="*/ 428 h 1740"/>
              <a:gd name="T78" fmla="*/ 24 w 24"/>
              <a:gd name="T79" fmla="*/ 376 h 1740"/>
              <a:gd name="T80" fmla="*/ 0 w 24"/>
              <a:gd name="T81" fmla="*/ 324 h 1740"/>
              <a:gd name="T82" fmla="*/ 0 w 24"/>
              <a:gd name="T83" fmla="*/ 324 h 1740"/>
              <a:gd name="T84" fmla="*/ 24 w 24"/>
              <a:gd name="T85" fmla="*/ 272 h 1740"/>
              <a:gd name="T86" fmla="*/ 0 w 24"/>
              <a:gd name="T87" fmla="*/ 220 h 1740"/>
              <a:gd name="T88" fmla="*/ 0 w 24"/>
              <a:gd name="T89" fmla="*/ 220 h 1740"/>
              <a:gd name="T90" fmla="*/ 24 w 24"/>
              <a:gd name="T91" fmla="*/ 168 h 1740"/>
              <a:gd name="T92" fmla="*/ 0 w 24"/>
              <a:gd name="T93" fmla="*/ 116 h 1740"/>
              <a:gd name="T94" fmla="*/ 0 w 24"/>
              <a:gd name="T95" fmla="*/ 116 h 1740"/>
              <a:gd name="T96" fmla="*/ 24 w 24"/>
              <a:gd name="T97" fmla="*/ 64 h 1740"/>
              <a:gd name="T98" fmla="*/ 0 w 24"/>
              <a:gd name="T99" fmla="*/ 12 h 1740"/>
              <a:gd name="T100" fmla="*/ 0 w 24"/>
              <a:gd name="T101" fmla="*/ 12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 h="1740">
                <a:moveTo>
                  <a:pt x="0" y="1728"/>
                </a:moveTo>
                <a:cubicBezTo>
                  <a:pt x="0" y="1728"/>
                  <a:pt x="0" y="1728"/>
                  <a:pt x="0" y="1728"/>
                </a:cubicBezTo>
                <a:cubicBezTo>
                  <a:pt x="0" y="1735"/>
                  <a:pt x="5" y="1740"/>
                  <a:pt x="12" y="1740"/>
                </a:cubicBezTo>
                <a:cubicBezTo>
                  <a:pt x="19" y="1740"/>
                  <a:pt x="24" y="1735"/>
                  <a:pt x="24" y="1728"/>
                </a:cubicBezTo>
                <a:cubicBezTo>
                  <a:pt x="24" y="1721"/>
                  <a:pt x="19" y="1716"/>
                  <a:pt x="12" y="1716"/>
                </a:cubicBezTo>
                <a:cubicBezTo>
                  <a:pt x="5" y="1716"/>
                  <a:pt x="0" y="1721"/>
                  <a:pt x="0" y="1728"/>
                </a:cubicBezTo>
                <a:close/>
                <a:moveTo>
                  <a:pt x="0" y="1676"/>
                </a:moveTo>
                <a:cubicBezTo>
                  <a:pt x="0" y="1676"/>
                  <a:pt x="0" y="1676"/>
                  <a:pt x="0" y="1676"/>
                </a:cubicBezTo>
                <a:cubicBezTo>
                  <a:pt x="0" y="1683"/>
                  <a:pt x="5" y="1688"/>
                  <a:pt x="12" y="1688"/>
                </a:cubicBezTo>
                <a:cubicBezTo>
                  <a:pt x="19" y="1688"/>
                  <a:pt x="24" y="1683"/>
                  <a:pt x="24" y="1676"/>
                </a:cubicBezTo>
                <a:cubicBezTo>
                  <a:pt x="24" y="1669"/>
                  <a:pt x="19" y="1664"/>
                  <a:pt x="12" y="1664"/>
                </a:cubicBezTo>
                <a:cubicBezTo>
                  <a:pt x="5" y="1664"/>
                  <a:pt x="0" y="1669"/>
                  <a:pt x="0" y="1676"/>
                </a:cubicBezTo>
                <a:close/>
                <a:moveTo>
                  <a:pt x="0" y="1624"/>
                </a:moveTo>
                <a:cubicBezTo>
                  <a:pt x="0" y="1624"/>
                  <a:pt x="0" y="1624"/>
                  <a:pt x="0" y="1624"/>
                </a:cubicBezTo>
                <a:cubicBezTo>
                  <a:pt x="0" y="1631"/>
                  <a:pt x="5" y="1636"/>
                  <a:pt x="12" y="1636"/>
                </a:cubicBezTo>
                <a:cubicBezTo>
                  <a:pt x="19" y="1636"/>
                  <a:pt x="24" y="1631"/>
                  <a:pt x="24" y="1624"/>
                </a:cubicBezTo>
                <a:cubicBezTo>
                  <a:pt x="24" y="1617"/>
                  <a:pt x="19" y="1612"/>
                  <a:pt x="12" y="1612"/>
                </a:cubicBezTo>
                <a:cubicBezTo>
                  <a:pt x="5" y="1612"/>
                  <a:pt x="0" y="1617"/>
                  <a:pt x="0" y="1624"/>
                </a:cubicBezTo>
                <a:close/>
                <a:moveTo>
                  <a:pt x="0" y="1572"/>
                </a:moveTo>
                <a:cubicBezTo>
                  <a:pt x="0" y="1572"/>
                  <a:pt x="0" y="1572"/>
                  <a:pt x="0" y="1572"/>
                </a:cubicBezTo>
                <a:cubicBezTo>
                  <a:pt x="0" y="1579"/>
                  <a:pt x="5" y="1584"/>
                  <a:pt x="12" y="1584"/>
                </a:cubicBezTo>
                <a:cubicBezTo>
                  <a:pt x="19" y="1584"/>
                  <a:pt x="24" y="1579"/>
                  <a:pt x="24" y="1572"/>
                </a:cubicBezTo>
                <a:cubicBezTo>
                  <a:pt x="24" y="1565"/>
                  <a:pt x="19" y="1560"/>
                  <a:pt x="12" y="1560"/>
                </a:cubicBezTo>
                <a:cubicBezTo>
                  <a:pt x="5" y="1560"/>
                  <a:pt x="0" y="1565"/>
                  <a:pt x="0" y="1572"/>
                </a:cubicBezTo>
                <a:close/>
                <a:moveTo>
                  <a:pt x="0" y="1520"/>
                </a:moveTo>
                <a:cubicBezTo>
                  <a:pt x="0" y="1520"/>
                  <a:pt x="0" y="1520"/>
                  <a:pt x="0" y="1520"/>
                </a:cubicBezTo>
                <a:cubicBezTo>
                  <a:pt x="0" y="1527"/>
                  <a:pt x="5" y="1532"/>
                  <a:pt x="12" y="1532"/>
                </a:cubicBezTo>
                <a:cubicBezTo>
                  <a:pt x="19" y="1532"/>
                  <a:pt x="24" y="1527"/>
                  <a:pt x="24" y="1520"/>
                </a:cubicBezTo>
                <a:cubicBezTo>
                  <a:pt x="24" y="1513"/>
                  <a:pt x="19" y="1508"/>
                  <a:pt x="12" y="1508"/>
                </a:cubicBezTo>
                <a:cubicBezTo>
                  <a:pt x="5" y="1508"/>
                  <a:pt x="0" y="1513"/>
                  <a:pt x="0" y="1520"/>
                </a:cubicBezTo>
                <a:close/>
                <a:moveTo>
                  <a:pt x="0" y="1468"/>
                </a:moveTo>
                <a:cubicBezTo>
                  <a:pt x="0" y="1468"/>
                  <a:pt x="0" y="1468"/>
                  <a:pt x="0" y="1468"/>
                </a:cubicBezTo>
                <a:cubicBezTo>
                  <a:pt x="0" y="1475"/>
                  <a:pt x="5" y="1480"/>
                  <a:pt x="12" y="1480"/>
                </a:cubicBezTo>
                <a:cubicBezTo>
                  <a:pt x="19" y="1480"/>
                  <a:pt x="24" y="1475"/>
                  <a:pt x="24" y="1468"/>
                </a:cubicBezTo>
                <a:cubicBezTo>
                  <a:pt x="24" y="1461"/>
                  <a:pt x="19" y="1456"/>
                  <a:pt x="12" y="1456"/>
                </a:cubicBezTo>
                <a:cubicBezTo>
                  <a:pt x="5" y="1456"/>
                  <a:pt x="0" y="1461"/>
                  <a:pt x="0" y="1468"/>
                </a:cubicBezTo>
                <a:close/>
                <a:moveTo>
                  <a:pt x="0" y="1416"/>
                </a:moveTo>
                <a:cubicBezTo>
                  <a:pt x="0" y="1416"/>
                  <a:pt x="0" y="1416"/>
                  <a:pt x="0" y="1416"/>
                </a:cubicBezTo>
                <a:cubicBezTo>
                  <a:pt x="0" y="1423"/>
                  <a:pt x="5" y="1428"/>
                  <a:pt x="12" y="1428"/>
                </a:cubicBezTo>
                <a:cubicBezTo>
                  <a:pt x="19" y="1428"/>
                  <a:pt x="24" y="1423"/>
                  <a:pt x="24" y="1416"/>
                </a:cubicBezTo>
                <a:cubicBezTo>
                  <a:pt x="24" y="1409"/>
                  <a:pt x="19" y="1404"/>
                  <a:pt x="12" y="1404"/>
                </a:cubicBezTo>
                <a:cubicBezTo>
                  <a:pt x="5" y="1404"/>
                  <a:pt x="0" y="1409"/>
                  <a:pt x="0" y="1416"/>
                </a:cubicBezTo>
                <a:close/>
                <a:moveTo>
                  <a:pt x="0" y="1364"/>
                </a:moveTo>
                <a:cubicBezTo>
                  <a:pt x="0" y="1364"/>
                  <a:pt x="0" y="1364"/>
                  <a:pt x="0" y="1364"/>
                </a:cubicBezTo>
                <a:cubicBezTo>
                  <a:pt x="0" y="1371"/>
                  <a:pt x="5" y="1376"/>
                  <a:pt x="12" y="1376"/>
                </a:cubicBezTo>
                <a:cubicBezTo>
                  <a:pt x="19" y="1376"/>
                  <a:pt x="24" y="1371"/>
                  <a:pt x="24" y="1364"/>
                </a:cubicBezTo>
                <a:cubicBezTo>
                  <a:pt x="24" y="1357"/>
                  <a:pt x="19" y="1352"/>
                  <a:pt x="12" y="1352"/>
                </a:cubicBezTo>
                <a:cubicBezTo>
                  <a:pt x="5" y="1352"/>
                  <a:pt x="0" y="1357"/>
                  <a:pt x="0" y="1364"/>
                </a:cubicBezTo>
                <a:close/>
                <a:moveTo>
                  <a:pt x="0" y="1312"/>
                </a:moveTo>
                <a:cubicBezTo>
                  <a:pt x="0" y="1312"/>
                  <a:pt x="0" y="1312"/>
                  <a:pt x="0" y="1312"/>
                </a:cubicBezTo>
                <a:cubicBezTo>
                  <a:pt x="0" y="1319"/>
                  <a:pt x="5" y="1324"/>
                  <a:pt x="12" y="1324"/>
                </a:cubicBezTo>
                <a:cubicBezTo>
                  <a:pt x="19" y="1324"/>
                  <a:pt x="24" y="1319"/>
                  <a:pt x="24" y="1312"/>
                </a:cubicBezTo>
                <a:cubicBezTo>
                  <a:pt x="24" y="1305"/>
                  <a:pt x="19" y="1300"/>
                  <a:pt x="12" y="1300"/>
                </a:cubicBezTo>
                <a:cubicBezTo>
                  <a:pt x="5" y="1300"/>
                  <a:pt x="0" y="1305"/>
                  <a:pt x="0" y="1312"/>
                </a:cubicBezTo>
                <a:close/>
                <a:moveTo>
                  <a:pt x="0" y="1260"/>
                </a:moveTo>
                <a:cubicBezTo>
                  <a:pt x="0" y="1260"/>
                  <a:pt x="0" y="1260"/>
                  <a:pt x="0" y="1260"/>
                </a:cubicBezTo>
                <a:cubicBezTo>
                  <a:pt x="0" y="1267"/>
                  <a:pt x="5" y="1272"/>
                  <a:pt x="12" y="1272"/>
                </a:cubicBezTo>
                <a:cubicBezTo>
                  <a:pt x="19" y="1272"/>
                  <a:pt x="24" y="1267"/>
                  <a:pt x="24" y="1260"/>
                </a:cubicBezTo>
                <a:cubicBezTo>
                  <a:pt x="24" y="1253"/>
                  <a:pt x="19" y="1248"/>
                  <a:pt x="12" y="1248"/>
                </a:cubicBezTo>
                <a:cubicBezTo>
                  <a:pt x="5" y="1248"/>
                  <a:pt x="0" y="1253"/>
                  <a:pt x="0" y="1260"/>
                </a:cubicBezTo>
                <a:close/>
                <a:moveTo>
                  <a:pt x="0" y="1208"/>
                </a:moveTo>
                <a:cubicBezTo>
                  <a:pt x="0" y="1208"/>
                  <a:pt x="0" y="1208"/>
                  <a:pt x="0" y="1208"/>
                </a:cubicBezTo>
                <a:cubicBezTo>
                  <a:pt x="0" y="1215"/>
                  <a:pt x="5" y="1220"/>
                  <a:pt x="12" y="1220"/>
                </a:cubicBezTo>
                <a:cubicBezTo>
                  <a:pt x="19" y="1220"/>
                  <a:pt x="24" y="1215"/>
                  <a:pt x="24" y="1208"/>
                </a:cubicBezTo>
                <a:cubicBezTo>
                  <a:pt x="24" y="1201"/>
                  <a:pt x="19" y="1196"/>
                  <a:pt x="12" y="1196"/>
                </a:cubicBezTo>
                <a:cubicBezTo>
                  <a:pt x="5" y="1196"/>
                  <a:pt x="0" y="1201"/>
                  <a:pt x="0" y="1208"/>
                </a:cubicBezTo>
                <a:close/>
                <a:moveTo>
                  <a:pt x="0" y="1156"/>
                </a:moveTo>
                <a:cubicBezTo>
                  <a:pt x="0" y="1156"/>
                  <a:pt x="0" y="1156"/>
                  <a:pt x="0" y="1156"/>
                </a:cubicBezTo>
                <a:cubicBezTo>
                  <a:pt x="0" y="1163"/>
                  <a:pt x="5" y="1168"/>
                  <a:pt x="12" y="1168"/>
                </a:cubicBezTo>
                <a:cubicBezTo>
                  <a:pt x="19" y="1168"/>
                  <a:pt x="24" y="1163"/>
                  <a:pt x="24" y="1156"/>
                </a:cubicBezTo>
                <a:cubicBezTo>
                  <a:pt x="24" y="1149"/>
                  <a:pt x="19" y="1144"/>
                  <a:pt x="12" y="1144"/>
                </a:cubicBezTo>
                <a:cubicBezTo>
                  <a:pt x="5" y="1144"/>
                  <a:pt x="0" y="1149"/>
                  <a:pt x="0" y="1156"/>
                </a:cubicBezTo>
                <a:close/>
                <a:moveTo>
                  <a:pt x="0" y="1104"/>
                </a:moveTo>
                <a:cubicBezTo>
                  <a:pt x="0" y="1104"/>
                  <a:pt x="0" y="1104"/>
                  <a:pt x="0" y="1104"/>
                </a:cubicBezTo>
                <a:cubicBezTo>
                  <a:pt x="0" y="1111"/>
                  <a:pt x="5" y="1116"/>
                  <a:pt x="12" y="1116"/>
                </a:cubicBezTo>
                <a:cubicBezTo>
                  <a:pt x="19" y="1116"/>
                  <a:pt x="24" y="1111"/>
                  <a:pt x="24" y="1104"/>
                </a:cubicBezTo>
                <a:cubicBezTo>
                  <a:pt x="24" y="1097"/>
                  <a:pt x="19" y="1092"/>
                  <a:pt x="12" y="1092"/>
                </a:cubicBezTo>
                <a:cubicBezTo>
                  <a:pt x="5" y="1092"/>
                  <a:pt x="0" y="1097"/>
                  <a:pt x="0" y="1104"/>
                </a:cubicBezTo>
                <a:close/>
                <a:moveTo>
                  <a:pt x="0" y="1052"/>
                </a:moveTo>
                <a:cubicBezTo>
                  <a:pt x="0" y="1052"/>
                  <a:pt x="0" y="1052"/>
                  <a:pt x="0" y="1052"/>
                </a:cubicBezTo>
                <a:cubicBezTo>
                  <a:pt x="0" y="1059"/>
                  <a:pt x="5" y="1064"/>
                  <a:pt x="12" y="1064"/>
                </a:cubicBezTo>
                <a:cubicBezTo>
                  <a:pt x="19" y="1064"/>
                  <a:pt x="24" y="1059"/>
                  <a:pt x="24" y="1052"/>
                </a:cubicBezTo>
                <a:cubicBezTo>
                  <a:pt x="24" y="1045"/>
                  <a:pt x="19" y="1040"/>
                  <a:pt x="12" y="1040"/>
                </a:cubicBezTo>
                <a:cubicBezTo>
                  <a:pt x="5" y="1040"/>
                  <a:pt x="0" y="1045"/>
                  <a:pt x="0" y="1052"/>
                </a:cubicBezTo>
                <a:close/>
                <a:moveTo>
                  <a:pt x="0" y="1000"/>
                </a:moveTo>
                <a:cubicBezTo>
                  <a:pt x="0" y="1000"/>
                  <a:pt x="0" y="1000"/>
                  <a:pt x="0" y="1000"/>
                </a:cubicBezTo>
                <a:cubicBezTo>
                  <a:pt x="0" y="1007"/>
                  <a:pt x="5" y="1012"/>
                  <a:pt x="12" y="1012"/>
                </a:cubicBezTo>
                <a:cubicBezTo>
                  <a:pt x="19" y="1012"/>
                  <a:pt x="24" y="1007"/>
                  <a:pt x="24" y="1000"/>
                </a:cubicBezTo>
                <a:cubicBezTo>
                  <a:pt x="24" y="993"/>
                  <a:pt x="19" y="988"/>
                  <a:pt x="12" y="988"/>
                </a:cubicBezTo>
                <a:cubicBezTo>
                  <a:pt x="5" y="988"/>
                  <a:pt x="0" y="993"/>
                  <a:pt x="0" y="1000"/>
                </a:cubicBezTo>
                <a:close/>
                <a:moveTo>
                  <a:pt x="0" y="948"/>
                </a:moveTo>
                <a:cubicBezTo>
                  <a:pt x="0" y="948"/>
                  <a:pt x="0" y="948"/>
                  <a:pt x="0" y="948"/>
                </a:cubicBezTo>
                <a:cubicBezTo>
                  <a:pt x="0" y="955"/>
                  <a:pt x="5" y="960"/>
                  <a:pt x="12" y="960"/>
                </a:cubicBezTo>
                <a:cubicBezTo>
                  <a:pt x="19" y="960"/>
                  <a:pt x="24" y="955"/>
                  <a:pt x="24" y="948"/>
                </a:cubicBezTo>
                <a:cubicBezTo>
                  <a:pt x="24" y="941"/>
                  <a:pt x="19" y="936"/>
                  <a:pt x="12" y="936"/>
                </a:cubicBezTo>
                <a:cubicBezTo>
                  <a:pt x="5" y="936"/>
                  <a:pt x="0" y="941"/>
                  <a:pt x="0" y="948"/>
                </a:cubicBezTo>
                <a:close/>
                <a:moveTo>
                  <a:pt x="0" y="896"/>
                </a:moveTo>
                <a:cubicBezTo>
                  <a:pt x="0" y="896"/>
                  <a:pt x="0" y="896"/>
                  <a:pt x="0" y="896"/>
                </a:cubicBezTo>
                <a:cubicBezTo>
                  <a:pt x="0" y="903"/>
                  <a:pt x="5" y="908"/>
                  <a:pt x="12" y="908"/>
                </a:cubicBezTo>
                <a:cubicBezTo>
                  <a:pt x="19" y="908"/>
                  <a:pt x="24" y="903"/>
                  <a:pt x="24" y="896"/>
                </a:cubicBezTo>
                <a:cubicBezTo>
                  <a:pt x="24" y="889"/>
                  <a:pt x="19" y="884"/>
                  <a:pt x="12" y="884"/>
                </a:cubicBezTo>
                <a:cubicBezTo>
                  <a:pt x="5" y="884"/>
                  <a:pt x="0" y="889"/>
                  <a:pt x="0" y="896"/>
                </a:cubicBezTo>
                <a:close/>
                <a:moveTo>
                  <a:pt x="0" y="844"/>
                </a:moveTo>
                <a:cubicBezTo>
                  <a:pt x="0" y="844"/>
                  <a:pt x="0" y="844"/>
                  <a:pt x="0" y="844"/>
                </a:cubicBezTo>
                <a:cubicBezTo>
                  <a:pt x="0" y="851"/>
                  <a:pt x="5" y="856"/>
                  <a:pt x="12" y="856"/>
                </a:cubicBezTo>
                <a:cubicBezTo>
                  <a:pt x="19" y="856"/>
                  <a:pt x="24" y="851"/>
                  <a:pt x="24" y="844"/>
                </a:cubicBezTo>
                <a:cubicBezTo>
                  <a:pt x="24" y="837"/>
                  <a:pt x="19" y="832"/>
                  <a:pt x="12" y="832"/>
                </a:cubicBezTo>
                <a:cubicBezTo>
                  <a:pt x="5" y="832"/>
                  <a:pt x="0" y="837"/>
                  <a:pt x="0" y="844"/>
                </a:cubicBezTo>
                <a:close/>
                <a:moveTo>
                  <a:pt x="0" y="792"/>
                </a:moveTo>
                <a:cubicBezTo>
                  <a:pt x="0" y="792"/>
                  <a:pt x="0" y="792"/>
                  <a:pt x="0" y="792"/>
                </a:cubicBezTo>
                <a:cubicBezTo>
                  <a:pt x="0" y="799"/>
                  <a:pt x="5" y="804"/>
                  <a:pt x="12" y="804"/>
                </a:cubicBezTo>
                <a:cubicBezTo>
                  <a:pt x="19" y="804"/>
                  <a:pt x="24" y="799"/>
                  <a:pt x="24" y="792"/>
                </a:cubicBezTo>
                <a:cubicBezTo>
                  <a:pt x="24" y="785"/>
                  <a:pt x="19" y="780"/>
                  <a:pt x="12" y="780"/>
                </a:cubicBezTo>
                <a:cubicBezTo>
                  <a:pt x="5" y="780"/>
                  <a:pt x="0" y="785"/>
                  <a:pt x="0" y="792"/>
                </a:cubicBezTo>
                <a:close/>
                <a:moveTo>
                  <a:pt x="0" y="740"/>
                </a:moveTo>
                <a:cubicBezTo>
                  <a:pt x="0" y="740"/>
                  <a:pt x="0" y="740"/>
                  <a:pt x="0" y="740"/>
                </a:cubicBezTo>
                <a:cubicBezTo>
                  <a:pt x="0" y="747"/>
                  <a:pt x="5" y="752"/>
                  <a:pt x="12" y="752"/>
                </a:cubicBezTo>
                <a:cubicBezTo>
                  <a:pt x="19" y="752"/>
                  <a:pt x="24" y="747"/>
                  <a:pt x="24" y="740"/>
                </a:cubicBezTo>
                <a:cubicBezTo>
                  <a:pt x="24" y="733"/>
                  <a:pt x="19" y="728"/>
                  <a:pt x="12" y="728"/>
                </a:cubicBezTo>
                <a:cubicBezTo>
                  <a:pt x="5" y="728"/>
                  <a:pt x="0" y="733"/>
                  <a:pt x="0" y="740"/>
                </a:cubicBezTo>
                <a:close/>
                <a:moveTo>
                  <a:pt x="0" y="688"/>
                </a:moveTo>
                <a:cubicBezTo>
                  <a:pt x="0" y="688"/>
                  <a:pt x="0" y="688"/>
                  <a:pt x="0" y="688"/>
                </a:cubicBezTo>
                <a:cubicBezTo>
                  <a:pt x="0" y="695"/>
                  <a:pt x="5" y="700"/>
                  <a:pt x="12" y="700"/>
                </a:cubicBezTo>
                <a:cubicBezTo>
                  <a:pt x="19" y="700"/>
                  <a:pt x="24" y="695"/>
                  <a:pt x="24" y="688"/>
                </a:cubicBezTo>
                <a:cubicBezTo>
                  <a:pt x="24" y="681"/>
                  <a:pt x="19" y="676"/>
                  <a:pt x="12" y="676"/>
                </a:cubicBezTo>
                <a:cubicBezTo>
                  <a:pt x="5" y="676"/>
                  <a:pt x="0" y="681"/>
                  <a:pt x="0" y="688"/>
                </a:cubicBezTo>
                <a:close/>
                <a:moveTo>
                  <a:pt x="0" y="636"/>
                </a:moveTo>
                <a:cubicBezTo>
                  <a:pt x="0" y="636"/>
                  <a:pt x="0" y="636"/>
                  <a:pt x="0" y="636"/>
                </a:cubicBezTo>
                <a:cubicBezTo>
                  <a:pt x="0" y="643"/>
                  <a:pt x="5" y="648"/>
                  <a:pt x="12" y="648"/>
                </a:cubicBezTo>
                <a:cubicBezTo>
                  <a:pt x="19" y="648"/>
                  <a:pt x="24" y="643"/>
                  <a:pt x="24" y="636"/>
                </a:cubicBezTo>
                <a:cubicBezTo>
                  <a:pt x="24" y="629"/>
                  <a:pt x="19" y="624"/>
                  <a:pt x="12" y="624"/>
                </a:cubicBezTo>
                <a:cubicBezTo>
                  <a:pt x="5" y="624"/>
                  <a:pt x="0" y="629"/>
                  <a:pt x="0" y="636"/>
                </a:cubicBezTo>
                <a:close/>
                <a:moveTo>
                  <a:pt x="0" y="584"/>
                </a:moveTo>
                <a:cubicBezTo>
                  <a:pt x="0" y="584"/>
                  <a:pt x="0" y="584"/>
                  <a:pt x="0" y="584"/>
                </a:cubicBezTo>
                <a:cubicBezTo>
                  <a:pt x="0" y="591"/>
                  <a:pt x="5" y="596"/>
                  <a:pt x="12" y="596"/>
                </a:cubicBezTo>
                <a:cubicBezTo>
                  <a:pt x="19" y="596"/>
                  <a:pt x="24" y="591"/>
                  <a:pt x="24" y="584"/>
                </a:cubicBezTo>
                <a:cubicBezTo>
                  <a:pt x="24" y="577"/>
                  <a:pt x="19" y="572"/>
                  <a:pt x="12" y="572"/>
                </a:cubicBezTo>
                <a:cubicBezTo>
                  <a:pt x="5" y="572"/>
                  <a:pt x="0" y="577"/>
                  <a:pt x="0" y="584"/>
                </a:cubicBezTo>
                <a:close/>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nvGrpSpPr>
          <p:cNvPr id="2" name="组合 1"/>
          <p:cNvGrpSpPr/>
          <p:nvPr userDrawn="1">
            <p:custDataLst>
              <p:tags r:id="rId17"/>
            </p:custDataLst>
          </p:nvPr>
        </p:nvGrpSpPr>
        <p:grpSpPr>
          <a:xfrm>
            <a:off x="7855136" y="4851661"/>
            <a:ext cx="4091233" cy="1838728"/>
            <a:chOff x="3610047" y="2773363"/>
            <a:chExt cx="5164138" cy="2320925"/>
          </a:xfrm>
        </p:grpSpPr>
        <p:sp>
          <p:nvSpPr>
            <p:cNvPr id="14" name="Freeform 11"/>
            <p:cNvSpPr/>
            <p:nvPr userDrawn="1">
              <p:custDataLst>
                <p:tags r:id="rId19"/>
              </p:custDataLst>
            </p:nvPr>
          </p:nvSpPr>
          <p:spPr bwMode="auto">
            <a:xfrm>
              <a:off x="3610047" y="3392487"/>
              <a:ext cx="1184275" cy="1327150"/>
            </a:xfrm>
            <a:custGeom>
              <a:avLst/>
              <a:gdLst>
                <a:gd name="T0" fmla="*/ 1861 w 1861"/>
                <a:gd name="T1" fmla="*/ 394 h 2094"/>
                <a:gd name="T2" fmla="*/ 1775 w 1861"/>
                <a:gd name="T3" fmla="*/ 327 h 2094"/>
                <a:gd name="T4" fmla="*/ 327 w 1861"/>
                <a:gd name="T5" fmla="*/ 590 h 2094"/>
                <a:gd name="T6" fmla="*/ 590 w 1861"/>
                <a:gd name="T7" fmla="*/ 2037 h 2094"/>
                <a:gd name="T8" fmla="*/ 683 w 1861"/>
                <a:gd name="T9" fmla="*/ 2094 h 2094"/>
                <a:gd name="T10" fmla="*/ 1861 w 1861"/>
                <a:gd name="T11" fmla="*/ 394 h 2094"/>
              </a:gdLst>
              <a:ahLst/>
              <a:cxnLst>
                <a:cxn ang="0">
                  <a:pos x="T0" y="T1"/>
                </a:cxn>
                <a:cxn ang="0">
                  <a:pos x="T2" y="T3"/>
                </a:cxn>
                <a:cxn ang="0">
                  <a:pos x="T4" y="T5"/>
                </a:cxn>
                <a:cxn ang="0">
                  <a:pos x="T6" y="T7"/>
                </a:cxn>
                <a:cxn ang="0">
                  <a:pos x="T8" y="T9"/>
                </a:cxn>
                <a:cxn ang="0">
                  <a:pos x="T10" y="T11"/>
                </a:cxn>
              </a:cxnLst>
              <a:rect l="0" t="0" r="r" b="b"/>
              <a:pathLst>
                <a:path w="1861" h="2094">
                  <a:moveTo>
                    <a:pt x="1861" y="394"/>
                  </a:moveTo>
                  <a:cubicBezTo>
                    <a:pt x="1833" y="371"/>
                    <a:pt x="1805" y="348"/>
                    <a:pt x="1775" y="327"/>
                  </a:cubicBezTo>
                  <a:cubicBezTo>
                    <a:pt x="1303" y="0"/>
                    <a:pt x="655" y="118"/>
                    <a:pt x="327" y="590"/>
                  </a:cubicBezTo>
                  <a:cubicBezTo>
                    <a:pt x="0" y="1062"/>
                    <a:pt x="118" y="1710"/>
                    <a:pt x="590" y="2037"/>
                  </a:cubicBezTo>
                  <a:cubicBezTo>
                    <a:pt x="620" y="2058"/>
                    <a:pt x="651" y="2076"/>
                    <a:pt x="683" y="2094"/>
                  </a:cubicBezTo>
                  <a:cubicBezTo>
                    <a:pt x="1861" y="394"/>
                    <a:pt x="1861" y="394"/>
                    <a:pt x="1861" y="394"/>
                  </a:cubicBezTo>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 name="Freeform 12"/>
            <p:cNvSpPr/>
            <p:nvPr userDrawn="1">
              <p:custDataLst>
                <p:tags r:id="rId20"/>
              </p:custDataLst>
            </p:nvPr>
          </p:nvSpPr>
          <p:spPr bwMode="auto">
            <a:xfrm>
              <a:off x="3733872" y="3514725"/>
              <a:ext cx="1001713" cy="1122362"/>
            </a:xfrm>
            <a:custGeom>
              <a:avLst/>
              <a:gdLst>
                <a:gd name="T0" fmla="*/ 1575 w 1575"/>
                <a:gd name="T1" fmla="*/ 334 h 1772"/>
                <a:gd name="T2" fmla="*/ 1502 w 1575"/>
                <a:gd name="T3" fmla="*/ 277 h 1772"/>
                <a:gd name="T4" fmla="*/ 277 w 1575"/>
                <a:gd name="T5" fmla="*/ 499 h 1772"/>
                <a:gd name="T6" fmla="*/ 499 w 1575"/>
                <a:gd name="T7" fmla="*/ 1724 h 1772"/>
                <a:gd name="T8" fmla="*/ 578 w 1575"/>
                <a:gd name="T9" fmla="*/ 1772 h 1772"/>
                <a:gd name="T10" fmla="*/ 1575 w 1575"/>
                <a:gd name="T11" fmla="*/ 334 h 1772"/>
              </a:gdLst>
              <a:ahLst/>
              <a:cxnLst>
                <a:cxn ang="0">
                  <a:pos x="T0" y="T1"/>
                </a:cxn>
                <a:cxn ang="0">
                  <a:pos x="T2" y="T3"/>
                </a:cxn>
                <a:cxn ang="0">
                  <a:pos x="T4" y="T5"/>
                </a:cxn>
                <a:cxn ang="0">
                  <a:pos x="T6" y="T7"/>
                </a:cxn>
                <a:cxn ang="0">
                  <a:pos x="T8" y="T9"/>
                </a:cxn>
                <a:cxn ang="0">
                  <a:pos x="T10" y="T11"/>
                </a:cxn>
              </a:cxnLst>
              <a:rect l="0" t="0" r="r" b="b"/>
              <a:pathLst>
                <a:path w="1575" h="1771">
                  <a:moveTo>
                    <a:pt x="1575" y="334"/>
                  </a:moveTo>
                  <a:cubicBezTo>
                    <a:pt x="1552" y="314"/>
                    <a:pt x="1528" y="295"/>
                    <a:pt x="1502" y="277"/>
                  </a:cubicBezTo>
                  <a:cubicBezTo>
                    <a:pt x="1103" y="0"/>
                    <a:pt x="554" y="99"/>
                    <a:pt x="277" y="499"/>
                  </a:cubicBezTo>
                  <a:cubicBezTo>
                    <a:pt x="0" y="899"/>
                    <a:pt x="100" y="1447"/>
                    <a:pt x="499" y="1724"/>
                  </a:cubicBezTo>
                  <a:cubicBezTo>
                    <a:pt x="525" y="1742"/>
                    <a:pt x="551" y="1758"/>
                    <a:pt x="578" y="1772"/>
                  </a:cubicBezTo>
                  <a:cubicBezTo>
                    <a:pt x="1575" y="334"/>
                    <a:pt x="1575" y="334"/>
                    <a:pt x="1575" y="334"/>
                  </a:cubicBezTo>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 name="Freeform 13"/>
            <p:cNvSpPr/>
            <p:nvPr userDrawn="1">
              <p:custDataLst>
                <p:tags r:id="rId21"/>
              </p:custDataLst>
            </p:nvPr>
          </p:nvSpPr>
          <p:spPr bwMode="auto">
            <a:xfrm>
              <a:off x="3889447" y="3668714"/>
              <a:ext cx="768350" cy="855662"/>
            </a:xfrm>
            <a:custGeom>
              <a:avLst/>
              <a:gdLst>
                <a:gd name="T0" fmla="*/ 1208 w 1208"/>
                <a:gd name="T1" fmla="*/ 267 h 1351"/>
                <a:gd name="T2" fmla="*/ 1136 w 1208"/>
                <a:gd name="T3" fmla="*/ 209 h 1351"/>
                <a:gd name="T4" fmla="*/ 210 w 1208"/>
                <a:gd name="T5" fmla="*/ 377 h 1351"/>
                <a:gd name="T6" fmla="*/ 378 w 1208"/>
                <a:gd name="T7" fmla="*/ 1304 h 1351"/>
                <a:gd name="T8" fmla="*/ 457 w 1208"/>
                <a:gd name="T9" fmla="*/ 1351 h 1351"/>
                <a:gd name="T10" fmla="*/ 1208 w 1208"/>
                <a:gd name="T11" fmla="*/ 267 h 1351"/>
              </a:gdLst>
              <a:ahLst/>
              <a:cxnLst>
                <a:cxn ang="0">
                  <a:pos x="T0" y="T1"/>
                </a:cxn>
                <a:cxn ang="0">
                  <a:pos x="T2" y="T3"/>
                </a:cxn>
                <a:cxn ang="0">
                  <a:pos x="T4" y="T5"/>
                </a:cxn>
                <a:cxn ang="0">
                  <a:pos x="T6" y="T7"/>
                </a:cxn>
                <a:cxn ang="0">
                  <a:pos x="T8" y="T9"/>
                </a:cxn>
                <a:cxn ang="0">
                  <a:pos x="T10" y="T11"/>
                </a:cxn>
              </a:cxnLst>
              <a:rect l="0" t="0" r="r" b="b"/>
              <a:pathLst>
                <a:path w="1208" h="1351">
                  <a:moveTo>
                    <a:pt x="1208" y="267"/>
                  </a:moveTo>
                  <a:cubicBezTo>
                    <a:pt x="1186" y="246"/>
                    <a:pt x="1162" y="227"/>
                    <a:pt x="1136" y="209"/>
                  </a:cubicBezTo>
                  <a:cubicBezTo>
                    <a:pt x="834" y="0"/>
                    <a:pt x="419" y="75"/>
                    <a:pt x="210" y="377"/>
                  </a:cubicBezTo>
                  <a:cubicBezTo>
                    <a:pt x="0" y="679"/>
                    <a:pt x="75" y="1094"/>
                    <a:pt x="378" y="1304"/>
                  </a:cubicBezTo>
                  <a:cubicBezTo>
                    <a:pt x="403" y="1322"/>
                    <a:pt x="430" y="1337"/>
                    <a:pt x="457" y="1351"/>
                  </a:cubicBezTo>
                  <a:cubicBezTo>
                    <a:pt x="1208" y="267"/>
                    <a:pt x="1208" y="267"/>
                    <a:pt x="1208" y="267"/>
                  </a:cubicBezTo>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 name="Freeform 14"/>
            <p:cNvSpPr/>
            <p:nvPr userDrawn="1">
              <p:custDataLst>
                <p:tags r:id="rId22"/>
              </p:custDataLst>
            </p:nvPr>
          </p:nvSpPr>
          <p:spPr bwMode="auto">
            <a:xfrm>
              <a:off x="4057722" y="3835400"/>
              <a:ext cx="514350" cy="566737"/>
            </a:xfrm>
            <a:custGeom>
              <a:avLst/>
              <a:gdLst>
                <a:gd name="T0" fmla="*/ 810 w 810"/>
                <a:gd name="T1" fmla="*/ 197 h 893"/>
                <a:gd name="T2" fmla="*/ 740 w 810"/>
                <a:gd name="T3" fmla="*/ 136 h 893"/>
                <a:gd name="T4" fmla="*/ 136 w 810"/>
                <a:gd name="T5" fmla="*/ 245 h 893"/>
                <a:gd name="T6" fmla="*/ 246 w 810"/>
                <a:gd name="T7" fmla="*/ 849 h 893"/>
                <a:gd name="T8" fmla="*/ 327 w 810"/>
                <a:gd name="T9" fmla="*/ 893 h 893"/>
                <a:gd name="T10" fmla="*/ 810 w 810"/>
                <a:gd name="T11" fmla="*/ 197 h 893"/>
              </a:gdLst>
              <a:ahLst/>
              <a:cxnLst>
                <a:cxn ang="0">
                  <a:pos x="T0" y="T1"/>
                </a:cxn>
                <a:cxn ang="0">
                  <a:pos x="T2" y="T3"/>
                </a:cxn>
                <a:cxn ang="0">
                  <a:pos x="T4" y="T5"/>
                </a:cxn>
                <a:cxn ang="0">
                  <a:pos x="T6" y="T7"/>
                </a:cxn>
                <a:cxn ang="0">
                  <a:pos x="T8" y="T9"/>
                </a:cxn>
                <a:cxn ang="0">
                  <a:pos x="T10" y="T11"/>
                </a:cxn>
              </a:cxnLst>
              <a:rect l="0" t="0" r="r" b="b"/>
              <a:pathLst>
                <a:path w="810" h="893">
                  <a:moveTo>
                    <a:pt x="810" y="197"/>
                  </a:moveTo>
                  <a:cubicBezTo>
                    <a:pt x="789" y="174"/>
                    <a:pt x="766" y="154"/>
                    <a:pt x="740" y="136"/>
                  </a:cubicBezTo>
                  <a:cubicBezTo>
                    <a:pt x="543" y="0"/>
                    <a:pt x="273" y="49"/>
                    <a:pt x="136" y="245"/>
                  </a:cubicBezTo>
                  <a:cubicBezTo>
                    <a:pt x="0" y="442"/>
                    <a:pt x="49" y="712"/>
                    <a:pt x="246" y="849"/>
                  </a:cubicBezTo>
                  <a:cubicBezTo>
                    <a:pt x="272" y="867"/>
                    <a:pt x="299" y="882"/>
                    <a:pt x="327" y="893"/>
                  </a:cubicBezTo>
                  <a:cubicBezTo>
                    <a:pt x="810" y="197"/>
                    <a:pt x="810" y="197"/>
                    <a:pt x="810" y="197"/>
                  </a:cubicBezTo>
                </a:path>
              </a:pathLst>
            </a:custGeom>
            <a:solidFill>
              <a:srgbClr val="6DCEA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 name="Freeform 15"/>
            <p:cNvSpPr/>
            <p:nvPr userDrawn="1">
              <p:custDataLst>
                <p:tags r:id="rId23"/>
              </p:custDataLst>
            </p:nvPr>
          </p:nvSpPr>
          <p:spPr bwMode="auto">
            <a:xfrm>
              <a:off x="4211710" y="3990975"/>
              <a:ext cx="279400" cy="293687"/>
            </a:xfrm>
            <a:custGeom>
              <a:avLst/>
              <a:gdLst>
                <a:gd name="T0" fmla="*/ 438 w 438"/>
                <a:gd name="T1" fmla="*/ 138 h 464"/>
                <a:gd name="T2" fmla="*/ 374 w 438"/>
                <a:gd name="T3" fmla="*/ 69 h 464"/>
                <a:gd name="T4" fmla="*/ 69 w 438"/>
                <a:gd name="T5" fmla="*/ 124 h 464"/>
                <a:gd name="T6" fmla="*/ 124 w 438"/>
                <a:gd name="T7" fmla="*/ 428 h 464"/>
                <a:gd name="T8" fmla="*/ 212 w 438"/>
                <a:gd name="T9" fmla="*/ 464 h 464"/>
                <a:gd name="T10" fmla="*/ 438 w 438"/>
                <a:gd name="T11" fmla="*/ 138 h 464"/>
              </a:gdLst>
              <a:ahLst/>
              <a:cxnLst>
                <a:cxn ang="0">
                  <a:pos x="T0" y="T1"/>
                </a:cxn>
                <a:cxn ang="0">
                  <a:pos x="T2" y="T3"/>
                </a:cxn>
                <a:cxn ang="0">
                  <a:pos x="T4" y="T5"/>
                </a:cxn>
                <a:cxn ang="0">
                  <a:pos x="T6" y="T7"/>
                </a:cxn>
                <a:cxn ang="0">
                  <a:pos x="T8" y="T9"/>
                </a:cxn>
                <a:cxn ang="0">
                  <a:pos x="T10" y="T11"/>
                </a:cxn>
              </a:cxnLst>
              <a:rect l="0" t="0" r="r" b="b"/>
              <a:pathLst>
                <a:path w="438" h="463">
                  <a:moveTo>
                    <a:pt x="438" y="138"/>
                  </a:moveTo>
                  <a:cubicBezTo>
                    <a:pt x="422" y="111"/>
                    <a:pt x="401" y="87"/>
                    <a:pt x="374" y="69"/>
                  </a:cubicBezTo>
                  <a:cubicBezTo>
                    <a:pt x="274" y="0"/>
                    <a:pt x="138" y="24"/>
                    <a:pt x="69" y="124"/>
                  </a:cubicBezTo>
                  <a:cubicBezTo>
                    <a:pt x="0" y="223"/>
                    <a:pt x="25" y="359"/>
                    <a:pt x="124" y="428"/>
                  </a:cubicBezTo>
                  <a:cubicBezTo>
                    <a:pt x="151" y="447"/>
                    <a:pt x="181" y="459"/>
                    <a:pt x="212" y="464"/>
                  </a:cubicBezTo>
                  <a:cubicBezTo>
                    <a:pt x="438" y="138"/>
                    <a:pt x="438" y="138"/>
                    <a:pt x="438" y="138"/>
                  </a:cubicBezTo>
                </a:path>
              </a:pathLst>
            </a:custGeom>
            <a:solidFill>
              <a:srgbClr val="70516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 name="Freeform 16"/>
            <p:cNvSpPr/>
            <p:nvPr userDrawn="1">
              <p:custDataLst>
                <p:tags r:id="rId24"/>
              </p:custDataLst>
            </p:nvPr>
          </p:nvSpPr>
          <p:spPr bwMode="auto">
            <a:xfrm>
              <a:off x="3717997" y="3319463"/>
              <a:ext cx="2508250" cy="1774825"/>
            </a:xfrm>
            <a:custGeom>
              <a:avLst/>
              <a:gdLst>
                <a:gd name="T0" fmla="*/ 1580 w 1580"/>
                <a:gd name="T1" fmla="*/ 1118 h 1118"/>
                <a:gd name="T2" fmla="*/ 0 w 1580"/>
                <a:gd name="T3" fmla="*/ 1118 h 1118"/>
                <a:gd name="T4" fmla="*/ 790 w 1580"/>
                <a:gd name="T5" fmla="*/ 0 h 1118"/>
                <a:gd name="T6" fmla="*/ 1580 w 1580"/>
                <a:gd name="T7" fmla="*/ 1118 h 1118"/>
              </a:gdLst>
              <a:ahLst/>
              <a:cxnLst>
                <a:cxn ang="0">
                  <a:pos x="T0" y="T1"/>
                </a:cxn>
                <a:cxn ang="0">
                  <a:pos x="T2" y="T3"/>
                </a:cxn>
                <a:cxn ang="0">
                  <a:pos x="T4" y="T5"/>
                </a:cxn>
                <a:cxn ang="0">
                  <a:pos x="T6" y="T7"/>
                </a:cxn>
              </a:cxnLst>
              <a:rect l="0" t="0" r="r" b="b"/>
              <a:pathLst>
                <a:path w="1580" h="1118">
                  <a:moveTo>
                    <a:pt x="1580" y="1118"/>
                  </a:moveTo>
                  <a:lnTo>
                    <a:pt x="0" y="1118"/>
                  </a:lnTo>
                  <a:lnTo>
                    <a:pt x="790" y="0"/>
                  </a:lnTo>
                  <a:lnTo>
                    <a:pt x="1580" y="1118"/>
                  </a:ln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 name="Freeform 17"/>
            <p:cNvSpPr/>
            <p:nvPr userDrawn="1">
              <p:custDataLst>
                <p:tags r:id="rId25"/>
              </p:custDataLst>
            </p:nvPr>
          </p:nvSpPr>
          <p:spPr bwMode="auto">
            <a:xfrm>
              <a:off x="3717997" y="3319463"/>
              <a:ext cx="2508250" cy="1774825"/>
            </a:xfrm>
            <a:custGeom>
              <a:avLst/>
              <a:gdLst>
                <a:gd name="T0" fmla="*/ 1580 w 1580"/>
                <a:gd name="T1" fmla="*/ 1118 h 1118"/>
                <a:gd name="T2" fmla="*/ 0 w 1580"/>
                <a:gd name="T3" fmla="*/ 1118 h 1118"/>
                <a:gd name="T4" fmla="*/ 790 w 1580"/>
                <a:gd name="T5" fmla="*/ 0 h 1118"/>
                <a:gd name="T6" fmla="*/ 1580 w 1580"/>
                <a:gd name="T7" fmla="*/ 1118 h 1118"/>
              </a:gdLst>
              <a:ahLst/>
              <a:cxnLst>
                <a:cxn ang="0">
                  <a:pos x="T0" y="T1"/>
                </a:cxn>
                <a:cxn ang="0">
                  <a:pos x="T2" y="T3"/>
                </a:cxn>
                <a:cxn ang="0">
                  <a:pos x="T4" y="T5"/>
                </a:cxn>
                <a:cxn ang="0">
                  <a:pos x="T6" y="T7"/>
                </a:cxn>
              </a:cxnLst>
              <a:rect l="0" t="0" r="r" b="b"/>
              <a:pathLst>
                <a:path w="1580" h="1118">
                  <a:moveTo>
                    <a:pt x="1580" y="1118"/>
                  </a:moveTo>
                  <a:lnTo>
                    <a:pt x="0" y="1118"/>
                  </a:lnTo>
                  <a:lnTo>
                    <a:pt x="790" y="0"/>
                  </a:lnTo>
                  <a:lnTo>
                    <a:pt x="1580" y="11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 name="Freeform 18"/>
            <p:cNvSpPr/>
            <p:nvPr userDrawn="1">
              <p:custDataLst>
                <p:tags r:id="rId26"/>
              </p:custDataLst>
            </p:nvPr>
          </p:nvSpPr>
          <p:spPr bwMode="auto">
            <a:xfrm>
              <a:off x="4976885" y="3324225"/>
              <a:ext cx="4763" cy="9525"/>
            </a:xfrm>
            <a:custGeom>
              <a:avLst/>
              <a:gdLst>
                <a:gd name="T0" fmla="*/ 1 w 3"/>
                <a:gd name="T1" fmla="*/ 0 h 6"/>
                <a:gd name="T2" fmla="*/ 0 w 3"/>
                <a:gd name="T3" fmla="*/ 1 h 6"/>
                <a:gd name="T4" fmla="*/ 3 w 3"/>
                <a:gd name="T5" fmla="*/ 6 h 6"/>
                <a:gd name="T6" fmla="*/ 3 w 3"/>
                <a:gd name="T7" fmla="*/ 3 h 6"/>
                <a:gd name="T8" fmla="*/ 1 w 3"/>
                <a:gd name="T9" fmla="*/ 0 h 6"/>
              </a:gdLst>
              <a:ahLst/>
              <a:cxnLst>
                <a:cxn ang="0">
                  <a:pos x="T0" y="T1"/>
                </a:cxn>
                <a:cxn ang="0">
                  <a:pos x="T2" y="T3"/>
                </a:cxn>
                <a:cxn ang="0">
                  <a:pos x="T4" y="T5"/>
                </a:cxn>
                <a:cxn ang="0">
                  <a:pos x="T6" y="T7"/>
                </a:cxn>
                <a:cxn ang="0">
                  <a:pos x="T8" y="T9"/>
                </a:cxn>
              </a:cxnLst>
              <a:rect l="0" t="0" r="r" b="b"/>
              <a:pathLst>
                <a:path w="3" h="6">
                  <a:moveTo>
                    <a:pt x="1" y="0"/>
                  </a:moveTo>
                  <a:lnTo>
                    <a:pt x="0" y="1"/>
                  </a:lnTo>
                  <a:lnTo>
                    <a:pt x="3" y="6"/>
                  </a:lnTo>
                  <a:lnTo>
                    <a:pt x="3" y="3"/>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75000"/>
                    <a:lumOff val="25000"/>
                  </a:schemeClr>
                </a:solidFill>
              </a:endParaRPr>
            </a:p>
          </p:txBody>
        </p:sp>
        <p:sp>
          <p:nvSpPr>
            <p:cNvPr id="22" name="Freeform 19"/>
            <p:cNvSpPr/>
            <p:nvPr userDrawn="1">
              <p:custDataLst>
                <p:tags r:id="rId27"/>
              </p:custDataLst>
            </p:nvPr>
          </p:nvSpPr>
          <p:spPr bwMode="auto">
            <a:xfrm>
              <a:off x="4976885" y="3324225"/>
              <a:ext cx="4763" cy="9525"/>
            </a:xfrm>
            <a:custGeom>
              <a:avLst/>
              <a:gdLst>
                <a:gd name="T0" fmla="*/ 1 w 3"/>
                <a:gd name="T1" fmla="*/ 0 h 6"/>
                <a:gd name="T2" fmla="*/ 0 w 3"/>
                <a:gd name="T3" fmla="*/ 1 h 6"/>
                <a:gd name="T4" fmla="*/ 3 w 3"/>
                <a:gd name="T5" fmla="*/ 6 h 6"/>
                <a:gd name="T6" fmla="*/ 3 w 3"/>
                <a:gd name="T7" fmla="*/ 3 h 6"/>
                <a:gd name="T8" fmla="*/ 1 w 3"/>
                <a:gd name="T9" fmla="*/ 0 h 6"/>
              </a:gdLst>
              <a:ahLst/>
              <a:cxnLst>
                <a:cxn ang="0">
                  <a:pos x="T0" y="T1"/>
                </a:cxn>
                <a:cxn ang="0">
                  <a:pos x="T2" y="T3"/>
                </a:cxn>
                <a:cxn ang="0">
                  <a:pos x="T4" y="T5"/>
                </a:cxn>
                <a:cxn ang="0">
                  <a:pos x="T6" y="T7"/>
                </a:cxn>
                <a:cxn ang="0">
                  <a:pos x="T8" y="T9"/>
                </a:cxn>
              </a:cxnLst>
              <a:rect l="0" t="0" r="r" b="b"/>
              <a:pathLst>
                <a:path w="3" h="6">
                  <a:moveTo>
                    <a:pt x="1" y="0"/>
                  </a:moveTo>
                  <a:lnTo>
                    <a:pt x="0" y="1"/>
                  </a:lnTo>
                  <a:lnTo>
                    <a:pt x="3" y="6"/>
                  </a:lnTo>
                  <a:lnTo>
                    <a:pt x="3" y="3"/>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75000"/>
                    <a:lumOff val="25000"/>
                  </a:schemeClr>
                </a:solidFill>
              </a:endParaRPr>
            </a:p>
          </p:txBody>
        </p:sp>
        <p:sp>
          <p:nvSpPr>
            <p:cNvPr id="23" name="Freeform 20"/>
            <p:cNvSpPr/>
            <p:nvPr userDrawn="1">
              <p:custDataLst>
                <p:tags r:id="rId28"/>
              </p:custDataLst>
            </p:nvPr>
          </p:nvSpPr>
          <p:spPr bwMode="auto">
            <a:xfrm>
              <a:off x="3913260" y="3325813"/>
              <a:ext cx="1068388" cy="1504950"/>
            </a:xfrm>
            <a:custGeom>
              <a:avLst/>
              <a:gdLst>
                <a:gd name="T0" fmla="*/ 1672 w 1680"/>
                <a:gd name="T1" fmla="*/ 0 h 2375"/>
                <a:gd name="T2" fmla="*/ 0 w 1680"/>
                <a:gd name="T3" fmla="*/ 2375 h 2375"/>
                <a:gd name="T4" fmla="*/ 1680 w 1680"/>
                <a:gd name="T5" fmla="*/ 2375 h 2375"/>
                <a:gd name="T6" fmla="*/ 1680 w 1680"/>
                <a:gd name="T7" fmla="*/ 2220 h 2375"/>
                <a:gd name="T8" fmla="*/ 1387 w 1680"/>
                <a:gd name="T9" fmla="*/ 1745 h 2375"/>
                <a:gd name="T10" fmla="*/ 1680 w 1680"/>
                <a:gd name="T11" fmla="*/ 1269 h 2375"/>
                <a:gd name="T12" fmla="*/ 1680 w 1680"/>
                <a:gd name="T13" fmla="*/ 12 h 2375"/>
                <a:gd name="T14" fmla="*/ 1672 w 1680"/>
                <a:gd name="T15" fmla="*/ 0 h 23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0" h="2375">
                  <a:moveTo>
                    <a:pt x="1672" y="0"/>
                  </a:moveTo>
                  <a:cubicBezTo>
                    <a:pt x="0" y="2375"/>
                    <a:pt x="0" y="2375"/>
                    <a:pt x="0" y="2375"/>
                  </a:cubicBezTo>
                  <a:cubicBezTo>
                    <a:pt x="1680" y="2375"/>
                    <a:pt x="1680" y="2375"/>
                    <a:pt x="1680" y="2375"/>
                  </a:cubicBezTo>
                  <a:cubicBezTo>
                    <a:pt x="1680" y="2220"/>
                    <a:pt x="1680" y="2220"/>
                    <a:pt x="1680" y="2220"/>
                  </a:cubicBezTo>
                  <a:cubicBezTo>
                    <a:pt x="1517" y="2212"/>
                    <a:pt x="1387" y="2002"/>
                    <a:pt x="1387" y="1745"/>
                  </a:cubicBezTo>
                  <a:cubicBezTo>
                    <a:pt x="1387" y="1487"/>
                    <a:pt x="1517" y="1277"/>
                    <a:pt x="1680" y="1269"/>
                  </a:cubicBezTo>
                  <a:cubicBezTo>
                    <a:pt x="1680" y="12"/>
                    <a:pt x="1680" y="12"/>
                    <a:pt x="1680" y="12"/>
                  </a:cubicBezTo>
                  <a:cubicBezTo>
                    <a:pt x="1672" y="0"/>
                    <a:pt x="1672" y="0"/>
                    <a:pt x="1672" y="0"/>
                  </a:cubicBezTo>
                </a:path>
              </a:pathLst>
            </a:custGeom>
            <a:solidFill>
              <a:srgbClr val="9EA2C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 name="Freeform 22"/>
            <p:cNvSpPr/>
            <p:nvPr userDrawn="1">
              <p:custDataLst>
                <p:tags r:id="rId29"/>
              </p:custDataLst>
            </p:nvPr>
          </p:nvSpPr>
          <p:spPr bwMode="auto">
            <a:xfrm>
              <a:off x="5083247" y="2773363"/>
              <a:ext cx="3065463" cy="2170112"/>
            </a:xfrm>
            <a:custGeom>
              <a:avLst/>
              <a:gdLst>
                <a:gd name="T0" fmla="*/ 1931 w 1931"/>
                <a:gd name="T1" fmla="*/ 1367 h 1367"/>
                <a:gd name="T2" fmla="*/ 0 w 1931"/>
                <a:gd name="T3" fmla="*/ 1367 h 1367"/>
                <a:gd name="T4" fmla="*/ 966 w 1931"/>
                <a:gd name="T5" fmla="*/ 0 h 1367"/>
                <a:gd name="T6" fmla="*/ 1931 w 1931"/>
                <a:gd name="T7" fmla="*/ 1367 h 1367"/>
              </a:gdLst>
              <a:ahLst/>
              <a:cxnLst>
                <a:cxn ang="0">
                  <a:pos x="T0" y="T1"/>
                </a:cxn>
                <a:cxn ang="0">
                  <a:pos x="T2" y="T3"/>
                </a:cxn>
                <a:cxn ang="0">
                  <a:pos x="T4" y="T5"/>
                </a:cxn>
                <a:cxn ang="0">
                  <a:pos x="T6" y="T7"/>
                </a:cxn>
              </a:cxnLst>
              <a:rect l="0" t="0" r="r" b="b"/>
              <a:pathLst>
                <a:path w="1931" h="1367">
                  <a:moveTo>
                    <a:pt x="1931" y="1367"/>
                  </a:moveTo>
                  <a:lnTo>
                    <a:pt x="0" y="1367"/>
                  </a:lnTo>
                  <a:lnTo>
                    <a:pt x="966" y="0"/>
                  </a:lnTo>
                  <a:lnTo>
                    <a:pt x="1931" y="1367"/>
                  </a:lnTo>
                  <a:close/>
                </a:path>
              </a:pathLst>
            </a:custGeom>
            <a:solidFill>
              <a:srgbClr val="6E485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 name="Freeform 23"/>
            <p:cNvSpPr/>
            <p:nvPr userDrawn="1">
              <p:custDataLst>
                <p:tags r:id="rId30"/>
              </p:custDataLst>
            </p:nvPr>
          </p:nvSpPr>
          <p:spPr bwMode="auto">
            <a:xfrm>
              <a:off x="5083247" y="2773363"/>
              <a:ext cx="3065463" cy="2170112"/>
            </a:xfrm>
            <a:custGeom>
              <a:avLst/>
              <a:gdLst>
                <a:gd name="T0" fmla="*/ 1931 w 1931"/>
                <a:gd name="T1" fmla="*/ 1367 h 1367"/>
                <a:gd name="T2" fmla="*/ 0 w 1931"/>
                <a:gd name="T3" fmla="*/ 1367 h 1367"/>
                <a:gd name="T4" fmla="*/ 966 w 1931"/>
                <a:gd name="T5" fmla="*/ 0 h 1367"/>
                <a:gd name="T6" fmla="*/ 1931 w 1931"/>
                <a:gd name="T7" fmla="*/ 1367 h 1367"/>
              </a:gdLst>
              <a:ahLst/>
              <a:cxnLst>
                <a:cxn ang="0">
                  <a:pos x="T0" y="T1"/>
                </a:cxn>
                <a:cxn ang="0">
                  <a:pos x="T2" y="T3"/>
                </a:cxn>
                <a:cxn ang="0">
                  <a:pos x="T4" y="T5"/>
                </a:cxn>
                <a:cxn ang="0">
                  <a:pos x="T6" y="T7"/>
                </a:cxn>
              </a:cxnLst>
              <a:rect l="0" t="0" r="r" b="b"/>
              <a:pathLst>
                <a:path w="1931" h="1367">
                  <a:moveTo>
                    <a:pt x="1931" y="1367"/>
                  </a:moveTo>
                  <a:lnTo>
                    <a:pt x="0" y="1367"/>
                  </a:lnTo>
                  <a:lnTo>
                    <a:pt x="966" y="0"/>
                  </a:lnTo>
                  <a:lnTo>
                    <a:pt x="1931" y="136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 name="Freeform 24"/>
            <p:cNvSpPr>
              <a:spLocks noEditPoints="1"/>
            </p:cNvSpPr>
            <p:nvPr userDrawn="1">
              <p:custDataLst>
                <p:tags r:id="rId31"/>
              </p:custDataLst>
            </p:nvPr>
          </p:nvSpPr>
          <p:spPr bwMode="auto">
            <a:xfrm>
              <a:off x="5173735" y="2782888"/>
              <a:ext cx="1452563" cy="2047875"/>
            </a:xfrm>
            <a:custGeom>
              <a:avLst/>
              <a:gdLst>
                <a:gd name="T0" fmla="*/ 2020 w 2282"/>
                <a:gd name="T1" fmla="*/ 2671 h 3232"/>
                <a:gd name="T2" fmla="*/ 1583 w 2282"/>
                <a:gd name="T3" fmla="*/ 2952 h 3232"/>
                <a:gd name="T4" fmla="*/ 1583 w 2282"/>
                <a:gd name="T5" fmla="*/ 3232 h 3232"/>
                <a:gd name="T6" fmla="*/ 1975 w 2282"/>
                <a:gd name="T7" fmla="*/ 3232 h 3232"/>
                <a:gd name="T8" fmla="*/ 1975 w 2282"/>
                <a:gd name="T9" fmla="*/ 3231 h 3232"/>
                <a:gd name="T10" fmla="*/ 1975 w 2282"/>
                <a:gd name="T11" fmla="*/ 3231 h 3232"/>
                <a:gd name="T12" fmla="*/ 1975 w 2282"/>
                <a:gd name="T13" fmla="*/ 3229 h 3232"/>
                <a:gd name="T14" fmla="*/ 1975 w 2282"/>
                <a:gd name="T15" fmla="*/ 3229 h 3232"/>
                <a:gd name="T16" fmla="*/ 1975 w 2282"/>
                <a:gd name="T17" fmla="*/ 3227 h 3232"/>
                <a:gd name="T18" fmla="*/ 1975 w 2282"/>
                <a:gd name="T19" fmla="*/ 3227 h 3232"/>
                <a:gd name="T20" fmla="*/ 1975 w 2282"/>
                <a:gd name="T21" fmla="*/ 3225 h 3232"/>
                <a:gd name="T22" fmla="*/ 1975 w 2282"/>
                <a:gd name="T23" fmla="*/ 3224 h 3232"/>
                <a:gd name="T24" fmla="*/ 1975 w 2282"/>
                <a:gd name="T25" fmla="*/ 3223 h 3232"/>
                <a:gd name="T26" fmla="*/ 1975 w 2282"/>
                <a:gd name="T27" fmla="*/ 3222 h 3232"/>
                <a:gd name="T28" fmla="*/ 1975 w 2282"/>
                <a:gd name="T29" fmla="*/ 3220 h 3232"/>
                <a:gd name="T30" fmla="*/ 1975 w 2282"/>
                <a:gd name="T31" fmla="*/ 3220 h 3232"/>
                <a:gd name="T32" fmla="*/ 2020 w 2282"/>
                <a:gd name="T33" fmla="*/ 2671 h 3232"/>
                <a:gd name="T34" fmla="*/ 412 w 2282"/>
                <a:gd name="T35" fmla="*/ 2646 h 3232"/>
                <a:gd name="T36" fmla="*/ 0 w 2282"/>
                <a:gd name="T37" fmla="*/ 3232 h 3232"/>
                <a:gd name="T38" fmla="*/ 1507 w 2282"/>
                <a:gd name="T39" fmla="*/ 3232 h 3232"/>
                <a:gd name="T40" fmla="*/ 1507 w 2282"/>
                <a:gd name="T41" fmla="*/ 2949 h 3232"/>
                <a:gd name="T42" fmla="*/ 1099 w 2282"/>
                <a:gd name="T43" fmla="*/ 2653 h 3232"/>
                <a:gd name="T44" fmla="*/ 757 w 2282"/>
                <a:gd name="T45" fmla="*/ 2902 h 3232"/>
                <a:gd name="T46" fmla="*/ 412 w 2282"/>
                <a:gd name="T47" fmla="*/ 2646 h 3232"/>
                <a:gd name="T48" fmla="*/ 2274 w 2282"/>
                <a:gd name="T49" fmla="*/ 0 h 3232"/>
                <a:gd name="T50" fmla="*/ 1075 w 2282"/>
                <a:gd name="T51" fmla="*/ 1704 h 3232"/>
                <a:gd name="T52" fmla="*/ 1199 w 2282"/>
                <a:gd name="T53" fmla="*/ 2085 h 3232"/>
                <a:gd name="T54" fmla="*/ 1564 w 2282"/>
                <a:gd name="T55" fmla="*/ 1932 h 3232"/>
                <a:gd name="T56" fmla="*/ 2071 w 2282"/>
                <a:gd name="T57" fmla="*/ 2384 h 3232"/>
                <a:gd name="T58" fmla="*/ 2282 w 2282"/>
                <a:gd name="T59" fmla="*/ 1709 h 3232"/>
                <a:gd name="T60" fmla="*/ 2282 w 2282"/>
                <a:gd name="T61" fmla="*/ 10 h 3232"/>
                <a:gd name="T62" fmla="*/ 2274 w 2282"/>
                <a:gd name="T63" fmla="*/ 0 h 3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82" h="3231">
                  <a:moveTo>
                    <a:pt x="2020" y="2671"/>
                  </a:moveTo>
                  <a:cubicBezTo>
                    <a:pt x="1938" y="2832"/>
                    <a:pt x="1774" y="2945"/>
                    <a:pt x="1583" y="2952"/>
                  </a:cubicBezTo>
                  <a:cubicBezTo>
                    <a:pt x="1583" y="3232"/>
                    <a:pt x="1583" y="3232"/>
                    <a:pt x="1583" y="3232"/>
                  </a:cubicBezTo>
                  <a:cubicBezTo>
                    <a:pt x="1975" y="3232"/>
                    <a:pt x="1975" y="3232"/>
                    <a:pt x="1975" y="3232"/>
                  </a:cubicBezTo>
                  <a:cubicBezTo>
                    <a:pt x="1975" y="3232"/>
                    <a:pt x="1975" y="3232"/>
                    <a:pt x="1975" y="3231"/>
                  </a:cubicBezTo>
                  <a:cubicBezTo>
                    <a:pt x="1975" y="3231"/>
                    <a:pt x="1975" y="3231"/>
                    <a:pt x="1975" y="3231"/>
                  </a:cubicBezTo>
                  <a:cubicBezTo>
                    <a:pt x="1975" y="3231"/>
                    <a:pt x="1975" y="3230"/>
                    <a:pt x="1975" y="3229"/>
                  </a:cubicBezTo>
                  <a:cubicBezTo>
                    <a:pt x="1975" y="3229"/>
                    <a:pt x="1975" y="3229"/>
                    <a:pt x="1975" y="3229"/>
                  </a:cubicBezTo>
                  <a:cubicBezTo>
                    <a:pt x="1975" y="3228"/>
                    <a:pt x="1975" y="3228"/>
                    <a:pt x="1975" y="3227"/>
                  </a:cubicBezTo>
                  <a:cubicBezTo>
                    <a:pt x="1975" y="3227"/>
                    <a:pt x="1975" y="3227"/>
                    <a:pt x="1975" y="3227"/>
                  </a:cubicBezTo>
                  <a:cubicBezTo>
                    <a:pt x="1975" y="3226"/>
                    <a:pt x="1975" y="3225"/>
                    <a:pt x="1975" y="3225"/>
                  </a:cubicBezTo>
                  <a:cubicBezTo>
                    <a:pt x="1975" y="3225"/>
                    <a:pt x="1975" y="3224"/>
                    <a:pt x="1975" y="3224"/>
                  </a:cubicBezTo>
                  <a:cubicBezTo>
                    <a:pt x="1975" y="3224"/>
                    <a:pt x="1975" y="3223"/>
                    <a:pt x="1975" y="3223"/>
                  </a:cubicBezTo>
                  <a:cubicBezTo>
                    <a:pt x="1975" y="3222"/>
                    <a:pt x="1975" y="3222"/>
                    <a:pt x="1975" y="3222"/>
                  </a:cubicBezTo>
                  <a:cubicBezTo>
                    <a:pt x="1975" y="3222"/>
                    <a:pt x="1975" y="3221"/>
                    <a:pt x="1975" y="3220"/>
                  </a:cubicBezTo>
                  <a:cubicBezTo>
                    <a:pt x="1975" y="3220"/>
                    <a:pt x="1975" y="3220"/>
                    <a:pt x="1975" y="3220"/>
                  </a:cubicBezTo>
                  <a:cubicBezTo>
                    <a:pt x="1979" y="3032"/>
                    <a:pt x="1994" y="2848"/>
                    <a:pt x="2020" y="2671"/>
                  </a:cubicBezTo>
                  <a:moveTo>
                    <a:pt x="412" y="2646"/>
                  </a:moveTo>
                  <a:cubicBezTo>
                    <a:pt x="0" y="3232"/>
                    <a:pt x="0" y="3232"/>
                    <a:pt x="0" y="3232"/>
                  </a:cubicBezTo>
                  <a:cubicBezTo>
                    <a:pt x="1507" y="3232"/>
                    <a:pt x="1507" y="3232"/>
                    <a:pt x="1507" y="3232"/>
                  </a:cubicBezTo>
                  <a:cubicBezTo>
                    <a:pt x="1507" y="2949"/>
                    <a:pt x="1507" y="2949"/>
                    <a:pt x="1507" y="2949"/>
                  </a:cubicBezTo>
                  <a:cubicBezTo>
                    <a:pt x="1325" y="2929"/>
                    <a:pt x="1172" y="2813"/>
                    <a:pt x="1099" y="2653"/>
                  </a:cubicBezTo>
                  <a:cubicBezTo>
                    <a:pt x="1017" y="2805"/>
                    <a:pt x="894" y="2902"/>
                    <a:pt x="757" y="2902"/>
                  </a:cubicBezTo>
                  <a:cubicBezTo>
                    <a:pt x="619" y="2902"/>
                    <a:pt x="494" y="2802"/>
                    <a:pt x="412" y="2646"/>
                  </a:cubicBezTo>
                  <a:moveTo>
                    <a:pt x="2274" y="0"/>
                  </a:moveTo>
                  <a:cubicBezTo>
                    <a:pt x="1075" y="1704"/>
                    <a:pt x="1075" y="1704"/>
                    <a:pt x="1075" y="1704"/>
                  </a:cubicBezTo>
                  <a:cubicBezTo>
                    <a:pt x="1139" y="1806"/>
                    <a:pt x="1183" y="1938"/>
                    <a:pt x="1199" y="2085"/>
                  </a:cubicBezTo>
                  <a:cubicBezTo>
                    <a:pt x="1291" y="1991"/>
                    <a:pt x="1421" y="1932"/>
                    <a:pt x="1564" y="1932"/>
                  </a:cubicBezTo>
                  <a:cubicBezTo>
                    <a:pt x="1826" y="1932"/>
                    <a:pt x="2042" y="2130"/>
                    <a:pt x="2071" y="2384"/>
                  </a:cubicBezTo>
                  <a:cubicBezTo>
                    <a:pt x="2123" y="2142"/>
                    <a:pt x="2194" y="1916"/>
                    <a:pt x="2282" y="1709"/>
                  </a:cubicBezTo>
                  <a:cubicBezTo>
                    <a:pt x="2282" y="10"/>
                    <a:pt x="2282" y="10"/>
                    <a:pt x="2282" y="10"/>
                  </a:cubicBezTo>
                  <a:cubicBezTo>
                    <a:pt x="2274" y="0"/>
                    <a:pt x="2274" y="0"/>
                    <a:pt x="2274" y="0"/>
                  </a:cubicBezTo>
                </a:path>
              </a:pathLst>
            </a:custGeom>
            <a:solidFill>
              <a:srgbClr val="81566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 name="Oval 25"/>
            <p:cNvSpPr>
              <a:spLocks noChangeArrowheads="1"/>
            </p:cNvSpPr>
            <p:nvPr userDrawn="1">
              <p:custDataLst>
                <p:tags r:id="rId32"/>
              </p:custDataLst>
            </p:nvPr>
          </p:nvSpPr>
          <p:spPr bwMode="auto">
            <a:xfrm>
              <a:off x="4795910" y="4130675"/>
              <a:ext cx="385763" cy="601662"/>
            </a:xfrm>
            <a:prstGeom prst="ellipse">
              <a:avLst/>
            </a:prstGeom>
            <a:solidFill>
              <a:srgbClr val="FFB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 name="Freeform 26"/>
            <p:cNvSpPr/>
            <p:nvPr userDrawn="1">
              <p:custDataLst>
                <p:tags r:id="rId33"/>
              </p:custDataLst>
            </p:nvPr>
          </p:nvSpPr>
          <p:spPr bwMode="auto">
            <a:xfrm>
              <a:off x="4800672" y="4130675"/>
              <a:ext cx="185738" cy="601662"/>
            </a:xfrm>
            <a:custGeom>
              <a:avLst/>
              <a:gdLst>
                <a:gd name="T0" fmla="*/ 290 w 290"/>
                <a:gd name="T1" fmla="*/ 0 h 951"/>
                <a:gd name="T2" fmla="*/ 0 w 290"/>
                <a:gd name="T3" fmla="*/ 476 h 951"/>
                <a:gd name="T4" fmla="*/ 290 w 290"/>
                <a:gd name="T5" fmla="*/ 951 h 951"/>
                <a:gd name="T6" fmla="*/ 290 w 290"/>
                <a:gd name="T7" fmla="*/ 0 h 951"/>
              </a:gdLst>
              <a:ahLst/>
              <a:cxnLst>
                <a:cxn ang="0">
                  <a:pos x="T0" y="T1"/>
                </a:cxn>
                <a:cxn ang="0">
                  <a:pos x="T2" y="T3"/>
                </a:cxn>
                <a:cxn ang="0">
                  <a:pos x="T4" y="T5"/>
                </a:cxn>
                <a:cxn ang="0">
                  <a:pos x="T6" y="T7"/>
                </a:cxn>
              </a:cxnLst>
              <a:rect l="0" t="0" r="r" b="b"/>
              <a:pathLst>
                <a:path w="290" h="951">
                  <a:moveTo>
                    <a:pt x="290" y="0"/>
                  </a:moveTo>
                  <a:cubicBezTo>
                    <a:pt x="129" y="10"/>
                    <a:pt x="0" y="219"/>
                    <a:pt x="0" y="476"/>
                  </a:cubicBezTo>
                  <a:cubicBezTo>
                    <a:pt x="0" y="732"/>
                    <a:pt x="129" y="941"/>
                    <a:pt x="290" y="951"/>
                  </a:cubicBezTo>
                  <a:cubicBezTo>
                    <a:pt x="290" y="0"/>
                    <a:pt x="290" y="0"/>
                    <a:pt x="290" y="0"/>
                  </a:cubicBezTo>
                </a:path>
              </a:pathLst>
            </a:custGeom>
            <a:solidFill>
              <a:srgbClr val="FFD6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 name="Freeform 27"/>
            <p:cNvSpPr/>
            <p:nvPr userDrawn="1">
              <p:custDataLst>
                <p:tags r:id="rId34"/>
              </p:custDataLst>
            </p:nvPr>
          </p:nvSpPr>
          <p:spPr bwMode="auto">
            <a:xfrm>
              <a:off x="4961010" y="4464050"/>
              <a:ext cx="58738" cy="485775"/>
            </a:xfrm>
            <a:custGeom>
              <a:avLst/>
              <a:gdLst>
                <a:gd name="T0" fmla="*/ 92 w 92"/>
                <a:gd name="T1" fmla="*/ 767 h 767"/>
                <a:gd name="T2" fmla="*/ 92 w 92"/>
                <a:gd name="T3" fmla="*/ 41 h 767"/>
                <a:gd name="T4" fmla="*/ 51 w 92"/>
                <a:gd name="T5" fmla="*/ 0 h 767"/>
                <a:gd name="T6" fmla="*/ 41 w 92"/>
                <a:gd name="T7" fmla="*/ 0 h 767"/>
                <a:gd name="T8" fmla="*/ 0 w 92"/>
                <a:gd name="T9" fmla="*/ 41 h 767"/>
                <a:gd name="T10" fmla="*/ 0 w 92"/>
                <a:gd name="T11" fmla="*/ 767 h 767"/>
                <a:gd name="T12" fmla="*/ 92 w 92"/>
                <a:gd name="T13" fmla="*/ 767 h 767"/>
              </a:gdLst>
              <a:ahLst/>
              <a:cxnLst>
                <a:cxn ang="0">
                  <a:pos x="T0" y="T1"/>
                </a:cxn>
                <a:cxn ang="0">
                  <a:pos x="T2" y="T3"/>
                </a:cxn>
                <a:cxn ang="0">
                  <a:pos x="T4" y="T5"/>
                </a:cxn>
                <a:cxn ang="0">
                  <a:pos x="T6" y="T7"/>
                </a:cxn>
                <a:cxn ang="0">
                  <a:pos x="T8" y="T9"/>
                </a:cxn>
                <a:cxn ang="0">
                  <a:pos x="T10" y="T11"/>
                </a:cxn>
                <a:cxn ang="0">
                  <a:pos x="T12" y="T13"/>
                </a:cxn>
              </a:cxnLst>
              <a:rect l="0" t="0" r="r" b="b"/>
              <a:pathLst>
                <a:path w="92" h="767">
                  <a:moveTo>
                    <a:pt x="92" y="767"/>
                  </a:moveTo>
                  <a:cubicBezTo>
                    <a:pt x="92" y="41"/>
                    <a:pt x="92" y="41"/>
                    <a:pt x="92" y="41"/>
                  </a:cubicBezTo>
                  <a:cubicBezTo>
                    <a:pt x="92" y="19"/>
                    <a:pt x="74" y="0"/>
                    <a:pt x="51" y="0"/>
                  </a:cubicBezTo>
                  <a:cubicBezTo>
                    <a:pt x="41" y="0"/>
                    <a:pt x="41" y="0"/>
                    <a:pt x="41" y="0"/>
                  </a:cubicBezTo>
                  <a:cubicBezTo>
                    <a:pt x="18" y="0"/>
                    <a:pt x="0" y="19"/>
                    <a:pt x="0" y="41"/>
                  </a:cubicBezTo>
                  <a:cubicBezTo>
                    <a:pt x="0" y="767"/>
                    <a:pt x="0" y="767"/>
                    <a:pt x="0" y="767"/>
                  </a:cubicBezTo>
                  <a:lnTo>
                    <a:pt x="92" y="767"/>
                  </a:lnTo>
                  <a:close/>
                </a:path>
              </a:pathLst>
            </a:custGeom>
            <a:solidFill>
              <a:srgbClr val="B95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 name="Freeform 28"/>
            <p:cNvSpPr/>
            <p:nvPr userDrawn="1">
              <p:custDataLst>
                <p:tags r:id="rId35"/>
              </p:custDataLst>
            </p:nvPr>
          </p:nvSpPr>
          <p:spPr bwMode="auto">
            <a:xfrm>
              <a:off x="6431035" y="3090863"/>
              <a:ext cx="2209800" cy="1838325"/>
            </a:xfrm>
            <a:custGeom>
              <a:avLst/>
              <a:gdLst>
                <a:gd name="T0" fmla="*/ 3474 w 3474"/>
                <a:gd name="T1" fmla="*/ 2901 h 2901"/>
                <a:gd name="T2" fmla="*/ 3474 w 3474"/>
                <a:gd name="T3" fmla="*/ 2833 h 2901"/>
                <a:gd name="T4" fmla="*/ 1737 w 3474"/>
                <a:gd name="T5" fmla="*/ 0 h 2901"/>
                <a:gd name="T6" fmla="*/ 0 w 3474"/>
                <a:gd name="T7" fmla="*/ 2833 h 2901"/>
                <a:gd name="T8" fmla="*/ 1 w 3474"/>
                <a:gd name="T9" fmla="*/ 2901 h 2901"/>
                <a:gd name="T10" fmla="*/ 3474 w 3474"/>
                <a:gd name="T11" fmla="*/ 2901 h 2901"/>
              </a:gdLst>
              <a:ahLst/>
              <a:cxnLst>
                <a:cxn ang="0">
                  <a:pos x="T0" y="T1"/>
                </a:cxn>
                <a:cxn ang="0">
                  <a:pos x="T2" y="T3"/>
                </a:cxn>
                <a:cxn ang="0">
                  <a:pos x="T4" y="T5"/>
                </a:cxn>
                <a:cxn ang="0">
                  <a:pos x="T6" y="T7"/>
                </a:cxn>
                <a:cxn ang="0">
                  <a:pos x="T8" y="T9"/>
                </a:cxn>
                <a:cxn ang="0">
                  <a:pos x="T10" y="T11"/>
                </a:cxn>
              </a:cxnLst>
              <a:rect l="0" t="0" r="r" b="b"/>
              <a:pathLst>
                <a:path w="3474" h="2901">
                  <a:moveTo>
                    <a:pt x="3474" y="2901"/>
                  </a:moveTo>
                  <a:cubicBezTo>
                    <a:pt x="3474" y="2878"/>
                    <a:pt x="3474" y="2856"/>
                    <a:pt x="3474" y="2833"/>
                  </a:cubicBezTo>
                  <a:cubicBezTo>
                    <a:pt x="3474" y="1268"/>
                    <a:pt x="2697" y="0"/>
                    <a:pt x="1737" y="0"/>
                  </a:cubicBezTo>
                  <a:cubicBezTo>
                    <a:pt x="778" y="0"/>
                    <a:pt x="0" y="1268"/>
                    <a:pt x="0" y="2833"/>
                  </a:cubicBezTo>
                  <a:cubicBezTo>
                    <a:pt x="0" y="2856"/>
                    <a:pt x="0" y="2878"/>
                    <a:pt x="1" y="2901"/>
                  </a:cubicBezTo>
                  <a:cubicBezTo>
                    <a:pt x="3474" y="2901"/>
                    <a:pt x="3474" y="2901"/>
                    <a:pt x="3474" y="2901"/>
                  </a:cubicBezTo>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 name="Freeform 29"/>
            <p:cNvSpPr>
              <a:spLocks noEditPoints="1"/>
            </p:cNvSpPr>
            <p:nvPr userDrawn="1">
              <p:custDataLst>
                <p:tags r:id="rId36"/>
              </p:custDataLst>
            </p:nvPr>
          </p:nvSpPr>
          <p:spPr bwMode="auto">
            <a:xfrm flipH="1">
              <a:off x="6431035" y="4822825"/>
              <a:ext cx="0" cy="7937"/>
            </a:xfrm>
            <a:custGeom>
              <a:avLst/>
              <a:gdLst>
                <a:gd name="T0" fmla="*/ 11 h 11"/>
                <a:gd name="T1" fmla="*/ 11 h 11"/>
                <a:gd name="T2" fmla="*/ 11 h 11"/>
                <a:gd name="T3" fmla="*/ 9 h 11"/>
                <a:gd name="T4" fmla="*/ 9 h 11"/>
                <a:gd name="T5" fmla="*/ 9 h 11"/>
                <a:gd name="T6" fmla="*/ 7 h 11"/>
                <a:gd name="T7" fmla="*/ 7 h 11"/>
                <a:gd name="T8" fmla="*/ 7 h 11"/>
                <a:gd name="T9" fmla="*/ 4 h 11"/>
                <a:gd name="T10" fmla="*/ 5 h 11"/>
                <a:gd name="T11" fmla="*/ 4 h 11"/>
                <a:gd name="T12" fmla="*/ 2 h 11"/>
                <a:gd name="T13" fmla="*/ 3 h 11"/>
                <a:gd name="T14" fmla="*/ 2 h 11"/>
                <a:gd name="T15" fmla="*/ 0 h 11"/>
                <a:gd name="T16" fmla="*/ 0 h 11"/>
                <a:gd name="T17" fmla="*/ 0 h 1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Lst>
              <a:rect l="0" t="0" r="r" b="b"/>
              <a:pathLst>
                <a:path h="11">
                  <a:moveTo>
                    <a:pt x="0" y="11"/>
                  </a:moveTo>
                  <a:cubicBezTo>
                    <a:pt x="0" y="11"/>
                    <a:pt x="0" y="11"/>
                    <a:pt x="0" y="11"/>
                  </a:cubicBezTo>
                  <a:cubicBezTo>
                    <a:pt x="0" y="11"/>
                    <a:pt x="0" y="11"/>
                    <a:pt x="0" y="11"/>
                  </a:cubicBezTo>
                  <a:moveTo>
                    <a:pt x="0" y="9"/>
                  </a:moveTo>
                  <a:cubicBezTo>
                    <a:pt x="0" y="9"/>
                    <a:pt x="0" y="9"/>
                    <a:pt x="0" y="9"/>
                  </a:cubicBezTo>
                  <a:cubicBezTo>
                    <a:pt x="0" y="9"/>
                    <a:pt x="0" y="9"/>
                    <a:pt x="0" y="9"/>
                  </a:cubicBezTo>
                  <a:moveTo>
                    <a:pt x="0" y="7"/>
                  </a:moveTo>
                  <a:cubicBezTo>
                    <a:pt x="0" y="7"/>
                    <a:pt x="0" y="7"/>
                    <a:pt x="0" y="7"/>
                  </a:cubicBezTo>
                  <a:cubicBezTo>
                    <a:pt x="0" y="7"/>
                    <a:pt x="0" y="7"/>
                    <a:pt x="0" y="7"/>
                  </a:cubicBezTo>
                  <a:moveTo>
                    <a:pt x="0" y="4"/>
                  </a:moveTo>
                  <a:cubicBezTo>
                    <a:pt x="0" y="4"/>
                    <a:pt x="0" y="5"/>
                    <a:pt x="0" y="5"/>
                  </a:cubicBezTo>
                  <a:cubicBezTo>
                    <a:pt x="0" y="5"/>
                    <a:pt x="0" y="5"/>
                    <a:pt x="0" y="4"/>
                  </a:cubicBezTo>
                  <a:moveTo>
                    <a:pt x="0" y="2"/>
                  </a:moveTo>
                  <a:cubicBezTo>
                    <a:pt x="0" y="2"/>
                    <a:pt x="0" y="2"/>
                    <a:pt x="0" y="3"/>
                  </a:cubicBezTo>
                  <a:cubicBezTo>
                    <a:pt x="0" y="2"/>
                    <a:pt x="0" y="2"/>
                    <a:pt x="0" y="2"/>
                  </a:cubicBezTo>
                  <a:moveTo>
                    <a:pt x="0" y="0"/>
                  </a:moveTo>
                  <a:cubicBezTo>
                    <a:pt x="0" y="0"/>
                    <a:pt x="0" y="0"/>
                    <a:pt x="0" y="0"/>
                  </a:cubicBezTo>
                  <a:cubicBezTo>
                    <a:pt x="0" y="0"/>
                    <a:pt x="0" y="0"/>
                    <a:pt x="0" y="0"/>
                  </a:cubicBezTo>
                </a:path>
              </a:pathLst>
            </a:custGeom>
            <a:solidFill>
              <a:srgbClr val="94597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 name="Freeform 30"/>
            <p:cNvSpPr>
              <a:spLocks noEditPoints="1"/>
            </p:cNvSpPr>
            <p:nvPr userDrawn="1">
              <p:custDataLst>
                <p:tags r:id="rId37"/>
              </p:custDataLst>
            </p:nvPr>
          </p:nvSpPr>
          <p:spPr bwMode="auto">
            <a:xfrm>
              <a:off x="6431035" y="3092450"/>
              <a:ext cx="1214438" cy="1738312"/>
            </a:xfrm>
            <a:custGeom>
              <a:avLst/>
              <a:gdLst>
                <a:gd name="T0" fmla="*/ 1075 w 1908"/>
                <a:gd name="T1" fmla="*/ 642 h 2745"/>
                <a:gd name="T2" fmla="*/ 1089 w 1908"/>
                <a:gd name="T3" fmla="*/ 680 h 2745"/>
                <a:gd name="T4" fmla="*/ 1089 w 1908"/>
                <a:gd name="T5" fmla="*/ 2372 h 2745"/>
                <a:gd name="T6" fmla="*/ 1080 w 1908"/>
                <a:gd name="T7" fmla="*/ 2377 h 2745"/>
                <a:gd name="T8" fmla="*/ 1072 w 1908"/>
                <a:gd name="T9" fmla="*/ 2376 h 2745"/>
                <a:gd name="T10" fmla="*/ 1056 w 1908"/>
                <a:gd name="T11" fmla="*/ 2376 h 2745"/>
                <a:gd name="T12" fmla="*/ 1056 w 1908"/>
                <a:gd name="T13" fmla="*/ 2377 h 2745"/>
                <a:gd name="T14" fmla="*/ 1056 w 1908"/>
                <a:gd name="T15" fmla="*/ 2377 h 2745"/>
                <a:gd name="T16" fmla="*/ 1056 w 1908"/>
                <a:gd name="T17" fmla="*/ 2377 h 2745"/>
                <a:gd name="T18" fmla="*/ 1056 w 1908"/>
                <a:gd name="T19" fmla="*/ 2376 h 2745"/>
                <a:gd name="T20" fmla="*/ 1060 w 1908"/>
                <a:gd name="T21" fmla="*/ 642 h 2745"/>
                <a:gd name="T22" fmla="*/ 1680 w 1908"/>
                <a:gd name="T23" fmla="*/ 0 h 2745"/>
                <a:gd name="T24" fmla="*/ 99 w 1908"/>
                <a:gd name="T25" fmla="*/ 1955 h 2745"/>
                <a:gd name="T26" fmla="*/ 99 w 1908"/>
                <a:gd name="T27" fmla="*/ 1955 h 2745"/>
                <a:gd name="T28" fmla="*/ 0 w 1908"/>
                <a:gd name="T29" fmla="*/ 2733 h 2745"/>
                <a:gd name="T30" fmla="*/ 0 w 1908"/>
                <a:gd name="T31" fmla="*/ 2735 h 2745"/>
                <a:gd name="T32" fmla="*/ 0 w 1908"/>
                <a:gd name="T33" fmla="*/ 2737 h 2745"/>
                <a:gd name="T34" fmla="*/ 0 w 1908"/>
                <a:gd name="T35" fmla="*/ 2740 h 2745"/>
                <a:gd name="T36" fmla="*/ 0 w 1908"/>
                <a:gd name="T37" fmla="*/ 2742 h 2745"/>
                <a:gd name="T38" fmla="*/ 0 w 1908"/>
                <a:gd name="T39" fmla="*/ 2744 h 2745"/>
                <a:gd name="T40" fmla="*/ 0 w 1908"/>
                <a:gd name="T41" fmla="*/ 2745 h 2745"/>
                <a:gd name="T42" fmla="*/ 267 w 1908"/>
                <a:gd name="T43" fmla="*/ 2562 h 2745"/>
                <a:gd name="T44" fmla="*/ 336 w 1908"/>
                <a:gd name="T45" fmla="*/ 2571 h 2745"/>
                <a:gd name="T46" fmla="*/ 336 w 1908"/>
                <a:gd name="T47" fmla="*/ 2570 h 2745"/>
                <a:gd name="T48" fmla="*/ 336 w 1908"/>
                <a:gd name="T49" fmla="*/ 2570 h 2745"/>
                <a:gd name="T50" fmla="*/ 336 w 1908"/>
                <a:gd name="T51" fmla="*/ 2569 h 2745"/>
                <a:gd name="T52" fmla="*/ 336 w 1908"/>
                <a:gd name="T53" fmla="*/ 2568 h 2745"/>
                <a:gd name="T54" fmla="*/ 336 w 1908"/>
                <a:gd name="T55" fmla="*/ 2567 h 2745"/>
                <a:gd name="T56" fmla="*/ 336 w 1908"/>
                <a:gd name="T57" fmla="*/ 2566 h 2745"/>
                <a:gd name="T58" fmla="*/ 336 w 1908"/>
                <a:gd name="T59" fmla="*/ 2566 h 2745"/>
                <a:gd name="T60" fmla="*/ 336 w 1908"/>
                <a:gd name="T61" fmla="*/ 2562 h 2745"/>
                <a:gd name="T62" fmla="*/ 336 w 1908"/>
                <a:gd name="T63" fmla="*/ 2562 h 2745"/>
                <a:gd name="T64" fmla="*/ 336 w 1908"/>
                <a:gd name="T65" fmla="*/ 2561 h 2745"/>
                <a:gd name="T66" fmla="*/ 337 w 1908"/>
                <a:gd name="T67" fmla="*/ 2560 h 2745"/>
                <a:gd name="T68" fmla="*/ 337 w 1908"/>
                <a:gd name="T69" fmla="*/ 2559 h 2745"/>
                <a:gd name="T70" fmla="*/ 337 w 1908"/>
                <a:gd name="T71" fmla="*/ 2559 h 2745"/>
                <a:gd name="T72" fmla="*/ 337 w 1908"/>
                <a:gd name="T73" fmla="*/ 2558 h 2745"/>
                <a:gd name="T74" fmla="*/ 337 w 1908"/>
                <a:gd name="T75" fmla="*/ 2557 h 2745"/>
                <a:gd name="T76" fmla="*/ 337 w 1908"/>
                <a:gd name="T77" fmla="*/ 2556 h 2745"/>
                <a:gd name="T78" fmla="*/ 337 w 1908"/>
                <a:gd name="T79" fmla="*/ 2555 h 2745"/>
                <a:gd name="T80" fmla="*/ 337 w 1908"/>
                <a:gd name="T81" fmla="*/ 2555 h 2745"/>
                <a:gd name="T82" fmla="*/ 337 w 1908"/>
                <a:gd name="T83" fmla="*/ 2554 h 2745"/>
                <a:gd name="T84" fmla="*/ 337 w 1908"/>
                <a:gd name="T85" fmla="*/ 2553 h 2745"/>
                <a:gd name="T86" fmla="*/ 838 w 1908"/>
                <a:gd name="T87" fmla="*/ 2514 h 2745"/>
                <a:gd name="T88" fmla="*/ 868 w 1908"/>
                <a:gd name="T89" fmla="*/ 2513 h 2745"/>
                <a:gd name="T90" fmla="*/ 1331 w 1908"/>
                <a:gd name="T91" fmla="*/ 2745 h 2745"/>
                <a:gd name="T92" fmla="*/ 1485 w 1908"/>
                <a:gd name="T93" fmla="*/ 2665 h 2745"/>
                <a:gd name="T94" fmla="*/ 1630 w 1908"/>
                <a:gd name="T95" fmla="*/ 2477 h 2745"/>
                <a:gd name="T96" fmla="*/ 1680 w 1908"/>
                <a:gd name="T97" fmla="*/ 2003 h 2745"/>
                <a:gd name="T98" fmla="*/ 1680 w 1908"/>
                <a:gd name="T99" fmla="*/ 1672 h 2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08" h="2745">
                  <a:moveTo>
                    <a:pt x="1068" y="652"/>
                  </a:moveTo>
                  <a:cubicBezTo>
                    <a:pt x="1072" y="646"/>
                    <a:pt x="1075" y="642"/>
                    <a:pt x="1075" y="642"/>
                  </a:cubicBezTo>
                  <a:cubicBezTo>
                    <a:pt x="1075" y="642"/>
                    <a:pt x="1080" y="649"/>
                    <a:pt x="1089" y="660"/>
                  </a:cubicBezTo>
                  <a:cubicBezTo>
                    <a:pt x="1089" y="680"/>
                    <a:pt x="1089" y="680"/>
                    <a:pt x="1089" y="680"/>
                  </a:cubicBezTo>
                  <a:cubicBezTo>
                    <a:pt x="1151" y="760"/>
                    <a:pt x="1299" y="958"/>
                    <a:pt x="1451" y="1204"/>
                  </a:cubicBezTo>
                  <a:cubicBezTo>
                    <a:pt x="1908" y="1946"/>
                    <a:pt x="1443" y="2322"/>
                    <a:pt x="1089" y="2372"/>
                  </a:cubicBezTo>
                  <a:cubicBezTo>
                    <a:pt x="1089" y="2377"/>
                    <a:pt x="1089" y="2377"/>
                    <a:pt x="1089" y="2377"/>
                  </a:cubicBezTo>
                  <a:cubicBezTo>
                    <a:pt x="1072" y="2377"/>
                    <a:pt x="1084" y="2377"/>
                    <a:pt x="1080" y="2377"/>
                  </a:cubicBezTo>
                  <a:cubicBezTo>
                    <a:pt x="1076" y="2377"/>
                    <a:pt x="1072" y="2377"/>
                    <a:pt x="1072" y="2377"/>
                  </a:cubicBezTo>
                  <a:cubicBezTo>
                    <a:pt x="1072" y="2376"/>
                    <a:pt x="1072" y="2376"/>
                    <a:pt x="1072" y="2376"/>
                  </a:cubicBezTo>
                  <a:cubicBezTo>
                    <a:pt x="1069" y="2376"/>
                    <a:pt x="1067" y="2376"/>
                    <a:pt x="1064" y="2375"/>
                  </a:cubicBezTo>
                  <a:cubicBezTo>
                    <a:pt x="1061" y="2376"/>
                    <a:pt x="1059" y="2376"/>
                    <a:pt x="1056" y="2376"/>
                  </a:cubicBezTo>
                  <a:cubicBezTo>
                    <a:pt x="1056" y="2377"/>
                    <a:pt x="1056" y="2377"/>
                    <a:pt x="1056" y="2377"/>
                  </a:cubicBezTo>
                  <a:cubicBezTo>
                    <a:pt x="1060" y="2377"/>
                    <a:pt x="1056" y="2377"/>
                    <a:pt x="1056" y="2377"/>
                  </a:cubicBezTo>
                  <a:cubicBezTo>
                    <a:pt x="1056" y="2377"/>
                    <a:pt x="1056" y="2377"/>
                    <a:pt x="1056" y="2377"/>
                  </a:cubicBezTo>
                  <a:cubicBezTo>
                    <a:pt x="1056" y="2377"/>
                    <a:pt x="1056" y="2377"/>
                    <a:pt x="1056" y="2377"/>
                  </a:cubicBezTo>
                  <a:cubicBezTo>
                    <a:pt x="1056" y="2377"/>
                    <a:pt x="1056" y="2377"/>
                    <a:pt x="1056" y="2377"/>
                  </a:cubicBezTo>
                  <a:cubicBezTo>
                    <a:pt x="1056" y="2377"/>
                    <a:pt x="1056" y="2377"/>
                    <a:pt x="1056" y="2377"/>
                  </a:cubicBezTo>
                  <a:cubicBezTo>
                    <a:pt x="1056" y="2377"/>
                    <a:pt x="1052" y="2377"/>
                    <a:pt x="1056" y="2377"/>
                  </a:cubicBezTo>
                  <a:cubicBezTo>
                    <a:pt x="1056" y="2376"/>
                    <a:pt x="1056" y="2376"/>
                    <a:pt x="1056" y="2376"/>
                  </a:cubicBezTo>
                  <a:cubicBezTo>
                    <a:pt x="740" y="2346"/>
                    <a:pt x="188" y="1922"/>
                    <a:pt x="669" y="1204"/>
                  </a:cubicBezTo>
                  <a:cubicBezTo>
                    <a:pt x="878" y="891"/>
                    <a:pt x="1060" y="642"/>
                    <a:pt x="1060" y="642"/>
                  </a:cubicBezTo>
                  <a:cubicBezTo>
                    <a:pt x="1060" y="642"/>
                    <a:pt x="1063" y="646"/>
                    <a:pt x="1068" y="652"/>
                  </a:cubicBezTo>
                  <a:moveTo>
                    <a:pt x="1680" y="0"/>
                  </a:moveTo>
                  <a:cubicBezTo>
                    <a:pt x="946" y="38"/>
                    <a:pt x="327" y="819"/>
                    <a:pt x="96" y="1897"/>
                  </a:cubicBezTo>
                  <a:cubicBezTo>
                    <a:pt x="98" y="1916"/>
                    <a:pt x="99" y="1935"/>
                    <a:pt x="99" y="1955"/>
                  </a:cubicBezTo>
                  <a:cubicBezTo>
                    <a:pt x="99" y="1955"/>
                    <a:pt x="99" y="1955"/>
                    <a:pt x="99" y="1955"/>
                  </a:cubicBezTo>
                  <a:cubicBezTo>
                    <a:pt x="99" y="1955"/>
                    <a:pt x="99" y="1955"/>
                    <a:pt x="99" y="1955"/>
                  </a:cubicBezTo>
                  <a:cubicBezTo>
                    <a:pt x="99" y="2037"/>
                    <a:pt x="79" y="2115"/>
                    <a:pt x="45" y="2184"/>
                  </a:cubicBezTo>
                  <a:cubicBezTo>
                    <a:pt x="19" y="2361"/>
                    <a:pt x="4" y="2545"/>
                    <a:pt x="0" y="2733"/>
                  </a:cubicBezTo>
                  <a:cubicBezTo>
                    <a:pt x="0" y="2733"/>
                    <a:pt x="0" y="2733"/>
                    <a:pt x="0" y="2733"/>
                  </a:cubicBezTo>
                  <a:cubicBezTo>
                    <a:pt x="0" y="2734"/>
                    <a:pt x="0" y="2735"/>
                    <a:pt x="0" y="2735"/>
                  </a:cubicBezTo>
                  <a:cubicBezTo>
                    <a:pt x="0" y="2735"/>
                    <a:pt x="0" y="2735"/>
                    <a:pt x="0" y="2736"/>
                  </a:cubicBezTo>
                  <a:cubicBezTo>
                    <a:pt x="0" y="2736"/>
                    <a:pt x="0" y="2737"/>
                    <a:pt x="0" y="2737"/>
                  </a:cubicBezTo>
                  <a:cubicBezTo>
                    <a:pt x="0" y="2738"/>
                    <a:pt x="0" y="2738"/>
                    <a:pt x="0" y="2738"/>
                  </a:cubicBezTo>
                  <a:cubicBezTo>
                    <a:pt x="0" y="2739"/>
                    <a:pt x="0" y="2739"/>
                    <a:pt x="0" y="2740"/>
                  </a:cubicBezTo>
                  <a:cubicBezTo>
                    <a:pt x="0" y="2740"/>
                    <a:pt x="0" y="2740"/>
                    <a:pt x="0" y="2740"/>
                  </a:cubicBezTo>
                  <a:cubicBezTo>
                    <a:pt x="0" y="2741"/>
                    <a:pt x="0" y="2741"/>
                    <a:pt x="0" y="2742"/>
                  </a:cubicBezTo>
                  <a:cubicBezTo>
                    <a:pt x="0" y="2742"/>
                    <a:pt x="0" y="2742"/>
                    <a:pt x="0" y="2742"/>
                  </a:cubicBezTo>
                  <a:cubicBezTo>
                    <a:pt x="0" y="2743"/>
                    <a:pt x="0" y="2744"/>
                    <a:pt x="0" y="2744"/>
                  </a:cubicBezTo>
                  <a:cubicBezTo>
                    <a:pt x="0" y="2744"/>
                    <a:pt x="0" y="2744"/>
                    <a:pt x="0" y="2744"/>
                  </a:cubicBezTo>
                  <a:cubicBezTo>
                    <a:pt x="0" y="2745"/>
                    <a:pt x="0" y="2745"/>
                    <a:pt x="0" y="2745"/>
                  </a:cubicBezTo>
                  <a:cubicBezTo>
                    <a:pt x="31" y="2745"/>
                    <a:pt x="31" y="2745"/>
                    <a:pt x="31" y="2745"/>
                  </a:cubicBezTo>
                  <a:cubicBezTo>
                    <a:pt x="58" y="2640"/>
                    <a:pt x="155" y="2562"/>
                    <a:pt x="267" y="2562"/>
                  </a:cubicBezTo>
                  <a:cubicBezTo>
                    <a:pt x="291" y="2562"/>
                    <a:pt x="314" y="2565"/>
                    <a:pt x="336" y="2572"/>
                  </a:cubicBezTo>
                  <a:cubicBezTo>
                    <a:pt x="336" y="2572"/>
                    <a:pt x="336" y="2571"/>
                    <a:pt x="336" y="2571"/>
                  </a:cubicBezTo>
                  <a:cubicBezTo>
                    <a:pt x="336" y="2571"/>
                    <a:pt x="336" y="2571"/>
                    <a:pt x="336" y="2571"/>
                  </a:cubicBezTo>
                  <a:cubicBezTo>
                    <a:pt x="336" y="2571"/>
                    <a:pt x="336" y="2571"/>
                    <a:pt x="336" y="2570"/>
                  </a:cubicBezTo>
                  <a:cubicBezTo>
                    <a:pt x="336" y="2570"/>
                    <a:pt x="336" y="2570"/>
                    <a:pt x="336" y="2570"/>
                  </a:cubicBezTo>
                  <a:cubicBezTo>
                    <a:pt x="336" y="2570"/>
                    <a:pt x="336" y="2570"/>
                    <a:pt x="336" y="2570"/>
                  </a:cubicBezTo>
                  <a:cubicBezTo>
                    <a:pt x="336" y="2570"/>
                    <a:pt x="336" y="2569"/>
                    <a:pt x="336" y="2569"/>
                  </a:cubicBezTo>
                  <a:cubicBezTo>
                    <a:pt x="336" y="2569"/>
                    <a:pt x="336" y="2569"/>
                    <a:pt x="336" y="2569"/>
                  </a:cubicBezTo>
                  <a:cubicBezTo>
                    <a:pt x="336" y="2569"/>
                    <a:pt x="336" y="2569"/>
                    <a:pt x="336" y="2569"/>
                  </a:cubicBezTo>
                  <a:cubicBezTo>
                    <a:pt x="336" y="2568"/>
                    <a:pt x="336" y="2568"/>
                    <a:pt x="336" y="2568"/>
                  </a:cubicBezTo>
                  <a:cubicBezTo>
                    <a:pt x="336" y="2568"/>
                    <a:pt x="336" y="2568"/>
                    <a:pt x="336" y="2568"/>
                  </a:cubicBezTo>
                  <a:cubicBezTo>
                    <a:pt x="336" y="2568"/>
                    <a:pt x="336" y="2567"/>
                    <a:pt x="336" y="2567"/>
                  </a:cubicBezTo>
                  <a:cubicBezTo>
                    <a:pt x="336" y="2567"/>
                    <a:pt x="336" y="2567"/>
                    <a:pt x="336" y="2567"/>
                  </a:cubicBezTo>
                  <a:cubicBezTo>
                    <a:pt x="336" y="2567"/>
                    <a:pt x="336" y="2567"/>
                    <a:pt x="336" y="2566"/>
                  </a:cubicBezTo>
                  <a:cubicBezTo>
                    <a:pt x="336" y="2566"/>
                    <a:pt x="336" y="2566"/>
                    <a:pt x="336" y="2566"/>
                  </a:cubicBezTo>
                  <a:cubicBezTo>
                    <a:pt x="336" y="2566"/>
                    <a:pt x="336" y="2566"/>
                    <a:pt x="336" y="2566"/>
                  </a:cubicBezTo>
                  <a:cubicBezTo>
                    <a:pt x="336" y="2566"/>
                    <a:pt x="336" y="2566"/>
                    <a:pt x="336" y="2566"/>
                  </a:cubicBezTo>
                  <a:cubicBezTo>
                    <a:pt x="336" y="2564"/>
                    <a:pt x="336" y="2563"/>
                    <a:pt x="336" y="2562"/>
                  </a:cubicBezTo>
                  <a:cubicBezTo>
                    <a:pt x="336" y="2562"/>
                    <a:pt x="336" y="2562"/>
                    <a:pt x="336" y="2562"/>
                  </a:cubicBezTo>
                  <a:cubicBezTo>
                    <a:pt x="336" y="2562"/>
                    <a:pt x="336" y="2562"/>
                    <a:pt x="336" y="2562"/>
                  </a:cubicBezTo>
                  <a:cubicBezTo>
                    <a:pt x="336" y="2562"/>
                    <a:pt x="336" y="2561"/>
                    <a:pt x="336" y="2561"/>
                  </a:cubicBezTo>
                  <a:cubicBezTo>
                    <a:pt x="336" y="2561"/>
                    <a:pt x="336" y="2561"/>
                    <a:pt x="336" y="2561"/>
                  </a:cubicBezTo>
                  <a:cubicBezTo>
                    <a:pt x="336" y="2561"/>
                    <a:pt x="336" y="2561"/>
                    <a:pt x="336" y="2561"/>
                  </a:cubicBezTo>
                  <a:cubicBezTo>
                    <a:pt x="336" y="2560"/>
                    <a:pt x="337" y="2560"/>
                    <a:pt x="337" y="2560"/>
                  </a:cubicBezTo>
                  <a:cubicBezTo>
                    <a:pt x="337" y="2560"/>
                    <a:pt x="337" y="2560"/>
                    <a:pt x="337" y="2560"/>
                  </a:cubicBezTo>
                  <a:cubicBezTo>
                    <a:pt x="337" y="2560"/>
                    <a:pt x="337" y="2559"/>
                    <a:pt x="337" y="2559"/>
                  </a:cubicBezTo>
                  <a:cubicBezTo>
                    <a:pt x="337" y="2559"/>
                    <a:pt x="337" y="2559"/>
                    <a:pt x="337" y="2559"/>
                  </a:cubicBezTo>
                  <a:cubicBezTo>
                    <a:pt x="337" y="2559"/>
                    <a:pt x="337" y="2559"/>
                    <a:pt x="337" y="2559"/>
                  </a:cubicBezTo>
                  <a:cubicBezTo>
                    <a:pt x="337" y="2558"/>
                    <a:pt x="337" y="2558"/>
                    <a:pt x="337" y="2558"/>
                  </a:cubicBezTo>
                  <a:cubicBezTo>
                    <a:pt x="337" y="2558"/>
                    <a:pt x="337" y="2558"/>
                    <a:pt x="337" y="2558"/>
                  </a:cubicBezTo>
                  <a:cubicBezTo>
                    <a:pt x="337" y="2558"/>
                    <a:pt x="337" y="2558"/>
                    <a:pt x="337" y="2557"/>
                  </a:cubicBezTo>
                  <a:cubicBezTo>
                    <a:pt x="337" y="2557"/>
                    <a:pt x="337" y="2557"/>
                    <a:pt x="337" y="2557"/>
                  </a:cubicBezTo>
                  <a:cubicBezTo>
                    <a:pt x="337" y="2557"/>
                    <a:pt x="337" y="2556"/>
                    <a:pt x="337" y="2556"/>
                  </a:cubicBezTo>
                  <a:cubicBezTo>
                    <a:pt x="337" y="2556"/>
                    <a:pt x="337" y="2556"/>
                    <a:pt x="337" y="2556"/>
                  </a:cubicBezTo>
                  <a:cubicBezTo>
                    <a:pt x="337" y="2556"/>
                    <a:pt x="337" y="2556"/>
                    <a:pt x="337" y="2555"/>
                  </a:cubicBezTo>
                  <a:cubicBezTo>
                    <a:pt x="337" y="2555"/>
                    <a:pt x="337" y="2555"/>
                    <a:pt x="337" y="2555"/>
                  </a:cubicBezTo>
                  <a:cubicBezTo>
                    <a:pt x="337" y="2555"/>
                    <a:pt x="337" y="2555"/>
                    <a:pt x="337" y="2555"/>
                  </a:cubicBezTo>
                  <a:cubicBezTo>
                    <a:pt x="337" y="2555"/>
                    <a:pt x="337" y="2555"/>
                    <a:pt x="337" y="2555"/>
                  </a:cubicBezTo>
                  <a:cubicBezTo>
                    <a:pt x="337" y="2554"/>
                    <a:pt x="337" y="2554"/>
                    <a:pt x="337" y="2554"/>
                  </a:cubicBezTo>
                  <a:cubicBezTo>
                    <a:pt x="337" y="2554"/>
                    <a:pt x="337" y="2554"/>
                    <a:pt x="337" y="2554"/>
                  </a:cubicBezTo>
                  <a:cubicBezTo>
                    <a:pt x="337" y="2554"/>
                    <a:pt x="337" y="2553"/>
                    <a:pt x="337" y="2553"/>
                  </a:cubicBezTo>
                  <a:cubicBezTo>
                    <a:pt x="337" y="2553"/>
                    <a:pt x="337" y="2553"/>
                    <a:pt x="337" y="2553"/>
                  </a:cubicBezTo>
                  <a:cubicBezTo>
                    <a:pt x="348" y="2424"/>
                    <a:pt x="459" y="2319"/>
                    <a:pt x="591" y="2319"/>
                  </a:cubicBezTo>
                  <a:cubicBezTo>
                    <a:pt x="709" y="2319"/>
                    <a:pt x="810" y="2403"/>
                    <a:pt x="838" y="2514"/>
                  </a:cubicBezTo>
                  <a:cubicBezTo>
                    <a:pt x="846" y="2514"/>
                    <a:pt x="854" y="2513"/>
                    <a:pt x="862" y="2513"/>
                  </a:cubicBezTo>
                  <a:cubicBezTo>
                    <a:pt x="864" y="2513"/>
                    <a:pt x="866" y="2513"/>
                    <a:pt x="868" y="2513"/>
                  </a:cubicBezTo>
                  <a:cubicBezTo>
                    <a:pt x="1002" y="2513"/>
                    <a:pt x="1116" y="2617"/>
                    <a:pt x="1142" y="2745"/>
                  </a:cubicBezTo>
                  <a:cubicBezTo>
                    <a:pt x="1331" y="2745"/>
                    <a:pt x="1331" y="2745"/>
                    <a:pt x="1331" y="2745"/>
                  </a:cubicBezTo>
                  <a:cubicBezTo>
                    <a:pt x="1365" y="2697"/>
                    <a:pt x="1420" y="2665"/>
                    <a:pt x="1482" y="2665"/>
                  </a:cubicBezTo>
                  <a:cubicBezTo>
                    <a:pt x="1483" y="2665"/>
                    <a:pt x="1484" y="2665"/>
                    <a:pt x="1485" y="2665"/>
                  </a:cubicBezTo>
                  <a:cubicBezTo>
                    <a:pt x="1482" y="2653"/>
                    <a:pt x="1480" y="2640"/>
                    <a:pt x="1480" y="2627"/>
                  </a:cubicBezTo>
                  <a:cubicBezTo>
                    <a:pt x="1480" y="2545"/>
                    <a:pt x="1548" y="2477"/>
                    <a:pt x="1630" y="2477"/>
                  </a:cubicBezTo>
                  <a:cubicBezTo>
                    <a:pt x="1647" y="2477"/>
                    <a:pt x="1664" y="2480"/>
                    <a:pt x="1680" y="2486"/>
                  </a:cubicBezTo>
                  <a:cubicBezTo>
                    <a:pt x="1680" y="2003"/>
                    <a:pt x="1680" y="2003"/>
                    <a:pt x="1680" y="2003"/>
                  </a:cubicBezTo>
                  <a:cubicBezTo>
                    <a:pt x="1672" y="1950"/>
                    <a:pt x="1668" y="1895"/>
                    <a:pt x="1668" y="1838"/>
                  </a:cubicBezTo>
                  <a:cubicBezTo>
                    <a:pt x="1668" y="1781"/>
                    <a:pt x="1672" y="1725"/>
                    <a:pt x="1680" y="1672"/>
                  </a:cubicBezTo>
                  <a:cubicBezTo>
                    <a:pt x="1680" y="0"/>
                    <a:pt x="1680" y="0"/>
                    <a:pt x="1680" y="0"/>
                  </a:cubicBezTo>
                </a:path>
              </a:pathLst>
            </a:custGeom>
            <a:solidFill>
              <a:srgbClr val="A499C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 name="Oval 32"/>
            <p:cNvSpPr>
              <a:spLocks noChangeArrowheads="1"/>
            </p:cNvSpPr>
            <p:nvPr userDrawn="1">
              <p:custDataLst>
                <p:tags r:id="rId38"/>
              </p:custDataLst>
            </p:nvPr>
          </p:nvSpPr>
          <p:spPr bwMode="auto">
            <a:xfrm>
              <a:off x="8034410" y="4916488"/>
              <a:ext cx="339725" cy="80962"/>
            </a:xfrm>
            <a:prstGeom prst="ellipse">
              <a:avLst/>
            </a:prstGeom>
            <a:solidFill>
              <a:srgbClr val="C57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 name="Oval 33"/>
            <p:cNvSpPr>
              <a:spLocks noChangeArrowheads="1"/>
            </p:cNvSpPr>
            <p:nvPr userDrawn="1">
              <p:custDataLst>
                <p:tags r:id="rId39"/>
              </p:custDataLst>
            </p:nvPr>
          </p:nvSpPr>
          <p:spPr bwMode="auto">
            <a:xfrm>
              <a:off x="7899472" y="3657600"/>
              <a:ext cx="635000" cy="993775"/>
            </a:xfrm>
            <a:prstGeom prst="ellipse">
              <a:avLst/>
            </a:prstGeom>
            <a:solidFill>
              <a:srgbClr val="FFB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 name="Freeform 34"/>
            <p:cNvSpPr/>
            <p:nvPr userDrawn="1">
              <p:custDataLst>
                <p:tags r:id="rId40"/>
              </p:custDataLst>
            </p:nvPr>
          </p:nvSpPr>
          <p:spPr bwMode="auto">
            <a:xfrm>
              <a:off x="7962972" y="3659188"/>
              <a:ext cx="247650" cy="992187"/>
            </a:xfrm>
            <a:custGeom>
              <a:avLst/>
              <a:gdLst>
                <a:gd name="T0" fmla="*/ 388 w 388"/>
                <a:gd name="T1" fmla="*/ 0 h 1567"/>
                <a:gd name="T2" fmla="*/ 0 w 388"/>
                <a:gd name="T3" fmla="*/ 334 h 1567"/>
                <a:gd name="T4" fmla="*/ 204 w 388"/>
                <a:gd name="T5" fmla="*/ 944 h 1567"/>
                <a:gd name="T6" fmla="*/ 103 w 388"/>
                <a:gd name="T7" fmla="*/ 1402 h 1567"/>
                <a:gd name="T8" fmla="*/ 388 w 388"/>
                <a:gd name="T9" fmla="*/ 1567 h 1567"/>
                <a:gd name="T10" fmla="*/ 388 w 388"/>
                <a:gd name="T11" fmla="*/ 0 h 1567"/>
              </a:gdLst>
              <a:ahLst/>
              <a:cxnLst>
                <a:cxn ang="0">
                  <a:pos x="T0" y="T1"/>
                </a:cxn>
                <a:cxn ang="0">
                  <a:pos x="T2" y="T3"/>
                </a:cxn>
                <a:cxn ang="0">
                  <a:pos x="T4" y="T5"/>
                </a:cxn>
                <a:cxn ang="0">
                  <a:pos x="T6" y="T7"/>
                </a:cxn>
                <a:cxn ang="0">
                  <a:pos x="T8" y="T9"/>
                </a:cxn>
                <a:cxn ang="0">
                  <a:pos x="T10" y="T11"/>
                </a:cxn>
              </a:cxnLst>
              <a:rect l="0" t="0" r="r" b="b"/>
              <a:pathLst>
                <a:path w="388" h="1567">
                  <a:moveTo>
                    <a:pt x="388" y="0"/>
                  </a:moveTo>
                  <a:cubicBezTo>
                    <a:pt x="228" y="10"/>
                    <a:pt x="86" y="140"/>
                    <a:pt x="0" y="334"/>
                  </a:cubicBezTo>
                  <a:cubicBezTo>
                    <a:pt x="123" y="467"/>
                    <a:pt x="204" y="691"/>
                    <a:pt x="204" y="944"/>
                  </a:cubicBezTo>
                  <a:cubicBezTo>
                    <a:pt x="204" y="1117"/>
                    <a:pt x="166" y="1276"/>
                    <a:pt x="103" y="1402"/>
                  </a:cubicBezTo>
                  <a:cubicBezTo>
                    <a:pt x="182" y="1500"/>
                    <a:pt x="281" y="1560"/>
                    <a:pt x="388" y="1567"/>
                  </a:cubicBezTo>
                  <a:cubicBezTo>
                    <a:pt x="388" y="0"/>
                    <a:pt x="388" y="0"/>
                    <a:pt x="388" y="0"/>
                  </a:cubicBezTo>
                </a:path>
              </a:pathLst>
            </a:custGeom>
            <a:solidFill>
              <a:srgbClr val="FFD6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 name="Freeform 35"/>
            <p:cNvSpPr/>
            <p:nvPr userDrawn="1">
              <p:custDataLst>
                <p:tags r:id="rId41"/>
              </p:custDataLst>
            </p:nvPr>
          </p:nvSpPr>
          <p:spPr bwMode="auto">
            <a:xfrm>
              <a:off x="8161410" y="4251325"/>
              <a:ext cx="65088" cy="701675"/>
            </a:xfrm>
            <a:custGeom>
              <a:avLst/>
              <a:gdLst>
                <a:gd name="T0" fmla="*/ 100 w 100"/>
                <a:gd name="T1" fmla="*/ 1059 h 1108"/>
                <a:gd name="T2" fmla="*/ 51 w 100"/>
                <a:gd name="T3" fmla="*/ 1108 h 1108"/>
                <a:gd name="T4" fmla="*/ 49 w 100"/>
                <a:gd name="T5" fmla="*/ 1108 h 1108"/>
                <a:gd name="T6" fmla="*/ 0 w 100"/>
                <a:gd name="T7" fmla="*/ 1059 h 1108"/>
                <a:gd name="T8" fmla="*/ 0 w 100"/>
                <a:gd name="T9" fmla="*/ 49 h 1108"/>
                <a:gd name="T10" fmla="*/ 49 w 100"/>
                <a:gd name="T11" fmla="*/ 0 h 1108"/>
                <a:gd name="T12" fmla="*/ 51 w 100"/>
                <a:gd name="T13" fmla="*/ 0 h 1108"/>
                <a:gd name="T14" fmla="*/ 100 w 100"/>
                <a:gd name="T15" fmla="*/ 49 h 1108"/>
                <a:gd name="T16" fmla="*/ 100 w 100"/>
                <a:gd name="T17" fmla="*/ 1059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1108">
                  <a:moveTo>
                    <a:pt x="100" y="1059"/>
                  </a:moveTo>
                  <a:cubicBezTo>
                    <a:pt x="100" y="1086"/>
                    <a:pt x="78" y="1108"/>
                    <a:pt x="51" y="1108"/>
                  </a:cubicBezTo>
                  <a:cubicBezTo>
                    <a:pt x="49" y="1108"/>
                    <a:pt x="49" y="1108"/>
                    <a:pt x="49" y="1108"/>
                  </a:cubicBezTo>
                  <a:cubicBezTo>
                    <a:pt x="22" y="1108"/>
                    <a:pt x="0" y="1086"/>
                    <a:pt x="0" y="1059"/>
                  </a:cubicBezTo>
                  <a:cubicBezTo>
                    <a:pt x="0" y="49"/>
                    <a:pt x="0" y="49"/>
                    <a:pt x="0" y="49"/>
                  </a:cubicBezTo>
                  <a:cubicBezTo>
                    <a:pt x="0" y="22"/>
                    <a:pt x="22" y="0"/>
                    <a:pt x="49" y="0"/>
                  </a:cubicBezTo>
                  <a:cubicBezTo>
                    <a:pt x="51" y="0"/>
                    <a:pt x="51" y="0"/>
                    <a:pt x="51" y="0"/>
                  </a:cubicBezTo>
                  <a:cubicBezTo>
                    <a:pt x="78" y="0"/>
                    <a:pt x="100" y="22"/>
                    <a:pt x="100" y="49"/>
                  </a:cubicBezTo>
                  <a:lnTo>
                    <a:pt x="100" y="1059"/>
                  </a:lnTo>
                  <a:close/>
                </a:path>
              </a:pathLst>
            </a:custGeom>
            <a:solidFill>
              <a:srgbClr val="B95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 name="Freeform 36"/>
            <p:cNvSpPr/>
            <p:nvPr userDrawn="1">
              <p:custDataLst>
                <p:tags r:id="rId42"/>
              </p:custDataLst>
            </p:nvPr>
          </p:nvSpPr>
          <p:spPr bwMode="auto">
            <a:xfrm>
              <a:off x="7258122" y="4586288"/>
              <a:ext cx="803275" cy="303212"/>
            </a:xfrm>
            <a:custGeom>
              <a:avLst/>
              <a:gdLst>
                <a:gd name="T0" fmla="*/ 0 w 1262"/>
                <a:gd name="T1" fmla="*/ 478 h 478"/>
                <a:gd name="T2" fmla="*/ 1262 w 1262"/>
                <a:gd name="T3" fmla="*/ 478 h 478"/>
                <a:gd name="T4" fmla="*/ 1255 w 1262"/>
                <a:gd name="T5" fmla="*/ 438 h 478"/>
                <a:gd name="T6" fmla="*/ 1232 w 1262"/>
                <a:gd name="T7" fmla="*/ 383 h 478"/>
                <a:gd name="T8" fmla="*/ 1150 w 1262"/>
                <a:gd name="T9" fmla="*/ 301 h 478"/>
                <a:gd name="T10" fmla="*/ 1148 w 1262"/>
                <a:gd name="T11" fmla="*/ 299 h 478"/>
                <a:gd name="T12" fmla="*/ 1032 w 1262"/>
                <a:gd name="T13" fmla="*/ 268 h 478"/>
                <a:gd name="T14" fmla="*/ 999 w 1262"/>
                <a:gd name="T15" fmla="*/ 273 h 478"/>
                <a:gd name="T16" fmla="*/ 1000 w 1262"/>
                <a:gd name="T17" fmla="*/ 257 h 478"/>
                <a:gd name="T18" fmla="*/ 786 w 1262"/>
                <a:gd name="T19" fmla="*/ 43 h 478"/>
                <a:gd name="T20" fmla="*/ 668 w 1262"/>
                <a:gd name="T21" fmla="*/ 80 h 478"/>
                <a:gd name="T22" fmla="*/ 534 w 1262"/>
                <a:gd name="T23" fmla="*/ 0 h 478"/>
                <a:gd name="T24" fmla="*/ 384 w 1262"/>
                <a:gd name="T25" fmla="*/ 129 h 478"/>
                <a:gd name="T26" fmla="*/ 331 w 1262"/>
                <a:gd name="T27" fmla="*/ 119 h 478"/>
                <a:gd name="T28" fmla="*/ 181 w 1262"/>
                <a:gd name="T29" fmla="*/ 269 h 478"/>
                <a:gd name="T30" fmla="*/ 186 w 1262"/>
                <a:gd name="T31" fmla="*/ 307 h 478"/>
                <a:gd name="T32" fmla="*/ 183 w 1262"/>
                <a:gd name="T33" fmla="*/ 307 h 478"/>
                <a:gd name="T34" fmla="*/ 0 w 1262"/>
                <a:gd name="T35" fmla="*/ 478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62" h="478">
                  <a:moveTo>
                    <a:pt x="0" y="478"/>
                  </a:moveTo>
                  <a:cubicBezTo>
                    <a:pt x="1262" y="478"/>
                    <a:pt x="1262" y="478"/>
                    <a:pt x="1262" y="478"/>
                  </a:cubicBezTo>
                  <a:cubicBezTo>
                    <a:pt x="1260" y="465"/>
                    <a:pt x="1258" y="452"/>
                    <a:pt x="1255" y="438"/>
                  </a:cubicBezTo>
                  <a:cubicBezTo>
                    <a:pt x="1247" y="420"/>
                    <a:pt x="1239" y="402"/>
                    <a:pt x="1232" y="383"/>
                  </a:cubicBezTo>
                  <a:cubicBezTo>
                    <a:pt x="1211" y="349"/>
                    <a:pt x="1184" y="321"/>
                    <a:pt x="1150" y="301"/>
                  </a:cubicBezTo>
                  <a:cubicBezTo>
                    <a:pt x="1149" y="300"/>
                    <a:pt x="1148" y="300"/>
                    <a:pt x="1148" y="299"/>
                  </a:cubicBezTo>
                  <a:cubicBezTo>
                    <a:pt x="1112" y="279"/>
                    <a:pt x="1074" y="268"/>
                    <a:pt x="1032" y="268"/>
                  </a:cubicBezTo>
                  <a:cubicBezTo>
                    <a:pt x="1021" y="270"/>
                    <a:pt x="1010" y="271"/>
                    <a:pt x="999" y="273"/>
                  </a:cubicBezTo>
                  <a:cubicBezTo>
                    <a:pt x="999" y="267"/>
                    <a:pt x="1000" y="262"/>
                    <a:pt x="1000" y="257"/>
                  </a:cubicBezTo>
                  <a:cubicBezTo>
                    <a:pt x="1000" y="140"/>
                    <a:pt x="902" y="43"/>
                    <a:pt x="786" y="43"/>
                  </a:cubicBezTo>
                  <a:cubicBezTo>
                    <a:pt x="743" y="43"/>
                    <a:pt x="702" y="57"/>
                    <a:pt x="668" y="80"/>
                  </a:cubicBezTo>
                  <a:cubicBezTo>
                    <a:pt x="645" y="34"/>
                    <a:pt x="600" y="0"/>
                    <a:pt x="534" y="0"/>
                  </a:cubicBezTo>
                  <a:cubicBezTo>
                    <a:pt x="445" y="0"/>
                    <a:pt x="395" y="61"/>
                    <a:pt x="384" y="129"/>
                  </a:cubicBezTo>
                  <a:cubicBezTo>
                    <a:pt x="367" y="123"/>
                    <a:pt x="349" y="119"/>
                    <a:pt x="331" y="119"/>
                  </a:cubicBezTo>
                  <a:cubicBezTo>
                    <a:pt x="249" y="119"/>
                    <a:pt x="181" y="187"/>
                    <a:pt x="181" y="269"/>
                  </a:cubicBezTo>
                  <a:cubicBezTo>
                    <a:pt x="181" y="282"/>
                    <a:pt x="183" y="295"/>
                    <a:pt x="186" y="307"/>
                  </a:cubicBezTo>
                  <a:cubicBezTo>
                    <a:pt x="185" y="307"/>
                    <a:pt x="184" y="307"/>
                    <a:pt x="183" y="307"/>
                  </a:cubicBezTo>
                  <a:cubicBezTo>
                    <a:pt x="87" y="307"/>
                    <a:pt x="7" y="384"/>
                    <a:pt x="0" y="478"/>
                  </a:cubicBezTo>
                </a:path>
              </a:pathLst>
            </a:custGeom>
            <a:solidFill>
              <a:srgbClr val="F7D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 name="Freeform 37"/>
            <p:cNvSpPr/>
            <p:nvPr userDrawn="1">
              <p:custDataLst>
                <p:tags r:id="rId43"/>
              </p:custDataLst>
            </p:nvPr>
          </p:nvSpPr>
          <p:spPr bwMode="auto">
            <a:xfrm>
              <a:off x="7661347" y="4678363"/>
              <a:ext cx="400050" cy="211137"/>
            </a:xfrm>
            <a:custGeom>
              <a:avLst/>
              <a:gdLst>
                <a:gd name="T0" fmla="*/ 0 w 627"/>
                <a:gd name="T1" fmla="*/ 0 h 332"/>
                <a:gd name="T2" fmla="*/ 0 w 627"/>
                <a:gd name="T3" fmla="*/ 332 h 332"/>
                <a:gd name="T4" fmla="*/ 627 w 627"/>
                <a:gd name="T5" fmla="*/ 332 h 332"/>
                <a:gd name="T6" fmla="*/ 620 w 627"/>
                <a:gd name="T7" fmla="*/ 292 h 332"/>
                <a:gd name="T8" fmla="*/ 598 w 627"/>
                <a:gd name="T9" fmla="*/ 241 h 332"/>
                <a:gd name="T10" fmla="*/ 597 w 627"/>
                <a:gd name="T11" fmla="*/ 237 h 332"/>
                <a:gd name="T12" fmla="*/ 515 w 627"/>
                <a:gd name="T13" fmla="*/ 155 h 332"/>
                <a:gd name="T14" fmla="*/ 513 w 627"/>
                <a:gd name="T15" fmla="*/ 153 h 332"/>
                <a:gd name="T16" fmla="*/ 397 w 627"/>
                <a:gd name="T17" fmla="*/ 122 h 332"/>
                <a:gd name="T18" fmla="*/ 364 w 627"/>
                <a:gd name="T19" fmla="*/ 127 h 332"/>
                <a:gd name="T20" fmla="*/ 364 w 627"/>
                <a:gd name="T21" fmla="*/ 127 h 332"/>
                <a:gd name="T22" fmla="*/ 364 w 627"/>
                <a:gd name="T23" fmla="*/ 127 h 332"/>
                <a:gd name="T24" fmla="*/ 365 w 627"/>
                <a:gd name="T25" fmla="*/ 111 h 332"/>
                <a:gd name="T26" fmla="*/ 351 w 627"/>
                <a:gd name="T27" fmla="*/ 38 h 332"/>
                <a:gd name="T28" fmla="*/ 206 w 627"/>
                <a:gd name="T29" fmla="*/ 74 h 332"/>
                <a:gd name="T30" fmla="*/ 198 w 627"/>
                <a:gd name="T31" fmla="*/ 74 h 332"/>
                <a:gd name="T32" fmla="*/ 154 w 627"/>
                <a:gd name="T33" fmla="*/ 119 h 332"/>
                <a:gd name="T34" fmla="*/ 95 w 627"/>
                <a:gd name="T35" fmla="*/ 54 h 332"/>
                <a:gd name="T36" fmla="*/ 0 w 627"/>
                <a:gd name="T37"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7" h="332">
                  <a:moveTo>
                    <a:pt x="0" y="0"/>
                  </a:moveTo>
                  <a:cubicBezTo>
                    <a:pt x="0" y="332"/>
                    <a:pt x="0" y="332"/>
                    <a:pt x="0" y="332"/>
                  </a:cubicBezTo>
                  <a:cubicBezTo>
                    <a:pt x="627" y="332"/>
                    <a:pt x="627" y="332"/>
                    <a:pt x="627" y="332"/>
                  </a:cubicBezTo>
                  <a:cubicBezTo>
                    <a:pt x="625" y="319"/>
                    <a:pt x="623" y="306"/>
                    <a:pt x="620" y="292"/>
                  </a:cubicBezTo>
                  <a:cubicBezTo>
                    <a:pt x="613" y="275"/>
                    <a:pt x="605" y="258"/>
                    <a:pt x="598" y="241"/>
                  </a:cubicBezTo>
                  <a:cubicBezTo>
                    <a:pt x="598" y="240"/>
                    <a:pt x="597" y="239"/>
                    <a:pt x="597" y="237"/>
                  </a:cubicBezTo>
                  <a:cubicBezTo>
                    <a:pt x="576" y="203"/>
                    <a:pt x="549" y="175"/>
                    <a:pt x="515" y="155"/>
                  </a:cubicBezTo>
                  <a:cubicBezTo>
                    <a:pt x="514" y="154"/>
                    <a:pt x="513" y="154"/>
                    <a:pt x="513" y="153"/>
                  </a:cubicBezTo>
                  <a:cubicBezTo>
                    <a:pt x="477" y="133"/>
                    <a:pt x="439" y="122"/>
                    <a:pt x="397" y="122"/>
                  </a:cubicBezTo>
                  <a:cubicBezTo>
                    <a:pt x="386" y="124"/>
                    <a:pt x="375" y="125"/>
                    <a:pt x="364" y="127"/>
                  </a:cubicBezTo>
                  <a:cubicBezTo>
                    <a:pt x="364" y="127"/>
                    <a:pt x="364" y="127"/>
                    <a:pt x="364" y="127"/>
                  </a:cubicBezTo>
                  <a:cubicBezTo>
                    <a:pt x="364" y="127"/>
                    <a:pt x="364" y="127"/>
                    <a:pt x="364" y="127"/>
                  </a:cubicBezTo>
                  <a:cubicBezTo>
                    <a:pt x="364" y="121"/>
                    <a:pt x="365" y="116"/>
                    <a:pt x="365" y="111"/>
                  </a:cubicBezTo>
                  <a:cubicBezTo>
                    <a:pt x="365" y="85"/>
                    <a:pt x="360" y="61"/>
                    <a:pt x="351" y="38"/>
                  </a:cubicBezTo>
                  <a:cubicBezTo>
                    <a:pt x="306" y="61"/>
                    <a:pt x="256" y="74"/>
                    <a:pt x="206" y="74"/>
                  </a:cubicBezTo>
                  <a:cubicBezTo>
                    <a:pt x="203" y="74"/>
                    <a:pt x="201" y="74"/>
                    <a:pt x="198" y="74"/>
                  </a:cubicBezTo>
                  <a:cubicBezTo>
                    <a:pt x="195" y="98"/>
                    <a:pt x="180" y="119"/>
                    <a:pt x="154" y="119"/>
                  </a:cubicBezTo>
                  <a:cubicBezTo>
                    <a:pt x="109" y="119"/>
                    <a:pt x="89" y="84"/>
                    <a:pt x="95" y="54"/>
                  </a:cubicBezTo>
                  <a:cubicBezTo>
                    <a:pt x="62" y="41"/>
                    <a:pt x="30" y="23"/>
                    <a:pt x="0" y="0"/>
                  </a:cubicBezTo>
                </a:path>
              </a:pathLst>
            </a:custGeom>
            <a:solidFill>
              <a:srgbClr val="F9DA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 name="Freeform 38"/>
            <p:cNvSpPr/>
            <p:nvPr userDrawn="1">
              <p:custDataLst>
                <p:tags r:id="rId44"/>
              </p:custDataLst>
            </p:nvPr>
          </p:nvSpPr>
          <p:spPr bwMode="auto">
            <a:xfrm>
              <a:off x="7393060" y="4757738"/>
              <a:ext cx="87313" cy="68262"/>
            </a:xfrm>
            <a:custGeom>
              <a:avLst/>
              <a:gdLst>
                <a:gd name="T0" fmla="*/ 80 w 136"/>
                <a:gd name="T1" fmla="*/ 0 h 107"/>
                <a:gd name="T2" fmla="*/ 80 w 136"/>
                <a:gd name="T3" fmla="*/ 107 h 107"/>
                <a:gd name="T4" fmla="*/ 80 w 136"/>
                <a:gd name="T5" fmla="*/ 0 h 107"/>
              </a:gdLst>
              <a:ahLst/>
              <a:cxnLst>
                <a:cxn ang="0">
                  <a:pos x="T0" y="T1"/>
                </a:cxn>
                <a:cxn ang="0">
                  <a:pos x="T2" y="T3"/>
                </a:cxn>
                <a:cxn ang="0">
                  <a:pos x="T4" y="T5"/>
                </a:cxn>
              </a:cxnLst>
              <a:rect l="0" t="0" r="r" b="b"/>
              <a:pathLst>
                <a:path w="136" h="107">
                  <a:moveTo>
                    <a:pt x="80" y="0"/>
                  </a:moveTo>
                  <a:cubicBezTo>
                    <a:pt x="0" y="0"/>
                    <a:pt x="0" y="107"/>
                    <a:pt x="80" y="107"/>
                  </a:cubicBezTo>
                  <a:cubicBezTo>
                    <a:pt x="136" y="107"/>
                    <a:pt x="136" y="0"/>
                    <a:pt x="80" y="0"/>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 name="Freeform 39"/>
            <p:cNvSpPr/>
            <p:nvPr userDrawn="1">
              <p:custDataLst>
                <p:tags r:id="rId45"/>
              </p:custDataLst>
            </p:nvPr>
          </p:nvSpPr>
          <p:spPr bwMode="auto">
            <a:xfrm>
              <a:off x="7532760" y="4651375"/>
              <a:ext cx="100013" cy="77787"/>
            </a:xfrm>
            <a:custGeom>
              <a:avLst/>
              <a:gdLst>
                <a:gd name="T0" fmla="*/ 76 w 156"/>
                <a:gd name="T1" fmla="*/ 0 h 121"/>
                <a:gd name="T2" fmla="*/ 76 w 156"/>
                <a:gd name="T3" fmla="*/ 121 h 121"/>
                <a:gd name="T4" fmla="*/ 76 w 156"/>
                <a:gd name="T5" fmla="*/ 0 h 121"/>
              </a:gdLst>
              <a:ahLst/>
              <a:cxnLst>
                <a:cxn ang="0">
                  <a:pos x="T0" y="T1"/>
                </a:cxn>
                <a:cxn ang="0">
                  <a:pos x="T2" y="T3"/>
                </a:cxn>
                <a:cxn ang="0">
                  <a:pos x="T4" y="T5"/>
                </a:cxn>
              </a:cxnLst>
              <a:rect l="0" t="0" r="r" b="b"/>
              <a:pathLst>
                <a:path w="156" h="120">
                  <a:moveTo>
                    <a:pt x="76" y="0"/>
                  </a:moveTo>
                  <a:cubicBezTo>
                    <a:pt x="0" y="0"/>
                    <a:pt x="0" y="121"/>
                    <a:pt x="76" y="121"/>
                  </a:cubicBezTo>
                  <a:cubicBezTo>
                    <a:pt x="156" y="121"/>
                    <a:pt x="156" y="0"/>
                    <a:pt x="76" y="0"/>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 name="Freeform 40"/>
            <p:cNvSpPr/>
            <p:nvPr userDrawn="1">
              <p:custDataLst>
                <p:tags r:id="rId46"/>
              </p:custDataLst>
            </p:nvPr>
          </p:nvSpPr>
          <p:spPr bwMode="auto">
            <a:xfrm>
              <a:off x="7569272" y="4767263"/>
              <a:ext cx="101600" cy="79375"/>
            </a:xfrm>
            <a:custGeom>
              <a:avLst/>
              <a:gdLst>
                <a:gd name="T0" fmla="*/ 84 w 160"/>
                <a:gd name="T1" fmla="*/ 0 h 124"/>
                <a:gd name="T2" fmla="*/ 84 w 160"/>
                <a:gd name="T3" fmla="*/ 124 h 124"/>
                <a:gd name="T4" fmla="*/ 84 w 160"/>
                <a:gd name="T5" fmla="*/ 0 h 124"/>
              </a:gdLst>
              <a:ahLst/>
              <a:cxnLst>
                <a:cxn ang="0">
                  <a:pos x="T0" y="T1"/>
                </a:cxn>
                <a:cxn ang="0">
                  <a:pos x="T2" y="T3"/>
                </a:cxn>
                <a:cxn ang="0">
                  <a:pos x="T4" y="T5"/>
                </a:cxn>
              </a:cxnLst>
              <a:rect l="0" t="0" r="r" b="b"/>
              <a:pathLst>
                <a:path w="160" h="124">
                  <a:moveTo>
                    <a:pt x="84" y="0"/>
                  </a:moveTo>
                  <a:cubicBezTo>
                    <a:pt x="0" y="0"/>
                    <a:pt x="0" y="124"/>
                    <a:pt x="84" y="124"/>
                  </a:cubicBezTo>
                  <a:cubicBezTo>
                    <a:pt x="160" y="124"/>
                    <a:pt x="160" y="0"/>
                    <a:pt x="84" y="0"/>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 name="Freeform 41"/>
            <p:cNvSpPr/>
            <p:nvPr userDrawn="1">
              <p:custDataLst>
                <p:tags r:id="rId47"/>
              </p:custDataLst>
            </p:nvPr>
          </p:nvSpPr>
          <p:spPr bwMode="auto">
            <a:xfrm>
              <a:off x="7708972" y="4684713"/>
              <a:ext cx="88900" cy="69850"/>
            </a:xfrm>
            <a:custGeom>
              <a:avLst/>
              <a:gdLst>
                <a:gd name="T0" fmla="*/ 80 w 140"/>
                <a:gd name="T1" fmla="*/ 0 h 109"/>
                <a:gd name="T2" fmla="*/ 80 w 140"/>
                <a:gd name="T3" fmla="*/ 109 h 109"/>
                <a:gd name="T4" fmla="*/ 80 w 140"/>
                <a:gd name="T5" fmla="*/ 0 h 109"/>
              </a:gdLst>
              <a:ahLst/>
              <a:cxnLst>
                <a:cxn ang="0">
                  <a:pos x="T0" y="T1"/>
                </a:cxn>
                <a:cxn ang="0">
                  <a:pos x="T2" y="T3"/>
                </a:cxn>
                <a:cxn ang="0">
                  <a:pos x="T4" y="T5"/>
                </a:cxn>
              </a:cxnLst>
              <a:rect l="0" t="0" r="r" b="b"/>
              <a:pathLst>
                <a:path w="140" h="109">
                  <a:moveTo>
                    <a:pt x="80" y="0"/>
                  </a:moveTo>
                  <a:cubicBezTo>
                    <a:pt x="0" y="0"/>
                    <a:pt x="0" y="109"/>
                    <a:pt x="80" y="109"/>
                  </a:cubicBezTo>
                  <a:cubicBezTo>
                    <a:pt x="140" y="109"/>
                    <a:pt x="140" y="0"/>
                    <a:pt x="80" y="0"/>
                  </a:cubicBezTo>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 name="Freeform 42"/>
            <p:cNvSpPr/>
            <p:nvPr userDrawn="1">
              <p:custDataLst>
                <p:tags r:id="rId48"/>
              </p:custDataLst>
            </p:nvPr>
          </p:nvSpPr>
          <p:spPr bwMode="auto">
            <a:xfrm>
              <a:off x="7808985" y="4772025"/>
              <a:ext cx="88900" cy="69850"/>
            </a:xfrm>
            <a:custGeom>
              <a:avLst/>
              <a:gdLst>
                <a:gd name="T0" fmla="*/ 76 w 140"/>
                <a:gd name="T1" fmla="*/ 0 h 109"/>
                <a:gd name="T2" fmla="*/ 76 w 140"/>
                <a:gd name="T3" fmla="*/ 109 h 109"/>
                <a:gd name="T4" fmla="*/ 76 w 140"/>
                <a:gd name="T5" fmla="*/ 0 h 109"/>
              </a:gdLst>
              <a:ahLst/>
              <a:cxnLst>
                <a:cxn ang="0">
                  <a:pos x="T0" y="T1"/>
                </a:cxn>
                <a:cxn ang="0">
                  <a:pos x="T2" y="T3"/>
                </a:cxn>
                <a:cxn ang="0">
                  <a:pos x="T4" y="T5"/>
                </a:cxn>
              </a:cxnLst>
              <a:rect l="0" t="0" r="r" b="b"/>
              <a:pathLst>
                <a:path w="140" h="109">
                  <a:moveTo>
                    <a:pt x="76" y="0"/>
                  </a:moveTo>
                  <a:cubicBezTo>
                    <a:pt x="0" y="0"/>
                    <a:pt x="0" y="109"/>
                    <a:pt x="76" y="109"/>
                  </a:cubicBezTo>
                  <a:cubicBezTo>
                    <a:pt x="140" y="109"/>
                    <a:pt x="140" y="0"/>
                    <a:pt x="76" y="0"/>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 name="Freeform 43"/>
            <p:cNvSpPr/>
            <p:nvPr userDrawn="1">
              <p:custDataLst>
                <p:tags r:id="rId49"/>
              </p:custDataLst>
            </p:nvPr>
          </p:nvSpPr>
          <p:spPr bwMode="auto">
            <a:xfrm>
              <a:off x="8553522" y="4646613"/>
              <a:ext cx="204788" cy="257175"/>
            </a:xfrm>
            <a:custGeom>
              <a:avLst/>
              <a:gdLst>
                <a:gd name="T0" fmla="*/ 0 w 321"/>
                <a:gd name="T1" fmla="*/ 402 h 405"/>
                <a:gd name="T2" fmla="*/ 1 w 321"/>
                <a:gd name="T3" fmla="*/ 396 h 405"/>
                <a:gd name="T4" fmla="*/ 4 w 321"/>
                <a:gd name="T5" fmla="*/ 378 h 405"/>
                <a:gd name="T6" fmla="*/ 9 w 321"/>
                <a:gd name="T7" fmla="*/ 351 h 405"/>
                <a:gd name="T8" fmla="*/ 18 w 321"/>
                <a:gd name="T9" fmla="*/ 317 h 405"/>
                <a:gd name="T10" fmla="*/ 30 w 321"/>
                <a:gd name="T11" fmla="*/ 277 h 405"/>
                <a:gd name="T12" fmla="*/ 38 w 321"/>
                <a:gd name="T13" fmla="*/ 256 h 405"/>
                <a:gd name="T14" fmla="*/ 47 w 321"/>
                <a:gd name="T15" fmla="*/ 234 h 405"/>
                <a:gd name="T16" fmla="*/ 58 w 321"/>
                <a:gd name="T17" fmla="*/ 212 h 405"/>
                <a:gd name="T18" fmla="*/ 70 w 321"/>
                <a:gd name="T19" fmla="*/ 189 h 405"/>
                <a:gd name="T20" fmla="*/ 83 w 321"/>
                <a:gd name="T21" fmla="*/ 167 h 405"/>
                <a:gd name="T22" fmla="*/ 90 w 321"/>
                <a:gd name="T23" fmla="*/ 156 h 405"/>
                <a:gd name="T24" fmla="*/ 97 w 321"/>
                <a:gd name="T25" fmla="*/ 146 h 405"/>
                <a:gd name="T26" fmla="*/ 105 w 321"/>
                <a:gd name="T27" fmla="*/ 135 h 405"/>
                <a:gd name="T28" fmla="*/ 113 w 321"/>
                <a:gd name="T29" fmla="*/ 125 h 405"/>
                <a:gd name="T30" fmla="*/ 121 w 321"/>
                <a:gd name="T31" fmla="*/ 116 h 405"/>
                <a:gd name="T32" fmla="*/ 130 w 321"/>
                <a:gd name="T33" fmla="*/ 106 h 405"/>
                <a:gd name="T34" fmla="*/ 148 w 321"/>
                <a:gd name="T35" fmla="*/ 88 h 405"/>
                <a:gd name="T36" fmla="*/ 157 w 321"/>
                <a:gd name="T37" fmla="*/ 80 h 405"/>
                <a:gd name="T38" fmla="*/ 166 w 321"/>
                <a:gd name="T39" fmla="*/ 72 h 405"/>
                <a:gd name="T40" fmla="*/ 185 w 321"/>
                <a:gd name="T41" fmla="*/ 58 h 405"/>
                <a:gd name="T42" fmla="*/ 204 w 321"/>
                <a:gd name="T43" fmla="*/ 45 h 405"/>
                <a:gd name="T44" fmla="*/ 222 w 321"/>
                <a:gd name="T45" fmla="*/ 35 h 405"/>
                <a:gd name="T46" fmla="*/ 231 w 321"/>
                <a:gd name="T47" fmla="*/ 30 h 405"/>
                <a:gd name="T48" fmla="*/ 240 w 321"/>
                <a:gd name="T49" fmla="*/ 26 h 405"/>
                <a:gd name="T50" fmla="*/ 249 w 321"/>
                <a:gd name="T51" fmla="*/ 22 h 405"/>
                <a:gd name="T52" fmla="*/ 257 w 321"/>
                <a:gd name="T53" fmla="*/ 19 h 405"/>
                <a:gd name="T54" fmla="*/ 273 w 321"/>
                <a:gd name="T55" fmla="*/ 13 h 405"/>
                <a:gd name="T56" fmla="*/ 298 w 321"/>
                <a:gd name="T57" fmla="*/ 5 h 405"/>
                <a:gd name="T58" fmla="*/ 321 w 321"/>
                <a:gd name="T59" fmla="*/ 0 h 405"/>
                <a:gd name="T60" fmla="*/ 299 w 321"/>
                <a:gd name="T61" fmla="*/ 7 h 405"/>
                <a:gd name="T62" fmla="*/ 274 w 321"/>
                <a:gd name="T63" fmla="*/ 16 h 405"/>
                <a:gd name="T64" fmla="*/ 259 w 321"/>
                <a:gd name="T65" fmla="*/ 22 h 405"/>
                <a:gd name="T66" fmla="*/ 251 w 321"/>
                <a:gd name="T67" fmla="*/ 26 h 405"/>
                <a:gd name="T68" fmla="*/ 242 w 321"/>
                <a:gd name="T69" fmla="*/ 30 h 405"/>
                <a:gd name="T70" fmla="*/ 234 w 321"/>
                <a:gd name="T71" fmla="*/ 35 h 405"/>
                <a:gd name="T72" fmla="*/ 225 w 321"/>
                <a:gd name="T73" fmla="*/ 40 h 405"/>
                <a:gd name="T74" fmla="*/ 208 w 321"/>
                <a:gd name="T75" fmla="*/ 51 h 405"/>
                <a:gd name="T76" fmla="*/ 190 w 321"/>
                <a:gd name="T77" fmla="*/ 64 h 405"/>
                <a:gd name="T78" fmla="*/ 172 w 321"/>
                <a:gd name="T79" fmla="*/ 79 h 405"/>
                <a:gd name="T80" fmla="*/ 164 w 321"/>
                <a:gd name="T81" fmla="*/ 88 h 405"/>
                <a:gd name="T82" fmla="*/ 155 w 321"/>
                <a:gd name="T83" fmla="*/ 96 h 405"/>
                <a:gd name="T84" fmla="*/ 139 w 321"/>
                <a:gd name="T85" fmla="*/ 114 h 405"/>
                <a:gd name="T86" fmla="*/ 131 w 321"/>
                <a:gd name="T87" fmla="*/ 124 h 405"/>
                <a:gd name="T88" fmla="*/ 124 w 321"/>
                <a:gd name="T89" fmla="*/ 134 h 405"/>
                <a:gd name="T90" fmla="*/ 117 w 321"/>
                <a:gd name="T91" fmla="*/ 144 h 405"/>
                <a:gd name="T92" fmla="*/ 110 w 321"/>
                <a:gd name="T93" fmla="*/ 154 h 405"/>
                <a:gd name="T94" fmla="*/ 104 w 321"/>
                <a:gd name="T95" fmla="*/ 165 h 405"/>
                <a:gd name="T96" fmla="*/ 97 w 321"/>
                <a:gd name="T97" fmla="*/ 176 h 405"/>
                <a:gd name="T98" fmla="*/ 86 w 321"/>
                <a:gd name="T99" fmla="*/ 198 h 405"/>
                <a:gd name="T100" fmla="*/ 76 w 321"/>
                <a:gd name="T101" fmla="*/ 220 h 405"/>
                <a:gd name="T102" fmla="*/ 67 w 321"/>
                <a:gd name="T103" fmla="*/ 242 h 405"/>
                <a:gd name="T104" fmla="*/ 59 w 321"/>
                <a:gd name="T105" fmla="*/ 263 h 405"/>
                <a:gd name="T106" fmla="*/ 53 w 321"/>
                <a:gd name="T107" fmla="*/ 284 h 405"/>
                <a:gd name="T108" fmla="*/ 43 w 321"/>
                <a:gd name="T109" fmla="*/ 323 h 405"/>
                <a:gd name="T110" fmla="*/ 36 w 321"/>
                <a:gd name="T111" fmla="*/ 357 h 405"/>
                <a:gd name="T112" fmla="*/ 33 w 321"/>
                <a:gd name="T113" fmla="*/ 382 h 405"/>
                <a:gd name="T114" fmla="*/ 31 w 321"/>
                <a:gd name="T115" fmla="*/ 399 h 405"/>
                <a:gd name="T116" fmla="*/ 31 w 321"/>
                <a:gd name="T117" fmla="*/ 405 h 405"/>
                <a:gd name="T118" fmla="*/ 0 w 321"/>
                <a:gd name="T119" fmla="*/ 40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1" h="405">
                  <a:moveTo>
                    <a:pt x="0" y="402"/>
                  </a:moveTo>
                  <a:cubicBezTo>
                    <a:pt x="0" y="402"/>
                    <a:pt x="0" y="400"/>
                    <a:pt x="1" y="396"/>
                  </a:cubicBezTo>
                  <a:cubicBezTo>
                    <a:pt x="1" y="392"/>
                    <a:pt x="2" y="386"/>
                    <a:pt x="4" y="378"/>
                  </a:cubicBezTo>
                  <a:cubicBezTo>
                    <a:pt x="5" y="371"/>
                    <a:pt x="7" y="362"/>
                    <a:pt x="9" y="351"/>
                  </a:cubicBezTo>
                  <a:cubicBezTo>
                    <a:pt x="11" y="341"/>
                    <a:pt x="14" y="329"/>
                    <a:pt x="18" y="317"/>
                  </a:cubicBezTo>
                  <a:cubicBezTo>
                    <a:pt x="21" y="305"/>
                    <a:pt x="25" y="291"/>
                    <a:pt x="30" y="277"/>
                  </a:cubicBezTo>
                  <a:cubicBezTo>
                    <a:pt x="33" y="270"/>
                    <a:pt x="35" y="263"/>
                    <a:pt x="38" y="256"/>
                  </a:cubicBezTo>
                  <a:cubicBezTo>
                    <a:pt x="41" y="249"/>
                    <a:pt x="44" y="241"/>
                    <a:pt x="47" y="234"/>
                  </a:cubicBezTo>
                  <a:cubicBezTo>
                    <a:pt x="51" y="226"/>
                    <a:pt x="54" y="219"/>
                    <a:pt x="58" y="212"/>
                  </a:cubicBezTo>
                  <a:cubicBezTo>
                    <a:pt x="62" y="204"/>
                    <a:pt x="66" y="197"/>
                    <a:pt x="70" y="189"/>
                  </a:cubicBezTo>
                  <a:cubicBezTo>
                    <a:pt x="74" y="182"/>
                    <a:pt x="78" y="175"/>
                    <a:pt x="83" y="167"/>
                  </a:cubicBezTo>
                  <a:cubicBezTo>
                    <a:pt x="90" y="156"/>
                    <a:pt x="90" y="156"/>
                    <a:pt x="90" y="156"/>
                  </a:cubicBezTo>
                  <a:cubicBezTo>
                    <a:pt x="92" y="153"/>
                    <a:pt x="95" y="149"/>
                    <a:pt x="97" y="146"/>
                  </a:cubicBezTo>
                  <a:cubicBezTo>
                    <a:pt x="105" y="135"/>
                    <a:pt x="105" y="135"/>
                    <a:pt x="105" y="135"/>
                  </a:cubicBezTo>
                  <a:cubicBezTo>
                    <a:pt x="108" y="132"/>
                    <a:pt x="110" y="129"/>
                    <a:pt x="113" y="125"/>
                  </a:cubicBezTo>
                  <a:cubicBezTo>
                    <a:pt x="116" y="122"/>
                    <a:pt x="118" y="119"/>
                    <a:pt x="121" y="116"/>
                  </a:cubicBezTo>
                  <a:cubicBezTo>
                    <a:pt x="124" y="112"/>
                    <a:pt x="127" y="109"/>
                    <a:pt x="130" y="106"/>
                  </a:cubicBezTo>
                  <a:cubicBezTo>
                    <a:pt x="135" y="100"/>
                    <a:pt x="142" y="94"/>
                    <a:pt x="148" y="88"/>
                  </a:cubicBezTo>
                  <a:cubicBezTo>
                    <a:pt x="150" y="85"/>
                    <a:pt x="154" y="83"/>
                    <a:pt x="157" y="80"/>
                  </a:cubicBezTo>
                  <a:cubicBezTo>
                    <a:pt x="160" y="77"/>
                    <a:pt x="163" y="75"/>
                    <a:pt x="166" y="72"/>
                  </a:cubicBezTo>
                  <a:cubicBezTo>
                    <a:pt x="172" y="67"/>
                    <a:pt x="179" y="62"/>
                    <a:pt x="185" y="58"/>
                  </a:cubicBezTo>
                  <a:cubicBezTo>
                    <a:pt x="191" y="53"/>
                    <a:pt x="198" y="49"/>
                    <a:pt x="204" y="45"/>
                  </a:cubicBezTo>
                  <a:cubicBezTo>
                    <a:pt x="210" y="41"/>
                    <a:pt x="216" y="38"/>
                    <a:pt x="222" y="35"/>
                  </a:cubicBezTo>
                  <a:cubicBezTo>
                    <a:pt x="225" y="33"/>
                    <a:pt x="228" y="31"/>
                    <a:pt x="231" y="30"/>
                  </a:cubicBezTo>
                  <a:cubicBezTo>
                    <a:pt x="234" y="29"/>
                    <a:pt x="237" y="27"/>
                    <a:pt x="240" y="26"/>
                  </a:cubicBezTo>
                  <a:cubicBezTo>
                    <a:pt x="243" y="25"/>
                    <a:pt x="246" y="23"/>
                    <a:pt x="249" y="22"/>
                  </a:cubicBezTo>
                  <a:cubicBezTo>
                    <a:pt x="252" y="21"/>
                    <a:pt x="254" y="20"/>
                    <a:pt x="257" y="19"/>
                  </a:cubicBezTo>
                  <a:cubicBezTo>
                    <a:pt x="263" y="17"/>
                    <a:pt x="268" y="15"/>
                    <a:pt x="273" y="13"/>
                  </a:cubicBezTo>
                  <a:cubicBezTo>
                    <a:pt x="283" y="10"/>
                    <a:pt x="291" y="7"/>
                    <a:pt x="298" y="5"/>
                  </a:cubicBezTo>
                  <a:cubicBezTo>
                    <a:pt x="313" y="2"/>
                    <a:pt x="321" y="0"/>
                    <a:pt x="321" y="0"/>
                  </a:cubicBezTo>
                  <a:cubicBezTo>
                    <a:pt x="321" y="0"/>
                    <a:pt x="313" y="3"/>
                    <a:pt x="299" y="7"/>
                  </a:cubicBezTo>
                  <a:cubicBezTo>
                    <a:pt x="292" y="9"/>
                    <a:pt x="283" y="12"/>
                    <a:pt x="274" y="16"/>
                  </a:cubicBezTo>
                  <a:cubicBezTo>
                    <a:pt x="269" y="17"/>
                    <a:pt x="264" y="20"/>
                    <a:pt x="259" y="22"/>
                  </a:cubicBezTo>
                  <a:cubicBezTo>
                    <a:pt x="256" y="23"/>
                    <a:pt x="253" y="25"/>
                    <a:pt x="251" y="26"/>
                  </a:cubicBezTo>
                  <a:cubicBezTo>
                    <a:pt x="248" y="27"/>
                    <a:pt x="245" y="29"/>
                    <a:pt x="242" y="30"/>
                  </a:cubicBezTo>
                  <a:cubicBezTo>
                    <a:pt x="240" y="32"/>
                    <a:pt x="237" y="33"/>
                    <a:pt x="234" y="35"/>
                  </a:cubicBezTo>
                  <a:cubicBezTo>
                    <a:pt x="231" y="36"/>
                    <a:pt x="228" y="38"/>
                    <a:pt x="225" y="40"/>
                  </a:cubicBezTo>
                  <a:cubicBezTo>
                    <a:pt x="220" y="43"/>
                    <a:pt x="214" y="47"/>
                    <a:pt x="208" y="51"/>
                  </a:cubicBezTo>
                  <a:cubicBezTo>
                    <a:pt x="202" y="55"/>
                    <a:pt x="196" y="60"/>
                    <a:pt x="190" y="64"/>
                  </a:cubicBezTo>
                  <a:cubicBezTo>
                    <a:pt x="184" y="69"/>
                    <a:pt x="178" y="74"/>
                    <a:pt x="172" y="79"/>
                  </a:cubicBezTo>
                  <a:cubicBezTo>
                    <a:pt x="170" y="82"/>
                    <a:pt x="167" y="85"/>
                    <a:pt x="164" y="88"/>
                  </a:cubicBezTo>
                  <a:cubicBezTo>
                    <a:pt x="161" y="90"/>
                    <a:pt x="158" y="93"/>
                    <a:pt x="155" y="96"/>
                  </a:cubicBezTo>
                  <a:cubicBezTo>
                    <a:pt x="150" y="102"/>
                    <a:pt x="144" y="108"/>
                    <a:pt x="139" y="114"/>
                  </a:cubicBezTo>
                  <a:cubicBezTo>
                    <a:pt x="137" y="118"/>
                    <a:pt x="134" y="121"/>
                    <a:pt x="131" y="124"/>
                  </a:cubicBezTo>
                  <a:cubicBezTo>
                    <a:pt x="129" y="127"/>
                    <a:pt x="127" y="131"/>
                    <a:pt x="124" y="134"/>
                  </a:cubicBezTo>
                  <a:cubicBezTo>
                    <a:pt x="122" y="137"/>
                    <a:pt x="119" y="141"/>
                    <a:pt x="117" y="144"/>
                  </a:cubicBezTo>
                  <a:cubicBezTo>
                    <a:pt x="110" y="154"/>
                    <a:pt x="110" y="154"/>
                    <a:pt x="110" y="154"/>
                  </a:cubicBezTo>
                  <a:cubicBezTo>
                    <a:pt x="108" y="158"/>
                    <a:pt x="106" y="161"/>
                    <a:pt x="104" y="165"/>
                  </a:cubicBezTo>
                  <a:cubicBezTo>
                    <a:pt x="97" y="176"/>
                    <a:pt x="97" y="176"/>
                    <a:pt x="97" y="176"/>
                  </a:cubicBezTo>
                  <a:cubicBezTo>
                    <a:pt x="93" y="183"/>
                    <a:pt x="89" y="190"/>
                    <a:pt x="86" y="198"/>
                  </a:cubicBezTo>
                  <a:cubicBezTo>
                    <a:pt x="82" y="205"/>
                    <a:pt x="79" y="212"/>
                    <a:pt x="76" y="220"/>
                  </a:cubicBezTo>
                  <a:cubicBezTo>
                    <a:pt x="73" y="227"/>
                    <a:pt x="70" y="235"/>
                    <a:pt x="67" y="242"/>
                  </a:cubicBezTo>
                  <a:cubicBezTo>
                    <a:pt x="64" y="249"/>
                    <a:pt x="62" y="256"/>
                    <a:pt x="59" y="263"/>
                  </a:cubicBezTo>
                  <a:cubicBezTo>
                    <a:pt x="57" y="271"/>
                    <a:pt x="55" y="277"/>
                    <a:pt x="53" y="284"/>
                  </a:cubicBezTo>
                  <a:cubicBezTo>
                    <a:pt x="49" y="298"/>
                    <a:pt x="45" y="311"/>
                    <a:pt x="43" y="323"/>
                  </a:cubicBezTo>
                  <a:cubicBezTo>
                    <a:pt x="40" y="335"/>
                    <a:pt x="38" y="347"/>
                    <a:pt x="36" y="357"/>
                  </a:cubicBezTo>
                  <a:cubicBezTo>
                    <a:pt x="35" y="367"/>
                    <a:pt x="34" y="375"/>
                    <a:pt x="33" y="382"/>
                  </a:cubicBezTo>
                  <a:cubicBezTo>
                    <a:pt x="32" y="390"/>
                    <a:pt x="31" y="395"/>
                    <a:pt x="31" y="399"/>
                  </a:cubicBezTo>
                  <a:cubicBezTo>
                    <a:pt x="31" y="403"/>
                    <a:pt x="31" y="405"/>
                    <a:pt x="31" y="405"/>
                  </a:cubicBezTo>
                  <a:lnTo>
                    <a:pt x="0" y="402"/>
                  </a:lnTo>
                  <a:close/>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 name="Freeform 44"/>
            <p:cNvSpPr/>
            <p:nvPr userDrawn="1">
              <p:custDataLst>
                <p:tags r:id="rId50"/>
              </p:custDataLst>
            </p:nvPr>
          </p:nvSpPr>
          <p:spPr bwMode="auto">
            <a:xfrm>
              <a:off x="8391597" y="4646613"/>
              <a:ext cx="204788" cy="257175"/>
            </a:xfrm>
            <a:custGeom>
              <a:avLst/>
              <a:gdLst>
                <a:gd name="T0" fmla="*/ 290 w 321"/>
                <a:gd name="T1" fmla="*/ 405 h 405"/>
                <a:gd name="T2" fmla="*/ 290 w 321"/>
                <a:gd name="T3" fmla="*/ 399 h 405"/>
                <a:gd name="T4" fmla="*/ 288 w 321"/>
                <a:gd name="T5" fmla="*/ 382 h 405"/>
                <a:gd name="T6" fmla="*/ 284 w 321"/>
                <a:gd name="T7" fmla="*/ 357 h 405"/>
                <a:gd name="T8" fmla="*/ 278 w 321"/>
                <a:gd name="T9" fmla="*/ 323 h 405"/>
                <a:gd name="T10" fmla="*/ 268 w 321"/>
                <a:gd name="T11" fmla="*/ 284 h 405"/>
                <a:gd name="T12" fmla="*/ 262 w 321"/>
                <a:gd name="T13" fmla="*/ 263 h 405"/>
                <a:gd name="T14" fmla="*/ 254 w 321"/>
                <a:gd name="T15" fmla="*/ 242 h 405"/>
                <a:gd name="T16" fmla="*/ 245 w 321"/>
                <a:gd name="T17" fmla="*/ 220 h 405"/>
                <a:gd name="T18" fmla="*/ 235 w 321"/>
                <a:gd name="T19" fmla="*/ 198 h 405"/>
                <a:gd name="T20" fmla="*/ 224 w 321"/>
                <a:gd name="T21" fmla="*/ 176 h 405"/>
                <a:gd name="T22" fmla="*/ 217 w 321"/>
                <a:gd name="T23" fmla="*/ 165 h 405"/>
                <a:gd name="T24" fmla="*/ 211 w 321"/>
                <a:gd name="T25" fmla="*/ 154 h 405"/>
                <a:gd name="T26" fmla="*/ 204 w 321"/>
                <a:gd name="T27" fmla="*/ 144 h 405"/>
                <a:gd name="T28" fmla="*/ 197 w 321"/>
                <a:gd name="T29" fmla="*/ 134 h 405"/>
                <a:gd name="T30" fmla="*/ 189 w 321"/>
                <a:gd name="T31" fmla="*/ 124 h 405"/>
                <a:gd name="T32" fmla="*/ 182 w 321"/>
                <a:gd name="T33" fmla="*/ 114 h 405"/>
                <a:gd name="T34" fmla="*/ 165 w 321"/>
                <a:gd name="T35" fmla="*/ 96 h 405"/>
                <a:gd name="T36" fmla="*/ 157 w 321"/>
                <a:gd name="T37" fmla="*/ 88 h 405"/>
                <a:gd name="T38" fmla="*/ 148 w 321"/>
                <a:gd name="T39" fmla="*/ 79 h 405"/>
                <a:gd name="T40" fmla="*/ 131 w 321"/>
                <a:gd name="T41" fmla="*/ 64 h 405"/>
                <a:gd name="T42" fmla="*/ 113 w 321"/>
                <a:gd name="T43" fmla="*/ 51 h 405"/>
                <a:gd name="T44" fmla="*/ 96 w 321"/>
                <a:gd name="T45" fmla="*/ 40 h 405"/>
                <a:gd name="T46" fmla="*/ 87 w 321"/>
                <a:gd name="T47" fmla="*/ 35 h 405"/>
                <a:gd name="T48" fmla="*/ 78 w 321"/>
                <a:gd name="T49" fmla="*/ 30 h 405"/>
                <a:gd name="T50" fmla="*/ 70 w 321"/>
                <a:gd name="T51" fmla="*/ 26 h 405"/>
                <a:gd name="T52" fmla="*/ 62 w 321"/>
                <a:gd name="T53" fmla="*/ 22 h 405"/>
                <a:gd name="T54" fmla="*/ 47 w 321"/>
                <a:gd name="T55" fmla="*/ 16 h 405"/>
                <a:gd name="T56" fmla="*/ 22 w 321"/>
                <a:gd name="T57" fmla="*/ 7 h 405"/>
                <a:gd name="T58" fmla="*/ 0 w 321"/>
                <a:gd name="T59" fmla="*/ 0 h 405"/>
                <a:gd name="T60" fmla="*/ 23 w 321"/>
                <a:gd name="T61" fmla="*/ 5 h 405"/>
                <a:gd name="T62" fmla="*/ 48 w 321"/>
                <a:gd name="T63" fmla="*/ 13 h 405"/>
                <a:gd name="T64" fmla="*/ 64 w 321"/>
                <a:gd name="T65" fmla="*/ 19 h 405"/>
                <a:gd name="T66" fmla="*/ 72 w 321"/>
                <a:gd name="T67" fmla="*/ 22 h 405"/>
                <a:gd name="T68" fmla="*/ 81 w 321"/>
                <a:gd name="T69" fmla="*/ 26 h 405"/>
                <a:gd name="T70" fmla="*/ 89 w 321"/>
                <a:gd name="T71" fmla="*/ 30 h 405"/>
                <a:gd name="T72" fmla="*/ 99 w 321"/>
                <a:gd name="T73" fmla="*/ 35 h 405"/>
                <a:gd name="T74" fmla="*/ 117 w 321"/>
                <a:gd name="T75" fmla="*/ 45 h 405"/>
                <a:gd name="T76" fmla="*/ 136 w 321"/>
                <a:gd name="T77" fmla="*/ 58 h 405"/>
                <a:gd name="T78" fmla="*/ 155 w 321"/>
                <a:gd name="T79" fmla="*/ 72 h 405"/>
                <a:gd name="T80" fmla="*/ 164 w 321"/>
                <a:gd name="T81" fmla="*/ 80 h 405"/>
                <a:gd name="T82" fmla="*/ 173 w 321"/>
                <a:gd name="T83" fmla="*/ 88 h 405"/>
                <a:gd name="T84" fmla="*/ 191 w 321"/>
                <a:gd name="T85" fmla="*/ 106 h 405"/>
                <a:gd name="T86" fmla="*/ 200 w 321"/>
                <a:gd name="T87" fmla="*/ 116 h 405"/>
                <a:gd name="T88" fmla="*/ 208 w 321"/>
                <a:gd name="T89" fmla="*/ 125 h 405"/>
                <a:gd name="T90" fmla="*/ 216 w 321"/>
                <a:gd name="T91" fmla="*/ 135 h 405"/>
                <a:gd name="T92" fmla="*/ 223 w 321"/>
                <a:gd name="T93" fmla="*/ 146 h 405"/>
                <a:gd name="T94" fmla="*/ 231 w 321"/>
                <a:gd name="T95" fmla="*/ 156 h 405"/>
                <a:gd name="T96" fmla="*/ 238 w 321"/>
                <a:gd name="T97" fmla="*/ 167 h 405"/>
                <a:gd name="T98" fmla="*/ 251 w 321"/>
                <a:gd name="T99" fmla="*/ 189 h 405"/>
                <a:gd name="T100" fmla="*/ 263 w 321"/>
                <a:gd name="T101" fmla="*/ 212 h 405"/>
                <a:gd name="T102" fmla="*/ 273 w 321"/>
                <a:gd name="T103" fmla="*/ 234 h 405"/>
                <a:gd name="T104" fmla="*/ 283 w 321"/>
                <a:gd name="T105" fmla="*/ 256 h 405"/>
                <a:gd name="T106" fmla="*/ 291 w 321"/>
                <a:gd name="T107" fmla="*/ 277 h 405"/>
                <a:gd name="T108" fmla="*/ 303 w 321"/>
                <a:gd name="T109" fmla="*/ 317 h 405"/>
                <a:gd name="T110" fmla="*/ 312 w 321"/>
                <a:gd name="T111" fmla="*/ 351 h 405"/>
                <a:gd name="T112" fmla="*/ 317 w 321"/>
                <a:gd name="T113" fmla="*/ 378 h 405"/>
                <a:gd name="T114" fmla="*/ 320 w 321"/>
                <a:gd name="T115" fmla="*/ 396 h 405"/>
                <a:gd name="T116" fmla="*/ 321 w 321"/>
                <a:gd name="T117" fmla="*/ 402 h 405"/>
                <a:gd name="T118" fmla="*/ 290 w 321"/>
                <a:gd name="T119" fmla="*/ 40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1" h="405">
                  <a:moveTo>
                    <a:pt x="290" y="405"/>
                  </a:moveTo>
                  <a:cubicBezTo>
                    <a:pt x="290" y="405"/>
                    <a:pt x="290" y="403"/>
                    <a:pt x="290" y="399"/>
                  </a:cubicBezTo>
                  <a:cubicBezTo>
                    <a:pt x="289" y="395"/>
                    <a:pt x="289" y="390"/>
                    <a:pt x="288" y="382"/>
                  </a:cubicBezTo>
                  <a:cubicBezTo>
                    <a:pt x="287" y="375"/>
                    <a:pt x="286" y="367"/>
                    <a:pt x="284" y="357"/>
                  </a:cubicBezTo>
                  <a:cubicBezTo>
                    <a:pt x="283" y="347"/>
                    <a:pt x="281" y="335"/>
                    <a:pt x="278" y="323"/>
                  </a:cubicBezTo>
                  <a:cubicBezTo>
                    <a:pt x="275" y="311"/>
                    <a:pt x="272" y="298"/>
                    <a:pt x="268" y="284"/>
                  </a:cubicBezTo>
                  <a:cubicBezTo>
                    <a:pt x="266" y="277"/>
                    <a:pt x="264" y="271"/>
                    <a:pt x="262" y="263"/>
                  </a:cubicBezTo>
                  <a:cubicBezTo>
                    <a:pt x="259" y="256"/>
                    <a:pt x="257" y="249"/>
                    <a:pt x="254" y="242"/>
                  </a:cubicBezTo>
                  <a:cubicBezTo>
                    <a:pt x="251" y="235"/>
                    <a:pt x="248" y="227"/>
                    <a:pt x="245" y="220"/>
                  </a:cubicBezTo>
                  <a:cubicBezTo>
                    <a:pt x="242" y="212"/>
                    <a:pt x="238" y="205"/>
                    <a:pt x="235" y="198"/>
                  </a:cubicBezTo>
                  <a:cubicBezTo>
                    <a:pt x="231" y="190"/>
                    <a:pt x="227" y="183"/>
                    <a:pt x="224" y="176"/>
                  </a:cubicBezTo>
                  <a:cubicBezTo>
                    <a:pt x="217" y="165"/>
                    <a:pt x="217" y="165"/>
                    <a:pt x="217" y="165"/>
                  </a:cubicBezTo>
                  <a:cubicBezTo>
                    <a:pt x="215" y="161"/>
                    <a:pt x="213" y="158"/>
                    <a:pt x="211" y="154"/>
                  </a:cubicBezTo>
                  <a:cubicBezTo>
                    <a:pt x="204" y="144"/>
                    <a:pt x="204" y="144"/>
                    <a:pt x="204" y="144"/>
                  </a:cubicBezTo>
                  <a:cubicBezTo>
                    <a:pt x="202" y="141"/>
                    <a:pt x="199" y="137"/>
                    <a:pt x="197" y="134"/>
                  </a:cubicBezTo>
                  <a:cubicBezTo>
                    <a:pt x="194" y="131"/>
                    <a:pt x="192" y="127"/>
                    <a:pt x="189" y="124"/>
                  </a:cubicBezTo>
                  <a:cubicBezTo>
                    <a:pt x="187" y="121"/>
                    <a:pt x="184" y="118"/>
                    <a:pt x="182" y="114"/>
                  </a:cubicBezTo>
                  <a:cubicBezTo>
                    <a:pt x="177" y="108"/>
                    <a:pt x="171" y="102"/>
                    <a:pt x="165" y="96"/>
                  </a:cubicBezTo>
                  <a:cubicBezTo>
                    <a:pt x="163" y="93"/>
                    <a:pt x="160" y="90"/>
                    <a:pt x="157" y="88"/>
                  </a:cubicBezTo>
                  <a:cubicBezTo>
                    <a:pt x="154" y="85"/>
                    <a:pt x="151" y="82"/>
                    <a:pt x="148" y="79"/>
                  </a:cubicBezTo>
                  <a:cubicBezTo>
                    <a:pt x="143" y="74"/>
                    <a:pt x="137" y="69"/>
                    <a:pt x="131" y="64"/>
                  </a:cubicBezTo>
                  <a:cubicBezTo>
                    <a:pt x="125" y="60"/>
                    <a:pt x="119" y="55"/>
                    <a:pt x="113" y="51"/>
                  </a:cubicBezTo>
                  <a:cubicBezTo>
                    <a:pt x="107" y="47"/>
                    <a:pt x="101" y="43"/>
                    <a:pt x="96" y="40"/>
                  </a:cubicBezTo>
                  <a:cubicBezTo>
                    <a:pt x="93" y="38"/>
                    <a:pt x="90" y="36"/>
                    <a:pt x="87" y="35"/>
                  </a:cubicBezTo>
                  <a:cubicBezTo>
                    <a:pt x="84" y="33"/>
                    <a:pt x="81" y="32"/>
                    <a:pt x="78" y="30"/>
                  </a:cubicBezTo>
                  <a:cubicBezTo>
                    <a:pt x="76" y="29"/>
                    <a:pt x="73" y="27"/>
                    <a:pt x="70" y="26"/>
                  </a:cubicBezTo>
                  <a:cubicBezTo>
                    <a:pt x="68" y="25"/>
                    <a:pt x="65" y="23"/>
                    <a:pt x="62" y="22"/>
                  </a:cubicBezTo>
                  <a:cubicBezTo>
                    <a:pt x="57" y="20"/>
                    <a:pt x="52" y="17"/>
                    <a:pt x="47" y="16"/>
                  </a:cubicBezTo>
                  <a:cubicBezTo>
                    <a:pt x="38" y="12"/>
                    <a:pt x="29" y="9"/>
                    <a:pt x="22" y="7"/>
                  </a:cubicBezTo>
                  <a:cubicBezTo>
                    <a:pt x="8" y="3"/>
                    <a:pt x="0" y="0"/>
                    <a:pt x="0" y="0"/>
                  </a:cubicBezTo>
                  <a:cubicBezTo>
                    <a:pt x="0" y="0"/>
                    <a:pt x="8" y="2"/>
                    <a:pt x="23" y="5"/>
                  </a:cubicBezTo>
                  <a:cubicBezTo>
                    <a:pt x="30" y="7"/>
                    <a:pt x="38" y="10"/>
                    <a:pt x="48" y="13"/>
                  </a:cubicBezTo>
                  <a:cubicBezTo>
                    <a:pt x="53" y="14"/>
                    <a:pt x="58" y="17"/>
                    <a:pt x="64" y="19"/>
                  </a:cubicBezTo>
                  <a:cubicBezTo>
                    <a:pt x="66" y="20"/>
                    <a:pt x="69" y="21"/>
                    <a:pt x="72" y="22"/>
                  </a:cubicBezTo>
                  <a:cubicBezTo>
                    <a:pt x="75" y="23"/>
                    <a:pt x="78" y="25"/>
                    <a:pt x="81" y="26"/>
                  </a:cubicBezTo>
                  <a:cubicBezTo>
                    <a:pt x="83" y="27"/>
                    <a:pt x="86" y="29"/>
                    <a:pt x="89" y="30"/>
                  </a:cubicBezTo>
                  <a:cubicBezTo>
                    <a:pt x="92" y="31"/>
                    <a:pt x="96" y="33"/>
                    <a:pt x="99" y="35"/>
                  </a:cubicBezTo>
                  <a:cubicBezTo>
                    <a:pt x="105" y="38"/>
                    <a:pt x="111" y="41"/>
                    <a:pt x="117" y="45"/>
                  </a:cubicBezTo>
                  <a:cubicBezTo>
                    <a:pt x="123" y="49"/>
                    <a:pt x="130" y="53"/>
                    <a:pt x="136" y="58"/>
                  </a:cubicBezTo>
                  <a:cubicBezTo>
                    <a:pt x="142" y="62"/>
                    <a:pt x="149" y="67"/>
                    <a:pt x="155" y="72"/>
                  </a:cubicBezTo>
                  <a:cubicBezTo>
                    <a:pt x="158" y="75"/>
                    <a:pt x="161" y="77"/>
                    <a:pt x="164" y="80"/>
                  </a:cubicBezTo>
                  <a:cubicBezTo>
                    <a:pt x="167" y="83"/>
                    <a:pt x="170" y="85"/>
                    <a:pt x="173" y="88"/>
                  </a:cubicBezTo>
                  <a:cubicBezTo>
                    <a:pt x="179" y="94"/>
                    <a:pt x="185" y="100"/>
                    <a:pt x="191" y="106"/>
                  </a:cubicBezTo>
                  <a:cubicBezTo>
                    <a:pt x="194" y="109"/>
                    <a:pt x="197" y="112"/>
                    <a:pt x="200" y="116"/>
                  </a:cubicBezTo>
                  <a:cubicBezTo>
                    <a:pt x="202" y="119"/>
                    <a:pt x="205" y="122"/>
                    <a:pt x="208" y="125"/>
                  </a:cubicBezTo>
                  <a:cubicBezTo>
                    <a:pt x="210" y="129"/>
                    <a:pt x="213" y="132"/>
                    <a:pt x="216" y="135"/>
                  </a:cubicBezTo>
                  <a:cubicBezTo>
                    <a:pt x="223" y="146"/>
                    <a:pt x="223" y="146"/>
                    <a:pt x="223" y="146"/>
                  </a:cubicBezTo>
                  <a:cubicBezTo>
                    <a:pt x="226" y="149"/>
                    <a:pt x="228" y="153"/>
                    <a:pt x="231" y="156"/>
                  </a:cubicBezTo>
                  <a:cubicBezTo>
                    <a:pt x="238" y="167"/>
                    <a:pt x="238" y="167"/>
                    <a:pt x="238" y="167"/>
                  </a:cubicBezTo>
                  <a:cubicBezTo>
                    <a:pt x="242" y="175"/>
                    <a:pt x="247" y="182"/>
                    <a:pt x="251" y="189"/>
                  </a:cubicBezTo>
                  <a:cubicBezTo>
                    <a:pt x="255" y="197"/>
                    <a:pt x="259" y="204"/>
                    <a:pt x="263" y="212"/>
                  </a:cubicBezTo>
                  <a:cubicBezTo>
                    <a:pt x="267" y="219"/>
                    <a:pt x="270" y="226"/>
                    <a:pt x="273" y="234"/>
                  </a:cubicBezTo>
                  <a:cubicBezTo>
                    <a:pt x="277" y="241"/>
                    <a:pt x="280" y="249"/>
                    <a:pt x="283" y="256"/>
                  </a:cubicBezTo>
                  <a:cubicBezTo>
                    <a:pt x="285" y="263"/>
                    <a:pt x="288" y="270"/>
                    <a:pt x="291" y="277"/>
                  </a:cubicBezTo>
                  <a:cubicBezTo>
                    <a:pt x="296" y="291"/>
                    <a:pt x="300" y="305"/>
                    <a:pt x="303" y="317"/>
                  </a:cubicBezTo>
                  <a:cubicBezTo>
                    <a:pt x="307" y="329"/>
                    <a:pt x="310" y="341"/>
                    <a:pt x="312" y="351"/>
                  </a:cubicBezTo>
                  <a:cubicBezTo>
                    <a:pt x="314" y="362"/>
                    <a:pt x="316" y="371"/>
                    <a:pt x="317" y="378"/>
                  </a:cubicBezTo>
                  <a:cubicBezTo>
                    <a:pt x="318" y="386"/>
                    <a:pt x="319" y="392"/>
                    <a:pt x="320" y="396"/>
                  </a:cubicBezTo>
                  <a:cubicBezTo>
                    <a:pt x="320" y="400"/>
                    <a:pt x="321" y="402"/>
                    <a:pt x="321" y="402"/>
                  </a:cubicBezTo>
                  <a:lnTo>
                    <a:pt x="290" y="405"/>
                  </a:lnTo>
                  <a:close/>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 name="Freeform 45"/>
            <p:cNvSpPr/>
            <p:nvPr userDrawn="1">
              <p:custDataLst>
                <p:tags r:id="rId51"/>
              </p:custDataLst>
            </p:nvPr>
          </p:nvSpPr>
          <p:spPr bwMode="auto">
            <a:xfrm>
              <a:off x="8564635" y="4762500"/>
              <a:ext cx="209550" cy="138112"/>
            </a:xfrm>
            <a:custGeom>
              <a:avLst/>
              <a:gdLst>
                <a:gd name="T0" fmla="*/ 0 w 329"/>
                <a:gd name="T1" fmla="*/ 213 h 218"/>
                <a:gd name="T2" fmla="*/ 1 w 329"/>
                <a:gd name="T3" fmla="*/ 212 h 218"/>
                <a:gd name="T4" fmla="*/ 2 w 329"/>
                <a:gd name="T5" fmla="*/ 208 h 218"/>
                <a:gd name="T6" fmla="*/ 6 w 329"/>
                <a:gd name="T7" fmla="*/ 194 h 218"/>
                <a:gd name="T8" fmla="*/ 25 w 329"/>
                <a:gd name="T9" fmla="*/ 149 h 218"/>
                <a:gd name="T10" fmla="*/ 43 w 329"/>
                <a:gd name="T11" fmla="*/ 121 h 218"/>
                <a:gd name="T12" fmla="*/ 66 w 329"/>
                <a:gd name="T13" fmla="*/ 93 h 218"/>
                <a:gd name="T14" fmla="*/ 94 w 329"/>
                <a:gd name="T15" fmla="*/ 67 h 218"/>
                <a:gd name="T16" fmla="*/ 127 w 329"/>
                <a:gd name="T17" fmla="*/ 44 h 218"/>
                <a:gd name="T18" fmla="*/ 145 w 329"/>
                <a:gd name="T19" fmla="*/ 35 h 218"/>
                <a:gd name="T20" fmla="*/ 163 w 329"/>
                <a:gd name="T21" fmla="*/ 27 h 218"/>
                <a:gd name="T22" fmla="*/ 199 w 329"/>
                <a:gd name="T23" fmla="*/ 15 h 218"/>
                <a:gd name="T24" fmla="*/ 216 w 329"/>
                <a:gd name="T25" fmla="*/ 10 h 218"/>
                <a:gd name="T26" fmla="*/ 233 w 329"/>
                <a:gd name="T27" fmla="*/ 7 h 218"/>
                <a:gd name="T28" fmla="*/ 249 w 329"/>
                <a:gd name="T29" fmla="*/ 4 h 218"/>
                <a:gd name="T30" fmla="*/ 257 w 329"/>
                <a:gd name="T31" fmla="*/ 3 h 218"/>
                <a:gd name="T32" fmla="*/ 265 w 329"/>
                <a:gd name="T33" fmla="*/ 3 h 218"/>
                <a:gd name="T34" fmla="*/ 279 w 329"/>
                <a:gd name="T35" fmla="*/ 1 h 218"/>
                <a:gd name="T36" fmla="*/ 291 w 329"/>
                <a:gd name="T37" fmla="*/ 1 h 218"/>
                <a:gd name="T38" fmla="*/ 302 w 329"/>
                <a:gd name="T39" fmla="*/ 0 h 218"/>
                <a:gd name="T40" fmla="*/ 312 w 329"/>
                <a:gd name="T41" fmla="*/ 1 h 218"/>
                <a:gd name="T42" fmla="*/ 329 w 329"/>
                <a:gd name="T43" fmla="*/ 1 h 218"/>
                <a:gd name="T44" fmla="*/ 312 w 329"/>
                <a:gd name="T45" fmla="*/ 2 h 218"/>
                <a:gd name="T46" fmla="*/ 302 w 329"/>
                <a:gd name="T47" fmla="*/ 3 h 218"/>
                <a:gd name="T48" fmla="*/ 291 w 329"/>
                <a:gd name="T49" fmla="*/ 4 h 218"/>
                <a:gd name="T50" fmla="*/ 279 w 329"/>
                <a:gd name="T51" fmla="*/ 5 h 218"/>
                <a:gd name="T52" fmla="*/ 265 w 329"/>
                <a:gd name="T53" fmla="*/ 7 h 218"/>
                <a:gd name="T54" fmla="*/ 258 w 329"/>
                <a:gd name="T55" fmla="*/ 9 h 218"/>
                <a:gd name="T56" fmla="*/ 250 w 329"/>
                <a:gd name="T57" fmla="*/ 10 h 218"/>
                <a:gd name="T58" fmla="*/ 235 w 329"/>
                <a:gd name="T59" fmla="*/ 14 h 218"/>
                <a:gd name="T60" fmla="*/ 218 w 329"/>
                <a:gd name="T61" fmla="*/ 18 h 218"/>
                <a:gd name="T62" fmla="*/ 202 w 329"/>
                <a:gd name="T63" fmla="*/ 24 h 218"/>
                <a:gd name="T64" fmla="*/ 168 w 329"/>
                <a:gd name="T65" fmla="*/ 38 h 218"/>
                <a:gd name="T66" fmla="*/ 151 w 329"/>
                <a:gd name="T67" fmla="*/ 47 h 218"/>
                <a:gd name="T68" fmla="*/ 136 w 329"/>
                <a:gd name="T69" fmla="*/ 57 h 218"/>
                <a:gd name="T70" fmla="*/ 106 w 329"/>
                <a:gd name="T71" fmla="*/ 81 h 218"/>
                <a:gd name="T72" fmla="*/ 82 w 329"/>
                <a:gd name="T73" fmla="*/ 107 h 218"/>
                <a:gd name="T74" fmla="*/ 63 w 329"/>
                <a:gd name="T75" fmla="*/ 134 h 218"/>
                <a:gd name="T76" fmla="*/ 49 w 329"/>
                <a:gd name="T77" fmla="*/ 161 h 218"/>
                <a:gd name="T78" fmla="*/ 34 w 329"/>
                <a:gd name="T79" fmla="*/ 203 h 218"/>
                <a:gd name="T80" fmla="*/ 31 w 329"/>
                <a:gd name="T81" fmla="*/ 214 h 218"/>
                <a:gd name="T82" fmla="*/ 31 w 329"/>
                <a:gd name="T83" fmla="*/ 217 h 218"/>
                <a:gd name="T84" fmla="*/ 31 w 329"/>
                <a:gd name="T85" fmla="*/ 218 h 218"/>
                <a:gd name="T86" fmla="*/ 0 w 329"/>
                <a:gd name="T87" fmla="*/ 21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9" h="218">
                  <a:moveTo>
                    <a:pt x="0" y="213"/>
                  </a:moveTo>
                  <a:cubicBezTo>
                    <a:pt x="0" y="213"/>
                    <a:pt x="0" y="213"/>
                    <a:pt x="1" y="212"/>
                  </a:cubicBezTo>
                  <a:cubicBezTo>
                    <a:pt x="1" y="211"/>
                    <a:pt x="1" y="210"/>
                    <a:pt x="2" y="208"/>
                  </a:cubicBezTo>
                  <a:cubicBezTo>
                    <a:pt x="2" y="205"/>
                    <a:pt x="4" y="200"/>
                    <a:pt x="6" y="194"/>
                  </a:cubicBezTo>
                  <a:cubicBezTo>
                    <a:pt x="9" y="183"/>
                    <a:pt x="16" y="167"/>
                    <a:pt x="25" y="149"/>
                  </a:cubicBezTo>
                  <a:cubicBezTo>
                    <a:pt x="30" y="140"/>
                    <a:pt x="36" y="131"/>
                    <a:pt x="43" y="121"/>
                  </a:cubicBezTo>
                  <a:cubicBezTo>
                    <a:pt x="50" y="112"/>
                    <a:pt x="57" y="102"/>
                    <a:pt x="66" y="93"/>
                  </a:cubicBezTo>
                  <a:cubicBezTo>
                    <a:pt x="75" y="84"/>
                    <a:pt x="84" y="75"/>
                    <a:pt x="94" y="67"/>
                  </a:cubicBezTo>
                  <a:cubicBezTo>
                    <a:pt x="105" y="59"/>
                    <a:pt x="116" y="51"/>
                    <a:pt x="127" y="44"/>
                  </a:cubicBezTo>
                  <a:cubicBezTo>
                    <a:pt x="133" y="41"/>
                    <a:pt x="139" y="38"/>
                    <a:pt x="145" y="35"/>
                  </a:cubicBezTo>
                  <a:cubicBezTo>
                    <a:pt x="151" y="32"/>
                    <a:pt x="157" y="29"/>
                    <a:pt x="163" y="27"/>
                  </a:cubicBezTo>
                  <a:cubicBezTo>
                    <a:pt x="175" y="22"/>
                    <a:pt x="187" y="18"/>
                    <a:pt x="199" y="15"/>
                  </a:cubicBezTo>
                  <a:cubicBezTo>
                    <a:pt x="205" y="13"/>
                    <a:pt x="211" y="11"/>
                    <a:pt x="216" y="10"/>
                  </a:cubicBezTo>
                  <a:cubicBezTo>
                    <a:pt x="222" y="9"/>
                    <a:pt x="228" y="8"/>
                    <a:pt x="233" y="7"/>
                  </a:cubicBezTo>
                  <a:cubicBezTo>
                    <a:pt x="239" y="6"/>
                    <a:pt x="244" y="5"/>
                    <a:pt x="249" y="4"/>
                  </a:cubicBezTo>
                  <a:cubicBezTo>
                    <a:pt x="252" y="4"/>
                    <a:pt x="255" y="4"/>
                    <a:pt x="257" y="3"/>
                  </a:cubicBezTo>
                  <a:cubicBezTo>
                    <a:pt x="260" y="3"/>
                    <a:pt x="262" y="3"/>
                    <a:pt x="265" y="3"/>
                  </a:cubicBezTo>
                  <a:cubicBezTo>
                    <a:pt x="269" y="2"/>
                    <a:pt x="274" y="2"/>
                    <a:pt x="279" y="1"/>
                  </a:cubicBezTo>
                  <a:cubicBezTo>
                    <a:pt x="283" y="1"/>
                    <a:pt x="287" y="1"/>
                    <a:pt x="291" y="1"/>
                  </a:cubicBezTo>
                  <a:cubicBezTo>
                    <a:pt x="295" y="1"/>
                    <a:pt x="299" y="1"/>
                    <a:pt x="302" y="0"/>
                  </a:cubicBezTo>
                  <a:cubicBezTo>
                    <a:pt x="306" y="0"/>
                    <a:pt x="309" y="1"/>
                    <a:pt x="312" y="1"/>
                  </a:cubicBezTo>
                  <a:cubicBezTo>
                    <a:pt x="323" y="1"/>
                    <a:pt x="329" y="1"/>
                    <a:pt x="329" y="1"/>
                  </a:cubicBezTo>
                  <a:cubicBezTo>
                    <a:pt x="329" y="1"/>
                    <a:pt x="323" y="1"/>
                    <a:pt x="312" y="2"/>
                  </a:cubicBezTo>
                  <a:cubicBezTo>
                    <a:pt x="309" y="2"/>
                    <a:pt x="306" y="2"/>
                    <a:pt x="302" y="3"/>
                  </a:cubicBezTo>
                  <a:cubicBezTo>
                    <a:pt x="299" y="3"/>
                    <a:pt x="295" y="3"/>
                    <a:pt x="291" y="4"/>
                  </a:cubicBezTo>
                  <a:cubicBezTo>
                    <a:pt x="287" y="4"/>
                    <a:pt x="283" y="5"/>
                    <a:pt x="279" y="5"/>
                  </a:cubicBezTo>
                  <a:cubicBezTo>
                    <a:pt x="275" y="6"/>
                    <a:pt x="270" y="7"/>
                    <a:pt x="265" y="7"/>
                  </a:cubicBezTo>
                  <a:cubicBezTo>
                    <a:pt x="263" y="8"/>
                    <a:pt x="260" y="8"/>
                    <a:pt x="258" y="9"/>
                  </a:cubicBezTo>
                  <a:cubicBezTo>
                    <a:pt x="255" y="9"/>
                    <a:pt x="253" y="10"/>
                    <a:pt x="250" y="10"/>
                  </a:cubicBezTo>
                  <a:cubicBezTo>
                    <a:pt x="245" y="11"/>
                    <a:pt x="240" y="12"/>
                    <a:pt x="235" y="14"/>
                  </a:cubicBezTo>
                  <a:cubicBezTo>
                    <a:pt x="229" y="15"/>
                    <a:pt x="224" y="17"/>
                    <a:pt x="218" y="18"/>
                  </a:cubicBezTo>
                  <a:cubicBezTo>
                    <a:pt x="213" y="20"/>
                    <a:pt x="207" y="22"/>
                    <a:pt x="202" y="24"/>
                  </a:cubicBezTo>
                  <a:cubicBezTo>
                    <a:pt x="190" y="28"/>
                    <a:pt x="179" y="33"/>
                    <a:pt x="168" y="38"/>
                  </a:cubicBezTo>
                  <a:cubicBezTo>
                    <a:pt x="162" y="41"/>
                    <a:pt x="157" y="44"/>
                    <a:pt x="151" y="47"/>
                  </a:cubicBezTo>
                  <a:cubicBezTo>
                    <a:pt x="146" y="50"/>
                    <a:pt x="141" y="54"/>
                    <a:pt x="136" y="57"/>
                  </a:cubicBezTo>
                  <a:cubicBezTo>
                    <a:pt x="125" y="65"/>
                    <a:pt x="115" y="72"/>
                    <a:pt x="106" y="81"/>
                  </a:cubicBezTo>
                  <a:cubicBezTo>
                    <a:pt x="97" y="89"/>
                    <a:pt x="89" y="98"/>
                    <a:pt x="82" y="107"/>
                  </a:cubicBezTo>
                  <a:cubicBezTo>
                    <a:pt x="74" y="116"/>
                    <a:pt x="68" y="125"/>
                    <a:pt x="63" y="134"/>
                  </a:cubicBezTo>
                  <a:cubicBezTo>
                    <a:pt x="57" y="144"/>
                    <a:pt x="52" y="152"/>
                    <a:pt x="49" y="161"/>
                  </a:cubicBezTo>
                  <a:cubicBezTo>
                    <a:pt x="41" y="178"/>
                    <a:pt x="36" y="192"/>
                    <a:pt x="34" y="203"/>
                  </a:cubicBezTo>
                  <a:cubicBezTo>
                    <a:pt x="33" y="208"/>
                    <a:pt x="32" y="212"/>
                    <a:pt x="31" y="214"/>
                  </a:cubicBezTo>
                  <a:cubicBezTo>
                    <a:pt x="31" y="216"/>
                    <a:pt x="31" y="217"/>
                    <a:pt x="31" y="217"/>
                  </a:cubicBezTo>
                  <a:cubicBezTo>
                    <a:pt x="31" y="218"/>
                    <a:pt x="31" y="218"/>
                    <a:pt x="31" y="218"/>
                  </a:cubicBezTo>
                  <a:lnTo>
                    <a:pt x="0" y="213"/>
                  </a:lnTo>
                  <a:close/>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8" name="Freeform 46"/>
            <p:cNvSpPr/>
            <p:nvPr userDrawn="1">
              <p:custDataLst>
                <p:tags r:id="rId52"/>
              </p:custDataLst>
            </p:nvPr>
          </p:nvSpPr>
          <p:spPr bwMode="auto">
            <a:xfrm>
              <a:off x="8367785" y="4762500"/>
              <a:ext cx="209550" cy="138112"/>
            </a:xfrm>
            <a:custGeom>
              <a:avLst/>
              <a:gdLst>
                <a:gd name="T0" fmla="*/ 299 w 329"/>
                <a:gd name="T1" fmla="*/ 218 h 218"/>
                <a:gd name="T2" fmla="*/ 299 w 329"/>
                <a:gd name="T3" fmla="*/ 217 h 218"/>
                <a:gd name="T4" fmla="*/ 298 w 329"/>
                <a:gd name="T5" fmla="*/ 214 h 218"/>
                <a:gd name="T6" fmla="*/ 296 w 329"/>
                <a:gd name="T7" fmla="*/ 203 h 218"/>
                <a:gd name="T8" fmla="*/ 281 w 329"/>
                <a:gd name="T9" fmla="*/ 161 h 218"/>
                <a:gd name="T10" fmla="*/ 267 w 329"/>
                <a:gd name="T11" fmla="*/ 134 h 218"/>
                <a:gd name="T12" fmla="*/ 248 w 329"/>
                <a:gd name="T13" fmla="*/ 107 h 218"/>
                <a:gd name="T14" fmla="*/ 223 w 329"/>
                <a:gd name="T15" fmla="*/ 81 h 218"/>
                <a:gd name="T16" fmla="*/ 194 w 329"/>
                <a:gd name="T17" fmla="*/ 57 h 218"/>
                <a:gd name="T18" fmla="*/ 178 w 329"/>
                <a:gd name="T19" fmla="*/ 47 h 218"/>
                <a:gd name="T20" fmla="*/ 162 w 329"/>
                <a:gd name="T21" fmla="*/ 38 h 218"/>
                <a:gd name="T22" fmla="*/ 128 w 329"/>
                <a:gd name="T23" fmla="*/ 24 h 218"/>
                <a:gd name="T24" fmla="*/ 111 w 329"/>
                <a:gd name="T25" fmla="*/ 18 h 218"/>
                <a:gd name="T26" fmla="*/ 95 w 329"/>
                <a:gd name="T27" fmla="*/ 14 h 218"/>
                <a:gd name="T28" fmla="*/ 79 w 329"/>
                <a:gd name="T29" fmla="*/ 10 h 218"/>
                <a:gd name="T30" fmla="*/ 72 w 329"/>
                <a:gd name="T31" fmla="*/ 9 h 218"/>
                <a:gd name="T32" fmla="*/ 64 w 329"/>
                <a:gd name="T33" fmla="*/ 7 h 218"/>
                <a:gd name="T34" fmla="*/ 51 w 329"/>
                <a:gd name="T35" fmla="*/ 5 h 218"/>
                <a:gd name="T36" fmla="*/ 38 w 329"/>
                <a:gd name="T37" fmla="*/ 4 h 218"/>
                <a:gd name="T38" fmla="*/ 27 w 329"/>
                <a:gd name="T39" fmla="*/ 3 h 218"/>
                <a:gd name="T40" fmla="*/ 18 w 329"/>
                <a:gd name="T41" fmla="*/ 2 h 218"/>
                <a:gd name="T42" fmla="*/ 0 w 329"/>
                <a:gd name="T43" fmla="*/ 1 h 218"/>
                <a:gd name="T44" fmla="*/ 18 w 329"/>
                <a:gd name="T45" fmla="*/ 1 h 218"/>
                <a:gd name="T46" fmla="*/ 27 w 329"/>
                <a:gd name="T47" fmla="*/ 0 h 218"/>
                <a:gd name="T48" fmla="*/ 39 w 329"/>
                <a:gd name="T49" fmla="*/ 1 h 218"/>
                <a:gd name="T50" fmla="*/ 51 w 329"/>
                <a:gd name="T51" fmla="*/ 1 h 218"/>
                <a:gd name="T52" fmla="*/ 65 w 329"/>
                <a:gd name="T53" fmla="*/ 3 h 218"/>
                <a:gd name="T54" fmla="*/ 73 w 329"/>
                <a:gd name="T55" fmla="*/ 3 h 218"/>
                <a:gd name="T56" fmla="*/ 80 w 329"/>
                <a:gd name="T57" fmla="*/ 4 h 218"/>
                <a:gd name="T58" fmla="*/ 96 w 329"/>
                <a:gd name="T59" fmla="*/ 7 h 218"/>
                <a:gd name="T60" fmla="*/ 113 w 329"/>
                <a:gd name="T61" fmla="*/ 10 h 218"/>
                <a:gd name="T62" fmla="*/ 131 w 329"/>
                <a:gd name="T63" fmla="*/ 15 h 218"/>
                <a:gd name="T64" fmla="*/ 167 w 329"/>
                <a:gd name="T65" fmla="*/ 27 h 218"/>
                <a:gd name="T66" fmla="*/ 185 w 329"/>
                <a:gd name="T67" fmla="*/ 35 h 218"/>
                <a:gd name="T68" fmla="*/ 202 w 329"/>
                <a:gd name="T69" fmla="*/ 44 h 218"/>
                <a:gd name="T70" fmla="*/ 235 w 329"/>
                <a:gd name="T71" fmla="*/ 67 h 218"/>
                <a:gd name="T72" fmla="*/ 264 w 329"/>
                <a:gd name="T73" fmla="*/ 93 h 218"/>
                <a:gd name="T74" fmla="*/ 287 w 329"/>
                <a:gd name="T75" fmla="*/ 121 h 218"/>
                <a:gd name="T76" fmla="*/ 304 w 329"/>
                <a:gd name="T77" fmla="*/ 149 h 218"/>
                <a:gd name="T78" fmla="*/ 324 w 329"/>
                <a:gd name="T79" fmla="*/ 194 h 218"/>
                <a:gd name="T80" fmla="*/ 328 w 329"/>
                <a:gd name="T81" fmla="*/ 208 h 218"/>
                <a:gd name="T82" fmla="*/ 329 w 329"/>
                <a:gd name="T83" fmla="*/ 212 h 218"/>
                <a:gd name="T84" fmla="*/ 329 w 329"/>
                <a:gd name="T85" fmla="*/ 213 h 218"/>
                <a:gd name="T86" fmla="*/ 299 w 329"/>
                <a:gd name="T87" fmla="*/ 21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9" h="218">
                  <a:moveTo>
                    <a:pt x="299" y="218"/>
                  </a:moveTo>
                  <a:cubicBezTo>
                    <a:pt x="299" y="218"/>
                    <a:pt x="299" y="218"/>
                    <a:pt x="299" y="217"/>
                  </a:cubicBezTo>
                  <a:cubicBezTo>
                    <a:pt x="299" y="217"/>
                    <a:pt x="299" y="216"/>
                    <a:pt x="298" y="214"/>
                  </a:cubicBezTo>
                  <a:cubicBezTo>
                    <a:pt x="298" y="212"/>
                    <a:pt x="297" y="208"/>
                    <a:pt x="296" y="203"/>
                  </a:cubicBezTo>
                  <a:cubicBezTo>
                    <a:pt x="293" y="192"/>
                    <a:pt x="289" y="178"/>
                    <a:pt x="281" y="161"/>
                  </a:cubicBezTo>
                  <a:cubicBezTo>
                    <a:pt x="277" y="152"/>
                    <a:pt x="273" y="144"/>
                    <a:pt x="267" y="134"/>
                  </a:cubicBezTo>
                  <a:cubicBezTo>
                    <a:pt x="262" y="125"/>
                    <a:pt x="255" y="116"/>
                    <a:pt x="248" y="107"/>
                  </a:cubicBezTo>
                  <a:cubicBezTo>
                    <a:pt x="241" y="98"/>
                    <a:pt x="232" y="89"/>
                    <a:pt x="223" y="81"/>
                  </a:cubicBezTo>
                  <a:cubicBezTo>
                    <a:pt x="214" y="72"/>
                    <a:pt x="204" y="65"/>
                    <a:pt x="194" y="57"/>
                  </a:cubicBezTo>
                  <a:cubicBezTo>
                    <a:pt x="189" y="54"/>
                    <a:pt x="184" y="50"/>
                    <a:pt x="178" y="47"/>
                  </a:cubicBezTo>
                  <a:cubicBezTo>
                    <a:pt x="173" y="44"/>
                    <a:pt x="167" y="41"/>
                    <a:pt x="162" y="38"/>
                  </a:cubicBezTo>
                  <a:cubicBezTo>
                    <a:pt x="151" y="33"/>
                    <a:pt x="139" y="28"/>
                    <a:pt x="128" y="24"/>
                  </a:cubicBezTo>
                  <a:cubicBezTo>
                    <a:pt x="122" y="22"/>
                    <a:pt x="117" y="20"/>
                    <a:pt x="111" y="18"/>
                  </a:cubicBezTo>
                  <a:cubicBezTo>
                    <a:pt x="106" y="17"/>
                    <a:pt x="100" y="15"/>
                    <a:pt x="95" y="14"/>
                  </a:cubicBezTo>
                  <a:cubicBezTo>
                    <a:pt x="90" y="12"/>
                    <a:pt x="84" y="11"/>
                    <a:pt x="79" y="10"/>
                  </a:cubicBezTo>
                  <a:cubicBezTo>
                    <a:pt x="77" y="10"/>
                    <a:pt x="74" y="9"/>
                    <a:pt x="72" y="9"/>
                  </a:cubicBezTo>
                  <a:cubicBezTo>
                    <a:pt x="69" y="8"/>
                    <a:pt x="67" y="8"/>
                    <a:pt x="64" y="7"/>
                  </a:cubicBezTo>
                  <a:cubicBezTo>
                    <a:pt x="60" y="7"/>
                    <a:pt x="55" y="6"/>
                    <a:pt x="51" y="5"/>
                  </a:cubicBezTo>
                  <a:cubicBezTo>
                    <a:pt x="46" y="5"/>
                    <a:pt x="42" y="4"/>
                    <a:pt x="38" y="4"/>
                  </a:cubicBezTo>
                  <a:cubicBezTo>
                    <a:pt x="34" y="3"/>
                    <a:pt x="31" y="3"/>
                    <a:pt x="27" y="3"/>
                  </a:cubicBezTo>
                  <a:cubicBezTo>
                    <a:pt x="24" y="2"/>
                    <a:pt x="21" y="2"/>
                    <a:pt x="18" y="2"/>
                  </a:cubicBezTo>
                  <a:cubicBezTo>
                    <a:pt x="7" y="1"/>
                    <a:pt x="0" y="1"/>
                    <a:pt x="0" y="1"/>
                  </a:cubicBezTo>
                  <a:cubicBezTo>
                    <a:pt x="0" y="1"/>
                    <a:pt x="7" y="1"/>
                    <a:pt x="18" y="1"/>
                  </a:cubicBezTo>
                  <a:cubicBezTo>
                    <a:pt x="21" y="1"/>
                    <a:pt x="24" y="0"/>
                    <a:pt x="27" y="0"/>
                  </a:cubicBezTo>
                  <a:cubicBezTo>
                    <a:pt x="31" y="1"/>
                    <a:pt x="35" y="1"/>
                    <a:pt x="39" y="1"/>
                  </a:cubicBezTo>
                  <a:cubicBezTo>
                    <a:pt x="42" y="1"/>
                    <a:pt x="47" y="1"/>
                    <a:pt x="51" y="1"/>
                  </a:cubicBezTo>
                  <a:cubicBezTo>
                    <a:pt x="56" y="2"/>
                    <a:pt x="60" y="2"/>
                    <a:pt x="65" y="3"/>
                  </a:cubicBezTo>
                  <a:cubicBezTo>
                    <a:pt x="68" y="3"/>
                    <a:pt x="70" y="3"/>
                    <a:pt x="73" y="3"/>
                  </a:cubicBezTo>
                  <a:cubicBezTo>
                    <a:pt x="75" y="4"/>
                    <a:pt x="78" y="4"/>
                    <a:pt x="80" y="4"/>
                  </a:cubicBezTo>
                  <a:cubicBezTo>
                    <a:pt x="85" y="5"/>
                    <a:pt x="91" y="6"/>
                    <a:pt x="96" y="7"/>
                  </a:cubicBezTo>
                  <a:cubicBezTo>
                    <a:pt x="102" y="8"/>
                    <a:pt x="108" y="9"/>
                    <a:pt x="113" y="10"/>
                  </a:cubicBezTo>
                  <a:cubicBezTo>
                    <a:pt x="119" y="11"/>
                    <a:pt x="125" y="13"/>
                    <a:pt x="131" y="15"/>
                  </a:cubicBezTo>
                  <a:cubicBezTo>
                    <a:pt x="143" y="18"/>
                    <a:pt x="155" y="22"/>
                    <a:pt x="167" y="27"/>
                  </a:cubicBezTo>
                  <a:cubicBezTo>
                    <a:pt x="173" y="29"/>
                    <a:pt x="179" y="32"/>
                    <a:pt x="185" y="35"/>
                  </a:cubicBezTo>
                  <a:cubicBezTo>
                    <a:pt x="191" y="38"/>
                    <a:pt x="197" y="41"/>
                    <a:pt x="202" y="44"/>
                  </a:cubicBezTo>
                  <a:cubicBezTo>
                    <a:pt x="214" y="51"/>
                    <a:pt x="225" y="59"/>
                    <a:pt x="235" y="67"/>
                  </a:cubicBezTo>
                  <a:cubicBezTo>
                    <a:pt x="246" y="75"/>
                    <a:pt x="255" y="84"/>
                    <a:pt x="264" y="93"/>
                  </a:cubicBezTo>
                  <a:cubicBezTo>
                    <a:pt x="272" y="102"/>
                    <a:pt x="280" y="112"/>
                    <a:pt x="287" y="121"/>
                  </a:cubicBezTo>
                  <a:cubicBezTo>
                    <a:pt x="294" y="131"/>
                    <a:pt x="299" y="140"/>
                    <a:pt x="304" y="149"/>
                  </a:cubicBezTo>
                  <a:cubicBezTo>
                    <a:pt x="314" y="167"/>
                    <a:pt x="320" y="183"/>
                    <a:pt x="324" y="194"/>
                  </a:cubicBezTo>
                  <a:cubicBezTo>
                    <a:pt x="326" y="200"/>
                    <a:pt x="327" y="205"/>
                    <a:pt x="328" y="208"/>
                  </a:cubicBezTo>
                  <a:cubicBezTo>
                    <a:pt x="329" y="210"/>
                    <a:pt x="329" y="211"/>
                    <a:pt x="329" y="212"/>
                  </a:cubicBezTo>
                  <a:cubicBezTo>
                    <a:pt x="329" y="213"/>
                    <a:pt x="329" y="213"/>
                    <a:pt x="329" y="213"/>
                  </a:cubicBezTo>
                  <a:lnTo>
                    <a:pt x="299" y="218"/>
                  </a:lnTo>
                  <a:close/>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9" name="Freeform 47"/>
            <p:cNvSpPr/>
            <p:nvPr userDrawn="1">
              <p:custDataLst>
                <p:tags r:id="rId53"/>
              </p:custDataLst>
            </p:nvPr>
          </p:nvSpPr>
          <p:spPr bwMode="auto">
            <a:xfrm>
              <a:off x="8559872" y="4619625"/>
              <a:ext cx="47625" cy="241300"/>
            </a:xfrm>
            <a:custGeom>
              <a:avLst/>
              <a:gdLst>
                <a:gd name="T0" fmla="*/ 3 w 74"/>
                <a:gd name="T1" fmla="*/ 381 h 381"/>
                <a:gd name="T2" fmla="*/ 3 w 74"/>
                <a:gd name="T3" fmla="*/ 376 h 381"/>
                <a:gd name="T4" fmla="*/ 2 w 74"/>
                <a:gd name="T5" fmla="*/ 364 h 381"/>
                <a:gd name="T6" fmla="*/ 1 w 74"/>
                <a:gd name="T7" fmla="*/ 319 h 381"/>
                <a:gd name="T8" fmla="*/ 7 w 74"/>
                <a:gd name="T9" fmla="*/ 183 h 381"/>
                <a:gd name="T10" fmla="*/ 12 w 74"/>
                <a:gd name="T11" fmla="*/ 146 h 381"/>
                <a:gd name="T12" fmla="*/ 19 w 74"/>
                <a:gd name="T13" fmla="*/ 111 h 381"/>
                <a:gd name="T14" fmla="*/ 23 w 74"/>
                <a:gd name="T15" fmla="*/ 94 h 381"/>
                <a:gd name="T16" fmla="*/ 28 w 74"/>
                <a:gd name="T17" fmla="*/ 79 h 381"/>
                <a:gd name="T18" fmla="*/ 39 w 74"/>
                <a:gd name="T19" fmla="*/ 51 h 381"/>
                <a:gd name="T20" fmla="*/ 45 w 74"/>
                <a:gd name="T21" fmla="*/ 39 h 381"/>
                <a:gd name="T22" fmla="*/ 51 w 74"/>
                <a:gd name="T23" fmla="*/ 28 h 381"/>
                <a:gd name="T24" fmla="*/ 57 w 74"/>
                <a:gd name="T25" fmla="*/ 19 h 381"/>
                <a:gd name="T26" fmla="*/ 62 w 74"/>
                <a:gd name="T27" fmla="*/ 12 h 381"/>
                <a:gd name="T28" fmla="*/ 71 w 74"/>
                <a:gd name="T29" fmla="*/ 3 h 381"/>
                <a:gd name="T30" fmla="*/ 74 w 74"/>
                <a:gd name="T31" fmla="*/ 0 h 381"/>
                <a:gd name="T32" fmla="*/ 71 w 74"/>
                <a:gd name="T33" fmla="*/ 3 h 381"/>
                <a:gd name="T34" fmla="*/ 63 w 74"/>
                <a:gd name="T35" fmla="*/ 13 h 381"/>
                <a:gd name="T36" fmla="*/ 59 w 74"/>
                <a:gd name="T37" fmla="*/ 21 h 381"/>
                <a:gd name="T38" fmla="*/ 53 w 74"/>
                <a:gd name="T39" fmla="*/ 30 h 381"/>
                <a:gd name="T40" fmla="*/ 48 w 74"/>
                <a:gd name="T41" fmla="*/ 40 h 381"/>
                <a:gd name="T42" fmla="*/ 44 w 74"/>
                <a:gd name="T43" fmla="*/ 52 h 381"/>
                <a:gd name="T44" fmla="*/ 35 w 74"/>
                <a:gd name="T45" fmla="*/ 81 h 381"/>
                <a:gd name="T46" fmla="*/ 32 w 74"/>
                <a:gd name="T47" fmla="*/ 96 h 381"/>
                <a:gd name="T48" fmla="*/ 29 w 74"/>
                <a:gd name="T49" fmla="*/ 113 h 381"/>
                <a:gd name="T50" fmla="*/ 24 w 74"/>
                <a:gd name="T51" fmla="*/ 148 h 381"/>
                <a:gd name="T52" fmla="*/ 22 w 74"/>
                <a:gd name="T53" fmla="*/ 184 h 381"/>
                <a:gd name="T54" fmla="*/ 27 w 74"/>
                <a:gd name="T55" fmla="*/ 317 h 381"/>
                <a:gd name="T56" fmla="*/ 31 w 74"/>
                <a:gd name="T57" fmla="*/ 361 h 381"/>
                <a:gd name="T58" fmla="*/ 33 w 74"/>
                <a:gd name="T59" fmla="*/ 373 h 381"/>
                <a:gd name="T60" fmla="*/ 34 w 74"/>
                <a:gd name="T61" fmla="*/ 377 h 381"/>
                <a:gd name="T62" fmla="*/ 3 w 74"/>
                <a:gd name="T63" fmla="*/ 381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381">
                  <a:moveTo>
                    <a:pt x="3" y="381"/>
                  </a:moveTo>
                  <a:cubicBezTo>
                    <a:pt x="3" y="381"/>
                    <a:pt x="3" y="379"/>
                    <a:pt x="3" y="376"/>
                  </a:cubicBezTo>
                  <a:cubicBezTo>
                    <a:pt x="3" y="373"/>
                    <a:pt x="2" y="369"/>
                    <a:pt x="2" y="364"/>
                  </a:cubicBezTo>
                  <a:cubicBezTo>
                    <a:pt x="2" y="353"/>
                    <a:pt x="1" y="337"/>
                    <a:pt x="1" y="319"/>
                  </a:cubicBezTo>
                  <a:cubicBezTo>
                    <a:pt x="0" y="282"/>
                    <a:pt x="1" y="232"/>
                    <a:pt x="7" y="183"/>
                  </a:cubicBezTo>
                  <a:cubicBezTo>
                    <a:pt x="8" y="170"/>
                    <a:pt x="10" y="158"/>
                    <a:pt x="12" y="146"/>
                  </a:cubicBezTo>
                  <a:cubicBezTo>
                    <a:pt x="14" y="134"/>
                    <a:pt x="17" y="122"/>
                    <a:pt x="19" y="111"/>
                  </a:cubicBezTo>
                  <a:cubicBezTo>
                    <a:pt x="21" y="105"/>
                    <a:pt x="22" y="100"/>
                    <a:pt x="23" y="94"/>
                  </a:cubicBezTo>
                  <a:cubicBezTo>
                    <a:pt x="25" y="89"/>
                    <a:pt x="27" y="84"/>
                    <a:pt x="28" y="79"/>
                  </a:cubicBezTo>
                  <a:cubicBezTo>
                    <a:pt x="32" y="69"/>
                    <a:pt x="35" y="59"/>
                    <a:pt x="39" y="51"/>
                  </a:cubicBezTo>
                  <a:cubicBezTo>
                    <a:pt x="41" y="46"/>
                    <a:pt x="43" y="42"/>
                    <a:pt x="45" y="39"/>
                  </a:cubicBezTo>
                  <a:cubicBezTo>
                    <a:pt x="47" y="35"/>
                    <a:pt x="49" y="31"/>
                    <a:pt x="51" y="28"/>
                  </a:cubicBezTo>
                  <a:cubicBezTo>
                    <a:pt x="53" y="25"/>
                    <a:pt x="55" y="22"/>
                    <a:pt x="57" y="19"/>
                  </a:cubicBezTo>
                  <a:cubicBezTo>
                    <a:pt x="59" y="17"/>
                    <a:pt x="61" y="15"/>
                    <a:pt x="62" y="12"/>
                  </a:cubicBezTo>
                  <a:cubicBezTo>
                    <a:pt x="66" y="8"/>
                    <a:pt x="69" y="5"/>
                    <a:pt x="71" y="3"/>
                  </a:cubicBezTo>
                  <a:cubicBezTo>
                    <a:pt x="73" y="1"/>
                    <a:pt x="74" y="0"/>
                    <a:pt x="74" y="0"/>
                  </a:cubicBezTo>
                  <a:cubicBezTo>
                    <a:pt x="74" y="0"/>
                    <a:pt x="73" y="1"/>
                    <a:pt x="71" y="3"/>
                  </a:cubicBezTo>
                  <a:cubicBezTo>
                    <a:pt x="69" y="6"/>
                    <a:pt x="66" y="9"/>
                    <a:pt x="63" y="13"/>
                  </a:cubicBezTo>
                  <a:cubicBezTo>
                    <a:pt x="62" y="15"/>
                    <a:pt x="60" y="18"/>
                    <a:pt x="59" y="21"/>
                  </a:cubicBezTo>
                  <a:cubicBezTo>
                    <a:pt x="57" y="23"/>
                    <a:pt x="55" y="26"/>
                    <a:pt x="53" y="30"/>
                  </a:cubicBezTo>
                  <a:cubicBezTo>
                    <a:pt x="52" y="33"/>
                    <a:pt x="50" y="37"/>
                    <a:pt x="48" y="40"/>
                  </a:cubicBezTo>
                  <a:cubicBezTo>
                    <a:pt x="47" y="44"/>
                    <a:pt x="45" y="48"/>
                    <a:pt x="44" y="52"/>
                  </a:cubicBezTo>
                  <a:cubicBezTo>
                    <a:pt x="40" y="61"/>
                    <a:pt x="38" y="70"/>
                    <a:pt x="35" y="81"/>
                  </a:cubicBezTo>
                  <a:cubicBezTo>
                    <a:pt x="34" y="86"/>
                    <a:pt x="33" y="91"/>
                    <a:pt x="32" y="96"/>
                  </a:cubicBezTo>
                  <a:cubicBezTo>
                    <a:pt x="31" y="102"/>
                    <a:pt x="30" y="107"/>
                    <a:pt x="29" y="113"/>
                  </a:cubicBezTo>
                  <a:cubicBezTo>
                    <a:pt x="27" y="124"/>
                    <a:pt x="25" y="136"/>
                    <a:pt x="24" y="148"/>
                  </a:cubicBezTo>
                  <a:cubicBezTo>
                    <a:pt x="23" y="160"/>
                    <a:pt x="23" y="172"/>
                    <a:pt x="22" y="184"/>
                  </a:cubicBezTo>
                  <a:cubicBezTo>
                    <a:pt x="20" y="232"/>
                    <a:pt x="23" y="281"/>
                    <a:pt x="27" y="317"/>
                  </a:cubicBezTo>
                  <a:cubicBezTo>
                    <a:pt x="28" y="336"/>
                    <a:pt x="30" y="351"/>
                    <a:pt x="31" y="361"/>
                  </a:cubicBezTo>
                  <a:cubicBezTo>
                    <a:pt x="32" y="366"/>
                    <a:pt x="33" y="370"/>
                    <a:pt x="33" y="373"/>
                  </a:cubicBezTo>
                  <a:cubicBezTo>
                    <a:pt x="34" y="376"/>
                    <a:pt x="34" y="377"/>
                    <a:pt x="34" y="377"/>
                  </a:cubicBezTo>
                  <a:lnTo>
                    <a:pt x="3" y="381"/>
                  </a:lnTo>
                  <a:close/>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0" name="Oval 48"/>
            <p:cNvSpPr>
              <a:spLocks noChangeArrowheads="1"/>
            </p:cNvSpPr>
            <p:nvPr userDrawn="1">
              <p:custDataLst>
                <p:tags r:id="rId54"/>
              </p:custDataLst>
            </p:nvPr>
          </p:nvSpPr>
          <p:spPr bwMode="auto">
            <a:xfrm>
              <a:off x="7620072" y="4975225"/>
              <a:ext cx="320675" cy="77787"/>
            </a:xfrm>
            <a:prstGeom prst="ellipse">
              <a:avLst/>
            </a:prstGeom>
            <a:solidFill>
              <a:srgbClr val="C57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1" name="Oval 49"/>
            <p:cNvSpPr>
              <a:spLocks noChangeArrowheads="1"/>
            </p:cNvSpPr>
            <p:nvPr userDrawn="1">
              <p:custDataLst>
                <p:tags r:id="rId55"/>
              </p:custDataLst>
            </p:nvPr>
          </p:nvSpPr>
          <p:spPr bwMode="auto">
            <a:xfrm>
              <a:off x="7493072" y="3787775"/>
              <a:ext cx="600075" cy="938212"/>
            </a:xfrm>
            <a:prstGeom prst="ellipse">
              <a:avLst/>
            </a:prstGeom>
            <a:solidFill>
              <a:srgbClr val="F0587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2" name="Freeform 50"/>
            <p:cNvSpPr/>
            <p:nvPr userDrawn="1">
              <p:custDataLst>
                <p:tags r:id="rId56"/>
              </p:custDataLst>
            </p:nvPr>
          </p:nvSpPr>
          <p:spPr bwMode="auto">
            <a:xfrm>
              <a:off x="7499422" y="3787775"/>
              <a:ext cx="287338" cy="936625"/>
            </a:xfrm>
            <a:custGeom>
              <a:avLst/>
              <a:gdLst>
                <a:gd name="T0" fmla="*/ 452 w 452"/>
                <a:gd name="T1" fmla="*/ 0 h 1479"/>
                <a:gd name="T2" fmla="*/ 0 w 452"/>
                <a:gd name="T3" fmla="*/ 740 h 1479"/>
                <a:gd name="T4" fmla="*/ 452 w 452"/>
                <a:gd name="T5" fmla="*/ 1479 h 1479"/>
                <a:gd name="T6" fmla="*/ 452 w 452"/>
                <a:gd name="T7" fmla="*/ 0 h 1479"/>
              </a:gdLst>
              <a:ahLst/>
              <a:cxnLst>
                <a:cxn ang="0">
                  <a:pos x="T0" y="T1"/>
                </a:cxn>
                <a:cxn ang="0">
                  <a:pos x="T2" y="T3"/>
                </a:cxn>
                <a:cxn ang="0">
                  <a:pos x="T4" y="T5"/>
                </a:cxn>
                <a:cxn ang="0">
                  <a:pos x="T6" y="T7"/>
                </a:cxn>
              </a:cxnLst>
              <a:rect l="0" t="0" r="r" b="b"/>
              <a:pathLst>
                <a:path w="452" h="1479">
                  <a:moveTo>
                    <a:pt x="452" y="0"/>
                  </a:moveTo>
                  <a:cubicBezTo>
                    <a:pt x="200" y="16"/>
                    <a:pt x="0" y="341"/>
                    <a:pt x="0" y="740"/>
                  </a:cubicBezTo>
                  <a:cubicBezTo>
                    <a:pt x="0" y="1139"/>
                    <a:pt x="200" y="1464"/>
                    <a:pt x="452" y="1479"/>
                  </a:cubicBezTo>
                  <a:cubicBezTo>
                    <a:pt x="452" y="0"/>
                    <a:pt x="452" y="0"/>
                    <a:pt x="452" y="0"/>
                  </a:cubicBezTo>
                </a:path>
              </a:pathLst>
            </a:custGeom>
            <a:solidFill>
              <a:srgbClr val="F771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3" name="Freeform 51"/>
            <p:cNvSpPr/>
            <p:nvPr userDrawn="1">
              <p:custDataLst>
                <p:tags r:id="rId57"/>
              </p:custDataLst>
            </p:nvPr>
          </p:nvSpPr>
          <p:spPr bwMode="auto">
            <a:xfrm>
              <a:off x="7743897" y="4354513"/>
              <a:ext cx="49213" cy="663575"/>
            </a:xfrm>
            <a:custGeom>
              <a:avLst/>
              <a:gdLst>
                <a:gd name="T0" fmla="*/ 76 w 76"/>
                <a:gd name="T1" fmla="*/ 1010 h 1048"/>
                <a:gd name="T2" fmla="*/ 38 w 76"/>
                <a:gd name="T3" fmla="*/ 1048 h 1048"/>
                <a:gd name="T4" fmla="*/ 0 w 76"/>
                <a:gd name="T5" fmla="*/ 1010 h 1048"/>
                <a:gd name="T6" fmla="*/ 0 w 76"/>
                <a:gd name="T7" fmla="*/ 38 h 1048"/>
                <a:gd name="T8" fmla="*/ 38 w 76"/>
                <a:gd name="T9" fmla="*/ 0 h 1048"/>
                <a:gd name="T10" fmla="*/ 76 w 76"/>
                <a:gd name="T11" fmla="*/ 38 h 1048"/>
                <a:gd name="T12" fmla="*/ 76 w 76"/>
                <a:gd name="T13" fmla="*/ 1010 h 1048"/>
              </a:gdLst>
              <a:ahLst/>
              <a:cxnLst>
                <a:cxn ang="0">
                  <a:pos x="T0" y="T1"/>
                </a:cxn>
                <a:cxn ang="0">
                  <a:pos x="T2" y="T3"/>
                </a:cxn>
                <a:cxn ang="0">
                  <a:pos x="T4" y="T5"/>
                </a:cxn>
                <a:cxn ang="0">
                  <a:pos x="T6" y="T7"/>
                </a:cxn>
                <a:cxn ang="0">
                  <a:pos x="T8" y="T9"/>
                </a:cxn>
                <a:cxn ang="0">
                  <a:pos x="T10" y="T11"/>
                </a:cxn>
                <a:cxn ang="0">
                  <a:pos x="T12" y="T13"/>
                </a:cxn>
              </a:cxnLst>
              <a:rect l="0" t="0" r="r" b="b"/>
              <a:pathLst>
                <a:path w="76" h="1048">
                  <a:moveTo>
                    <a:pt x="76" y="1010"/>
                  </a:moveTo>
                  <a:cubicBezTo>
                    <a:pt x="76" y="1031"/>
                    <a:pt x="59" y="1048"/>
                    <a:pt x="38" y="1048"/>
                  </a:cubicBezTo>
                  <a:cubicBezTo>
                    <a:pt x="17" y="1048"/>
                    <a:pt x="0" y="1031"/>
                    <a:pt x="0" y="1010"/>
                  </a:cubicBezTo>
                  <a:cubicBezTo>
                    <a:pt x="0" y="38"/>
                    <a:pt x="0" y="38"/>
                    <a:pt x="0" y="38"/>
                  </a:cubicBezTo>
                  <a:cubicBezTo>
                    <a:pt x="0" y="17"/>
                    <a:pt x="17" y="0"/>
                    <a:pt x="38" y="0"/>
                  </a:cubicBezTo>
                  <a:cubicBezTo>
                    <a:pt x="59" y="0"/>
                    <a:pt x="76" y="17"/>
                    <a:pt x="76" y="38"/>
                  </a:cubicBezTo>
                  <a:lnTo>
                    <a:pt x="76" y="1010"/>
                  </a:lnTo>
                  <a:close/>
                </a:path>
              </a:pathLst>
            </a:custGeom>
            <a:solidFill>
              <a:srgbClr val="8E503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4" name="Oval 52"/>
            <p:cNvSpPr>
              <a:spLocks noChangeArrowheads="1"/>
            </p:cNvSpPr>
            <p:nvPr userDrawn="1">
              <p:custDataLst>
                <p:tags r:id="rId58"/>
              </p:custDataLst>
            </p:nvPr>
          </p:nvSpPr>
          <p:spPr bwMode="auto">
            <a:xfrm>
              <a:off x="5492822" y="4859338"/>
              <a:ext cx="304800" cy="73025"/>
            </a:xfrm>
            <a:prstGeom prst="ellipse">
              <a:avLst/>
            </a:prstGeom>
            <a:solidFill>
              <a:srgbClr val="C57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5" name="Oval 53"/>
            <p:cNvSpPr>
              <a:spLocks noChangeArrowheads="1"/>
            </p:cNvSpPr>
            <p:nvPr userDrawn="1">
              <p:custDataLst>
                <p:tags r:id="rId59"/>
              </p:custDataLst>
            </p:nvPr>
          </p:nvSpPr>
          <p:spPr bwMode="auto">
            <a:xfrm>
              <a:off x="5370585" y="3732213"/>
              <a:ext cx="569913" cy="890587"/>
            </a:xfrm>
            <a:prstGeom prst="ellipse">
              <a:avLst/>
            </a:prstGeom>
            <a:solidFill>
              <a:srgbClr val="CC8C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6" name="Freeform 54"/>
            <p:cNvSpPr/>
            <p:nvPr userDrawn="1">
              <p:custDataLst>
                <p:tags r:id="rId60"/>
              </p:custDataLst>
            </p:nvPr>
          </p:nvSpPr>
          <p:spPr bwMode="auto">
            <a:xfrm>
              <a:off x="5376935" y="3732213"/>
              <a:ext cx="273050" cy="889000"/>
            </a:xfrm>
            <a:custGeom>
              <a:avLst/>
              <a:gdLst>
                <a:gd name="T0" fmla="*/ 429 w 429"/>
                <a:gd name="T1" fmla="*/ 0 h 1404"/>
                <a:gd name="T2" fmla="*/ 0 w 429"/>
                <a:gd name="T3" fmla="*/ 702 h 1404"/>
                <a:gd name="T4" fmla="*/ 429 w 429"/>
                <a:gd name="T5" fmla="*/ 1404 h 1404"/>
                <a:gd name="T6" fmla="*/ 429 w 429"/>
                <a:gd name="T7" fmla="*/ 0 h 1404"/>
              </a:gdLst>
              <a:ahLst/>
              <a:cxnLst>
                <a:cxn ang="0">
                  <a:pos x="T0" y="T1"/>
                </a:cxn>
                <a:cxn ang="0">
                  <a:pos x="T2" y="T3"/>
                </a:cxn>
                <a:cxn ang="0">
                  <a:pos x="T4" y="T5"/>
                </a:cxn>
                <a:cxn ang="0">
                  <a:pos x="T6" y="T7"/>
                </a:cxn>
              </a:cxnLst>
              <a:rect l="0" t="0" r="r" b="b"/>
              <a:pathLst>
                <a:path w="429" h="1404">
                  <a:moveTo>
                    <a:pt x="429" y="0"/>
                  </a:moveTo>
                  <a:cubicBezTo>
                    <a:pt x="191" y="15"/>
                    <a:pt x="0" y="324"/>
                    <a:pt x="0" y="702"/>
                  </a:cubicBezTo>
                  <a:cubicBezTo>
                    <a:pt x="0" y="1081"/>
                    <a:pt x="191" y="1389"/>
                    <a:pt x="429" y="1404"/>
                  </a:cubicBezTo>
                  <a:cubicBezTo>
                    <a:pt x="429" y="0"/>
                    <a:pt x="429" y="0"/>
                    <a:pt x="429" y="0"/>
                  </a:cubicBezTo>
                </a:path>
              </a:pathLst>
            </a:custGeom>
            <a:solidFill>
              <a:srgbClr val="E49F9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7" name="Freeform 55"/>
            <p:cNvSpPr/>
            <p:nvPr userDrawn="1">
              <p:custDataLst>
                <p:tags r:id="rId61"/>
              </p:custDataLst>
            </p:nvPr>
          </p:nvSpPr>
          <p:spPr bwMode="auto">
            <a:xfrm>
              <a:off x="5616647" y="4265613"/>
              <a:ext cx="47625" cy="639762"/>
            </a:xfrm>
            <a:custGeom>
              <a:avLst/>
              <a:gdLst>
                <a:gd name="T0" fmla="*/ 76 w 76"/>
                <a:gd name="T1" fmla="*/ 970 h 1008"/>
                <a:gd name="T2" fmla="*/ 38 w 76"/>
                <a:gd name="T3" fmla="*/ 1008 h 1008"/>
                <a:gd name="T4" fmla="*/ 0 w 76"/>
                <a:gd name="T5" fmla="*/ 970 h 1008"/>
                <a:gd name="T6" fmla="*/ 0 w 76"/>
                <a:gd name="T7" fmla="*/ 38 h 1008"/>
                <a:gd name="T8" fmla="*/ 38 w 76"/>
                <a:gd name="T9" fmla="*/ 0 h 1008"/>
                <a:gd name="T10" fmla="*/ 76 w 76"/>
                <a:gd name="T11" fmla="*/ 38 h 1008"/>
                <a:gd name="T12" fmla="*/ 76 w 76"/>
                <a:gd name="T13" fmla="*/ 970 h 1008"/>
              </a:gdLst>
              <a:ahLst/>
              <a:cxnLst>
                <a:cxn ang="0">
                  <a:pos x="T0" y="T1"/>
                </a:cxn>
                <a:cxn ang="0">
                  <a:pos x="T2" y="T3"/>
                </a:cxn>
                <a:cxn ang="0">
                  <a:pos x="T4" y="T5"/>
                </a:cxn>
                <a:cxn ang="0">
                  <a:pos x="T6" y="T7"/>
                </a:cxn>
                <a:cxn ang="0">
                  <a:pos x="T8" y="T9"/>
                </a:cxn>
                <a:cxn ang="0">
                  <a:pos x="T10" y="T11"/>
                </a:cxn>
                <a:cxn ang="0">
                  <a:pos x="T12" y="T13"/>
                </a:cxn>
              </a:cxnLst>
              <a:rect l="0" t="0" r="r" b="b"/>
              <a:pathLst>
                <a:path w="76" h="1007">
                  <a:moveTo>
                    <a:pt x="76" y="970"/>
                  </a:moveTo>
                  <a:cubicBezTo>
                    <a:pt x="76" y="991"/>
                    <a:pt x="59" y="1008"/>
                    <a:pt x="38" y="1008"/>
                  </a:cubicBezTo>
                  <a:cubicBezTo>
                    <a:pt x="17" y="1008"/>
                    <a:pt x="0" y="991"/>
                    <a:pt x="0" y="970"/>
                  </a:cubicBezTo>
                  <a:cubicBezTo>
                    <a:pt x="0" y="38"/>
                    <a:pt x="0" y="38"/>
                    <a:pt x="0" y="38"/>
                  </a:cubicBezTo>
                  <a:cubicBezTo>
                    <a:pt x="0" y="17"/>
                    <a:pt x="17" y="0"/>
                    <a:pt x="38" y="0"/>
                  </a:cubicBezTo>
                  <a:cubicBezTo>
                    <a:pt x="59" y="0"/>
                    <a:pt x="76" y="17"/>
                    <a:pt x="76" y="38"/>
                  </a:cubicBezTo>
                  <a:lnTo>
                    <a:pt x="76" y="970"/>
                  </a:lnTo>
                  <a:close/>
                </a:path>
              </a:pathLst>
            </a:custGeom>
            <a:solidFill>
              <a:srgbClr val="8E503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3" name="Freeform 61"/>
            <p:cNvSpPr/>
            <p:nvPr userDrawn="1">
              <p:custDataLst>
                <p:tags r:id="rId62"/>
              </p:custDataLst>
            </p:nvPr>
          </p:nvSpPr>
          <p:spPr bwMode="auto">
            <a:xfrm>
              <a:off x="6445322" y="4560888"/>
              <a:ext cx="715963" cy="342900"/>
            </a:xfrm>
            <a:custGeom>
              <a:avLst/>
              <a:gdLst>
                <a:gd name="T0" fmla="*/ 1118 w 1124"/>
                <a:gd name="T1" fmla="*/ 541 h 541"/>
                <a:gd name="T2" fmla="*/ 1124 w 1124"/>
                <a:gd name="T3" fmla="*/ 480 h 541"/>
                <a:gd name="T4" fmla="*/ 839 w 1124"/>
                <a:gd name="T5" fmla="*/ 194 h 541"/>
                <a:gd name="T6" fmla="*/ 815 w 1124"/>
                <a:gd name="T7" fmla="*/ 195 h 541"/>
                <a:gd name="T8" fmla="*/ 568 w 1124"/>
                <a:gd name="T9" fmla="*/ 0 h 541"/>
                <a:gd name="T10" fmla="*/ 313 w 1124"/>
                <a:gd name="T11" fmla="*/ 253 h 541"/>
                <a:gd name="T12" fmla="*/ 244 w 1124"/>
                <a:gd name="T13" fmla="*/ 243 h 541"/>
                <a:gd name="T14" fmla="*/ 0 w 1124"/>
                <a:gd name="T15" fmla="*/ 486 h 541"/>
                <a:gd name="T16" fmla="*/ 7 w 1124"/>
                <a:gd name="T17" fmla="*/ 541 h 541"/>
                <a:gd name="T18" fmla="*/ 1118 w 1124"/>
                <a:gd name="T19" fmla="*/ 541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4" h="541">
                  <a:moveTo>
                    <a:pt x="1118" y="541"/>
                  </a:moveTo>
                  <a:cubicBezTo>
                    <a:pt x="1122" y="521"/>
                    <a:pt x="1124" y="501"/>
                    <a:pt x="1124" y="480"/>
                  </a:cubicBezTo>
                  <a:cubicBezTo>
                    <a:pt x="1124" y="327"/>
                    <a:pt x="995" y="191"/>
                    <a:pt x="839" y="194"/>
                  </a:cubicBezTo>
                  <a:cubicBezTo>
                    <a:pt x="831" y="194"/>
                    <a:pt x="823" y="195"/>
                    <a:pt x="815" y="195"/>
                  </a:cubicBezTo>
                  <a:cubicBezTo>
                    <a:pt x="787" y="84"/>
                    <a:pt x="686" y="0"/>
                    <a:pt x="568" y="0"/>
                  </a:cubicBezTo>
                  <a:cubicBezTo>
                    <a:pt x="429" y="0"/>
                    <a:pt x="314" y="115"/>
                    <a:pt x="313" y="253"/>
                  </a:cubicBezTo>
                  <a:cubicBezTo>
                    <a:pt x="291" y="246"/>
                    <a:pt x="268" y="243"/>
                    <a:pt x="244" y="243"/>
                  </a:cubicBezTo>
                  <a:cubicBezTo>
                    <a:pt x="111" y="243"/>
                    <a:pt x="0" y="353"/>
                    <a:pt x="0" y="486"/>
                  </a:cubicBezTo>
                  <a:cubicBezTo>
                    <a:pt x="0" y="505"/>
                    <a:pt x="3" y="523"/>
                    <a:pt x="7" y="541"/>
                  </a:cubicBezTo>
                  <a:cubicBezTo>
                    <a:pt x="1118" y="541"/>
                    <a:pt x="1118" y="541"/>
                    <a:pt x="1118" y="541"/>
                  </a:cubicBezTo>
                </a:path>
              </a:pathLst>
            </a:custGeom>
            <a:solidFill>
              <a:srgbClr val="FFC0A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4" name="Freeform 62"/>
            <p:cNvSpPr/>
            <p:nvPr userDrawn="1">
              <p:custDataLst>
                <p:tags r:id="rId63"/>
              </p:custDataLst>
            </p:nvPr>
          </p:nvSpPr>
          <p:spPr bwMode="auto">
            <a:xfrm>
              <a:off x="6510410" y="4776788"/>
              <a:ext cx="103188" cy="77787"/>
            </a:xfrm>
            <a:custGeom>
              <a:avLst/>
              <a:gdLst>
                <a:gd name="T0" fmla="*/ 80 w 164"/>
                <a:gd name="T1" fmla="*/ 0 h 122"/>
                <a:gd name="T2" fmla="*/ 80 w 164"/>
                <a:gd name="T3" fmla="*/ 122 h 122"/>
                <a:gd name="T4" fmla="*/ 80 w 164"/>
                <a:gd name="T5" fmla="*/ 0 h 122"/>
              </a:gdLst>
              <a:ahLst/>
              <a:cxnLst>
                <a:cxn ang="0">
                  <a:pos x="T0" y="T1"/>
                </a:cxn>
                <a:cxn ang="0">
                  <a:pos x="T2" y="T3"/>
                </a:cxn>
                <a:cxn ang="0">
                  <a:pos x="T4" y="T5"/>
                </a:cxn>
              </a:cxnLst>
              <a:rect l="0" t="0" r="r" b="b"/>
              <a:pathLst>
                <a:path w="164" h="122">
                  <a:moveTo>
                    <a:pt x="80" y="0"/>
                  </a:moveTo>
                  <a:cubicBezTo>
                    <a:pt x="0" y="0"/>
                    <a:pt x="0" y="122"/>
                    <a:pt x="80" y="122"/>
                  </a:cubicBezTo>
                  <a:cubicBezTo>
                    <a:pt x="164" y="122"/>
                    <a:pt x="164" y="0"/>
                    <a:pt x="80" y="0"/>
                  </a:cubicBezTo>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5" name="Freeform 63"/>
            <p:cNvSpPr/>
            <p:nvPr userDrawn="1">
              <p:custDataLst>
                <p:tags r:id="rId64"/>
              </p:custDataLst>
            </p:nvPr>
          </p:nvSpPr>
          <p:spPr bwMode="auto">
            <a:xfrm>
              <a:off x="6685035" y="4770438"/>
              <a:ext cx="88900" cy="96837"/>
            </a:xfrm>
            <a:custGeom>
              <a:avLst/>
              <a:gdLst>
                <a:gd name="T0" fmla="*/ 126 w 140"/>
                <a:gd name="T1" fmla="*/ 35 h 154"/>
                <a:gd name="T2" fmla="*/ 52 w 140"/>
                <a:gd name="T3" fmla="*/ 11 h 154"/>
                <a:gd name="T4" fmla="*/ 23 w 140"/>
                <a:gd name="T5" fmla="*/ 27 h 154"/>
                <a:gd name="T6" fmla="*/ 6 w 140"/>
                <a:gd name="T7" fmla="*/ 90 h 154"/>
                <a:gd name="T8" fmla="*/ 114 w 140"/>
                <a:gd name="T9" fmla="*/ 118 h 154"/>
                <a:gd name="T10" fmla="*/ 126 w 140"/>
                <a:gd name="T11" fmla="*/ 35 h 154"/>
              </a:gdLst>
              <a:ahLst/>
              <a:cxnLst>
                <a:cxn ang="0">
                  <a:pos x="T0" y="T1"/>
                </a:cxn>
                <a:cxn ang="0">
                  <a:pos x="T2" y="T3"/>
                </a:cxn>
                <a:cxn ang="0">
                  <a:pos x="T4" y="T5"/>
                </a:cxn>
                <a:cxn ang="0">
                  <a:pos x="T6" y="T7"/>
                </a:cxn>
                <a:cxn ang="0">
                  <a:pos x="T8" y="T9"/>
                </a:cxn>
                <a:cxn ang="0">
                  <a:pos x="T10" y="T11"/>
                </a:cxn>
              </a:cxnLst>
              <a:rect l="0" t="0" r="r" b="b"/>
              <a:pathLst>
                <a:path w="140" h="154">
                  <a:moveTo>
                    <a:pt x="126" y="35"/>
                  </a:moveTo>
                  <a:cubicBezTo>
                    <a:pt x="112" y="7"/>
                    <a:pt x="78" y="0"/>
                    <a:pt x="52" y="11"/>
                  </a:cubicBezTo>
                  <a:cubicBezTo>
                    <a:pt x="41" y="13"/>
                    <a:pt x="31" y="18"/>
                    <a:pt x="23" y="27"/>
                  </a:cubicBezTo>
                  <a:cubicBezTo>
                    <a:pt x="6" y="43"/>
                    <a:pt x="0" y="68"/>
                    <a:pt x="6" y="90"/>
                  </a:cubicBezTo>
                  <a:cubicBezTo>
                    <a:pt x="19" y="136"/>
                    <a:pt x="80" y="154"/>
                    <a:pt x="114" y="118"/>
                  </a:cubicBezTo>
                  <a:cubicBezTo>
                    <a:pt x="137" y="95"/>
                    <a:pt x="140" y="63"/>
                    <a:pt x="126" y="35"/>
                  </a:cubicBezTo>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6" name="Freeform 64"/>
            <p:cNvSpPr/>
            <p:nvPr userDrawn="1">
              <p:custDataLst>
                <p:tags r:id="rId65"/>
              </p:custDataLst>
            </p:nvPr>
          </p:nvSpPr>
          <p:spPr bwMode="auto">
            <a:xfrm>
              <a:off x="6700910" y="4657725"/>
              <a:ext cx="114300" cy="87312"/>
            </a:xfrm>
            <a:custGeom>
              <a:avLst/>
              <a:gdLst>
                <a:gd name="T0" fmla="*/ 100 w 180"/>
                <a:gd name="T1" fmla="*/ 0 h 139"/>
                <a:gd name="T2" fmla="*/ 100 w 180"/>
                <a:gd name="T3" fmla="*/ 139 h 139"/>
                <a:gd name="T4" fmla="*/ 100 w 180"/>
                <a:gd name="T5" fmla="*/ 0 h 139"/>
              </a:gdLst>
              <a:ahLst/>
              <a:cxnLst>
                <a:cxn ang="0">
                  <a:pos x="T0" y="T1"/>
                </a:cxn>
                <a:cxn ang="0">
                  <a:pos x="T2" y="T3"/>
                </a:cxn>
                <a:cxn ang="0">
                  <a:pos x="T4" y="T5"/>
                </a:cxn>
              </a:cxnLst>
              <a:rect l="0" t="0" r="r" b="b"/>
              <a:pathLst>
                <a:path w="180" h="139">
                  <a:moveTo>
                    <a:pt x="100" y="0"/>
                  </a:moveTo>
                  <a:cubicBezTo>
                    <a:pt x="0" y="0"/>
                    <a:pt x="0" y="139"/>
                    <a:pt x="100" y="139"/>
                  </a:cubicBezTo>
                  <a:cubicBezTo>
                    <a:pt x="180" y="139"/>
                    <a:pt x="180" y="0"/>
                    <a:pt x="100" y="0"/>
                  </a:cubicBezTo>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7" name="Freeform 65"/>
            <p:cNvSpPr/>
            <p:nvPr userDrawn="1">
              <p:custDataLst>
                <p:tags r:id="rId66"/>
              </p:custDataLst>
            </p:nvPr>
          </p:nvSpPr>
          <p:spPr bwMode="auto">
            <a:xfrm>
              <a:off x="6853310" y="4751388"/>
              <a:ext cx="88900" cy="93662"/>
            </a:xfrm>
            <a:custGeom>
              <a:avLst/>
              <a:gdLst>
                <a:gd name="T0" fmla="*/ 123 w 138"/>
                <a:gd name="T1" fmla="*/ 31 h 148"/>
                <a:gd name="T2" fmla="*/ 103 w 138"/>
                <a:gd name="T3" fmla="*/ 13 h 148"/>
                <a:gd name="T4" fmla="*/ 34 w 138"/>
                <a:gd name="T5" fmla="*/ 15 h 148"/>
                <a:gd name="T6" fmla="*/ 9 w 138"/>
                <a:gd name="T7" fmla="*/ 39 h 148"/>
                <a:gd name="T8" fmla="*/ 0 w 138"/>
                <a:gd name="T9" fmla="*/ 74 h 148"/>
                <a:gd name="T10" fmla="*/ 51 w 138"/>
                <a:gd name="T11" fmla="*/ 140 h 148"/>
                <a:gd name="T12" fmla="*/ 128 w 138"/>
                <a:gd name="T13" fmla="*/ 109 h 148"/>
                <a:gd name="T14" fmla="*/ 138 w 138"/>
                <a:gd name="T15" fmla="*/ 74 h 148"/>
                <a:gd name="T16" fmla="*/ 123 w 138"/>
                <a:gd name="T17" fmla="*/ 3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48">
                  <a:moveTo>
                    <a:pt x="123" y="31"/>
                  </a:moveTo>
                  <a:cubicBezTo>
                    <a:pt x="118" y="24"/>
                    <a:pt x="111" y="18"/>
                    <a:pt x="103" y="13"/>
                  </a:cubicBezTo>
                  <a:cubicBezTo>
                    <a:pt x="82" y="3"/>
                    <a:pt x="54" y="0"/>
                    <a:pt x="34" y="15"/>
                  </a:cubicBezTo>
                  <a:cubicBezTo>
                    <a:pt x="24" y="21"/>
                    <a:pt x="16" y="29"/>
                    <a:pt x="9" y="39"/>
                  </a:cubicBezTo>
                  <a:cubicBezTo>
                    <a:pt x="3" y="50"/>
                    <a:pt x="0" y="62"/>
                    <a:pt x="0" y="74"/>
                  </a:cubicBezTo>
                  <a:cubicBezTo>
                    <a:pt x="0" y="104"/>
                    <a:pt x="21" y="132"/>
                    <a:pt x="51" y="140"/>
                  </a:cubicBezTo>
                  <a:cubicBezTo>
                    <a:pt x="80" y="148"/>
                    <a:pt x="113" y="135"/>
                    <a:pt x="128" y="109"/>
                  </a:cubicBezTo>
                  <a:cubicBezTo>
                    <a:pt x="134" y="98"/>
                    <a:pt x="137" y="86"/>
                    <a:pt x="138" y="74"/>
                  </a:cubicBezTo>
                  <a:cubicBezTo>
                    <a:pt x="138" y="60"/>
                    <a:pt x="132" y="43"/>
                    <a:pt x="123" y="31"/>
                  </a:cubicBezTo>
                  <a:close/>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8" name="Freeform 66"/>
            <p:cNvSpPr/>
            <p:nvPr userDrawn="1">
              <p:custDataLst>
                <p:tags r:id="rId67"/>
              </p:custDataLst>
            </p:nvPr>
          </p:nvSpPr>
          <p:spPr bwMode="auto">
            <a:xfrm>
              <a:off x="6975547" y="4775200"/>
              <a:ext cx="114300" cy="82550"/>
            </a:xfrm>
            <a:custGeom>
              <a:avLst/>
              <a:gdLst>
                <a:gd name="T0" fmla="*/ 84 w 180"/>
                <a:gd name="T1" fmla="*/ 0 h 130"/>
                <a:gd name="T2" fmla="*/ 84 w 180"/>
                <a:gd name="T3" fmla="*/ 130 h 130"/>
                <a:gd name="T4" fmla="*/ 84 w 180"/>
                <a:gd name="T5" fmla="*/ 0 h 130"/>
              </a:gdLst>
              <a:ahLst/>
              <a:cxnLst>
                <a:cxn ang="0">
                  <a:pos x="T0" y="T1"/>
                </a:cxn>
                <a:cxn ang="0">
                  <a:pos x="T2" y="T3"/>
                </a:cxn>
                <a:cxn ang="0">
                  <a:pos x="T4" y="T5"/>
                </a:cxn>
              </a:cxnLst>
              <a:rect l="0" t="0" r="r" b="b"/>
              <a:pathLst>
                <a:path w="180" h="130">
                  <a:moveTo>
                    <a:pt x="84" y="0"/>
                  </a:moveTo>
                  <a:cubicBezTo>
                    <a:pt x="0" y="0"/>
                    <a:pt x="0" y="130"/>
                    <a:pt x="84" y="130"/>
                  </a:cubicBezTo>
                  <a:cubicBezTo>
                    <a:pt x="180" y="130"/>
                    <a:pt x="180" y="0"/>
                    <a:pt x="84" y="0"/>
                  </a:cubicBezTo>
                  <a:close/>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9" name="Freeform 67"/>
            <p:cNvSpPr>
              <a:spLocks noEditPoints="1"/>
            </p:cNvSpPr>
            <p:nvPr userDrawn="1">
              <p:custDataLst>
                <p:tags r:id="rId68"/>
              </p:custDataLst>
            </p:nvPr>
          </p:nvSpPr>
          <p:spPr bwMode="auto">
            <a:xfrm>
              <a:off x="6450085" y="4710113"/>
              <a:ext cx="195263" cy="120650"/>
            </a:xfrm>
            <a:custGeom>
              <a:avLst/>
              <a:gdLst>
                <a:gd name="T0" fmla="*/ 236 w 306"/>
                <a:gd name="T1" fmla="*/ 9 h 192"/>
                <a:gd name="T2" fmla="*/ 0 w 306"/>
                <a:gd name="T3" fmla="*/ 192 h 192"/>
                <a:gd name="T4" fmla="*/ 0 w 306"/>
                <a:gd name="T5" fmla="*/ 192 h 192"/>
                <a:gd name="T6" fmla="*/ 236 w 306"/>
                <a:gd name="T7" fmla="*/ 9 h 192"/>
                <a:gd name="T8" fmla="*/ 305 w 306"/>
                <a:gd name="T9" fmla="*/ 19 h 192"/>
                <a:gd name="T10" fmla="*/ 305 w 306"/>
                <a:gd name="T11" fmla="*/ 18 h 192"/>
                <a:gd name="T12" fmla="*/ 305 w 306"/>
                <a:gd name="T13" fmla="*/ 19 h 192"/>
                <a:gd name="T14" fmla="*/ 236 w 306"/>
                <a:gd name="T15" fmla="*/ 9 h 192"/>
                <a:gd name="T16" fmla="*/ 305 w 306"/>
                <a:gd name="T17" fmla="*/ 8 h 192"/>
                <a:gd name="T18" fmla="*/ 305 w 306"/>
                <a:gd name="T19" fmla="*/ 8 h 192"/>
                <a:gd name="T20" fmla="*/ 305 w 306"/>
                <a:gd name="T21" fmla="*/ 8 h 192"/>
                <a:gd name="T22" fmla="*/ 306 w 306"/>
                <a:gd name="T23" fmla="*/ 7 h 192"/>
                <a:gd name="T24" fmla="*/ 305 w 306"/>
                <a:gd name="T25" fmla="*/ 8 h 192"/>
                <a:gd name="T26" fmla="*/ 306 w 306"/>
                <a:gd name="T27" fmla="*/ 7 h 192"/>
                <a:gd name="T28" fmla="*/ 306 w 306"/>
                <a:gd name="T29" fmla="*/ 6 h 192"/>
                <a:gd name="T30" fmla="*/ 306 w 306"/>
                <a:gd name="T31" fmla="*/ 7 h 192"/>
                <a:gd name="T32" fmla="*/ 306 w 306"/>
                <a:gd name="T33" fmla="*/ 6 h 192"/>
                <a:gd name="T34" fmla="*/ 306 w 306"/>
                <a:gd name="T35" fmla="*/ 6 h 192"/>
                <a:gd name="T36" fmla="*/ 306 w 306"/>
                <a:gd name="T37" fmla="*/ 6 h 192"/>
                <a:gd name="T38" fmla="*/ 306 w 306"/>
                <a:gd name="T39" fmla="*/ 6 h 192"/>
                <a:gd name="T40" fmla="*/ 306 w 306"/>
                <a:gd name="T41" fmla="*/ 5 h 192"/>
                <a:gd name="T42" fmla="*/ 306 w 306"/>
                <a:gd name="T43" fmla="*/ 5 h 192"/>
                <a:gd name="T44" fmla="*/ 306 w 306"/>
                <a:gd name="T45" fmla="*/ 5 h 192"/>
                <a:gd name="T46" fmla="*/ 306 w 306"/>
                <a:gd name="T47" fmla="*/ 4 h 192"/>
                <a:gd name="T48" fmla="*/ 306 w 306"/>
                <a:gd name="T49" fmla="*/ 4 h 192"/>
                <a:gd name="T50" fmla="*/ 306 w 306"/>
                <a:gd name="T51" fmla="*/ 4 h 192"/>
                <a:gd name="T52" fmla="*/ 306 w 306"/>
                <a:gd name="T53" fmla="*/ 3 h 192"/>
                <a:gd name="T54" fmla="*/ 306 w 306"/>
                <a:gd name="T55" fmla="*/ 3 h 192"/>
                <a:gd name="T56" fmla="*/ 306 w 306"/>
                <a:gd name="T57" fmla="*/ 3 h 192"/>
                <a:gd name="T58" fmla="*/ 306 w 306"/>
                <a:gd name="T59" fmla="*/ 2 h 192"/>
                <a:gd name="T60" fmla="*/ 306 w 306"/>
                <a:gd name="T61" fmla="*/ 2 h 192"/>
                <a:gd name="T62" fmla="*/ 306 w 306"/>
                <a:gd name="T63" fmla="*/ 2 h 192"/>
                <a:gd name="T64" fmla="*/ 306 w 306"/>
                <a:gd name="T65" fmla="*/ 2 h 192"/>
                <a:gd name="T66" fmla="*/ 306 w 306"/>
                <a:gd name="T67" fmla="*/ 2 h 192"/>
                <a:gd name="T68" fmla="*/ 306 w 306"/>
                <a:gd name="T69" fmla="*/ 2 h 192"/>
                <a:gd name="T70" fmla="*/ 306 w 306"/>
                <a:gd name="T71" fmla="*/ 1 h 192"/>
                <a:gd name="T72" fmla="*/ 306 w 306"/>
                <a:gd name="T73" fmla="*/ 1 h 192"/>
                <a:gd name="T74" fmla="*/ 306 w 306"/>
                <a:gd name="T75" fmla="*/ 1 h 192"/>
                <a:gd name="T76" fmla="*/ 306 w 306"/>
                <a:gd name="T77" fmla="*/ 0 h 192"/>
                <a:gd name="T78" fmla="*/ 306 w 306"/>
                <a:gd name="T79" fmla="*/ 0 h 192"/>
                <a:gd name="T80" fmla="*/ 306 w 306"/>
                <a:gd name="T81"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6" h="192">
                  <a:moveTo>
                    <a:pt x="236" y="9"/>
                  </a:moveTo>
                  <a:cubicBezTo>
                    <a:pt x="124" y="9"/>
                    <a:pt x="27" y="87"/>
                    <a:pt x="0" y="192"/>
                  </a:cubicBezTo>
                  <a:cubicBezTo>
                    <a:pt x="0" y="192"/>
                    <a:pt x="0" y="192"/>
                    <a:pt x="0" y="192"/>
                  </a:cubicBezTo>
                  <a:cubicBezTo>
                    <a:pt x="27" y="87"/>
                    <a:pt x="124" y="9"/>
                    <a:pt x="236" y="9"/>
                  </a:cubicBezTo>
                  <a:cubicBezTo>
                    <a:pt x="260" y="9"/>
                    <a:pt x="283" y="12"/>
                    <a:pt x="305" y="19"/>
                  </a:cubicBezTo>
                  <a:cubicBezTo>
                    <a:pt x="305" y="19"/>
                    <a:pt x="305" y="18"/>
                    <a:pt x="305" y="18"/>
                  </a:cubicBezTo>
                  <a:cubicBezTo>
                    <a:pt x="305" y="18"/>
                    <a:pt x="305" y="19"/>
                    <a:pt x="305" y="19"/>
                  </a:cubicBezTo>
                  <a:cubicBezTo>
                    <a:pt x="283" y="12"/>
                    <a:pt x="260" y="9"/>
                    <a:pt x="236" y="9"/>
                  </a:cubicBezTo>
                  <a:moveTo>
                    <a:pt x="305" y="8"/>
                  </a:moveTo>
                  <a:cubicBezTo>
                    <a:pt x="305" y="8"/>
                    <a:pt x="305" y="8"/>
                    <a:pt x="305" y="8"/>
                  </a:cubicBezTo>
                  <a:cubicBezTo>
                    <a:pt x="305" y="8"/>
                    <a:pt x="305" y="8"/>
                    <a:pt x="305" y="8"/>
                  </a:cubicBezTo>
                  <a:moveTo>
                    <a:pt x="306" y="7"/>
                  </a:moveTo>
                  <a:cubicBezTo>
                    <a:pt x="306" y="7"/>
                    <a:pt x="305" y="7"/>
                    <a:pt x="305" y="8"/>
                  </a:cubicBezTo>
                  <a:cubicBezTo>
                    <a:pt x="305" y="7"/>
                    <a:pt x="306" y="7"/>
                    <a:pt x="306" y="7"/>
                  </a:cubicBezTo>
                  <a:moveTo>
                    <a:pt x="306" y="6"/>
                  </a:moveTo>
                  <a:cubicBezTo>
                    <a:pt x="306" y="6"/>
                    <a:pt x="306" y="7"/>
                    <a:pt x="306" y="7"/>
                  </a:cubicBezTo>
                  <a:cubicBezTo>
                    <a:pt x="306" y="7"/>
                    <a:pt x="306" y="6"/>
                    <a:pt x="306" y="6"/>
                  </a:cubicBezTo>
                  <a:moveTo>
                    <a:pt x="306" y="6"/>
                  </a:moveTo>
                  <a:cubicBezTo>
                    <a:pt x="306" y="6"/>
                    <a:pt x="306" y="6"/>
                    <a:pt x="306" y="6"/>
                  </a:cubicBezTo>
                  <a:cubicBezTo>
                    <a:pt x="306" y="6"/>
                    <a:pt x="306" y="6"/>
                    <a:pt x="306" y="6"/>
                  </a:cubicBezTo>
                  <a:moveTo>
                    <a:pt x="306" y="5"/>
                  </a:moveTo>
                  <a:cubicBezTo>
                    <a:pt x="306" y="5"/>
                    <a:pt x="306" y="5"/>
                    <a:pt x="306" y="5"/>
                  </a:cubicBezTo>
                  <a:cubicBezTo>
                    <a:pt x="306" y="5"/>
                    <a:pt x="306" y="5"/>
                    <a:pt x="306" y="5"/>
                  </a:cubicBezTo>
                  <a:moveTo>
                    <a:pt x="306" y="4"/>
                  </a:moveTo>
                  <a:cubicBezTo>
                    <a:pt x="306" y="4"/>
                    <a:pt x="306" y="4"/>
                    <a:pt x="306" y="4"/>
                  </a:cubicBezTo>
                  <a:cubicBezTo>
                    <a:pt x="306" y="4"/>
                    <a:pt x="306" y="4"/>
                    <a:pt x="306" y="4"/>
                  </a:cubicBezTo>
                  <a:moveTo>
                    <a:pt x="306" y="3"/>
                  </a:moveTo>
                  <a:cubicBezTo>
                    <a:pt x="306" y="3"/>
                    <a:pt x="306" y="3"/>
                    <a:pt x="306" y="3"/>
                  </a:cubicBezTo>
                  <a:cubicBezTo>
                    <a:pt x="306" y="3"/>
                    <a:pt x="306" y="3"/>
                    <a:pt x="306" y="3"/>
                  </a:cubicBezTo>
                  <a:moveTo>
                    <a:pt x="306" y="2"/>
                  </a:moveTo>
                  <a:cubicBezTo>
                    <a:pt x="306" y="2"/>
                    <a:pt x="306" y="2"/>
                    <a:pt x="306" y="2"/>
                  </a:cubicBezTo>
                  <a:cubicBezTo>
                    <a:pt x="306" y="2"/>
                    <a:pt x="306" y="2"/>
                    <a:pt x="306" y="2"/>
                  </a:cubicBezTo>
                  <a:moveTo>
                    <a:pt x="306" y="2"/>
                  </a:moveTo>
                  <a:cubicBezTo>
                    <a:pt x="306" y="2"/>
                    <a:pt x="306" y="2"/>
                    <a:pt x="306" y="2"/>
                  </a:cubicBezTo>
                  <a:cubicBezTo>
                    <a:pt x="306" y="2"/>
                    <a:pt x="306" y="2"/>
                    <a:pt x="306" y="2"/>
                  </a:cubicBezTo>
                  <a:moveTo>
                    <a:pt x="306" y="1"/>
                  </a:moveTo>
                  <a:cubicBezTo>
                    <a:pt x="306" y="1"/>
                    <a:pt x="306" y="1"/>
                    <a:pt x="306" y="1"/>
                  </a:cubicBezTo>
                  <a:cubicBezTo>
                    <a:pt x="306" y="1"/>
                    <a:pt x="306" y="1"/>
                    <a:pt x="306" y="1"/>
                  </a:cubicBezTo>
                  <a:moveTo>
                    <a:pt x="306" y="0"/>
                  </a:moveTo>
                  <a:cubicBezTo>
                    <a:pt x="306" y="0"/>
                    <a:pt x="306" y="0"/>
                    <a:pt x="306" y="0"/>
                  </a:cubicBezTo>
                  <a:cubicBezTo>
                    <a:pt x="306" y="0"/>
                    <a:pt x="306" y="0"/>
                    <a:pt x="306" y="0"/>
                  </a:cubicBezTo>
                </a:path>
              </a:pathLst>
            </a:custGeom>
            <a:solidFill>
              <a:srgbClr val="CCC6E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0" name="Freeform 68"/>
            <p:cNvSpPr>
              <a:spLocks noEditPoints="1"/>
            </p:cNvSpPr>
            <p:nvPr userDrawn="1">
              <p:custDataLst>
                <p:tags r:id="rId69"/>
              </p:custDataLst>
            </p:nvPr>
          </p:nvSpPr>
          <p:spPr bwMode="auto">
            <a:xfrm flipH="1">
              <a:off x="6645347" y="4714875"/>
              <a:ext cx="0" cy="6350"/>
            </a:xfrm>
            <a:custGeom>
              <a:avLst/>
              <a:gdLst>
                <a:gd name="T0" fmla="*/ 8 h 9"/>
                <a:gd name="T1" fmla="*/ 9 h 9"/>
                <a:gd name="T2" fmla="*/ 8 h 9"/>
                <a:gd name="T3" fmla="*/ 8 h 9"/>
                <a:gd name="T4" fmla="*/ 8 h 9"/>
                <a:gd name="T5" fmla="*/ 8 h 9"/>
                <a:gd name="T6" fmla="*/ 7 h 9"/>
                <a:gd name="T7" fmla="*/ 7 h 9"/>
                <a:gd name="T8" fmla="*/ 7 h 9"/>
                <a:gd name="T9" fmla="*/ 6 h 9"/>
                <a:gd name="T10" fmla="*/ 7 h 9"/>
                <a:gd name="T11" fmla="*/ 6 h 9"/>
                <a:gd name="T12" fmla="*/ 5 h 9"/>
                <a:gd name="T13" fmla="*/ 6 h 9"/>
                <a:gd name="T14" fmla="*/ 5 h 9"/>
                <a:gd name="T15" fmla="*/ 4 h 9"/>
                <a:gd name="T16" fmla="*/ 5 h 9"/>
                <a:gd name="T17" fmla="*/ 4 h 9"/>
                <a:gd name="T18" fmla="*/ 4 h 9"/>
                <a:gd name="T19" fmla="*/ 4 h 9"/>
                <a:gd name="T20" fmla="*/ 4 h 9"/>
                <a:gd name="T21" fmla="*/ 0 h 9"/>
                <a:gd name="T22" fmla="*/ 4 h 9"/>
                <a:gd name="T23" fmla="*/ 0 h 9"/>
                <a:gd name="T24" fmla="*/ 0 h 9"/>
                <a:gd name="T25" fmla="*/ 0 h 9"/>
                <a:gd name="T26" fmla="*/ 0 h 9"/>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 ang="0">
                  <a:pos x="0" y="T22"/>
                </a:cxn>
                <a:cxn ang="0">
                  <a:pos x="0" y="T23"/>
                </a:cxn>
                <a:cxn ang="0">
                  <a:pos x="0" y="T24"/>
                </a:cxn>
                <a:cxn ang="0">
                  <a:pos x="0" y="T25"/>
                </a:cxn>
                <a:cxn ang="0">
                  <a:pos x="0" y="T26"/>
                </a:cxn>
              </a:cxnLst>
              <a:rect l="0" t="0" r="r" b="b"/>
              <a:pathLst>
                <a:path h="9">
                  <a:moveTo>
                    <a:pt x="0" y="8"/>
                  </a:moveTo>
                  <a:cubicBezTo>
                    <a:pt x="0" y="9"/>
                    <a:pt x="0" y="9"/>
                    <a:pt x="0" y="9"/>
                  </a:cubicBezTo>
                  <a:cubicBezTo>
                    <a:pt x="0" y="9"/>
                    <a:pt x="0" y="9"/>
                    <a:pt x="0" y="8"/>
                  </a:cubicBezTo>
                  <a:moveTo>
                    <a:pt x="0" y="8"/>
                  </a:moveTo>
                  <a:cubicBezTo>
                    <a:pt x="0" y="8"/>
                    <a:pt x="0" y="8"/>
                    <a:pt x="0" y="8"/>
                  </a:cubicBezTo>
                  <a:cubicBezTo>
                    <a:pt x="0" y="8"/>
                    <a:pt x="0" y="8"/>
                    <a:pt x="0" y="8"/>
                  </a:cubicBezTo>
                  <a:moveTo>
                    <a:pt x="0" y="7"/>
                  </a:moveTo>
                  <a:cubicBezTo>
                    <a:pt x="0" y="7"/>
                    <a:pt x="0" y="7"/>
                    <a:pt x="0" y="7"/>
                  </a:cubicBezTo>
                  <a:cubicBezTo>
                    <a:pt x="0" y="7"/>
                    <a:pt x="0" y="7"/>
                    <a:pt x="0" y="7"/>
                  </a:cubicBezTo>
                  <a:moveTo>
                    <a:pt x="0" y="6"/>
                  </a:moveTo>
                  <a:cubicBezTo>
                    <a:pt x="0" y="6"/>
                    <a:pt x="0" y="6"/>
                    <a:pt x="0" y="7"/>
                  </a:cubicBezTo>
                  <a:cubicBezTo>
                    <a:pt x="0" y="6"/>
                    <a:pt x="0" y="6"/>
                    <a:pt x="0" y="6"/>
                  </a:cubicBezTo>
                  <a:moveTo>
                    <a:pt x="0" y="5"/>
                  </a:moveTo>
                  <a:cubicBezTo>
                    <a:pt x="0" y="5"/>
                    <a:pt x="0" y="6"/>
                    <a:pt x="0" y="6"/>
                  </a:cubicBezTo>
                  <a:cubicBezTo>
                    <a:pt x="0" y="6"/>
                    <a:pt x="0" y="5"/>
                    <a:pt x="0" y="5"/>
                  </a:cubicBezTo>
                  <a:moveTo>
                    <a:pt x="0" y="4"/>
                  </a:moveTo>
                  <a:cubicBezTo>
                    <a:pt x="0" y="5"/>
                    <a:pt x="0" y="5"/>
                    <a:pt x="0" y="5"/>
                  </a:cubicBezTo>
                  <a:cubicBezTo>
                    <a:pt x="0" y="5"/>
                    <a:pt x="0" y="5"/>
                    <a:pt x="0" y="4"/>
                  </a:cubicBezTo>
                  <a:moveTo>
                    <a:pt x="0" y="4"/>
                  </a:moveTo>
                  <a:cubicBezTo>
                    <a:pt x="0" y="4"/>
                    <a:pt x="0" y="4"/>
                    <a:pt x="0" y="4"/>
                  </a:cubicBezTo>
                  <a:cubicBezTo>
                    <a:pt x="0" y="4"/>
                    <a:pt x="0" y="4"/>
                    <a:pt x="0" y="4"/>
                  </a:cubicBezTo>
                  <a:moveTo>
                    <a:pt x="0" y="0"/>
                  </a:moveTo>
                  <a:cubicBezTo>
                    <a:pt x="0" y="1"/>
                    <a:pt x="0" y="2"/>
                    <a:pt x="0" y="4"/>
                  </a:cubicBezTo>
                  <a:cubicBezTo>
                    <a:pt x="0" y="2"/>
                    <a:pt x="0" y="1"/>
                    <a:pt x="0" y="0"/>
                  </a:cubicBezTo>
                  <a:moveTo>
                    <a:pt x="0" y="0"/>
                  </a:moveTo>
                  <a:cubicBezTo>
                    <a:pt x="0" y="0"/>
                    <a:pt x="0" y="0"/>
                    <a:pt x="0" y="0"/>
                  </a:cubicBezTo>
                  <a:cubicBezTo>
                    <a:pt x="0" y="0"/>
                    <a:pt x="0" y="0"/>
                    <a:pt x="0" y="0"/>
                  </a:cubicBezTo>
                </a:path>
              </a:pathLst>
            </a:custGeom>
            <a:solidFill>
              <a:srgbClr val="CCC6E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1" name="Freeform 69"/>
            <p:cNvSpPr>
              <a:spLocks noEditPoints="1"/>
            </p:cNvSpPr>
            <p:nvPr userDrawn="1">
              <p:custDataLst>
                <p:tags r:id="rId70"/>
              </p:custDataLst>
            </p:nvPr>
          </p:nvSpPr>
          <p:spPr bwMode="auto">
            <a:xfrm>
              <a:off x="6445322" y="4564063"/>
              <a:ext cx="336550" cy="339725"/>
            </a:xfrm>
            <a:custGeom>
              <a:avLst/>
              <a:gdLst>
                <a:gd name="T0" fmla="*/ 181 w 528"/>
                <a:gd name="T1" fmla="*/ 337 h 537"/>
                <a:gd name="T2" fmla="*/ 446 w 528"/>
                <a:gd name="T3" fmla="*/ 462 h 537"/>
                <a:gd name="T4" fmla="*/ 399 w 528"/>
                <a:gd name="T5" fmla="*/ 352 h 537"/>
                <a:gd name="T6" fmla="*/ 453 w 528"/>
                <a:gd name="T7" fmla="*/ 331 h 537"/>
                <a:gd name="T8" fmla="*/ 490 w 528"/>
                <a:gd name="T9" fmla="*/ 443 h 537"/>
                <a:gd name="T10" fmla="*/ 528 w 528"/>
                <a:gd name="T11" fmla="*/ 0 h 537"/>
                <a:gd name="T12" fmla="*/ 314 w 528"/>
                <a:gd name="T13" fmla="*/ 230 h 537"/>
                <a:gd name="T14" fmla="*/ 314 w 528"/>
                <a:gd name="T15" fmla="*/ 231 h 537"/>
                <a:gd name="T16" fmla="*/ 314 w 528"/>
                <a:gd name="T17" fmla="*/ 232 h 537"/>
                <a:gd name="T18" fmla="*/ 314 w 528"/>
                <a:gd name="T19" fmla="*/ 232 h 537"/>
                <a:gd name="T20" fmla="*/ 314 w 528"/>
                <a:gd name="T21" fmla="*/ 233 h 537"/>
                <a:gd name="T22" fmla="*/ 314 w 528"/>
                <a:gd name="T23" fmla="*/ 234 h 537"/>
                <a:gd name="T24" fmla="*/ 314 w 528"/>
                <a:gd name="T25" fmla="*/ 235 h 537"/>
                <a:gd name="T26" fmla="*/ 314 w 528"/>
                <a:gd name="T27" fmla="*/ 236 h 537"/>
                <a:gd name="T28" fmla="*/ 314 w 528"/>
                <a:gd name="T29" fmla="*/ 237 h 537"/>
                <a:gd name="T30" fmla="*/ 313 w 528"/>
                <a:gd name="T31" fmla="*/ 238 h 537"/>
                <a:gd name="T32" fmla="*/ 313 w 528"/>
                <a:gd name="T33" fmla="*/ 238 h 537"/>
                <a:gd name="T34" fmla="*/ 313 w 528"/>
                <a:gd name="T35" fmla="*/ 239 h 537"/>
                <a:gd name="T36" fmla="*/ 313 w 528"/>
                <a:gd name="T37" fmla="*/ 243 h 537"/>
                <a:gd name="T38" fmla="*/ 313 w 528"/>
                <a:gd name="T39" fmla="*/ 243 h 537"/>
                <a:gd name="T40" fmla="*/ 313 w 528"/>
                <a:gd name="T41" fmla="*/ 244 h 537"/>
                <a:gd name="T42" fmla="*/ 313 w 528"/>
                <a:gd name="T43" fmla="*/ 245 h 537"/>
                <a:gd name="T44" fmla="*/ 313 w 528"/>
                <a:gd name="T45" fmla="*/ 246 h 537"/>
                <a:gd name="T46" fmla="*/ 313 w 528"/>
                <a:gd name="T47" fmla="*/ 246 h 537"/>
                <a:gd name="T48" fmla="*/ 313 w 528"/>
                <a:gd name="T49" fmla="*/ 247 h 537"/>
                <a:gd name="T50" fmla="*/ 313 w 528"/>
                <a:gd name="T51" fmla="*/ 248 h 537"/>
                <a:gd name="T52" fmla="*/ 313 w 528"/>
                <a:gd name="T53" fmla="*/ 249 h 537"/>
                <a:gd name="T54" fmla="*/ 8 w 528"/>
                <a:gd name="T55" fmla="*/ 422 h 537"/>
                <a:gd name="T56" fmla="*/ 7 w 528"/>
                <a:gd name="T57" fmla="*/ 537 h 537"/>
                <a:gd name="T58" fmla="*/ 528 w 528"/>
                <a:gd name="T59" fmla="*/ 279 h 537"/>
                <a:gd name="T60" fmla="*/ 501 w 528"/>
                <a:gd name="T61" fmla="*/ 147 h 537"/>
                <a:gd name="T62" fmla="*/ 528 w 528"/>
                <a:gd name="T63"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28" h="537">
                  <a:moveTo>
                    <a:pt x="181" y="459"/>
                  </a:moveTo>
                  <a:cubicBezTo>
                    <a:pt x="101" y="459"/>
                    <a:pt x="101" y="337"/>
                    <a:pt x="181" y="337"/>
                  </a:cubicBezTo>
                  <a:cubicBezTo>
                    <a:pt x="265" y="337"/>
                    <a:pt x="265" y="459"/>
                    <a:pt x="181" y="459"/>
                  </a:cubicBezTo>
                  <a:moveTo>
                    <a:pt x="446" y="462"/>
                  </a:moveTo>
                  <a:cubicBezTo>
                    <a:pt x="418" y="462"/>
                    <a:pt x="390" y="444"/>
                    <a:pt x="382" y="415"/>
                  </a:cubicBezTo>
                  <a:cubicBezTo>
                    <a:pt x="376" y="393"/>
                    <a:pt x="382" y="368"/>
                    <a:pt x="399" y="352"/>
                  </a:cubicBezTo>
                  <a:cubicBezTo>
                    <a:pt x="407" y="343"/>
                    <a:pt x="417" y="338"/>
                    <a:pt x="428" y="336"/>
                  </a:cubicBezTo>
                  <a:cubicBezTo>
                    <a:pt x="436" y="332"/>
                    <a:pt x="444" y="331"/>
                    <a:pt x="453" y="331"/>
                  </a:cubicBezTo>
                  <a:cubicBezTo>
                    <a:pt x="472" y="331"/>
                    <a:pt x="492" y="340"/>
                    <a:pt x="502" y="360"/>
                  </a:cubicBezTo>
                  <a:cubicBezTo>
                    <a:pt x="516" y="388"/>
                    <a:pt x="513" y="420"/>
                    <a:pt x="490" y="443"/>
                  </a:cubicBezTo>
                  <a:cubicBezTo>
                    <a:pt x="478" y="456"/>
                    <a:pt x="462" y="462"/>
                    <a:pt x="446" y="462"/>
                  </a:cubicBezTo>
                  <a:moveTo>
                    <a:pt x="528" y="0"/>
                  </a:moveTo>
                  <a:cubicBezTo>
                    <a:pt x="414" y="18"/>
                    <a:pt x="324" y="114"/>
                    <a:pt x="314" y="230"/>
                  </a:cubicBezTo>
                  <a:cubicBezTo>
                    <a:pt x="314" y="230"/>
                    <a:pt x="314" y="230"/>
                    <a:pt x="314" y="230"/>
                  </a:cubicBezTo>
                  <a:cubicBezTo>
                    <a:pt x="314" y="230"/>
                    <a:pt x="314" y="231"/>
                    <a:pt x="314" y="231"/>
                  </a:cubicBezTo>
                  <a:cubicBezTo>
                    <a:pt x="314" y="231"/>
                    <a:pt x="314" y="231"/>
                    <a:pt x="314" y="231"/>
                  </a:cubicBezTo>
                  <a:cubicBezTo>
                    <a:pt x="314" y="231"/>
                    <a:pt x="314" y="231"/>
                    <a:pt x="314" y="232"/>
                  </a:cubicBezTo>
                  <a:cubicBezTo>
                    <a:pt x="314" y="232"/>
                    <a:pt x="314" y="232"/>
                    <a:pt x="314" y="232"/>
                  </a:cubicBezTo>
                  <a:cubicBezTo>
                    <a:pt x="314" y="232"/>
                    <a:pt x="314" y="232"/>
                    <a:pt x="314" y="232"/>
                  </a:cubicBezTo>
                  <a:cubicBezTo>
                    <a:pt x="314" y="232"/>
                    <a:pt x="314" y="232"/>
                    <a:pt x="314" y="232"/>
                  </a:cubicBezTo>
                  <a:cubicBezTo>
                    <a:pt x="314" y="233"/>
                    <a:pt x="314" y="233"/>
                    <a:pt x="314" y="233"/>
                  </a:cubicBezTo>
                  <a:cubicBezTo>
                    <a:pt x="314" y="233"/>
                    <a:pt x="314" y="233"/>
                    <a:pt x="314" y="233"/>
                  </a:cubicBezTo>
                  <a:cubicBezTo>
                    <a:pt x="314" y="233"/>
                    <a:pt x="314" y="234"/>
                    <a:pt x="314" y="234"/>
                  </a:cubicBezTo>
                  <a:cubicBezTo>
                    <a:pt x="314" y="234"/>
                    <a:pt x="314" y="234"/>
                    <a:pt x="314" y="234"/>
                  </a:cubicBezTo>
                  <a:cubicBezTo>
                    <a:pt x="314" y="235"/>
                    <a:pt x="314" y="235"/>
                    <a:pt x="314" y="235"/>
                  </a:cubicBezTo>
                  <a:cubicBezTo>
                    <a:pt x="314" y="235"/>
                    <a:pt x="314" y="235"/>
                    <a:pt x="314" y="235"/>
                  </a:cubicBezTo>
                  <a:cubicBezTo>
                    <a:pt x="314" y="235"/>
                    <a:pt x="314" y="235"/>
                    <a:pt x="314" y="236"/>
                  </a:cubicBezTo>
                  <a:cubicBezTo>
                    <a:pt x="314" y="236"/>
                    <a:pt x="314" y="236"/>
                    <a:pt x="314" y="236"/>
                  </a:cubicBezTo>
                  <a:cubicBezTo>
                    <a:pt x="314" y="236"/>
                    <a:pt x="314" y="236"/>
                    <a:pt x="314" y="236"/>
                  </a:cubicBezTo>
                  <a:cubicBezTo>
                    <a:pt x="314" y="236"/>
                    <a:pt x="314" y="237"/>
                    <a:pt x="314" y="237"/>
                  </a:cubicBezTo>
                  <a:cubicBezTo>
                    <a:pt x="314" y="237"/>
                    <a:pt x="314" y="237"/>
                    <a:pt x="314" y="237"/>
                  </a:cubicBezTo>
                  <a:cubicBezTo>
                    <a:pt x="314" y="237"/>
                    <a:pt x="313" y="237"/>
                    <a:pt x="313" y="238"/>
                  </a:cubicBezTo>
                  <a:cubicBezTo>
                    <a:pt x="313" y="238"/>
                    <a:pt x="313" y="238"/>
                    <a:pt x="313" y="238"/>
                  </a:cubicBezTo>
                  <a:cubicBezTo>
                    <a:pt x="313" y="238"/>
                    <a:pt x="313" y="238"/>
                    <a:pt x="313" y="238"/>
                  </a:cubicBezTo>
                  <a:cubicBezTo>
                    <a:pt x="313" y="238"/>
                    <a:pt x="313" y="239"/>
                    <a:pt x="313" y="239"/>
                  </a:cubicBezTo>
                  <a:cubicBezTo>
                    <a:pt x="313" y="239"/>
                    <a:pt x="313" y="239"/>
                    <a:pt x="313" y="239"/>
                  </a:cubicBezTo>
                  <a:cubicBezTo>
                    <a:pt x="313" y="239"/>
                    <a:pt x="313" y="239"/>
                    <a:pt x="313" y="239"/>
                  </a:cubicBezTo>
                  <a:cubicBezTo>
                    <a:pt x="313" y="240"/>
                    <a:pt x="313" y="241"/>
                    <a:pt x="313" y="243"/>
                  </a:cubicBezTo>
                  <a:cubicBezTo>
                    <a:pt x="313" y="243"/>
                    <a:pt x="313" y="243"/>
                    <a:pt x="313" y="243"/>
                  </a:cubicBezTo>
                  <a:cubicBezTo>
                    <a:pt x="313" y="243"/>
                    <a:pt x="313" y="243"/>
                    <a:pt x="313" y="243"/>
                  </a:cubicBezTo>
                  <a:cubicBezTo>
                    <a:pt x="313" y="243"/>
                    <a:pt x="313" y="243"/>
                    <a:pt x="313" y="243"/>
                  </a:cubicBezTo>
                  <a:cubicBezTo>
                    <a:pt x="313" y="244"/>
                    <a:pt x="313" y="244"/>
                    <a:pt x="313" y="244"/>
                  </a:cubicBezTo>
                  <a:cubicBezTo>
                    <a:pt x="313" y="244"/>
                    <a:pt x="313" y="244"/>
                    <a:pt x="313" y="244"/>
                  </a:cubicBezTo>
                  <a:cubicBezTo>
                    <a:pt x="313" y="244"/>
                    <a:pt x="313" y="245"/>
                    <a:pt x="313" y="245"/>
                  </a:cubicBezTo>
                  <a:cubicBezTo>
                    <a:pt x="313" y="245"/>
                    <a:pt x="313" y="245"/>
                    <a:pt x="313" y="245"/>
                  </a:cubicBezTo>
                  <a:cubicBezTo>
                    <a:pt x="313" y="245"/>
                    <a:pt x="313" y="245"/>
                    <a:pt x="313" y="246"/>
                  </a:cubicBezTo>
                  <a:cubicBezTo>
                    <a:pt x="313" y="246"/>
                    <a:pt x="313" y="246"/>
                    <a:pt x="313" y="246"/>
                  </a:cubicBezTo>
                  <a:cubicBezTo>
                    <a:pt x="313" y="246"/>
                    <a:pt x="313" y="246"/>
                    <a:pt x="313" y="246"/>
                  </a:cubicBezTo>
                  <a:cubicBezTo>
                    <a:pt x="313" y="246"/>
                    <a:pt x="313" y="247"/>
                    <a:pt x="313" y="247"/>
                  </a:cubicBezTo>
                  <a:cubicBezTo>
                    <a:pt x="313" y="247"/>
                    <a:pt x="313" y="247"/>
                    <a:pt x="313" y="247"/>
                  </a:cubicBezTo>
                  <a:cubicBezTo>
                    <a:pt x="313" y="247"/>
                    <a:pt x="313" y="247"/>
                    <a:pt x="313" y="247"/>
                  </a:cubicBezTo>
                  <a:cubicBezTo>
                    <a:pt x="313" y="248"/>
                    <a:pt x="313" y="248"/>
                    <a:pt x="313" y="248"/>
                  </a:cubicBezTo>
                  <a:cubicBezTo>
                    <a:pt x="313" y="248"/>
                    <a:pt x="313" y="248"/>
                    <a:pt x="313" y="248"/>
                  </a:cubicBezTo>
                  <a:cubicBezTo>
                    <a:pt x="313" y="248"/>
                    <a:pt x="313" y="249"/>
                    <a:pt x="313" y="249"/>
                  </a:cubicBezTo>
                  <a:cubicBezTo>
                    <a:pt x="291" y="242"/>
                    <a:pt x="268" y="239"/>
                    <a:pt x="244" y="239"/>
                  </a:cubicBezTo>
                  <a:cubicBezTo>
                    <a:pt x="132" y="239"/>
                    <a:pt x="35" y="317"/>
                    <a:pt x="8" y="422"/>
                  </a:cubicBezTo>
                  <a:cubicBezTo>
                    <a:pt x="3" y="441"/>
                    <a:pt x="0" y="461"/>
                    <a:pt x="0" y="482"/>
                  </a:cubicBezTo>
                  <a:cubicBezTo>
                    <a:pt x="0" y="501"/>
                    <a:pt x="3" y="519"/>
                    <a:pt x="7" y="537"/>
                  </a:cubicBezTo>
                  <a:cubicBezTo>
                    <a:pt x="528" y="537"/>
                    <a:pt x="528" y="537"/>
                    <a:pt x="528" y="537"/>
                  </a:cubicBezTo>
                  <a:cubicBezTo>
                    <a:pt x="528" y="279"/>
                    <a:pt x="528" y="279"/>
                    <a:pt x="528" y="279"/>
                  </a:cubicBezTo>
                  <a:cubicBezTo>
                    <a:pt x="521" y="283"/>
                    <a:pt x="512" y="286"/>
                    <a:pt x="501" y="286"/>
                  </a:cubicBezTo>
                  <a:cubicBezTo>
                    <a:pt x="401" y="286"/>
                    <a:pt x="401" y="147"/>
                    <a:pt x="501" y="147"/>
                  </a:cubicBezTo>
                  <a:cubicBezTo>
                    <a:pt x="512" y="147"/>
                    <a:pt x="521" y="150"/>
                    <a:pt x="528" y="154"/>
                  </a:cubicBezTo>
                  <a:cubicBezTo>
                    <a:pt x="528" y="0"/>
                    <a:pt x="528" y="0"/>
                    <a:pt x="528" y="0"/>
                  </a:cubicBezTo>
                </a:path>
              </a:pathLst>
            </a:custGeom>
            <a:solidFill>
              <a:srgbClr val="FFDDD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2" name="Freeform 70"/>
            <p:cNvSpPr/>
            <p:nvPr userDrawn="1">
              <p:custDataLst>
                <p:tags r:id="rId71"/>
              </p:custDataLst>
            </p:nvPr>
          </p:nvSpPr>
          <p:spPr bwMode="auto">
            <a:xfrm>
              <a:off x="6510410" y="4776788"/>
              <a:ext cx="103188" cy="77787"/>
            </a:xfrm>
            <a:custGeom>
              <a:avLst/>
              <a:gdLst>
                <a:gd name="T0" fmla="*/ 80 w 164"/>
                <a:gd name="T1" fmla="*/ 0 h 122"/>
                <a:gd name="T2" fmla="*/ 80 w 164"/>
                <a:gd name="T3" fmla="*/ 122 h 122"/>
                <a:gd name="T4" fmla="*/ 80 w 164"/>
                <a:gd name="T5" fmla="*/ 0 h 122"/>
              </a:gdLst>
              <a:ahLst/>
              <a:cxnLst>
                <a:cxn ang="0">
                  <a:pos x="T0" y="T1"/>
                </a:cxn>
                <a:cxn ang="0">
                  <a:pos x="T2" y="T3"/>
                </a:cxn>
                <a:cxn ang="0">
                  <a:pos x="T4" y="T5"/>
                </a:cxn>
              </a:cxnLst>
              <a:rect l="0" t="0" r="r" b="b"/>
              <a:pathLst>
                <a:path w="164" h="122">
                  <a:moveTo>
                    <a:pt x="80" y="0"/>
                  </a:moveTo>
                  <a:cubicBezTo>
                    <a:pt x="0" y="0"/>
                    <a:pt x="0" y="122"/>
                    <a:pt x="80" y="122"/>
                  </a:cubicBezTo>
                  <a:cubicBezTo>
                    <a:pt x="164" y="122"/>
                    <a:pt x="164" y="0"/>
                    <a:pt x="80" y="0"/>
                  </a:cubicBezTo>
                </a:path>
              </a:pathLst>
            </a:custGeom>
            <a:solidFill>
              <a:srgbClr val="FFB29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3" name="Freeform 71"/>
            <p:cNvSpPr/>
            <p:nvPr userDrawn="1">
              <p:custDataLst>
                <p:tags r:id="rId72"/>
              </p:custDataLst>
            </p:nvPr>
          </p:nvSpPr>
          <p:spPr bwMode="auto">
            <a:xfrm>
              <a:off x="6685035" y="4773613"/>
              <a:ext cx="88900" cy="82550"/>
            </a:xfrm>
            <a:custGeom>
              <a:avLst/>
              <a:gdLst>
                <a:gd name="T0" fmla="*/ 77 w 140"/>
                <a:gd name="T1" fmla="*/ 0 h 131"/>
                <a:gd name="T2" fmla="*/ 52 w 140"/>
                <a:gd name="T3" fmla="*/ 5 h 131"/>
                <a:gd name="T4" fmla="*/ 23 w 140"/>
                <a:gd name="T5" fmla="*/ 21 h 131"/>
                <a:gd name="T6" fmla="*/ 6 w 140"/>
                <a:gd name="T7" fmla="*/ 84 h 131"/>
                <a:gd name="T8" fmla="*/ 70 w 140"/>
                <a:gd name="T9" fmla="*/ 131 h 131"/>
                <a:gd name="T10" fmla="*/ 114 w 140"/>
                <a:gd name="T11" fmla="*/ 112 h 131"/>
                <a:gd name="T12" fmla="*/ 126 w 140"/>
                <a:gd name="T13" fmla="*/ 29 h 131"/>
                <a:gd name="T14" fmla="*/ 77 w 140"/>
                <a:gd name="T15" fmla="*/ 0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 h="131">
                  <a:moveTo>
                    <a:pt x="77" y="0"/>
                  </a:moveTo>
                  <a:cubicBezTo>
                    <a:pt x="68" y="0"/>
                    <a:pt x="60" y="1"/>
                    <a:pt x="52" y="5"/>
                  </a:cubicBezTo>
                  <a:cubicBezTo>
                    <a:pt x="41" y="7"/>
                    <a:pt x="31" y="12"/>
                    <a:pt x="23" y="21"/>
                  </a:cubicBezTo>
                  <a:cubicBezTo>
                    <a:pt x="6" y="37"/>
                    <a:pt x="0" y="62"/>
                    <a:pt x="6" y="84"/>
                  </a:cubicBezTo>
                  <a:cubicBezTo>
                    <a:pt x="14" y="113"/>
                    <a:pt x="42" y="131"/>
                    <a:pt x="70" y="131"/>
                  </a:cubicBezTo>
                  <a:cubicBezTo>
                    <a:pt x="86" y="131"/>
                    <a:pt x="102" y="125"/>
                    <a:pt x="114" y="112"/>
                  </a:cubicBezTo>
                  <a:cubicBezTo>
                    <a:pt x="137" y="89"/>
                    <a:pt x="140" y="57"/>
                    <a:pt x="126" y="29"/>
                  </a:cubicBezTo>
                  <a:cubicBezTo>
                    <a:pt x="116" y="9"/>
                    <a:pt x="96" y="0"/>
                    <a:pt x="77" y="0"/>
                  </a:cubicBezTo>
                </a:path>
              </a:pathLst>
            </a:custGeom>
            <a:solidFill>
              <a:srgbClr val="FFB29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4" name="Freeform 72"/>
            <p:cNvSpPr/>
            <p:nvPr userDrawn="1">
              <p:custDataLst>
                <p:tags r:id="rId73"/>
              </p:custDataLst>
            </p:nvPr>
          </p:nvSpPr>
          <p:spPr bwMode="auto">
            <a:xfrm>
              <a:off x="6700910" y="4657725"/>
              <a:ext cx="80963" cy="87312"/>
            </a:xfrm>
            <a:custGeom>
              <a:avLst/>
              <a:gdLst>
                <a:gd name="T0" fmla="*/ 100 w 127"/>
                <a:gd name="T1" fmla="*/ 0 h 139"/>
                <a:gd name="T2" fmla="*/ 100 w 127"/>
                <a:gd name="T3" fmla="*/ 139 h 139"/>
                <a:gd name="T4" fmla="*/ 127 w 127"/>
                <a:gd name="T5" fmla="*/ 132 h 139"/>
                <a:gd name="T6" fmla="*/ 127 w 127"/>
                <a:gd name="T7" fmla="*/ 7 h 139"/>
                <a:gd name="T8" fmla="*/ 100 w 127"/>
                <a:gd name="T9" fmla="*/ 0 h 139"/>
              </a:gdLst>
              <a:ahLst/>
              <a:cxnLst>
                <a:cxn ang="0">
                  <a:pos x="T0" y="T1"/>
                </a:cxn>
                <a:cxn ang="0">
                  <a:pos x="T2" y="T3"/>
                </a:cxn>
                <a:cxn ang="0">
                  <a:pos x="T4" y="T5"/>
                </a:cxn>
                <a:cxn ang="0">
                  <a:pos x="T6" y="T7"/>
                </a:cxn>
                <a:cxn ang="0">
                  <a:pos x="T8" y="T9"/>
                </a:cxn>
              </a:cxnLst>
              <a:rect l="0" t="0" r="r" b="b"/>
              <a:pathLst>
                <a:path w="127" h="139">
                  <a:moveTo>
                    <a:pt x="100" y="0"/>
                  </a:moveTo>
                  <a:cubicBezTo>
                    <a:pt x="0" y="0"/>
                    <a:pt x="0" y="139"/>
                    <a:pt x="100" y="139"/>
                  </a:cubicBezTo>
                  <a:cubicBezTo>
                    <a:pt x="111" y="139"/>
                    <a:pt x="120" y="136"/>
                    <a:pt x="127" y="132"/>
                  </a:cubicBezTo>
                  <a:cubicBezTo>
                    <a:pt x="127" y="7"/>
                    <a:pt x="127" y="7"/>
                    <a:pt x="127" y="7"/>
                  </a:cubicBezTo>
                  <a:cubicBezTo>
                    <a:pt x="120" y="3"/>
                    <a:pt x="111" y="0"/>
                    <a:pt x="100" y="0"/>
                  </a:cubicBezTo>
                </a:path>
              </a:pathLst>
            </a:custGeom>
            <a:solidFill>
              <a:srgbClr val="FFB29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6" name="Oval 74"/>
            <p:cNvSpPr>
              <a:spLocks noChangeArrowheads="1"/>
            </p:cNvSpPr>
            <p:nvPr userDrawn="1">
              <p:custDataLst>
                <p:tags r:id="rId74"/>
              </p:custDataLst>
            </p:nvPr>
          </p:nvSpPr>
          <p:spPr bwMode="auto">
            <a:xfrm>
              <a:off x="5845247" y="4006850"/>
              <a:ext cx="649288" cy="647700"/>
            </a:xfrm>
            <a:prstGeom prst="ellipse">
              <a:avLst/>
            </a:pr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7" name="Freeform 75"/>
            <p:cNvSpPr/>
            <p:nvPr userDrawn="1">
              <p:custDataLst>
                <p:tags r:id="rId75"/>
              </p:custDataLst>
            </p:nvPr>
          </p:nvSpPr>
          <p:spPr bwMode="auto">
            <a:xfrm>
              <a:off x="5845247" y="4006850"/>
              <a:ext cx="314325" cy="647700"/>
            </a:xfrm>
            <a:custGeom>
              <a:avLst/>
              <a:gdLst>
                <a:gd name="T0" fmla="*/ 495 w 495"/>
                <a:gd name="T1" fmla="*/ 0 h 1020"/>
                <a:gd name="T2" fmla="*/ 0 w 495"/>
                <a:gd name="T3" fmla="*/ 510 h 1020"/>
                <a:gd name="T4" fmla="*/ 495 w 495"/>
                <a:gd name="T5" fmla="*/ 1020 h 1020"/>
                <a:gd name="T6" fmla="*/ 495 w 495"/>
                <a:gd name="T7" fmla="*/ 0 h 1020"/>
              </a:gdLst>
              <a:ahLst/>
              <a:cxnLst>
                <a:cxn ang="0">
                  <a:pos x="T0" y="T1"/>
                </a:cxn>
                <a:cxn ang="0">
                  <a:pos x="T2" y="T3"/>
                </a:cxn>
                <a:cxn ang="0">
                  <a:pos x="T4" y="T5"/>
                </a:cxn>
                <a:cxn ang="0">
                  <a:pos x="T6" y="T7"/>
                </a:cxn>
              </a:cxnLst>
              <a:rect l="0" t="0" r="r" b="b"/>
              <a:pathLst>
                <a:path w="495" h="1020">
                  <a:moveTo>
                    <a:pt x="495" y="0"/>
                  </a:moveTo>
                  <a:cubicBezTo>
                    <a:pt x="220" y="8"/>
                    <a:pt x="0" y="233"/>
                    <a:pt x="0" y="510"/>
                  </a:cubicBezTo>
                  <a:cubicBezTo>
                    <a:pt x="0" y="787"/>
                    <a:pt x="220" y="1012"/>
                    <a:pt x="495" y="1020"/>
                  </a:cubicBezTo>
                  <a:cubicBezTo>
                    <a:pt x="495" y="0"/>
                    <a:pt x="495" y="0"/>
                    <a:pt x="495" y="0"/>
                  </a:cubicBezTo>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8" name="Oval 76"/>
            <p:cNvSpPr>
              <a:spLocks noChangeArrowheads="1"/>
            </p:cNvSpPr>
            <p:nvPr userDrawn="1">
              <p:custDataLst>
                <p:tags r:id="rId76"/>
              </p:custDataLst>
            </p:nvPr>
          </p:nvSpPr>
          <p:spPr bwMode="auto">
            <a:xfrm>
              <a:off x="5845247" y="4006850"/>
              <a:ext cx="649288" cy="647700"/>
            </a:xfrm>
            <a:prstGeom prst="ellipse">
              <a:avLst/>
            </a:pr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9" name="Freeform 77"/>
            <p:cNvSpPr>
              <a:spLocks noEditPoints="1"/>
            </p:cNvSpPr>
            <p:nvPr userDrawn="1">
              <p:custDataLst>
                <p:tags r:id="rId77"/>
              </p:custDataLst>
            </p:nvPr>
          </p:nvSpPr>
          <p:spPr bwMode="auto">
            <a:xfrm flipH="1">
              <a:off x="5845247" y="4303713"/>
              <a:ext cx="0" cy="47625"/>
            </a:xfrm>
            <a:custGeom>
              <a:avLst/>
              <a:gdLst>
                <a:gd name="T0" fmla="*/ 1 w 1"/>
                <a:gd name="T1" fmla="*/ 73 h 74"/>
                <a:gd name="T2" fmla="*/ 0 w 1"/>
                <a:gd name="T3" fmla="*/ 72 h 74"/>
                <a:gd name="T4" fmla="*/ 0 w 1"/>
                <a:gd name="T5" fmla="*/ 71 h 74"/>
                <a:gd name="T6" fmla="*/ 0 w 1"/>
                <a:gd name="T7" fmla="*/ 69 h 74"/>
                <a:gd name="T8" fmla="*/ 0 w 1"/>
                <a:gd name="T9" fmla="*/ 68 h 74"/>
                <a:gd name="T10" fmla="*/ 0 w 1"/>
                <a:gd name="T11" fmla="*/ 67 h 74"/>
                <a:gd name="T12" fmla="*/ 0 w 1"/>
                <a:gd name="T13" fmla="*/ 65 h 74"/>
                <a:gd name="T14" fmla="*/ 0 w 1"/>
                <a:gd name="T15" fmla="*/ 64 h 74"/>
                <a:gd name="T16" fmla="*/ 0 w 1"/>
                <a:gd name="T17" fmla="*/ 63 h 74"/>
                <a:gd name="T18" fmla="*/ 0 w 1"/>
                <a:gd name="T19" fmla="*/ 61 h 74"/>
                <a:gd name="T20" fmla="*/ 0 w 1"/>
                <a:gd name="T21" fmla="*/ 59 h 74"/>
                <a:gd name="T22" fmla="*/ 0 w 1"/>
                <a:gd name="T23" fmla="*/ 59 h 74"/>
                <a:gd name="T24" fmla="*/ 0 w 1"/>
                <a:gd name="T25" fmla="*/ 57 h 74"/>
                <a:gd name="T26" fmla="*/ 0 w 1"/>
                <a:gd name="T27" fmla="*/ 55 h 74"/>
                <a:gd name="T28" fmla="*/ 0 w 1"/>
                <a:gd name="T29" fmla="*/ 55 h 74"/>
                <a:gd name="T30" fmla="*/ 0 w 1"/>
                <a:gd name="T31" fmla="*/ 53 h 74"/>
                <a:gd name="T32" fmla="*/ 0 w 1"/>
                <a:gd name="T33" fmla="*/ 51 h 74"/>
                <a:gd name="T34" fmla="*/ 0 w 1"/>
                <a:gd name="T35" fmla="*/ 50 h 74"/>
                <a:gd name="T36" fmla="*/ 0 w 1"/>
                <a:gd name="T37" fmla="*/ 49 h 74"/>
                <a:gd name="T38" fmla="*/ 0 w 1"/>
                <a:gd name="T39" fmla="*/ 47 h 74"/>
                <a:gd name="T40" fmla="*/ 0 w 1"/>
                <a:gd name="T41" fmla="*/ 46 h 74"/>
                <a:gd name="T42" fmla="*/ 0 w 1"/>
                <a:gd name="T43" fmla="*/ 45 h 74"/>
                <a:gd name="T44" fmla="*/ 0 w 1"/>
                <a:gd name="T45" fmla="*/ 43 h 74"/>
                <a:gd name="T46" fmla="*/ 0 w 1"/>
                <a:gd name="T47" fmla="*/ 42 h 74"/>
                <a:gd name="T48" fmla="*/ 0 w 1"/>
                <a:gd name="T49" fmla="*/ 40 h 74"/>
                <a:gd name="T50" fmla="*/ 0 w 1"/>
                <a:gd name="T51" fmla="*/ 39 h 74"/>
                <a:gd name="T52" fmla="*/ 0 w 1"/>
                <a:gd name="T53" fmla="*/ 38 h 74"/>
                <a:gd name="T54" fmla="*/ 0 w 1"/>
                <a:gd name="T55" fmla="*/ 36 h 74"/>
                <a:gd name="T56" fmla="*/ 0 w 1"/>
                <a:gd name="T57" fmla="*/ 35 h 74"/>
                <a:gd name="T58" fmla="*/ 0 w 1"/>
                <a:gd name="T59" fmla="*/ 34 h 74"/>
                <a:gd name="T60" fmla="*/ 0 w 1"/>
                <a:gd name="T61" fmla="*/ 32 h 74"/>
                <a:gd name="T62" fmla="*/ 0 w 1"/>
                <a:gd name="T63" fmla="*/ 31 h 74"/>
                <a:gd name="T64" fmla="*/ 0 w 1"/>
                <a:gd name="T65" fmla="*/ 30 h 74"/>
                <a:gd name="T66" fmla="*/ 0 w 1"/>
                <a:gd name="T67" fmla="*/ 28 h 74"/>
                <a:gd name="T68" fmla="*/ 0 w 1"/>
                <a:gd name="T69" fmla="*/ 27 h 74"/>
                <a:gd name="T70" fmla="*/ 0 w 1"/>
                <a:gd name="T71" fmla="*/ 26 h 74"/>
                <a:gd name="T72" fmla="*/ 0 w 1"/>
                <a:gd name="T73" fmla="*/ 24 h 74"/>
                <a:gd name="T74" fmla="*/ 0 w 1"/>
                <a:gd name="T75" fmla="*/ 23 h 74"/>
                <a:gd name="T76" fmla="*/ 0 w 1"/>
                <a:gd name="T77" fmla="*/ 22 h 74"/>
                <a:gd name="T78" fmla="*/ 0 w 1"/>
                <a:gd name="T79" fmla="*/ 20 h 74"/>
                <a:gd name="T80" fmla="*/ 0 w 1"/>
                <a:gd name="T81" fmla="*/ 19 h 74"/>
                <a:gd name="T82" fmla="*/ 0 w 1"/>
                <a:gd name="T83" fmla="*/ 18 h 74"/>
                <a:gd name="T84" fmla="*/ 0 w 1"/>
                <a:gd name="T85" fmla="*/ 16 h 74"/>
                <a:gd name="T86" fmla="*/ 0 w 1"/>
                <a:gd name="T87" fmla="*/ 15 h 74"/>
                <a:gd name="T88" fmla="*/ 0 w 1"/>
                <a:gd name="T89" fmla="*/ 14 h 74"/>
                <a:gd name="T90" fmla="*/ 0 w 1"/>
                <a:gd name="T91" fmla="*/ 12 h 74"/>
                <a:gd name="T92" fmla="*/ 1 w 1"/>
                <a:gd name="T93" fmla="*/ 11 h 74"/>
                <a:gd name="T94" fmla="*/ 1 w 1"/>
                <a:gd name="T95" fmla="*/ 10 h 74"/>
                <a:gd name="T96" fmla="*/ 1 w 1"/>
                <a:gd name="T97" fmla="*/ 8 h 74"/>
                <a:gd name="T98" fmla="*/ 1 w 1"/>
                <a:gd name="T99" fmla="*/ 7 h 74"/>
                <a:gd name="T100" fmla="*/ 1 w 1"/>
                <a:gd name="T101" fmla="*/ 6 h 74"/>
                <a:gd name="T102" fmla="*/ 1 w 1"/>
                <a:gd name="T103" fmla="*/ 4 h 74"/>
                <a:gd name="T104" fmla="*/ 1 w 1"/>
                <a:gd name="T105" fmla="*/ 3 h 74"/>
                <a:gd name="T106" fmla="*/ 1 w 1"/>
                <a:gd name="T107" fmla="*/ 2 h 74"/>
                <a:gd name="T108" fmla="*/ 1 w 1"/>
                <a:gd name="T10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 h="74">
                  <a:moveTo>
                    <a:pt x="1" y="74"/>
                  </a:moveTo>
                  <a:cubicBezTo>
                    <a:pt x="1" y="74"/>
                    <a:pt x="1" y="74"/>
                    <a:pt x="1" y="74"/>
                  </a:cubicBezTo>
                  <a:cubicBezTo>
                    <a:pt x="1" y="74"/>
                    <a:pt x="1" y="74"/>
                    <a:pt x="1" y="74"/>
                  </a:cubicBezTo>
                  <a:moveTo>
                    <a:pt x="1" y="73"/>
                  </a:moveTo>
                  <a:cubicBezTo>
                    <a:pt x="1" y="73"/>
                    <a:pt x="1" y="73"/>
                    <a:pt x="1" y="73"/>
                  </a:cubicBezTo>
                  <a:cubicBezTo>
                    <a:pt x="1" y="73"/>
                    <a:pt x="1" y="73"/>
                    <a:pt x="1" y="73"/>
                  </a:cubicBezTo>
                  <a:moveTo>
                    <a:pt x="0" y="72"/>
                  </a:moveTo>
                  <a:cubicBezTo>
                    <a:pt x="0" y="72"/>
                    <a:pt x="1" y="72"/>
                    <a:pt x="1" y="73"/>
                  </a:cubicBezTo>
                  <a:cubicBezTo>
                    <a:pt x="1" y="72"/>
                    <a:pt x="0" y="72"/>
                    <a:pt x="0" y="72"/>
                  </a:cubicBezTo>
                  <a:moveTo>
                    <a:pt x="0" y="72"/>
                  </a:moveTo>
                  <a:cubicBezTo>
                    <a:pt x="0" y="72"/>
                    <a:pt x="0" y="72"/>
                    <a:pt x="0" y="72"/>
                  </a:cubicBezTo>
                  <a:cubicBezTo>
                    <a:pt x="0" y="72"/>
                    <a:pt x="0" y="72"/>
                    <a:pt x="0" y="72"/>
                  </a:cubicBezTo>
                  <a:moveTo>
                    <a:pt x="0" y="71"/>
                  </a:moveTo>
                  <a:cubicBezTo>
                    <a:pt x="0" y="71"/>
                    <a:pt x="0" y="71"/>
                    <a:pt x="0" y="71"/>
                  </a:cubicBezTo>
                  <a:cubicBezTo>
                    <a:pt x="0" y="71"/>
                    <a:pt x="0" y="71"/>
                    <a:pt x="0" y="71"/>
                  </a:cubicBezTo>
                  <a:moveTo>
                    <a:pt x="0" y="70"/>
                  </a:moveTo>
                  <a:cubicBezTo>
                    <a:pt x="0" y="70"/>
                    <a:pt x="0" y="70"/>
                    <a:pt x="0" y="70"/>
                  </a:cubicBezTo>
                  <a:cubicBezTo>
                    <a:pt x="0" y="70"/>
                    <a:pt x="0" y="70"/>
                    <a:pt x="0" y="70"/>
                  </a:cubicBezTo>
                  <a:moveTo>
                    <a:pt x="0" y="69"/>
                  </a:moveTo>
                  <a:cubicBezTo>
                    <a:pt x="0" y="69"/>
                    <a:pt x="0" y="69"/>
                    <a:pt x="0" y="69"/>
                  </a:cubicBezTo>
                  <a:cubicBezTo>
                    <a:pt x="0" y="69"/>
                    <a:pt x="0" y="69"/>
                    <a:pt x="0" y="69"/>
                  </a:cubicBezTo>
                  <a:moveTo>
                    <a:pt x="0" y="68"/>
                  </a:moveTo>
                  <a:cubicBezTo>
                    <a:pt x="0" y="68"/>
                    <a:pt x="0" y="69"/>
                    <a:pt x="0" y="69"/>
                  </a:cubicBezTo>
                  <a:cubicBezTo>
                    <a:pt x="0" y="68"/>
                    <a:pt x="0" y="68"/>
                    <a:pt x="0" y="68"/>
                  </a:cubicBezTo>
                  <a:moveTo>
                    <a:pt x="0" y="68"/>
                  </a:moveTo>
                  <a:cubicBezTo>
                    <a:pt x="0" y="68"/>
                    <a:pt x="0" y="68"/>
                    <a:pt x="0" y="68"/>
                  </a:cubicBezTo>
                  <a:cubicBezTo>
                    <a:pt x="0" y="68"/>
                    <a:pt x="0" y="68"/>
                    <a:pt x="0" y="68"/>
                  </a:cubicBezTo>
                  <a:moveTo>
                    <a:pt x="0" y="67"/>
                  </a:moveTo>
                  <a:cubicBezTo>
                    <a:pt x="0" y="67"/>
                    <a:pt x="0" y="67"/>
                    <a:pt x="0" y="67"/>
                  </a:cubicBezTo>
                  <a:cubicBezTo>
                    <a:pt x="0" y="67"/>
                    <a:pt x="0" y="67"/>
                    <a:pt x="0" y="67"/>
                  </a:cubicBezTo>
                  <a:moveTo>
                    <a:pt x="0" y="66"/>
                  </a:moveTo>
                  <a:cubicBezTo>
                    <a:pt x="0" y="66"/>
                    <a:pt x="0" y="66"/>
                    <a:pt x="0" y="66"/>
                  </a:cubicBezTo>
                  <a:cubicBezTo>
                    <a:pt x="0" y="66"/>
                    <a:pt x="0" y="66"/>
                    <a:pt x="0" y="66"/>
                  </a:cubicBezTo>
                  <a:moveTo>
                    <a:pt x="0" y="65"/>
                  </a:moveTo>
                  <a:cubicBezTo>
                    <a:pt x="0" y="65"/>
                    <a:pt x="0" y="65"/>
                    <a:pt x="0" y="65"/>
                  </a:cubicBezTo>
                  <a:cubicBezTo>
                    <a:pt x="0" y="65"/>
                    <a:pt x="0" y="65"/>
                    <a:pt x="0" y="65"/>
                  </a:cubicBezTo>
                  <a:moveTo>
                    <a:pt x="0" y="64"/>
                  </a:moveTo>
                  <a:cubicBezTo>
                    <a:pt x="0" y="64"/>
                    <a:pt x="0" y="64"/>
                    <a:pt x="0" y="65"/>
                  </a:cubicBezTo>
                  <a:cubicBezTo>
                    <a:pt x="0" y="64"/>
                    <a:pt x="0" y="64"/>
                    <a:pt x="0" y="64"/>
                  </a:cubicBezTo>
                  <a:moveTo>
                    <a:pt x="0" y="64"/>
                  </a:moveTo>
                  <a:cubicBezTo>
                    <a:pt x="0" y="64"/>
                    <a:pt x="0" y="64"/>
                    <a:pt x="0" y="64"/>
                  </a:cubicBezTo>
                  <a:cubicBezTo>
                    <a:pt x="0" y="64"/>
                    <a:pt x="0" y="64"/>
                    <a:pt x="0" y="64"/>
                  </a:cubicBezTo>
                  <a:moveTo>
                    <a:pt x="0" y="63"/>
                  </a:moveTo>
                  <a:cubicBezTo>
                    <a:pt x="0" y="63"/>
                    <a:pt x="0" y="63"/>
                    <a:pt x="0" y="63"/>
                  </a:cubicBezTo>
                  <a:cubicBezTo>
                    <a:pt x="0" y="63"/>
                    <a:pt x="0" y="63"/>
                    <a:pt x="0" y="63"/>
                  </a:cubicBezTo>
                  <a:moveTo>
                    <a:pt x="0" y="62"/>
                  </a:moveTo>
                  <a:cubicBezTo>
                    <a:pt x="0" y="62"/>
                    <a:pt x="0" y="62"/>
                    <a:pt x="0" y="62"/>
                  </a:cubicBezTo>
                  <a:cubicBezTo>
                    <a:pt x="0" y="62"/>
                    <a:pt x="0" y="62"/>
                    <a:pt x="0" y="62"/>
                  </a:cubicBezTo>
                  <a:moveTo>
                    <a:pt x="0" y="61"/>
                  </a:moveTo>
                  <a:cubicBezTo>
                    <a:pt x="0" y="61"/>
                    <a:pt x="0" y="61"/>
                    <a:pt x="0" y="61"/>
                  </a:cubicBezTo>
                  <a:cubicBezTo>
                    <a:pt x="0" y="61"/>
                    <a:pt x="0" y="61"/>
                    <a:pt x="0" y="61"/>
                  </a:cubicBezTo>
                  <a:moveTo>
                    <a:pt x="0" y="60"/>
                  </a:moveTo>
                  <a:cubicBezTo>
                    <a:pt x="0" y="60"/>
                    <a:pt x="0" y="60"/>
                    <a:pt x="0" y="61"/>
                  </a:cubicBezTo>
                  <a:cubicBezTo>
                    <a:pt x="0" y="60"/>
                    <a:pt x="0" y="60"/>
                    <a:pt x="0" y="60"/>
                  </a:cubicBezTo>
                  <a:moveTo>
                    <a:pt x="0" y="59"/>
                  </a:moveTo>
                  <a:cubicBezTo>
                    <a:pt x="0" y="60"/>
                    <a:pt x="0" y="60"/>
                    <a:pt x="0" y="60"/>
                  </a:cubicBezTo>
                  <a:cubicBezTo>
                    <a:pt x="0" y="60"/>
                    <a:pt x="0" y="60"/>
                    <a:pt x="0" y="59"/>
                  </a:cubicBezTo>
                  <a:moveTo>
                    <a:pt x="0" y="59"/>
                  </a:moveTo>
                  <a:cubicBezTo>
                    <a:pt x="0" y="59"/>
                    <a:pt x="0" y="59"/>
                    <a:pt x="0" y="59"/>
                  </a:cubicBezTo>
                  <a:cubicBezTo>
                    <a:pt x="0" y="59"/>
                    <a:pt x="0" y="59"/>
                    <a:pt x="0" y="59"/>
                  </a:cubicBezTo>
                  <a:moveTo>
                    <a:pt x="0" y="58"/>
                  </a:moveTo>
                  <a:cubicBezTo>
                    <a:pt x="0" y="58"/>
                    <a:pt x="0" y="58"/>
                    <a:pt x="0" y="58"/>
                  </a:cubicBezTo>
                  <a:cubicBezTo>
                    <a:pt x="0" y="58"/>
                    <a:pt x="0" y="58"/>
                    <a:pt x="0" y="58"/>
                  </a:cubicBezTo>
                  <a:moveTo>
                    <a:pt x="0" y="57"/>
                  </a:moveTo>
                  <a:cubicBezTo>
                    <a:pt x="0" y="57"/>
                    <a:pt x="0" y="57"/>
                    <a:pt x="0" y="57"/>
                  </a:cubicBezTo>
                  <a:cubicBezTo>
                    <a:pt x="0" y="57"/>
                    <a:pt x="0" y="57"/>
                    <a:pt x="0" y="57"/>
                  </a:cubicBezTo>
                  <a:moveTo>
                    <a:pt x="0" y="56"/>
                  </a:moveTo>
                  <a:cubicBezTo>
                    <a:pt x="0" y="56"/>
                    <a:pt x="0" y="56"/>
                    <a:pt x="0" y="56"/>
                  </a:cubicBezTo>
                  <a:cubicBezTo>
                    <a:pt x="0" y="56"/>
                    <a:pt x="0" y="56"/>
                    <a:pt x="0" y="56"/>
                  </a:cubicBezTo>
                  <a:moveTo>
                    <a:pt x="0" y="55"/>
                  </a:moveTo>
                  <a:cubicBezTo>
                    <a:pt x="0" y="56"/>
                    <a:pt x="0" y="56"/>
                    <a:pt x="0" y="56"/>
                  </a:cubicBezTo>
                  <a:cubicBezTo>
                    <a:pt x="0" y="56"/>
                    <a:pt x="0" y="56"/>
                    <a:pt x="0" y="55"/>
                  </a:cubicBezTo>
                  <a:moveTo>
                    <a:pt x="0" y="55"/>
                  </a:moveTo>
                  <a:cubicBezTo>
                    <a:pt x="0" y="55"/>
                    <a:pt x="0" y="55"/>
                    <a:pt x="0" y="55"/>
                  </a:cubicBezTo>
                  <a:cubicBezTo>
                    <a:pt x="0" y="55"/>
                    <a:pt x="0" y="55"/>
                    <a:pt x="0" y="55"/>
                  </a:cubicBezTo>
                  <a:moveTo>
                    <a:pt x="0" y="54"/>
                  </a:moveTo>
                  <a:cubicBezTo>
                    <a:pt x="0" y="54"/>
                    <a:pt x="0" y="54"/>
                    <a:pt x="0" y="54"/>
                  </a:cubicBezTo>
                  <a:cubicBezTo>
                    <a:pt x="0" y="54"/>
                    <a:pt x="0" y="54"/>
                    <a:pt x="0" y="54"/>
                  </a:cubicBezTo>
                  <a:moveTo>
                    <a:pt x="0" y="53"/>
                  </a:moveTo>
                  <a:cubicBezTo>
                    <a:pt x="0" y="53"/>
                    <a:pt x="0" y="53"/>
                    <a:pt x="0" y="53"/>
                  </a:cubicBezTo>
                  <a:cubicBezTo>
                    <a:pt x="0" y="53"/>
                    <a:pt x="0" y="53"/>
                    <a:pt x="0" y="53"/>
                  </a:cubicBezTo>
                  <a:moveTo>
                    <a:pt x="0" y="52"/>
                  </a:moveTo>
                  <a:cubicBezTo>
                    <a:pt x="0" y="52"/>
                    <a:pt x="0" y="52"/>
                    <a:pt x="0" y="52"/>
                  </a:cubicBezTo>
                  <a:cubicBezTo>
                    <a:pt x="0" y="52"/>
                    <a:pt x="0" y="52"/>
                    <a:pt x="0" y="52"/>
                  </a:cubicBezTo>
                  <a:moveTo>
                    <a:pt x="0" y="51"/>
                  </a:moveTo>
                  <a:cubicBezTo>
                    <a:pt x="0" y="51"/>
                    <a:pt x="0" y="52"/>
                    <a:pt x="0" y="52"/>
                  </a:cubicBezTo>
                  <a:cubicBezTo>
                    <a:pt x="0" y="52"/>
                    <a:pt x="0" y="51"/>
                    <a:pt x="0" y="51"/>
                  </a:cubicBezTo>
                  <a:moveTo>
                    <a:pt x="0" y="50"/>
                  </a:moveTo>
                  <a:cubicBezTo>
                    <a:pt x="0" y="51"/>
                    <a:pt x="0" y="51"/>
                    <a:pt x="0" y="51"/>
                  </a:cubicBezTo>
                  <a:cubicBezTo>
                    <a:pt x="0" y="51"/>
                    <a:pt x="0" y="51"/>
                    <a:pt x="0" y="50"/>
                  </a:cubicBezTo>
                  <a:moveTo>
                    <a:pt x="0" y="50"/>
                  </a:moveTo>
                  <a:cubicBezTo>
                    <a:pt x="0" y="50"/>
                    <a:pt x="0" y="50"/>
                    <a:pt x="0" y="50"/>
                  </a:cubicBezTo>
                  <a:cubicBezTo>
                    <a:pt x="0" y="50"/>
                    <a:pt x="0" y="50"/>
                    <a:pt x="0" y="50"/>
                  </a:cubicBezTo>
                  <a:moveTo>
                    <a:pt x="0" y="49"/>
                  </a:moveTo>
                  <a:cubicBezTo>
                    <a:pt x="0" y="49"/>
                    <a:pt x="0" y="49"/>
                    <a:pt x="0" y="49"/>
                  </a:cubicBezTo>
                  <a:cubicBezTo>
                    <a:pt x="0" y="49"/>
                    <a:pt x="0" y="49"/>
                    <a:pt x="0" y="49"/>
                  </a:cubicBezTo>
                  <a:moveTo>
                    <a:pt x="0" y="48"/>
                  </a:moveTo>
                  <a:cubicBezTo>
                    <a:pt x="0" y="48"/>
                    <a:pt x="0" y="48"/>
                    <a:pt x="0" y="48"/>
                  </a:cubicBezTo>
                  <a:cubicBezTo>
                    <a:pt x="0" y="48"/>
                    <a:pt x="0" y="48"/>
                    <a:pt x="0" y="48"/>
                  </a:cubicBezTo>
                  <a:moveTo>
                    <a:pt x="0" y="47"/>
                  </a:moveTo>
                  <a:cubicBezTo>
                    <a:pt x="0" y="47"/>
                    <a:pt x="0" y="47"/>
                    <a:pt x="0" y="48"/>
                  </a:cubicBezTo>
                  <a:cubicBezTo>
                    <a:pt x="0" y="47"/>
                    <a:pt x="0" y="47"/>
                    <a:pt x="0" y="47"/>
                  </a:cubicBezTo>
                  <a:moveTo>
                    <a:pt x="0" y="46"/>
                  </a:moveTo>
                  <a:cubicBezTo>
                    <a:pt x="0" y="47"/>
                    <a:pt x="0" y="47"/>
                    <a:pt x="0" y="47"/>
                  </a:cubicBezTo>
                  <a:cubicBezTo>
                    <a:pt x="0" y="47"/>
                    <a:pt x="0" y="47"/>
                    <a:pt x="0" y="46"/>
                  </a:cubicBezTo>
                  <a:moveTo>
                    <a:pt x="0" y="46"/>
                  </a:moveTo>
                  <a:cubicBezTo>
                    <a:pt x="0" y="46"/>
                    <a:pt x="0" y="46"/>
                    <a:pt x="0" y="46"/>
                  </a:cubicBezTo>
                  <a:cubicBezTo>
                    <a:pt x="0" y="46"/>
                    <a:pt x="0" y="46"/>
                    <a:pt x="0" y="46"/>
                  </a:cubicBezTo>
                  <a:moveTo>
                    <a:pt x="0" y="45"/>
                  </a:moveTo>
                  <a:cubicBezTo>
                    <a:pt x="0" y="45"/>
                    <a:pt x="0" y="45"/>
                    <a:pt x="0" y="45"/>
                  </a:cubicBezTo>
                  <a:cubicBezTo>
                    <a:pt x="0" y="45"/>
                    <a:pt x="0" y="45"/>
                    <a:pt x="0" y="45"/>
                  </a:cubicBezTo>
                  <a:moveTo>
                    <a:pt x="0" y="44"/>
                  </a:moveTo>
                  <a:cubicBezTo>
                    <a:pt x="0" y="44"/>
                    <a:pt x="0" y="44"/>
                    <a:pt x="0" y="44"/>
                  </a:cubicBezTo>
                  <a:cubicBezTo>
                    <a:pt x="0" y="44"/>
                    <a:pt x="0" y="44"/>
                    <a:pt x="0" y="44"/>
                  </a:cubicBezTo>
                  <a:moveTo>
                    <a:pt x="0" y="43"/>
                  </a:moveTo>
                  <a:cubicBezTo>
                    <a:pt x="0" y="43"/>
                    <a:pt x="0" y="43"/>
                    <a:pt x="0" y="44"/>
                  </a:cubicBezTo>
                  <a:cubicBezTo>
                    <a:pt x="0" y="43"/>
                    <a:pt x="0" y="43"/>
                    <a:pt x="0" y="43"/>
                  </a:cubicBezTo>
                  <a:moveTo>
                    <a:pt x="0" y="42"/>
                  </a:moveTo>
                  <a:cubicBezTo>
                    <a:pt x="0" y="42"/>
                    <a:pt x="0" y="42"/>
                    <a:pt x="0" y="43"/>
                  </a:cubicBezTo>
                  <a:cubicBezTo>
                    <a:pt x="0" y="42"/>
                    <a:pt x="0" y="42"/>
                    <a:pt x="0" y="42"/>
                  </a:cubicBezTo>
                  <a:moveTo>
                    <a:pt x="0" y="41"/>
                  </a:moveTo>
                  <a:cubicBezTo>
                    <a:pt x="0" y="41"/>
                    <a:pt x="0" y="42"/>
                    <a:pt x="0" y="42"/>
                  </a:cubicBezTo>
                  <a:cubicBezTo>
                    <a:pt x="0" y="42"/>
                    <a:pt x="0" y="42"/>
                    <a:pt x="0" y="42"/>
                  </a:cubicBezTo>
                  <a:cubicBezTo>
                    <a:pt x="0" y="42"/>
                    <a:pt x="0" y="41"/>
                    <a:pt x="0" y="41"/>
                  </a:cubicBezTo>
                  <a:moveTo>
                    <a:pt x="0" y="40"/>
                  </a:moveTo>
                  <a:cubicBezTo>
                    <a:pt x="0" y="40"/>
                    <a:pt x="0" y="41"/>
                    <a:pt x="0" y="41"/>
                  </a:cubicBezTo>
                  <a:cubicBezTo>
                    <a:pt x="0" y="41"/>
                    <a:pt x="0" y="40"/>
                    <a:pt x="0" y="40"/>
                  </a:cubicBezTo>
                  <a:moveTo>
                    <a:pt x="0" y="39"/>
                  </a:moveTo>
                  <a:cubicBezTo>
                    <a:pt x="0" y="40"/>
                    <a:pt x="0" y="40"/>
                    <a:pt x="0" y="40"/>
                  </a:cubicBezTo>
                  <a:cubicBezTo>
                    <a:pt x="0" y="40"/>
                    <a:pt x="0" y="40"/>
                    <a:pt x="0" y="39"/>
                  </a:cubicBezTo>
                  <a:moveTo>
                    <a:pt x="0" y="39"/>
                  </a:moveTo>
                  <a:cubicBezTo>
                    <a:pt x="0" y="39"/>
                    <a:pt x="0" y="39"/>
                    <a:pt x="0" y="39"/>
                  </a:cubicBezTo>
                  <a:cubicBezTo>
                    <a:pt x="0" y="39"/>
                    <a:pt x="0" y="39"/>
                    <a:pt x="0" y="39"/>
                  </a:cubicBezTo>
                  <a:moveTo>
                    <a:pt x="0" y="38"/>
                  </a:moveTo>
                  <a:cubicBezTo>
                    <a:pt x="0" y="38"/>
                    <a:pt x="0" y="38"/>
                    <a:pt x="0" y="38"/>
                  </a:cubicBezTo>
                  <a:cubicBezTo>
                    <a:pt x="0" y="38"/>
                    <a:pt x="0" y="38"/>
                    <a:pt x="0" y="38"/>
                  </a:cubicBezTo>
                  <a:moveTo>
                    <a:pt x="0" y="37"/>
                  </a:moveTo>
                  <a:cubicBezTo>
                    <a:pt x="0" y="37"/>
                    <a:pt x="0" y="37"/>
                    <a:pt x="0" y="37"/>
                  </a:cubicBezTo>
                  <a:cubicBezTo>
                    <a:pt x="0" y="37"/>
                    <a:pt x="0" y="37"/>
                    <a:pt x="0" y="37"/>
                  </a:cubicBezTo>
                  <a:moveTo>
                    <a:pt x="0" y="36"/>
                  </a:moveTo>
                  <a:cubicBezTo>
                    <a:pt x="0" y="36"/>
                    <a:pt x="0" y="36"/>
                    <a:pt x="0" y="37"/>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3"/>
                  </a:moveTo>
                  <a:cubicBezTo>
                    <a:pt x="0" y="33"/>
                    <a:pt x="0" y="33"/>
                    <a:pt x="0" y="33"/>
                  </a:cubicBezTo>
                  <a:cubicBezTo>
                    <a:pt x="0" y="33"/>
                    <a:pt x="0" y="33"/>
                    <a:pt x="0" y="33"/>
                  </a:cubicBezTo>
                  <a:moveTo>
                    <a:pt x="0" y="32"/>
                  </a:moveTo>
                  <a:cubicBezTo>
                    <a:pt x="0" y="32"/>
                    <a:pt x="0" y="32"/>
                    <a:pt x="0" y="33"/>
                  </a:cubicBezTo>
                  <a:cubicBezTo>
                    <a:pt x="0" y="32"/>
                    <a:pt x="0" y="32"/>
                    <a:pt x="0" y="32"/>
                  </a:cubicBezTo>
                  <a:moveTo>
                    <a:pt x="0" y="31"/>
                  </a:moveTo>
                  <a:cubicBezTo>
                    <a:pt x="0" y="31"/>
                    <a:pt x="0" y="32"/>
                    <a:pt x="0" y="32"/>
                  </a:cubicBezTo>
                  <a:cubicBezTo>
                    <a:pt x="0" y="32"/>
                    <a:pt x="0" y="31"/>
                    <a:pt x="0" y="31"/>
                  </a:cubicBezTo>
                  <a:moveTo>
                    <a:pt x="0" y="30"/>
                  </a:moveTo>
                  <a:cubicBezTo>
                    <a:pt x="0" y="31"/>
                    <a:pt x="0" y="31"/>
                    <a:pt x="0" y="31"/>
                  </a:cubicBezTo>
                  <a:cubicBezTo>
                    <a:pt x="0" y="31"/>
                    <a:pt x="0" y="31"/>
                    <a:pt x="0" y="30"/>
                  </a:cubicBezTo>
                  <a:moveTo>
                    <a:pt x="0" y="30"/>
                  </a:moveTo>
                  <a:cubicBezTo>
                    <a:pt x="0" y="30"/>
                    <a:pt x="0" y="30"/>
                    <a:pt x="0" y="30"/>
                  </a:cubicBezTo>
                  <a:cubicBezTo>
                    <a:pt x="0" y="30"/>
                    <a:pt x="0" y="30"/>
                    <a:pt x="0" y="30"/>
                  </a:cubicBezTo>
                  <a:moveTo>
                    <a:pt x="0" y="29"/>
                  </a:moveTo>
                  <a:cubicBezTo>
                    <a:pt x="0" y="29"/>
                    <a:pt x="0" y="29"/>
                    <a:pt x="0" y="29"/>
                  </a:cubicBezTo>
                  <a:cubicBezTo>
                    <a:pt x="0" y="29"/>
                    <a:pt x="0" y="29"/>
                    <a:pt x="0" y="29"/>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2"/>
                  </a:moveTo>
                  <a:cubicBezTo>
                    <a:pt x="0" y="22"/>
                    <a:pt x="0" y="23"/>
                    <a:pt x="0" y="23"/>
                  </a:cubicBezTo>
                  <a:cubicBezTo>
                    <a:pt x="0" y="23"/>
                    <a:pt x="0" y="22"/>
                    <a:pt x="0" y="22"/>
                  </a:cubicBezTo>
                  <a:moveTo>
                    <a:pt x="0" y="22"/>
                  </a:moveTo>
                  <a:cubicBezTo>
                    <a:pt x="0" y="22"/>
                    <a:pt x="0" y="22"/>
                    <a:pt x="0" y="22"/>
                  </a:cubicBezTo>
                  <a:cubicBezTo>
                    <a:pt x="0" y="22"/>
                    <a:pt x="0" y="22"/>
                    <a:pt x="0" y="22"/>
                  </a:cubicBezTo>
                  <a:moveTo>
                    <a:pt x="0" y="21"/>
                  </a:moveTo>
                  <a:cubicBezTo>
                    <a:pt x="0" y="21"/>
                    <a:pt x="0" y="21"/>
                    <a:pt x="0" y="21"/>
                  </a:cubicBezTo>
                  <a:cubicBezTo>
                    <a:pt x="0" y="21"/>
                    <a:pt x="0" y="21"/>
                    <a:pt x="0" y="21"/>
                  </a:cubicBezTo>
                  <a:moveTo>
                    <a:pt x="0" y="20"/>
                  </a:moveTo>
                  <a:cubicBezTo>
                    <a:pt x="0" y="20"/>
                    <a:pt x="0" y="20"/>
                    <a:pt x="0" y="20"/>
                  </a:cubicBezTo>
                  <a:cubicBezTo>
                    <a:pt x="0" y="20"/>
                    <a:pt x="0" y="20"/>
                    <a:pt x="0" y="20"/>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7"/>
                  </a:moveTo>
                  <a:cubicBezTo>
                    <a:pt x="0" y="18"/>
                    <a:pt x="0" y="18"/>
                    <a:pt x="0" y="18"/>
                  </a:cubicBezTo>
                  <a:cubicBezTo>
                    <a:pt x="0" y="18"/>
                    <a:pt x="0" y="18"/>
                    <a:pt x="0" y="17"/>
                  </a:cubicBezTo>
                  <a:moveTo>
                    <a:pt x="0" y="17"/>
                  </a:moveTo>
                  <a:cubicBezTo>
                    <a:pt x="0" y="17"/>
                    <a:pt x="0" y="17"/>
                    <a:pt x="0" y="17"/>
                  </a:cubicBezTo>
                  <a:cubicBezTo>
                    <a:pt x="0" y="17"/>
                    <a:pt x="0" y="17"/>
                    <a:pt x="0" y="17"/>
                  </a:cubicBezTo>
                  <a:moveTo>
                    <a:pt x="0" y="16"/>
                  </a:moveTo>
                  <a:cubicBezTo>
                    <a:pt x="0" y="16"/>
                    <a:pt x="0" y="16"/>
                    <a:pt x="0" y="16"/>
                  </a:cubicBezTo>
                  <a:cubicBezTo>
                    <a:pt x="0" y="16"/>
                    <a:pt x="0" y="16"/>
                    <a:pt x="0" y="16"/>
                  </a:cubicBezTo>
                  <a:moveTo>
                    <a:pt x="0" y="15"/>
                  </a:moveTo>
                  <a:cubicBezTo>
                    <a:pt x="0" y="15"/>
                    <a:pt x="0" y="15"/>
                    <a:pt x="0" y="15"/>
                  </a:cubicBezTo>
                  <a:cubicBezTo>
                    <a:pt x="0" y="15"/>
                    <a:pt x="0" y="15"/>
                    <a:pt x="0" y="15"/>
                  </a:cubicBezTo>
                  <a:moveTo>
                    <a:pt x="0" y="14"/>
                  </a:moveTo>
                  <a:cubicBezTo>
                    <a:pt x="0" y="14"/>
                    <a:pt x="0" y="14"/>
                    <a:pt x="0" y="15"/>
                  </a:cubicBezTo>
                  <a:cubicBezTo>
                    <a:pt x="0" y="14"/>
                    <a:pt x="0" y="14"/>
                    <a:pt x="0" y="14"/>
                  </a:cubicBezTo>
                  <a:moveTo>
                    <a:pt x="0" y="13"/>
                  </a:moveTo>
                  <a:cubicBezTo>
                    <a:pt x="0" y="14"/>
                    <a:pt x="0" y="14"/>
                    <a:pt x="0" y="14"/>
                  </a:cubicBezTo>
                  <a:cubicBezTo>
                    <a:pt x="0" y="14"/>
                    <a:pt x="0" y="14"/>
                    <a:pt x="0" y="13"/>
                  </a:cubicBezTo>
                  <a:moveTo>
                    <a:pt x="0" y="13"/>
                  </a:moveTo>
                  <a:cubicBezTo>
                    <a:pt x="0" y="13"/>
                    <a:pt x="0" y="13"/>
                    <a:pt x="0" y="13"/>
                  </a:cubicBezTo>
                  <a:cubicBezTo>
                    <a:pt x="0" y="13"/>
                    <a:pt x="0" y="13"/>
                    <a:pt x="0" y="13"/>
                  </a:cubicBezTo>
                  <a:moveTo>
                    <a:pt x="0" y="12"/>
                  </a:moveTo>
                  <a:cubicBezTo>
                    <a:pt x="0" y="12"/>
                    <a:pt x="0" y="12"/>
                    <a:pt x="0" y="12"/>
                  </a:cubicBezTo>
                  <a:cubicBezTo>
                    <a:pt x="0" y="12"/>
                    <a:pt x="0" y="12"/>
                    <a:pt x="0" y="12"/>
                  </a:cubicBezTo>
                  <a:moveTo>
                    <a:pt x="1" y="11"/>
                  </a:moveTo>
                  <a:cubicBezTo>
                    <a:pt x="1" y="11"/>
                    <a:pt x="0" y="11"/>
                    <a:pt x="0" y="11"/>
                  </a:cubicBezTo>
                  <a:cubicBezTo>
                    <a:pt x="1" y="11"/>
                    <a:pt x="1" y="11"/>
                    <a:pt x="1" y="11"/>
                  </a:cubicBezTo>
                  <a:moveTo>
                    <a:pt x="1" y="10"/>
                  </a:moveTo>
                  <a:cubicBezTo>
                    <a:pt x="1" y="10"/>
                    <a:pt x="1" y="10"/>
                    <a:pt x="1" y="11"/>
                  </a:cubicBezTo>
                  <a:cubicBezTo>
                    <a:pt x="1" y="10"/>
                    <a:pt x="1" y="10"/>
                    <a:pt x="1" y="10"/>
                  </a:cubicBezTo>
                  <a:moveTo>
                    <a:pt x="1" y="9"/>
                  </a:moveTo>
                  <a:cubicBezTo>
                    <a:pt x="1" y="10"/>
                    <a:pt x="1" y="10"/>
                    <a:pt x="1" y="10"/>
                  </a:cubicBezTo>
                  <a:cubicBezTo>
                    <a:pt x="1" y="10"/>
                    <a:pt x="1" y="10"/>
                    <a:pt x="1" y="9"/>
                  </a:cubicBezTo>
                  <a:moveTo>
                    <a:pt x="1" y="9"/>
                  </a:moveTo>
                  <a:cubicBezTo>
                    <a:pt x="1" y="9"/>
                    <a:pt x="1" y="9"/>
                    <a:pt x="1" y="9"/>
                  </a:cubicBezTo>
                  <a:cubicBezTo>
                    <a:pt x="1" y="9"/>
                    <a:pt x="1" y="9"/>
                    <a:pt x="1" y="9"/>
                  </a:cubicBezTo>
                  <a:moveTo>
                    <a:pt x="1" y="8"/>
                  </a:moveTo>
                  <a:cubicBezTo>
                    <a:pt x="1" y="8"/>
                    <a:pt x="1" y="8"/>
                    <a:pt x="1" y="8"/>
                  </a:cubicBezTo>
                  <a:cubicBezTo>
                    <a:pt x="1" y="8"/>
                    <a:pt x="1" y="8"/>
                    <a:pt x="1" y="8"/>
                  </a:cubicBezTo>
                  <a:moveTo>
                    <a:pt x="1" y="7"/>
                  </a:moveTo>
                  <a:cubicBezTo>
                    <a:pt x="1" y="7"/>
                    <a:pt x="1" y="7"/>
                    <a:pt x="1" y="7"/>
                  </a:cubicBezTo>
                  <a:cubicBezTo>
                    <a:pt x="1" y="7"/>
                    <a:pt x="1" y="7"/>
                    <a:pt x="1" y="7"/>
                  </a:cubicBezTo>
                  <a:moveTo>
                    <a:pt x="1" y="6"/>
                  </a:moveTo>
                  <a:cubicBezTo>
                    <a:pt x="1" y="6"/>
                    <a:pt x="1" y="6"/>
                    <a:pt x="1" y="7"/>
                  </a:cubicBezTo>
                  <a:cubicBezTo>
                    <a:pt x="1" y="6"/>
                    <a:pt x="1" y="6"/>
                    <a:pt x="1" y="6"/>
                  </a:cubicBezTo>
                  <a:moveTo>
                    <a:pt x="1" y="5"/>
                  </a:moveTo>
                  <a:cubicBezTo>
                    <a:pt x="1" y="6"/>
                    <a:pt x="1" y="6"/>
                    <a:pt x="1" y="6"/>
                  </a:cubicBezTo>
                  <a:cubicBezTo>
                    <a:pt x="1" y="6"/>
                    <a:pt x="1" y="6"/>
                    <a:pt x="1" y="5"/>
                  </a:cubicBezTo>
                  <a:moveTo>
                    <a:pt x="1" y="5"/>
                  </a:moveTo>
                  <a:cubicBezTo>
                    <a:pt x="1" y="5"/>
                    <a:pt x="1" y="5"/>
                    <a:pt x="1" y="5"/>
                  </a:cubicBezTo>
                  <a:cubicBezTo>
                    <a:pt x="1" y="5"/>
                    <a:pt x="1" y="5"/>
                    <a:pt x="1" y="5"/>
                  </a:cubicBezTo>
                  <a:moveTo>
                    <a:pt x="1" y="4"/>
                  </a:moveTo>
                  <a:cubicBezTo>
                    <a:pt x="1" y="4"/>
                    <a:pt x="1" y="4"/>
                    <a:pt x="1" y="4"/>
                  </a:cubicBezTo>
                  <a:cubicBezTo>
                    <a:pt x="1" y="4"/>
                    <a:pt x="1" y="4"/>
                    <a:pt x="1" y="4"/>
                  </a:cubicBezTo>
                  <a:moveTo>
                    <a:pt x="1" y="3"/>
                  </a:moveTo>
                  <a:cubicBezTo>
                    <a:pt x="1" y="3"/>
                    <a:pt x="1" y="3"/>
                    <a:pt x="1" y="3"/>
                  </a:cubicBezTo>
                  <a:cubicBezTo>
                    <a:pt x="1" y="3"/>
                    <a:pt x="1" y="3"/>
                    <a:pt x="1" y="3"/>
                  </a:cubicBezTo>
                  <a:moveTo>
                    <a:pt x="1" y="2"/>
                  </a:moveTo>
                  <a:cubicBezTo>
                    <a:pt x="1" y="2"/>
                    <a:pt x="1" y="2"/>
                    <a:pt x="1" y="3"/>
                  </a:cubicBezTo>
                  <a:cubicBezTo>
                    <a:pt x="1" y="2"/>
                    <a:pt x="1" y="2"/>
                    <a:pt x="1" y="2"/>
                  </a:cubicBezTo>
                  <a:moveTo>
                    <a:pt x="1" y="2"/>
                  </a:moveTo>
                  <a:cubicBezTo>
                    <a:pt x="1" y="2"/>
                    <a:pt x="1" y="2"/>
                    <a:pt x="1" y="2"/>
                  </a:cubicBezTo>
                  <a:cubicBezTo>
                    <a:pt x="1" y="2"/>
                    <a:pt x="1" y="2"/>
                    <a:pt x="1" y="2"/>
                  </a:cubicBezTo>
                  <a:moveTo>
                    <a:pt x="1" y="1"/>
                  </a:moveTo>
                  <a:cubicBezTo>
                    <a:pt x="1" y="1"/>
                    <a:pt x="1" y="1"/>
                    <a:pt x="1" y="1"/>
                  </a:cubicBezTo>
                  <a:cubicBezTo>
                    <a:pt x="1" y="1"/>
                    <a:pt x="1" y="1"/>
                    <a:pt x="1" y="1"/>
                  </a:cubicBezTo>
                  <a:moveTo>
                    <a:pt x="1" y="0"/>
                  </a:moveTo>
                  <a:cubicBezTo>
                    <a:pt x="1" y="0"/>
                    <a:pt x="1" y="0"/>
                    <a:pt x="1" y="0"/>
                  </a:cubicBezTo>
                  <a:cubicBezTo>
                    <a:pt x="1" y="0"/>
                    <a:pt x="1" y="0"/>
                    <a:pt x="1" y="0"/>
                  </a:cubicBezTo>
                </a:path>
              </a:pathLst>
            </a:custGeom>
            <a:solidFill>
              <a:srgbClr val="FFA65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0" name="Freeform 78"/>
            <p:cNvSpPr/>
            <p:nvPr userDrawn="1">
              <p:custDataLst>
                <p:tags r:id="rId78"/>
              </p:custDataLst>
            </p:nvPr>
          </p:nvSpPr>
          <p:spPr bwMode="auto">
            <a:xfrm>
              <a:off x="5845247" y="4006850"/>
              <a:ext cx="314325" cy="644525"/>
            </a:xfrm>
            <a:custGeom>
              <a:avLst/>
              <a:gdLst>
                <a:gd name="T0" fmla="*/ 1 w 495"/>
                <a:gd name="T1" fmla="*/ 468 h 1017"/>
                <a:gd name="T2" fmla="*/ 1 w 495"/>
                <a:gd name="T3" fmla="*/ 470 h 1017"/>
                <a:gd name="T4" fmla="*/ 1 w 495"/>
                <a:gd name="T5" fmla="*/ 470 h 1017"/>
                <a:gd name="T6" fmla="*/ 1 w 495"/>
                <a:gd name="T7" fmla="*/ 471 h 1017"/>
                <a:gd name="T8" fmla="*/ 1 w 495"/>
                <a:gd name="T9" fmla="*/ 472 h 1017"/>
                <a:gd name="T10" fmla="*/ 1 w 495"/>
                <a:gd name="T11" fmla="*/ 473 h 1017"/>
                <a:gd name="T12" fmla="*/ 1 w 495"/>
                <a:gd name="T13" fmla="*/ 474 h 1017"/>
                <a:gd name="T14" fmla="*/ 1 w 495"/>
                <a:gd name="T15" fmla="*/ 475 h 1017"/>
                <a:gd name="T16" fmla="*/ 1 w 495"/>
                <a:gd name="T17" fmla="*/ 476 h 1017"/>
                <a:gd name="T18" fmla="*/ 1 w 495"/>
                <a:gd name="T19" fmla="*/ 477 h 1017"/>
                <a:gd name="T20" fmla="*/ 1 w 495"/>
                <a:gd name="T21" fmla="*/ 478 h 1017"/>
                <a:gd name="T22" fmla="*/ 0 w 495"/>
                <a:gd name="T23" fmla="*/ 479 h 1017"/>
                <a:gd name="T24" fmla="*/ 0 w 495"/>
                <a:gd name="T25" fmla="*/ 480 h 1017"/>
                <a:gd name="T26" fmla="*/ 0 w 495"/>
                <a:gd name="T27" fmla="*/ 481 h 1017"/>
                <a:gd name="T28" fmla="*/ 0 w 495"/>
                <a:gd name="T29" fmla="*/ 482 h 1017"/>
                <a:gd name="T30" fmla="*/ 0 w 495"/>
                <a:gd name="T31" fmla="*/ 483 h 1017"/>
                <a:gd name="T32" fmla="*/ 0 w 495"/>
                <a:gd name="T33" fmla="*/ 484 h 1017"/>
                <a:gd name="T34" fmla="*/ 0 w 495"/>
                <a:gd name="T35" fmla="*/ 485 h 1017"/>
                <a:gd name="T36" fmla="*/ 0 w 495"/>
                <a:gd name="T37" fmla="*/ 486 h 1017"/>
                <a:gd name="T38" fmla="*/ 0 w 495"/>
                <a:gd name="T39" fmla="*/ 487 h 1017"/>
                <a:gd name="T40" fmla="*/ 0 w 495"/>
                <a:gd name="T41" fmla="*/ 488 h 1017"/>
                <a:gd name="T42" fmla="*/ 0 w 495"/>
                <a:gd name="T43" fmla="*/ 490 h 1017"/>
                <a:gd name="T44" fmla="*/ 0 w 495"/>
                <a:gd name="T45" fmla="*/ 490 h 1017"/>
                <a:gd name="T46" fmla="*/ 0 w 495"/>
                <a:gd name="T47" fmla="*/ 492 h 1017"/>
                <a:gd name="T48" fmla="*/ 0 w 495"/>
                <a:gd name="T49" fmla="*/ 492 h 1017"/>
                <a:gd name="T50" fmla="*/ 0 w 495"/>
                <a:gd name="T51" fmla="*/ 494 h 1017"/>
                <a:gd name="T52" fmla="*/ 0 w 495"/>
                <a:gd name="T53" fmla="*/ 494 h 1017"/>
                <a:gd name="T54" fmla="*/ 0 w 495"/>
                <a:gd name="T55" fmla="*/ 496 h 1017"/>
                <a:gd name="T56" fmla="*/ 0 w 495"/>
                <a:gd name="T57" fmla="*/ 496 h 1017"/>
                <a:gd name="T58" fmla="*/ 0 w 495"/>
                <a:gd name="T59" fmla="*/ 498 h 1017"/>
                <a:gd name="T60" fmla="*/ 0 w 495"/>
                <a:gd name="T61" fmla="*/ 498 h 1017"/>
                <a:gd name="T62" fmla="*/ 0 w 495"/>
                <a:gd name="T63" fmla="*/ 500 h 1017"/>
                <a:gd name="T64" fmla="*/ 0 w 495"/>
                <a:gd name="T65" fmla="*/ 501 h 1017"/>
                <a:gd name="T66" fmla="*/ 0 w 495"/>
                <a:gd name="T67" fmla="*/ 502 h 1017"/>
                <a:gd name="T68" fmla="*/ 0 w 495"/>
                <a:gd name="T69" fmla="*/ 503 h 1017"/>
                <a:gd name="T70" fmla="*/ 0 w 495"/>
                <a:gd name="T71" fmla="*/ 504 h 1017"/>
                <a:gd name="T72" fmla="*/ 0 w 495"/>
                <a:gd name="T73" fmla="*/ 505 h 1017"/>
                <a:gd name="T74" fmla="*/ 0 w 495"/>
                <a:gd name="T75" fmla="*/ 506 h 1017"/>
                <a:gd name="T76" fmla="*/ 0 w 495"/>
                <a:gd name="T77" fmla="*/ 507 h 1017"/>
                <a:gd name="T78" fmla="*/ 0 w 495"/>
                <a:gd name="T79" fmla="*/ 508 h 1017"/>
                <a:gd name="T80" fmla="*/ 0 w 495"/>
                <a:gd name="T81" fmla="*/ 509 h 1017"/>
                <a:gd name="T82" fmla="*/ 0 w 495"/>
                <a:gd name="T83" fmla="*/ 511 h 1017"/>
                <a:gd name="T84" fmla="*/ 0 w 495"/>
                <a:gd name="T85" fmla="*/ 513 h 1017"/>
                <a:gd name="T86" fmla="*/ 0 w 495"/>
                <a:gd name="T87" fmla="*/ 515 h 1017"/>
                <a:gd name="T88" fmla="*/ 0 w 495"/>
                <a:gd name="T89" fmla="*/ 517 h 1017"/>
                <a:gd name="T90" fmla="*/ 0 w 495"/>
                <a:gd name="T91" fmla="*/ 519 h 1017"/>
                <a:gd name="T92" fmla="*/ 0 w 495"/>
                <a:gd name="T93" fmla="*/ 521 h 1017"/>
                <a:gd name="T94" fmla="*/ 0 w 495"/>
                <a:gd name="T95" fmla="*/ 523 h 1017"/>
                <a:gd name="T96" fmla="*/ 0 w 495"/>
                <a:gd name="T97" fmla="*/ 525 h 1017"/>
                <a:gd name="T98" fmla="*/ 0 w 495"/>
                <a:gd name="T99" fmla="*/ 527 h 1017"/>
                <a:gd name="T100" fmla="*/ 0 w 495"/>
                <a:gd name="T101" fmla="*/ 529 h 1017"/>
                <a:gd name="T102" fmla="*/ 0 w 495"/>
                <a:gd name="T103" fmla="*/ 531 h 1017"/>
                <a:gd name="T104" fmla="*/ 0 w 495"/>
                <a:gd name="T105" fmla="*/ 533 h 1017"/>
                <a:gd name="T106" fmla="*/ 0 w 495"/>
                <a:gd name="T107" fmla="*/ 535 h 1017"/>
                <a:gd name="T108" fmla="*/ 0 w 495"/>
                <a:gd name="T109" fmla="*/ 537 h 1017"/>
                <a:gd name="T110" fmla="*/ 0 w 495"/>
                <a:gd name="T111" fmla="*/ 539 h 1017"/>
                <a:gd name="T112" fmla="*/ 1 w 495"/>
                <a:gd name="T113" fmla="*/ 541 h 1017"/>
                <a:gd name="T114" fmla="*/ 453 w 495"/>
                <a:gd name="T115" fmla="*/ 622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5" h="1017">
                  <a:moveTo>
                    <a:pt x="495" y="0"/>
                  </a:moveTo>
                  <a:cubicBezTo>
                    <a:pt x="234" y="7"/>
                    <a:pt x="22" y="211"/>
                    <a:pt x="1" y="468"/>
                  </a:cubicBezTo>
                  <a:cubicBezTo>
                    <a:pt x="1" y="468"/>
                    <a:pt x="1" y="468"/>
                    <a:pt x="1" y="468"/>
                  </a:cubicBezTo>
                  <a:cubicBezTo>
                    <a:pt x="1" y="468"/>
                    <a:pt x="1" y="468"/>
                    <a:pt x="1" y="468"/>
                  </a:cubicBezTo>
                  <a:cubicBezTo>
                    <a:pt x="1" y="468"/>
                    <a:pt x="1" y="468"/>
                    <a:pt x="1" y="468"/>
                  </a:cubicBezTo>
                  <a:cubicBezTo>
                    <a:pt x="1" y="468"/>
                    <a:pt x="1" y="469"/>
                    <a:pt x="1" y="469"/>
                  </a:cubicBezTo>
                  <a:cubicBezTo>
                    <a:pt x="1" y="469"/>
                    <a:pt x="1" y="469"/>
                    <a:pt x="1" y="469"/>
                  </a:cubicBezTo>
                  <a:cubicBezTo>
                    <a:pt x="1" y="469"/>
                    <a:pt x="1" y="469"/>
                    <a:pt x="1" y="469"/>
                  </a:cubicBezTo>
                  <a:cubicBezTo>
                    <a:pt x="1" y="469"/>
                    <a:pt x="1" y="469"/>
                    <a:pt x="1" y="469"/>
                  </a:cubicBezTo>
                  <a:cubicBezTo>
                    <a:pt x="1" y="469"/>
                    <a:pt x="1" y="469"/>
                    <a:pt x="1" y="470"/>
                  </a:cubicBezTo>
                  <a:cubicBezTo>
                    <a:pt x="1" y="470"/>
                    <a:pt x="1" y="470"/>
                    <a:pt x="1" y="470"/>
                  </a:cubicBezTo>
                  <a:cubicBezTo>
                    <a:pt x="1" y="470"/>
                    <a:pt x="1" y="470"/>
                    <a:pt x="1" y="470"/>
                  </a:cubicBezTo>
                  <a:cubicBezTo>
                    <a:pt x="1" y="470"/>
                    <a:pt x="1" y="470"/>
                    <a:pt x="1" y="470"/>
                  </a:cubicBezTo>
                  <a:cubicBezTo>
                    <a:pt x="1" y="470"/>
                    <a:pt x="1" y="470"/>
                    <a:pt x="1" y="470"/>
                  </a:cubicBezTo>
                  <a:cubicBezTo>
                    <a:pt x="1" y="470"/>
                    <a:pt x="1" y="470"/>
                    <a:pt x="1" y="470"/>
                  </a:cubicBezTo>
                  <a:cubicBezTo>
                    <a:pt x="1" y="470"/>
                    <a:pt x="1" y="470"/>
                    <a:pt x="1" y="471"/>
                  </a:cubicBezTo>
                  <a:cubicBezTo>
                    <a:pt x="1" y="471"/>
                    <a:pt x="1" y="471"/>
                    <a:pt x="1" y="471"/>
                  </a:cubicBezTo>
                  <a:cubicBezTo>
                    <a:pt x="1" y="471"/>
                    <a:pt x="1" y="471"/>
                    <a:pt x="1" y="471"/>
                  </a:cubicBezTo>
                  <a:cubicBezTo>
                    <a:pt x="1" y="471"/>
                    <a:pt x="1" y="471"/>
                    <a:pt x="1" y="471"/>
                  </a:cubicBezTo>
                  <a:cubicBezTo>
                    <a:pt x="1" y="471"/>
                    <a:pt x="1" y="471"/>
                    <a:pt x="1" y="471"/>
                  </a:cubicBezTo>
                  <a:cubicBezTo>
                    <a:pt x="1" y="471"/>
                    <a:pt x="1" y="471"/>
                    <a:pt x="1" y="471"/>
                  </a:cubicBezTo>
                  <a:cubicBezTo>
                    <a:pt x="1" y="472"/>
                    <a:pt x="1" y="472"/>
                    <a:pt x="1" y="472"/>
                  </a:cubicBezTo>
                  <a:cubicBezTo>
                    <a:pt x="1" y="472"/>
                    <a:pt x="1" y="472"/>
                    <a:pt x="1" y="472"/>
                  </a:cubicBezTo>
                  <a:cubicBezTo>
                    <a:pt x="1" y="472"/>
                    <a:pt x="1" y="472"/>
                    <a:pt x="1" y="472"/>
                  </a:cubicBezTo>
                  <a:cubicBezTo>
                    <a:pt x="1" y="472"/>
                    <a:pt x="1" y="472"/>
                    <a:pt x="1" y="472"/>
                  </a:cubicBezTo>
                  <a:cubicBezTo>
                    <a:pt x="1" y="472"/>
                    <a:pt x="1" y="472"/>
                    <a:pt x="1" y="473"/>
                  </a:cubicBezTo>
                  <a:cubicBezTo>
                    <a:pt x="1" y="473"/>
                    <a:pt x="1" y="473"/>
                    <a:pt x="1" y="473"/>
                  </a:cubicBezTo>
                  <a:cubicBezTo>
                    <a:pt x="1" y="473"/>
                    <a:pt x="1" y="473"/>
                    <a:pt x="1" y="473"/>
                  </a:cubicBezTo>
                  <a:cubicBezTo>
                    <a:pt x="1" y="473"/>
                    <a:pt x="1" y="473"/>
                    <a:pt x="1" y="473"/>
                  </a:cubicBezTo>
                  <a:cubicBezTo>
                    <a:pt x="1" y="473"/>
                    <a:pt x="1" y="473"/>
                    <a:pt x="1" y="473"/>
                  </a:cubicBezTo>
                  <a:cubicBezTo>
                    <a:pt x="1" y="473"/>
                    <a:pt x="1" y="473"/>
                    <a:pt x="1" y="473"/>
                  </a:cubicBezTo>
                  <a:cubicBezTo>
                    <a:pt x="1" y="474"/>
                    <a:pt x="1" y="474"/>
                    <a:pt x="1" y="474"/>
                  </a:cubicBezTo>
                  <a:cubicBezTo>
                    <a:pt x="1" y="474"/>
                    <a:pt x="1" y="474"/>
                    <a:pt x="1" y="474"/>
                  </a:cubicBezTo>
                  <a:cubicBezTo>
                    <a:pt x="1" y="474"/>
                    <a:pt x="1" y="474"/>
                    <a:pt x="1" y="474"/>
                  </a:cubicBezTo>
                  <a:cubicBezTo>
                    <a:pt x="1" y="474"/>
                    <a:pt x="1" y="474"/>
                    <a:pt x="1" y="474"/>
                  </a:cubicBezTo>
                  <a:cubicBezTo>
                    <a:pt x="1" y="474"/>
                    <a:pt x="1" y="474"/>
                    <a:pt x="1" y="475"/>
                  </a:cubicBezTo>
                  <a:cubicBezTo>
                    <a:pt x="1" y="475"/>
                    <a:pt x="1" y="475"/>
                    <a:pt x="1" y="475"/>
                  </a:cubicBezTo>
                  <a:cubicBezTo>
                    <a:pt x="1" y="475"/>
                    <a:pt x="1" y="475"/>
                    <a:pt x="1" y="475"/>
                  </a:cubicBezTo>
                  <a:cubicBezTo>
                    <a:pt x="1" y="475"/>
                    <a:pt x="1" y="475"/>
                    <a:pt x="1" y="475"/>
                  </a:cubicBezTo>
                  <a:cubicBezTo>
                    <a:pt x="1" y="475"/>
                    <a:pt x="1" y="475"/>
                    <a:pt x="1" y="475"/>
                  </a:cubicBezTo>
                  <a:cubicBezTo>
                    <a:pt x="1" y="475"/>
                    <a:pt x="1" y="475"/>
                    <a:pt x="1" y="475"/>
                  </a:cubicBezTo>
                  <a:cubicBezTo>
                    <a:pt x="1" y="476"/>
                    <a:pt x="1" y="476"/>
                    <a:pt x="1" y="476"/>
                  </a:cubicBezTo>
                  <a:cubicBezTo>
                    <a:pt x="1" y="476"/>
                    <a:pt x="1" y="476"/>
                    <a:pt x="1" y="476"/>
                  </a:cubicBezTo>
                  <a:cubicBezTo>
                    <a:pt x="1" y="476"/>
                    <a:pt x="1" y="476"/>
                    <a:pt x="1" y="476"/>
                  </a:cubicBezTo>
                  <a:cubicBezTo>
                    <a:pt x="1" y="476"/>
                    <a:pt x="1" y="476"/>
                    <a:pt x="1" y="476"/>
                  </a:cubicBezTo>
                  <a:cubicBezTo>
                    <a:pt x="1" y="476"/>
                    <a:pt x="1" y="476"/>
                    <a:pt x="1" y="477"/>
                  </a:cubicBezTo>
                  <a:cubicBezTo>
                    <a:pt x="1" y="477"/>
                    <a:pt x="1" y="477"/>
                    <a:pt x="1" y="477"/>
                  </a:cubicBezTo>
                  <a:cubicBezTo>
                    <a:pt x="1" y="477"/>
                    <a:pt x="1" y="477"/>
                    <a:pt x="1" y="477"/>
                  </a:cubicBezTo>
                  <a:cubicBezTo>
                    <a:pt x="1" y="477"/>
                    <a:pt x="1" y="477"/>
                    <a:pt x="1" y="477"/>
                  </a:cubicBezTo>
                  <a:cubicBezTo>
                    <a:pt x="1" y="477"/>
                    <a:pt x="1" y="477"/>
                    <a:pt x="1" y="477"/>
                  </a:cubicBezTo>
                  <a:cubicBezTo>
                    <a:pt x="1" y="477"/>
                    <a:pt x="1" y="477"/>
                    <a:pt x="1" y="477"/>
                  </a:cubicBezTo>
                  <a:cubicBezTo>
                    <a:pt x="1" y="478"/>
                    <a:pt x="1" y="478"/>
                    <a:pt x="1" y="478"/>
                  </a:cubicBezTo>
                  <a:cubicBezTo>
                    <a:pt x="1" y="478"/>
                    <a:pt x="1" y="478"/>
                    <a:pt x="1" y="478"/>
                  </a:cubicBezTo>
                  <a:cubicBezTo>
                    <a:pt x="1" y="478"/>
                    <a:pt x="1" y="478"/>
                    <a:pt x="1" y="478"/>
                  </a:cubicBezTo>
                  <a:cubicBezTo>
                    <a:pt x="1" y="478"/>
                    <a:pt x="1" y="478"/>
                    <a:pt x="1" y="478"/>
                  </a:cubicBezTo>
                  <a:cubicBezTo>
                    <a:pt x="1" y="478"/>
                    <a:pt x="1" y="478"/>
                    <a:pt x="1" y="479"/>
                  </a:cubicBezTo>
                  <a:cubicBezTo>
                    <a:pt x="1" y="479"/>
                    <a:pt x="1" y="479"/>
                    <a:pt x="1" y="479"/>
                  </a:cubicBezTo>
                  <a:cubicBezTo>
                    <a:pt x="1" y="479"/>
                    <a:pt x="1" y="479"/>
                    <a:pt x="1" y="479"/>
                  </a:cubicBezTo>
                  <a:cubicBezTo>
                    <a:pt x="1" y="479"/>
                    <a:pt x="1" y="479"/>
                    <a:pt x="1" y="479"/>
                  </a:cubicBezTo>
                  <a:cubicBezTo>
                    <a:pt x="1" y="479"/>
                    <a:pt x="1" y="479"/>
                    <a:pt x="0" y="479"/>
                  </a:cubicBezTo>
                  <a:cubicBezTo>
                    <a:pt x="0" y="479"/>
                    <a:pt x="0" y="479"/>
                    <a:pt x="0" y="479"/>
                  </a:cubicBezTo>
                  <a:cubicBezTo>
                    <a:pt x="0" y="480"/>
                    <a:pt x="0" y="480"/>
                    <a:pt x="0" y="480"/>
                  </a:cubicBezTo>
                  <a:cubicBezTo>
                    <a:pt x="0" y="480"/>
                    <a:pt x="0" y="480"/>
                    <a:pt x="0" y="480"/>
                  </a:cubicBezTo>
                  <a:cubicBezTo>
                    <a:pt x="0" y="480"/>
                    <a:pt x="0" y="480"/>
                    <a:pt x="0" y="480"/>
                  </a:cubicBezTo>
                  <a:cubicBezTo>
                    <a:pt x="0" y="480"/>
                    <a:pt x="0" y="480"/>
                    <a:pt x="0" y="480"/>
                  </a:cubicBezTo>
                  <a:cubicBezTo>
                    <a:pt x="0" y="480"/>
                    <a:pt x="0" y="480"/>
                    <a:pt x="0" y="481"/>
                  </a:cubicBezTo>
                  <a:cubicBezTo>
                    <a:pt x="0" y="481"/>
                    <a:pt x="0" y="481"/>
                    <a:pt x="0" y="481"/>
                  </a:cubicBezTo>
                  <a:cubicBezTo>
                    <a:pt x="0" y="481"/>
                    <a:pt x="0" y="481"/>
                    <a:pt x="0" y="481"/>
                  </a:cubicBezTo>
                  <a:cubicBezTo>
                    <a:pt x="0" y="481"/>
                    <a:pt x="0" y="481"/>
                    <a:pt x="0" y="481"/>
                  </a:cubicBezTo>
                  <a:cubicBezTo>
                    <a:pt x="0" y="481"/>
                    <a:pt x="0" y="481"/>
                    <a:pt x="0" y="481"/>
                  </a:cubicBezTo>
                  <a:cubicBezTo>
                    <a:pt x="0" y="481"/>
                    <a:pt x="0" y="481"/>
                    <a:pt x="0" y="481"/>
                  </a:cubicBezTo>
                  <a:cubicBezTo>
                    <a:pt x="0" y="482"/>
                    <a:pt x="0" y="482"/>
                    <a:pt x="0" y="482"/>
                  </a:cubicBezTo>
                  <a:cubicBezTo>
                    <a:pt x="0" y="482"/>
                    <a:pt x="0" y="482"/>
                    <a:pt x="0" y="482"/>
                  </a:cubicBezTo>
                  <a:cubicBezTo>
                    <a:pt x="0" y="482"/>
                    <a:pt x="0" y="482"/>
                    <a:pt x="0" y="482"/>
                  </a:cubicBezTo>
                  <a:cubicBezTo>
                    <a:pt x="0" y="482"/>
                    <a:pt x="0" y="482"/>
                    <a:pt x="0" y="482"/>
                  </a:cubicBezTo>
                  <a:cubicBezTo>
                    <a:pt x="0" y="482"/>
                    <a:pt x="0" y="482"/>
                    <a:pt x="0" y="483"/>
                  </a:cubicBezTo>
                  <a:cubicBezTo>
                    <a:pt x="0" y="483"/>
                    <a:pt x="0" y="483"/>
                    <a:pt x="0" y="483"/>
                  </a:cubicBezTo>
                  <a:cubicBezTo>
                    <a:pt x="0" y="483"/>
                    <a:pt x="0" y="483"/>
                    <a:pt x="0" y="483"/>
                  </a:cubicBezTo>
                  <a:cubicBezTo>
                    <a:pt x="0" y="483"/>
                    <a:pt x="0" y="483"/>
                    <a:pt x="0" y="483"/>
                  </a:cubicBezTo>
                  <a:cubicBezTo>
                    <a:pt x="0" y="483"/>
                    <a:pt x="0" y="483"/>
                    <a:pt x="0" y="483"/>
                  </a:cubicBezTo>
                  <a:cubicBezTo>
                    <a:pt x="0" y="483"/>
                    <a:pt x="0" y="483"/>
                    <a:pt x="0" y="483"/>
                  </a:cubicBezTo>
                  <a:cubicBezTo>
                    <a:pt x="0" y="484"/>
                    <a:pt x="0" y="484"/>
                    <a:pt x="0" y="484"/>
                  </a:cubicBezTo>
                  <a:cubicBezTo>
                    <a:pt x="0" y="484"/>
                    <a:pt x="0" y="484"/>
                    <a:pt x="0" y="484"/>
                  </a:cubicBezTo>
                  <a:cubicBezTo>
                    <a:pt x="0" y="484"/>
                    <a:pt x="0" y="484"/>
                    <a:pt x="0" y="484"/>
                  </a:cubicBezTo>
                  <a:cubicBezTo>
                    <a:pt x="0" y="484"/>
                    <a:pt x="0" y="484"/>
                    <a:pt x="0" y="484"/>
                  </a:cubicBezTo>
                  <a:cubicBezTo>
                    <a:pt x="0" y="484"/>
                    <a:pt x="0" y="485"/>
                    <a:pt x="0" y="485"/>
                  </a:cubicBezTo>
                  <a:cubicBezTo>
                    <a:pt x="0" y="485"/>
                    <a:pt x="0" y="485"/>
                    <a:pt x="0" y="485"/>
                  </a:cubicBezTo>
                  <a:cubicBezTo>
                    <a:pt x="0" y="485"/>
                    <a:pt x="0" y="485"/>
                    <a:pt x="0" y="485"/>
                  </a:cubicBezTo>
                  <a:cubicBezTo>
                    <a:pt x="0" y="485"/>
                    <a:pt x="0" y="485"/>
                    <a:pt x="0" y="485"/>
                  </a:cubicBezTo>
                  <a:cubicBezTo>
                    <a:pt x="0" y="485"/>
                    <a:pt x="0" y="485"/>
                    <a:pt x="0" y="485"/>
                  </a:cubicBezTo>
                  <a:cubicBezTo>
                    <a:pt x="0" y="485"/>
                    <a:pt x="0" y="485"/>
                    <a:pt x="0" y="485"/>
                  </a:cubicBezTo>
                  <a:cubicBezTo>
                    <a:pt x="0" y="486"/>
                    <a:pt x="0" y="486"/>
                    <a:pt x="0" y="486"/>
                  </a:cubicBezTo>
                  <a:cubicBezTo>
                    <a:pt x="0" y="486"/>
                    <a:pt x="0" y="486"/>
                    <a:pt x="0" y="486"/>
                  </a:cubicBezTo>
                  <a:cubicBezTo>
                    <a:pt x="0" y="486"/>
                    <a:pt x="0" y="486"/>
                    <a:pt x="0" y="486"/>
                  </a:cubicBezTo>
                  <a:cubicBezTo>
                    <a:pt x="0" y="486"/>
                    <a:pt x="0" y="486"/>
                    <a:pt x="0" y="486"/>
                  </a:cubicBezTo>
                  <a:cubicBezTo>
                    <a:pt x="0" y="486"/>
                    <a:pt x="0" y="487"/>
                    <a:pt x="0" y="487"/>
                  </a:cubicBezTo>
                  <a:cubicBezTo>
                    <a:pt x="0" y="487"/>
                    <a:pt x="0" y="487"/>
                    <a:pt x="0" y="487"/>
                  </a:cubicBezTo>
                  <a:cubicBezTo>
                    <a:pt x="0" y="487"/>
                    <a:pt x="0" y="487"/>
                    <a:pt x="0" y="487"/>
                  </a:cubicBezTo>
                  <a:cubicBezTo>
                    <a:pt x="0" y="487"/>
                    <a:pt x="0" y="487"/>
                    <a:pt x="0" y="487"/>
                  </a:cubicBezTo>
                  <a:cubicBezTo>
                    <a:pt x="0" y="487"/>
                    <a:pt x="0" y="487"/>
                    <a:pt x="0" y="487"/>
                  </a:cubicBezTo>
                  <a:cubicBezTo>
                    <a:pt x="0" y="487"/>
                    <a:pt x="0" y="487"/>
                    <a:pt x="0" y="487"/>
                  </a:cubicBezTo>
                  <a:cubicBezTo>
                    <a:pt x="0" y="488"/>
                    <a:pt x="0" y="488"/>
                    <a:pt x="0" y="488"/>
                  </a:cubicBezTo>
                  <a:cubicBezTo>
                    <a:pt x="0" y="488"/>
                    <a:pt x="0" y="488"/>
                    <a:pt x="0" y="488"/>
                  </a:cubicBezTo>
                  <a:cubicBezTo>
                    <a:pt x="0" y="488"/>
                    <a:pt x="0" y="488"/>
                    <a:pt x="0" y="488"/>
                  </a:cubicBezTo>
                  <a:cubicBezTo>
                    <a:pt x="0" y="488"/>
                    <a:pt x="0" y="488"/>
                    <a:pt x="0" y="488"/>
                  </a:cubicBezTo>
                  <a:cubicBezTo>
                    <a:pt x="0" y="488"/>
                    <a:pt x="0" y="489"/>
                    <a:pt x="0" y="489"/>
                  </a:cubicBezTo>
                  <a:cubicBezTo>
                    <a:pt x="0" y="489"/>
                    <a:pt x="0" y="489"/>
                    <a:pt x="0" y="489"/>
                  </a:cubicBezTo>
                  <a:cubicBezTo>
                    <a:pt x="0" y="489"/>
                    <a:pt x="0" y="489"/>
                    <a:pt x="0" y="489"/>
                  </a:cubicBezTo>
                  <a:cubicBezTo>
                    <a:pt x="0" y="489"/>
                    <a:pt x="0" y="489"/>
                    <a:pt x="0" y="489"/>
                  </a:cubicBezTo>
                  <a:cubicBezTo>
                    <a:pt x="0" y="489"/>
                    <a:pt x="0" y="489"/>
                    <a:pt x="0" y="490"/>
                  </a:cubicBezTo>
                  <a:cubicBezTo>
                    <a:pt x="0" y="490"/>
                    <a:pt x="0" y="490"/>
                    <a:pt x="0" y="490"/>
                  </a:cubicBezTo>
                  <a:cubicBezTo>
                    <a:pt x="0" y="490"/>
                    <a:pt x="0" y="490"/>
                    <a:pt x="0" y="490"/>
                  </a:cubicBezTo>
                  <a:cubicBezTo>
                    <a:pt x="0" y="490"/>
                    <a:pt x="0" y="490"/>
                    <a:pt x="0" y="490"/>
                  </a:cubicBezTo>
                  <a:cubicBezTo>
                    <a:pt x="0" y="490"/>
                    <a:pt x="0" y="490"/>
                    <a:pt x="0" y="490"/>
                  </a:cubicBezTo>
                  <a:cubicBezTo>
                    <a:pt x="0" y="490"/>
                    <a:pt x="0" y="490"/>
                    <a:pt x="0" y="490"/>
                  </a:cubicBezTo>
                  <a:cubicBezTo>
                    <a:pt x="0" y="490"/>
                    <a:pt x="0" y="491"/>
                    <a:pt x="0" y="491"/>
                  </a:cubicBezTo>
                  <a:cubicBezTo>
                    <a:pt x="0" y="491"/>
                    <a:pt x="0" y="491"/>
                    <a:pt x="0" y="491"/>
                  </a:cubicBezTo>
                  <a:cubicBezTo>
                    <a:pt x="0" y="491"/>
                    <a:pt x="0" y="491"/>
                    <a:pt x="0" y="491"/>
                  </a:cubicBezTo>
                  <a:cubicBezTo>
                    <a:pt x="0" y="491"/>
                    <a:pt x="0" y="491"/>
                    <a:pt x="0" y="491"/>
                  </a:cubicBezTo>
                  <a:cubicBezTo>
                    <a:pt x="0" y="491"/>
                    <a:pt x="0" y="491"/>
                    <a:pt x="0" y="492"/>
                  </a:cubicBezTo>
                  <a:cubicBezTo>
                    <a:pt x="0" y="492"/>
                    <a:pt x="0" y="492"/>
                    <a:pt x="0" y="492"/>
                  </a:cubicBezTo>
                  <a:cubicBezTo>
                    <a:pt x="0" y="492"/>
                    <a:pt x="0" y="492"/>
                    <a:pt x="0" y="492"/>
                  </a:cubicBezTo>
                  <a:cubicBezTo>
                    <a:pt x="0" y="492"/>
                    <a:pt x="0" y="492"/>
                    <a:pt x="0" y="492"/>
                  </a:cubicBezTo>
                  <a:cubicBezTo>
                    <a:pt x="0" y="492"/>
                    <a:pt x="0" y="492"/>
                    <a:pt x="0" y="492"/>
                  </a:cubicBezTo>
                  <a:cubicBezTo>
                    <a:pt x="0" y="492"/>
                    <a:pt x="0" y="492"/>
                    <a:pt x="0" y="492"/>
                  </a:cubicBezTo>
                  <a:cubicBezTo>
                    <a:pt x="0" y="492"/>
                    <a:pt x="0" y="493"/>
                    <a:pt x="0" y="493"/>
                  </a:cubicBezTo>
                  <a:cubicBezTo>
                    <a:pt x="0" y="493"/>
                    <a:pt x="0" y="493"/>
                    <a:pt x="0" y="493"/>
                  </a:cubicBezTo>
                  <a:cubicBezTo>
                    <a:pt x="0" y="493"/>
                    <a:pt x="0" y="493"/>
                    <a:pt x="0" y="493"/>
                  </a:cubicBezTo>
                  <a:cubicBezTo>
                    <a:pt x="0" y="493"/>
                    <a:pt x="0" y="493"/>
                    <a:pt x="0" y="493"/>
                  </a:cubicBezTo>
                  <a:cubicBezTo>
                    <a:pt x="0" y="493"/>
                    <a:pt x="0" y="493"/>
                    <a:pt x="0" y="494"/>
                  </a:cubicBezTo>
                  <a:cubicBezTo>
                    <a:pt x="0" y="494"/>
                    <a:pt x="0" y="494"/>
                    <a:pt x="0" y="494"/>
                  </a:cubicBezTo>
                  <a:cubicBezTo>
                    <a:pt x="0" y="494"/>
                    <a:pt x="0" y="494"/>
                    <a:pt x="0" y="494"/>
                  </a:cubicBezTo>
                  <a:cubicBezTo>
                    <a:pt x="0" y="494"/>
                    <a:pt x="0" y="494"/>
                    <a:pt x="0" y="494"/>
                  </a:cubicBezTo>
                  <a:cubicBezTo>
                    <a:pt x="0" y="494"/>
                    <a:pt x="0" y="494"/>
                    <a:pt x="0" y="494"/>
                  </a:cubicBezTo>
                  <a:cubicBezTo>
                    <a:pt x="0" y="494"/>
                    <a:pt x="0" y="494"/>
                    <a:pt x="0" y="494"/>
                  </a:cubicBezTo>
                  <a:cubicBezTo>
                    <a:pt x="0" y="495"/>
                    <a:pt x="0" y="495"/>
                    <a:pt x="0" y="495"/>
                  </a:cubicBezTo>
                  <a:cubicBezTo>
                    <a:pt x="0" y="495"/>
                    <a:pt x="0" y="495"/>
                    <a:pt x="0" y="495"/>
                  </a:cubicBezTo>
                  <a:cubicBezTo>
                    <a:pt x="0" y="495"/>
                    <a:pt x="0" y="495"/>
                    <a:pt x="0" y="495"/>
                  </a:cubicBezTo>
                  <a:cubicBezTo>
                    <a:pt x="0" y="495"/>
                    <a:pt x="0" y="495"/>
                    <a:pt x="0" y="495"/>
                  </a:cubicBezTo>
                  <a:cubicBezTo>
                    <a:pt x="0" y="495"/>
                    <a:pt x="0" y="495"/>
                    <a:pt x="0" y="496"/>
                  </a:cubicBezTo>
                  <a:cubicBezTo>
                    <a:pt x="0" y="496"/>
                    <a:pt x="0" y="496"/>
                    <a:pt x="0" y="496"/>
                  </a:cubicBezTo>
                  <a:cubicBezTo>
                    <a:pt x="0" y="496"/>
                    <a:pt x="0" y="496"/>
                    <a:pt x="0" y="496"/>
                  </a:cubicBezTo>
                  <a:cubicBezTo>
                    <a:pt x="0" y="496"/>
                    <a:pt x="0" y="496"/>
                    <a:pt x="0" y="496"/>
                  </a:cubicBezTo>
                  <a:cubicBezTo>
                    <a:pt x="0" y="496"/>
                    <a:pt x="0" y="496"/>
                    <a:pt x="0" y="496"/>
                  </a:cubicBezTo>
                  <a:cubicBezTo>
                    <a:pt x="0" y="496"/>
                    <a:pt x="0" y="496"/>
                    <a:pt x="0" y="496"/>
                  </a:cubicBezTo>
                  <a:cubicBezTo>
                    <a:pt x="0" y="497"/>
                    <a:pt x="0" y="497"/>
                    <a:pt x="0" y="497"/>
                  </a:cubicBezTo>
                  <a:cubicBezTo>
                    <a:pt x="0" y="497"/>
                    <a:pt x="0" y="497"/>
                    <a:pt x="0" y="497"/>
                  </a:cubicBezTo>
                  <a:cubicBezTo>
                    <a:pt x="0" y="497"/>
                    <a:pt x="0" y="497"/>
                    <a:pt x="0" y="497"/>
                  </a:cubicBezTo>
                  <a:cubicBezTo>
                    <a:pt x="0" y="497"/>
                    <a:pt x="0" y="497"/>
                    <a:pt x="0" y="497"/>
                  </a:cubicBezTo>
                  <a:cubicBezTo>
                    <a:pt x="0" y="497"/>
                    <a:pt x="0" y="497"/>
                    <a:pt x="0" y="498"/>
                  </a:cubicBezTo>
                  <a:cubicBezTo>
                    <a:pt x="0" y="498"/>
                    <a:pt x="0" y="498"/>
                    <a:pt x="0" y="498"/>
                  </a:cubicBezTo>
                  <a:cubicBezTo>
                    <a:pt x="0" y="498"/>
                    <a:pt x="0" y="498"/>
                    <a:pt x="0" y="498"/>
                  </a:cubicBezTo>
                  <a:cubicBezTo>
                    <a:pt x="0" y="498"/>
                    <a:pt x="0" y="498"/>
                    <a:pt x="0" y="498"/>
                  </a:cubicBezTo>
                  <a:cubicBezTo>
                    <a:pt x="0" y="498"/>
                    <a:pt x="0" y="498"/>
                    <a:pt x="0" y="498"/>
                  </a:cubicBezTo>
                  <a:cubicBezTo>
                    <a:pt x="0" y="498"/>
                    <a:pt x="0" y="498"/>
                    <a:pt x="0" y="498"/>
                  </a:cubicBezTo>
                  <a:cubicBezTo>
                    <a:pt x="0" y="499"/>
                    <a:pt x="0" y="499"/>
                    <a:pt x="0" y="499"/>
                  </a:cubicBezTo>
                  <a:cubicBezTo>
                    <a:pt x="0" y="499"/>
                    <a:pt x="0" y="499"/>
                    <a:pt x="0" y="499"/>
                  </a:cubicBezTo>
                  <a:cubicBezTo>
                    <a:pt x="0" y="499"/>
                    <a:pt x="0" y="499"/>
                    <a:pt x="0" y="499"/>
                  </a:cubicBezTo>
                  <a:cubicBezTo>
                    <a:pt x="0" y="499"/>
                    <a:pt x="0" y="499"/>
                    <a:pt x="0" y="499"/>
                  </a:cubicBezTo>
                  <a:cubicBezTo>
                    <a:pt x="0" y="499"/>
                    <a:pt x="0" y="500"/>
                    <a:pt x="0" y="500"/>
                  </a:cubicBezTo>
                  <a:cubicBezTo>
                    <a:pt x="0" y="500"/>
                    <a:pt x="0" y="500"/>
                    <a:pt x="0" y="500"/>
                  </a:cubicBezTo>
                  <a:cubicBezTo>
                    <a:pt x="0" y="500"/>
                    <a:pt x="0" y="500"/>
                    <a:pt x="0" y="500"/>
                  </a:cubicBezTo>
                  <a:cubicBezTo>
                    <a:pt x="0" y="500"/>
                    <a:pt x="0" y="500"/>
                    <a:pt x="0" y="500"/>
                  </a:cubicBezTo>
                  <a:cubicBezTo>
                    <a:pt x="0" y="500"/>
                    <a:pt x="0" y="500"/>
                    <a:pt x="0" y="501"/>
                  </a:cubicBezTo>
                  <a:cubicBezTo>
                    <a:pt x="0" y="501"/>
                    <a:pt x="0" y="501"/>
                    <a:pt x="0" y="501"/>
                  </a:cubicBezTo>
                  <a:cubicBezTo>
                    <a:pt x="0" y="501"/>
                    <a:pt x="0" y="501"/>
                    <a:pt x="0" y="501"/>
                  </a:cubicBezTo>
                  <a:cubicBezTo>
                    <a:pt x="0" y="501"/>
                    <a:pt x="0" y="501"/>
                    <a:pt x="0" y="501"/>
                  </a:cubicBezTo>
                  <a:cubicBezTo>
                    <a:pt x="0" y="501"/>
                    <a:pt x="0" y="501"/>
                    <a:pt x="0" y="501"/>
                  </a:cubicBezTo>
                  <a:cubicBezTo>
                    <a:pt x="0" y="501"/>
                    <a:pt x="0" y="501"/>
                    <a:pt x="0" y="501"/>
                  </a:cubicBezTo>
                  <a:cubicBezTo>
                    <a:pt x="0" y="501"/>
                    <a:pt x="0" y="502"/>
                    <a:pt x="0" y="502"/>
                  </a:cubicBezTo>
                  <a:cubicBezTo>
                    <a:pt x="0" y="502"/>
                    <a:pt x="0" y="502"/>
                    <a:pt x="0" y="502"/>
                  </a:cubicBezTo>
                  <a:cubicBezTo>
                    <a:pt x="0" y="502"/>
                    <a:pt x="0" y="502"/>
                    <a:pt x="0" y="502"/>
                  </a:cubicBezTo>
                  <a:cubicBezTo>
                    <a:pt x="0" y="502"/>
                    <a:pt x="0" y="502"/>
                    <a:pt x="0" y="502"/>
                  </a:cubicBezTo>
                  <a:cubicBezTo>
                    <a:pt x="0" y="502"/>
                    <a:pt x="0" y="502"/>
                    <a:pt x="0" y="503"/>
                  </a:cubicBezTo>
                  <a:cubicBezTo>
                    <a:pt x="0" y="503"/>
                    <a:pt x="0" y="503"/>
                    <a:pt x="0" y="503"/>
                  </a:cubicBezTo>
                  <a:cubicBezTo>
                    <a:pt x="0" y="503"/>
                    <a:pt x="0" y="503"/>
                    <a:pt x="0" y="503"/>
                  </a:cubicBezTo>
                  <a:cubicBezTo>
                    <a:pt x="0" y="503"/>
                    <a:pt x="0" y="503"/>
                    <a:pt x="0" y="503"/>
                  </a:cubicBezTo>
                  <a:cubicBezTo>
                    <a:pt x="0" y="503"/>
                    <a:pt x="0" y="503"/>
                    <a:pt x="0" y="503"/>
                  </a:cubicBezTo>
                  <a:cubicBezTo>
                    <a:pt x="0" y="503"/>
                    <a:pt x="0" y="503"/>
                    <a:pt x="0" y="503"/>
                  </a:cubicBezTo>
                  <a:cubicBezTo>
                    <a:pt x="0" y="503"/>
                    <a:pt x="0" y="504"/>
                    <a:pt x="0" y="504"/>
                  </a:cubicBezTo>
                  <a:cubicBezTo>
                    <a:pt x="0" y="504"/>
                    <a:pt x="0" y="504"/>
                    <a:pt x="0" y="504"/>
                  </a:cubicBezTo>
                  <a:cubicBezTo>
                    <a:pt x="0" y="504"/>
                    <a:pt x="0" y="504"/>
                    <a:pt x="0" y="504"/>
                  </a:cubicBezTo>
                  <a:cubicBezTo>
                    <a:pt x="0" y="504"/>
                    <a:pt x="0" y="504"/>
                    <a:pt x="0" y="504"/>
                  </a:cubicBezTo>
                  <a:cubicBezTo>
                    <a:pt x="0" y="504"/>
                    <a:pt x="0" y="504"/>
                    <a:pt x="0" y="505"/>
                  </a:cubicBezTo>
                  <a:cubicBezTo>
                    <a:pt x="0" y="505"/>
                    <a:pt x="0" y="505"/>
                    <a:pt x="0" y="505"/>
                  </a:cubicBezTo>
                  <a:cubicBezTo>
                    <a:pt x="0" y="505"/>
                    <a:pt x="0" y="505"/>
                    <a:pt x="0" y="505"/>
                  </a:cubicBezTo>
                  <a:cubicBezTo>
                    <a:pt x="0" y="505"/>
                    <a:pt x="0" y="505"/>
                    <a:pt x="0" y="505"/>
                  </a:cubicBezTo>
                  <a:cubicBezTo>
                    <a:pt x="0" y="505"/>
                    <a:pt x="0" y="505"/>
                    <a:pt x="0" y="505"/>
                  </a:cubicBezTo>
                  <a:cubicBezTo>
                    <a:pt x="0" y="505"/>
                    <a:pt x="0" y="505"/>
                    <a:pt x="0" y="505"/>
                  </a:cubicBezTo>
                  <a:cubicBezTo>
                    <a:pt x="0" y="505"/>
                    <a:pt x="0" y="506"/>
                    <a:pt x="0" y="506"/>
                  </a:cubicBezTo>
                  <a:cubicBezTo>
                    <a:pt x="0" y="506"/>
                    <a:pt x="0" y="506"/>
                    <a:pt x="0" y="506"/>
                  </a:cubicBezTo>
                  <a:cubicBezTo>
                    <a:pt x="0" y="506"/>
                    <a:pt x="0" y="506"/>
                    <a:pt x="0" y="506"/>
                  </a:cubicBezTo>
                  <a:cubicBezTo>
                    <a:pt x="0" y="506"/>
                    <a:pt x="0" y="506"/>
                    <a:pt x="0" y="506"/>
                  </a:cubicBezTo>
                  <a:cubicBezTo>
                    <a:pt x="0" y="506"/>
                    <a:pt x="0" y="506"/>
                    <a:pt x="0" y="507"/>
                  </a:cubicBezTo>
                  <a:cubicBezTo>
                    <a:pt x="0" y="507"/>
                    <a:pt x="0" y="507"/>
                    <a:pt x="0" y="507"/>
                  </a:cubicBezTo>
                  <a:cubicBezTo>
                    <a:pt x="0" y="507"/>
                    <a:pt x="0" y="507"/>
                    <a:pt x="0" y="507"/>
                  </a:cubicBezTo>
                  <a:cubicBezTo>
                    <a:pt x="0" y="507"/>
                    <a:pt x="0" y="507"/>
                    <a:pt x="0" y="507"/>
                  </a:cubicBezTo>
                  <a:cubicBezTo>
                    <a:pt x="0" y="507"/>
                    <a:pt x="0" y="507"/>
                    <a:pt x="0" y="507"/>
                  </a:cubicBezTo>
                  <a:cubicBezTo>
                    <a:pt x="0" y="507"/>
                    <a:pt x="0" y="507"/>
                    <a:pt x="0" y="507"/>
                  </a:cubicBezTo>
                  <a:cubicBezTo>
                    <a:pt x="0" y="508"/>
                    <a:pt x="0" y="508"/>
                    <a:pt x="0" y="508"/>
                  </a:cubicBezTo>
                  <a:cubicBezTo>
                    <a:pt x="0" y="508"/>
                    <a:pt x="0" y="508"/>
                    <a:pt x="0" y="508"/>
                  </a:cubicBezTo>
                  <a:cubicBezTo>
                    <a:pt x="0" y="508"/>
                    <a:pt x="0" y="508"/>
                    <a:pt x="0" y="508"/>
                  </a:cubicBezTo>
                  <a:cubicBezTo>
                    <a:pt x="0" y="508"/>
                    <a:pt x="0" y="508"/>
                    <a:pt x="0" y="508"/>
                  </a:cubicBezTo>
                  <a:cubicBezTo>
                    <a:pt x="0" y="508"/>
                    <a:pt x="0" y="509"/>
                    <a:pt x="0" y="509"/>
                  </a:cubicBezTo>
                  <a:cubicBezTo>
                    <a:pt x="0" y="509"/>
                    <a:pt x="0" y="509"/>
                    <a:pt x="0" y="509"/>
                  </a:cubicBezTo>
                  <a:cubicBezTo>
                    <a:pt x="0" y="509"/>
                    <a:pt x="0" y="509"/>
                    <a:pt x="0" y="509"/>
                  </a:cubicBezTo>
                  <a:cubicBezTo>
                    <a:pt x="0" y="509"/>
                    <a:pt x="0" y="509"/>
                    <a:pt x="0" y="509"/>
                  </a:cubicBezTo>
                  <a:cubicBezTo>
                    <a:pt x="0" y="509"/>
                    <a:pt x="0" y="510"/>
                    <a:pt x="0" y="510"/>
                  </a:cubicBezTo>
                  <a:cubicBezTo>
                    <a:pt x="0" y="510"/>
                    <a:pt x="0" y="510"/>
                    <a:pt x="0" y="510"/>
                  </a:cubicBezTo>
                  <a:cubicBezTo>
                    <a:pt x="0" y="510"/>
                    <a:pt x="0" y="510"/>
                    <a:pt x="0" y="511"/>
                  </a:cubicBezTo>
                  <a:cubicBezTo>
                    <a:pt x="0" y="511"/>
                    <a:pt x="0" y="511"/>
                    <a:pt x="0" y="511"/>
                  </a:cubicBezTo>
                  <a:cubicBezTo>
                    <a:pt x="0" y="511"/>
                    <a:pt x="0" y="511"/>
                    <a:pt x="0" y="512"/>
                  </a:cubicBezTo>
                  <a:cubicBezTo>
                    <a:pt x="0" y="512"/>
                    <a:pt x="0" y="512"/>
                    <a:pt x="0" y="512"/>
                  </a:cubicBezTo>
                  <a:cubicBezTo>
                    <a:pt x="0" y="512"/>
                    <a:pt x="0" y="512"/>
                    <a:pt x="0" y="512"/>
                  </a:cubicBezTo>
                  <a:cubicBezTo>
                    <a:pt x="0" y="512"/>
                    <a:pt x="0" y="513"/>
                    <a:pt x="0" y="513"/>
                  </a:cubicBezTo>
                  <a:cubicBezTo>
                    <a:pt x="0" y="513"/>
                    <a:pt x="0" y="513"/>
                    <a:pt x="0" y="513"/>
                  </a:cubicBezTo>
                  <a:cubicBezTo>
                    <a:pt x="0" y="513"/>
                    <a:pt x="0" y="513"/>
                    <a:pt x="0" y="514"/>
                  </a:cubicBezTo>
                  <a:cubicBezTo>
                    <a:pt x="0" y="514"/>
                    <a:pt x="0" y="514"/>
                    <a:pt x="0" y="514"/>
                  </a:cubicBezTo>
                  <a:cubicBezTo>
                    <a:pt x="0" y="514"/>
                    <a:pt x="0" y="514"/>
                    <a:pt x="0" y="514"/>
                  </a:cubicBezTo>
                  <a:cubicBezTo>
                    <a:pt x="0" y="515"/>
                    <a:pt x="0" y="515"/>
                    <a:pt x="0" y="515"/>
                  </a:cubicBezTo>
                  <a:cubicBezTo>
                    <a:pt x="0" y="515"/>
                    <a:pt x="0" y="515"/>
                    <a:pt x="0" y="515"/>
                  </a:cubicBezTo>
                  <a:cubicBezTo>
                    <a:pt x="0" y="515"/>
                    <a:pt x="0" y="515"/>
                    <a:pt x="0" y="516"/>
                  </a:cubicBezTo>
                  <a:cubicBezTo>
                    <a:pt x="0" y="516"/>
                    <a:pt x="0" y="516"/>
                    <a:pt x="0" y="516"/>
                  </a:cubicBezTo>
                  <a:cubicBezTo>
                    <a:pt x="0" y="516"/>
                    <a:pt x="0" y="516"/>
                    <a:pt x="0" y="516"/>
                  </a:cubicBezTo>
                  <a:cubicBezTo>
                    <a:pt x="0" y="517"/>
                    <a:pt x="0" y="517"/>
                    <a:pt x="0" y="517"/>
                  </a:cubicBezTo>
                  <a:cubicBezTo>
                    <a:pt x="0" y="517"/>
                    <a:pt x="0" y="517"/>
                    <a:pt x="0" y="517"/>
                  </a:cubicBezTo>
                  <a:cubicBezTo>
                    <a:pt x="0" y="517"/>
                    <a:pt x="0" y="517"/>
                    <a:pt x="0" y="518"/>
                  </a:cubicBezTo>
                  <a:cubicBezTo>
                    <a:pt x="0" y="518"/>
                    <a:pt x="0" y="518"/>
                    <a:pt x="0" y="518"/>
                  </a:cubicBezTo>
                  <a:cubicBezTo>
                    <a:pt x="0" y="518"/>
                    <a:pt x="0" y="518"/>
                    <a:pt x="0" y="518"/>
                  </a:cubicBezTo>
                  <a:cubicBezTo>
                    <a:pt x="0" y="519"/>
                    <a:pt x="0" y="519"/>
                    <a:pt x="0" y="519"/>
                  </a:cubicBezTo>
                  <a:cubicBezTo>
                    <a:pt x="0" y="519"/>
                    <a:pt x="0" y="519"/>
                    <a:pt x="0" y="519"/>
                  </a:cubicBezTo>
                  <a:cubicBezTo>
                    <a:pt x="0" y="519"/>
                    <a:pt x="0" y="520"/>
                    <a:pt x="0" y="520"/>
                  </a:cubicBezTo>
                  <a:cubicBezTo>
                    <a:pt x="0" y="520"/>
                    <a:pt x="0" y="520"/>
                    <a:pt x="0" y="520"/>
                  </a:cubicBezTo>
                  <a:cubicBezTo>
                    <a:pt x="0" y="520"/>
                    <a:pt x="0" y="520"/>
                    <a:pt x="0" y="520"/>
                  </a:cubicBezTo>
                  <a:cubicBezTo>
                    <a:pt x="0" y="521"/>
                    <a:pt x="0" y="521"/>
                    <a:pt x="0" y="521"/>
                  </a:cubicBezTo>
                  <a:cubicBezTo>
                    <a:pt x="0" y="521"/>
                    <a:pt x="0" y="521"/>
                    <a:pt x="0" y="521"/>
                  </a:cubicBezTo>
                  <a:cubicBezTo>
                    <a:pt x="0" y="521"/>
                    <a:pt x="0" y="522"/>
                    <a:pt x="0" y="522"/>
                  </a:cubicBezTo>
                  <a:cubicBezTo>
                    <a:pt x="0" y="522"/>
                    <a:pt x="0" y="522"/>
                    <a:pt x="0" y="522"/>
                  </a:cubicBezTo>
                  <a:cubicBezTo>
                    <a:pt x="0" y="522"/>
                    <a:pt x="0" y="522"/>
                    <a:pt x="0" y="523"/>
                  </a:cubicBezTo>
                  <a:cubicBezTo>
                    <a:pt x="0" y="523"/>
                    <a:pt x="0" y="523"/>
                    <a:pt x="0" y="523"/>
                  </a:cubicBezTo>
                  <a:cubicBezTo>
                    <a:pt x="0" y="523"/>
                    <a:pt x="0" y="523"/>
                    <a:pt x="0" y="523"/>
                  </a:cubicBezTo>
                  <a:cubicBezTo>
                    <a:pt x="0" y="524"/>
                    <a:pt x="0" y="524"/>
                    <a:pt x="0" y="524"/>
                  </a:cubicBezTo>
                  <a:cubicBezTo>
                    <a:pt x="0" y="524"/>
                    <a:pt x="0" y="524"/>
                    <a:pt x="0" y="524"/>
                  </a:cubicBezTo>
                  <a:cubicBezTo>
                    <a:pt x="0" y="524"/>
                    <a:pt x="0" y="524"/>
                    <a:pt x="0" y="524"/>
                  </a:cubicBezTo>
                  <a:cubicBezTo>
                    <a:pt x="0" y="525"/>
                    <a:pt x="0" y="525"/>
                    <a:pt x="0" y="525"/>
                  </a:cubicBezTo>
                  <a:cubicBezTo>
                    <a:pt x="0" y="525"/>
                    <a:pt x="0" y="525"/>
                    <a:pt x="0" y="525"/>
                  </a:cubicBezTo>
                  <a:cubicBezTo>
                    <a:pt x="0" y="525"/>
                    <a:pt x="0" y="526"/>
                    <a:pt x="0" y="526"/>
                  </a:cubicBezTo>
                  <a:cubicBezTo>
                    <a:pt x="0" y="526"/>
                    <a:pt x="0" y="526"/>
                    <a:pt x="0" y="526"/>
                  </a:cubicBezTo>
                  <a:cubicBezTo>
                    <a:pt x="0" y="526"/>
                    <a:pt x="0" y="526"/>
                    <a:pt x="0" y="527"/>
                  </a:cubicBezTo>
                  <a:cubicBezTo>
                    <a:pt x="0" y="527"/>
                    <a:pt x="0" y="527"/>
                    <a:pt x="0" y="527"/>
                  </a:cubicBezTo>
                  <a:cubicBezTo>
                    <a:pt x="0" y="527"/>
                    <a:pt x="0" y="527"/>
                    <a:pt x="0" y="527"/>
                  </a:cubicBezTo>
                  <a:cubicBezTo>
                    <a:pt x="0" y="528"/>
                    <a:pt x="0" y="528"/>
                    <a:pt x="0" y="528"/>
                  </a:cubicBezTo>
                  <a:cubicBezTo>
                    <a:pt x="0" y="528"/>
                    <a:pt x="0" y="528"/>
                    <a:pt x="0" y="528"/>
                  </a:cubicBezTo>
                  <a:cubicBezTo>
                    <a:pt x="0" y="528"/>
                    <a:pt x="0" y="528"/>
                    <a:pt x="0" y="529"/>
                  </a:cubicBezTo>
                  <a:cubicBezTo>
                    <a:pt x="0" y="529"/>
                    <a:pt x="0" y="529"/>
                    <a:pt x="0" y="529"/>
                  </a:cubicBezTo>
                  <a:cubicBezTo>
                    <a:pt x="0" y="529"/>
                    <a:pt x="0" y="529"/>
                    <a:pt x="0" y="529"/>
                  </a:cubicBezTo>
                  <a:cubicBezTo>
                    <a:pt x="0" y="530"/>
                    <a:pt x="0" y="530"/>
                    <a:pt x="0" y="530"/>
                  </a:cubicBezTo>
                  <a:cubicBezTo>
                    <a:pt x="0" y="530"/>
                    <a:pt x="0" y="530"/>
                    <a:pt x="0" y="530"/>
                  </a:cubicBezTo>
                  <a:cubicBezTo>
                    <a:pt x="0" y="530"/>
                    <a:pt x="0" y="531"/>
                    <a:pt x="0" y="531"/>
                  </a:cubicBezTo>
                  <a:cubicBezTo>
                    <a:pt x="0" y="531"/>
                    <a:pt x="0" y="531"/>
                    <a:pt x="0" y="531"/>
                  </a:cubicBezTo>
                  <a:cubicBezTo>
                    <a:pt x="0" y="531"/>
                    <a:pt x="0" y="531"/>
                    <a:pt x="0" y="532"/>
                  </a:cubicBezTo>
                  <a:cubicBezTo>
                    <a:pt x="0" y="532"/>
                    <a:pt x="0" y="532"/>
                    <a:pt x="0" y="532"/>
                  </a:cubicBezTo>
                  <a:cubicBezTo>
                    <a:pt x="0" y="532"/>
                    <a:pt x="0" y="532"/>
                    <a:pt x="0" y="532"/>
                  </a:cubicBezTo>
                  <a:cubicBezTo>
                    <a:pt x="0" y="532"/>
                    <a:pt x="0" y="532"/>
                    <a:pt x="0" y="533"/>
                  </a:cubicBezTo>
                  <a:cubicBezTo>
                    <a:pt x="0" y="533"/>
                    <a:pt x="0" y="533"/>
                    <a:pt x="0" y="533"/>
                  </a:cubicBezTo>
                  <a:cubicBezTo>
                    <a:pt x="0" y="533"/>
                    <a:pt x="0" y="533"/>
                    <a:pt x="0" y="533"/>
                  </a:cubicBezTo>
                  <a:cubicBezTo>
                    <a:pt x="0" y="534"/>
                    <a:pt x="0" y="534"/>
                    <a:pt x="0" y="534"/>
                  </a:cubicBezTo>
                  <a:cubicBezTo>
                    <a:pt x="0" y="534"/>
                    <a:pt x="0" y="534"/>
                    <a:pt x="0" y="534"/>
                  </a:cubicBezTo>
                  <a:cubicBezTo>
                    <a:pt x="0" y="534"/>
                    <a:pt x="0" y="535"/>
                    <a:pt x="0" y="535"/>
                  </a:cubicBezTo>
                  <a:cubicBezTo>
                    <a:pt x="0" y="535"/>
                    <a:pt x="0" y="535"/>
                    <a:pt x="0" y="535"/>
                  </a:cubicBezTo>
                  <a:cubicBezTo>
                    <a:pt x="0" y="535"/>
                    <a:pt x="0" y="535"/>
                    <a:pt x="0" y="536"/>
                  </a:cubicBezTo>
                  <a:cubicBezTo>
                    <a:pt x="0" y="536"/>
                    <a:pt x="0" y="536"/>
                    <a:pt x="0" y="536"/>
                  </a:cubicBezTo>
                  <a:cubicBezTo>
                    <a:pt x="0" y="536"/>
                    <a:pt x="0" y="536"/>
                    <a:pt x="0" y="536"/>
                  </a:cubicBezTo>
                  <a:cubicBezTo>
                    <a:pt x="0" y="536"/>
                    <a:pt x="0" y="536"/>
                    <a:pt x="0" y="537"/>
                  </a:cubicBezTo>
                  <a:cubicBezTo>
                    <a:pt x="0" y="537"/>
                    <a:pt x="0" y="537"/>
                    <a:pt x="0" y="537"/>
                  </a:cubicBezTo>
                  <a:cubicBezTo>
                    <a:pt x="0" y="537"/>
                    <a:pt x="0" y="537"/>
                    <a:pt x="0" y="537"/>
                  </a:cubicBezTo>
                  <a:cubicBezTo>
                    <a:pt x="0" y="538"/>
                    <a:pt x="0" y="538"/>
                    <a:pt x="0" y="538"/>
                  </a:cubicBezTo>
                  <a:cubicBezTo>
                    <a:pt x="0" y="538"/>
                    <a:pt x="0" y="538"/>
                    <a:pt x="0" y="538"/>
                  </a:cubicBezTo>
                  <a:cubicBezTo>
                    <a:pt x="0" y="538"/>
                    <a:pt x="0" y="539"/>
                    <a:pt x="0" y="539"/>
                  </a:cubicBezTo>
                  <a:cubicBezTo>
                    <a:pt x="0" y="539"/>
                    <a:pt x="0" y="539"/>
                    <a:pt x="0" y="539"/>
                  </a:cubicBezTo>
                  <a:cubicBezTo>
                    <a:pt x="0" y="539"/>
                    <a:pt x="0" y="539"/>
                    <a:pt x="0" y="540"/>
                  </a:cubicBezTo>
                  <a:cubicBezTo>
                    <a:pt x="0" y="540"/>
                    <a:pt x="0" y="540"/>
                    <a:pt x="0" y="540"/>
                  </a:cubicBezTo>
                  <a:cubicBezTo>
                    <a:pt x="0" y="540"/>
                    <a:pt x="0" y="540"/>
                    <a:pt x="0" y="540"/>
                  </a:cubicBezTo>
                  <a:cubicBezTo>
                    <a:pt x="0" y="540"/>
                    <a:pt x="1" y="540"/>
                    <a:pt x="1" y="541"/>
                  </a:cubicBezTo>
                  <a:cubicBezTo>
                    <a:pt x="1" y="541"/>
                    <a:pt x="1" y="541"/>
                    <a:pt x="1" y="541"/>
                  </a:cubicBezTo>
                  <a:cubicBezTo>
                    <a:pt x="1" y="541"/>
                    <a:pt x="1" y="541"/>
                    <a:pt x="1" y="541"/>
                  </a:cubicBezTo>
                  <a:cubicBezTo>
                    <a:pt x="1" y="542"/>
                    <a:pt x="1" y="542"/>
                    <a:pt x="1" y="542"/>
                  </a:cubicBezTo>
                  <a:cubicBezTo>
                    <a:pt x="1" y="542"/>
                    <a:pt x="1" y="542"/>
                    <a:pt x="1" y="542"/>
                  </a:cubicBezTo>
                  <a:cubicBezTo>
                    <a:pt x="16" y="790"/>
                    <a:pt x="208" y="990"/>
                    <a:pt x="453" y="1017"/>
                  </a:cubicBezTo>
                  <a:cubicBezTo>
                    <a:pt x="453" y="622"/>
                    <a:pt x="453" y="622"/>
                    <a:pt x="453" y="622"/>
                  </a:cubicBezTo>
                  <a:cubicBezTo>
                    <a:pt x="453" y="601"/>
                    <a:pt x="470" y="584"/>
                    <a:pt x="491" y="584"/>
                  </a:cubicBezTo>
                  <a:cubicBezTo>
                    <a:pt x="492" y="584"/>
                    <a:pt x="494" y="584"/>
                    <a:pt x="495" y="584"/>
                  </a:cubicBezTo>
                  <a:cubicBezTo>
                    <a:pt x="495" y="0"/>
                    <a:pt x="495" y="0"/>
                    <a:pt x="495" y="0"/>
                  </a:cubicBezTo>
                </a:path>
              </a:pathLst>
            </a:custGeom>
            <a:solidFill>
              <a:srgbClr val="FFA65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1" name="Freeform 79"/>
            <p:cNvSpPr/>
            <p:nvPr userDrawn="1">
              <p:custDataLst>
                <p:tags r:id="rId79"/>
              </p:custDataLst>
            </p:nvPr>
          </p:nvSpPr>
          <p:spPr bwMode="auto">
            <a:xfrm>
              <a:off x="6132585" y="4378325"/>
              <a:ext cx="49213" cy="574675"/>
            </a:xfrm>
            <a:custGeom>
              <a:avLst/>
              <a:gdLst>
                <a:gd name="T0" fmla="*/ 76 w 76"/>
                <a:gd name="T1" fmla="*/ 870 h 908"/>
                <a:gd name="T2" fmla="*/ 38 w 76"/>
                <a:gd name="T3" fmla="*/ 908 h 908"/>
                <a:gd name="T4" fmla="*/ 0 w 76"/>
                <a:gd name="T5" fmla="*/ 870 h 908"/>
                <a:gd name="T6" fmla="*/ 0 w 76"/>
                <a:gd name="T7" fmla="*/ 38 h 908"/>
                <a:gd name="T8" fmla="*/ 38 w 76"/>
                <a:gd name="T9" fmla="*/ 0 h 908"/>
                <a:gd name="T10" fmla="*/ 76 w 76"/>
                <a:gd name="T11" fmla="*/ 38 h 908"/>
                <a:gd name="T12" fmla="*/ 76 w 76"/>
                <a:gd name="T13" fmla="*/ 870 h 908"/>
              </a:gdLst>
              <a:ahLst/>
              <a:cxnLst>
                <a:cxn ang="0">
                  <a:pos x="T0" y="T1"/>
                </a:cxn>
                <a:cxn ang="0">
                  <a:pos x="T2" y="T3"/>
                </a:cxn>
                <a:cxn ang="0">
                  <a:pos x="T4" y="T5"/>
                </a:cxn>
                <a:cxn ang="0">
                  <a:pos x="T6" y="T7"/>
                </a:cxn>
                <a:cxn ang="0">
                  <a:pos x="T8" y="T9"/>
                </a:cxn>
                <a:cxn ang="0">
                  <a:pos x="T10" y="T11"/>
                </a:cxn>
                <a:cxn ang="0">
                  <a:pos x="T12" y="T13"/>
                </a:cxn>
              </a:cxnLst>
              <a:rect l="0" t="0" r="r" b="b"/>
              <a:pathLst>
                <a:path w="76" h="907">
                  <a:moveTo>
                    <a:pt x="76" y="870"/>
                  </a:moveTo>
                  <a:cubicBezTo>
                    <a:pt x="76" y="891"/>
                    <a:pt x="59" y="908"/>
                    <a:pt x="38" y="908"/>
                  </a:cubicBezTo>
                  <a:cubicBezTo>
                    <a:pt x="17" y="908"/>
                    <a:pt x="0" y="891"/>
                    <a:pt x="0" y="870"/>
                  </a:cubicBezTo>
                  <a:cubicBezTo>
                    <a:pt x="0" y="38"/>
                    <a:pt x="0" y="38"/>
                    <a:pt x="0" y="38"/>
                  </a:cubicBezTo>
                  <a:cubicBezTo>
                    <a:pt x="0" y="17"/>
                    <a:pt x="17" y="0"/>
                    <a:pt x="38" y="0"/>
                  </a:cubicBezTo>
                  <a:cubicBezTo>
                    <a:pt x="59" y="0"/>
                    <a:pt x="76" y="17"/>
                    <a:pt x="76" y="38"/>
                  </a:cubicBezTo>
                  <a:cubicBezTo>
                    <a:pt x="76" y="870"/>
                    <a:pt x="76" y="870"/>
                    <a:pt x="76" y="870"/>
                  </a:cubicBezTo>
                </a:path>
              </a:pathLst>
            </a:custGeom>
            <a:solidFill>
              <a:srgbClr val="B95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2" name="Freeform 80"/>
            <p:cNvSpPr/>
            <p:nvPr userDrawn="1">
              <p:custDataLst>
                <p:tags r:id="rId80"/>
              </p:custDataLst>
            </p:nvPr>
          </p:nvSpPr>
          <p:spPr bwMode="auto">
            <a:xfrm>
              <a:off x="6007172" y="4914900"/>
              <a:ext cx="315913" cy="74612"/>
            </a:xfrm>
            <a:custGeom>
              <a:avLst/>
              <a:gdLst>
                <a:gd name="T0" fmla="*/ 275 w 498"/>
                <a:gd name="T1" fmla="*/ 0 h 120"/>
                <a:gd name="T2" fmla="*/ 275 w 498"/>
                <a:gd name="T3" fmla="*/ 23 h 120"/>
                <a:gd name="T4" fmla="*/ 237 w 498"/>
                <a:gd name="T5" fmla="*/ 61 h 120"/>
                <a:gd name="T6" fmla="*/ 199 w 498"/>
                <a:gd name="T7" fmla="*/ 23 h 120"/>
                <a:gd name="T8" fmla="*/ 199 w 498"/>
                <a:gd name="T9" fmla="*/ 1 h 120"/>
                <a:gd name="T10" fmla="*/ 0 w 498"/>
                <a:gd name="T11" fmla="*/ 60 h 120"/>
                <a:gd name="T12" fmla="*/ 249 w 498"/>
                <a:gd name="T13" fmla="*/ 120 h 120"/>
                <a:gd name="T14" fmla="*/ 498 w 498"/>
                <a:gd name="T15" fmla="*/ 60 h 120"/>
                <a:gd name="T16" fmla="*/ 275 w 498"/>
                <a:gd name="T1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8" h="120">
                  <a:moveTo>
                    <a:pt x="275" y="0"/>
                  </a:moveTo>
                  <a:cubicBezTo>
                    <a:pt x="275" y="23"/>
                    <a:pt x="275" y="23"/>
                    <a:pt x="275" y="23"/>
                  </a:cubicBezTo>
                  <a:cubicBezTo>
                    <a:pt x="275" y="44"/>
                    <a:pt x="258" y="61"/>
                    <a:pt x="237" y="61"/>
                  </a:cubicBezTo>
                  <a:cubicBezTo>
                    <a:pt x="216" y="61"/>
                    <a:pt x="199" y="44"/>
                    <a:pt x="199" y="23"/>
                  </a:cubicBezTo>
                  <a:cubicBezTo>
                    <a:pt x="199" y="1"/>
                    <a:pt x="199" y="1"/>
                    <a:pt x="199" y="1"/>
                  </a:cubicBezTo>
                  <a:cubicBezTo>
                    <a:pt x="85" y="7"/>
                    <a:pt x="0" y="31"/>
                    <a:pt x="0" y="60"/>
                  </a:cubicBezTo>
                  <a:cubicBezTo>
                    <a:pt x="0" y="93"/>
                    <a:pt x="111" y="120"/>
                    <a:pt x="249" y="120"/>
                  </a:cubicBezTo>
                  <a:cubicBezTo>
                    <a:pt x="386" y="120"/>
                    <a:pt x="498" y="93"/>
                    <a:pt x="498" y="60"/>
                  </a:cubicBezTo>
                  <a:cubicBezTo>
                    <a:pt x="498" y="29"/>
                    <a:pt x="400" y="3"/>
                    <a:pt x="275" y="0"/>
                  </a:cubicBezTo>
                </a:path>
              </a:pathLst>
            </a:custGeom>
            <a:solidFill>
              <a:srgbClr val="C57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3" name="Freeform 81"/>
            <p:cNvSpPr/>
            <p:nvPr userDrawn="1">
              <p:custDataLst>
                <p:tags r:id="rId81"/>
              </p:custDataLst>
            </p:nvPr>
          </p:nvSpPr>
          <p:spPr bwMode="auto">
            <a:xfrm>
              <a:off x="6132585" y="4914900"/>
              <a:ext cx="49213" cy="38100"/>
            </a:xfrm>
            <a:custGeom>
              <a:avLst/>
              <a:gdLst>
                <a:gd name="T0" fmla="*/ 50 w 76"/>
                <a:gd name="T1" fmla="*/ 0 h 61"/>
                <a:gd name="T2" fmla="*/ 0 w 76"/>
                <a:gd name="T3" fmla="*/ 1 h 61"/>
                <a:gd name="T4" fmla="*/ 0 w 76"/>
                <a:gd name="T5" fmla="*/ 23 h 61"/>
                <a:gd name="T6" fmla="*/ 38 w 76"/>
                <a:gd name="T7" fmla="*/ 61 h 61"/>
                <a:gd name="T8" fmla="*/ 76 w 76"/>
                <a:gd name="T9" fmla="*/ 23 h 61"/>
                <a:gd name="T10" fmla="*/ 76 w 76"/>
                <a:gd name="T11" fmla="*/ 0 h 61"/>
                <a:gd name="T12" fmla="*/ 50 w 76"/>
                <a:gd name="T13" fmla="*/ 0 h 61"/>
              </a:gdLst>
              <a:ahLst/>
              <a:cxnLst>
                <a:cxn ang="0">
                  <a:pos x="T0" y="T1"/>
                </a:cxn>
                <a:cxn ang="0">
                  <a:pos x="T2" y="T3"/>
                </a:cxn>
                <a:cxn ang="0">
                  <a:pos x="T4" y="T5"/>
                </a:cxn>
                <a:cxn ang="0">
                  <a:pos x="T6" y="T7"/>
                </a:cxn>
                <a:cxn ang="0">
                  <a:pos x="T8" y="T9"/>
                </a:cxn>
                <a:cxn ang="0">
                  <a:pos x="T10" y="T11"/>
                </a:cxn>
                <a:cxn ang="0">
                  <a:pos x="T12" y="T13"/>
                </a:cxn>
              </a:cxnLst>
              <a:rect l="0" t="0" r="r" b="b"/>
              <a:pathLst>
                <a:path w="76" h="61">
                  <a:moveTo>
                    <a:pt x="50" y="0"/>
                  </a:moveTo>
                  <a:cubicBezTo>
                    <a:pt x="33" y="0"/>
                    <a:pt x="16" y="0"/>
                    <a:pt x="0" y="1"/>
                  </a:cubicBezTo>
                  <a:cubicBezTo>
                    <a:pt x="0" y="23"/>
                    <a:pt x="0" y="23"/>
                    <a:pt x="0" y="23"/>
                  </a:cubicBezTo>
                  <a:cubicBezTo>
                    <a:pt x="0" y="44"/>
                    <a:pt x="17" y="61"/>
                    <a:pt x="38" y="61"/>
                  </a:cubicBezTo>
                  <a:cubicBezTo>
                    <a:pt x="59" y="61"/>
                    <a:pt x="76" y="44"/>
                    <a:pt x="76" y="23"/>
                  </a:cubicBezTo>
                  <a:cubicBezTo>
                    <a:pt x="76" y="0"/>
                    <a:pt x="76" y="0"/>
                    <a:pt x="76" y="0"/>
                  </a:cubicBezTo>
                  <a:cubicBezTo>
                    <a:pt x="67" y="0"/>
                    <a:pt x="59" y="0"/>
                    <a:pt x="50" y="0"/>
                  </a:cubicBezTo>
                </a:path>
              </a:pathLst>
            </a:custGeom>
            <a:solidFill>
              <a:srgbClr val="A84C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7" name="Oval 95"/>
            <p:cNvSpPr>
              <a:spLocks noChangeArrowheads="1"/>
            </p:cNvSpPr>
            <p:nvPr userDrawn="1">
              <p:custDataLst>
                <p:tags r:id="rId82"/>
              </p:custDataLst>
            </p:nvPr>
          </p:nvSpPr>
          <p:spPr bwMode="auto">
            <a:xfrm>
              <a:off x="6940622" y="4946650"/>
              <a:ext cx="350838" cy="85725"/>
            </a:xfrm>
            <a:prstGeom prst="ellipse">
              <a:avLst/>
            </a:prstGeom>
            <a:solidFill>
              <a:srgbClr val="D78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8" name="Freeform 96"/>
            <p:cNvSpPr/>
            <p:nvPr userDrawn="1">
              <p:custDataLst>
                <p:tags r:id="rId83"/>
              </p:custDataLst>
            </p:nvPr>
          </p:nvSpPr>
          <p:spPr bwMode="auto">
            <a:xfrm>
              <a:off x="6550097" y="3498850"/>
              <a:ext cx="1104900" cy="1098550"/>
            </a:xfrm>
            <a:custGeom>
              <a:avLst/>
              <a:gdLst>
                <a:gd name="T0" fmla="*/ 1263 w 1734"/>
                <a:gd name="T1" fmla="*/ 562 h 1735"/>
                <a:gd name="T2" fmla="*/ 872 w 1734"/>
                <a:gd name="T3" fmla="*/ 0 h 1735"/>
                <a:gd name="T4" fmla="*/ 481 w 1734"/>
                <a:gd name="T5" fmla="*/ 562 h 1735"/>
                <a:gd name="T6" fmla="*/ 868 w 1734"/>
                <a:gd name="T7" fmla="*/ 1734 h 1735"/>
                <a:gd name="T8" fmla="*/ 868 w 1734"/>
                <a:gd name="T9" fmla="*/ 1735 h 1735"/>
                <a:gd name="T10" fmla="*/ 868 w 1734"/>
                <a:gd name="T11" fmla="*/ 1735 h 1735"/>
                <a:gd name="T12" fmla="*/ 868 w 1734"/>
                <a:gd name="T13" fmla="*/ 1735 h 1735"/>
                <a:gd name="T14" fmla="*/ 868 w 1734"/>
                <a:gd name="T15" fmla="*/ 1734 h 1735"/>
                <a:gd name="T16" fmla="*/ 1263 w 1734"/>
                <a:gd name="T17" fmla="*/ 562 h 1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3" h="1735">
                  <a:moveTo>
                    <a:pt x="1263" y="562"/>
                  </a:moveTo>
                  <a:cubicBezTo>
                    <a:pt x="1065" y="241"/>
                    <a:pt x="872" y="0"/>
                    <a:pt x="872" y="0"/>
                  </a:cubicBezTo>
                  <a:cubicBezTo>
                    <a:pt x="872" y="0"/>
                    <a:pt x="690" y="249"/>
                    <a:pt x="481" y="562"/>
                  </a:cubicBezTo>
                  <a:cubicBezTo>
                    <a:pt x="0" y="1280"/>
                    <a:pt x="552" y="1704"/>
                    <a:pt x="868" y="1734"/>
                  </a:cubicBezTo>
                  <a:cubicBezTo>
                    <a:pt x="868" y="1735"/>
                    <a:pt x="868" y="1735"/>
                    <a:pt x="868" y="1735"/>
                  </a:cubicBezTo>
                  <a:cubicBezTo>
                    <a:pt x="868" y="1735"/>
                    <a:pt x="864" y="1735"/>
                    <a:pt x="868" y="1735"/>
                  </a:cubicBezTo>
                  <a:cubicBezTo>
                    <a:pt x="872" y="1735"/>
                    <a:pt x="868" y="1735"/>
                    <a:pt x="868" y="1735"/>
                  </a:cubicBezTo>
                  <a:cubicBezTo>
                    <a:pt x="868" y="1734"/>
                    <a:pt x="868" y="1734"/>
                    <a:pt x="868" y="1734"/>
                  </a:cubicBezTo>
                  <a:cubicBezTo>
                    <a:pt x="1224" y="1704"/>
                    <a:pt x="1734" y="1328"/>
                    <a:pt x="1263" y="562"/>
                  </a:cubicBezTo>
                </a:path>
              </a:pathLst>
            </a:custGeom>
            <a:solidFill>
              <a:srgbClr val="FFC4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9" name="Freeform 97"/>
            <p:cNvSpPr>
              <a:spLocks noEditPoints="1"/>
            </p:cNvSpPr>
            <p:nvPr userDrawn="1">
              <p:custDataLst>
                <p:tags r:id="rId84"/>
              </p:custDataLst>
            </p:nvPr>
          </p:nvSpPr>
          <p:spPr bwMode="auto">
            <a:xfrm>
              <a:off x="7108897" y="3498850"/>
              <a:ext cx="15875" cy="1098550"/>
            </a:xfrm>
            <a:custGeom>
              <a:avLst/>
              <a:gdLst>
                <a:gd name="T0" fmla="*/ 25 w 25"/>
                <a:gd name="T1" fmla="*/ 1730 h 1735"/>
                <a:gd name="T2" fmla="*/ 0 w 25"/>
                <a:gd name="T3" fmla="*/ 1733 h 1735"/>
                <a:gd name="T4" fmla="*/ 8 w 25"/>
                <a:gd name="T5" fmla="*/ 1734 h 1735"/>
                <a:gd name="T6" fmla="*/ 8 w 25"/>
                <a:gd name="T7" fmla="*/ 1735 h 1735"/>
                <a:gd name="T8" fmla="*/ 16 w 25"/>
                <a:gd name="T9" fmla="*/ 1735 h 1735"/>
                <a:gd name="T10" fmla="*/ 25 w 25"/>
                <a:gd name="T11" fmla="*/ 1735 h 1735"/>
                <a:gd name="T12" fmla="*/ 25 w 25"/>
                <a:gd name="T13" fmla="*/ 1730 h 1735"/>
                <a:gd name="T14" fmla="*/ 11 w 25"/>
                <a:gd name="T15" fmla="*/ 0 h 1735"/>
                <a:gd name="T16" fmla="*/ 4 w 25"/>
                <a:gd name="T17" fmla="*/ 10 h 1735"/>
                <a:gd name="T18" fmla="*/ 25 w 25"/>
                <a:gd name="T19" fmla="*/ 38 h 1735"/>
                <a:gd name="T20" fmla="*/ 25 w 25"/>
                <a:gd name="T21" fmla="*/ 18 h 1735"/>
                <a:gd name="T22" fmla="*/ 11 w 25"/>
                <a:gd name="T23" fmla="*/ 0 h 1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735">
                  <a:moveTo>
                    <a:pt x="25" y="1730"/>
                  </a:moveTo>
                  <a:cubicBezTo>
                    <a:pt x="17" y="1732"/>
                    <a:pt x="8" y="1733"/>
                    <a:pt x="0" y="1733"/>
                  </a:cubicBezTo>
                  <a:cubicBezTo>
                    <a:pt x="3" y="1734"/>
                    <a:pt x="5" y="1734"/>
                    <a:pt x="8" y="1734"/>
                  </a:cubicBezTo>
                  <a:cubicBezTo>
                    <a:pt x="8" y="1735"/>
                    <a:pt x="8" y="1735"/>
                    <a:pt x="8" y="1735"/>
                  </a:cubicBezTo>
                  <a:cubicBezTo>
                    <a:pt x="8" y="1735"/>
                    <a:pt x="12" y="1735"/>
                    <a:pt x="16" y="1735"/>
                  </a:cubicBezTo>
                  <a:cubicBezTo>
                    <a:pt x="20" y="1735"/>
                    <a:pt x="8" y="1735"/>
                    <a:pt x="25" y="1735"/>
                  </a:cubicBezTo>
                  <a:cubicBezTo>
                    <a:pt x="25" y="1730"/>
                    <a:pt x="25" y="1730"/>
                    <a:pt x="25" y="1730"/>
                  </a:cubicBezTo>
                  <a:moveTo>
                    <a:pt x="11" y="0"/>
                  </a:moveTo>
                  <a:cubicBezTo>
                    <a:pt x="11" y="0"/>
                    <a:pt x="8" y="4"/>
                    <a:pt x="4" y="10"/>
                  </a:cubicBezTo>
                  <a:cubicBezTo>
                    <a:pt x="9" y="17"/>
                    <a:pt x="16" y="26"/>
                    <a:pt x="25" y="38"/>
                  </a:cubicBezTo>
                  <a:cubicBezTo>
                    <a:pt x="25" y="18"/>
                    <a:pt x="25" y="18"/>
                    <a:pt x="25" y="18"/>
                  </a:cubicBezTo>
                  <a:cubicBezTo>
                    <a:pt x="16" y="7"/>
                    <a:pt x="11" y="0"/>
                    <a:pt x="11" y="0"/>
                  </a:cubicBezTo>
                </a:path>
              </a:pathLst>
            </a:custGeom>
            <a:solidFill>
              <a:srgbClr val="CCC6E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0" name="Freeform 98"/>
            <p:cNvSpPr/>
            <p:nvPr userDrawn="1">
              <p:custDataLst>
                <p:tags r:id="rId85"/>
              </p:custDataLst>
            </p:nvPr>
          </p:nvSpPr>
          <p:spPr bwMode="auto">
            <a:xfrm>
              <a:off x="6562797" y="3505200"/>
              <a:ext cx="561975" cy="1092200"/>
            </a:xfrm>
            <a:custGeom>
              <a:avLst/>
              <a:gdLst>
                <a:gd name="T0" fmla="*/ 862 w 883"/>
                <a:gd name="T1" fmla="*/ 0 h 1723"/>
                <a:gd name="T2" fmla="*/ 478 w 883"/>
                <a:gd name="T3" fmla="*/ 552 h 1723"/>
                <a:gd name="T4" fmla="*/ 858 w 883"/>
                <a:gd name="T5" fmla="*/ 1723 h 1723"/>
                <a:gd name="T6" fmla="*/ 883 w 883"/>
                <a:gd name="T7" fmla="*/ 1720 h 1723"/>
                <a:gd name="T8" fmla="*/ 883 w 883"/>
                <a:gd name="T9" fmla="*/ 28 h 1723"/>
                <a:gd name="T10" fmla="*/ 862 w 883"/>
                <a:gd name="T11" fmla="*/ 0 h 1723"/>
              </a:gdLst>
              <a:ahLst/>
              <a:cxnLst>
                <a:cxn ang="0">
                  <a:pos x="T0" y="T1"/>
                </a:cxn>
                <a:cxn ang="0">
                  <a:pos x="T2" y="T3"/>
                </a:cxn>
                <a:cxn ang="0">
                  <a:pos x="T4" y="T5"/>
                </a:cxn>
                <a:cxn ang="0">
                  <a:pos x="T6" y="T7"/>
                </a:cxn>
                <a:cxn ang="0">
                  <a:pos x="T8" y="T9"/>
                </a:cxn>
                <a:cxn ang="0">
                  <a:pos x="T10" y="T11"/>
                </a:cxn>
              </a:cxnLst>
              <a:rect l="0" t="0" r="r" b="b"/>
              <a:pathLst>
                <a:path w="883" h="1723">
                  <a:moveTo>
                    <a:pt x="862" y="0"/>
                  </a:moveTo>
                  <a:cubicBezTo>
                    <a:pt x="826" y="49"/>
                    <a:pt x="663" y="275"/>
                    <a:pt x="478" y="552"/>
                  </a:cubicBezTo>
                  <a:cubicBezTo>
                    <a:pt x="0" y="1265"/>
                    <a:pt x="537" y="1688"/>
                    <a:pt x="858" y="1723"/>
                  </a:cubicBezTo>
                  <a:cubicBezTo>
                    <a:pt x="866" y="1723"/>
                    <a:pt x="875" y="1722"/>
                    <a:pt x="883" y="1720"/>
                  </a:cubicBezTo>
                  <a:cubicBezTo>
                    <a:pt x="883" y="28"/>
                    <a:pt x="883" y="28"/>
                    <a:pt x="883" y="28"/>
                  </a:cubicBezTo>
                  <a:cubicBezTo>
                    <a:pt x="874" y="16"/>
                    <a:pt x="867" y="7"/>
                    <a:pt x="862" y="0"/>
                  </a:cubicBezTo>
                </a:path>
              </a:pathLst>
            </a:custGeom>
            <a:solidFill>
              <a:srgbClr val="FFE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1" name="Freeform 99"/>
            <p:cNvSpPr/>
            <p:nvPr userDrawn="1">
              <p:custDataLst>
                <p:tags r:id="rId86"/>
              </p:custDataLst>
            </p:nvPr>
          </p:nvSpPr>
          <p:spPr bwMode="auto">
            <a:xfrm>
              <a:off x="6916810" y="4102100"/>
              <a:ext cx="385763" cy="877887"/>
            </a:xfrm>
            <a:custGeom>
              <a:avLst/>
              <a:gdLst>
                <a:gd name="T0" fmla="*/ 243 w 243"/>
                <a:gd name="T1" fmla="*/ 98 h 553"/>
                <a:gd name="T2" fmla="*/ 138 w 243"/>
                <a:gd name="T3" fmla="*/ 159 h 553"/>
                <a:gd name="T4" fmla="*/ 122 w 243"/>
                <a:gd name="T5" fmla="*/ 0 h 553"/>
                <a:gd name="T6" fmla="*/ 105 w 243"/>
                <a:gd name="T7" fmla="*/ 159 h 553"/>
                <a:gd name="T8" fmla="*/ 0 w 243"/>
                <a:gd name="T9" fmla="*/ 98 h 553"/>
                <a:gd name="T10" fmla="*/ 97 w 243"/>
                <a:gd name="T11" fmla="*/ 208 h 553"/>
                <a:gd name="T12" fmla="*/ 100 w 243"/>
                <a:gd name="T13" fmla="*/ 553 h 553"/>
                <a:gd name="T14" fmla="*/ 151 w 243"/>
                <a:gd name="T15" fmla="*/ 553 h 553"/>
                <a:gd name="T16" fmla="*/ 146 w 243"/>
                <a:gd name="T17" fmla="*/ 208 h 553"/>
                <a:gd name="T18" fmla="*/ 243 w 243"/>
                <a:gd name="T19" fmla="*/ 98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553">
                  <a:moveTo>
                    <a:pt x="243" y="98"/>
                  </a:moveTo>
                  <a:lnTo>
                    <a:pt x="138" y="159"/>
                  </a:lnTo>
                  <a:lnTo>
                    <a:pt x="122" y="0"/>
                  </a:lnTo>
                  <a:lnTo>
                    <a:pt x="105" y="159"/>
                  </a:lnTo>
                  <a:lnTo>
                    <a:pt x="0" y="98"/>
                  </a:lnTo>
                  <a:lnTo>
                    <a:pt x="97" y="208"/>
                  </a:lnTo>
                  <a:lnTo>
                    <a:pt x="100" y="553"/>
                  </a:lnTo>
                  <a:lnTo>
                    <a:pt x="151" y="553"/>
                  </a:lnTo>
                  <a:lnTo>
                    <a:pt x="146" y="208"/>
                  </a:lnTo>
                  <a:lnTo>
                    <a:pt x="243" y="98"/>
                  </a:lnTo>
                  <a:close/>
                </a:path>
              </a:pathLst>
            </a:custGeom>
            <a:solidFill>
              <a:srgbClr val="C56D2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cxnSp>
        <p:nvCxnSpPr>
          <p:cNvPr id="102" name="直接连接符 101"/>
          <p:cNvCxnSpPr/>
          <p:nvPr userDrawn="1">
            <p:custDataLst>
              <p:tags r:id="rId18"/>
            </p:custDataLst>
          </p:nvPr>
        </p:nvCxnSpPr>
        <p:spPr>
          <a:xfrm>
            <a:off x="339365" y="942680"/>
            <a:ext cx="8861196"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zh-CN" altLang="en-US"/>
              <a:t>单击此处编辑母版标题样式</a:t>
            </a:r>
            <a:endParaRPr lang="en-US"/>
          </a:p>
        </p:txBody>
      </p:sp>
      <p:sp>
        <p:nvSpPr>
          <p:cNvPr id="3" name="Content Placeholder 2"/>
          <p:cNvSpPr>
            <a:spLocks noGrp="1"/>
          </p:cNvSpPr>
          <p:nvPr>
            <p:ph idx="1" hasCustomPrompt="1"/>
            <p:custDataLst>
              <p:tags r:id="rId2"/>
            </p:custDataLst>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custDataLst>
              <p:tags r:id="rId3"/>
            </p:custDataLst>
          </p:nvPr>
        </p:nvSpPr>
        <p:spPr/>
        <p:txBody>
          <a:bodyPr/>
          <a:lstStyle/>
          <a:p>
            <a:fld id="{CC73B0DA-022F-43BC-8766-A72E819C2A1A}" type="datetimeFigureOut">
              <a:rPr lang="zh-CN" altLang="en-US" smtClean="0"/>
              <a:t>2021/2/25</a:t>
            </a:fld>
            <a:endParaRPr lang="zh-CN" altLang="en-US"/>
          </a:p>
        </p:txBody>
      </p:sp>
      <p:sp>
        <p:nvSpPr>
          <p:cNvPr id="5" name="Footer Placeholder 4"/>
          <p:cNvSpPr>
            <a:spLocks noGrp="1"/>
          </p:cNvSpPr>
          <p:nvPr>
            <p:ph type="ftr" sz="quarter" idx="11"/>
            <p:custDataLst>
              <p:tags r:id="rId4"/>
            </p:custDataLst>
          </p:nvPr>
        </p:nvSpPr>
        <p:spPr/>
        <p:txBody>
          <a:bodyPr/>
          <a:lstStyle/>
          <a:p>
            <a:endParaRPr lang="zh-CN" altLang="en-US"/>
          </a:p>
        </p:txBody>
      </p:sp>
      <p:sp>
        <p:nvSpPr>
          <p:cNvPr id="6" name="Slide Number Placeholder 5"/>
          <p:cNvSpPr>
            <a:spLocks noGrp="1"/>
          </p:cNvSpPr>
          <p:nvPr>
            <p:ph type="sldNum" sz="quarter" idx="12"/>
            <p:custDataLst>
              <p:tags r:id="rId5"/>
            </p:custDataLst>
          </p:nvPr>
        </p:nvSpPr>
        <p:spPr/>
        <p:txBody>
          <a:bodyPr/>
          <a:lstStyle/>
          <a:p>
            <a:fld id="{06BD8746-4EAB-4E82-85F3-1202B1F95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1851" y="1709739"/>
            <a:ext cx="10515600" cy="2852737"/>
          </a:xfrm>
        </p:spPr>
        <p:txBody>
          <a:bodyPr anchor="b"/>
          <a:lstStyle>
            <a:lvl1pPr>
              <a:defRPr sz="6000"/>
            </a:lvl1pPr>
          </a:lstStyle>
          <a:p>
            <a:r>
              <a:rPr lang="zh-CN" altLang="en-US"/>
              <a:t>单击此处编辑母版标题样式</a:t>
            </a:r>
            <a:endParaRPr lang="en-US"/>
          </a:p>
        </p:txBody>
      </p:sp>
      <p:sp>
        <p:nvSpPr>
          <p:cNvPr id="3" name="Text Placeholder 2"/>
          <p:cNvSpPr>
            <a:spLocks noGrp="1"/>
          </p:cNvSpPr>
          <p:nvPr>
            <p:ph type="body" idx="1" hasCustomPrompt="1"/>
            <p:custDataLst>
              <p:tags r:id="rId2"/>
            </p:custDataLst>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custDataLst>
              <p:tags r:id="rId3"/>
            </p:custDataLst>
          </p:nvPr>
        </p:nvSpPr>
        <p:spPr/>
        <p:txBody>
          <a:bodyPr/>
          <a:lstStyle/>
          <a:p>
            <a:fld id="{CC73B0DA-022F-43BC-8766-A72E819C2A1A}" type="datetimeFigureOut">
              <a:rPr lang="zh-CN" altLang="en-US" smtClean="0"/>
              <a:t>2021/2/25</a:t>
            </a:fld>
            <a:endParaRPr lang="zh-CN" altLang="en-US"/>
          </a:p>
        </p:txBody>
      </p:sp>
      <p:sp>
        <p:nvSpPr>
          <p:cNvPr id="5" name="Footer Placeholder 4"/>
          <p:cNvSpPr>
            <a:spLocks noGrp="1"/>
          </p:cNvSpPr>
          <p:nvPr>
            <p:ph type="ftr" sz="quarter" idx="11"/>
            <p:custDataLst>
              <p:tags r:id="rId4"/>
            </p:custDataLst>
          </p:nvPr>
        </p:nvSpPr>
        <p:spPr/>
        <p:txBody>
          <a:bodyPr/>
          <a:lstStyle/>
          <a:p>
            <a:endParaRPr lang="zh-CN" altLang="en-US"/>
          </a:p>
        </p:txBody>
      </p:sp>
      <p:sp>
        <p:nvSpPr>
          <p:cNvPr id="6" name="Slide Number Placeholder 5"/>
          <p:cNvSpPr>
            <a:spLocks noGrp="1"/>
          </p:cNvSpPr>
          <p:nvPr>
            <p:ph type="sldNum" sz="quarter" idx="12"/>
            <p:custDataLst>
              <p:tags r:id="rId5"/>
            </p:custDataLst>
          </p:nvPr>
        </p:nvSpPr>
        <p:spPr/>
        <p:txBody>
          <a:bodyPr/>
          <a:lstStyle/>
          <a:p>
            <a:fld id="{06BD8746-4EAB-4E82-85F3-1202B1F95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zh-CN" altLang="en-US"/>
              <a:t>单击此处编辑母版标题样式</a:t>
            </a:r>
            <a:endParaRPr lang="en-US"/>
          </a:p>
        </p:txBody>
      </p:sp>
      <p:sp>
        <p:nvSpPr>
          <p:cNvPr id="3" name="Content Placeholder 2"/>
          <p:cNvSpPr>
            <a:spLocks noGrp="1"/>
          </p:cNvSpPr>
          <p:nvPr>
            <p:ph sz="half" idx="1" hasCustomPrompt="1"/>
            <p:custDataLst>
              <p:tags r:id="rId2"/>
            </p:custDataLst>
          </p:nvPr>
        </p:nvSpPr>
        <p:spPr>
          <a:xfrm>
            <a:off x="838200" y="1825625"/>
            <a:ext cx="5181600" cy="4351339"/>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Content Placeholder 3"/>
          <p:cNvSpPr>
            <a:spLocks noGrp="1"/>
          </p:cNvSpPr>
          <p:nvPr>
            <p:ph sz="half" idx="2" hasCustomPrompt="1"/>
            <p:custDataLst>
              <p:tags r:id="rId3"/>
            </p:custDataLst>
          </p:nvPr>
        </p:nvSpPr>
        <p:spPr>
          <a:xfrm>
            <a:off x="6172200" y="1825625"/>
            <a:ext cx="5181600" cy="4351339"/>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Date Placeholder 4"/>
          <p:cNvSpPr>
            <a:spLocks noGrp="1"/>
          </p:cNvSpPr>
          <p:nvPr>
            <p:ph type="dt" sz="half" idx="10"/>
            <p:custDataLst>
              <p:tags r:id="rId4"/>
            </p:custDataLst>
          </p:nvPr>
        </p:nvSpPr>
        <p:spPr/>
        <p:txBody>
          <a:bodyPr/>
          <a:lstStyle/>
          <a:p>
            <a:fld id="{CC73B0DA-022F-43BC-8766-A72E819C2A1A}" type="datetimeFigureOut">
              <a:rPr lang="zh-CN" altLang="en-US" smtClean="0"/>
              <a:t>2021/2/25</a:t>
            </a:fld>
            <a:endParaRPr lang="zh-CN" altLang="en-US"/>
          </a:p>
        </p:txBody>
      </p:sp>
      <p:sp>
        <p:nvSpPr>
          <p:cNvPr id="6" name="Footer Placeholder 5"/>
          <p:cNvSpPr>
            <a:spLocks noGrp="1"/>
          </p:cNvSpPr>
          <p:nvPr>
            <p:ph type="ftr" sz="quarter" idx="11"/>
            <p:custDataLst>
              <p:tags r:id="rId5"/>
            </p:custDataLst>
          </p:nvPr>
        </p:nvSpPr>
        <p:spPr/>
        <p:txBody>
          <a:bodyPr/>
          <a:lstStyle/>
          <a:p>
            <a:endParaRPr lang="zh-CN" altLang="en-US"/>
          </a:p>
        </p:txBody>
      </p:sp>
      <p:sp>
        <p:nvSpPr>
          <p:cNvPr id="7" name="Slide Number Placeholder 6"/>
          <p:cNvSpPr>
            <a:spLocks noGrp="1"/>
          </p:cNvSpPr>
          <p:nvPr>
            <p:ph type="sldNum" sz="quarter" idx="12"/>
            <p:custDataLst>
              <p:tags r:id="rId6"/>
            </p:custDataLst>
          </p:nvPr>
        </p:nvSpPr>
        <p:spPr/>
        <p:txBody>
          <a:bodyPr/>
          <a:lstStyle/>
          <a:p>
            <a:fld id="{06BD8746-4EAB-4E82-85F3-1202B1F95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fld id="{08714440-8AC8-4FD4-988E-56C2DE0871AE}" type="datetimeFigureOut">
              <a:rPr lang="zh-CN" altLang="en-US" smtClean="0"/>
              <a:t>2021/2/25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84215EFB-C6BF-4447-9447-E871B5B63C9D}" type="slidenum">
              <a:rPr lang="zh-CN" altLang="en-US" smtClean="0"/>
              <a:t>‹#›</a:t>
            </a:fld>
            <a:endParaRPr lang="zh-CN" altLang="en-US"/>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9788" y="365125"/>
            <a:ext cx="10515600" cy="1325563"/>
          </a:xfrm>
        </p:spPr>
        <p:txBody>
          <a:bodyPr/>
          <a:lstStyle/>
          <a:p>
            <a:r>
              <a:rPr lang="zh-CN" altLang="en-US"/>
              <a:t>单击此处编辑母版标题样式</a:t>
            </a:r>
            <a:endParaRPr lang="en-US"/>
          </a:p>
        </p:txBody>
      </p:sp>
      <p:sp>
        <p:nvSpPr>
          <p:cNvPr id="3" name="Text Placeholder 2"/>
          <p:cNvSpPr>
            <a:spLocks noGrp="1"/>
          </p:cNvSpPr>
          <p:nvPr>
            <p:ph type="body" idx="1" hasCustomPrompt="1"/>
            <p:custDataLst>
              <p:tags r:id="rId2"/>
            </p:custDataLst>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hasCustomPrompt="1"/>
            <p:custDataLst>
              <p:tags r:id="rId3"/>
            </p:custDataLst>
          </p:nvPr>
        </p:nvSpPr>
        <p:spPr>
          <a:xfrm>
            <a:off x="839789"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Text Placeholder 4"/>
          <p:cNvSpPr>
            <a:spLocks noGrp="1"/>
          </p:cNvSpPr>
          <p:nvPr>
            <p:ph type="body" sz="quarter" idx="3" hasCustomPrompt="1"/>
            <p:custDataLst>
              <p:tags r:id="rId4"/>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hasCustomPrompt="1"/>
            <p:custDataLst>
              <p:tags r:id="rId5"/>
            </p:custDataLst>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Date Placeholder 6"/>
          <p:cNvSpPr>
            <a:spLocks noGrp="1"/>
          </p:cNvSpPr>
          <p:nvPr>
            <p:ph type="dt" sz="half" idx="10"/>
            <p:custDataLst>
              <p:tags r:id="rId6"/>
            </p:custDataLst>
          </p:nvPr>
        </p:nvSpPr>
        <p:spPr/>
        <p:txBody>
          <a:bodyPr/>
          <a:lstStyle/>
          <a:p>
            <a:fld id="{CC73B0DA-022F-43BC-8766-A72E819C2A1A}" type="datetimeFigureOut">
              <a:rPr lang="zh-CN" altLang="en-US" smtClean="0"/>
              <a:t>2021/2/25</a:t>
            </a:fld>
            <a:endParaRPr lang="zh-CN" altLang="en-US"/>
          </a:p>
        </p:txBody>
      </p:sp>
      <p:sp>
        <p:nvSpPr>
          <p:cNvPr id="8" name="Footer Placeholder 7"/>
          <p:cNvSpPr>
            <a:spLocks noGrp="1"/>
          </p:cNvSpPr>
          <p:nvPr>
            <p:ph type="ftr" sz="quarter" idx="11"/>
            <p:custDataLst>
              <p:tags r:id="rId7"/>
            </p:custDataLst>
          </p:nvPr>
        </p:nvSpPr>
        <p:spPr/>
        <p:txBody>
          <a:bodyPr/>
          <a:lstStyle/>
          <a:p>
            <a:endParaRPr lang="zh-CN" altLang="en-US"/>
          </a:p>
        </p:txBody>
      </p:sp>
      <p:sp>
        <p:nvSpPr>
          <p:cNvPr id="9" name="Slide Number Placeholder 8"/>
          <p:cNvSpPr>
            <a:spLocks noGrp="1"/>
          </p:cNvSpPr>
          <p:nvPr>
            <p:ph type="sldNum" sz="quarter" idx="12"/>
            <p:custDataLst>
              <p:tags r:id="rId8"/>
            </p:custDataLst>
          </p:nvPr>
        </p:nvSpPr>
        <p:spPr/>
        <p:txBody>
          <a:bodyPr/>
          <a:lstStyle/>
          <a:p>
            <a:fld id="{06BD8746-4EAB-4E82-85F3-1202B1F95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zh-CN" altLang="en-US"/>
              <a:t>单击此处编辑母版标题样式</a:t>
            </a:r>
            <a:endParaRPr lang="en-US"/>
          </a:p>
        </p:txBody>
      </p:sp>
      <p:sp>
        <p:nvSpPr>
          <p:cNvPr id="3" name="Date Placeholder 2"/>
          <p:cNvSpPr>
            <a:spLocks noGrp="1"/>
          </p:cNvSpPr>
          <p:nvPr>
            <p:ph type="dt" sz="half" idx="10"/>
            <p:custDataLst>
              <p:tags r:id="rId2"/>
            </p:custDataLst>
          </p:nvPr>
        </p:nvSpPr>
        <p:spPr/>
        <p:txBody>
          <a:bodyPr/>
          <a:lstStyle/>
          <a:p>
            <a:fld id="{CC73B0DA-022F-43BC-8766-A72E819C2A1A}" type="datetimeFigureOut">
              <a:rPr lang="zh-CN" altLang="en-US" smtClean="0"/>
              <a:t>2021/2/25</a:t>
            </a:fld>
            <a:endParaRPr lang="zh-CN" altLang="en-US"/>
          </a:p>
        </p:txBody>
      </p:sp>
      <p:sp>
        <p:nvSpPr>
          <p:cNvPr id="4" name="Footer Placeholder 3"/>
          <p:cNvSpPr>
            <a:spLocks noGrp="1"/>
          </p:cNvSpPr>
          <p:nvPr>
            <p:ph type="ftr" sz="quarter" idx="11"/>
            <p:custDataLst>
              <p:tags r:id="rId3"/>
            </p:custDataLst>
          </p:nvPr>
        </p:nvSpPr>
        <p:spPr/>
        <p:txBody>
          <a:bodyPr/>
          <a:lstStyle/>
          <a:p>
            <a:endParaRPr lang="zh-CN" altLang="en-US"/>
          </a:p>
        </p:txBody>
      </p:sp>
      <p:sp>
        <p:nvSpPr>
          <p:cNvPr id="5" name="Slide Number Placeholder 4"/>
          <p:cNvSpPr>
            <a:spLocks noGrp="1"/>
          </p:cNvSpPr>
          <p:nvPr>
            <p:ph type="sldNum" sz="quarter" idx="12"/>
            <p:custDataLst>
              <p:tags r:id="rId4"/>
            </p:custDataLst>
          </p:nvPr>
        </p:nvSpPr>
        <p:spPr/>
        <p:txBody>
          <a:bodyPr/>
          <a:lstStyle/>
          <a:p>
            <a:fld id="{06BD8746-4EAB-4E82-85F3-1202B1F95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custDataLst>
              <p:tags r:id="rId1"/>
            </p:custDataLst>
          </p:nvPr>
        </p:nvSpPr>
        <p:spPr/>
        <p:txBody>
          <a:bodyPr/>
          <a:lstStyle/>
          <a:p>
            <a:fld id="{CC73B0DA-022F-43BC-8766-A72E819C2A1A}" type="datetimeFigureOut">
              <a:rPr lang="zh-CN" altLang="en-US" smtClean="0"/>
              <a:t>2021/2/25</a:t>
            </a:fld>
            <a:endParaRPr lang="zh-CN" altLang="en-US"/>
          </a:p>
        </p:txBody>
      </p:sp>
      <p:sp>
        <p:nvSpPr>
          <p:cNvPr id="3" name="Footer Placeholder 2"/>
          <p:cNvSpPr>
            <a:spLocks noGrp="1"/>
          </p:cNvSpPr>
          <p:nvPr>
            <p:ph type="ftr" sz="quarter" idx="11"/>
            <p:custDataLst>
              <p:tags r:id="rId2"/>
            </p:custDataLst>
          </p:nvPr>
        </p:nvSpPr>
        <p:spPr/>
        <p:txBody>
          <a:bodyPr/>
          <a:lstStyle/>
          <a:p>
            <a:endParaRPr lang="zh-CN" altLang="en-US"/>
          </a:p>
        </p:txBody>
      </p:sp>
      <p:sp>
        <p:nvSpPr>
          <p:cNvPr id="4" name="Slide Number Placeholder 3"/>
          <p:cNvSpPr>
            <a:spLocks noGrp="1"/>
          </p:cNvSpPr>
          <p:nvPr>
            <p:ph type="sldNum" sz="quarter" idx="12"/>
            <p:custDataLst>
              <p:tags r:id="rId3"/>
            </p:custDataLst>
          </p:nvPr>
        </p:nvSpPr>
        <p:spPr/>
        <p:txBody>
          <a:bodyPr/>
          <a:lstStyle/>
          <a:p>
            <a:fld id="{06BD8746-4EAB-4E82-85F3-1202B1F95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Content Placeholder 2"/>
          <p:cNvSpPr>
            <a:spLocks noGrp="1"/>
          </p:cNvSpPr>
          <p:nvPr>
            <p:ph idx="1" hasCustomPrompt="1"/>
            <p:custDataLst>
              <p:tags r:id="rId2"/>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Text Placeholder 3"/>
          <p:cNvSpPr>
            <a:spLocks noGrp="1"/>
          </p:cNvSpPr>
          <p:nvPr>
            <p:ph type="body" sz="half" idx="2" hasCustomPrompt="1"/>
            <p:custDataLst>
              <p:tags r:id="rId3"/>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custDataLst>
              <p:tags r:id="rId4"/>
            </p:custDataLst>
          </p:nvPr>
        </p:nvSpPr>
        <p:spPr/>
        <p:txBody>
          <a:bodyPr/>
          <a:lstStyle/>
          <a:p>
            <a:fld id="{CC73B0DA-022F-43BC-8766-A72E819C2A1A}" type="datetimeFigureOut">
              <a:rPr lang="zh-CN" altLang="en-US" smtClean="0"/>
              <a:t>2021/2/25</a:t>
            </a:fld>
            <a:endParaRPr lang="zh-CN" altLang="en-US"/>
          </a:p>
        </p:txBody>
      </p:sp>
      <p:sp>
        <p:nvSpPr>
          <p:cNvPr id="6" name="Footer Placeholder 5"/>
          <p:cNvSpPr>
            <a:spLocks noGrp="1"/>
          </p:cNvSpPr>
          <p:nvPr>
            <p:ph type="ftr" sz="quarter" idx="11"/>
            <p:custDataLst>
              <p:tags r:id="rId5"/>
            </p:custDataLst>
          </p:nvPr>
        </p:nvSpPr>
        <p:spPr/>
        <p:txBody>
          <a:bodyPr/>
          <a:lstStyle/>
          <a:p>
            <a:endParaRPr lang="zh-CN" altLang="en-US"/>
          </a:p>
        </p:txBody>
      </p:sp>
      <p:sp>
        <p:nvSpPr>
          <p:cNvPr id="7" name="Slide Number Placeholder 6"/>
          <p:cNvSpPr>
            <a:spLocks noGrp="1"/>
          </p:cNvSpPr>
          <p:nvPr>
            <p:ph type="sldNum" sz="quarter" idx="12"/>
            <p:custDataLst>
              <p:tags r:id="rId6"/>
            </p:custDataLst>
          </p:nvPr>
        </p:nvSpPr>
        <p:spPr/>
        <p:txBody>
          <a:bodyPr/>
          <a:lstStyle/>
          <a:p>
            <a:fld id="{06BD8746-4EAB-4E82-85F3-1202B1F95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Picture Placeholder 2"/>
          <p:cNvSpPr>
            <a:spLocks noGrp="1" noChangeAspect="1"/>
          </p:cNvSpPr>
          <p:nvPr>
            <p:ph type="pic" idx="1"/>
            <p:custDataLst>
              <p:tags r:id="rId2"/>
            </p:custDataLst>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a:p>
        </p:txBody>
      </p:sp>
      <p:sp>
        <p:nvSpPr>
          <p:cNvPr id="4" name="Text Placeholder 3"/>
          <p:cNvSpPr>
            <a:spLocks noGrp="1"/>
          </p:cNvSpPr>
          <p:nvPr>
            <p:ph type="body" sz="half" idx="2" hasCustomPrompt="1"/>
            <p:custDataLst>
              <p:tags r:id="rId3"/>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custDataLst>
              <p:tags r:id="rId4"/>
            </p:custDataLst>
          </p:nvPr>
        </p:nvSpPr>
        <p:spPr/>
        <p:txBody>
          <a:bodyPr/>
          <a:lstStyle/>
          <a:p>
            <a:fld id="{CC73B0DA-022F-43BC-8766-A72E819C2A1A}" type="datetimeFigureOut">
              <a:rPr lang="zh-CN" altLang="en-US" smtClean="0"/>
              <a:t>2021/2/25</a:t>
            </a:fld>
            <a:endParaRPr lang="zh-CN" altLang="en-US"/>
          </a:p>
        </p:txBody>
      </p:sp>
      <p:sp>
        <p:nvSpPr>
          <p:cNvPr id="6" name="Footer Placeholder 5"/>
          <p:cNvSpPr>
            <a:spLocks noGrp="1"/>
          </p:cNvSpPr>
          <p:nvPr>
            <p:ph type="ftr" sz="quarter" idx="11"/>
            <p:custDataLst>
              <p:tags r:id="rId5"/>
            </p:custDataLst>
          </p:nvPr>
        </p:nvSpPr>
        <p:spPr/>
        <p:txBody>
          <a:bodyPr/>
          <a:lstStyle/>
          <a:p>
            <a:endParaRPr lang="zh-CN" altLang="en-US"/>
          </a:p>
        </p:txBody>
      </p:sp>
      <p:sp>
        <p:nvSpPr>
          <p:cNvPr id="7" name="Slide Number Placeholder 6"/>
          <p:cNvSpPr>
            <a:spLocks noGrp="1"/>
          </p:cNvSpPr>
          <p:nvPr>
            <p:ph type="sldNum" sz="quarter" idx="12"/>
            <p:custDataLst>
              <p:tags r:id="rId6"/>
            </p:custDataLst>
          </p:nvPr>
        </p:nvSpPr>
        <p:spPr/>
        <p:txBody>
          <a:bodyPr/>
          <a:lstStyle/>
          <a:p>
            <a:fld id="{06BD8746-4EAB-4E82-85F3-1202B1F95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hasCustomPrompt="1"/>
            <p:custDataLst>
              <p:tags r:id="rId2"/>
            </p:custDataLst>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custDataLst>
              <p:tags r:id="rId3"/>
            </p:custDataLst>
          </p:nvPr>
        </p:nvSpPr>
        <p:spPr/>
        <p:txBody>
          <a:bodyPr/>
          <a:lstStyle/>
          <a:p>
            <a:fld id="{CC73B0DA-022F-43BC-8766-A72E819C2A1A}" type="datetimeFigureOut">
              <a:rPr lang="zh-CN" altLang="en-US" smtClean="0"/>
              <a:t>2021/2/25</a:t>
            </a:fld>
            <a:endParaRPr lang="zh-CN" altLang="en-US"/>
          </a:p>
        </p:txBody>
      </p:sp>
      <p:sp>
        <p:nvSpPr>
          <p:cNvPr id="5" name="Footer Placeholder 4"/>
          <p:cNvSpPr>
            <a:spLocks noGrp="1"/>
          </p:cNvSpPr>
          <p:nvPr>
            <p:ph type="ftr" sz="quarter" idx="11"/>
            <p:custDataLst>
              <p:tags r:id="rId4"/>
            </p:custDataLst>
          </p:nvPr>
        </p:nvSpPr>
        <p:spPr/>
        <p:txBody>
          <a:bodyPr/>
          <a:lstStyle/>
          <a:p>
            <a:endParaRPr lang="zh-CN" altLang="en-US"/>
          </a:p>
        </p:txBody>
      </p:sp>
      <p:sp>
        <p:nvSpPr>
          <p:cNvPr id="6" name="Slide Number Placeholder 5"/>
          <p:cNvSpPr>
            <a:spLocks noGrp="1"/>
          </p:cNvSpPr>
          <p:nvPr>
            <p:ph type="sldNum" sz="quarter" idx="12"/>
            <p:custDataLst>
              <p:tags r:id="rId5"/>
            </p:custDataLst>
          </p:nvPr>
        </p:nvSpPr>
        <p:spPr/>
        <p:txBody>
          <a:bodyPr/>
          <a:lstStyle/>
          <a:p>
            <a:fld id="{06BD8746-4EAB-4E82-85F3-1202B1F95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custDataLst>
              <p:tags r:id="rId1"/>
            </p:custDataLst>
          </p:nvPr>
        </p:nvSpPr>
        <p:spPr>
          <a:xfrm>
            <a:off x="8724900" y="365125"/>
            <a:ext cx="2628900" cy="5811839"/>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hasCustomPrompt="1"/>
            <p:custDataLst>
              <p:tags r:id="rId2"/>
            </p:custDataLst>
          </p:nvPr>
        </p:nvSpPr>
        <p:spPr>
          <a:xfrm>
            <a:off x="838200" y="365125"/>
            <a:ext cx="7734300" cy="581183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custDataLst>
              <p:tags r:id="rId3"/>
            </p:custDataLst>
          </p:nvPr>
        </p:nvSpPr>
        <p:spPr/>
        <p:txBody>
          <a:bodyPr/>
          <a:lstStyle/>
          <a:p>
            <a:fld id="{CC73B0DA-022F-43BC-8766-A72E819C2A1A}" type="datetimeFigureOut">
              <a:rPr lang="zh-CN" altLang="en-US" smtClean="0"/>
              <a:t>2021/2/25</a:t>
            </a:fld>
            <a:endParaRPr lang="zh-CN" altLang="en-US"/>
          </a:p>
        </p:txBody>
      </p:sp>
      <p:sp>
        <p:nvSpPr>
          <p:cNvPr id="5" name="Footer Placeholder 4"/>
          <p:cNvSpPr>
            <a:spLocks noGrp="1"/>
          </p:cNvSpPr>
          <p:nvPr>
            <p:ph type="ftr" sz="quarter" idx="11"/>
            <p:custDataLst>
              <p:tags r:id="rId4"/>
            </p:custDataLst>
          </p:nvPr>
        </p:nvSpPr>
        <p:spPr/>
        <p:txBody>
          <a:bodyPr/>
          <a:lstStyle/>
          <a:p>
            <a:endParaRPr lang="zh-CN" altLang="en-US"/>
          </a:p>
        </p:txBody>
      </p:sp>
      <p:sp>
        <p:nvSpPr>
          <p:cNvPr id="6" name="Slide Number Placeholder 5"/>
          <p:cNvSpPr>
            <a:spLocks noGrp="1"/>
          </p:cNvSpPr>
          <p:nvPr>
            <p:ph type="sldNum" sz="quarter" idx="12"/>
            <p:custDataLst>
              <p:tags r:id="rId5"/>
            </p:custDataLst>
          </p:nvPr>
        </p:nvSpPr>
        <p:spPr/>
        <p:txBody>
          <a:bodyPr/>
          <a:lstStyle/>
          <a:p>
            <a:fld id="{06BD8746-4EAB-4E82-85F3-1202B1F95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0" y="6797041"/>
            <a:ext cx="12192000" cy="60959"/>
            <a:chOff x="1459149" y="2033079"/>
            <a:chExt cx="8949450" cy="233466"/>
          </a:xfrm>
        </p:grpSpPr>
        <p:sp>
          <p:nvSpPr>
            <p:cNvPr id="8" name="矩形 7"/>
            <p:cNvSpPr/>
            <p:nvPr>
              <p:custDataLst>
                <p:tags r:id="rId2"/>
              </p:custDataLst>
            </p:nvPr>
          </p:nvSpPr>
          <p:spPr>
            <a:xfrm>
              <a:off x="1459149" y="2033082"/>
              <a:ext cx="1789890" cy="2334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矩形 8"/>
            <p:cNvSpPr/>
            <p:nvPr>
              <p:custDataLst>
                <p:tags r:id="rId3"/>
              </p:custDataLst>
            </p:nvPr>
          </p:nvSpPr>
          <p:spPr>
            <a:xfrm>
              <a:off x="3249039" y="2033081"/>
              <a:ext cx="1789890" cy="2334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矩形 9"/>
            <p:cNvSpPr/>
            <p:nvPr>
              <p:custDataLst>
                <p:tags r:id="rId4"/>
              </p:custDataLst>
            </p:nvPr>
          </p:nvSpPr>
          <p:spPr>
            <a:xfrm>
              <a:off x="5038929" y="2033080"/>
              <a:ext cx="1789890" cy="2334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矩形 10"/>
            <p:cNvSpPr/>
            <p:nvPr>
              <p:custDataLst>
                <p:tags r:id="rId5"/>
              </p:custDataLst>
            </p:nvPr>
          </p:nvSpPr>
          <p:spPr>
            <a:xfrm>
              <a:off x="6828819" y="2033080"/>
              <a:ext cx="1789890" cy="2334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矩形 11"/>
            <p:cNvSpPr/>
            <p:nvPr>
              <p:custDataLst>
                <p:tags r:id="rId6"/>
              </p:custDataLst>
            </p:nvPr>
          </p:nvSpPr>
          <p:spPr>
            <a:xfrm>
              <a:off x="8618709" y="2033079"/>
              <a:ext cx="1789890" cy="2334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9" name="Freeform 5"/>
          <p:cNvSpPr/>
          <p:nvPr userDrawn="1">
            <p:custDataLst>
              <p:tags r:id="rId1"/>
            </p:custDataLst>
          </p:nvPr>
        </p:nvSpPr>
        <p:spPr bwMode="auto">
          <a:xfrm>
            <a:off x="1143096" y="6100233"/>
            <a:ext cx="321733" cy="406400"/>
          </a:xfrm>
          <a:custGeom>
            <a:avLst/>
            <a:gdLst>
              <a:gd name="T0" fmla="*/ 0 w 379"/>
              <a:gd name="T1" fmla="*/ 474 h 479"/>
              <a:gd name="T2" fmla="*/ 4 w 379"/>
              <a:gd name="T3" fmla="*/ 448 h 479"/>
              <a:gd name="T4" fmla="*/ 21 w 379"/>
              <a:gd name="T5" fmla="*/ 376 h 479"/>
              <a:gd name="T6" fmla="*/ 45 w 379"/>
              <a:gd name="T7" fmla="*/ 303 h 479"/>
              <a:gd name="T8" fmla="*/ 62 w 379"/>
              <a:gd name="T9" fmla="*/ 264 h 479"/>
              <a:gd name="T10" fmla="*/ 82 w 379"/>
              <a:gd name="T11" fmla="*/ 224 h 479"/>
              <a:gd name="T12" fmla="*/ 97 w 379"/>
              <a:gd name="T13" fmla="*/ 198 h 479"/>
              <a:gd name="T14" fmla="*/ 110 w 379"/>
              <a:gd name="T15" fmla="*/ 179 h 479"/>
              <a:gd name="T16" fmla="*/ 123 w 379"/>
              <a:gd name="T17" fmla="*/ 161 h 479"/>
              <a:gd name="T18" fmla="*/ 143 w 379"/>
              <a:gd name="T19" fmla="*/ 137 h 479"/>
              <a:gd name="T20" fmla="*/ 163 w 379"/>
              <a:gd name="T21" fmla="*/ 115 h 479"/>
              <a:gd name="T22" fmla="*/ 185 w 379"/>
              <a:gd name="T23" fmla="*/ 95 h 479"/>
              <a:gd name="T24" fmla="*/ 218 w 379"/>
              <a:gd name="T25" fmla="*/ 68 h 479"/>
              <a:gd name="T26" fmla="*/ 262 w 379"/>
              <a:gd name="T27" fmla="*/ 41 h 479"/>
              <a:gd name="T28" fmla="*/ 283 w 379"/>
              <a:gd name="T29" fmla="*/ 31 h 479"/>
              <a:gd name="T30" fmla="*/ 303 w 379"/>
              <a:gd name="T31" fmla="*/ 22 h 479"/>
              <a:gd name="T32" fmla="*/ 338 w 379"/>
              <a:gd name="T33" fmla="*/ 10 h 479"/>
              <a:gd name="T34" fmla="*/ 379 w 379"/>
              <a:gd name="T35" fmla="*/ 0 h 479"/>
              <a:gd name="T36" fmla="*/ 339 w 379"/>
              <a:gd name="T37" fmla="*/ 12 h 479"/>
              <a:gd name="T38" fmla="*/ 305 w 379"/>
              <a:gd name="T39" fmla="*/ 26 h 479"/>
              <a:gd name="T40" fmla="*/ 285 w 379"/>
              <a:gd name="T41" fmla="*/ 35 h 479"/>
              <a:gd name="T42" fmla="*/ 265 w 379"/>
              <a:gd name="T43" fmla="*/ 47 h 479"/>
              <a:gd name="T44" fmla="*/ 223 w 379"/>
              <a:gd name="T45" fmla="*/ 76 h 479"/>
              <a:gd name="T46" fmla="*/ 192 w 379"/>
              <a:gd name="T47" fmla="*/ 103 h 479"/>
              <a:gd name="T48" fmla="*/ 173 w 379"/>
              <a:gd name="T49" fmla="*/ 124 h 479"/>
              <a:gd name="T50" fmla="*/ 154 w 379"/>
              <a:gd name="T51" fmla="*/ 146 h 479"/>
              <a:gd name="T52" fmla="*/ 136 w 379"/>
              <a:gd name="T53" fmla="*/ 170 h 479"/>
              <a:gd name="T54" fmla="*/ 124 w 379"/>
              <a:gd name="T55" fmla="*/ 189 h 479"/>
              <a:gd name="T56" fmla="*/ 113 w 379"/>
              <a:gd name="T57" fmla="*/ 208 h 479"/>
              <a:gd name="T58" fmla="*/ 100 w 379"/>
              <a:gd name="T59" fmla="*/ 234 h 479"/>
              <a:gd name="T60" fmla="*/ 82 w 379"/>
              <a:gd name="T61" fmla="*/ 273 h 479"/>
              <a:gd name="T62" fmla="*/ 68 w 379"/>
              <a:gd name="T63" fmla="*/ 311 h 479"/>
              <a:gd name="T64" fmla="*/ 48 w 379"/>
              <a:gd name="T65" fmla="*/ 382 h 479"/>
              <a:gd name="T66" fmla="*/ 36 w 379"/>
              <a:gd name="T67" fmla="*/ 453 h 479"/>
              <a:gd name="T68" fmla="*/ 34 w 379"/>
              <a:gd name="T69" fmla="*/ 477 h 479"/>
              <a:gd name="T70" fmla="*/ 0 w 379"/>
              <a:gd name="T71" fmla="*/ 476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9" h="479">
                <a:moveTo>
                  <a:pt x="0" y="476"/>
                </a:moveTo>
                <a:cubicBezTo>
                  <a:pt x="0" y="476"/>
                  <a:pt x="0" y="476"/>
                  <a:pt x="0" y="474"/>
                </a:cubicBezTo>
                <a:cubicBezTo>
                  <a:pt x="1" y="473"/>
                  <a:pt x="1" y="471"/>
                  <a:pt x="1" y="469"/>
                </a:cubicBezTo>
                <a:cubicBezTo>
                  <a:pt x="2" y="464"/>
                  <a:pt x="3" y="457"/>
                  <a:pt x="4" y="448"/>
                </a:cubicBezTo>
                <a:cubicBezTo>
                  <a:pt x="6" y="439"/>
                  <a:pt x="8" y="428"/>
                  <a:pt x="10" y="416"/>
                </a:cubicBezTo>
                <a:cubicBezTo>
                  <a:pt x="13" y="404"/>
                  <a:pt x="16" y="390"/>
                  <a:pt x="21" y="376"/>
                </a:cubicBezTo>
                <a:cubicBezTo>
                  <a:pt x="25" y="361"/>
                  <a:pt x="29" y="345"/>
                  <a:pt x="35" y="328"/>
                </a:cubicBezTo>
                <a:cubicBezTo>
                  <a:pt x="38" y="320"/>
                  <a:pt x="42" y="312"/>
                  <a:pt x="45" y="303"/>
                </a:cubicBezTo>
                <a:cubicBezTo>
                  <a:pt x="48" y="295"/>
                  <a:pt x="52" y="286"/>
                  <a:pt x="56" y="277"/>
                </a:cubicBezTo>
                <a:cubicBezTo>
                  <a:pt x="58" y="273"/>
                  <a:pt x="60" y="268"/>
                  <a:pt x="62" y="264"/>
                </a:cubicBezTo>
                <a:cubicBezTo>
                  <a:pt x="64" y="260"/>
                  <a:pt x="66" y="255"/>
                  <a:pt x="68" y="251"/>
                </a:cubicBezTo>
                <a:cubicBezTo>
                  <a:pt x="72" y="242"/>
                  <a:pt x="77" y="233"/>
                  <a:pt x="82" y="224"/>
                </a:cubicBezTo>
                <a:cubicBezTo>
                  <a:pt x="84" y="220"/>
                  <a:pt x="87" y="216"/>
                  <a:pt x="89" y="211"/>
                </a:cubicBezTo>
                <a:cubicBezTo>
                  <a:pt x="92" y="207"/>
                  <a:pt x="95" y="203"/>
                  <a:pt x="97" y="198"/>
                </a:cubicBezTo>
                <a:cubicBezTo>
                  <a:pt x="100" y="194"/>
                  <a:pt x="103" y="190"/>
                  <a:pt x="106" y="186"/>
                </a:cubicBezTo>
                <a:cubicBezTo>
                  <a:pt x="110" y="179"/>
                  <a:pt x="110" y="179"/>
                  <a:pt x="110" y="179"/>
                </a:cubicBezTo>
                <a:cubicBezTo>
                  <a:pt x="111" y="177"/>
                  <a:pt x="113" y="175"/>
                  <a:pt x="114" y="173"/>
                </a:cubicBezTo>
                <a:cubicBezTo>
                  <a:pt x="123" y="161"/>
                  <a:pt x="123" y="161"/>
                  <a:pt x="123" y="161"/>
                </a:cubicBezTo>
                <a:cubicBezTo>
                  <a:pt x="126" y="157"/>
                  <a:pt x="130" y="153"/>
                  <a:pt x="133" y="149"/>
                </a:cubicBezTo>
                <a:cubicBezTo>
                  <a:pt x="136" y="145"/>
                  <a:pt x="139" y="141"/>
                  <a:pt x="143" y="137"/>
                </a:cubicBezTo>
                <a:cubicBezTo>
                  <a:pt x="146" y="133"/>
                  <a:pt x="149" y="130"/>
                  <a:pt x="153" y="126"/>
                </a:cubicBezTo>
                <a:cubicBezTo>
                  <a:pt x="156" y="122"/>
                  <a:pt x="160" y="119"/>
                  <a:pt x="163" y="115"/>
                </a:cubicBezTo>
                <a:cubicBezTo>
                  <a:pt x="167" y="112"/>
                  <a:pt x="170" y="108"/>
                  <a:pt x="174" y="105"/>
                </a:cubicBezTo>
                <a:cubicBezTo>
                  <a:pt x="177" y="101"/>
                  <a:pt x="181" y="98"/>
                  <a:pt x="185" y="95"/>
                </a:cubicBezTo>
                <a:cubicBezTo>
                  <a:pt x="188" y="92"/>
                  <a:pt x="192" y="89"/>
                  <a:pt x="195" y="86"/>
                </a:cubicBezTo>
                <a:cubicBezTo>
                  <a:pt x="203" y="80"/>
                  <a:pt x="210" y="74"/>
                  <a:pt x="218" y="68"/>
                </a:cubicBezTo>
                <a:cubicBezTo>
                  <a:pt x="225" y="63"/>
                  <a:pt x="233" y="58"/>
                  <a:pt x="240" y="54"/>
                </a:cubicBezTo>
                <a:cubicBezTo>
                  <a:pt x="247" y="49"/>
                  <a:pt x="255" y="45"/>
                  <a:pt x="262" y="41"/>
                </a:cubicBezTo>
                <a:cubicBezTo>
                  <a:pt x="265" y="39"/>
                  <a:pt x="269" y="37"/>
                  <a:pt x="273" y="36"/>
                </a:cubicBezTo>
                <a:cubicBezTo>
                  <a:pt x="276" y="34"/>
                  <a:pt x="280" y="32"/>
                  <a:pt x="283" y="31"/>
                </a:cubicBezTo>
                <a:cubicBezTo>
                  <a:pt x="287" y="29"/>
                  <a:pt x="290" y="27"/>
                  <a:pt x="293" y="26"/>
                </a:cubicBezTo>
                <a:cubicBezTo>
                  <a:pt x="297" y="25"/>
                  <a:pt x="300" y="23"/>
                  <a:pt x="303" y="22"/>
                </a:cubicBezTo>
                <a:cubicBezTo>
                  <a:pt x="310" y="20"/>
                  <a:pt x="316" y="17"/>
                  <a:pt x="321" y="15"/>
                </a:cubicBezTo>
                <a:cubicBezTo>
                  <a:pt x="327" y="14"/>
                  <a:pt x="333" y="12"/>
                  <a:pt x="338" y="10"/>
                </a:cubicBezTo>
                <a:cubicBezTo>
                  <a:pt x="343" y="9"/>
                  <a:pt x="347" y="7"/>
                  <a:pt x="352" y="6"/>
                </a:cubicBezTo>
                <a:cubicBezTo>
                  <a:pt x="369" y="2"/>
                  <a:pt x="379" y="0"/>
                  <a:pt x="379" y="0"/>
                </a:cubicBezTo>
                <a:cubicBezTo>
                  <a:pt x="379" y="0"/>
                  <a:pt x="369" y="3"/>
                  <a:pt x="352" y="8"/>
                </a:cubicBezTo>
                <a:cubicBezTo>
                  <a:pt x="348" y="9"/>
                  <a:pt x="343" y="11"/>
                  <a:pt x="339" y="12"/>
                </a:cubicBezTo>
                <a:cubicBezTo>
                  <a:pt x="334" y="14"/>
                  <a:pt x="328" y="16"/>
                  <a:pt x="322" y="18"/>
                </a:cubicBezTo>
                <a:cubicBezTo>
                  <a:pt x="317" y="20"/>
                  <a:pt x="311" y="23"/>
                  <a:pt x="305" y="26"/>
                </a:cubicBezTo>
                <a:cubicBezTo>
                  <a:pt x="302" y="27"/>
                  <a:pt x="298" y="29"/>
                  <a:pt x="295" y="30"/>
                </a:cubicBezTo>
                <a:cubicBezTo>
                  <a:pt x="292" y="32"/>
                  <a:pt x="289" y="34"/>
                  <a:pt x="285" y="35"/>
                </a:cubicBezTo>
                <a:cubicBezTo>
                  <a:pt x="282" y="37"/>
                  <a:pt x="279" y="39"/>
                  <a:pt x="275" y="41"/>
                </a:cubicBezTo>
                <a:cubicBezTo>
                  <a:pt x="272" y="43"/>
                  <a:pt x="268" y="44"/>
                  <a:pt x="265" y="47"/>
                </a:cubicBezTo>
                <a:cubicBezTo>
                  <a:pt x="258" y="51"/>
                  <a:pt x="251" y="55"/>
                  <a:pt x="244" y="60"/>
                </a:cubicBezTo>
                <a:cubicBezTo>
                  <a:pt x="237" y="65"/>
                  <a:pt x="230" y="70"/>
                  <a:pt x="223" y="76"/>
                </a:cubicBezTo>
                <a:cubicBezTo>
                  <a:pt x="216" y="82"/>
                  <a:pt x="209" y="87"/>
                  <a:pt x="202" y="94"/>
                </a:cubicBezTo>
                <a:cubicBezTo>
                  <a:pt x="199" y="97"/>
                  <a:pt x="196" y="100"/>
                  <a:pt x="192" y="103"/>
                </a:cubicBezTo>
                <a:cubicBezTo>
                  <a:pt x="189" y="107"/>
                  <a:pt x="185" y="110"/>
                  <a:pt x="182" y="113"/>
                </a:cubicBezTo>
                <a:cubicBezTo>
                  <a:pt x="179" y="117"/>
                  <a:pt x="176" y="120"/>
                  <a:pt x="173" y="124"/>
                </a:cubicBezTo>
                <a:cubicBezTo>
                  <a:pt x="169" y="127"/>
                  <a:pt x="166" y="131"/>
                  <a:pt x="163" y="135"/>
                </a:cubicBezTo>
                <a:cubicBezTo>
                  <a:pt x="160" y="139"/>
                  <a:pt x="157" y="142"/>
                  <a:pt x="154" y="146"/>
                </a:cubicBezTo>
                <a:cubicBezTo>
                  <a:pt x="151" y="150"/>
                  <a:pt x="148" y="154"/>
                  <a:pt x="145" y="158"/>
                </a:cubicBezTo>
                <a:cubicBezTo>
                  <a:pt x="142" y="162"/>
                  <a:pt x="139" y="166"/>
                  <a:pt x="136" y="170"/>
                </a:cubicBezTo>
                <a:cubicBezTo>
                  <a:pt x="128" y="182"/>
                  <a:pt x="128" y="182"/>
                  <a:pt x="128" y="182"/>
                </a:cubicBezTo>
                <a:cubicBezTo>
                  <a:pt x="127" y="185"/>
                  <a:pt x="126" y="187"/>
                  <a:pt x="124" y="189"/>
                </a:cubicBezTo>
                <a:cubicBezTo>
                  <a:pt x="121" y="195"/>
                  <a:pt x="121" y="195"/>
                  <a:pt x="121" y="195"/>
                </a:cubicBezTo>
                <a:cubicBezTo>
                  <a:pt x="118" y="199"/>
                  <a:pt x="116" y="203"/>
                  <a:pt x="113" y="208"/>
                </a:cubicBezTo>
                <a:cubicBezTo>
                  <a:pt x="111" y="212"/>
                  <a:pt x="108" y="216"/>
                  <a:pt x="106" y="221"/>
                </a:cubicBezTo>
                <a:cubicBezTo>
                  <a:pt x="104" y="225"/>
                  <a:pt x="102" y="229"/>
                  <a:pt x="100" y="234"/>
                </a:cubicBezTo>
                <a:cubicBezTo>
                  <a:pt x="95" y="242"/>
                  <a:pt x="91" y="251"/>
                  <a:pt x="87" y="260"/>
                </a:cubicBezTo>
                <a:cubicBezTo>
                  <a:pt x="86" y="264"/>
                  <a:pt x="84" y="268"/>
                  <a:pt x="82" y="273"/>
                </a:cubicBezTo>
                <a:cubicBezTo>
                  <a:pt x="80" y="277"/>
                  <a:pt x="78" y="282"/>
                  <a:pt x="77" y="286"/>
                </a:cubicBezTo>
                <a:cubicBezTo>
                  <a:pt x="73" y="294"/>
                  <a:pt x="71" y="303"/>
                  <a:pt x="68" y="311"/>
                </a:cubicBezTo>
                <a:cubicBezTo>
                  <a:pt x="65" y="320"/>
                  <a:pt x="62" y="328"/>
                  <a:pt x="60" y="336"/>
                </a:cubicBezTo>
                <a:cubicBezTo>
                  <a:pt x="55" y="353"/>
                  <a:pt x="51" y="368"/>
                  <a:pt x="48" y="382"/>
                </a:cubicBezTo>
                <a:cubicBezTo>
                  <a:pt x="45" y="397"/>
                  <a:pt x="42" y="410"/>
                  <a:pt x="40" y="422"/>
                </a:cubicBezTo>
                <a:cubicBezTo>
                  <a:pt x="38" y="434"/>
                  <a:pt x="37" y="444"/>
                  <a:pt x="36" y="453"/>
                </a:cubicBezTo>
                <a:cubicBezTo>
                  <a:pt x="35" y="461"/>
                  <a:pt x="34" y="468"/>
                  <a:pt x="34" y="472"/>
                </a:cubicBezTo>
                <a:cubicBezTo>
                  <a:pt x="34" y="474"/>
                  <a:pt x="34" y="476"/>
                  <a:pt x="34" y="477"/>
                </a:cubicBezTo>
                <a:cubicBezTo>
                  <a:pt x="34" y="478"/>
                  <a:pt x="34" y="479"/>
                  <a:pt x="34" y="479"/>
                </a:cubicBezTo>
                <a:lnTo>
                  <a:pt x="0" y="476"/>
                </a:lnTo>
                <a:close/>
              </a:path>
            </a:pathLst>
          </a:custGeom>
          <a:solidFill>
            <a:srgbClr val="8F42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 name="Freeform 6"/>
          <p:cNvSpPr/>
          <p:nvPr userDrawn="1">
            <p:custDataLst>
              <p:tags r:id="rId2"/>
            </p:custDataLst>
          </p:nvPr>
        </p:nvSpPr>
        <p:spPr bwMode="auto">
          <a:xfrm>
            <a:off x="882747" y="6100233"/>
            <a:ext cx="321733" cy="406400"/>
          </a:xfrm>
          <a:custGeom>
            <a:avLst/>
            <a:gdLst>
              <a:gd name="T0" fmla="*/ 345 w 379"/>
              <a:gd name="T1" fmla="*/ 477 h 479"/>
              <a:gd name="T2" fmla="*/ 343 w 379"/>
              <a:gd name="T3" fmla="*/ 453 h 479"/>
              <a:gd name="T4" fmla="*/ 331 w 379"/>
              <a:gd name="T5" fmla="*/ 382 h 479"/>
              <a:gd name="T6" fmla="*/ 311 w 379"/>
              <a:gd name="T7" fmla="*/ 311 h 479"/>
              <a:gd name="T8" fmla="*/ 297 w 379"/>
              <a:gd name="T9" fmla="*/ 273 h 479"/>
              <a:gd name="T10" fmla="*/ 279 w 379"/>
              <a:gd name="T11" fmla="*/ 234 h 479"/>
              <a:gd name="T12" fmla="*/ 266 w 379"/>
              <a:gd name="T13" fmla="*/ 208 h 479"/>
              <a:gd name="T14" fmla="*/ 255 w 379"/>
              <a:gd name="T15" fmla="*/ 189 h 479"/>
              <a:gd name="T16" fmla="*/ 242 w 379"/>
              <a:gd name="T17" fmla="*/ 170 h 479"/>
              <a:gd name="T18" fmla="*/ 225 w 379"/>
              <a:gd name="T19" fmla="*/ 146 h 479"/>
              <a:gd name="T20" fmla="*/ 206 w 379"/>
              <a:gd name="T21" fmla="*/ 124 h 479"/>
              <a:gd name="T22" fmla="*/ 187 w 379"/>
              <a:gd name="T23" fmla="*/ 103 h 479"/>
              <a:gd name="T24" fmla="*/ 156 w 379"/>
              <a:gd name="T25" fmla="*/ 76 h 479"/>
              <a:gd name="T26" fmla="*/ 114 w 379"/>
              <a:gd name="T27" fmla="*/ 47 h 479"/>
              <a:gd name="T28" fmla="*/ 93 w 379"/>
              <a:gd name="T29" fmla="*/ 35 h 479"/>
              <a:gd name="T30" fmla="*/ 74 w 379"/>
              <a:gd name="T31" fmla="*/ 26 h 479"/>
              <a:gd name="T32" fmla="*/ 40 w 379"/>
              <a:gd name="T33" fmla="*/ 12 h 479"/>
              <a:gd name="T34" fmla="*/ 0 w 379"/>
              <a:gd name="T35" fmla="*/ 0 h 479"/>
              <a:gd name="T36" fmla="*/ 41 w 379"/>
              <a:gd name="T37" fmla="*/ 10 h 479"/>
              <a:gd name="T38" fmla="*/ 76 w 379"/>
              <a:gd name="T39" fmla="*/ 22 h 479"/>
              <a:gd name="T40" fmla="*/ 96 w 379"/>
              <a:gd name="T41" fmla="*/ 31 h 479"/>
              <a:gd name="T42" fmla="*/ 117 w 379"/>
              <a:gd name="T43" fmla="*/ 41 h 479"/>
              <a:gd name="T44" fmla="*/ 161 w 379"/>
              <a:gd name="T45" fmla="*/ 68 h 479"/>
              <a:gd name="T46" fmla="*/ 194 w 379"/>
              <a:gd name="T47" fmla="*/ 95 h 479"/>
              <a:gd name="T48" fmla="*/ 216 w 379"/>
              <a:gd name="T49" fmla="*/ 115 h 479"/>
              <a:gd name="T50" fmla="*/ 236 w 379"/>
              <a:gd name="T51" fmla="*/ 137 h 479"/>
              <a:gd name="T52" fmla="*/ 255 w 379"/>
              <a:gd name="T53" fmla="*/ 161 h 479"/>
              <a:gd name="T54" fmla="*/ 269 w 379"/>
              <a:gd name="T55" fmla="*/ 179 h 479"/>
              <a:gd name="T56" fmla="*/ 281 w 379"/>
              <a:gd name="T57" fmla="*/ 198 h 479"/>
              <a:gd name="T58" fmla="*/ 297 w 379"/>
              <a:gd name="T59" fmla="*/ 224 h 479"/>
              <a:gd name="T60" fmla="*/ 317 w 379"/>
              <a:gd name="T61" fmla="*/ 264 h 479"/>
              <a:gd name="T62" fmla="*/ 334 w 379"/>
              <a:gd name="T63" fmla="*/ 303 h 479"/>
              <a:gd name="T64" fmla="*/ 358 w 379"/>
              <a:gd name="T65" fmla="*/ 376 h 479"/>
              <a:gd name="T66" fmla="*/ 375 w 379"/>
              <a:gd name="T67" fmla="*/ 448 h 479"/>
              <a:gd name="T68" fmla="*/ 378 w 379"/>
              <a:gd name="T69" fmla="*/ 474 h 479"/>
              <a:gd name="T70" fmla="*/ 345 w 379"/>
              <a:gd name="T71" fmla="*/ 47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9" h="479">
                <a:moveTo>
                  <a:pt x="345" y="479"/>
                </a:moveTo>
                <a:cubicBezTo>
                  <a:pt x="345" y="479"/>
                  <a:pt x="345" y="478"/>
                  <a:pt x="345" y="477"/>
                </a:cubicBezTo>
                <a:cubicBezTo>
                  <a:pt x="345" y="476"/>
                  <a:pt x="345" y="474"/>
                  <a:pt x="345" y="472"/>
                </a:cubicBezTo>
                <a:cubicBezTo>
                  <a:pt x="344" y="468"/>
                  <a:pt x="344" y="461"/>
                  <a:pt x="343" y="453"/>
                </a:cubicBezTo>
                <a:cubicBezTo>
                  <a:pt x="342" y="444"/>
                  <a:pt x="340" y="434"/>
                  <a:pt x="338" y="422"/>
                </a:cubicBezTo>
                <a:cubicBezTo>
                  <a:pt x="337" y="410"/>
                  <a:pt x="334" y="397"/>
                  <a:pt x="331" y="382"/>
                </a:cubicBezTo>
                <a:cubicBezTo>
                  <a:pt x="328" y="368"/>
                  <a:pt x="324" y="353"/>
                  <a:pt x="319" y="336"/>
                </a:cubicBezTo>
                <a:cubicBezTo>
                  <a:pt x="317" y="328"/>
                  <a:pt x="314" y="320"/>
                  <a:pt x="311" y="311"/>
                </a:cubicBezTo>
                <a:cubicBezTo>
                  <a:pt x="308" y="303"/>
                  <a:pt x="305" y="294"/>
                  <a:pt x="302" y="286"/>
                </a:cubicBezTo>
                <a:cubicBezTo>
                  <a:pt x="300" y="282"/>
                  <a:pt x="299" y="277"/>
                  <a:pt x="297" y="273"/>
                </a:cubicBezTo>
                <a:cubicBezTo>
                  <a:pt x="295" y="268"/>
                  <a:pt x="293" y="264"/>
                  <a:pt x="291" y="260"/>
                </a:cubicBezTo>
                <a:cubicBezTo>
                  <a:pt x="288" y="251"/>
                  <a:pt x="284" y="242"/>
                  <a:pt x="279" y="234"/>
                </a:cubicBezTo>
                <a:cubicBezTo>
                  <a:pt x="277" y="229"/>
                  <a:pt x="275" y="225"/>
                  <a:pt x="273" y="221"/>
                </a:cubicBezTo>
                <a:cubicBezTo>
                  <a:pt x="270" y="216"/>
                  <a:pt x="268" y="212"/>
                  <a:pt x="266" y="208"/>
                </a:cubicBezTo>
                <a:cubicBezTo>
                  <a:pt x="263" y="203"/>
                  <a:pt x="261" y="199"/>
                  <a:pt x="258" y="195"/>
                </a:cubicBezTo>
                <a:cubicBezTo>
                  <a:pt x="255" y="189"/>
                  <a:pt x="255" y="189"/>
                  <a:pt x="255" y="189"/>
                </a:cubicBezTo>
                <a:cubicBezTo>
                  <a:pt x="253" y="187"/>
                  <a:pt x="252" y="185"/>
                  <a:pt x="250" y="182"/>
                </a:cubicBezTo>
                <a:cubicBezTo>
                  <a:pt x="242" y="170"/>
                  <a:pt x="242" y="170"/>
                  <a:pt x="242" y="170"/>
                </a:cubicBezTo>
                <a:cubicBezTo>
                  <a:pt x="240" y="166"/>
                  <a:pt x="237" y="162"/>
                  <a:pt x="234" y="158"/>
                </a:cubicBezTo>
                <a:cubicBezTo>
                  <a:pt x="231" y="154"/>
                  <a:pt x="228" y="150"/>
                  <a:pt x="225" y="146"/>
                </a:cubicBezTo>
                <a:cubicBezTo>
                  <a:pt x="222" y="142"/>
                  <a:pt x="219" y="139"/>
                  <a:pt x="216" y="135"/>
                </a:cubicBezTo>
                <a:cubicBezTo>
                  <a:pt x="213" y="131"/>
                  <a:pt x="210" y="127"/>
                  <a:pt x="206" y="124"/>
                </a:cubicBezTo>
                <a:cubicBezTo>
                  <a:pt x="203" y="120"/>
                  <a:pt x="200" y="117"/>
                  <a:pt x="197" y="113"/>
                </a:cubicBezTo>
                <a:cubicBezTo>
                  <a:pt x="193" y="110"/>
                  <a:pt x="190" y="107"/>
                  <a:pt x="187" y="103"/>
                </a:cubicBezTo>
                <a:cubicBezTo>
                  <a:pt x="183" y="100"/>
                  <a:pt x="180" y="97"/>
                  <a:pt x="176" y="94"/>
                </a:cubicBezTo>
                <a:cubicBezTo>
                  <a:pt x="170" y="87"/>
                  <a:pt x="162" y="82"/>
                  <a:pt x="156" y="76"/>
                </a:cubicBezTo>
                <a:cubicBezTo>
                  <a:pt x="149" y="70"/>
                  <a:pt x="141" y="65"/>
                  <a:pt x="135" y="60"/>
                </a:cubicBezTo>
                <a:cubicBezTo>
                  <a:pt x="128" y="55"/>
                  <a:pt x="120" y="51"/>
                  <a:pt x="114" y="47"/>
                </a:cubicBezTo>
                <a:cubicBezTo>
                  <a:pt x="110" y="44"/>
                  <a:pt x="107" y="43"/>
                  <a:pt x="103" y="41"/>
                </a:cubicBezTo>
                <a:cubicBezTo>
                  <a:pt x="100" y="39"/>
                  <a:pt x="97" y="37"/>
                  <a:pt x="93" y="35"/>
                </a:cubicBezTo>
                <a:cubicBezTo>
                  <a:pt x="90" y="34"/>
                  <a:pt x="87" y="32"/>
                  <a:pt x="84" y="30"/>
                </a:cubicBezTo>
                <a:cubicBezTo>
                  <a:pt x="80" y="29"/>
                  <a:pt x="77" y="27"/>
                  <a:pt x="74" y="26"/>
                </a:cubicBezTo>
                <a:cubicBezTo>
                  <a:pt x="68" y="23"/>
                  <a:pt x="62" y="20"/>
                  <a:pt x="56" y="18"/>
                </a:cubicBezTo>
                <a:cubicBezTo>
                  <a:pt x="51" y="16"/>
                  <a:pt x="45" y="14"/>
                  <a:pt x="40" y="12"/>
                </a:cubicBezTo>
                <a:cubicBezTo>
                  <a:pt x="35" y="11"/>
                  <a:pt x="31" y="9"/>
                  <a:pt x="27" y="8"/>
                </a:cubicBezTo>
                <a:cubicBezTo>
                  <a:pt x="10" y="3"/>
                  <a:pt x="0" y="0"/>
                  <a:pt x="0" y="0"/>
                </a:cubicBezTo>
                <a:cubicBezTo>
                  <a:pt x="0" y="0"/>
                  <a:pt x="10" y="2"/>
                  <a:pt x="27" y="6"/>
                </a:cubicBezTo>
                <a:cubicBezTo>
                  <a:pt x="31" y="7"/>
                  <a:pt x="36" y="9"/>
                  <a:pt x="41" y="10"/>
                </a:cubicBezTo>
                <a:cubicBezTo>
                  <a:pt x="46" y="12"/>
                  <a:pt x="52" y="14"/>
                  <a:pt x="57" y="15"/>
                </a:cubicBezTo>
                <a:cubicBezTo>
                  <a:pt x="63" y="17"/>
                  <a:pt x="69" y="20"/>
                  <a:pt x="76" y="22"/>
                </a:cubicBezTo>
                <a:cubicBezTo>
                  <a:pt x="79" y="23"/>
                  <a:pt x="82" y="25"/>
                  <a:pt x="86" y="26"/>
                </a:cubicBezTo>
                <a:cubicBezTo>
                  <a:pt x="89" y="27"/>
                  <a:pt x="92" y="29"/>
                  <a:pt x="96" y="31"/>
                </a:cubicBezTo>
                <a:cubicBezTo>
                  <a:pt x="99" y="32"/>
                  <a:pt x="103" y="34"/>
                  <a:pt x="106" y="36"/>
                </a:cubicBezTo>
                <a:cubicBezTo>
                  <a:pt x="110" y="37"/>
                  <a:pt x="113" y="39"/>
                  <a:pt x="117" y="41"/>
                </a:cubicBezTo>
                <a:cubicBezTo>
                  <a:pt x="124" y="45"/>
                  <a:pt x="131" y="49"/>
                  <a:pt x="139" y="54"/>
                </a:cubicBezTo>
                <a:cubicBezTo>
                  <a:pt x="146" y="58"/>
                  <a:pt x="154" y="63"/>
                  <a:pt x="161" y="68"/>
                </a:cubicBezTo>
                <a:cubicBezTo>
                  <a:pt x="168" y="74"/>
                  <a:pt x="176" y="80"/>
                  <a:pt x="183" y="86"/>
                </a:cubicBezTo>
                <a:cubicBezTo>
                  <a:pt x="187" y="89"/>
                  <a:pt x="191" y="92"/>
                  <a:pt x="194" y="95"/>
                </a:cubicBezTo>
                <a:cubicBezTo>
                  <a:pt x="198" y="98"/>
                  <a:pt x="202" y="101"/>
                  <a:pt x="205" y="105"/>
                </a:cubicBezTo>
                <a:cubicBezTo>
                  <a:pt x="209" y="108"/>
                  <a:pt x="212" y="112"/>
                  <a:pt x="216" y="115"/>
                </a:cubicBezTo>
                <a:cubicBezTo>
                  <a:pt x="219" y="119"/>
                  <a:pt x="223" y="122"/>
                  <a:pt x="226" y="126"/>
                </a:cubicBezTo>
                <a:cubicBezTo>
                  <a:pt x="229" y="130"/>
                  <a:pt x="233" y="133"/>
                  <a:pt x="236" y="137"/>
                </a:cubicBezTo>
                <a:cubicBezTo>
                  <a:pt x="240" y="141"/>
                  <a:pt x="243" y="145"/>
                  <a:pt x="246" y="149"/>
                </a:cubicBezTo>
                <a:cubicBezTo>
                  <a:pt x="249" y="153"/>
                  <a:pt x="252" y="157"/>
                  <a:pt x="255" y="161"/>
                </a:cubicBezTo>
                <a:cubicBezTo>
                  <a:pt x="264" y="173"/>
                  <a:pt x="264" y="173"/>
                  <a:pt x="264" y="173"/>
                </a:cubicBezTo>
                <a:cubicBezTo>
                  <a:pt x="266" y="175"/>
                  <a:pt x="267" y="177"/>
                  <a:pt x="269" y="179"/>
                </a:cubicBezTo>
                <a:cubicBezTo>
                  <a:pt x="273" y="186"/>
                  <a:pt x="273" y="186"/>
                  <a:pt x="273" y="186"/>
                </a:cubicBezTo>
                <a:cubicBezTo>
                  <a:pt x="276" y="190"/>
                  <a:pt x="279" y="194"/>
                  <a:pt x="281" y="198"/>
                </a:cubicBezTo>
                <a:cubicBezTo>
                  <a:pt x="284" y="203"/>
                  <a:pt x="287" y="207"/>
                  <a:pt x="289" y="211"/>
                </a:cubicBezTo>
                <a:cubicBezTo>
                  <a:pt x="292" y="216"/>
                  <a:pt x="295" y="220"/>
                  <a:pt x="297" y="224"/>
                </a:cubicBezTo>
                <a:cubicBezTo>
                  <a:pt x="302" y="233"/>
                  <a:pt x="307" y="242"/>
                  <a:pt x="311" y="251"/>
                </a:cubicBezTo>
                <a:cubicBezTo>
                  <a:pt x="313" y="255"/>
                  <a:pt x="315" y="260"/>
                  <a:pt x="317" y="264"/>
                </a:cubicBezTo>
                <a:cubicBezTo>
                  <a:pt x="319" y="268"/>
                  <a:pt x="321" y="273"/>
                  <a:pt x="323" y="277"/>
                </a:cubicBezTo>
                <a:cubicBezTo>
                  <a:pt x="327" y="286"/>
                  <a:pt x="331" y="295"/>
                  <a:pt x="334" y="303"/>
                </a:cubicBezTo>
                <a:cubicBezTo>
                  <a:pt x="337" y="312"/>
                  <a:pt x="341" y="320"/>
                  <a:pt x="343" y="328"/>
                </a:cubicBezTo>
                <a:cubicBezTo>
                  <a:pt x="349" y="345"/>
                  <a:pt x="354" y="361"/>
                  <a:pt x="358" y="376"/>
                </a:cubicBezTo>
                <a:cubicBezTo>
                  <a:pt x="362" y="390"/>
                  <a:pt x="366" y="404"/>
                  <a:pt x="368" y="416"/>
                </a:cubicBezTo>
                <a:cubicBezTo>
                  <a:pt x="371" y="428"/>
                  <a:pt x="373" y="439"/>
                  <a:pt x="375" y="448"/>
                </a:cubicBezTo>
                <a:cubicBezTo>
                  <a:pt x="376" y="457"/>
                  <a:pt x="377" y="464"/>
                  <a:pt x="378" y="469"/>
                </a:cubicBezTo>
                <a:cubicBezTo>
                  <a:pt x="378" y="471"/>
                  <a:pt x="378" y="473"/>
                  <a:pt x="378" y="474"/>
                </a:cubicBezTo>
                <a:cubicBezTo>
                  <a:pt x="379" y="476"/>
                  <a:pt x="379" y="476"/>
                  <a:pt x="379" y="476"/>
                </a:cubicBezTo>
                <a:lnTo>
                  <a:pt x="345" y="479"/>
                </a:lnTo>
                <a:close/>
              </a:path>
            </a:pathLst>
          </a:custGeom>
          <a:solidFill>
            <a:srgbClr val="8F42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 name="Freeform 7"/>
          <p:cNvSpPr/>
          <p:nvPr userDrawn="1">
            <p:custDataLst>
              <p:tags r:id="rId3"/>
            </p:custDataLst>
          </p:nvPr>
        </p:nvSpPr>
        <p:spPr bwMode="auto">
          <a:xfrm>
            <a:off x="1157913" y="6284384"/>
            <a:ext cx="330200" cy="218016"/>
          </a:xfrm>
          <a:custGeom>
            <a:avLst/>
            <a:gdLst>
              <a:gd name="T0" fmla="*/ 0 w 389"/>
              <a:gd name="T1" fmla="*/ 252 h 258"/>
              <a:gd name="T2" fmla="*/ 1 w 389"/>
              <a:gd name="T3" fmla="*/ 251 h 258"/>
              <a:gd name="T4" fmla="*/ 2 w 389"/>
              <a:gd name="T5" fmla="*/ 246 h 258"/>
              <a:gd name="T6" fmla="*/ 6 w 389"/>
              <a:gd name="T7" fmla="*/ 230 h 258"/>
              <a:gd name="T8" fmla="*/ 15 w 389"/>
              <a:gd name="T9" fmla="*/ 206 h 258"/>
              <a:gd name="T10" fmla="*/ 30 w 389"/>
              <a:gd name="T11" fmla="*/ 177 h 258"/>
              <a:gd name="T12" fmla="*/ 50 w 389"/>
              <a:gd name="T13" fmla="*/ 144 h 258"/>
              <a:gd name="T14" fmla="*/ 77 w 389"/>
              <a:gd name="T15" fmla="*/ 110 h 258"/>
              <a:gd name="T16" fmla="*/ 111 w 389"/>
              <a:gd name="T17" fmla="*/ 79 h 258"/>
              <a:gd name="T18" fmla="*/ 150 w 389"/>
              <a:gd name="T19" fmla="*/ 53 h 258"/>
              <a:gd name="T20" fmla="*/ 170 w 389"/>
              <a:gd name="T21" fmla="*/ 41 h 258"/>
              <a:gd name="T22" fmla="*/ 181 w 389"/>
              <a:gd name="T23" fmla="*/ 36 h 258"/>
              <a:gd name="T24" fmla="*/ 192 w 389"/>
              <a:gd name="T25" fmla="*/ 32 h 258"/>
              <a:gd name="T26" fmla="*/ 234 w 389"/>
              <a:gd name="T27" fmla="*/ 17 h 258"/>
              <a:gd name="T28" fmla="*/ 255 w 389"/>
              <a:gd name="T29" fmla="*/ 12 h 258"/>
              <a:gd name="T30" fmla="*/ 275 w 389"/>
              <a:gd name="T31" fmla="*/ 8 h 258"/>
              <a:gd name="T32" fmla="*/ 294 w 389"/>
              <a:gd name="T33" fmla="*/ 5 h 258"/>
              <a:gd name="T34" fmla="*/ 303 w 389"/>
              <a:gd name="T35" fmla="*/ 3 h 258"/>
              <a:gd name="T36" fmla="*/ 312 w 389"/>
              <a:gd name="T37" fmla="*/ 3 h 258"/>
              <a:gd name="T38" fmla="*/ 328 w 389"/>
              <a:gd name="T39" fmla="*/ 1 h 258"/>
              <a:gd name="T40" fmla="*/ 343 w 389"/>
              <a:gd name="T41" fmla="*/ 1 h 258"/>
              <a:gd name="T42" fmla="*/ 356 w 389"/>
              <a:gd name="T43" fmla="*/ 0 h 258"/>
              <a:gd name="T44" fmla="*/ 368 w 389"/>
              <a:gd name="T45" fmla="*/ 0 h 258"/>
              <a:gd name="T46" fmla="*/ 389 w 389"/>
              <a:gd name="T47" fmla="*/ 0 h 258"/>
              <a:gd name="T48" fmla="*/ 368 w 389"/>
              <a:gd name="T49" fmla="*/ 2 h 258"/>
              <a:gd name="T50" fmla="*/ 357 w 389"/>
              <a:gd name="T51" fmla="*/ 2 h 258"/>
              <a:gd name="T52" fmla="*/ 344 w 389"/>
              <a:gd name="T53" fmla="*/ 4 h 258"/>
              <a:gd name="T54" fmla="*/ 329 w 389"/>
              <a:gd name="T55" fmla="*/ 5 h 258"/>
              <a:gd name="T56" fmla="*/ 313 w 389"/>
              <a:gd name="T57" fmla="*/ 8 h 258"/>
              <a:gd name="T58" fmla="*/ 304 w 389"/>
              <a:gd name="T59" fmla="*/ 9 h 258"/>
              <a:gd name="T60" fmla="*/ 295 w 389"/>
              <a:gd name="T61" fmla="*/ 11 h 258"/>
              <a:gd name="T62" fmla="*/ 276 w 389"/>
              <a:gd name="T63" fmla="*/ 15 h 258"/>
              <a:gd name="T64" fmla="*/ 257 w 389"/>
              <a:gd name="T65" fmla="*/ 21 h 258"/>
              <a:gd name="T66" fmla="*/ 237 w 389"/>
              <a:gd name="T67" fmla="*/ 27 h 258"/>
              <a:gd name="T68" fmla="*/ 197 w 389"/>
              <a:gd name="T69" fmla="*/ 44 h 258"/>
              <a:gd name="T70" fmla="*/ 187 w 389"/>
              <a:gd name="T71" fmla="*/ 49 h 258"/>
              <a:gd name="T72" fmla="*/ 178 w 389"/>
              <a:gd name="T73" fmla="*/ 55 h 258"/>
              <a:gd name="T74" fmla="*/ 159 w 389"/>
              <a:gd name="T75" fmla="*/ 67 h 258"/>
              <a:gd name="T76" fmla="*/ 124 w 389"/>
              <a:gd name="T77" fmla="*/ 94 h 258"/>
              <a:gd name="T78" fmla="*/ 95 w 389"/>
              <a:gd name="T79" fmla="*/ 126 h 258"/>
              <a:gd name="T80" fmla="*/ 72 w 389"/>
              <a:gd name="T81" fmla="*/ 158 h 258"/>
              <a:gd name="T82" fmla="*/ 55 w 389"/>
              <a:gd name="T83" fmla="*/ 189 h 258"/>
              <a:gd name="T84" fmla="*/ 44 w 389"/>
              <a:gd name="T85" fmla="*/ 217 h 258"/>
              <a:gd name="T86" fmla="*/ 37 w 389"/>
              <a:gd name="T87" fmla="*/ 239 h 258"/>
              <a:gd name="T88" fmla="*/ 34 w 389"/>
              <a:gd name="T89" fmla="*/ 253 h 258"/>
              <a:gd name="T90" fmla="*/ 34 w 389"/>
              <a:gd name="T91" fmla="*/ 256 h 258"/>
              <a:gd name="T92" fmla="*/ 33 w 389"/>
              <a:gd name="T93" fmla="*/ 258 h 258"/>
              <a:gd name="T94" fmla="*/ 0 w 389"/>
              <a:gd name="T95" fmla="*/ 25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9" h="258">
                <a:moveTo>
                  <a:pt x="0" y="252"/>
                </a:moveTo>
                <a:cubicBezTo>
                  <a:pt x="0" y="252"/>
                  <a:pt x="0" y="252"/>
                  <a:pt x="1" y="251"/>
                </a:cubicBezTo>
                <a:cubicBezTo>
                  <a:pt x="1" y="250"/>
                  <a:pt x="1" y="248"/>
                  <a:pt x="2" y="246"/>
                </a:cubicBezTo>
                <a:cubicBezTo>
                  <a:pt x="3" y="242"/>
                  <a:pt x="4" y="237"/>
                  <a:pt x="6" y="230"/>
                </a:cubicBezTo>
                <a:cubicBezTo>
                  <a:pt x="9" y="223"/>
                  <a:pt x="12" y="215"/>
                  <a:pt x="15" y="206"/>
                </a:cubicBezTo>
                <a:cubicBezTo>
                  <a:pt x="19" y="197"/>
                  <a:pt x="24" y="187"/>
                  <a:pt x="30" y="177"/>
                </a:cubicBezTo>
                <a:cubicBezTo>
                  <a:pt x="35" y="166"/>
                  <a:pt x="42" y="155"/>
                  <a:pt x="50" y="144"/>
                </a:cubicBezTo>
                <a:cubicBezTo>
                  <a:pt x="58" y="133"/>
                  <a:pt x="67" y="121"/>
                  <a:pt x="77" y="110"/>
                </a:cubicBezTo>
                <a:cubicBezTo>
                  <a:pt x="88" y="100"/>
                  <a:pt x="99" y="89"/>
                  <a:pt x="111" y="79"/>
                </a:cubicBezTo>
                <a:cubicBezTo>
                  <a:pt x="123" y="69"/>
                  <a:pt x="136" y="61"/>
                  <a:pt x="150" y="53"/>
                </a:cubicBezTo>
                <a:cubicBezTo>
                  <a:pt x="157" y="49"/>
                  <a:pt x="163" y="45"/>
                  <a:pt x="170" y="41"/>
                </a:cubicBezTo>
                <a:cubicBezTo>
                  <a:pt x="174" y="40"/>
                  <a:pt x="177" y="38"/>
                  <a:pt x="181" y="36"/>
                </a:cubicBezTo>
                <a:cubicBezTo>
                  <a:pt x="184" y="35"/>
                  <a:pt x="188" y="33"/>
                  <a:pt x="192" y="32"/>
                </a:cubicBezTo>
                <a:cubicBezTo>
                  <a:pt x="206" y="26"/>
                  <a:pt x="220" y="21"/>
                  <a:pt x="234" y="17"/>
                </a:cubicBezTo>
                <a:cubicBezTo>
                  <a:pt x="241" y="15"/>
                  <a:pt x="248" y="13"/>
                  <a:pt x="255" y="12"/>
                </a:cubicBezTo>
                <a:cubicBezTo>
                  <a:pt x="262" y="10"/>
                  <a:pt x="268" y="9"/>
                  <a:pt x="275" y="8"/>
                </a:cubicBezTo>
                <a:cubicBezTo>
                  <a:pt x="281" y="6"/>
                  <a:pt x="288" y="6"/>
                  <a:pt x="294" y="5"/>
                </a:cubicBezTo>
                <a:cubicBezTo>
                  <a:pt x="297" y="4"/>
                  <a:pt x="300" y="4"/>
                  <a:pt x="303" y="3"/>
                </a:cubicBezTo>
                <a:cubicBezTo>
                  <a:pt x="306" y="3"/>
                  <a:pt x="309" y="3"/>
                  <a:pt x="312" y="3"/>
                </a:cubicBezTo>
                <a:cubicBezTo>
                  <a:pt x="318" y="2"/>
                  <a:pt x="323" y="2"/>
                  <a:pt x="328" y="1"/>
                </a:cubicBezTo>
                <a:cubicBezTo>
                  <a:pt x="334" y="1"/>
                  <a:pt x="339" y="1"/>
                  <a:pt x="343" y="1"/>
                </a:cubicBezTo>
                <a:cubicBezTo>
                  <a:pt x="348" y="0"/>
                  <a:pt x="352" y="0"/>
                  <a:pt x="356" y="0"/>
                </a:cubicBezTo>
                <a:cubicBezTo>
                  <a:pt x="360" y="0"/>
                  <a:pt x="364" y="0"/>
                  <a:pt x="368" y="0"/>
                </a:cubicBezTo>
                <a:cubicBezTo>
                  <a:pt x="381" y="0"/>
                  <a:pt x="389" y="0"/>
                  <a:pt x="389" y="0"/>
                </a:cubicBezTo>
                <a:cubicBezTo>
                  <a:pt x="389" y="0"/>
                  <a:pt x="381" y="1"/>
                  <a:pt x="368" y="2"/>
                </a:cubicBezTo>
                <a:cubicBezTo>
                  <a:pt x="364" y="2"/>
                  <a:pt x="361" y="2"/>
                  <a:pt x="357" y="2"/>
                </a:cubicBezTo>
                <a:cubicBezTo>
                  <a:pt x="352" y="3"/>
                  <a:pt x="348" y="3"/>
                  <a:pt x="344" y="4"/>
                </a:cubicBezTo>
                <a:cubicBezTo>
                  <a:pt x="339" y="4"/>
                  <a:pt x="334" y="5"/>
                  <a:pt x="329" y="5"/>
                </a:cubicBezTo>
                <a:cubicBezTo>
                  <a:pt x="324" y="6"/>
                  <a:pt x="318" y="7"/>
                  <a:pt x="313" y="8"/>
                </a:cubicBezTo>
                <a:cubicBezTo>
                  <a:pt x="310" y="8"/>
                  <a:pt x="307" y="9"/>
                  <a:pt x="304" y="9"/>
                </a:cubicBezTo>
                <a:cubicBezTo>
                  <a:pt x="301" y="10"/>
                  <a:pt x="298" y="10"/>
                  <a:pt x="295" y="11"/>
                </a:cubicBezTo>
                <a:cubicBezTo>
                  <a:pt x="289" y="12"/>
                  <a:pt x="283" y="14"/>
                  <a:pt x="276" y="15"/>
                </a:cubicBezTo>
                <a:cubicBezTo>
                  <a:pt x="270" y="17"/>
                  <a:pt x="264" y="19"/>
                  <a:pt x="257" y="21"/>
                </a:cubicBezTo>
                <a:cubicBezTo>
                  <a:pt x="251" y="22"/>
                  <a:pt x="244" y="25"/>
                  <a:pt x="237" y="27"/>
                </a:cubicBezTo>
                <a:cubicBezTo>
                  <a:pt x="224" y="32"/>
                  <a:pt x="210" y="38"/>
                  <a:pt x="197" y="44"/>
                </a:cubicBezTo>
                <a:cubicBezTo>
                  <a:pt x="194" y="46"/>
                  <a:pt x="191" y="48"/>
                  <a:pt x="187" y="49"/>
                </a:cubicBezTo>
                <a:cubicBezTo>
                  <a:pt x="184" y="51"/>
                  <a:pt x="181" y="53"/>
                  <a:pt x="178" y="55"/>
                </a:cubicBezTo>
                <a:cubicBezTo>
                  <a:pt x="171" y="59"/>
                  <a:pt x="165" y="63"/>
                  <a:pt x="159" y="67"/>
                </a:cubicBezTo>
                <a:cubicBezTo>
                  <a:pt x="146" y="75"/>
                  <a:pt x="135" y="84"/>
                  <a:pt x="124" y="94"/>
                </a:cubicBezTo>
                <a:cubicBezTo>
                  <a:pt x="113" y="104"/>
                  <a:pt x="103" y="115"/>
                  <a:pt x="95" y="126"/>
                </a:cubicBezTo>
                <a:cubicBezTo>
                  <a:pt x="86" y="136"/>
                  <a:pt x="78" y="147"/>
                  <a:pt x="72" y="158"/>
                </a:cubicBezTo>
                <a:cubicBezTo>
                  <a:pt x="65" y="169"/>
                  <a:pt x="59" y="179"/>
                  <a:pt x="55" y="189"/>
                </a:cubicBezTo>
                <a:cubicBezTo>
                  <a:pt x="50" y="199"/>
                  <a:pt x="47" y="209"/>
                  <a:pt x="44" y="217"/>
                </a:cubicBezTo>
                <a:cubicBezTo>
                  <a:pt x="41" y="225"/>
                  <a:pt x="39" y="233"/>
                  <a:pt x="37" y="239"/>
                </a:cubicBezTo>
                <a:cubicBezTo>
                  <a:pt x="36" y="245"/>
                  <a:pt x="35" y="250"/>
                  <a:pt x="34" y="253"/>
                </a:cubicBezTo>
                <a:cubicBezTo>
                  <a:pt x="34" y="255"/>
                  <a:pt x="34" y="256"/>
                  <a:pt x="34" y="256"/>
                </a:cubicBezTo>
                <a:cubicBezTo>
                  <a:pt x="34" y="257"/>
                  <a:pt x="33" y="258"/>
                  <a:pt x="33" y="258"/>
                </a:cubicBezTo>
                <a:lnTo>
                  <a:pt x="0" y="252"/>
                </a:lnTo>
                <a:close/>
              </a:path>
            </a:pathLst>
          </a:custGeom>
          <a:solidFill>
            <a:srgbClr val="8F42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 name="Freeform 8"/>
          <p:cNvSpPr/>
          <p:nvPr userDrawn="1">
            <p:custDataLst>
              <p:tags r:id="rId4"/>
            </p:custDataLst>
          </p:nvPr>
        </p:nvSpPr>
        <p:spPr bwMode="auto">
          <a:xfrm>
            <a:off x="846763" y="6284384"/>
            <a:ext cx="330200" cy="218016"/>
          </a:xfrm>
          <a:custGeom>
            <a:avLst/>
            <a:gdLst>
              <a:gd name="T0" fmla="*/ 355 w 388"/>
              <a:gd name="T1" fmla="*/ 258 h 258"/>
              <a:gd name="T2" fmla="*/ 355 w 388"/>
              <a:gd name="T3" fmla="*/ 256 h 258"/>
              <a:gd name="T4" fmla="*/ 354 w 388"/>
              <a:gd name="T5" fmla="*/ 253 h 258"/>
              <a:gd name="T6" fmla="*/ 351 w 388"/>
              <a:gd name="T7" fmla="*/ 239 h 258"/>
              <a:gd name="T8" fmla="*/ 345 w 388"/>
              <a:gd name="T9" fmla="*/ 217 h 258"/>
              <a:gd name="T10" fmla="*/ 334 w 388"/>
              <a:gd name="T11" fmla="*/ 189 h 258"/>
              <a:gd name="T12" fmla="*/ 317 w 388"/>
              <a:gd name="T13" fmla="*/ 158 h 258"/>
              <a:gd name="T14" fmla="*/ 294 w 388"/>
              <a:gd name="T15" fmla="*/ 126 h 258"/>
              <a:gd name="T16" fmla="*/ 265 w 388"/>
              <a:gd name="T17" fmla="*/ 94 h 258"/>
              <a:gd name="T18" fmla="*/ 230 w 388"/>
              <a:gd name="T19" fmla="*/ 67 h 258"/>
              <a:gd name="T20" fmla="*/ 211 w 388"/>
              <a:gd name="T21" fmla="*/ 55 h 258"/>
              <a:gd name="T22" fmla="*/ 201 w 388"/>
              <a:gd name="T23" fmla="*/ 49 h 258"/>
              <a:gd name="T24" fmla="*/ 191 w 388"/>
              <a:gd name="T25" fmla="*/ 44 h 258"/>
              <a:gd name="T26" fmla="*/ 151 w 388"/>
              <a:gd name="T27" fmla="*/ 27 h 258"/>
              <a:gd name="T28" fmla="*/ 131 w 388"/>
              <a:gd name="T29" fmla="*/ 21 h 258"/>
              <a:gd name="T30" fmla="*/ 112 w 388"/>
              <a:gd name="T31" fmla="*/ 15 h 258"/>
              <a:gd name="T32" fmla="*/ 93 w 388"/>
              <a:gd name="T33" fmla="*/ 11 h 258"/>
              <a:gd name="T34" fmla="*/ 85 w 388"/>
              <a:gd name="T35" fmla="*/ 9 h 258"/>
              <a:gd name="T36" fmla="*/ 76 w 388"/>
              <a:gd name="T37" fmla="*/ 8 h 258"/>
              <a:gd name="T38" fmla="*/ 60 w 388"/>
              <a:gd name="T39" fmla="*/ 5 h 258"/>
              <a:gd name="T40" fmla="*/ 45 w 388"/>
              <a:gd name="T41" fmla="*/ 4 h 258"/>
              <a:gd name="T42" fmla="*/ 32 w 388"/>
              <a:gd name="T43" fmla="*/ 2 h 258"/>
              <a:gd name="T44" fmla="*/ 21 w 388"/>
              <a:gd name="T45" fmla="*/ 2 h 258"/>
              <a:gd name="T46" fmla="*/ 0 w 388"/>
              <a:gd name="T47" fmla="*/ 0 h 258"/>
              <a:gd name="T48" fmla="*/ 21 w 388"/>
              <a:gd name="T49" fmla="*/ 0 h 258"/>
              <a:gd name="T50" fmla="*/ 32 w 388"/>
              <a:gd name="T51" fmla="*/ 0 h 258"/>
              <a:gd name="T52" fmla="*/ 45 w 388"/>
              <a:gd name="T53" fmla="*/ 1 h 258"/>
              <a:gd name="T54" fmla="*/ 60 w 388"/>
              <a:gd name="T55" fmla="*/ 1 h 258"/>
              <a:gd name="T56" fmla="*/ 77 w 388"/>
              <a:gd name="T57" fmla="*/ 3 h 258"/>
              <a:gd name="T58" fmla="*/ 85 w 388"/>
              <a:gd name="T59" fmla="*/ 3 h 258"/>
              <a:gd name="T60" fmla="*/ 95 w 388"/>
              <a:gd name="T61" fmla="*/ 5 h 258"/>
              <a:gd name="T62" fmla="*/ 114 w 388"/>
              <a:gd name="T63" fmla="*/ 8 h 258"/>
              <a:gd name="T64" fmla="*/ 134 w 388"/>
              <a:gd name="T65" fmla="*/ 12 h 258"/>
              <a:gd name="T66" fmla="*/ 154 w 388"/>
              <a:gd name="T67" fmla="*/ 17 h 258"/>
              <a:gd name="T68" fmla="*/ 197 w 388"/>
              <a:gd name="T69" fmla="*/ 32 h 258"/>
              <a:gd name="T70" fmla="*/ 208 w 388"/>
              <a:gd name="T71" fmla="*/ 36 h 258"/>
              <a:gd name="T72" fmla="*/ 218 w 388"/>
              <a:gd name="T73" fmla="*/ 41 h 258"/>
              <a:gd name="T74" fmla="*/ 239 w 388"/>
              <a:gd name="T75" fmla="*/ 53 h 258"/>
              <a:gd name="T76" fmla="*/ 278 w 388"/>
              <a:gd name="T77" fmla="*/ 79 h 258"/>
              <a:gd name="T78" fmla="*/ 311 w 388"/>
              <a:gd name="T79" fmla="*/ 110 h 258"/>
              <a:gd name="T80" fmla="*/ 338 w 388"/>
              <a:gd name="T81" fmla="*/ 144 h 258"/>
              <a:gd name="T82" fmla="*/ 359 w 388"/>
              <a:gd name="T83" fmla="*/ 177 h 258"/>
              <a:gd name="T84" fmla="*/ 373 w 388"/>
              <a:gd name="T85" fmla="*/ 206 h 258"/>
              <a:gd name="T86" fmla="*/ 382 w 388"/>
              <a:gd name="T87" fmla="*/ 230 h 258"/>
              <a:gd name="T88" fmla="*/ 387 w 388"/>
              <a:gd name="T89" fmla="*/ 246 h 258"/>
              <a:gd name="T90" fmla="*/ 388 w 388"/>
              <a:gd name="T91" fmla="*/ 251 h 258"/>
              <a:gd name="T92" fmla="*/ 388 w 388"/>
              <a:gd name="T93" fmla="*/ 252 h 258"/>
              <a:gd name="T94" fmla="*/ 355 w 388"/>
              <a:gd name="T95" fmla="*/ 25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8" h="258">
                <a:moveTo>
                  <a:pt x="355" y="258"/>
                </a:moveTo>
                <a:cubicBezTo>
                  <a:pt x="355" y="258"/>
                  <a:pt x="355" y="257"/>
                  <a:pt x="355" y="256"/>
                </a:cubicBezTo>
                <a:cubicBezTo>
                  <a:pt x="355" y="256"/>
                  <a:pt x="355" y="255"/>
                  <a:pt x="354" y="253"/>
                </a:cubicBezTo>
                <a:cubicBezTo>
                  <a:pt x="354" y="250"/>
                  <a:pt x="353" y="245"/>
                  <a:pt x="351" y="239"/>
                </a:cubicBezTo>
                <a:cubicBezTo>
                  <a:pt x="350" y="233"/>
                  <a:pt x="348" y="225"/>
                  <a:pt x="345" y="217"/>
                </a:cubicBezTo>
                <a:cubicBezTo>
                  <a:pt x="342" y="209"/>
                  <a:pt x="338" y="199"/>
                  <a:pt x="334" y="189"/>
                </a:cubicBezTo>
                <a:cubicBezTo>
                  <a:pt x="329" y="179"/>
                  <a:pt x="323" y="169"/>
                  <a:pt x="317" y="158"/>
                </a:cubicBezTo>
                <a:cubicBezTo>
                  <a:pt x="310" y="147"/>
                  <a:pt x="303" y="136"/>
                  <a:pt x="294" y="126"/>
                </a:cubicBezTo>
                <a:cubicBezTo>
                  <a:pt x="285" y="115"/>
                  <a:pt x="275" y="104"/>
                  <a:pt x="265" y="94"/>
                </a:cubicBezTo>
                <a:cubicBezTo>
                  <a:pt x="254" y="84"/>
                  <a:pt x="242" y="75"/>
                  <a:pt x="230" y="67"/>
                </a:cubicBezTo>
                <a:cubicBezTo>
                  <a:pt x="224" y="63"/>
                  <a:pt x="217" y="59"/>
                  <a:pt x="211" y="55"/>
                </a:cubicBezTo>
                <a:cubicBezTo>
                  <a:pt x="208" y="53"/>
                  <a:pt x="204" y="51"/>
                  <a:pt x="201" y="49"/>
                </a:cubicBezTo>
                <a:cubicBezTo>
                  <a:pt x="198" y="48"/>
                  <a:pt x="195" y="46"/>
                  <a:pt x="191" y="44"/>
                </a:cubicBezTo>
                <a:cubicBezTo>
                  <a:pt x="178" y="38"/>
                  <a:pt x="165" y="32"/>
                  <a:pt x="151" y="27"/>
                </a:cubicBezTo>
                <a:cubicBezTo>
                  <a:pt x="144" y="25"/>
                  <a:pt x="138" y="22"/>
                  <a:pt x="131" y="21"/>
                </a:cubicBezTo>
                <a:cubicBezTo>
                  <a:pt x="125" y="19"/>
                  <a:pt x="118" y="17"/>
                  <a:pt x="112" y="15"/>
                </a:cubicBezTo>
                <a:cubicBezTo>
                  <a:pt x="106" y="14"/>
                  <a:pt x="99" y="12"/>
                  <a:pt x="93" y="11"/>
                </a:cubicBezTo>
                <a:cubicBezTo>
                  <a:pt x="90" y="10"/>
                  <a:pt x="87" y="10"/>
                  <a:pt x="85" y="9"/>
                </a:cubicBezTo>
                <a:cubicBezTo>
                  <a:pt x="82" y="9"/>
                  <a:pt x="79" y="8"/>
                  <a:pt x="76" y="8"/>
                </a:cubicBezTo>
                <a:cubicBezTo>
                  <a:pt x="70" y="7"/>
                  <a:pt x="65" y="6"/>
                  <a:pt x="60" y="5"/>
                </a:cubicBezTo>
                <a:cubicBezTo>
                  <a:pt x="54" y="5"/>
                  <a:pt x="50" y="4"/>
                  <a:pt x="45" y="4"/>
                </a:cubicBezTo>
                <a:cubicBezTo>
                  <a:pt x="40" y="3"/>
                  <a:pt x="36" y="3"/>
                  <a:pt x="32" y="2"/>
                </a:cubicBezTo>
                <a:cubicBezTo>
                  <a:pt x="28" y="2"/>
                  <a:pt x="24" y="2"/>
                  <a:pt x="21" y="2"/>
                </a:cubicBezTo>
                <a:cubicBezTo>
                  <a:pt x="7" y="1"/>
                  <a:pt x="0" y="0"/>
                  <a:pt x="0" y="0"/>
                </a:cubicBezTo>
                <a:cubicBezTo>
                  <a:pt x="0" y="0"/>
                  <a:pt x="8" y="0"/>
                  <a:pt x="21" y="0"/>
                </a:cubicBezTo>
                <a:cubicBezTo>
                  <a:pt x="24" y="0"/>
                  <a:pt x="28" y="0"/>
                  <a:pt x="32" y="0"/>
                </a:cubicBezTo>
                <a:cubicBezTo>
                  <a:pt x="36" y="0"/>
                  <a:pt x="40" y="0"/>
                  <a:pt x="45" y="1"/>
                </a:cubicBezTo>
                <a:cubicBezTo>
                  <a:pt x="50" y="1"/>
                  <a:pt x="55" y="1"/>
                  <a:pt x="60" y="1"/>
                </a:cubicBezTo>
                <a:cubicBezTo>
                  <a:pt x="65" y="2"/>
                  <a:pt x="71" y="2"/>
                  <a:pt x="77" y="3"/>
                </a:cubicBezTo>
                <a:cubicBezTo>
                  <a:pt x="79" y="3"/>
                  <a:pt x="82" y="3"/>
                  <a:pt x="85" y="3"/>
                </a:cubicBezTo>
                <a:cubicBezTo>
                  <a:pt x="88" y="4"/>
                  <a:pt x="91" y="4"/>
                  <a:pt x="95" y="5"/>
                </a:cubicBezTo>
                <a:cubicBezTo>
                  <a:pt x="101" y="6"/>
                  <a:pt x="107" y="6"/>
                  <a:pt x="114" y="8"/>
                </a:cubicBezTo>
                <a:cubicBezTo>
                  <a:pt x="120" y="9"/>
                  <a:pt x="127" y="10"/>
                  <a:pt x="134" y="12"/>
                </a:cubicBezTo>
                <a:cubicBezTo>
                  <a:pt x="141" y="13"/>
                  <a:pt x="147" y="15"/>
                  <a:pt x="154" y="17"/>
                </a:cubicBezTo>
                <a:cubicBezTo>
                  <a:pt x="168" y="21"/>
                  <a:pt x="183" y="26"/>
                  <a:pt x="197" y="32"/>
                </a:cubicBezTo>
                <a:cubicBezTo>
                  <a:pt x="201" y="33"/>
                  <a:pt x="204" y="35"/>
                  <a:pt x="208" y="36"/>
                </a:cubicBezTo>
                <a:cubicBezTo>
                  <a:pt x="211" y="38"/>
                  <a:pt x="215" y="40"/>
                  <a:pt x="218" y="41"/>
                </a:cubicBezTo>
                <a:cubicBezTo>
                  <a:pt x="225" y="45"/>
                  <a:pt x="232" y="49"/>
                  <a:pt x="239" y="53"/>
                </a:cubicBezTo>
                <a:cubicBezTo>
                  <a:pt x="252" y="61"/>
                  <a:pt x="266" y="69"/>
                  <a:pt x="278" y="79"/>
                </a:cubicBezTo>
                <a:cubicBezTo>
                  <a:pt x="290" y="89"/>
                  <a:pt x="301" y="100"/>
                  <a:pt x="311" y="110"/>
                </a:cubicBezTo>
                <a:cubicBezTo>
                  <a:pt x="321" y="121"/>
                  <a:pt x="330" y="133"/>
                  <a:pt x="338" y="144"/>
                </a:cubicBezTo>
                <a:cubicBezTo>
                  <a:pt x="346" y="155"/>
                  <a:pt x="353" y="166"/>
                  <a:pt x="359" y="177"/>
                </a:cubicBezTo>
                <a:cubicBezTo>
                  <a:pt x="365" y="187"/>
                  <a:pt x="369" y="197"/>
                  <a:pt x="373" y="206"/>
                </a:cubicBezTo>
                <a:cubicBezTo>
                  <a:pt x="377" y="215"/>
                  <a:pt x="380" y="223"/>
                  <a:pt x="382" y="230"/>
                </a:cubicBezTo>
                <a:cubicBezTo>
                  <a:pt x="384" y="237"/>
                  <a:pt x="386" y="242"/>
                  <a:pt x="387" y="246"/>
                </a:cubicBezTo>
                <a:cubicBezTo>
                  <a:pt x="387" y="248"/>
                  <a:pt x="388" y="250"/>
                  <a:pt x="388" y="251"/>
                </a:cubicBezTo>
                <a:cubicBezTo>
                  <a:pt x="388" y="252"/>
                  <a:pt x="388" y="252"/>
                  <a:pt x="388" y="252"/>
                </a:cubicBezTo>
                <a:lnTo>
                  <a:pt x="355" y="258"/>
                </a:lnTo>
                <a:close/>
              </a:path>
            </a:pathLst>
          </a:custGeom>
          <a:solidFill>
            <a:srgbClr val="8F42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 name="Freeform 9"/>
          <p:cNvSpPr/>
          <p:nvPr userDrawn="1">
            <p:custDataLst>
              <p:tags r:id="rId5"/>
            </p:custDataLst>
          </p:nvPr>
        </p:nvSpPr>
        <p:spPr bwMode="auto">
          <a:xfrm>
            <a:off x="1151563" y="6057900"/>
            <a:ext cx="74084" cy="381000"/>
          </a:xfrm>
          <a:custGeom>
            <a:avLst/>
            <a:gdLst>
              <a:gd name="T0" fmla="*/ 4 w 87"/>
              <a:gd name="T1" fmla="*/ 451 h 451"/>
              <a:gd name="T2" fmla="*/ 4 w 87"/>
              <a:gd name="T3" fmla="*/ 446 h 451"/>
              <a:gd name="T4" fmla="*/ 3 w 87"/>
              <a:gd name="T5" fmla="*/ 431 h 451"/>
              <a:gd name="T6" fmla="*/ 1 w 87"/>
              <a:gd name="T7" fmla="*/ 378 h 451"/>
              <a:gd name="T8" fmla="*/ 8 w 87"/>
              <a:gd name="T9" fmla="*/ 217 h 451"/>
              <a:gd name="T10" fmla="*/ 14 w 87"/>
              <a:gd name="T11" fmla="*/ 173 h 451"/>
              <a:gd name="T12" fmla="*/ 18 w 87"/>
              <a:gd name="T13" fmla="*/ 152 h 451"/>
              <a:gd name="T14" fmla="*/ 22 w 87"/>
              <a:gd name="T15" fmla="*/ 132 h 451"/>
              <a:gd name="T16" fmla="*/ 27 w 87"/>
              <a:gd name="T17" fmla="*/ 112 h 451"/>
              <a:gd name="T18" fmla="*/ 33 w 87"/>
              <a:gd name="T19" fmla="*/ 93 h 451"/>
              <a:gd name="T20" fmla="*/ 46 w 87"/>
              <a:gd name="T21" fmla="*/ 60 h 451"/>
              <a:gd name="T22" fmla="*/ 53 w 87"/>
              <a:gd name="T23" fmla="*/ 46 h 451"/>
              <a:gd name="T24" fmla="*/ 60 w 87"/>
              <a:gd name="T25" fmla="*/ 34 h 451"/>
              <a:gd name="T26" fmla="*/ 67 w 87"/>
              <a:gd name="T27" fmla="*/ 23 h 451"/>
              <a:gd name="T28" fmla="*/ 73 w 87"/>
              <a:gd name="T29" fmla="*/ 15 h 451"/>
              <a:gd name="T30" fmla="*/ 83 w 87"/>
              <a:gd name="T31" fmla="*/ 4 h 451"/>
              <a:gd name="T32" fmla="*/ 87 w 87"/>
              <a:gd name="T33" fmla="*/ 0 h 451"/>
              <a:gd name="T34" fmla="*/ 83 w 87"/>
              <a:gd name="T35" fmla="*/ 4 h 451"/>
              <a:gd name="T36" fmla="*/ 74 w 87"/>
              <a:gd name="T37" fmla="*/ 16 h 451"/>
              <a:gd name="T38" fmla="*/ 68 w 87"/>
              <a:gd name="T39" fmla="*/ 24 h 451"/>
              <a:gd name="T40" fmla="*/ 62 w 87"/>
              <a:gd name="T41" fmla="*/ 35 h 451"/>
              <a:gd name="T42" fmla="*/ 56 w 87"/>
              <a:gd name="T43" fmla="*/ 48 h 451"/>
              <a:gd name="T44" fmla="*/ 51 w 87"/>
              <a:gd name="T45" fmla="*/ 62 h 451"/>
              <a:gd name="T46" fmla="*/ 40 w 87"/>
              <a:gd name="T47" fmla="*/ 96 h 451"/>
              <a:gd name="T48" fmla="*/ 36 w 87"/>
              <a:gd name="T49" fmla="*/ 114 h 451"/>
              <a:gd name="T50" fmla="*/ 33 w 87"/>
              <a:gd name="T51" fmla="*/ 134 h 451"/>
              <a:gd name="T52" fmla="*/ 30 w 87"/>
              <a:gd name="T53" fmla="*/ 154 h 451"/>
              <a:gd name="T54" fmla="*/ 28 w 87"/>
              <a:gd name="T55" fmla="*/ 175 h 451"/>
              <a:gd name="T56" fmla="*/ 25 w 87"/>
              <a:gd name="T57" fmla="*/ 218 h 451"/>
              <a:gd name="T58" fmla="*/ 30 w 87"/>
              <a:gd name="T59" fmla="*/ 376 h 451"/>
              <a:gd name="T60" fmla="*/ 35 w 87"/>
              <a:gd name="T61" fmla="*/ 428 h 451"/>
              <a:gd name="T62" fmla="*/ 37 w 87"/>
              <a:gd name="T63" fmla="*/ 442 h 451"/>
              <a:gd name="T64" fmla="*/ 38 w 87"/>
              <a:gd name="T65" fmla="*/ 447 h 451"/>
              <a:gd name="T66" fmla="*/ 4 w 87"/>
              <a:gd name="T67"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7" h="451">
                <a:moveTo>
                  <a:pt x="4" y="451"/>
                </a:moveTo>
                <a:cubicBezTo>
                  <a:pt x="4" y="451"/>
                  <a:pt x="4" y="449"/>
                  <a:pt x="4" y="446"/>
                </a:cubicBezTo>
                <a:cubicBezTo>
                  <a:pt x="4" y="442"/>
                  <a:pt x="3" y="437"/>
                  <a:pt x="3" y="431"/>
                </a:cubicBezTo>
                <a:cubicBezTo>
                  <a:pt x="2" y="418"/>
                  <a:pt x="2" y="400"/>
                  <a:pt x="1" y="378"/>
                </a:cubicBezTo>
                <a:cubicBezTo>
                  <a:pt x="0" y="334"/>
                  <a:pt x="1" y="275"/>
                  <a:pt x="8" y="217"/>
                </a:cubicBezTo>
                <a:cubicBezTo>
                  <a:pt x="10" y="202"/>
                  <a:pt x="12" y="187"/>
                  <a:pt x="14" y="173"/>
                </a:cubicBezTo>
                <a:cubicBezTo>
                  <a:pt x="15" y="166"/>
                  <a:pt x="17" y="159"/>
                  <a:pt x="18" y="152"/>
                </a:cubicBezTo>
                <a:cubicBezTo>
                  <a:pt x="19" y="145"/>
                  <a:pt x="21" y="138"/>
                  <a:pt x="22" y="132"/>
                </a:cubicBezTo>
                <a:cubicBezTo>
                  <a:pt x="24" y="125"/>
                  <a:pt x="26" y="118"/>
                  <a:pt x="27" y="112"/>
                </a:cubicBezTo>
                <a:cubicBezTo>
                  <a:pt x="29" y="106"/>
                  <a:pt x="31" y="99"/>
                  <a:pt x="33" y="93"/>
                </a:cubicBezTo>
                <a:cubicBezTo>
                  <a:pt x="37" y="81"/>
                  <a:pt x="41" y="70"/>
                  <a:pt x="46" y="60"/>
                </a:cubicBezTo>
                <a:cubicBezTo>
                  <a:pt x="48" y="55"/>
                  <a:pt x="50" y="50"/>
                  <a:pt x="53" y="46"/>
                </a:cubicBezTo>
                <a:cubicBezTo>
                  <a:pt x="55" y="42"/>
                  <a:pt x="57" y="37"/>
                  <a:pt x="60" y="34"/>
                </a:cubicBezTo>
                <a:cubicBezTo>
                  <a:pt x="62" y="30"/>
                  <a:pt x="64" y="26"/>
                  <a:pt x="67" y="23"/>
                </a:cubicBezTo>
                <a:cubicBezTo>
                  <a:pt x="69" y="20"/>
                  <a:pt x="71" y="17"/>
                  <a:pt x="73" y="15"/>
                </a:cubicBezTo>
                <a:cubicBezTo>
                  <a:pt x="77" y="10"/>
                  <a:pt x="81" y="6"/>
                  <a:pt x="83" y="4"/>
                </a:cubicBezTo>
                <a:cubicBezTo>
                  <a:pt x="85" y="2"/>
                  <a:pt x="87" y="0"/>
                  <a:pt x="87" y="0"/>
                </a:cubicBezTo>
                <a:cubicBezTo>
                  <a:pt x="87" y="0"/>
                  <a:pt x="86" y="2"/>
                  <a:pt x="83" y="4"/>
                </a:cubicBezTo>
                <a:cubicBezTo>
                  <a:pt x="81" y="7"/>
                  <a:pt x="78" y="10"/>
                  <a:pt x="74" y="16"/>
                </a:cubicBezTo>
                <a:cubicBezTo>
                  <a:pt x="72" y="18"/>
                  <a:pt x="70" y="21"/>
                  <a:pt x="68" y="24"/>
                </a:cubicBezTo>
                <a:cubicBezTo>
                  <a:pt x="67" y="28"/>
                  <a:pt x="65" y="31"/>
                  <a:pt x="62" y="35"/>
                </a:cubicBezTo>
                <a:cubicBezTo>
                  <a:pt x="60" y="39"/>
                  <a:pt x="58" y="43"/>
                  <a:pt x="56" y="48"/>
                </a:cubicBezTo>
                <a:cubicBezTo>
                  <a:pt x="54" y="52"/>
                  <a:pt x="53" y="57"/>
                  <a:pt x="51" y="62"/>
                </a:cubicBezTo>
                <a:cubicBezTo>
                  <a:pt x="47" y="72"/>
                  <a:pt x="43" y="84"/>
                  <a:pt x="40" y="96"/>
                </a:cubicBezTo>
                <a:cubicBezTo>
                  <a:pt x="39" y="102"/>
                  <a:pt x="38" y="108"/>
                  <a:pt x="36" y="114"/>
                </a:cubicBezTo>
                <a:cubicBezTo>
                  <a:pt x="35" y="120"/>
                  <a:pt x="34" y="127"/>
                  <a:pt x="33" y="134"/>
                </a:cubicBezTo>
                <a:cubicBezTo>
                  <a:pt x="32" y="140"/>
                  <a:pt x="31" y="147"/>
                  <a:pt x="30" y="154"/>
                </a:cubicBezTo>
                <a:cubicBezTo>
                  <a:pt x="29" y="161"/>
                  <a:pt x="28" y="168"/>
                  <a:pt x="28" y="175"/>
                </a:cubicBezTo>
                <a:cubicBezTo>
                  <a:pt x="26" y="189"/>
                  <a:pt x="25" y="203"/>
                  <a:pt x="25" y="218"/>
                </a:cubicBezTo>
                <a:cubicBezTo>
                  <a:pt x="22" y="275"/>
                  <a:pt x="26" y="333"/>
                  <a:pt x="30" y="376"/>
                </a:cubicBezTo>
                <a:cubicBezTo>
                  <a:pt x="31" y="398"/>
                  <a:pt x="33" y="415"/>
                  <a:pt x="35" y="428"/>
                </a:cubicBezTo>
                <a:cubicBezTo>
                  <a:pt x="36" y="434"/>
                  <a:pt x="37" y="439"/>
                  <a:pt x="37" y="442"/>
                </a:cubicBezTo>
                <a:cubicBezTo>
                  <a:pt x="37" y="446"/>
                  <a:pt x="38" y="447"/>
                  <a:pt x="38" y="447"/>
                </a:cubicBezTo>
                <a:lnTo>
                  <a:pt x="4" y="451"/>
                </a:lnTo>
                <a:close/>
              </a:path>
            </a:pathLst>
          </a:custGeom>
          <a:solidFill>
            <a:srgbClr val="8F42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 name="Freeform 11"/>
          <p:cNvSpPr/>
          <p:nvPr userDrawn="1">
            <p:custDataLst>
              <p:tags r:id="rId6"/>
            </p:custDataLst>
          </p:nvPr>
        </p:nvSpPr>
        <p:spPr bwMode="auto">
          <a:xfrm>
            <a:off x="4813396" y="4523317"/>
            <a:ext cx="1579033" cy="1769533"/>
          </a:xfrm>
          <a:custGeom>
            <a:avLst/>
            <a:gdLst>
              <a:gd name="T0" fmla="*/ 1861 w 1861"/>
              <a:gd name="T1" fmla="*/ 394 h 2094"/>
              <a:gd name="T2" fmla="*/ 1775 w 1861"/>
              <a:gd name="T3" fmla="*/ 327 h 2094"/>
              <a:gd name="T4" fmla="*/ 327 w 1861"/>
              <a:gd name="T5" fmla="*/ 590 h 2094"/>
              <a:gd name="T6" fmla="*/ 590 w 1861"/>
              <a:gd name="T7" fmla="*/ 2037 h 2094"/>
              <a:gd name="T8" fmla="*/ 683 w 1861"/>
              <a:gd name="T9" fmla="*/ 2094 h 2094"/>
              <a:gd name="T10" fmla="*/ 1861 w 1861"/>
              <a:gd name="T11" fmla="*/ 394 h 2094"/>
            </a:gdLst>
            <a:ahLst/>
            <a:cxnLst>
              <a:cxn ang="0">
                <a:pos x="T0" y="T1"/>
              </a:cxn>
              <a:cxn ang="0">
                <a:pos x="T2" y="T3"/>
              </a:cxn>
              <a:cxn ang="0">
                <a:pos x="T4" y="T5"/>
              </a:cxn>
              <a:cxn ang="0">
                <a:pos x="T6" y="T7"/>
              </a:cxn>
              <a:cxn ang="0">
                <a:pos x="T8" y="T9"/>
              </a:cxn>
              <a:cxn ang="0">
                <a:pos x="T10" y="T11"/>
              </a:cxn>
            </a:cxnLst>
            <a:rect l="0" t="0" r="r" b="b"/>
            <a:pathLst>
              <a:path w="1861" h="2094">
                <a:moveTo>
                  <a:pt x="1861" y="394"/>
                </a:moveTo>
                <a:cubicBezTo>
                  <a:pt x="1833" y="371"/>
                  <a:pt x="1805" y="348"/>
                  <a:pt x="1775" y="327"/>
                </a:cubicBezTo>
                <a:cubicBezTo>
                  <a:pt x="1303" y="0"/>
                  <a:pt x="655" y="118"/>
                  <a:pt x="327" y="590"/>
                </a:cubicBezTo>
                <a:cubicBezTo>
                  <a:pt x="0" y="1062"/>
                  <a:pt x="118" y="1710"/>
                  <a:pt x="590" y="2037"/>
                </a:cubicBezTo>
                <a:cubicBezTo>
                  <a:pt x="620" y="2058"/>
                  <a:pt x="651" y="2076"/>
                  <a:pt x="683" y="2094"/>
                </a:cubicBezTo>
                <a:cubicBezTo>
                  <a:pt x="1861" y="394"/>
                  <a:pt x="1861" y="394"/>
                  <a:pt x="1861" y="394"/>
                </a:cubicBezTo>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 name="Freeform 12"/>
          <p:cNvSpPr/>
          <p:nvPr userDrawn="1">
            <p:custDataLst>
              <p:tags r:id="rId7"/>
            </p:custDataLst>
          </p:nvPr>
        </p:nvSpPr>
        <p:spPr bwMode="auto">
          <a:xfrm>
            <a:off x="4978496" y="4686300"/>
            <a:ext cx="1335617" cy="1496483"/>
          </a:xfrm>
          <a:custGeom>
            <a:avLst/>
            <a:gdLst>
              <a:gd name="T0" fmla="*/ 1575 w 1575"/>
              <a:gd name="T1" fmla="*/ 334 h 1772"/>
              <a:gd name="T2" fmla="*/ 1502 w 1575"/>
              <a:gd name="T3" fmla="*/ 277 h 1772"/>
              <a:gd name="T4" fmla="*/ 277 w 1575"/>
              <a:gd name="T5" fmla="*/ 499 h 1772"/>
              <a:gd name="T6" fmla="*/ 499 w 1575"/>
              <a:gd name="T7" fmla="*/ 1724 h 1772"/>
              <a:gd name="T8" fmla="*/ 578 w 1575"/>
              <a:gd name="T9" fmla="*/ 1772 h 1772"/>
              <a:gd name="T10" fmla="*/ 1575 w 1575"/>
              <a:gd name="T11" fmla="*/ 334 h 1772"/>
            </a:gdLst>
            <a:ahLst/>
            <a:cxnLst>
              <a:cxn ang="0">
                <a:pos x="T0" y="T1"/>
              </a:cxn>
              <a:cxn ang="0">
                <a:pos x="T2" y="T3"/>
              </a:cxn>
              <a:cxn ang="0">
                <a:pos x="T4" y="T5"/>
              </a:cxn>
              <a:cxn ang="0">
                <a:pos x="T6" y="T7"/>
              </a:cxn>
              <a:cxn ang="0">
                <a:pos x="T8" y="T9"/>
              </a:cxn>
              <a:cxn ang="0">
                <a:pos x="T10" y="T11"/>
              </a:cxn>
            </a:cxnLst>
            <a:rect l="0" t="0" r="r" b="b"/>
            <a:pathLst>
              <a:path w="1575" h="1771">
                <a:moveTo>
                  <a:pt x="1575" y="334"/>
                </a:moveTo>
                <a:cubicBezTo>
                  <a:pt x="1552" y="314"/>
                  <a:pt x="1528" y="295"/>
                  <a:pt x="1502" y="277"/>
                </a:cubicBezTo>
                <a:cubicBezTo>
                  <a:pt x="1103" y="0"/>
                  <a:pt x="554" y="99"/>
                  <a:pt x="277" y="499"/>
                </a:cubicBezTo>
                <a:cubicBezTo>
                  <a:pt x="0" y="899"/>
                  <a:pt x="100" y="1447"/>
                  <a:pt x="499" y="1724"/>
                </a:cubicBezTo>
                <a:cubicBezTo>
                  <a:pt x="525" y="1742"/>
                  <a:pt x="551" y="1758"/>
                  <a:pt x="578" y="1772"/>
                </a:cubicBezTo>
                <a:cubicBezTo>
                  <a:pt x="1575" y="334"/>
                  <a:pt x="1575" y="334"/>
                  <a:pt x="1575" y="334"/>
                </a:cubicBezTo>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 name="Freeform 13"/>
          <p:cNvSpPr/>
          <p:nvPr userDrawn="1">
            <p:custDataLst>
              <p:tags r:id="rId8"/>
            </p:custDataLst>
          </p:nvPr>
        </p:nvSpPr>
        <p:spPr bwMode="auto">
          <a:xfrm>
            <a:off x="5185929" y="4891617"/>
            <a:ext cx="1024467" cy="1140883"/>
          </a:xfrm>
          <a:custGeom>
            <a:avLst/>
            <a:gdLst>
              <a:gd name="T0" fmla="*/ 1208 w 1208"/>
              <a:gd name="T1" fmla="*/ 267 h 1351"/>
              <a:gd name="T2" fmla="*/ 1136 w 1208"/>
              <a:gd name="T3" fmla="*/ 209 h 1351"/>
              <a:gd name="T4" fmla="*/ 210 w 1208"/>
              <a:gd name="T5" fmla="*/ 377 h 1351"/>
              <a:gd name="T6" fmla="*/ 378 w 1208"/>
              <a:gd name="T7" fmla="*/ 1304 h 1351"/>
              <a:gd name="T8" fmla="*/ 457 w 1208"/>
              <a:gd name="T9" fmla="*/ 1351 h 1351"/>
              <a:gd name="T10" fmla="*/ 1208 w 1208"/>
              <a:gd name="T11" fmla="*/ 267 h 1351"/>
            </a:gdLst>
            <a:ahLst/>
            <a:cxnLst>
              <a:cxn ang="0">
                <a:pos x="T0" y="T1"/>
              </a:cxn>
              <a:cxn ang="0">
                <a:pos x="T2" y="T3"/>
              </a:cxn>
              <a:cxn ang="0">
                <a:pos x="T4" y="T5"/>
              </a:cxn>
              <a:cxn ang="0">
                <a:pos x="T6" y="T7"/>
              </a:cxn>
              <a:cxn ang="0">
                <a:pos x="T8" y="T9"/>
              </a:cxn>
              <a:cxn ang="0">
                <a:pos x="T10" y="T11"/>
              </a:cxn>
            </a:cxnLst>
            <a:rect l="0" t="0" r="r" b="b"/>
            <a:pathLst>
              <a:path w="1208" h="1351">
                <a:moveTo>
                  <a:pt x="1208" y="267"/>
                </a:moveTo>
                <a:cubicBezTo>
                  <a:pt x="1186" y="246"/>
                  <a:pt x="1162" y="227"/>
                  <a:pt x="1136" y="209"/>
                </a:cubicBezTo>
                <a:cubicBezTo>
                  <a:pt x="834" y="0"/>
                  <a:pt x="419" y="75"/>
                  <a:pt x="210" y="377"/>
                </a:cubicBezTo>
                <a:cubicBezTo>
                  <a:pt x="0" y="679"/>
                  <a:pt x="75" y="1094"/>
                  <a:pt x="378" y="1304"/>
                </a:cubicBezTo>
                <a:cubicBezTo>
                  <a:pt x="403" y="1322"/>
                  <a:pt x="430" y="1337"/>
                  <a:pt x="457" y="1351"/>
                </a:cubicBezTo>
                <a:cubicBezTo>
                  <a:pt x="1208" y="267"/>
                  <a:pt x="1208" y="267"/>
                  <a:pt x="1208" y="267"/>
                </a:cubicBezTo>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 name="Freeform 14"/>
          <p:cNvSpPr/>
          <p:nvPr userDrawn="1">
            <p:custDataLst>
              <p:tags r:id="rId9"/>
            </p:custDataLst>
          </p:nvPr>
        </p:nvSpPr>
        <p:spPr bwMode="auto">
          <a:xfrm>
            <a:off x="5410296" y="5113867"/>
            <a:ext cx="685800" cy="755649"/>
          </a:xfrm>
          <a:custGeom>
            <a:avLst/>
            <a:gdLst>
              <a:gd name="T0" fmla="*/ 810 w 810"/>
              <a:gd name="T1" fmla="*/ 197 h 893"/>
              <a:gd name="T2" fmla="*/ 740 w 810"/>
              <a:gd name="T3" fmla="*/ 136 h 893"/>
              <a:gd name="T4" fmla="*/ 136 w 810"/>
              <a:gd name="T5" fmla="*/ 245 h 893"/>
              <a:gd name="T6" fmla="*/ 246 w 810"/>
              <a:gd name="T7" fmla="*/ 849 h 893"/>
              <a:gd name="T8" fmla="*/ 327 w 810"/>
              <a:gd name="T9" fmla="*/ 893 h 893"/>
              <a:gd name="T10" fmla="*/ 810 w 810"/>
              <a:gd name="T11" fmla="*/ 197 h 893"/>
            </a:gdLst>
            <a:ahLst/>
            <a:cxnLst>
              <a:cxn ang="0">
                <a:pos x="T0" y="T1"/>
              </a:cxn>
              <a:cxn ang="0">
                <a:pos x="T2" y="T3"/>
              </a:cxn>
              <a:cxn ang="0">
                <a:pos x="T4" y="T5"/>
              </a:cxn>
              <a:cxn ang="0">
                <a:pos x="T6" y="T7"/>
              </a:cxn>
              <a:cxn ang="0">
                <a:pos x="T8" y="T9"/>
              </a:cxn>
              <a:cxn ang="0">
                <a:pos x="T10" y="T11"/>
              </a:cxn>
            </a:cxnLst>
            <a:rect l="0" t="0" r="r" b="b"/>
            <a:pathLst>
              <a:path w="810" h="893">
                <a:moveTo>
                  <a:pt x="810" y="197"/>
                </a:moveTo>
                <a:cubicBezTo>
                  <a:pt x="789" y="174"/>
                  <a:pt x="766" y="154"/>
                  <a:pt x="740" y="136"/>
                </a:cubicBezTo>
                <a:cubicBezTo>
                  <a:pt x="543" y="0"/>
                  <a:pt x="273" y="49"/>
                  <a:pt x="136" y="245"/>
                </a:cubicBezTo>
                <a:cubicBezTo>
                  <a:pt x="0" y="442"/>
                  <a:pt x="49" y="712"/>
                  <a:pt x="246" y="849"/>
                </a:cubicBezTo>
                <a:cubicBezTo>
                  <a:pt x="272" y="867"/>
                  <a:pt x="299" y="882"/>
                  <a:pt x="327" y="893"/>
                </a:cubicBezTo>
                <a:cubicBezTo>
                  <a:pt x="810" y="197"/>
                  <a:pt x="810" y="197"/>
                  <a:pt x="810" y="197"/>
                </a:cubicBezTo>
              </a:path>
            </a:pathLst>
          </a:custGeom>
          <a:solidFill>
            <a:srgbClr val="6DCEA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 name="Freeform 15"/>
          <p:cNvSpPr/>
          <p:nvPr userDrawn="1">
            <p:custDataLst>
              <p:tags r:id="rId10"/>
            </p:custDataLst>
          </p:nvPr>
        </p:nvSpPr>
        <p:spPr bwMode="auto">
          <a:xfrm>
            <a:off x="5615613" y="5321300"/>
            <a:ext cx="372533" cy="391583"/>
          </a:xfrm>
          <a:custGeom>
            <a:avLst/>
            <a:gdLst>
              <a:gd name="T0" fmla="*/ 438 w 438"/>
              <a:gd name="T1" fmla="*/ 138 h 464"/>
              <a:gd name="T2" fmla="*/ 374 w 438"/>
              <a:gd name="T3" fmla="*/ 69 h 464"/>
              <a:gd name="T4" fmla="*/ 69 w 438"/>
              <a:gd name="T5" fmla="*/ 124 h 464"/>
              <a:gd name="T6" fmla="*/ 124 w 438"/>
              <a:gd name="T7" fmla="*/ 428 h 464"/>
              <a:gd name="T8" fmla="*/ 212 w 438"/>
              <a:gd name="T9" fmla="*/ 464 h 464"/>
              <a:gd name="T10" fmla="*/ 438 w 438"/>
              <a:gd name="T11" fmla="*/ 138 h 464"/>
            </a:gdLst>
            <a:ahLst/>
            <a:cxnLst>
              <a:cxn ang="0">
                <a:pos x="T0" y="T1"/>
              </a:cxn>
              <a:cxn ang="0">
                <a:pos x="T2" y="T3"/>
              </a:cxn>
              <a:cxn ang="0">
                <a:pos x="T4" y="T5"/>
              </a:cxn>
              <a:cxn ang="0">
                <a:pos x="T6" y="T7"/>
              </a:cxn>
              <a:cxn ang="0">
                <a:pos x="T8" y="T9"/>
              </a:cxn>
              <a:cxn ang="0">
                <a:pos x="T10" y="T11"/>
              </a:cxn>
            </a:cxnLst>
            <a:rect l="0" t="0" r="r" b="b"/>
            <a:pathLst>
              <a:path w="438" h="463">
                <a:moveTo>
                  <a:pt x="438" y="138"/>
                </a:moveTo>
                <a:cubicBezTo>
                  <a:pt x="422" y="111"/>
                  <a:pt x="401" y="87"/>
                  <a:pt x="374" y="69"/>
                </a:cubicBezTo>
                <a:cubicBezTo>
                  <a:pt x="274" y="0"/>
                  <a:pt x="138" y="24"/>
                  <a:pt x="69" y="124"/>
                </a:cubicBezTo>
                <a:cubicBezTo>
                  <a:pt x="0" y="223"/>
                  <a:pt x="25" y="359"/>
                  <a:pt x="124" y="428"/>
                </a:cubicBezTo>
                <a:cubicBezTo>
                  <a:pt x="151" y="447"/>
                  <a:pt x="181" y="459"/>
                  <a:pt x="212" y="464"/>
                </a:cubicBezTo>
                <a:cubicBezTo>
                  <a:pt x="438" y="138"/>
                  <a:pt x="438" y="138"/>
                  <a:pt x="438" y="138"/>
                </a:cubicBezTo>
              </a:path>
            </a:pathLst>
          </a:custGeom>
          <a:solidFill>
            <a:srgbClr val="70516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 name="Freeform 16"/>
          <p:cNvSpPr/>
          <p:nvPr userDrawn="1">
            <p:custDataLst>
              <p:tags r:id="rId11"/>
            </p:custDataLst>
          </p:nvPr>
        </p:nvSpPr>
        <p:spPr bwMode="auto">
          <a:xfrm>
            <a:off x="4957329" y="4425951"/>
            <a:ext cx="3344333" cy="2366433"/>
          </a:xfrm>
          <a:custGeom>
            <a:avLst/>
            <a:gdLst>
              <a:gd name="T0" fmla="*/ 1580 w 1580"/>
              <a:gd name="T1" fmla="*/ 1118 h 1118"/>
              <a:gd name="T2" fmla="*/ 0 w 1580"/>
              <a:gd name="T3" fmla="*/ 1118 h 1118"/>
              <a:gd name="T4" fmla="*/ 790 w 1580"/>
              <a:gd name="T5" fmla="*/ 0 h 1118"/>
              <a:gd name="T6" fmla="*/ 1580 w 1580"/>
              <a:gd name="T7" fmla="*/ 1118 h 1118"/>
            </a:gdLst>
            <a:ahLst/>
            <a:cxnLst>
              <a:cxn ang="0">
                <a:pos x="T0" y="T1"/>
              </a:cxn>
              <a:cxn ang="0">
                <a:pos x="T2" y="T3"/>
              </a:cxn>
              <a:cxn ang="0">
                <a:pos x="T4" y="T5"/>
              </a:cxn>
              <a:cxn ang="0">
                <a:pos x="T6" y="T7"/>
              </a:cxn>
            </a:cxnLst>
            <a:rect l="0" t="0" r="r" b="b"/>
            <a:pathLst>
              <a:path w="1580" h="1118">
                <a:moveTo>
                  <a:pt x="1580" y="1118"/>
                </a:moveTo>
                <a:lnTo>
                  <a:pt x="0" y="1118"/>
                </a:lnTo>
                <a:lnTo>
                  <a:pt x="790" y="0"/>
                </a:lnTo>
                <a:lnTo>
                  <a:pt x="1580" y="1118"/>
                </a:ln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 name="Freeform 17"/>
          <p:cNvSpPr/>
          <p:nvPr userDrawn="1">
            <p:custDataLst>
              <p:tags r:id="rId12"/>
            </p:custDataLst>
          </p:nvPr>
        </p:nvSpPr>
        <p:spPr bwMode="auto">
          <a:xfrm>
            <a:off x="4957329" y="4425951"/>
            <a:ext cx="3344333" cy="2366433"/>
          </a:xfrm>
          <a:custGeom>
            <a:avLst/>
            <a:gdLst>
              <a:gd name="T0" fmla="*/ 1580 w 1580"/>
              <a:gd name="T1" fmla="*/ 1118 h 1118"/>
              <a:gd name="T2" fmla="*/ 0 w 1580"/>
              <a:gd name="T3" fmla="*/ 1118 h 1118"/>
              <a:gd name="T4" fmla="*/ 790 w 1580"/>
              <a:gd name="T5" fmla="*/ 0 h 1118"/>
              <a:gd name="T6" fmla="*/ 1580 w 1580"/>
              <a:gd name="T7" fmla="*/ 1118 h 1118"/>
            </a:gdLst>
            <a:ahLst/>
            <a:cxnLst>
              <a:cxn ang="0">
                <a:pos x="T0" y="T1"/>
              </a:cxn>
              <a:cxn ang="0">
                <a:pos x="T2" y="T3"/>
              </a:cxn>
              <a:cxn ang="0">
                <a:pos x="T4" y="T5"/>
              </a:cxn>
              <a:cxn ang="0">
                <a:pos x="T6" y="T7"/>
              </a:cxn>
            </a:cxnLst>
            <a:rect l="0" t="0" r="r" b="b"/>
            <a:pathLst>
              <a:path w="1580" h="1118">
                <a:moveTo>
                  <a:pt x="1580" y="1118"/>
                </a:moveTo>
                <a:lnTo>
                  <a:pt x="0" y="1118"/>
                </a:lnTo>
                <a:lnTo>
                  <a:pt x="790" y="0"/>
                </a:lnTo>
                <a:lnTo>
                  <a:pt x="1580" y="11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 name="Freeform 18"/>
          <p:cNvSpPr/>
          <p:nvPr userDrawn="1">
            <p:custDataLst>
              <p:tags r:id="rId13"/>
            </p:custDataLst>
          </p:nvPr>
        </p:nvSpPr>
        <p:spPr bwMode="auto">
          <a:xfrm>
            <a:off x="6635847" y="4432300"/>
            <a:ext cx="6351" cy="12700"/>
          </a:xfrm>
          <a:custGeom>
            <a:avLst/>
            <a:gdLst>
              <a:gd name="T0" fmla="*/ 1 w 3"/>
              <a:gd name="T1" fmla="*/ 0 h 6"/>
              <a:gd name="T2" fmla="*/ 0 w 3"/>
              <a:gd name="T3" fmla="*/ 1 h 6"/>
              <a:gd name="T4" fmla="*/ 3 w 3"/>
              <a:gd name="T5" fmla="*/ 6 h 6"/>
              <a:gd name="T6" fmla="*/ 3 w 3"/>
              <a:gd name="T7" fmla="*/ 3 h 6"/>
              <a:gd name="T8" fmla="*/ 1 w 3"/>
              <a:gd name="T9" fmla="*/ 0 h 6"/>
            </a:gdLst>
            <a:ahLst/>
            <a:cxnLst>
              <a:cxn ang="0">
                <a:pos x="T0" y="T1"/>
              </a:cxn>
              <a:cxn ang="0">
                <a:pos x="T2" y="T3"/>
              </a:cxn>
              <a:cxn ang="0">
                <a:pos x="T4" y="T5"/>
              </a:cxn>
              <a:cxn ang="0">
                <a:pos x="T6" y="T7"/>
              </a:cxn>
              <a:cxn ang="0">
                <a:pos x="T8" y="T9"/>
              </a:cxn>
            </a:cxnLst>
            <a:rect l="0" t="0" r="r" b="b"/>
            <a:pathLst>
              <a:path w="3" h="6">
                <a:moveTo>
                  <a:pt x="1" y="0"/>
                </a:moveTo>
                <a:lnTo>
                  <a:pt x="0" y="1"/>
                </a:lnTo>
                <a:lnTo>
                  <a:pt x="3" y="6"/>
                </a:lnTo>
                <a:lnTo>
                  <a:pt x="3" y="3"/>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75000"/>
                  <a:lumOff val="25000"/>
                </a:schemeClr>
              </a:solidFill>
            </a:endParaRPr>
          </a:p>
        </p:txBody>
      </p:sp>
      <p:sp>
        <p:nvSpPr>
          <p:cNvPr id="22" name="Freeform 19"/>
          <p:cNvSpPr/>
          <p:nvPr userDrawn="1">
            <p:custDataLst>
              <p:tags r:id="rId14"/>
            </p:custDataLst>
          </p:nvPr>
        </p:nvSpPr>
        <p:spPr bwMode="auto">
          <a:xfrm>
            <a:off x="6635847" y="4432300"/>
            <a:ext cx="6351" cy="12700"/>
          </a:xfrm>
          <a:custGeom>
            <a:avLst/>
            <a:gdLst>
              <a:gd name="T0" fmla="*/ 1 w 3"/>
              <a:gd name="T1" fmla="*/ 0 h 6"/>
              <a:gd name="T2" fmla="*/ 0 w 3"/>
              <a:gd name="T3" fmla="*/ 1 h 6"/>
              <a:gd name="T4" fmla="*/ 3 w 3"/>
              <a:gd name="T5" fmla="*/ 6 h 6"/>
              <a:gd name="T6" fmla="*/ 3 w 3"/>
              <a:gd name="T7" fmla="*/ 3 h 6"/>
              <a:gd name="T8" fmla="*/ 1 w 3"/>
              <a:gd name="T9" fmla="*/ 0 h 6"/>
            </a:gdLst>
            <a:ahLst/>
            <a:cxnLst>
              <a:cxn ang="0">
                <a:pos x="T0" y="T1"/>
              </a:cxn>
              <a:cxn ang="0">
                <a:pos x="T2" y="T3"/>
              </a:cxn>
              <a:cxn ang="0">
                <a:pos x="T4" y="T5"/>
              </a:cxn>
              <a:cxn ang="0">
                <a:pos x="T6" y="T7"/>
              </a:cxn>
              <a:cxn ang="0">
                <a:pos x="T8" y="T9"/>
              </a:cxn>
            </a:cxnLst>
            <a:rect l="0" t="0" r="r" b="b"/>
            <a:pathLst>
              <a:path w="3" h="6">
                <a:moveTo>
                  <a:pt x="1" y="0"/>
                </a:moveTo>
                <a:lnTo>
                  <a:pt x="0" y="1"/>
                </a:lnTo>
                <a:lnTo>
                  <a:pt x="3" y="6"/>
                </a:lnTo>
                <a:lnTo>
                  <a:pt x="3" y="3"/>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75000"/>
                  <a:lumOff val="25000"/>
                </a:schemeClr>
              </a:solidFill>
            </a:endParaRPr>
          </a:p>
        </p:txBody>
      </p:sp>
      <p:sp>
        <p:nvSpPr>
          <p:cNvPr id="23" name="Freeform 20"/>
          <p:cNvSpPr/>
          <p:nvPr userDrawn="1">
            <p:custDataLst>
              <p:tags r:id="rId15"/>
            </p:custDataLst>
          </p:nvPr>
        </p:nvSpPr>
        <p:spPr bwMode="auto">
          <a:xfrm>
            <a:off x="5217680" y="4434417"/>
            <a:ext cx="1424517" cy="2006600"/>
          </a:xfrm>
          <a:custGeom>
            <a:avLst/>
            <a:gdLst>
              <a:gd name="T0" fmla="*/ 1672 w 1680"/>
              <a:gd name="T1" fmla="*/ 0 h 2375"/>
              <a:gd name="T2" fmla="*/ 0 w 1680"/>
              <a:gd name="T3" fmla="*/ 2375 h 2375"/>
              <a:gd name="T4" fmla="*/ 1680 w 1680"/>
              <a:gd name="T5" fmla="*/ 2375 h 2375"/>
              <a:gd name="T6" fmla="*/ 1680 w 1680"/>
              <a:gd name="T7" fmla="*/ 2220 h 2375"/>
              <a:gd name="T8" fmla="*/ 1387 w 1680"/>
              <a:gd name="T9" fmla="*/ 1745 h 2375"/>
              <a:gd name="T10" fmla="*/ 1680 w 1680"/>
              <a:gd name="T11" fmla="*/ 1269 h 2375"/>
              <a:gd name="T12" fmla="*/ 1680 w 1680"/>
              <a:gd name="T13" fmla="*/ 12 h 2375"/>
              <a:gd name="T14" fmla="*/ 1672 w 1680"/>
              <a:gd name="T15" fmla="*/ 0 h 23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0" h="2375">
                <a:moveTo>
                  <a:pt x="1672" y="0"/>
                </a:moveTo>
                <a:cubicBezTo>
                  <a:pt x="0" y="2375"/>
                  <a:pt x="0" y="2375"/>
                  <a:pt x="0" y="2375"/>
                </a:cubicBezTo>
                <a:cubicBezTo>
                  <a:pt x="1680" y="2375"/>
                  <a:pt x="1680" y="2375"/>
                  <a:pt x="1680" y="2375"/>
                </a:cubicBezTo>
                <a:cubicBezTo>
                  <a:pt x="1680" y="2220"/>
                  <a:pt x="1680" y="2220"/>
                  <a:pt x="1680" y="2220"/>
                </a:cubicBezTo>
                <a:cubicBezTo>
                  <a:pt x="1517" y="2212"/>
                  <a:pt x="1387" y="2002"/>
                  <a:pt x="1387" y="1745"/>
                </a:cubicBezTo>
                <a:cubicBezTo>
                  <a:pt x="1387" y="1487"/>
                  <a:pt x="1517" y="1277"/>
                  <a:pt x="1680" y="1269"/>
                </a:cubicBezTo>
                <a:cubicBezTo>
                  <a:pt x="1680" y="12"/>
                  <a:pt x="1680" y="12"/>
                  <a:pt x="1680" y="12"/>
                </a:cubicBezTo>
                <a:cubicBezTo>
                  <a:pt x="1672" y="0"/>
                  <a:pt x="1672" y="0"/>
                  <a:pt x="1672" y="0"/>
                </a:cubicBezTo>
              </a:path>
            </a:pathLst>
          </a:custGeom>
          <a:solidFill>
            <a:srgbClr val="9EA2C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 name="Freeform 22"/>
          <p:cNvSpPr/>
          <p:nvPr userDrawn="1">
            <p:custDataLst>
              <p:tags r:id="rId16"/>
            </p:custDataLst>
          </p:nvPr>
        </p:nvSpPr>
        <p:spPr bwMode="auto">
          <a:xfrm>
            <a:off x="6777663" y="3697817"/>
            <a:ext cx="4087284" cy="2893483"/>
          </a:xfrm>
          <a:custGeom>
            <a:avLst/>
            <a:gdLst>
              <a:gd name="T0" fmla="*/ 1931 w 1931"/>
              <a:gd name="T1" fmla="*/ 1367 h 1367"/>
              <a:gd name="T2" fmla="*/ 0 w 1931"/>
              <a:gd name="T3" fmla="*/ 1367 h 1367"/>
              <a:gd name="T4" fmla="*/ 966 w 1931"/>
              <a:gd name="T5" fmla="*/ 0 h 1367"/>
              <a:gd name="T6" fmla="*/ 1931 w 1931"/>
              <a:gd name="T7" fmla="*/ 1367 h 1367"/>
            </a:gdLst>
            <a:ahLst/>
            <a:cxnLst>
              <a:cxn ang="0">
                <a:pos x="T0" y="T1"/>
              </a:cxn>
              <a:cxn ang="0">
                <a:pos x="T2" y="T3"/>
              </a:cxn>
              <a:cxn ang="0">
                <a:pos x="T4" y="T5"/>
              </a:cxn>
              <a:cxn ang="0">
                <a:pos x="T6" y="T7"/>
              </a:cxn>
            </a:cxnLst>
            <a:rect l="0" t="0" r="r" b="b"/>
            <a:pathLst>
              <a:path w="1931" h="1367">
                <a:moveTo>
                  <a:pt x="1931" y="1367"/>
                </a:moveTo>
                <a:lnTo>
                  <a:pt x="0" y="1367"/>
                </a:lnTo>
                <a:lnTo>
                  <a:pt x="966" y="0"/>
                </a:lnTo>
                <a:lnTo>
                  <a:pt x="1931" y="1367"/>
                </a:lnTo>
                <a:close/>
              </a:path>
            </a:pathLst>
          </a:custGeom>
          <a:solidFill>
            <a:srgbClr val="6E485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 name="Freeform 23"/>
          <p:cNvSpPr/>
          <p:nvPr userDrawn="1">
            <p:custDataLst>
              <p:tags r:id="rId17"/>
            </p:custDataLst>
          </p:nvPr>
        </p:nvSpPr>
        <p:spPr bwMode="auto">
          <a:xfrm>
            <a:off x="6777663" y="3697817"/>
            <a:ext cx="4087284" cy="2893483"/>
          </a:xfrm>
          <a:custGeom>
            <a:avLst/>
            <a:gdLst>
              <a:gd name="T0" fmla="*/ 1931 w 1931"/>
              <a:gd name="T1" fmla="*/ 1367 h 1367"/>
              <a:gd name="T2" fmla="*/ 0 w 1931"/>
              <a:gd name="T3" fmla="*/ 1367 h 1367"/>
              <a:gd name="T4" fmla="*/ 966 w 1931"/>
              <a:gd name="T5" fmla="*/ 0 h 1367"/>
              <a:gd name="T6" fmla="*/ 1931 w 1931"/>
              <a:gd name="T7" fmla="*/ 1367 h 1367"/>
            </a:gdLst>
            <a:ahLst/>
            <a:cxnLst>
              <a:cxn ang="0">
                <a:pos x="T0" y="T1"/>
              </a:cxn>
              <a:cxn ang="0">
                <a:pos x="T2" y="T3"/>
              </a:cxn>
              <a:cxn ang="0">
                <a:pos x="T4" y="T5"/>
              </a:cxn>
              <a:cxn ang="0">
                <a:pos x="T6" y="T7"/>
              </a:cxn>
            </a:cxnLst>
            <a:rect l="0" t="0" r="r" b="b"/>
            <a:pathLst>
              <a:path w="1931" h="1367">
                <a:moveTo>
                  <a:pt x="1931" y="1367"/>
                </a:moveTo>
                <a:lnTo>
                  <a:pt x="0" y="1367"/>
                </a:lnTo>
                <a:lnTo>
                  <a:pt x="966" y="0"/>
                </a:lnTo>
                <a:lnTo>
                  <a:pt x="1931" y="136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 name="Freeform 24"/>
          <p:cNvSpPr>
            <a:spLocks noEditPoints="1"/>
          </p:cNvSpPr>
          <p:nvPr userDrawn="1">
            <p:custDataLst>
              <p:tags r:id="rId18"/>
            </p:custDataLst>
          </p:nvPr>
        </p:nvSpPr>
        <p:spPr bwMode="auto">
          <a:xfrm>
            <a:off x="6898313" y="3710517"/>
            <a:ext cx="1936751" cy="2730500"/>
          </a:xfrm>
          <a:custGeom>
            <a:avLst/>
            <a:gdLst>
              <a:gd name="T0" fmla="*/ 2020 w 2282"/>
              <a:gd name="T1" fmla="*/ 2671 h 3232"/>
              <a:gd name="T2" fmla="*/ 1583 w 2282"/>
              <a:gd name="T3" fmla="*/ 2952 h 3232"/>
              <a:gd name="T4" fmla="*/ 1583 w 2282"/>
              <a:gd name="T5" fmla="*/ 3232 h 3232"/>
              <a:gd name="T6" fmla="*/ 1975 w 2282"/>
              <a:gd name="T7" fmla="*/ 3232 h 3232"/>
              <a:gd name="T8" fmla="*/ 1975 w 2282"/>
              <a:gd name="T9" fmla="*/ 3231 h 3232"/>
              <a:gd name="T10" fmla="*/ 1975 w 2282"/>
              <a:gd name="T11" fmla="*/ 3231 h 3232"/>
              <a:gd name="T12" fmla="*/ 1975 w 2282"/>
              <a:gd name="T13" fmla="*/ 3229 h 3232"/>
              <a:gd name="T14" fmla="*/ 1975 w 2282"/>
              <a:gd name="T15" fmla="*/ 3229 h 3232"/>
              <a:gd name="T16" fmla="*/ 1975 w 2282"/>
              <a:gd name="T17" fmla="*/ 3227 h 3232"/>
              <a:gd name="T18" fmla="*/ 1975 w 2282"/>
              <a:gd name="T19" fmla="*/ 3227 h 3232"/>
              <a:gd name="T20" fmla="*/ 1975 w 2282"/>
              <a:gd name="T21" fmla="*/ 3225 h 3232"/>
              <a:gd name="T22" fmla="*/ 1975 w 2282"/>
              <a:gd name="T23" fmla="*/ 3224 h 3232"/>
              <a:gd name="T24" fmla="*/ 1975 w 2282"/>
              <a:gd name="T25" fmla="*/ 3223 h 3232"/>
              <a:gd name="T26" fmla="*/ 1975 w 2282"/>
              <a:gd name="T27" fmla="*/ 3222 h 3232"/>
              <a:gd name="T28" fmla="*/ 1975 w 2282"/>
              <a:gd name="T29" fmla="*/ 3220 h 3232"/>
              <a:gd name="T30" fmla="*/ 1975 w 2282"/>
              <a:gd name="T31" fmla="*/ 3220 h 3232"/>
              <a:gd name="T32" fmla="*/ 2020 w 2282"/>
              <a:gd name="T33" fmla="*/ 2671 h 3232"/>
              <a:gd name="T34" fmla="*/ 412 w 2282"/>
              <a:gd name="T35" fmla="*/ 2646 h 3232"/>
              <a:gd name="T36" fmla="*/ 0 w 2282"/>
              <a:gd name="T37" fmla="*/ 3232 h 3232"/>
              <a:gd name="T38" fmla="*/ 1507 w 2282"/>
              <a:gd name="T39" fmla="*/ 3232 h 3232"/>
              <a:gd name="T40" fmla="*/ 1507 w 2282"/>
              <a:gd name="T41" fmla="*/ 2949 h 3232"/>
              <a:gd name="T42" fmla="*/ 1099 w 2282"/>
              <a:gd name="T43" fmla="*/ 2653 h 3232"/>
              <a:gd name="T44" fmla="*/ 757 w 2282"/>
              <a:gd name="T45" fmla="*/ 2902 h 3232"/>
              <a:gd name="T46" fmla="*/ 412 w 2282"/>
              <a:gd name="T47" fmla="*/ 2646 h 3232"/>
              <a:gd name="T48" fmla="*/ 2274 w 2282"/>
              <a:gd name="T49" fmla="*/ 0 h 3232"/>
              <a:gd name="T50" fmla="*/ 1075 w 2282"/>
              <a:gd name="T51" fmla="*/ 1704 h 3232"/>
              <a:gd name="T52" fmla="*/ 1199 w 2282"/>
              <a:gd name="T53" fmla="*/ 2085 h 3232"/>
              <a:gd name="T54" fmla="*/ 1564 w 2282"/>
              <a:gd name="T55" fmla="*/ 1932 h 3232"/>
              <a:gd name="T56" fmla="*/ 2071 w 2282"/>
              <a:gd name="T57" fmla="*/ 2384 h 3232"/>
              <a:gd name="T58" fmla="*/ 2282 w 2282"/>
              <a:gd name="T59" fmla="*/ 1709 h 3232"/>
              <a:gd name="T60" fmla="*/ 2282 w 2282"/>
              <a:gd name="T61" fmla="*/ 10 h 3232"/>
              <a:gd name="T62" fmla="*/ 2274 w 2282"/>
              <a:gd name="T63" fmla="*/ 0 h 3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82" h="3231">
                <a:moveTo>
                  <a:pt x="2020" y="2671"/>
                </a:moveTo>
                <a:cubicBezTo>
                  <a:pt x="1938" y="2832"/>
                  <a:pt x="1774" y="2945"/>
                  <a:pt x="1583" y="2952"/>
                </a:cubicBezTo>
                <a:cubicBezTo>
                  <a:pt x="1583" y="3232"/>
                  <a:pt x="1583" y="3232"/>
                  <a:pt x="1583" y="3232"/>
                </a:cubicBezTo>
                <a:cubicBezTo>
                  <a:pt x="1975" y="3232"/>
                  <a:pt x="1975" y="3232"/>
                  <a:pt x="1975" y="3232"/>
                </a:cubicBezTo>
                <a:cubicBezTo>
                  <a:pt x="1975" y="3232"/>
                  <a:pt x="1975" y="3232"/>
                  <a:pt x="1975" y="3231"/>
                </a:cubicBezTo>
                <a:cubicBezTo>
                  <a:pt x="1975" y="3231"/>
                  <a:pt x="1975" y="3231"/>
                  <a:pt x="1975" y="3231"/>
                </a:cubicBezTo>
                <a:cubicBezTo>
                  <a:pt x="1975" y="3231"/>
                  <a:pt x="1975" y="3230"/>
                  <a:pt x="1975" y="3229"/>
                </a:cubicBezTo>
                <a:cubicBezTo>
                  <a:pt x="1975" y="3229"/>
                  <a:pt x="1975" y="3229"/>
                  <a:pt x="1975" y="3229"/>
                </a:cubicBezTo>
                <a:cubicBezTo>
                  <a:pt x="1975" y="3228"/>
                  <a:pt x="1975" y="3228"/>
                  <a:pt x="1975" y="3227"/>
                </a:cubicBezTo>
                <a:cubicBezTo>
                  <a:pt x="1975" y="3227"/>
                  <a:pt x="1975" y="3227"/>
                  <a:pt x="1975" y="3227"/>
                </a:cubicBezTo>
                <a:cubicBezTo>
                  <a:pt x="1975" y="3226"/>
                  <a:pt x="1975" y="3225"/>
                  <a:pt x="1975" y="3225"/>
                </a:cubicBezTo>
                <a:cubicBezTo>
                  <a:pt x="1975" y="3225"/>
                  <a:pt x="1975" y="3224"/>
                  <a:pt x="1975" y="3224"/>
                </a:cubicBezTo>
                <a:cubicBezTo>
                  <a:pt x="1975" y="3224"/>
                  <a:pt x="1975" y="3223"/>
                  <a:pt x="1975" y="3223"/>
                </a:cubicBezTo>
                <a:cubicBezTo>
                  <a:pt x="1975" y="3222"/>
                  <a:pt x="1975" y="3222"/>
                  <a:pt x="1975" y="3222"/>
                </a:cubicBezTo>
                <a:cubicBezTo>
                  <a:pt x="1975" y="3222"/>
                  <a:pt x="1975" y="3221"/>
                  <a:pt x="1975" y="3220"/>
                </a:cubicBezTo>
                <a:cubicBezTo>
                  <a:pt x="1975" y="3220"/>
                  <a:pt x="1975" y="3220"/>
                  <a:pt x="1975" y="3220"/>
                </a:cubicBezTo>
                <a:cubicBezTo>
                  <a:pt x="1979" y="3032"/>
                  <a:pt x="1994" y="2848"/>
                  <a:pt x="2020" y="2671"/>
                </a:cubicBezTo>
                <a:moveTo>
                  <a:pt x="412" y="2646"/>
                </a:moveTo>
                <a:cubicBezTo>
                  <a:pt x="0" y="3232"/>
                  <a:pt x="0" y="3232"/>
                  <a:pt x="0" y="3232"/>
                </a:cubicBezTo>
                <a:cubicBezTo>
                  <a:pt x="1507" y="3232"/>
                  <a:pt x="1507" y="3232"/>
                  <a:pt x="1507" y="3232"/>
                </a:cubicBezTo>
                <a:cubicBezTo>
                  <a:pt x="1507" y="2949"/>
                  <a:pt x="1507" y="2949"/>
                  <a:pt x="1507" y="2949"/>
                </a:cubicBezTo>
                <a:cubicBezTo>
                  <a:pt x="1325" y="2929"/>
                  <a:pt x="1172" y="2813"/>
                  <a:pt x="1099" y="2653"/>
                </a:cubicBezTo>
                <a:cubicBezTo>
                  <a:pt x="1017" y="2805"/>
                  <a:pt x="894" y="2902"/>
                  <a:pt x="757" y="2902"/>
                </a:cubicBezTo>
                <a:cubicBezTo>
                  <a:pt x="619" y="2902"/>
                  <a:pt x="494" y="2802"/>
                  <a:pt x="412" y="2646"/>
                </a:cubicBezTo>
                <a:moveTo>
                  <a:pt x="2274" y="0"/>
                </a:moveTo>
                <a:cubicBezTo>
                  <a:pt x="1075" y="1704"/>
                  <a:pt x="1075" y="1704"/>
                  <a:pt x="1075" y="1704"/>
                </a:cubicBezTo>
                <a:cubicBezTo>
                  <a:pt x="1139" y="1806"/>
                  <a:pt x="1183" y="1938"/>
                  <a:pt x="1199" y="2085"/>
                </a:cubicBezTo>
                <a:cubicBezTo>
                  <a:pt x="1291" y="1991"/>
                  <a:pt x="1421" y="1932"/>
                  <a:pt x="1564" y="1932"/>
                </a:cubicBezTo>
                <a:cubicBezTo>
                  <a:pt x="1826" y="1932"/>
                  <a:pt x="2042" y="2130"/>
                  <a:pt x="2071" y="2384"/>
                </a:cubicBezTo>
                <a:cubicBezTo>
                  <a:pt x="2123" y="2142"/>
                  <a:pt x="2194" y="1916"/>
                  <a:pt x="2282" y="1709"/>
                </a:cubicBezTo>
                <a:cubicBezTo>
                  <a:pt x="2282" y="10"/>
                  <a:pt x="2282" y="10"/>
                  <a:pt x="2282" y="10"/>
                </a:cubicBezTo>
                <a:cubicBezTo>
                  <a:pt x="2274" y="0"/>
                  <a:pt x="2274" y="0"/>
                  <a:pt x="2274" y="0"/>
                </a:cubicBezTo>
              </a:path>
            </a:pathLst>
          </a:custGeom>
          <a:solidFill>
            <a:srgbClr val="81566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 name="Oval 25"/>
          <p:cNvSpPr>
            <a:spLocks noChangeArrowheads="1"/>
          </p:cNvSpPr>
          <p:nvPr userDrawn="1">
            <p:custDataLst>
              <p:tags r:id="rId19"/>
            </p:custDataLst>
          </p:nvPr>
        </p:nvSpPr>
        <p:spPr bwMode="auto">
          <a:xfrm>
            <a:off x="6394547" y="5507567"/>
            <a:ext cx="514351" cy="802216"/>
          </a:xfrm>
          <a:prstGeom prst="ellipse">
            <a:avLst/>
          </a:prstGeom>
          <a:solidFill>
            <a:srgbClr val="FFB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 name="Freeform 26"/>
          <p:cNvSpPr/>
          <p:nvPr userDrawn="1">
            <p:custDataLst>
              <p:tags r:id="rId20"/>
            </p:custDataLst>
          </p:nvPr>
        </p:nvSpPr>
        <p:spPr bwMode="auto">
          <a:xfrm>
            <a:off x="6400896" y="5507567"/>
            <a:ext cx="247651" cy="802216"/>
          </a:xfrm>
          <a:custGeom>
            <a:avLst/>
            <a:gdLst>
              <a:gd name="T0" fmla="*/ 290 w 290"/>
              <a:gd name="T1" fmla="*/ 0 h 951"/>
              <a:gd name="T2" fmla="*/ 0 w 290"/>
              <a:gd name="T3" fmla="*/ 476 h 951"/>
              <a:gd name="T4" fmla="*/ 290 w 290"/>
              <a:gd name="T5" fmla="*/ 951 h 951"/>
              <a:gd name="T6" fmla="*/ 290 w 290"/>
              <a:gd name="T7" fmla="*/ 0 h 951"/>
            </a:gdLst>
            <a:ahLst/>
            <a:cxnLst>
              <a:cxn ang="0">
                <a:pos x="T0" y="T1"/>
              </a:cxn>
              <a:cxn ang="0">
                <a:pos x="T2" y="T3"/>
              </a:cxn>
              <a:cxn ang="0">
                <a:pos x="T4" y="T5"/>
              </a:cxn>
              <a:cxn ang="0">
                <a:pos x="T6" y="T7"/>
              </a:cxn>
            </a:cxnLst>
            <a:rect l="0" t="0" r="r" b="b"/>
            <a:pathLst>
              <a:path w="290" h="951">
                <a:moveTo>
                  <a:pt x="290" y="0"/>
                </a:moveTo>
                <a:cubicBezTo>
                  <a:pt x="129" y="10"/>
                  <a:pt x="0" y="219"/>
                  <a:pt x="0" y="476"/>
                </a:cubicBezTo>
                <a:cubicBezTo>
                  <a:pt x="0" y="732"/>
                  <a:pt x="129" y="941"/>
                  <a:pt x="290" y="951"/>
                </a:cubicBezTo>
                <a:cubicBezTo>
                  <a:pt x="290" y="0"/>
                  <a:pt x="290" y="0"/>
                  <a:pt x="290" y="0"/>
                </a:cubicBezTo>
              </a:path>
            </a:pathLst>
          </a:custGeom>
          <a:solidFill>
            <a:srgbClr val="FFD6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 name="Freeform 27"/>
          <p:cNvSpPr/>
          <p:nvPr userDrawn="1">
            <p:custDataLst>
              <p:tags r:id="rId21"/>
            </p:custDataLst>
          </p:nvPr>
        </p:nvSpPr>
        <p:spPr bwMode="auto">
          <a:xfrm>
            <a:off x="6614680" y="5952067"/>
            <a:ext cx="78317" cy="647700"/>
          </a:xfrm>
          <a:custGeom>
            <a:avLst/>
            <a:gdLst>
              <a:gd name="T0" fmla="*/ 92 w 92"/>
              <a:gd name="T1" fmla="*/ 767 h 767"/>
              <a:gd name="T2" fmla="*/ 92 w 92"/>
              <a:gd name="T3" fmla="*/ 41 h 767"/>
              <a:gd name="T4" fmla="*/ 51 w 92"/>
              <a:gd name="T5" fmla="*/ 0 h 767"/>
              <a:gd name="T6" fmla="*/ 41 w 92"/>
              <a:gd name="T7" fmla="*/ 0 h 767"/>
              <a:gd name="T8" fmla="*/ 0 w 92"/>
              <a:gd name="T9" fmla="*/ 41 h 767"/>
              <a:gd name="T10" fmla="*/ 0 w 92"/>
              <a:gd name="T11" fmla="*/ 767 h 767"/>
              <a:gd name="T12" fmla="*/ 92 w 92"/>
              <a:gd name="T13" fmla="*/ 767 h 767"/>
            </a:gdLst>
            <a:ahLst/>
            <a:cxnLst>
              <a:cxn ang="0">
                <a:pos x="T0" y="T1"/>
              </a:cxn>
              <a:cxn ang="0">
                <a:pos x="T2" y="T3"/>
              </a:cxn>
              <a:cxn ang="0">
                <a:pos x="T4" y="T5"/>
              </a:cxn>
              <a:cxn ang="0">
                <a:pos x="T6" y="T7"/>
              </a:cxn>
              <a:cxn ang="0">
                <a:pos x="T8" y="T9"/>
              </a:cxn>
              <a:cxn ang="0">
                <a:pos x="T10" y="T11"/>
              </a:cxn>
              <a:cxn ang="0">
                <a:pos x="T12" y="T13"/>
              </a:cxn>
            </a:cxnLst>
            <a:rect l="0" t="0" r="r" b="b"/>
            <a:pathLst>
              <a:path w="92" h="767">
                <a:moveTo>
                  <a:pt x="92" y="767"/>
                </a:moveTo>
                <a:cubicBezTo>
                  <a:pt x="92" y="41"/>
                  <a:pt x="92" y="41"/>
                  <a:pt x="92" y="41"/>
                </a:cubicBezTo>
                <a:cubicBezTo>
                  <a:pt x="92" y="19"/>
                  <a:pt x="74" y="0"/>
                  <a:pt x="51" y="0"/>
                </a:cubicBezTo>
                <a:cubicBezTo>
                  <a:pt x="41" y="0"/>
                  <a:pt x="41" y="0"/>
                  <a:pt x="41" y="0"/>
                </a:cubicBezTo>
                <a:cubicBezTo>
                  <a:pt x="18" y="0"/>
                  <a:pt x="0" y="19"/>
                  <a:pt x="0" y="41"/>
                </a:cubicBezTo>
                <a:cubicBezTo>
                  <a:pt x="0" y="767"/>
                  <a:pt x="0" y="767"/>
                  <a:pt x="0" y="767"/>
                </a:cubicBezTo>
                <a:lnTo>
                  <a:pt x="92" y="767"/>
                </a:lnTo>
                <a:close/>
              </a:path>
            </a:pathLst>
          </a:custGeom>
          <a:solidFill>
            <a:srgbClr val="B95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 name="Freeform 28"/>
          <p:cNvSpPr/>
          <p:nvPr userDrawn="1">
            <p:custDataLst>
              <p:tags r:id="rId22"/>
            </p:custDataLst>
          </p:nvPr>
        </p:nvSpPr>
        <p:spPr bwMode="auto">
          <a:xfrm>
            <a:off x="8574713" y="4121151"/>
            <a:ext cx="2946400" cy="2451100"/>
          </a:xfrm>
          <a:custGeom>
            <a:avLst/>
            <a:gdLst>
              <a:gd name="T0" fmla="*/ 3474 w 3474"/>
              <a:gd name="T1" fmla="*/ 2901 h 2901"/>
              <a:gd name="T2" fmla="*/ 3474 w 3474"/>
              <a:gd name="T3" fmla="*/ 2833 h 2901"/>
              <a:gd name="T4" fmla="*/ 1737 w 3474"/>
              <a:gd name="T5" fmla="*/ 0 h 2901"/>
              <a:gd name="T6" fmla="*/ 0 w 3474"/>
              <a:gd name="T7" fmla="*/ 2833 h 2901"/>
              <a:gd name="T8" fmla="*/ 1 w 3474"/>
              <a:gd name="T9" fmla="*/ 2901 h 2901"/>
              <a:gd name="T10" fmla="*/ 3474 w 3474"/>
              <a:gd name="T11" fmla="*/ 2901 h 2901"/>
            </a:gdLst>
            <a:ahLst/>
            <a:cxnLst>
              <a:cxn ang="0">
                <a:pos x="T0" y="T1"/>
              </a:cxn>
              <a:cxn ang="0">
                <a:pos x="T2" y="T3"/>
              </a:cxn>
              <a:cxn ang="0">
                <a:pos x="T4" y="T5"/>
              </a:cxn>
              <a:cxn ang="0">
                <a:pos x="T6" y="T7"/>
              </a:cxn>
              <a:cxn ang="0">
                <a:pos x="T8" y="T9"/>
              </a:cxn>
              <a:cxn ang="0">
                <a:pos x="T10" y="T11"/>
              </a:cxn>
            </a:cxnLst>
            <a:rect l="0" t="0" r="r" b="b"/>
            <a:pathLst>
              <a:path w="3474" h="2901">
                <a:moveTo>
                  <a:pt x="3474" y="2901"/>
                </a:moveTo>
                <a:cubicBezTo>
                  <a:pt x="3474" y="2878"/>
                  <a:pt x="3474" y="2856"/>
                  <a:pt x="3474" y="2833"/>
                </a:cubicBezTo>
                <a:cubicBezTo>
                  <a:pt x="3474" y="1268"/>
                  <a:pt x="2697" y="0"/>
                  <a:pt x="1737" y="0"/>
                </a:cubicBezTo>
                <a:cubicBezTo>
                  <a:pt x="778" y="0"/>
                  <a:pt x="0" y="1268"/>
                  <a:pt x="0" y="2833"/>
                </a:cubicBezTo>
                <a:cubicBezTo>
                  <a:pt x="0" y="2856"/>
                  <a:pt x="0" y="2878"/>
                  <a:pt x="1" y="2901"/>
                </a:cubicBezTo>
                <a:cubicBezTo>
                  <a:pt x="3474" y="2901"/>
                  <a:pt x="3474" y="2901"/>
                  <a:pt x="3474" y="2901"/>
                </a:cubicBezTo>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 name="Freeform 29"/>
          <p:cNvSpPr>
            <a:spLocks noEditPoints="1"/>
          </p:cNvSpPr>
          <p:nvPr userDrawn="1">
            <p:custDataLst>
              <p:tags r:id="rId23"/>
            </p:custDataLst>
          </p:nvPr>
        </p:nvSpPr>
        <p:spPr bwMode="auto">
          <a:xfrm flipH="1">
            <a:off x="8574713" y="6430433"/>
            <a:ext cx="0" cy="10583"/>
          </a:xfrm>
          <a:custGeom>
            <a:avLst/>
            <a:gdLst>
              <a:gd name="T0" fmla="*/ 11 h 11"/>
              <a:gd name="T1" fmla="*/ 11 h 11"/>
              <a:gd name="T2" fmla="*/ 11 h 11"/>
              <a:gd name="T3" fmla="*/ 9 h 11"/>
              <a:gd name="T4" fmla="*/ 9 h 11"/>
              <a:gd name="T5" fmla="*/ 9 h 11"/>
              <a:gd name="T6" fmla="*/ 7 h 11"/>
              <a:gd name="T7" fmla="*/ 7 h 11"/>
              <a:gd name="T8" fmla="*/ 7 h 11"/>
              <a:gd name="T9" fmla="*/ 4 h 11"/>
              <a:gd name="T10" fmla="*/ 5 h 11"/>
              <a:gd name="T11" fmla="*/ 4 h 11"/>
              <a:gd name="T12" fmla="*/ 2 h 11"/>
              <a:gd name="T13" fmla="*/ 3 h 11"/>
              <a:gd name="T14" fmla="*/ 2 h 11"/>
              <a:gd name="T15" fmla="*/ 0 h 11"/>
              <a:gd name="T16" fmla="*/ 0 h 11"/>
              <a:gd name="T17" fmla="*/ 0 h 1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Lst>
            <a:rect l="0" t="0" r="r" b="b"/>
            <a:pathLst>
              <a:path h="11">
                <a:moveTo>
                  <a:pt x="0" y="11"/>
                </a:moveTo>
                <a:cubicBezTo>
                  <a:pt x="0" y="11"/>
                  <a:pt x="0" y="11"/>
                  <a:pt x="0" y="11"/>
                </a:cubicBezTo>
                <a:cubicBezTo>
                  <a:pt x="0" y="11"/>
                  <a:pt x="0" y="11"/>
                  <a:pt x="0" y="11"/>
                </a:cubicBezTo>
                <a:moveTo>
                  <a:pt x="0" y="9"/>
                </a:moveTo>
                <a:cubicBezTo>
                  <a:pt x="0" y="9"/>
                  <a:pt x="0" y="9"/>
                  <a:pt x="0" y="9"/>
                </a:cubicBezTo>
                <a:cubicBezTo>
                  <a:pt x="0" y="9"/>
                  <a:pt x="0" y="9"/>
                  <a:pt x="0" y="9"/>
                </a:cubicBezTo>
                <a:moveTo>
                  <a:pt x="0" y="7"/>
                </a:moveTo>
                <a:cubicBezTo>
                  <a:pt x="0" y="7"/>
                  <a:pt x="0" y="7"/>
                  <a:pt x="0" y="7"/>
                </a:cubicBezTo>
                <a:cubicBezTo>
                  <a:pt x="0" y="7"/>
                  <a:pt x="0" y="7"/>
                  <a:pt x="0" y="7"/>
                </a:cubicBezTo>
                <a:moveTo>
                  <a:pt x="0" y="4"/>
                </a:moveTo>
                <a:cubicBezTo>
                  <a:pt x="0" y="4"/>
                  <a:pt x="0" y="5"/>
                  <a:pt x="0" y="5"/>
                </a:cubicBezTo>
                <a:cubicBezTo>
                  <a:pt x="0" y="5"/>
                  <a:pt x="0" y="5"/>
                  <a:pt x="0" y="4"/>
                </a:cubicBezTo>
                <a:moveTo>
                  <a:pt x="0" y="2"/>
                </a:moveTo>
                <a:cubicBezTo>
                  <a:pt x="0" y="2"/>
                  <a:pt x="0" y="2"/>
                  <a:pt x="0" y="3"/>
                </a:cubicBezTo>
                <a:cubicBezTo>
                  <a:pt x="0" y="2"/>
                  <a:pt x="0" y="2"/>
                  <a:pt x="0" y="2"/>
                </a:cubicBezTo>
                <a:moveTo>
                  <a:pt x="0" y="0"/>
                </a:moveTo>
                <a:cubicBezTo>
                  <a:pt x="0" y="0"/>
                  <a:pt x="0" y="0"/>
                  <a:pt x="0" y="0"/>
                </a:cubicBezTo>
                <a:cubicBezTo>
                  <a:pt x="0" y="0"/>
                  <a:pt x="0" y="0"/>
                  <a:pt x="0" y="0"/>
                </a:cubicBezTo>
              </a:path>
            </a:pathLst>
          </a:custGeom>
          <a:solidFill>
            <a:srgbClr val="94597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 name="Freeform 30"/>
          <p:cNvSpPr>
            <a:spLocks noEditPoints="1"/>
          </p:cNvSpPr>
          <p:nvPr userDrawn="1">
            <p:custDataLst>
              <p:tags r:id="rId24"/>
            </p:custDataLst>
          </p:nvPr>
        </p:nvSpPr>
        <p:spPr bwMode="auto">
          <a:xfrm>
            <a:off x="8574713" y="4123267"/>
            <a:ext cx="1619251" cy="2317749"/>
          </a:xfrm>
          <a:custGeom>
            <a:avLst/>
            <a:gdLst>
              <a:gd name="T0" fmla="*/ 1075 w 1908"/>
              <a:gd name="T1" fmla="*/ 642 h 2745"/>
              <a:gd name="T2" fmla="*/ 1089 w 1908"/>
              <a:gd name="T3" fmla="*/ 680 h 2745"/>
              <a:gd name="T4" fmla="*/ 1089 w 1908"/>
              <a:gd name="T5" fmla="*/ 2372 h 2745"/>
              <a:gd name="T6" fmla="*/ 1080 w 1908"/>
              <a:gd name="T7" fmla="*/ 2377 h 2745"/>
              <a:gd name="T8" fmla="*/ 1072 w 1908"/>
              <a:gd name="T9" fmla="*/ 2376 h 2745"/>
              <a:gd name="T10" fmla="*/ 1056 w 1908"/>
              <a:gd name="T11" fmla="*/ 2376 h 2745"/>
              <a:gd name="T12" fmla="*/ 1056 w 1908"/>
              <a:gd name="T13" fmla="*/ 2377 h 2745"/>
              <a:gd name="T14" fmla="*/ 1056 w 1908"/>
              <a:gd name="T15" fmla="*/ 2377 h 2745"/>
              <a:gd name="T16" fmla="*/ 1056 w 1908"/>
              <a:gd name="T17" fmla="*/ 2377 h 2745"/>
              <a:gd name="T18" fmla="*/ 1056 w 1908"/>
              <a:gd name="T19" fmla="*/ 2376 h 2745"/>
              <a:gd name="T20" fmla="*/ 1060 w 1908"/>
              <a:gd name="T21" fmla="*/ 642 h 2745"/>
              <a:gd name="T22" fmla="*/ 1680 w 1908"/>
              <a:gd name="T23" fmla="*/ 0 h 2745"/>
              <a:gd name="T24" fmla="*/ 99 w 1908"/>
              <a:gd name="T25" fmla="*/ 1955 h 2745"/>
              <a:gd name="T26" fmla="*/ 99 w 1908"/>
              <a:gd name="T27" fmla="*/ 1955 h 2745"/>
              <a:gd name="T28" fmla="*/ 0 w 1908"/>
              <a:gd name="T29" fmla="*/ 2733 h 2745"/>
              <a:gd name="T30" fmla="*/ 0 w 1908"/>
              <a:gd name="T31" fmla="*/ 2735 h 2745"/>
              <a:gd name="T32" fmla="*/ 0 w 1908"/>
              <a:gd name="T33" fmla="*/ 2737 h 2745"/>
              <a:gd name="T34" fmla="*/ 0 w 1908"/>
              <a:gd name="T35" fmla="*/ 2740 h 2745"/>
              <a:gd name="T36" fmla="*/ 0 w 1908"/>
              <a:gd name="T37" fmla="*/ 2742 h 2745"/>
              <a:gd name="T38" fmla="*/ 0 w 1908"/>
              <a:gd name="T39" fmla="*/ 2744 h 2745"/>
              <a:gd name="T40" fmla="*/ 0 w 1908"/>
              <a:gd name="T41" fmla="*/ 2745 h 2745"/>
              <a:gd name="T42" fmla="*/ 267 w 1908"/>
              <a:gd name="T43" fmla="*/ 2562 h 2745"/>
              <a:gd name="T44" fmla="*/ 336 w 1908"/>
              <a:gd name="T45" fmla="*/ 2571 h 2745"/>
              <a:gd name="T46" fmla="*/ 336 w 1908"/>
              <a:gd name="T47" fmla="*/ 2570 h 2745"/>
              <a:gd name="T48" fmla="*/ 336 w 1908"/>
              <a:gd name="T49" fmla="*/ 2570 h 2745"/>
              <a:gd name="T50" fmla="*/ 336 w 1908"/>
              <a:gd name="T51" fmla="*/ 2569 h 2745"/>
              <a:gd name="T52" fmla="*/ 336 w 1908"/>
              <a:gd name="T53" fmla="*/ 2568 h 2745"/>
              <a:gd name="T54" fmla="*/ 336 w 1908"/>
              <a:gd name="T55" fmla="*/ 2567 h 2745"/>
              <a:gd name="T56" fmla="*/ 336 w 1908"/>
              <a:gd name="T57" fmla="*/ 2566 h 2745"/>
              <a:gd name="T58" fmla="*/ 336 w 1908"/>
              <a:gd name="T59" fmla="*/ 2566 h 2745"/>
              <a:gd name="T60" fmla="*/ 336 w 1908"/>
              <a:gd name="T61" fmla="*/ 2562 h 2745"/>
              <a:gd name="T62" fmla="*/ 336 w 1908"/>
              <a:gd name="T63" fmla="*/ 2562 h 2745"/>
              <a:gd name="T64" fmla="*/ 336 w 1908"/>
              <a:gd name="T65" fmla="*/ 2561 h 2745"/>
              <a:gd name="T66" fmla="*/ 337 w 1908"/>
              <a:gd name="T67" fmla="*/ 2560 h 2745"/>
              <a:gd name="T68" fmla="*/ 337 w 1908"/>
              <a:gd name="T69" fmla="*/ 2559 h 2745"/>
              <a:gd name="T70" fmla="*/ 337 w 1908"/>
              <a:gd name="T71" fmla="*/ 2559 h 2745"/>
              <a:gd name="T72" fmla="*/ 337 w 1908"/>
              <a:gd name="T73" fmla="*/ 2558 h 2745"/>
              <a:gd name="T74" fmla="*/ 337 w 1908"/>
              <a:gd name="T75" fmla="*/ 2557 h 2745"/>
              <a:gd name="T76" fmla="*/ 337 w 1908"/>
              <a:gd name="T77" fmla="*/ 2556 h 2745"/>
              <a:gd name="T78" fmla="*/ 337 w 1908"/>
              <a:gd name="T79" fmla="*/ 2555 h 2745"/>
              <a:gd name="T80" fmla="*/ 337 w 1908"/>
              <a:gd name="T81" fmla="*/ 2555 h 2745"/>
              <a:gd name="T82" fmla="*/ 337 w 1908"/>
              <a:gd name="T83" fmla="*/ 2554 h 2745"/>
              <a:gd name="T84" fmla="*/ 337 w 1908"/>
              <a:gd name="T85" fmla="*/ 2553 h 2745"/>
              <a:gd name="T86" fmla="*/ 838 w 1908"/>
              <a:gd name="T87" fmla="*/ 2514 h 2745"/>
              <a:gd name="T88" fmla="*/ 868 w 1908"/>
              <a:gd name="T89" fmla="*/ 2513 h 2745"/>
              <a:gd name="T90" fmla="*/ 1331 w 1908"/>
              <a:gd name="T91" fmla="*/ 2745 h 2745"/>
              <a:gd name="T92" fmla="*/ 1485 w 1908"/>
              <a:gd name="T93" fmla="*/ 2665 h 2745"/>
              <a:gd name="T94" fmla="*/ 1630 w 1908"/>
              <a:gd name="T95" fmla="*/ 2477 h 2745"/>
              <a:gd name="T96" fmla="*/ 1680 w 1908"/>
              <a:gd name="T97" fmla="*/ 2003 h 2745"/>
              <a:gd name="T98" fmla="*/ 1680 w 1908"/>
              <a:gd name="T99" fmla="*/ 1672 h 2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08" h="2745">
                <a:moveTo>
                  <a:pt x="1068" y="652"/>
                </a:moveTo>
                <a:cubicBezTo>
                  <a:pt x="1072" y="646"/>
                  <a:pt x="1075" y="642"/>
                  <a:pt x="1075" y="642"/>
                </a:cubicBezTo>
                <a:cubicBezTo>
                  <a:pt x="1075" y="642"/>
                  <a:pt x="1080" y="649"/>
                  <a:pt x="1089" y="660"/>
                </a:cubicBezTo>
                <a:cubicBezTo>
                  <a:pt x="1089" y="680"/>
                  <a:pt x="1089" y="680"/>
                  <a:pt x="1089" y="680"/>
                </a:cubicBezTo>
                <a:cubicBezTo>
                  <a:pt x="1151" y="760"/>
                  <a:pt x="1299" y="958"/>
                  <a:pt x="1451" y="1204"/>
                </a:cubicBezTo>
                <a:cubicBezTo>
                  <a:pt x="1908" y="1946"/>
                  <a:pt x="1443" y="2322"/>
                  <a:pt x="1089" y="2372"/>
                </a:cubicBezTo>
                <a:cubicBezTo>
                  <a:pt x="1089" y="2377"/>
                  <a:pt x="1089" y="2377"/>
                  <a:pt x="1089" y="2377"/>
                </a:cubicBezTo>
                <a:cubicBezTo>
                  <a:pt x="1072" y="2377"/>
                  <a:pt x="1084" y="2377"/>
                  <a:pt x="1080" y="2377"/>
                </a:cubicBezTo>
                <a:cubicBezTo>
                  <a:pt x="1076" y="2377"/>
                  <a:pt x="1072" y="2377"/>
                  <a:pt x="1072" y="2377"/>
                </a:cubicBezTo>
                <a:cubicBezTo>
                  <a:pt x="1072" y="2376"/>
                  <a:pt x="1072" y="2376"/>
                  <a:pt x="1072" y="2376"/>
                </a:cubicBezTo>
                <a:cubicBezTo>
                  <a:pt x="1069" y="2376"/>
                  <a:pt x="1067" y="2376"/>
                  <a:pt x="1064" y="2375"/>
                </a:cubicBezTo>
                <a:cubicBezTo>
                  <a:pt x="1061" y="2376"/>
                  <a:pt x="1059" y="2376"/>
                  <a:pt x="1056" y="2376"/>
                </a:cubicBezTo>
                <a:cubicBezTo>
                  <a:pt x="1056" y="2377"/>
                  <a:pt x="1056" y="2377"/>
                  <a:pt x="1056" y="2377"/>
                </a:cubicBezTo>
                <a:cubicBezTo>
                  <a:pt x="1060" y="2377"/>
                  <a:pt x="1056" y="2377"/>
                  <a:pt x="1056" y="2377"/>
                </a:cubicBezTo>
                <a:cubicBezTo>
                  <a:pt x="1056" y="2377"/>
                  <a:pt x="1056" y="2377"/>
                  <a:pt x="1056" y="2377"/>
                </a:cubicBezTo>
                <a:cubicBezTo>
                  <a:pt x="1056" y="2377"/>
                  <a:pt x="1056" y="2377"/>
                  <a:pt x="1056" y="2377"/>
                </a:cubicBezTo>
                <a:cubicBezTo>
                  <a:pt x="1056" y="2377"/>
                  <a:pt x="1056" y="2377"/>
                  <a:pt x="1056" y="2377"/>
                </a:cubicBezTo>
                <a:cubicBezTo>
                  <a:pt x="1056" y="2377"/>
                  <a:pt x="1056" y="2377"/>
                  <a:pt x="1056" y="2377"/>
                </a:cubicBezTo>
                <a:cubicBezTo>
                  <a:pt x="1056" y="2377"/>
                  <a:pt x="1052" y="2377"/>
                  <a:pt x="1056" y="2377"/>
                </a:cubicBezTo>
                <a:cubicBezTo>
                  <a:pt x="1056" y="2376"/>
                  <a:pt x="1056" y="2376"/>
                  <a:pt x="1056" y="2376"/>
                </a:cubicBezTo>
                <a:cubicBezTo>
                  <a:pt x="740" y="2346"/>
                  <a:pt x="188" y="1922"/>
                  <a:pt x="669" y="1204"/>
                </a:cubicBezTo>
                <a:cubicBezTo>
                  <a:pt x="878" y="891"/>
                  <a:pt x="1060" y="642"/>
                  <a:pt x="1060" y="642"/>
                </a:cubicBezTo>
                <a:cubicBezTo>
                  <a:pt x="1060" y="642"/>
                  <a:pt x="1063" y="646"/>
                  <a:pt x="1068" y="652"/>
                </a:cubicBezTo>
                <a:moveTo>
                  <a:pt x="1680" y="0"/>
                </a:moveTo>
                <a:cubicBezTo>
                  <a:pt x="946" y="38"/>
                  <a:pt x="327" y="819"/>
                  <a:pt x="96" y="1897"/>
                </a:cubicBezTo>
                <a:cubicBezTo>
                  <a:pt x="98" y="1916"/>
                  <a:pt x="99" y="1935"/>
                  <a:pt x="99" y="1955"/>
                </a:cubicBezTo>
                <a:cubicBezTo>
                  <a:pt x="99" y="1955"/>
                  <a:pt x="99" y="1955"/>
                  <a:pt x="99" y="1955"/>
                </a:cubicBezTo>
                <a:cubicBezTo>
                  <a:pt x="99" y="1955"/>
                  <a:pt x="99" y="1955"/>
                  <a:pt x="99" y="1955"/>
                </a:cubicBezTo>
                <a:cubicBezTo>
                  <a:pt x="99" y="2037"/>
                  <a:pt x="79" y="2115"/>
                  <a:pt x="45" y="2184"/>
                </a:cubicBezTo>
                <a:cubicBezTo>
                  <a:pt x="19" y="2361"/>
                  <a:pt x="4" y="2545"/>
                  <a:pt x="0" y="2733"/>
                </a:cubicBezTo>
                <a:cubicBezTo>
                  <a:pt x="0" y="2733"/>
                  <a:pt x="0" y="2733"/>
                  <a:pt x="0" y="2733"/>
                </a:cubicBezTo>
                <a:cubicBezTo>
                  <a:pt x="0" y="2734"/>
                  <a:pt x="0" y="2735"/>
                  <a:pt x="0" y="2735"/>
                </a:cubicBezTo>
                <a:cubicBezTo>
                  <a:pt x="0" y="2735"/>
                  <a:pt x="0" y="2735"/>
                  <a:pt x="0" y="2736"/>
                </a:cubicBezTo>
                <a:cubicBezTo>
                  <a:pt x="0" y="2736"/>
                  <a:pt x="0" y="2737"/>
                  <a:pt x="0" y="2737"/>
                </a:cubicBezTo>
                <a:cubicBezTo>
                  <a:pt x="0" y="2738"/>
                  <a:pt x="0" y="2738"/>
                  <a:pt x="0" y="2738"/>
                </a:cubicBezTo>
                <a:cubicBezTo>
                  <a:pt x="0" y="2739"/>
                  <a:pt x="0" y="2739"/>
                  <a:pt x="0" y="2740"/>
                </a:cubicBezTo>
                <a:cubicBezTo>
                  <a:pt x="0" y="2740"/>
                  <a:pt x="0" y="2740"/>
                  <a:pt x="0" y="2740"/>
                </a:cubicBezTo>
                <a:cubicBezTo>
                  <a:pt x="0" y="2741"/>
                  <a:pt x="0" y="2741"/>
                  <a:pt x="0" y="2742"/>
                </a:cubicBezTo>
                <a:cubicBezTo>
                  <a:pt x="0" y="2742"/>
                  <a:pt x="0" y="2742"/>
                  <a:pt x="0" y="2742"/>
                </a:cubicBezTo>
                <a:cubicBezTo>
                  <a:pt x="0" y="2743"/>
                  <a:pt x="0" y="2744"/>
                  <a:pt x="0" y="2744"/>
                </a:cubicBezTo>
                <a:cubicBezTo>
                  <a:pt x="0" y="2744"/>
                  <a:pt x="0" y="2744"/>
                  <a:pt x="0" y="2744"/>
                </a:cubicBezTo>
                <a:cubicBezTo>
                  <a:pt x="0" y="2745"/>
                  <a:pt x="0" y="2745"/>
                  <a:pt x="0" y="2745"/>
                </a:cubicBezTo>
                <a:cubicBezTo>
                  <a:pt x="31" y="2745"/>
                  <a:pt x="31" y="2745"/>
                  <a:pt x="31" y="2745"/>
                </a:cubicBezTo>
                <a:cubicBezTo>
                  <a:pt x="58" y="2640"/>
                  <a:pt x="155" y="2562"/>
                  <a:pt x="267" y="2562"/>
                </a:cubicBezTo>
                <a:cubicBezTo>
                  <a:pt x="291" y="2562"/>
                  <a:pt x="314" y="2565"/>
                  <a:pt x="336" y="2572"/>
                </a:cubicBezTo>
                <a:cubicBezTo>
                  <a:pt x="336" y="2572"/>
                  <a:pt x="336" y="2571"/>
                  <a:pt x="336" y="2571"/>
                </a:cubicBezTo>
                <a:cubicBezTo>
                  <a:pt x="336" y="2571"/>
                  <a:pt x="336" y="2571"/>
                  <a:pt x="336" y="2571"/>
                </a:cubicBezTo>
                <a:cubicBezTo>
                  <a:pt x="336" y="2571"/>
                  <a:pt x="336" y="2571"/>
                  <a:pt x="336" y="2570"/>
                </a:cubicBezTo>
                <a:cubicBezTo>
                  <a:pt x="336" y="2570"/>
                  <a:pt x="336" y="2570"/>
                  <a:pt x="336" y="2570"/>
                </a:cubicBezTo>
                <a:cubicBezTo>
                  <a:pt x="336" y="2570"/>
                  <a:pt x="336" y="2570"/>
                  <a:pt x="336" y="2570"/>
                </a:cubicBezTo>
                <a:cubicBezTo>
                  <a:pt x="336" y="2570"/>
                  <a:pt x="336" y="2569"/>
                  <a:pt x="336" y="2569"/>
                </a:cubicBezTo>
                <a:cubicBezTo>
                  <a:pt x="336" y="2569"/>
                  <a:pt x="336" y="2569"/>
                  <a:pt x="336" y="2569"/>
                </a:cubicBezTo>
                <a:cubicBezTo>
                  <a:pt x="336" y="2569"/>
                  <a:pt x="336" y="2569"/>
                  <a:pt x="336" y="2569"/>
                </a:cubicBezTo>
                <a:cubicBezTo>
                  <a:pt x="336" y="2568"/>
                  <a:pt x="336" y="2568"/>
                  <a:pt x="336" y="2568"/>
                </a:cubicBezTo>
                <a:cubicBezTo>
                  <a:pt x="336" y="2568"/>
                  <a:pt x="336" y="2568"/>
                  <a:pt x="336" y="2568"/>
                </a:cubicBezTo>
                <a:cubicBezTo>
                  <a:pt x="336" y="2568"/>
                  <a:pt x="336" y="2567"/>
                  <a:pt x="336" y="2567"/>
                </a:cubicBezTo>
                <a:cubicBezTo>
                  <a:pt x="336" y="2567"/>
                  <a:pt x="336" y="2567"/>
                  <a:pt x="336" y="2567"/>
                </a:cubicBezTo>
                <a:cubicBezTo>
                  <a:pt x="336" y="2567"/>
                  <a:pt x="336" y="2567"/>
                  <a:pt x="336" y="2566"/>
                </a:cubicBezTo>
                <a:cubicBezTo>
                  <a:pt x="336" y="2566"/>
                  <a:pt x="336" y="2566"/>
                  <a:pt x="336" y="2566"/>
                </a:cubicBezTo>
                <a:cubicBezTo>
                  <a:pt x="336" y="2566"/>
                  <a:pt x="336" y="2566"/>
                  <a:pt x="336" y="2566"/>
                </a:cubicBezTo>
                <a:cubicBezTo>
                  <a:pt x="336" y="2566"/>
                  <a:pt x="336" y="2566"/>
                  <a:pt x="336" y="2566"/>
                </a:cubicBezTo>
                <a:cubicBezTo>
                  <a:pt x="336" y="2564"/>
                  <a:pt x="336" y="2563"/>
                  <a:pt x="336" y="2562"/>
                </a:cubicBezTo>
                <a:cubicBezTo>
                  <a:pt x="336" y="2562"/>
                  <a:pt x="336" y="2562"/>
                  <a:pt x="336" y="2562"/>
                </a:cubicBezTo>
                <a:cubicBezTo>
                  <a:pt x="336" y="2562"/>
                  <a:pt x="336" y="2562"/>
                  <a:pt x="336" y="2562"/>
                </a:cubicBezTo>
                <a:cubicBezTo>
                  <a:pt x="336" y="2562"/>
                  <a:pt x="336" y="2561"/>
                  <a:pt x="336" y="2561"/>
                </a:cubicBezTo>
                <a:cubicBezTo>
                  <a:pt x="336" y="2561"/>
                  <a:pt x="336" y="2561"/>
                  <a:pt x="336" y="2561"/>
                </a:cubicBezTo>
                <a:cubicBezTo>
                  <a:pt x="336" y="2561"/>
                  <a:pt x="336" y="2561"/>
                  <a:pt x="336" y="2561"/>
                </a:cubicBezTo>
                <a:cubicBezTo>
                  <a:pt x="336" y="2560"/>
                  <a:pt x="337" y="2560"/>
                  <a:pt x="337" y="2560"/>
                </a:cubicBezTo>
                <a:cubicBezTo>
                  <a:pt x="337" y="2560"/>
                  <a:pt x="337" y="2560"/>
                  <a:pt x="337" y="2560"/>
                </a:cubicBezTo>
                <a:cubicBezTo>
                  <a:pt x="337" y="2560"/>
                  <a:pt x="337" y="2559"/>
                  <a:pt x="337" y="2559"/>
                </a:cubicBezTo>
                <a:cubicBezTo>
                  <a:pt x="337" y="2559"/>
                  <a:pt x="337" y="2559"/>
                  <a:pt x="337" y="2559"/>
                </a:cubicBezTo>
                <a:cubicBezTo>
                  <a:pt x="337" y="2559"/>
                  <a:pt x="337" y="2559"/>
                  <a:pt x="337" y="2559"/>
                </a:cubicBezTo>
                <a:cubicBezTo>
                  <a:pt x="337" y="2558"/>
                  <a:pt x="337" y="2558"/>
                  <a:pt x="337" y="2558"/>
                </a:cubicBezTo>
                <a:cubicBezTo>
                  <a:pt x="337" y="2558"/>
                  <a:pt x="337" y="2558"/>
                  <a:pt x="337" y="2558"/>
                </a:cubicBezTo>
                <a:cubicBezTo>
                  <a:pt x="337" y="2558"/>
                  <a:pt x="337" y="2558"/>
                  <a:pt x="337" y="2557"/>
                </a:cubicBezTo>
                <a:cubicBezTo>
                  <a:pt x="337" y="2557"/>
                  <a:pt x="337" y="2557"/>
                  <a:pt x="337" y="2557"/>
                </a:cubicBezTo>
                <a:cubicBezTo>
                  <a:pt x="337" y="2557"/>
                  <a:pt x="337" y="2556"/>
                  <a:pt x="337" y="2556"/>
                </a:cubicBezTo>
                <a:cubicBezTo>
                  <a:pt x="337" y="2556"/>
                  <a:pt x="337" y="2556"/>
                  <a:pt x="337" y="2556"/>
                </a:cubicBezTo>
                <a:cubicBezTo>
                  <a:pt x="337" y="2556"/>
                  <a:pt x="337" y="2556"/>
                  <a:pt x="337" y="2555"/>
                </a:cubicBezTo>
                <a:cubicBezTo>
                  <a:pt x="337" y="2555"/>
                  <a:pt x="337" y="2555"/>
                  <a:pt x="337" y="2555"/>
                </a:cubicBezTo>
                <a:cubicBezTo>
                  <a:pt x="337" y="2555"/>
                  <a:pt x="337" y="2555"/>
                  <a:pt x="337" y="2555"/>
                </a:cubicBezTo>
                <a:cubicBezTo>
                  <a:pt x="337" y="2555"/>
                  <a:pt x="337" y="2555"/>
                  <a:pt x="337" y="2555"/>
                </a:cubicBezTo>
                <a:cubicBezTo>
                  <a:pt x="337" y="2554"/>
                  <a:pt x="337" y="2554"/>
                  <a:pt x="337" y="2554"/>
                </a:cubicBezTo>
                <a:cubicBezTo>
                  <a:pt x="337" y="2554"/>
                  <a:pt x="337" y="2554"/>
                  <a:pt x="337" y="2554"/>
                </a:cubicBezTo>
                <a:cubicBezTo>
                  <a:pt x="337" y="2554"/>
                  <a:pt x="337" y="2553"/>
                  <a:pt x="337" y="2553"/>
                </a:cubicBezTo>
                <a:cubicBezTo>
                  <a:pt x="337" y="2553"/>
                  <a:pt x="337" y="2553"/>
                  <a:pt x="337" y="2553"/>
                </a:cubicBezTo>
                <a:cubicBezTo>
                  <a:pt x="348" y="2424"/>
                  <a:pt x="459" y="2319"/>
                  <a:pt x="591" y="2319"/>
                </a:cubicBezTo>
                <a:cubicBezTo>
                  <a:pt x="709" y="2319"/>
                  <a:pt x="810" y="2403"/>
                  <a:pt x="838" y="2514"/>
                </a:cubicBezTo>
                <a:cubicBezTo>
                  <a:pt x="846" y="2514"/>
                  <a:pt x="854" y="2513"/>
                  <a:pt x="862" y="2513"/>
                </a:cubicBezTo>
                <a:cubicBezTo>
                  <a:pt x="864" y="2513"/>
                  <a:pt x="866" y="2513"/>
                  <a:pt x="868" y="2513"/>
                </a:cubicBezTo>
                <a:cubicBezTo>
                  <a:pt x="1002" y="2513"/>
                  <a:pt x="1116" y="2617"/>
                  <a:pt x="1142" y="2745"/>
                </a:cubicBezTo>
                <a:cubicBezTo>
                  <a:pt x="1331" y="2745"/>
                  <a:pt x="1331" y="2745"/>
                  <a:pt x="1331" y="2745"/>
                </a:cubicBezTo>
                <a:cubicBezTo>
                  <a:pt x="1365" y="2697"/>
                  <a:pt x="1420" y="2665"/>
                  <a:pt x="1482" y="2665"/>
                </a:cubicBezTo>
                <a:cubicBezTo>
                  <a:pt x="1483" y="2665"/>
                  <a:pt x="1484" y="2665"/>
                  <a:pt x="1485" y="2665"/>
                </a:cubicBezTo>
                <a:cubicBezTo>
                  <a:pt x="1482" y="2653"/>
                  <a:pt x="1480" y="2640"/>
                  <a:pt x="1480" y="2627"/>
                </a:cubicBezTo>
                <a:cubicBezTo>
                  <a:pt x="1480" y="2545"/>
                  <a:pt x="1548" y="2477"/>
                  <a:pt x="1630" y="2477"/>
                </a:cubicBezTo>
                <a:cubicBezTo>
                  <a:pt x="1647" y="2477"/>
                  <a:pt x="1664" y="2480"/>
                  <a:pt x="1680" y="2486"/>
                </a:cubicBezTo>
                <a:cubicBezTo>
                  <a:pt x="1680" y="2003"/>
                  <a:pt x="1680" y="2003"/>
                  <a:pt x="1680" y="2003"/>
                </a:cubicBezTo>
                <a:cubicBezTo>
                  <a:pt x="1672" y="1950"/>
                  <a:pt x="1668" y="1895"/>
                  <a:pt x="1668" y="1838"/>
                </a:cubicBezTo>
                <a:cubicBezTo>
                  <a:pt x="1668" y="1781"/>
                  <a:pt x="1672" y="1725"/>
                  <a:pt x="1680" y="1672"/>
                </a:cubicBezTo>
                <a:cubicBezTo>
                  <a:pt x="1680" y="0"/>
                  <a:pt x="1680" y="0"/>
                  <a:pt x="1680" y="0"/>
                </a:cubicBezTo>
              </a:path>
            </a:pathLst>
          </a:custGeom>
          <a:solidFill>
            <a:srgbClr val="A499C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 name="Freeform 31"/>
          <p:cNvSpPr/>
          <p:nvPr userDrawn="1">
            <p:custDataLst>
              <p:tags r:id="rId25"/>
            </p:custDataLst>
          </p:nvPr>
        </p:nvSpPr>
        <p:spPr bwMode="auto">
          <a:xfrm>
            <a:off x="-50704" y="6441017"/>
            <a:ext cx="12192000" cy="416983"/>
          </a:xfrm>
          <a:custGeom>
            <a:avLst/>
            <a:gdLst>
              <a:gd name="T0" fmla="*/ 14368 w 14368"/>
              <a:gd name="T1" fmla="*/ 293 h 492"/>
              <a:gd name="T2" fmla="*/ 14147 w 14368"/>
              <a:gd name="T3" fmla="*/ 492 h 492"/>
              <a:gd name="T4" fmla="*/ 221 w 14368"/>
              <a:gd name="T5" fmla="*/ 492 h 492"/>
              <a:gd name="T6" fmla="*/ 0 w 14368"/>
              <a:gd name="T7" fmla="*/ 293 h 492"/>
              <a:gd name="T8" fmla="*/ 0 w 14368"/>
              <a:gd name="T9" fmla="*/ 218 h 492"/>
              <a:gd name="T10" fmla="*/ 221 w 14368"/>
              <a:gd name="T11" fmla="*/ 0 h 492"/>
              <a:gd name="T12" fmla="*/ 14147 w 14368"/>
              <a:gd name="T13" fmla="*/ 0 h 492"/>
              <a:gd name="T14" fmla="*/ 14368 w 14368"/>
              <a:gd name="T15" fmla="*/ 218 h 492"/>
              <a:gd name="T16" fmla="*/ 14368 w 14368"/>
              <a:gd name="T17" fmla="*/ 293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68" h="492">
                <a:moveTo>
                  <a:pt x="14368" y="293"/>
                </a:moveTo>
                <a:cubicBezTo>
                  <a:pt x="14368" y="409"/>
                  <a:pt x="14268" y="492"/>
                  <a:pt x="14147" y="492"/>
                </a:cubicBezTo>
                <a:cubicBezTo>
                  <a:pt x="221" y="492"/>
                  <a:pt x="221" y="492"/>
                  <a:pt x="221" y="492"/>
                </a:cubicBezTo>
                <a:cubicBezTo>
                  <a:pt x="99" y="492"/>
                  <a:pt x="0" y="409"/>
                  <a:pt x="0" y="293"/>
                </a:cubicBezTo>
                <a:cubicBezTo>
                  <a:pt x="0" y="218"/>
                  <a:pt x="0" y="218"/>
                  <a:pt x="0" y="218"/>
                </a:cubicBezTo>
                <a:cubicBezTo>
                  <a:pt x="0" y="102"/>
                  <a:pt x="99" y="0"/>
                  <a:pt x="221" y="0"/>
                </a:cubicBezTo>
                <a:cubicBezTo>
                  <a:pt x="14147" y="0"/>
                  <a:pt x="14147" y="0"/>
                  <a:pt x="14147" y="0"/>
                </a:cubicBezTo>
                <a:cubicBezTo>
                  <a:pt x="14268" y="0"/>
                  <a:pt x="14368" y="102"/>
                  <a:pt x="14368" y="218"/>
                </a:cubicBezTo>
                <a:cubicBezTo>
                  <a:pt x="14368" y="293"/>
                  <a:pt x="14368" y="293"/>
                  <a:pt x="14368" y="293"/>
                </a:cubicBezTo>
              </a:path>
            </a:pathLst>
          </a:custGeom>
          <a:solidFill>
            <a:srgbClr val="E99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 name="Oval 32"/>
          <p:cNvSpPr>
            <a:spLocks noChangeArrowheads="1"/>
          </p:cNvSpPr>
          <p:nvPr userDrawn="1">
            <p:custDataLst>
              <p:tags r:id="rId26"/>
            </p:custDataLst>
          </p:nvPr>
        </p:nvSpPr>
        <p:spPr bwMode="auto">
          <a:xfrm>
            <a:off x="10712547" y="6555317"/>
            <a:ext cx="452967" cy="107949"/>
          </a:xfrm>
          <a:prstGeom prst="ellipse">
            <a:avLst/>
          </a:prstGeom>
          <a:solidFill>
            <a:srgbClr val="C57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 name="Oval 33"/>
          <p:cNvSpPr>
            <a:spLocks noChangeArrowheads="1"/>
          </p:cNvSpPr>
          <p:nvPr userDrawn="1">
            <p:custDataLst>
              <p:tags r:id="rId27"/>
            </p:custDataLst>
          </p:nvPr>
        </p:nvSpPr>
        <p:spPr bwMode="auto">
          <a:xfrm>
            <a:off x="10532629" y="4876800"/>
            <a:ext cx="846667" cy="1325033"/>
          </a:xfrm>
          <a:prstGeom prst="ellipse">
            <a:avLst/>
          </a:prstGeom>
          <a:solidFill>
            <a:srgbClr val="FFB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 name="Freeform 34"/>
          <p:cNvSpPr/>
          <p:nvPr userDrawn="1">
            <p:custDataLst>
              <p:tags r:id="rId28"/>
            </p:custDataLst>
          </p:nvPr>
        </p:nvSpPr>
        <p:spPr bwMode="auto">
          <a:xfrm>
            <a:off x="10617296" y="4878917"/>
            <a:ext cx="330200" cy="1322916"/>
          </a:xfrm>
          <a:custGeom>
            <a:avLst/>
            <a:gdLst>
              <a:gd name="T0" fmla="*/ 388 w 388"/>
              <a:gd name="T1" fmla="*/ 0 h 1567"/>
              <a:gd name="T2" fmla="*/ 0 w 388"/>
              <a:gd name="T3" fmla="*/ 334 h 1567"/>
              <a:gd name="T4" fmla="*/ 204 w 388"/>
              <a:gd name="T5" fmla="*/ 944 h 1567"/>
              <a:gd name="T6" fmla="*/ 103 w 388"/>
              <a:gd name="T7" fmla="*/ 1402 h 1567"/>
              <a:gd name="T8" fmla="*/ 388 w 388"/>
              <a:gd name="T9" fmla="*/ 1567 h 1567"/>
              <a:gd name="T10" fmla="*/ 388 w 388"/>
              <a:gd name="T11" fmla="*/ 0 h 1567"/>
            </a:gdLst>
            <a:ahLst/>
            <a:cxnLst>
              <a:cxn ang="0">
                <a:pos x="T0" y="T1"/>
              </a:cxn>
              <a:cxn ang="0">
                <a:pos x="T2" y="T3"/>
              </a:cxn>
              <a:cxn ang="0">
                <a:pos x="T4" y="T5"/>
              </a:cxn>
              <a:cxn ang="0">
                <a:pos x="T6" y="T7"/>
              </a:cxn>
              <a:cxn ang="0">
                <a:pos x="T8" y="T9"/>
              </a:cxn>
              <a:cxn ang="0">
                <a:pos x="T10" y="T11"/>
              </a:cxn>
            </a:cxnLst>
            <a:rect l="0" t="0" r="r" b="b"/>
            <a:pathLst>
              <a:path w="388" h="1567">
                <a:moveTo>
                  <a:pt x="388" y="0"/>
                </a:moveTo>
                <a:cubicBezTo>
                  <a:pt x="228" y="10"/>
                  <a:pt x="86" y="140"/>
                  <a:pt x="0" y="334"/>
                </a:cubicBezTo>
                <a:cubicBezTo>
                  <a:pt x="123" y="467"/>
                  <a:pt x="204" y="691"/>
                  <a:pt x="204" y="944"/>
                </a:cubicBezTo>
                <a:cubicBezTo>
                  <a:pt x="204" y="1117"/>
                  <a:pt x="166" y="1276"/>
                  <a:pt x="103" y="1402"/>
                </a:cubicBezTo>
                <a:cubicBezTo>
                  <a:pt x="182" y="1500"/>
                  <a:pt x="281" y="1560"/>
                  <a:pt x="388" y="1567"/>
                </a:cubicBezTo>
                <a:cubicBezTo>
                  <a:pt x="388" y="0"/>
                  <a:pt x="388" y="0"/>
                  <a:pt x="388" y="0"/>
                </a:cubicBezTo>
              </a:path>
            </a:pathLst>
          </a:custGeom>
          <a:solidFill>
            <a:srgbClr val="FFD6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 name="Freeform 35"/>
          <p:cNvSpPr/>
          <p:nvPr userDrawn="1">
            <p:custDataLst>
              <p:tags r:id="rId29"/>
            </p:custDataLst>
          </p:nvPr>
        </p:nvSpPr>
        <p:spPr bwMode="auto">
          <a:xfrm>
            <a:off x="10881880" y="5668433"/>
            <a:ext cx="86784" cy="935567"/>
          </a:xfrm>
          <a:custGeom>
            <a:avLst/>
            <a:gdLst>
              <a:gd name="T0" fmla="*/ 100 w 100"/>
              <a:gd name="T1" fmla="*/ 1059 h 1108"/>
              <a:gd name="T2" fmla="*/ 51 w 100"/>
              <a:gd name="T3" fmla="*/ 1108 h 1108"/>
              <a:gd name="T4" fmla="*/ 49 w 100"/>
              <a:gd name="T5" fmla="*/ 1108 h 1108"/>
              <a:gd name="T6" fmla="*/ 0 w 100"/>
              <a:gd name="T7" fmla="*/ 1059 h 1108"/>
              <a:gd name="T8" fmla="*/ 0 w 100"/>
              <a:gd name="T9" fmla="*/ 49 h 1108"/>
              <a:gd name="T10" fmla="*/ 49 w 100"/>
              <a:gd name="T11" fmla="*/ 0 h 1108"/>
              <a:gd name="T12" fmla="*/ 51 w 100"/>
              <a:gd name="T13" fmla="*/ 0 h 1108"/>
              <a:gd name="T14" fmla="*/ 100 w 100"/>
              <a:gd name="T15" fmla="*/ 49 h 1108"/>
              <a:gd name="T16" fmla="*/ 100 w 100"/>
              <a:gd name="T17" fmla="*/ 1059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1108">
                <a:moveTo>
                  <a:pt x="100" y="1059"/>
                </a:moveTo>
                <a:cubicBezTo>
                  <a:pt x="100" y="1086"/>
                  <a:pt x="78" y="1108"/>
                  <a:pt x="51" y="1108"/>
                </a:cubicBezTo>
                <a:cubicBezTo>
                  <a:pt x="49" y="1108"/>
                  <a:pt x="49" y="1108"/>
                  <a:pt x="49" y="1108"/>
                </a:cubicBezTo>
                <a:cubicBezTo>
                  <a:pt x="22" y="1108"/>
                  <a:pt x="0" y="1086"/>
                  <a:pt x="0" y="1059"/>
                </a:cubicBezTo>
                <a:cubicBezTo>
                  <a:pt x="0" y="49"/>
                  <a:pt x="0" y="49"/>
                  <a:pt x="0" y="49"/>
                </a:cubicBezTo>
                <a:cubicBezTo>
                  <a:pt x="0" y="22"/>
                  <a:pt x="22" y="0"/>
                  <a:pt x="49" y="0"/>
                </a:cubicBezTo>
                <a:cubicBezTo>
                  <a:pt x="51" y="0"/>
                  <a:pt x="51" y="0"/>
                  <a:pt x="51" y="0"/>
                </a:cubicBezTo>
                <a:cubicBezTo>
                  <a:pt x="78" y="0"/>
                  <a:pt x="100" y="22"/>
                  <a:pt x="100" y="49"/>
                </a:cubicBezTo>
                <a:lnTo>
                  <a:pt x="100" y="1059"/>
                </a:lnTo>
                <a:close/>
              </a:path>
            </a:pathLst>
          </a:custGeom>
          <a:solidFill>
            <a:srgbClr val="B95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 name="Freeform 36"/>
          <p:cNvSpPr/>
          <p:nvPr userDrawn="1">
            <p:custDataLst>
              <p:tags r:id="rId30"/>
            </p:custDataLst>
          </p:nvPr>
        </p:nvSpPr>
        <p:spPr bwMode="auto">
          <a:xfrm>
            <a:off x="9677496" y="6115051"/>
            <a:ext cx="1071033" cy="404283"/>
          </a:xfrm>
          <a:custGeom>
            <a:avLst/>
            <a:gdLst>
              <a:gd name="T0" fmla="*/ 0 w 1262"/>
              <a:gd name="T1" fmla="*/ 478 h 478"/>
              <a:gd name="T2" fmla="*/ 1262 w 1262"/>
              <a:gd name="T3" fmla="*/ 478 h 478"/>
              <a:gd name="T4" fmla="*/ 1255 w 1262"/>
              <a:gd name="T5" fmla="*/ 438 h 478"/>
              <a:gd name="T6" fmla="*/ 1232 w 1262"/>
              <a:gd name="T7" fmla="*/ 383 h 478"/>
              <a:gd name="T8" fmla="*/ 1150 w 1262"/>
              <a:gd name="T9" fmla="*/ 301 h 478"/>
              <a:gd name="T10" fmla="*/ 1148 w 1262"/>
              <a:gd name="T11" fmla="*/ 299 h 478"/>
              <a:gd name="T12" fmla="*/ 1032 w 1262"/>
              <a:gd name="T13" fmla="*/ 268 h 478"/>
              <a:gd name="T14" fmla="*/ 999 w 1262"/>
              <a:gd name="T15" fmla="*/ 273 h 478"/>
              <a:gd name="T16" fmla="*/ 1000 w 1262"/>
              <a:gd name="T17" fmla="*/ 257 h 478"/>
              <a:gd name="T18" fmla="*/ 786 w 1262"/>
              <a:gd name="T19" fmla="*/ 43 h 478"/>
              <a:gd name="T20" fmla="*/ 668 w 1262"/>
              <a:gd name="T21" fmla="*/ 80 h 478"/>
              <a:gd name="T22" fmla="*/ 534 w 1262"/>
              <a:gd name="T23" fmla="*/ 0 h 478"/>
              <a:gd name="T24" fmla="*/ 384 w 1262"/>
              <a:gd name="T25" fmla="*/ 129 h 478"/>
              <a:gd name="T26" fmla="*/ 331 w 1262"/>
              <a:gd name="T27" fmla="*/ 119 h 478"/>
              <a:gd name="T28" fmla="*/ 181 w 1262"/>
              <a:gd name="T29" fmla="*/ 269 h 478"/>
              <a:gd name="T30" fmla="*/ 186 w 1262"/>
              <a:gd name="T31" fmla="*/ 307 h 478"/>
              <a:gd name="T32" fmla="*/ 183 w 1262"/>
              <a:gd name="T33" fmla="*/ 307 h 478"/>
              <a:gd name="T34" fmla="*/ 0 w 1262"/>
              <a:gd name="T35" fmla="*/ 478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62" h="478">
                <a:moveTo>
                  <a:pt x="0" y="478"/>
                </a:moveTo>
                <a:cubicBezTo>
                  <a:pt x="1262" y="478"/>
                  <a:pt x="1262" y="478"/>
                  <a:pt x="1262" y="478"/>
                </a:cubicBezTo>
                <a:cubicBezTo>
                  <a:pt x="1260" y="465"/>
                  <a:pt x="1258" y="452"/>
                  <a:pt x="1255" y="438"/>
                </a:cubicBezTo>
                <a:cubicBezTo>
                  <a:pt x="1247" y="420"/>
                  <a:pt x="1239" y="402"/>
                  <a:pt x="1232" y="383"/>
                </a:cubicBezTo>
                <a:cubicBezTo>
                  <a:pt x="1211" y="349"/>
                  <a:pt x="1184" y="321"/>
                  <a:pt x="1150" y="301"/>
                </a:cubicBezTo>
                <a:cubicBezTo>
                  <a:pt x="1149" y="300"/>
                  <a:pt x="1148" y="300"/>
                  <a:pt x="1148" y="299"/>
                </a:cubicBezTo>
                <a:cubicBezTo>
                  <a:pt x="1112" y="279"/>
                  <a:pt x="1074" y="268"/>
                  <a:pt x="1032" y="268"/>
                </a:cubicBezTo>
                <a:cubicBezTo>
                  <a:pt x="1021" y="270"/>
                  <a:pt x="1010" y="271"/>
                  <a:pt x="999" y="273"/>
                </a:cubicBezTo>
                <a:cubicBezTo>
                  <a:pt x="999" y="267"/>
                  <a:pt x="1000" y="262"/>
                  <a:pt x="1000" y="257"/>
                </a:cubicBezTo>
                <a:cubicBezTo>
                  <a:pt x="1000" y="140"/>
                  <a:pt x="902" y="43"/>
                  <a:pt x="786" y="43"/>
                </a:cubicBezTo>
                <a:cubicBezTo>
                  <a:pt x="743" y="43"/>
                  <a:pt x="702" y="57"/>
                  <a:pt x="668" y="80"/>
                </a:cubicBezTo>
                <a:cubicBezTo>
                  <a:pt x="645" y="34"/>
                  <a:pt x="600" y="0"/>
                  <a:pt x="534" y="0"/>
                </a:cubicBezTo>
                <a:cubicBezTo>
                  <a:pt x="445" y="0"/>
                  <a:pt x="395" y="61"/>
                  <a:pt x="384" y="129"/>
                </a:cubicBezTo>
                <a:cubicBezTo>
                  <a:pt x="367" y="123"/>
                  <a:pt x="349" y="119"/>
                  <a:pt x="331" y="119"/>
                </a:cubicBezTo>
                <a:cubicBezTo>
                  <a:pt x="249" y="119"/>
                  <a:pt x="181" y="187"/>
                  <a:pt x="181" y="269"/>
                </a:cubicBezTo>
                <a:cubicBezTo>
                  <a:pt x="181" y="282"/>
                  <a:pt x="183" y="295"/>
                  <a:pt x="186" y="307"/>
                </a:cubicBezTo>
                <a:cubicBezTo>
                  <a:pt x="185" y="307"/>
                  <a:pt x="184" y="307"/>
                  <a:pt x="183" y="307"/>
                </a:cubicBezTo>
                <a:cubicBezTo>
                  <a:pt x="87" y="307"/>
                  <a:pt x="7" y="384"/>
                  <a:pt x="0" y="478"/>
                </a:cubicBezTo>
              </a:path>
            </a:pathLst>
          </a:custGeom>
          <a:solidFill>
            <a:srgbClr val="F7D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 name="Freeform 37"/>
          <p:cNvSpPr/>
          <p:nvPr userDrawn="1">
            <p:custDataLst>
              <p:tags r:id="rId31"/>
            </p:custDataLst>
          </p:nvPr>
        </p:nvSpPr>
        <p:spPr bwMode="auto">
          <a:xfrm>
            <a:off x="10215129" y="6237817"/>
            <a:ext cx="533400" cy="281516"/>
          </a:xfrm>
          <a:custGeom>
            <a:avLst/>
            <a:gdLst>
              <a:gd name="T0" fmla="*/ 0 w 627"/>
              <a:gd name="T1" fmla="*/ 0 h 332"/>
              <a:gd name="T2" fmla="*/ 0 w 627"/>
              <a:gd name="T3" fmla="*/ 332 h 332"/>
              <a:gd name="T4" fmla="*/ 627 w 627"/>
              <a:gd name="T5" fmla="*/ 332 h 332"/>
              <a:gd name="T6" fmla="*/ 620 w 627"/>
              <a:gd name="T7" fmla="*/ 292 h 332"/>
              <a:gd name="T8" fmla="*/ 598 w 627"/>
              <a:gd name="T9" fmla="*/ 241 h 332"/>
              <a:gd name="T10" fmla="*/ 597 w 627"/>
              <a:gd name="T11" fmla="*/ 237 h 332"/>
              <a:gd name="T12" fmla="*/ 515 w 627"/>
              <a:gd name="T13" fmla="*/ 155 h 332"/>
              <a:gd name="T14" fmla="*/ 513 w 627"/>
              <a:gd name="T15" fmla="*/ 153 h 332"/>
              <a:gd name="T16" fmla="*/ 397 w 627"/>
              <a:gd name="T17" fmla="*/ 122 h 332"/>
              <a:gd name="T18" fmla="*/ 364 w 627"/>
              <a:gd name="T19" fmla="*/ 127 h 332"/>
              <a:gd name="T20" fmla="*/ 364 w 627"/>
              <a:gd name="T21" fmla="*/ 127 h 332"/>
              <a:gd name="T22" fmla="*/ 364 w 627"/>
              <a:gd name="T23" fmla="*/ 127 h 332"/>
              <a:gd name="T24" fmla="*/ 365 w 627"/>
              <a:gd name="T25" fmla="*/ 111 h 332"/>
              <a:gd name="T26" fmla="*/ 351 w 627"/>
              <a:gd name="T27" fmla="*/ 38 h 332"/>
              <a:gd name="T28" fmla="*/ 206 w 627"/>
              <a:gd name="T29" fmla="*/ 74 h 332"/>
              <a:gd name="T30" fmla="*/ 198 w 627"/>
              <a:gd name="T31" fmla="*/ 74 h 332"/>
              <a:gd name="T32" fmla="*/ 154 w 627"/>
              <a:gd name="T33" fmla="*/ 119 h 332"/>
              <a:gd name="T34" fmla="*/ 95 w 627"/>
              <a:gd name="T35" fmla="*/ 54 h 332"/>
              <a:gd name="T36" fmla="*/ 0 w 627"/>
              <a:gd name="T37"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7" h="332">
                <a:moveTo>
                  <a:pt x="0" y="0"/>
                </a:moveTo>
                <a:cubicBezTo>
                  <a:pt x="0" y="332"/>
                  <a:pt x="0" y="332"/>
                  <a:pt x="0" y="332"/>
                </a:cubicBezTo>
                <a:cubicBezTo>
                  <a:pt x="627" y="332"/>
                  <a:pt x="627" y="332"/>
                  <a:pt x="627" y="332"/>
                </a:cubicBezTo>
                <a:cubicBezTo>
                  <a:pt x="625" y="319"/>
                  <a:pt x="623" y="306"/>
                  <a:pt x="620" y="292"/>
                </a:cubicBezTo>
                <a:cubicBezTo>
                  <a:pt x="613" y="275"/>
                  <a:pt x="605" y="258"/>
                  <a:pt x="598" y="241"/>
                </a:cubicBezTo>
                <a:cubicBezTo>
                  <a:pt x="598" y="240"/>
                  <a:pt x="597" y="239"/>
                  <a:pt x="597" y="237"/>
                </a:cubicBezTo>
                <a:cubicBezTo>
                  <a:pt x="576" y="203"/>
                  <a:pt x="549" y="175"/>
                  <a:pt x="515" y="155"/>
                </a:cubicBezTo>
                <a:cubicBezTo>
                  <a:pt x="514" y="154"/>
                  <a:pt x="513" y="154"/>
                  <a:pt x="513" y="153"/>
                </a:cubicBezTo>
                <a:cubicBezTo>
                  <a:pt x="477" y="133"/>
                  <a:pt x="439" y="122"/>
                  <a:pt x="397" y="122"/>
                </a:cubicBezTo>
                <a:cubicBezTo>
                  <a:pt x="386" y="124"/>
                  <a:pt x="375" y="125"/>
                  <a:pt x="364" y="127"/>
                </a:cubicBezTo>
                <a:cubicBezTo>
                  <a:pt x="364" y="127"/>
                  <a:pt x="364" y="127"/>
                  <a:pt x="364" y="127"/>
                </a:cubicBezTo>
                <a:cubicBezTo>
                  <a:pt x="364" y="127"/>
                  <a:pt x="364" y="127"/>
                  <a:pt x="364" y="127"/>
                </a:cubicBezTo>
                <a:cubicBezTo>
                  <a:pt x="364" y="121"/>
                  <a:pt x="365" y="116"/>
                  <a:pt x="365" y="111"/>
                </a:cubicBezTo>
                <a:cubicBezTo>
                  <a:pt x="365" y="85"/>
                  <a:pt x="360" y="61"/>
                  <a:pt x="351" y="38"/>
                </a:cubicBezTo>
                <a:cubicBezTo>
                  <a:pt x="306" y="61"/>
                  <a:pt x="256" y="74"/>
                  <a:pt x="206" y="74"/>
                </a:cubicBezTo>
                <a:cubicBezTo>
                  <a:pt x="203" y="74"/>
                  <a:pt x="201" y="74"/>
                  <a:pt x="198" y="74"/>
                </a:cubicBezTo>
                <a:cubicBezTo>
                  <a:pt x="195" y="98"/>
                  <a:pt x="180" y="119"/>
                  <a:pt x="154" y="119"/>
                </a:cubicBezTo>
                <a:cubicBezTo>
                  <a:pt x="109" y="119"/>
                  <a:pt x="89" y="84"/>
                  <a:pt x="95" y="54"/>
                </a:cubicBezTo>
                <a:cubicBezTo>
                  <a:pt x="62" y="41"/>
                  <a:pt x="30" y="23"/>
                  <a:pt x="0" y="0"/>
                </a:cubicBezTo>
              </a:path>
            </a:pathLst>
          </a:custGeom>
          <a:solidFill>
            <a:srgbClr val="F9DA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 name="Freeform 38"/>
          <p:cNvSpPr/>
          <p:nvPr userDrawn="1">
            <p:custDataLst>
              <p:tags r:id="rId32"/>
            </p:custDataLst>
          </p:nvPr>
        </p:nvSpPr>
        <p:spPr bwMode="auto">
          <a:xfrm>
            <a:off x="9857413" y="6343651"/>
            <a:ext cx="116417" cy="91016"/>
          </a:xfrm>
          <a:custGeom>
            <a:avLst/>
            <a:gdLst>
              <a:gd name="T0" fmla="*/ 80 w 136"/>
              <a:gd name="T1" fmla="*/ 0 h 107"/>
              <a:gd name="T2" fmla="*/ 80 w 136"/>
              <a:gd name="T3" fmla="*/ 107 h 107"/>
              <a:gd name="T4" fmla="*/ 80 w 136"/>
              <a:gd name="T5" fmla="*/ 0 h 107"/>
            </a:gdLst>
            <a:ahLst/>
            <a:cxnLst>
              <a:cxn ang="0">
                <a:pos x="T0" y="T1"/>
              </a:cxn>
              <a:cxn ang="0">
                <a:pos x="T2" y="T3"/>
              </a:cxn>
              <a:cxn ang="0">
                <a:pos x="T4" y="T5"/>
              </a:cxn>
            </a:cxnLst>
            <a:rect l="0" t="0" r="r" b="b"/>
            <a:pathLst>
              <a:path w="136" h="107">
                <a:moveTo>
                  <a:pt x="80" y="0"/>
                </a:moveTo>
                <a:cubicBezTo>
                  <a:pt x="0" y="0"/>
                  <a:pt x="0" y="107"/>
                  <a:pt x="80" y="107"/>
                </a:cubicBezTo>
                <a:cubicBezTo>
                  <a:pt x="136" y="107"/>
                  <a:pt x="136" y="0"/>
                  <a:pt x="80" y="0"/>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 name="Freeform 39"/>
          <p:cNvSpPr/>
          <p:nvPr userDrawn="1">
            <p:custDataLst>
              <p:tags r:id="rId33"/>
            </p:custDataLst>
          </p:nvPr>
        </p:nvSpPr>
        <p:spPr bwMode="auto">
          <a:xfrm>
            <a:off x="10043680" y="6201833"/>
            <a:ext cx="133351" cy="103716"/>
          </a:xfrm>
          <a:custGeom>
            <a:avLst/>
            <a:gdLst>
              <a:gd name="T0" fmla="*/ 76 w 156"/>
              <a:gd name="T1" fmla="*/ 0 h 121"/>
              <a:gd name="T2" fmla="*/ 76 w 156"/>
              <a:gd name="T3" fmla="*/ 121 h 121"/>
              <a:gd name="T4" fmla="*/ 76 w 156"/>
              <a:gd name="T5" fmla="*/ 0 h 121"/>
            </a:gdLst>
            <a:ahLst/>
            <a:cxnLst>
              <a:cxn ang="0">
                <a:pos x="T0" y="T1"/>
              </a:cxn>
              <a:cxn ang="0">
                <a:pos x="T2" y="T3"/>
              </a:cxn>
              <a:cxn ang="0">
                <a:pos x="T4" y="T5"/>
              </a:cxn>
            </a:cxnLst>
            <a:rect l="0" t="0" r="r" b="b"/>
            <a:pathLst>
              <a:path w="156" h="120">
                <a:moveTo>
                  <a:pt x="76" y="0"/>
                </a:moveTo>
                <a:cubicBezTo>
                  <a:pt x="0" y="0"/>
                  <a:pt x="0" y="121"/>
                  <a:pt x="76" y="121"/>
                </a:cubicBezTo>
                <a:cubicBezTo>
                  <a:pt x="156" y="121"/>
                  <a:pt x="156" y="0"/>
                  <a:pt x="76" y="0"/>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 name="Freeform 40"/>
          <p:cNvSpPr/>
          <p:nvPr userDrawn="1">
            <p:custDataLst>
              <p:tags r:id="rId34"/>
            </p:custDataLst>
          </p:nvPr>
        </p:nvSpPr>
        <p:spPr bwMode="auto">
          <a:xfrm>
            <a:off x="10092363" y="6356351"/>
            <a:ext cx="135467" cy="105833"/>
          </a:xfrm>
          <a:custGeom>
            <a:avLst/>
            <a:gdLst>
              <a:gd name="T0" fmla="*/ 84 w 160"/>
              <a:gd name="T1" fmla="*/ 0 h 124"/>
              <a:gd name="T2" fmla="*/ 84 w 160"/>
              <a:gd name="T3" fmla="*/ 124 h 124"/>
              <a:gd name="T4" fmla="*/ 84 w 160"/>
              <a:gd name="T5" fmla="*/ 0 h 124"/>
            </a:gdLst>
            <a:ahLst/>
            <a:cxnLst>
              <a:cxn ang="0">
                <a:pos x="T0" y="T1"/>
              </a:cxn>
              <a:cxn ang="0">
                <a:pos x="T2" y="T3"/>
              </a:cxn>
              <a:cxn ang="0">
                <a:pos x="T4" y="T5"/>
              </a:cxn>
            </a:cxnLst>
            <a:rect l="0" t="0" r="r" b="b"/>
            <a:pathLst>
              <a:path w="160" h="124">
                <a:moveTo>
                  <a:pt x="84" y="0"/>
                </a:moveTo>
                <a:cubicBezTo>
                  <a:pt x="0" y="0"/>
                  <a:pt x="0" y="124"/>
                  <a:pt x="84" y="124"/>
                </a:cubicBezTo>
                <a:cubicBezTo>
                  <a:pt x="160" y="124"/>
                  <a:pt x="160" y="0"/>
                  <a:pt x="84" y="0"/>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 name="Freeform 41"/>
          <p:cNvSpPr/>
          <p:nvPr userDrawn="1">
            <p:custDataLst>
              <p:tags r:id="rId35"/>
            </p:custDataLst>
          </p:nvPr>
        </p:nvSpPr>
        <p:spPr bwMode="auto">
          <a:xfrm>
            <a:off x="10278629" y="6246284"/>
            <a:ext cx="118533" cy="93133"/>
          </a:xfrm>
          <a:custGeom>
            <a:avLst/>
            <a:gdLst>
              <a:gd name="T0" fmla="*/ 80 w 140"/>
              <a:gd name="T1" fmla="*/ 0 h 109"/>
              <a:gd name="T2" fmla="*/ 80 w 140"/>
              <a:gd name="T3" fmla="*/ 109 h 109"/>
              <a:gd name="T4" fmla="*/ 80 w 140"/>
              <a:gd name="T5" fmla="*/ 0 h 109"/>
            </a:gdLst>
            <a:ahLst/>
            <a:cxnLst>
              <a:cxn ang="0">
                <a:pos x="T0" y="T1"/>
              </a:cxn>
              <a:cxn ang="0">
                <a:pos x="T2" y="T3"/>
              </a:cxn>
              <a:cxn ang="0">
                <a:pos x="T4" y="T5"/>
              </a:cxn>
            </a:cxnLst>
            <a:rect l="0" t="0" r="r" b="b"/>
            <a:pathLst>
              <a:path w="140" h="109">
                <a:moveTo>
                  <a:pt x="80" y="0"/>
                </a:moveTo>
                <a:cubicBezTo>
                  <a:pt x="0" y="0"/>
                  <a:pt x="0" y="109"/>
                  <a:pt x="80" y="109"/>
                </a:cubicBezTo>
                <a:cubicBezTo>
                  <a:pt x="140" y="109"/>
                  <a:pt x="140" y="0"/>
                  <a:pt x="80" y="0"/>
                </a:cubicBezTo>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 name="Freeform 42"/>
          <p:cNvSpPr/>
          <p:nvPr userDrawn="1">
            <p:custDataLst>
              <p:tags r:id="rId36"/>
            </p:custDataLst>
          </p:nvPr>
        </p:nvSpPr>
        <p:spPr bwMode="auto">
          <a:xfrm>
            <a:off x="10411980" y="6362700"/>
            <a:ext cx="118533" cy="93133"/>
          </a:xfrm>
          <a:custGeom>
            <a:avLst/>
            <a:gdLst>
              <a:gd name="T0" fmla="*/ 76 w 140"/>
              <a:gd name="T1" fmla="*/ 0 h 109"/>
              <a:gd name="T2" fmla="*/ 76 w 140"/>
              <a:gd name="T3" fmla="*/ 109 h 109"/>
              <a:gd name="T4" fmla="*/ 76 w 140"/>
              <a:gd name="T5" fmla="*/ 0 h 109"/>
            </a:gdLst>
            <a:ahLst/>
            <a:cxnLst>
              <a:cxn ang="0">
                <a:pos x="T0" y="T1"/>
              </a:cxn>
              <a:cxn ang="0">
                <a:pos x="T2" y="T3"/>
              </a:cxn>
              <a:cxn ang="0">
                <a:pos x="T4" y="T5"/>
              </a:cxn>
            </a:cxnLst>
            <a:rect l="0" t="0" r="r" b="b"/>
            <a:pathLst>
              <a:path w="140" h="109">
                <a:moveTo>
                  <a:pt x="76" y="0"/>
                </a:moveTo>
                <a:cubicBezTo>
                  <a:pt x="0" y="0"/>
                  <a:pt x="0" y="109"/>
                  <a:pt x="76" y="109"/>
                </a:cubicBezTo>
                <a:cubicBezTo>
                  <a:pt x="140" y="109"/>
                  <a:pt x="140" y="0"/>
                  <a:pt x="76" y="0"/>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 name="Freeform 43"/>
          <p:cNvSpPr/>
          <p:nvPr userDrawn="1">
            <p:custDataLst>
              <p:tags r:id="rId37"/>
            </p:custDataLst>
          </p:nvPr>
        </p:nvSpPr>
        <p:spPr bwMode="auto">
          <a:xfrm>
            <a:off x="11404696" y="6195484"/>
            <a:ext cx="273051" cy="342900"/>
          </a:xfrm>
          <a:custGeom>
            <a:avLst/>
            <a:gdLst>
              <a:gd name="T0" fmla="*/ 0 w 321"/>
              <a:gd name="T1" fmla="*/ 402 h 405"/>
              <a:gd name="T2" fmla="*/ 1 w 321"/>
              <a:gd name="T3" fmla="*/ 396 h 405"/>
              <a:gd name="T4" fmla="*/ 4 w 321"/>
              <a:gd name="T5" fmla="*/ 378 h 405"/>
              <a:gd name="T6" fmla="*/ 9 w 321"/>
              <a:gd name="T7" fmla="*/ 351 h 405"/>
              <a:gd name="T8" fmla="*/ 18 w 321"/>
              <a:gd name="T9" fmla="*/ 317 h 405"/>
              <a:gd name="T10" fmla="*/ 30 w 321"/>
              <a:gd name="T11" fmla="*/ 277 h 405"/>
              <a:gd name="T12" fmla="*/ 38 w 321"/>
              <a:gd name="T13" fmla="*/ 256 h 405"/>
              <a:gd name="T14" fmla="*/ 47 w 321"/>
              <a:gd name="T15" fmla="*/ 234 h 405"/>
              <a:gd name="T16" fmla="*/ 58 w 321"/>
              <a:gd name="T17" fmla="*/ 212 h 405"/>
              <a:gd name="T18" fmla="*/ 70 w 321"/>
              <a:gd name="T19" fmla="*/ 189 h 405"/>
              <a:gd name="T20" fmla="*/ 83 w 321"/>
              <a:gd name="T21" fmla="*/ 167 h 405"/>
              <a:gd name="T22" fmla="*/ 90 w 321"/>
              <a:gd name="T23" fmla="*/ 156 h 405"/>
              <a:gd name="T24" fmla="*/ 97 w 321"/>
              <a:gd name="T25" fmla="*/ 146 h 405"/>
              <a:gd name="T26" fmla="*/ 105 w 321"/>
              <a:gd name="T27" fmla="*/ 135 h 405"/>
              <a:gd name="T28" fmla="*/ 113 w 321"/>
              <a:gd name="T29" fmla="*/ 125 h 405"/>
              <a:gd name="T30" fmla="*/ 121 w 321"/>
              <a:gd name="T31" fmla="*/ 116 h 405"/>
              <a:gd name="T32" fmla="*/ 130 w 321"/>
              <a:gd name="T33" fmla="*/ 106 h 405"/>
              <a:gd name="T34" fmla="*/ 148 w 321"/>
              <a:gd name="T35" fmla="*/ 88 h 405"/>
              <a:gd name="T36" fmla="*/ 157 w 321"/>
              <a:gd name="T37" fmla="*/ 80 h 405"/>
              <a:gd name="T38" fmla="*/ 166 w 321"/>
              <a:gd name="T39" fmla="*/ 72 h 405"/>
              <a:gd name="T40" fmla="*/ 185 w 321"/>
              <a:gd name="T41" fmla="*/ 58 h 405"/>
              <a:gd name="T42" fmla="*/ 204 w 321"/>
              <a:gd name="T43" fmla="*/ 45 h 405"/>
              <a:gd name="T44" fmla="*/ 222 w 321"/>
              <a:gd name="T45" fmla="*/ 35 h 405"/>
              <a:gd name="T46" fmla="*/ 231 w 321"/>
              <a:gd name="T47" fmla="*/ 30 h 405"/>
              <a:gd name="T48" fmla="*/ 240 w 321"/>
              <a:gd name="T49" fmla="*/ 26 h 405"/>
              <a:gd name="T50" fmla="*/ 249 w 321"/>
              <a:gd name="T51" fmla="*/ 22 h 405"/>
              <a:gd name="T52" fmla="*/ 257 w 321"/>
              <a:gd name="T53" fmla="*/ 19 h 405"/>
              <a:gd name="T54" fmla="*/ 273 w 321"/>
              <a:gd name="T55" fmla="*/ 13 h 405"/>
              <a:gd name="T56" fmla="*/ 298 w 321"/>
              <a:gd name="T57" fmla="*/ 5 h 405"/>
              <a:gd name="T58" fmla="*/ 321 w 321"/>
              <a:gd name="T59" fmla="*/ 0 h 405"/>
              <a:gd name="T60" fmla="*/ 299 w 321"/>
              <a:gd name="T61" fmla="*/ 7 h 405"/>
              <a:gd name="T62" fmla="*/ 274 w 321"/>
              <a:gd name="T63" fmla="*/ 16 h 405"/>
              <a:gd name="T64" fmla="*/ 259 w 321"/>
              <a:gd name="T65" fmla="*/ 22 h 405"/>
              <a:gd name="T66" fmla="*/ 251 w 321"/>
              <a:gd name="T67" fmla="*/ 26 h 405"/>
              <a:gd name="T68" fmla="*/ 242 w 321"/>
              <a:gd name="T69" fmla="*/ 30 h 405"/>
              <a:gd name="T70" fmla="*/ 234 w 321"/>
              <a:gd name="T71" fmla="*/ 35 h 405"/>
              <a:gd name="T72" fmla="*/ 225 w 321"/>
              <a:gd name="T73" fmla="*/ 40 h 405"/>
              <a:gd name="T74" fmla="*/ 208 w 321"/>
              <a:gd name="T75" fmla="*/ 51 h 405"/>
              <a:gd name="T76" fmla="*/ 190 w 321"/>
              <a:gd name="T77" fmla="*/ 64 h 405"/>
              <a:gd name="T78" fmla="*/ 172 w 321"/>
              <a:gd name="T79" fmla="*/ 79 h 405"/>
              <a:gd name="T80" fmla="*/ 164 w 321"/>
              <a:gd name="T81" fmla="*/ 88 h 405"/>
              <a:gd name="T82" fmla="*/ 155 w 321"/>
              <a:gd name="T83" fmla="*/ 96 h 405"/>
              <a:gd name="T84" fmla="*/ 139 w 321"/>
              <a:gd name="T85" fmla="*/ 114 h 405"/>
              <a:gd name="T86" fmla="*/ 131 w 321"/>
              <a:gd name="T87" fmla="*/ 124 h 405"/>
              <a:gd name="T88" fmla="*/ 124 w 321"/>
              <a:gd name="T89" fmla="*/ 134 h 405"/>
              <a:gd name="T90" fmla="*/ 117 w 321"/>
              <a:gd name="T91" fmla="*/ 144 h 405"/>
              <a:gd name="T92" fmla="*/ 110 w 321"/>
              <a:gd name="T93" fmla="*/ 154 h 405"/>
              <a:gd name="T94" fmla="*/ 104 w 321"/>
              <a:gd name="T95" fmla="*/ 165 h 405"/>
              <a:gd name="T96" fmla="*/ 97 w 321"/>
              <a:gd name="T97" fmla="*/ 176 h 405"/>
              <a:gd name="T98" fmla="*/ 86 w 321"/>
              <a:gd name="T99" fmla="*/ 198 h 405"/>
              <a:gd name="T100" fmla="*/ 76 w 321"/>
              <a:gd name="T101" fmla="*/ 220 h 405"/>
              <a:gd name="T102" fmla="*/ 67 w 321"/>
              <a:gd name="T103" fmla="*/ 242 h 405"/>
              <a:gd name="T104" fmla="*/ 59 w 321"/>
              <a:gd name="T105" fmla="*/ 263 h 405"/>
              <a:gd name="T106" fmla="*/ 53 w 321"/>
              <a:gd name="T107" fmla="*/ 284 h 405"/>
              <a:gd name="T108" fmla="*/ 43 w 321"/>
              <a:gd name="T109" fmla="*/ 323 h 405"/>
              <a:gd name="T110" fmla="*/ 36 w 321"/>
              <a:gd name="T111" fmla="*/ 357 h 405"/>
              <a:gd name="T112" fmla="*/ 33 w 321"/>
              <a:gd name="T113" fmla="*/ 382 h 405"/>
              <a:gd name="T114" fmla="*/ 31 w 321"/>
              <a:gd name="T115" fmla="*/ 399 h 405"/>
              <a:gd name="T116" fmla="*/ 31 w 321"/>
              <a:gd name="T117" fmla="*/ 405 h 405"/>
              <a:gd name="T118" fmla="*/ 0 w 321"/>
              <a:gd name="T119" fmla="*/ 40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1" h="405">
                <a:moveTo>
                  <a:pt x="0" y="402"/>
                </a:moveTo>
                <a:cubicBezTo>
                  <a:pt x="0" y="402"/>
                  <a:pt x="0" y="400"/>
                  <a:pt x="1" y="396"/>
                </a:cubicBezTo>
                <a:cubicBezTo>
                  <a:pt x="1" y="392"/>
                  <a:pt x="2" y="386"/>
                  <a:pt x="4" y="378"/>
                </a:cubicBezTo>
                <a:cubicBezTo>
                  <a:pt x="5" y="371"/>
                  <a:pt x="7" y="362"/>
                  <a:pt x="9" y="351"/>
                </a:cubicBezTo>
                <a:cubicBezTo>
                  <a:pt x="11" y="341"/>
                  <a:pt x="14" y="329"/>
                  <a:pt x="18" y="317"/>
                </a:cubicBezTo>
                <a:cubicBezTo>
                  <a:pt x="21" y="305"/>
                  <a:pt x="25" y="291"/>
                  <a:pt x="30" y="277"/>
                </a:cubicBezTo>
                <a:cubicBezTo>
                  <a:pt x="33" y="270"/>
                  <a:pt x="35" y="263"/>
                  <a:pt x="38" y="256"/>
                </a:cubicBezTo>
                <a:cubicBezTo>
                  <a:pt x="41" y="249"/>
                  <a:pt x="44" y="241"/>
                  <a:pt x="47" y="234"/>
                </a:cubicBezTo>
                <a:cubicBezTo>
                  <a:pt x="51" y="226"/>
                  <a:pt x="54" y="219"/>
                  <a:pt x="58" y="212"/>
                </a:cubicBezTo>
                <a:cubicBezTo>
                  <a:pt x="62" y="204"/>
                  <a:pt x="66" y="197"/>
                  <a:pt x="70" y="189"/>
                </a:cubicBezTo>
                <a:cubicBezTo>
                  <a:pt x="74" y="182"/>
                  <a:pt x="78" y="175"/>
                  <a:pt x="83" y="167"/>
                </a:cubicBezTo>
                <a:cubicBezTo>
                  <a:pt x="90" y="156"/>
                  <a:pt x="90" y="156"/>
                  <a:pt x="90" y="156"/>
                </a:cubicBezTo>
                <a:cubicBezTo>
                  <a:pt x="92" y="153"/>
                  <a:pt x="95" y="149"/>
                  <a:pt x="97" y="146"/>
                </a:cubicBezTo>
                <a:cubicBezTo>
                  <a:pt x="105" y="135"/>
                  <a:pt x="105" y="135"/>
                  <a:pt x="105" y="135"/>
                </a:cubicBezTo>
                <a:cubicBezTo>
                  <a:pt x="108" y="132"/>
                  <a:pt x="110" y="129"/>
                  <a:pt x="113" y="125"/>
                </a:cubicBezTo>
                <a:cubicBezTo>
                  <a:pt x="116" y="122"/>
                  <a:pt x="118" y="119"/>
                  <a:pt x="121" y="116"/>
                </a:cubicBezTo>
                <a:cubicBezTo>
                  <a:pt x="124" y="112"/>
                  <a:pt x="127" y="109"/>
                  <a:pt x="130" y="106"/>
                </a:cubicBezTo>
                <a:cubicBezTo>
                  <a:pt x="135" y="100"/>
                  <a:pt x="142" y="94"/>
                  <a:pt x="148" y="88"/>
                </a:cubicBezTo>
                <a:cubicBezTo>
                  <a:pt x="150" y="85"/>
                  <a:pt x="154" y="83"/>
                  <a:pt x="157" y="80"/>
                </a:cubicBezTo>
                <a:cubicBezTo>
                  <a:pt x="160" y="77"/>
                  <a:pt x="163" y="75"/>
                  <a:pt x="166" y="72"/>
                </a:cubicBezTo>
                <a:cubicBezTo>
                  <a:pt x="172" y="67"/>
                  <a:pt x="179" y="62"/>
                  <a:pt x="185" y="58"/>
                </a:cubicBezTo>
                <a:cubicBezTo>
                  <a:pt x="191" y="53"/>
                  <a:pt x="198" y="49"/>
                  <a:pt x="204" y="45"/>
                </a:cubicBezTo>
                <a:cubicBezTo>
                  <a:pt x="210" y="41"/>
                  <a:pt x="216" y="38"/>
                  <a:pt x="222" y="35"/>
                </a:cubicBezTo>
                <a:cubicBezTo>
                  <a:pt x="225" y="33"/>
                  <a:pt x="228" y="31"/>
                  <a:pt x="231" y="30"/>
                </a:cubicBezTo>
                <a:cubicBezTo>
                  <a:pt x="234" y="29"/>
                  <a:pt x="237" y="27"/>
                  <a:pt x="240" y="26"/>
                </a:cubicBezTo>
                <a:cubicBezTo>
                  <a:pt x="243" y="25"/>
                  <a:pt x="246" y="23"/>
                  <a:pt x="249" y="22"/>
                </a:cubicBezTo>
                <a:cubicBezTo>
                  <a:pt x="252" y="21"/>
                  <a:pt x="254" y="20"/>
                  <a:pt x="257" y="19"/>
                </a:cubicBezTo>
                <a:cubicBezTo>
                  <a:pt x="263" y="17"/>
                  <a:pt x="268" y="15"/>
                  <a:pt x="273" y="13"/>
                </a:cubicBezTo>
                <a:cubicBezTo>
                  <a:pt x="283" y="10"/>
                  <a:pt x="291" y="7"/>
                  <a:pt x="298" y="5"/>
                </a:cubicBezTo>
                <a:cubicBezTo>
                  <a:pt x="313" y="2"/>
                  <a:pt x="321" y="0"/>
                  <a:pt x="321" y="0"/>
                </a:cubicBezTo>
                <a:cubicBezTo>
                  <a:pt x="321" y="0"/>
                  <a:pt x="313" y="3"/>
                  <a:pt x="299" y="7"/>
                </a:cubicBezTo>
                <a:cubicBezTo>
                  <a:pt x="292" y="9"/>
                  <a:pt x="283" y="12"/>
                  <a:pt x="274" y="16"/>
                </a:cubicBezTo>
                <a:cubicBezTo>
                  <a:pt x="269" y="17"/>
                  <a:pt x="264" y="20"/>
                  <a:pt x="259" y="22"/>
                </a:cubicBezTo>
                <a:cubicBezTo>
                  <a:pt x="256" y="23"/>
                  <a:pt x="253" y="25"/>
                  <a:pt x="251" y="26"/>
                </a:cubicBezTo>
                <a:cubicBezTo>
                  <a:pt x="248" y="27"/>
                  <a:pt x="245" y="29"/>
                  <a:pt x="242" y="30"/>
                </a:cubicBezTo>
                <a:cubicBezTo>
                  <a:pt x="240" y="32"/>
                  <a:pt x="237" y="33"/>
                  <a:pt x="234" y="35"/>
                </a:cubicBezTo>
                <a:cubicBezTo>
                  <a:pt x="231" y="36"/>
                  <a:pt x="228" y="38"/>
                  <a:pt x="225" y="40"/>
                </a:cubicBezTo>
                <a:cubicBezTo>
                  <a:pt x="220" y="43"/>
                  <a:pt x="214" y="47"/>
                  <a:pt x="208" y="51"/>
                </a:cubicBezTo>
                <a:cubicBezTo>
                  <a:pt x="202" y="55"/>
                  <a:pt x="196" y="60"/>
                  <a:pt x="190" y="64"/>
                </a:cubicBezTo>
                <a:cubicBezTo>
                  <a:pt x="184" y="69"/>
                  <a:pt x="178" y="74"/>
                  <a:pt x="172" y="79"/>
                </a:cubicBezTo>
                <a:cubicBezTo>
                  <a:pt x="170" y="82"/>
                  <a:pt x="167" y="85"/>
                  <a:pt x="164" y="88"/>
                </a:cubicBezTo>
                <a:cubicBezTo>
                  <a:pt x="161" y="90"/>
                  <a:pt x="158" y="93"/>
                  <a:pt x="155" y="96"/>
                </a:cubicBezTo>
                <a:cubicBezTo>
                  <a:pt x="150" y="102"/>
                  <a:pt x="144" y="108"/>
                  <a:pt x="139" y="114"/>
                </a:cubicBezTo>
                <a:cubicBezTo>
                  <a:pt x="137" y="118"/>
                  <a:pt x="134" y="121"/>
                  <a:pt x="131" y="124"/>
                </a:cubicBezTo>
                <a:cubicBezTo>
                  <a:pt x="129" y="127"/>
                  <a:pt x="127" y="131"/>
                  <a:pt x="124" y="134"/>
                </a:cubicBezTo>
                <a:cubicBezTo>
                  <a:pt x="122" y="137"/>
                  <a:pt x="119" y="141"/>
                  <a:pt x="117" y="144"/>
                </a:cubicBezTo>
                <a:cubicBezTo>
                  <a:pt x="110" y="154"/>
                  <a:pt x="110" y="154"/>
                  <a:pt x="110" y="154"/>
                </a:cubicBezTo>
                <a:cubicBezTo>
                  <a:pt x="108" y="158"/>
                  <a:pt x="106" y="161"/>
                  <a:pt x="104" y="165"/>
                </a:cubicBezTo>
                <a:cubicBezTo>
                  <a:pt x="97" y="176"/>
                  <a:pt x="97" y="176"/>
                  <a:pt x="97" y="176"/>
                </a:cubicBezTo>
                <a:cubicBezTo>
                  <a:pt x="93" y="183"/>
                  <a:pt x="89" y="190"/>
                  <a:pt x="86" y="198"/>
                </a:cubicBezTo>
                <a:cubicBezTo>
                  <a:pt x="82" y="205"/>
                  <a:pt x="79" y="212"/>
                  <a:pt x="76" y="220"/>
                </a:cubicBezTo>
                <a:cubicBezTo>
                  <a:pt x="73" y="227"/>
                  <a:pt x="70" y="235"/>
                  <a:pt x="67" y="242"/>
                </a:cubicBezTo>
                <a:cubicBezTo>
                  <a:pt x="64" y="249"/>
                  <a:pt x="62" y="256"/>
                  <a:pt x="59" y="263"/>
                </a:cubicBezTo>
                <a:cubicBezTo>
                  <a:pt x="57" y="271"/>
                  <a:pt x="55" y="277"/>
                  <a:pt x="53" y="284"/>
                </a:cubicBezTo>
                <a:cubicBezTo>
                  <a:pt x="49" y="298"/>
                  <a:pt x="45" y="311"/>
                  <a:pt x="43" y="323"/>
                </a:cubicBezTo>
                <a:cubicBezTo>
                  <a:pt x="40" y="335"/>
                  <a:pt x="38" y="347"/>
                  <a:pt x="36" y="357"/>
                </a:cubicBezTo>
                <a:cubicBezTo>
                  <a:pt x="35" y="367"/>
                  <a:pt x="34" y="375"/>
                  <a:pt x="33" y="382"/>
                </a:cubicBezTo>
                <a:cubicBezTo>
                  <a:pt x="32" y="390"/>
                  <a:pt x="31" y="395"/>
                  <a:pt x="31" y="399"/>
                </a:cubicBezTo>
                <a:cubicBezTo>
                  <a:pt x="31" y="403"/>
                  <a:pt x="31" y="405"/>
                  <a:pt x="31" y="405"/>
                </a:cubicBezTo>
                <a:lnTo>
                  <a:pt x="0" y="402"/>
                </a:lnTo>
                <a:close/>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 name="Freeform 44"/>
          <p:cNvSpPr/>
          <p:nvPr userDrawn="1">
            <p:custDataLst>
              <p:tags r:id="rId38"/>
            </p:custDataLst>
          </p:nvPr>
        </p:nvSpPr>
        <p:spPr bwMode="auto">
          <a:xfrm>
            <a:off x="11188796" y="6195484"/>
            <a:ext cx="273051" cy="342900"/>
          </a:xfrm>
          <a:custGeom>
            <a:avLst/>
            <a:gdLst>
              <a:gd name="T0" fmla="*/ 290 w 321"/>
              <a:gd name="T1" fmla="*/ 405 h 405"/>
              <a:gd name="T2" fmla="*/ 290 w 321"/>
              <a:gd name="T3" fmla="*/ 399 h 405"/>
              <a:gd name="T4" fmla="*/ 288 w 321"/>
              <a:gd name="T5" fmla="*/ 382 h 405"/>
              <a:gd name="T6" fmla="*/ 284 w 321"/>
              <a:gd name="T7" fmla="*/ 357 h 405"/>
              <a:gd name="T8" fmla="*/ 278 w 321"/>
              <a:gd name="T9" fmla="*/ 323 h 405"/>
              <a:gd name="T10" fmla="*/ 268 w 321"/>
              <a:gd name="T11" fmla="*/ 284 h 405"/>
              <a:gd name="T12" fmla="*/ 262 w 321"/>
              <a:gd name="T13" fmla="*/ 263 h 405"/>
              <a:gd name="T14" fmla="*/ 254 w 321"/>
              <a:gd name="T15" fmla="*/ 242 h 405"/>
              <a:gd name="T16" fmla="*/ 245 w 321"/>
              <a:gd name="T17" fmla="*/ 220 h 405"/>
              <a:gd name="T18" fmla="*/ 235 w 321"/>
              <a:gd name="T19" fmla="*/ 198 h 405"/>
              <a:gd name="T20" fmla="*/ 224 w 321"/>
              <a:gd name="T21" fmla="*/ 176 h 405"/>
              <a:gd name="T22" fmla="*/ 217 w 321"/>
              <a:gd name="T23" fmla="*/ 165 h 405"/>
              <a:gd name="T24" fmla="*/ 211 w 321"/>
              <a:gd name="T25" fmla="*/ 154 h 405"/>
              <a:gd name="T26" fmla="*/ 204 w 321"/>
              <a:gd name="T27" fmla="*/ 144 h 405"/>
              <a:gd name="T28" fmla="*/ 197 w 321"/>
              <a:gd name="T29" fmla="*/ 134 h 405"/>
              <a:gd name="T30" fmla="*/ 189 w 321"/>
              <a:gd name="T31" fmla="*/ 124 h 405"/>
              <a:gd name="T32" fmla="*/ 182 w 321"/>
              <a:gd name="T33" fmla="*/ 114 h 405"/>
              <a:gd name="T34" fmla="*/ 165 w 321"/>
              <a:gd name="T35" fmla="*/ 96 h 405"/>
              <a:gd name="T36" fmla="*/ 157 w 321"/>
              <a:gd name="T37" fmla="*/ 88 h 405"/>
              <a:gd name="T38" fmla="*/ 148 w 321"/>
              <a:gd name="T39" fmla="*/ 79 h 405"/>
              <a:gd name="T40" fmla="*/ 131 w 321"/>
              <a:gd name="T41" fmla="*/ 64 h 405"/>
              <a:gd name="T42" fmla="*/ 113 w 321"/>
              <a:gd name="T43" fmla="*/ 51 h 405"/>
              <a:gd name="T44" fmla="*/ 96 w 321"/>
              <a:gd name="T45" fmla="*/ 40 h 405"/>
              <a:gd name="T46" fmla="*/ 87 w 321"/>
              <a:gd name="T47" fmla="*/ 35 h 405"/>
              <a:gd name="T48" fmla="*/ 78 w 321"/>
              <a:gd name="T49" fmla="*/ 30 h 405"/>
              <a:gd name="T50" fmla="*/ 70 w 321"/>
              <a:gd name="T51" fmla="*/ 26 h 405"/>
              <a:gd name="T52" fmla="*/ 62 w 321"/>
              <a:gd name="T53" fmla="*/ 22 h 405"/>
              <a:gd name="T54" fmla="*/ 47 w 321"/>
              <a:gd name="T55" fmla="*/ 16 h 405"/>
              <a:gd name="T56" fmla="*/ 22 w 321"/>
              <a:gd name="T57" fmla="*/ 7 h 405"/>
              <a:gd name="T58" fmla="*/ 0 w 321"/>
              <a:gd name="T59" fmla="*/ 0 h 405"/>
              <a:gd name="T60" fmla="*/ 23 w 321"/>
              <a:gd name="T61" fmla="*/ 5 h 405"/>
              <a:gd name="T62" fmla="*/ 48 w 321"/>
              <a:gd name="T63" fmla="*/ 13 h 405"/>
              <a:gd name="T64" fmla="*/ 64 w 321"/>
              <a:gd name="T65" fmla="*/ 19 h 405"/>
              <a:gd name="T66" fmla="*/ 72 w 321"/>
              <a:gd name="T67" fmla="*/ 22 h 405"/>
              <a:gd name="T68" fmla="*/ 81 w 321"/>
              <a:gd name="T69" fmla="*/ 26 h 405"/>
              <a:gd name="T70" fmla="*/ 89 w 321"/>
              <a:gd name="T71" fmla="*/ 30 h 405"/>
              <a:gd name="T72" fmla="*/ 99 w 321"/>
              <a:gd name="T73" fmla="*/ 35 h 405"/>
              <a:gd name="T74" fmla="*/ 117 w 321"/>
              <a:gd name="T75" fmla="*/ 45 h 405"/>
              <a:gd name="T76" fmla="*/ 136 w 321"/>
              <a:gd name="T77" fmla="*/ 58 h 405"/>
              <a:gd name="T78" fmla="*/ 155 w 321"/>
              <a:gd name="T79" fmla="*/ 72 h 405"/>
              <a:gd name="T80" fmla="*/ 164 w 321"/>
              <a:gd name="T81" fmla="*/ 80 h 405"/>
              <a:gd name="T82" fmla="*/ 173 w 321"/>
              <a:gd name="T83" fmla="*/ 88 h 405"/>
              <a:gd name="T84" fmla="*/ 191 w 321"/>
              <a:gd name="T85" fmla="*/ 106 h 405"/>
              <a:gd name="T86" fmla="*/ 200 w 321"/>
              <a:gd name="T87" fmla="*/ 116 h 405"/>
              <a:gd name="T88" fmla="*/ 208 w 321"/>
              <a:gd name="T89" fmla="*/ 125 h 405"/>
              <a:gd name="T90" fmla="*/ 216 w 321"/>
              <a:gd name="T91" fmla="*/ 135 h 405"/>
              <a:gd name="T92" fmla="*/ 223 w 321"/>
              <a:gd name="T93" fmla="*/ 146 h 405"/>
              <a:gd name="T94" fmla="*/ 231 w 321"/>
              <a:gd name="T95" fmla="*/ 156 h 405"/>
              <a:gd name="T96" fmla="*/ 238 w 321"/>
              <a:gd name="T97" fmla="*/ 167 h 405"/>
              <a:gd name="T98" fmla="*/ 251 w 321"/>
              <a:gd name="T99" fmla="*/ 189 h 405"/>
              <a:gd name="T100" fmla="*/ 263 w 321"/>
              <a:gd name="T101" fmla="*/ 212 h 405"/>
              <a:gd name="T102" fmla="*/ 273 w 321"/>
              <a:gd name="T103" fmla="*/ 234 h 405"/>
              <a:gd name="T104" fmla="*/ 283 w 321"/>
              <a:gd name="T105" fmla="*/ 256 h 405"/>
              <a:gd name="T106" fmla="*/ 291 w 321"/>
              <a:gd name="T107" fmla="*/ 277 h 405"/>
              <a:gd name="T108" fmla="*/ 303 w 321"/>
              <a:gd name="T109" fmla="*/ 317 h 405"/>
              <a:gd name="T110" fmla="*/ 312 w 321"/>
              <a:gd name="T111" fmla="*/ 351 h 405"/>
              <a:gd name="T112" fmla="*/ 317 w 321"/>
              <a:gd name="T113" fmla="*/ 378 h 405"/>
              <a:gd name="T114" fmla="*/ 320 w 321"/>
              <a:gd name="T115" fmla="*/ 396 h 405"/>
              <a:gd name="T116" fmla="*/ 321 w 321"/>
              <a:gd name="T117" fmla="*/ 402 h 405"/>
              <a:gd name="T118" fmla="*/ 290 w 321"/>
              <a:gd name="T119" fmla="*/ 40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1" h="405">
                <a:moveTo>
                  <a:pt x="290" y="405"/>
                </a:moveTo>
                <a:cubicBezTo>
                  <a:pt x="290" y="405"/>
                  <a:pt x="290" y="403"/>
                  <a:pt x="290" y="399"/>
                </a:cubicBezTo>
                <a:cubicBezTo>
                  <a:pt x="289" y="395"/>
                  <a:pt x="289" y="390"/>
                  <a:pt x="288" y="382"/>
                </a:cubicBezTo>
                <a:cubicBezTo>
                  <a:pt x="287" y="375"/>
                  <a:pt x="286" y="367"/>
                  <a:pt x="284" y="357"/>
                </a:cubicBezTo>
                <a:cubicBezTo>
                  <a:pt x="283" y="347"/>
                  <a:pt x="281" y="335"/>
                  <a:pt x="278" y="323"/>
                </a:cubicBezTo>
                <a:cubicBezTo>
                  <a:pt x="275" y="311"/>
                  <a:pt x="272" y="298"/>
                  <a:pt x="268" y="284"/>
                </a:cubicBezTo>
                <a:cubicBezTo>
                  <a:pt x="266" y="277"/>
                  <a:pt x="264" y="271"/>
                  <a:pt x="262" y="263"/>
                </a:cubicBezTo>
                <a:cubicBezTo>
                  <a:pt x="259" y="256"/>
                  <a:pt x="257" y="249"/>
                  <a:pt x="254" y="242"/>
                </a:cubicBezTo>
                <a:cubicBezTo>
                  <a:pt x="251" y="235"/>
                  <a:pt x="248" y="227"/>
                  <a:pt x="245" y="220"/>
                </a:cubicBezTo>
                <a:cubicBezTo>
                  <a:pt x="242" y="212"/>
                  <a:pt x="238" y="205"/>
                  <a:pt x="235" y="198"/>
                </a:cubicBezTo>
                <a:cubicBezTo>
                  <a:pt x="231" y="190"/>
                  <a:pt x="227" y="183"/>
                  <a:pt x="224" y="176"/>
                </a:cubicBezTo>
                <a:cubicBezTo>
                  <a:pt x="217" y="165"/>
                  <a:pt x="217" y="165"/>
                  <a:pt x="217" y="165"/>
                </a:cubicBezTo>
                <a:cubicBezTo>
                  <a:pt x="215" y="161"/>
                  <a:pt x="213" y="158"/>
                  <a:pt x="211" y="154"/>
                </a:cubicBezTo>
                <a:cubicBezTo>
                  <a:pt x="204" y="144"/>
                  <a:pt x="204" y="144"/>
                  <a:pt x="204" y="144"/>
                </a:cubicBezTo>
                <a:cubicBezTo>
                  <a:pt x="202" y="141"/>
                  <a:pt x="199" y="137"/>
                  <a:pt x="197" y="134"/>
                </a:cubicBezTo>
                <a:cubicBezTo>
                  <a:pt x="194" y="131"/>
                  <a:pt x="192" y="127"/>
                  <a:pt x="189" y="124"/>
                </a:cubicBezTo>
                <a:cubicBezTo>
                  <a:pt x="187" y="121"/>
                  <a:pt x="184" y="118"/>
                  <a:pt x="182" y="114"/>
                </a:cubicBezTo>
                <a:cubicBezTo>
                  <a:pt x="177" y="108"/>
                  <a:pt x="171" y="102"/>
                  <a:pt x="165" y="96"/>
                </a:cubicBezTo>
                <a:cubicBezTo>
                  <a:pt x="163" y="93"/>
                  <a:pt x="160" y="90"/>
                  <a:pt x="157" y="88"/>
                </a:cubicBezTo>
                <a:cubicBezTo>
                  <a:pt x="154" y="85"/>
                  <a:pt x="151" y="82"/>
                  <a:pt x="148" y="79"/>
                </a:cubicBezTo>
                <a:cubicBezTo>
                  <a:pt x="143" y="74"/>
                  <a:pt x="137" y="69"/>
                  <a:pt x="131" y="64"/>
                </a:cubicBezTo>
                <a:cubicBezTo>
                  <a:pt x="125" y="60"/>
                  <a:pt x="119" y="55"/>
                  <a:pt x="113" y="51"/>
                </a:cubicBezTo>
                <a:cubicBezTo>
                  <a:pt x="107" y="47"/>
                  <a:pt x="101" y="43"/>
                  <a:pt x="96" y="40"/>
                </a:cubicBezTo>
                <a:cubicBezTo>
                  <a:pt x="93" y="38"/>
                  <a:pt x="90" y="36"/>
                  <a:pt x="87" y="35"/>
                </a:cubicBezTo>
                <a:cubicBezTo>
                  <a:pt x="84" y="33"/>
                  <a:pt x="81" y="32"/>
                  <a:pt x="78" y="30"/>
                </a:cubicBezTo>
                <a:cubicBezTo>
                  <a:pt x="76" y="29"/>
                  <a:pt x="73" y="27"/>
                  <a:pt x="70" y="26"/>
                </a:cubicBezTo>
                <a:cubicBezTo>
                  <a:pt x="68" y="25"/>
                  <a:pt x="65" y="23"/>
                  <a:pt x="62" y="22"/>
                </a:cubicBezTo>
                <a:cubicBezTo>
                  <a:pt x="57" y="20"/>
                  <a:pt x="52" y="17"/>
                  <a:pt x="47" y="16"/>
                </a:cubicBezTo>
                <a:cubicBezTo>
                  <a:pt x="38" y="12"/>
                  <a:pt x="29" y="9"/>
                  <a:pt x="22" y="7"/>
                </a:cubicBezTo>
                <a:cubicBezTo>
                  <a:pt x="8" y="3"/>
                  <a:pt x="0" y="0"/>
                  <a:pt x="0" y="0"/>
                </a:cubicBezTo>
                <a:cubicBezTo>
                  <a:pt x="0" y="0"/>
                  <a:pt x="8" y="2"/>
                  <a:pt x="23" y="5"/>
                </a:cubicBezTo>
                <a:cubicBezTo>
                  <a:pt x="30" y="7"/>
                  <a:pt x="38" y="10"/>
                  <a:pt x="48" y="13"/>
                </a:cubicBezTo>
                <a:cubicBezTo>
                  <a:pt x="53" y="14"/>
                  <a:pt x="58" y="17"/>
                  <a:pt x="64" y="19"/>
                </a:cubicBezTo>
                <a:cubicBezTo>
                  <a:pt x="66" y="20"/>
                  <a:pt x="69" y="21"/>
                  <a:pt x="72" y="22"/>
                </a:cubicBezTo>
                <a:cubicBezTo>
                  <a:pt x="75" y="23"/>
                  <a:pt x="78" y="25"/>
                  <a:pt x="81" y="26"/>
                </a:cubicBezTo>
                <a:cubicBezTo>
                  <a:pt x="83" y="27"/>
                  <a:pt x="86" y="29"/>
                  <a:pt x="89" y="30"/>
                </a:cubicBezTo>
                <a:cubicBezTo>
                  <a:pt x="92" y="31"/>
                  <a:pt x="96" y="33"/>
                  <a:pt x="99" y="35"/>
                </a:cubicBezTo>
                <a:cubicBezTo>
                  <a:pt x="105" y="38"/>
                  <a:pt x="111" y="41"/>
                  <a:pt x="117" y="45"/>
                </a:cubicBezTo>
                <a:cubicBezTo>
                  <a:pt x="123" y="49"/>
                  <a:pt x="130" y="53"/>
                  <a:pt x="136" y="58"/>
                </a:cubicBezTo>
                <a:cubicBezTo>
                  <a:pt x="142" y="62"/>
                  <a:pt x="149" y="67"/>
                  <a:pt x="155" y="72"/>
                </a:cubicBezTo>
                <a:cubicBezTo>
                  <a:pt x="158" y="75"/>
                  <a:pt x="161" y="77"/>
                  <a:pt x="164" y="80"/>
                </a:cubicBezTo>
                <a:cubicBezTo>
                  <a:pt x="167" y="83"/>
                  <a:pt x="170" y="85"/>
                  <a:pt x="173" y="88"/>
                </a:cubicBezTo>
                <a:cubicBezTo>
                  <a:pt x="179" y="94"/>
                  <a:pt x="185" y="100"/>
                  <a:pt x="191" y="106"/>
                </a:cubicBezTo>
                <a:cubicBezTo>
                  <a:pt x="194" y="109"/>
                  <a:pt x="197" y="112"/>
                  <a:pt x="200" y="116"/>
                </a:cubicBezTo>
                <a:cubicBezTo>
                  <a:pt x="202" y="119"/>
                  <a:pt x="205" y="122"/>
                  <a:pt x="208" y="125"/>
                </a:cubicBezTo>
                <a:cubicBezTo>
                  <a:pt x="210" y="129"/>
                  <a:pt x="213" y="132"/>
                  <a:pt x="216" y="135"/>
                </a:cubicBezTo>
                <a:cubicBezTo>
                  <a:pt x="223" y="146"/>
                  <a:pt x="223" y="146"/>
                  <a:pt x="223" y="146"/>
                </a:cubicBezTo>
                <a:cubicBezTo>
                  <a:pt x="226" y="149"/>
                  <a:pt x="228" y="153"/>
                  <a:pt x="231" y="156"/>
                </a:cubicBezTo>
                <a:cubicBezTo>
                  <a:pt x="238" y="167"/>
                  <a:pt x="238" y="167"/>
                  <a:pt x="238" y="167"/>
                </a:cubicBezTo>
                <a:cubicBezTo>
                  <a:pt x="242" y="175"/>
                  <a:pt x="247" y="182"/>
                  <a:pt x="251" y="189"/>
                </a:cubicBezTo>
                <a:cubicBezTo>
                  <a:pt x="255" y="197"/>
                  <a:pt x="259" y="204"/>
                  <a:pt x="263" y="212"/>
                </a:cubicBezTo>
                <a:cubicBezTo>
                  <a:pt x="267" y="219"/>
                  <a:pt x="270" y="226"/>
                  <a:pt x="273" y="234"/>
                </a:cubicBezTo>
                <a:cubicBezTo>
                  <a:pt x="277" y="241"/>
                  <a:pt x="280" y="249"/>
                  <a:pt x="283" y="256"/>
                </a:cubicBezTo>
                <a:cubicBezTo>
                  <a:pt x="285" y="263"/>
                  <a:pt x="288" y="270"/>
                  <a:pt x="291" y="277"/>
                </a:cubicBezTo>
                <a:cubicBezTo>
                  <a:pt x="296" y="291"/>
                  <a:pt x="300" y="305"/>
                  <a:pt x="303" y="317"/>
                </a:cubicBezTo>
                <a:cubicBezTo>
                  <a:pt x="307" y="329"/>
                  <a:pt x="310" y="341"/>
                  <a:pt x="312" y="351"/>
                </a:cubicBezTo>
                <a:cubicBezTo>
                  <a:pt x="314" y="362"/>
                  <a:pt x="316" y="371"/>
                  <a:pt x="317" y="378"/>
                </a:cubicBezTo>
                <a:cubicBezTo>
                  <a:pt x="318" y="386"/>
                  <a:pt x="319" y="392"/>
                  <a:pt x="320" y="396"/>
                </a:cubicBezTo>
                <a:cubicBezTo>
                  <a:pt x="320" y="400"/>
                  <a:pt x="321" y="402"/>
                  <a:pt x="321" y="402"/>
                </a:cubicBezTo>
                <a:lnTo>
                  <a:pt x="290" y="405"/>
                </a:lnTo>
                <a:close/>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 name="Freeform 45"/>
          <p:cNvSpPr/>
          <p:nvPr userDrawn="1">
            <p:custDataLst>
              <p:tags r:id="rId39"/>
            </p:custDataLst>
          </p:nvPr>
        </p:nvSpPr>
        <p:spPr bwMode="auto">
          <a:xfrm>
            <a:off x="11419513" y="6350000"/>
            <a:ext cx="279400" cy="184149"/>
          </a:xfrm>
          <a:custGeom>
            <a:avLst/>
            <a:gdLst>
              <a:gd name="T0" fmla="*/ 0 w 329"/>
              <a:gd name="T1" fmla="*/ 213 h 218"/>
              <a:gd name="T2" fmla="*/ 1 w 329"/>
              <a:gd name="T3" fmla="*/ 212 h 218"/>
              <a:gd name="T4" fmla="*/ 2 w 329"/>
              <a:gd name="T5" fmla="*/ 208 h 218"/>
              <a:gd name="T6" fmla="*/ 6 w 329"/>
              <a:gd name="T7" fmla="*/ 194 h 218"/>
              <a:gd name="T8" fmla="*/ 25 w 329"/>
              <a:gd name="T9" fmla="*/ 149 h 218"/>
              <a:gd name="T10" fmla="*/ 43 w 329"/>
              <a:gd name="T11" fmla="*/ 121 h 218"/>
              <a:gd name="T12" fmla="*/ 66 w 329"/>
              <a:gd name="T13" fmla="*/ 93 h 218"/>
              <a:gd name="T14" fmla="*/ 94 w 329"/>
              <a:gd name="T15" fmla="*/ 67 h 218"/>
              <a:gd name="T16" fmla="*/ 127 w 329"/>
              <a:gd name="T17" fmla="*/ 44 h 218"/>
              <a:gd name="T18" fmla="*/ 145 w 329"/>
              <a:gd name="T19" fmla="*/ 35 h 218"/>
              <a:gd name="T20" fmla="*/ 163 w 329"/>
              <a:gd name="T21" fmla="*/ 27 h 218"/>
              <a:gd name="T22" fmla="*/ 199 w 329"/>
              <a:gd name="T23" fmla="*/ 15 h 218"/>
              <a:gd name="T24" fmla="*/ 216 w 329"/>
              <a:gd name="T25" fmla="*/ 10 h 218"/>
              <a:gd name="T26" fmla="*/ 233 w 329"/>
              <a:gd name="T27" fmla="*/ 7 h 218"/>
              <a:gd name="T28" fmla="*/ 249 w 329"/>
              <a:gd name="T29" fmla="*/ 4 h 218"/>
              <a:gd name="T30" fmla="*/ 257 w 329"/>
              <a:gd name="T31" fmla="*/ 3 h 218"/>
              <a:gd name="T32" fmla="*/ 265 w 329"/>
              <a:gd name="T33" fmla="*/ 3 h 218"/>
              <a:gd name="T34" fmla="*/ 279 w 329"/>
              <a:gd name="T35" fmla="*/ 1 h 218"/>
              <a:gd name="T36" fmla="*/ 291 w 329"/>
              <a:gd name="T37" fmla="*/ 1 h 218"/>
              <a:gd name="T38" fmla="*/ 302 w 329"/>
              <a:gd name="T39" fmla="*/ 0 h 218"/>
              <a:gd name="T40" fmla="*/ 312 w 329"/>
              <a:gd name="T41" fmla="*/ 1 h 218"/>
              <a:gd name="T42" fmla="*/ 329 w 329"/>
              <a:gd name="T43" fmla="*/ 1 h 218"/>
              <a:gd name="T44" fmla="*/ 312 w 329"/>
              <a:gd name="T45" fmla="*/ 2 h 218"/>
              <a:gd name="T46" fmla="*/ 302 w 329"/>
              <a:gd name="T47" fmla="*/ 3 h 218"/>
              <a:gd name="T48" fmla="*/ 291 w 329"/>
              <a:gd name="T49" fmla="*/ 4 h 218"/>
              <a:gd name="T50" fmla="*/ 279 w 329"/>
              <a:gd name="T51" fmla="*/ 5 h 218"/>
              <a:gd name="T52" fmla="*/ 265 w 329"/>
              <a:gd name="T53" fmla="*/ 7 h 218"/>
              <a:gd name="T54" fmla="*/ 258 w 329"/>
              <a:gd name="T55" fmla="*/ 9 h 218"/>
              <a:gd name="T56" fmla="*/ 250 w 329"/>
              <a:gd name="T57" fmla="*/ 10 h 218"/>
              <a:gd name="T58" fmla="*/ 235 w 329"/>
              <a:gd name="T59" fmla="*/ 14 h 218"/>
              <a:gd name="T60" fmla="*/ 218 w 329"/>
              <a:gd name="T61" fmla="*/ 18 h 218"/>
              <a:gd name="T62" fmla="*/ 202 w 329"/>
              <a:gd name="T63" fmla="*/ 24 h 218"/>
              <a:gd name="T64" fmla="*/ 168 w 329"/>
              <a:gd name="T65" fmla="*/ 38 h 218"/>
              <a:gd name="T66" fmla="*/ 151 w 329"/>
              <a:gd name="T67" fmla="*/ 47 h 218"/>
              <a:gd name="T68" fmla="*/ 136 w 329"/>
              <a:gd name="T69" fmla="*/ 57 h 218"/>
              <a:gd name="T70" fmla="*/ 106 w 329"/>
              <a:gd name="T71" fmla="*/ 81 h 218"/>
              <a:gd name="T72" fmla="*/ 82 w 329"/>
              <a:gd name="T73" fmla="*/ 107 h 218"/>
              <a:gd name="T74" fmla="*/ 63 w 329"/>
              <a:gd name="T75" fmla="*/ 134 h 218"/>
              <a:gd name="T76" fmla="*/ 49 w 329"/>
              <a:gd name="T77" fmla="*/ 161 h 218"/>
              <a:gd name="T78" fmla="*/ 34 w 329"/>
              <a:gd name="T79" fmla="*/ 203 h 218"/>
              <a:gd name="T80" fmla="*/ 31 w 329"/>
              <a:gd name="T81" fmla="*/ 214 h 218"/>
              <a:gd name="T82" fmla="*/ 31 w 329"/>
              <a:gd name="T83" fmla="*/ 217 h 218"/>
              <a:gd name="T84" fmla="*/ 31 w 329"/>
              <a:gd name="T85" fmla="*/ 218 h 218"/>
              <a:gd name="T86" fmla="*/ 0 w 329"/>
              <a:gd name="T87" fmla="*/ 21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9" h="218">
                <a:moveTo>
                  <a:pt x="0" y="213"/>
                </a:moveTo>
                <a:cubicBezTo>
                  <a:pt x="0" y="213"/>
                  <a:pt x="0" y="213"/>
                  <a:pt x="1" y="212"/>
                </a:cubicBezTo>
                <a:cubicBezTo>
                  <a:pt x="1" y="211"/>
                  <a:pt x="1" y="210"/>
                  <a:pt x="2" y="208"/>
                </a:cubicBezTo>
                <a:cubicBezTo>
                  <a:pt x="2" y="205"/>
                  <a:pt x="4" y="200"/>
                  <a:pt x="6" y="194"/>
                </a:cubicBezTo>
                <a:cubicBezTo>
                  <a:pt x="9" y="183"/>
                  <a:pt x="16" y="167"/>
                  <a:pt x="25" y="149"/>
                </a:cubicBezTo>
                <a:cubicBezTo>
                  <a:pt x="30" y="140"/>
                  <a:pt x="36" y="131"/>
                  <a:pt x="43" y="121"/>
                </a:cubicBezTo>
                <a:cubicBezTo>
                  <a:pt x="50" y="112"/>
                  <a:pt x="57" y="102"/>
                  <a:pt x="66" y="93"/>
                </a:cubicBezTo>
                <a:cubicBezTo>
                  <a:pt x="75" y="84"/>
                  <a:pt x="84" y="75"/>
                  <a:pt x="94" y="67"/>
                </a:cubicBezTo>
                <a:cubicBezTo>
                  <a:pt x="105" y="59"/>
                  <a:pt x="116" y="51"/>
                  <a:pt x="127" y="44"/>
                </a:cubicBezTo>
                <a:cubicBezTo>
                  <a:pt x="133" y="41"/>
                  <a:pt x="139" y="38"/>
                  <a:pt x="145" y="35"/>
                </a:cubicBezTo>
                <a:cubicBezTo>
                  <a:pt x="151" y="32"/>
                  <a:pt x="157" y="29"/>
                  <a:pt x="163" y="27"/>
                </a:cubicBezTo>
                <a:cubicBezTo>
                  <a:pt x="175" y="22"/>
                  <a:pt x="187" y="18"/>
                  <a:pt x="199" y="15"/>
                </a:cubicBezTo>
                <a:cubicBezTo>
                  <a:pt x="205" y="13"/>
                  <a:pt x="211" y="11"/>
                  <a:pt x="216" y="10"/>
                </a:cubicBezTo>
                <a:cubicBezTo>
                  <a:pt x="222" y="9"/>
                  <a:pt x="228" y="8"/>
                  <a:pt x="233" y="7"/>
                </a:cubicBezTo>
                <a:cubicBezTo>
                  <a:pt x="239" y="6"/>
                  <a:pt x="244" y="5"/>
                  <a:pt x="249" y="4"/>
                </a:cubicBezTo>
                <a:cubicBezTo>
                  <a:pt x="252" y="4"/>
                  <a:pt x="255" y="4"/>
                  <a:pt x="257" y="3"/>
                </a:cubicBezTo>
                <a:cubicBezTo>
                  <a:pt x="260" y="3"/>
                  <a:pt x="262" y="3"/>
                  <a:pt x="265" y="3"/>
                </a:cubicBezTo>
                <a:cubicBezTo>
                  <a:pt x="269" y="2"/>
                  <a:pt x="274" y="2"/>
                  <a:pt x="279" y="1"/>
                </a:cubicBezTo>
                <a:cubicBezTo>
                  <a:pt x="283" y="1"/>
                  <a:pt x="287" y="1"/>
                  <a:pt x="291" y="1"/>
                </a:cubicBezTo>
                <a:cubicBezTo>
                  <a:pt x="295" y="1"/>
                  <a:pt x="299" y="1"/>
                  <a:pt x="302" y="0"/>
                </a:cubicBezTo>
                <a:cubicBezTo>
                  <a:pt x="306" y="0"/>
                  <a:pt x="309" y="1"/>
                  <a:pt x="312" y="1"/>
                </a:cubicBezTo>
                <a:cubicBezTo>
                  <a:pt x="323" y="1"/>
                  <a:pt x="329" y="1"/>
                  <a:pt x="329" y="1"/>
                </a:cubicBezTo>
                <a:cubicBezTo>
                  <a:pt x="329" y="1"/>
                  <a:pt x="323" y="1"/>
                  <a:pt x="312" y="2"/>
                </a:cubicBezTo>
                <a:cubicBezTo>
                  <a:pt x="309" y="2"/>
                  <a:pt x="306" y="2"/>
                  <a:pt x="302" y="3"/>
                </a:cubicBezTo>
                <a:cubicBezTo>
                  <a:pt x="299" y="3"/>
                  <a:pt x="295" y="3"/>
                  <a:pt x="291" y="4"/>
                </a:cubicBezTo>
                <a:cubicBezTo>
                  <a:pt x="287" y="4"/>
                  <a:pt x="283" y="5"/>
                  <a:pt x="279" y="5"/>
                </a:cubicBezTo>
                <a:cubicBezTo>
                  <a:pt x="275" y="6"/>
                  <a:pt x="270" y="7"/>
                  <a:pt x="265" y="7"/>
                </a:cubicBezTo>
                <a:cubicBezTo>
                  <a:pt x="263" y="8"/>
                  <a:pt x="260" y="8"/>
                  <a:pt x="258" y="9"/>
                </a:cubicBezTo>
                <a:cubicBezTo>
                  <a:pt x="255" y="9"/>
                  <a:pt x="253" y="10"/>
                  <a:pt x="250" y="10"/>
                </a:cubicBezTo>
                <a:cubicBezTo>
                  <a:pt x="245" y="11"/>
                  <a:pt x="240" y="12"/>
                  <a:pt x="235" y="14"/>
                </a:cubicBezTo>
                <a:cubicBezTo>
                  <a:pt x="229" y="15"/>
                  <a:pt x="224" y="17"/>
                  <a:pt x="218" y="18"/>
                </a:cubicBezTo>
                <a:cubicBezTo>
                  <a:pt x="213" y="20"/>
                  <a:pt x="207" y="22"/>
                  <a:pt x="202" y="24"/>
                </a:cubicBezTo>
                <a:cubicBezTo>
                  <a:pt x="190" y="28"/>
                  <a:pt x="179" y="33"/>
                  <a:pt x="168" y="38"/>
                </a:cubicBezTo>
                <a:cubicBezTo>
                  <a:pt x="162" y="41"/>
                  <a:pt x="157" y="44"/>
                  <a:pt x="151" y="47"/>
                </a:cubicBezTo>
                <a:cubicBezTo>
                  <a:pt x="146" y="50"/>
                  <a:pt x="141" y="54"/>
                  <a:pt x="136" y="57"/>
                </a:cubicBezTo>
                <a:cubicBezTo>
                  <a:pt x="125" y="65"/>
                  <a:pt x="115" y="72"/>
                  <a:pt x="106" y="81"/>
                </a:cubicBezTo>
                <a:cubicBezTo>
                  <a:pt x="97" y="89"/>
                  <a:pt x="89" y="98"/>
                  <a:pt x="82" y="107"/>
                </a:cubicBezTo>
                <a:cubicBezTo>
                  <a:pt x="74" y="116"/>
                  <a:pt x="68" y="125"/>
                  <a:pt x="63" y="134"/>
                </a:cubicBezTo>
                <a:cubicBezTo>
                  <a:pt x="57" y="144"/>
                  <a:pt x="52" y="152"/>
                  <a:pt x="49" y="161"/>
                </a:cubicBezTo>
                <a:cubicBezTo>
                  <a:pt x="41" y="178"/>
                  <a:pt x="36" y="192"/>
                  <a:pt x="34" y="203"/>
                </a:cubicBezTo>
                <a:cubicBezTo>
                  <a:pt x="33" y="208"/>
                  <a:pt x="32" y="212"/>
                  <a:pt x="31" y="214"/>
                </a:cubicBezTo>
                <a:cubicBezTo>
                  <a:pt x="31" y="216"/>
                  <a:pt x="31" y="217"/>
                  <a:pt x="31" y="217"/>
                </a:cubicBezTo>
                <a:cubicBezTo>
                  <a:pt x="31" y="218"/>
                  <a:pt x="31" y="218"/>
                  <a:pt x="31" y="218"/>
                </a:cubicBezTo>
                <a:lnTo>
                  <a:pt x="0" y="213"/>
                </a:lnTo>
                <a:close/>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8" name="Freeform 46"/>
          <p:cNvSpPr/>
          <p:nvPr userDrawn="1">
            <p:custDataLst>
              <p:tags r:id="rId40"/>
            </p:custDataLst>
          </p:nvPr>
        </p:nvSpPr>
        <p:spPr bwMode="auto">
          <a:xfrm>
            <a:off x="11157047" y="6350000"/>
            <a:ext cx="279400" cy="184149"/>
          </a:xfrm>
          <a:custGeom>
            <a:avLst/>
            <a:gdLst>
              <a:gd name="T0" fmla="*/ 299 w 329"/>
              <a:gd name="T1" fmla="*/ 218 h 218"/>
              <a:gd name="T2" fmla="*/ 299 w 329"/>
              <a:gd name="T3" fmla="*/ 217 h 218"/>
              <a:gd name="T4" fmla="*/ 298 w 329"/>
              <a:gd name="T5" fmla="*/ 214 h 218"/>
              <a:gd name="T6" fmla="*/ 296 w 329"/>
              <a:gd name="T7" fmla="*/ 203 h 218"/>
              <a:gd name="T8" fmla="*/ 281 w 329"/>
              <a:gd name="T9" fmla="*/ 161 h 218"/>
              <a:gd name="T10" fmla="*/ 267 w 329"/>
              <a:gd name="T11" fmla="*/ 134 h 218"/>
              <a:gd name="T12" fmla="*/ 248 w 329"/>
              <a:gd name="T13" fmla="*/ 107 h 218"/>
              <a:gd name="T14" fmla="*/ 223 w 329"/>
              <a:gd name="T15" fmla="*/ 81 h 218"/>
              <a:gd name="T16" fmla="*/ 194 w 329"/>
              <a:gd name="T17" fmla="*/ 57 h 218"/>
              <a:gd name="T18" fmla="*/ 178 w 329"/>
              <a:gd name="T19" fmla="*/ 47 h 218"/>
              <a:gd name="T20" fmla="*/ 162 w 329"/>
              <a:gd name="T21" fmla="*/ 38 h 218"/>
              <a:gd name="T22" fmla="*/ 128 w 329"/>
              <a:gd name="T23" fmla="*/ 24 h 218"/>
              <a:gd name="T24" fmla="*/ 111 w 329"/>
              <a:gd name="T25" fmla="*/ 18 h 218"/>
              <a:gd name="T26" fmla="*/ 95 w 329"/>
              <a:gd name="T27" fmla="*/ 14 h 218"/>
              <a:gd name="T28" fmla="*/ 79 w 329"/>
              <a:gd name="T29" fmla="*/ 10 h 218"/>
              <a:gd name="T30" fmla="*/ 72 w 329"/>
              <a:gd name="T31" fmla="*/ 9 h 218"/>
              <a:gd name="T32" fmla="*/ 64 w 329"/>
              <a:gd name="T33" fmla="*/ 7 h 218"/>
              <a:gd name="T34" fmla="*/ 51 w 329"/>
              <a:gd name="T35" fmla="*/ 5 h 218"/>
              <a:gd name="T36" fmla="*/ 38 w 329"/>
              <a:gd name="T37" fmla="*/ 4 h 218"/>
              <a:gd name="T38" fmla="*/ 27 w 329"/>
              <a:gd name="T39" fmla="*/ 3 h 218"/>
              <a:gd name="T40" fmla="*/ 18 w 329"/>
              <a:gd name="T41" fmla="*/ 2 h 218"/>
              <a:gd name="T42" fmla="*/ 0 w 329"/>
              <a:gd name="T43" fmla="*/ 1 h 218"/>
              <a:gd name="T44" fmla="*/ 18 w 329"/>
              <a:gd name="T45" fmla="*/ 1 h 218"/>
              <a:gd name="T46" fmla="*/ 27 w 329"/>
              <a:gd name="T47" fmla="*/ 0 h 218"/>
              <a:gd name="T48" fmla="*/ 39 w 329"/>
              <a:gd name="T49" fmla="*/ 1 h 218"/>
              <a:gd name="T50" fmla="*/ 51 w 329"/>
              <a:gd name="T51" fmla="*/ 1 h 218"/>
              <a:gd name="T52" fmla="*/ 65 w 329"/>
              <a:gd name="T53" fmla="*/ 3 h 218"/>
              <a:gd name="T54" fmla="*/ 73 w 329"/>
              <a:gd name="T55" fmla="*/ 3 h 218"/>
              <a:gd name="T56" fmla="*/ 80 w 329"/>
              <a:gd name="T57" fmla="*/ 4 h 218"/>
              <a:gd name="T58" fmla="*/ 96 w 329"/>
              <a:gd name="T59" fmla="*/ 7 h 218"/>
              <a:gd name="T60" fmla="*/ 113 w 329"/>
              <a:gd name="T61" fmla="*/ 10 h 218"/>
              <a:gd name="T62" fmla="*/ 131 w 329"/>
              <a:gd name="T63" fmla="*/ 15 h 218"/>
              <a:gd name="T64" fmla="*/ 167 w 329"/>
              <a:gd name="T65" fmla="*/ 27 h 218"/>
              <a:gd name="T66" fmla="*/ 185 w 329"/>
              <a:gd name="T67" fmla="*/ 35 h 218"/>
              <a:gd name="T68" fmla="*/ 202 w 329"/>
              <a:gd name="T69" fmla="*/ 44 h 218"/>
              <a:gd name="T70" fmla="*/ 235 w 329"/>
              <a:gd name="T71" fmla="*/ 67 h 218"/>
              <a:gd name="T72" fmla="*/ 264 w 329"/>
              <a:gd name="T73" fmla="*/ 93 h 218"/>
              <a:gd name="T74" fmla="*/ 287 w 329"/>
              <a:gd name="T75" fmla="*/ 121 h 218"/>
              <a:gd name="T76" fmla="*/ 304 w 329"/>
              <a:gd name="T77" fmla="*/ 149 h 218"/>
              <a:gd name="T78" fmla="*/ 324 w 329"/>
              <a:gd name="T79" fmla="*/ 194 h 218"/>
              <a:gd name="T80" fmla="*/ 328 w 329"/>
              <a:gd name="T81" fmla="*/ 208 h 218"/>
              <a:gd name="T82" fmla="*/ 329 w 329"/>
              <a:gd name="T83" fmla="*/ 212 h 218"/>
              <a:gd name="T84" fmla="*/ 329 w 329"/>
              <a:gd name="T85" fmla="*/ 213 h 218"/>
              <a:gd name="T86" fmla="*/ 299 w 329"/>
              <a:gd name="T87" fmla="*/ 21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9" h="218">
                <a:moveTo>
                  <a:pt x="299" y="218"/>
                </a:moveTo>
                <a:cubicBezTo>
                  <a:pt x="299" y="218"/>
                  <a:pt x="299" y="218"/>
                  <a:pt x="299" y="217"/>
                </a:cubicBezTo>
                <a:cubicBezTo>
                  <a:pt x="299" y="217"/>
                  <a:pt x="299" y="216"/>
                  <a:pt x="298" y="214"/>
                </a:cubicBezTo>
                <a:cubicBezTo>
                  <a:pt x="298" y="212"/>
                  <a:pt x="297" y="208"/>
                  <a:pt x="296" y="203"/>
                </a:cubicBezTo>
                <a:cubicBezTo>
                  <a:pt x="293" y="192"/>
                  <a:pt x="289" y="178"/>
                  <a:pt x="281" y="161"/>
                </a:cubicBezTo>
                <a:cubicBezTo>
                  <a:pt x="277" y="152"/>
                  <a:pt x="273" y="144"/>
                  <a:pt x="267" y="134"/>
                </a:cubicBezTo>
                <a:cubicBezTo>
                  <a:pt x="262" y="125"/>
                  <a:pt x="255" y="116"/>
                  <a:pt x="248" y="107"/>
                </a:cubicBezTo>
                <a:cubicBezTo>
                  <a:pt x="241" y="98"/>
                  <a:pt x="232" y="89"/>
                  <a:pt x="223" y="81"/>
                </a:cubicBezTo>
                <a:cubicBezTo>
                  <a:pt x="214" y="72"/>
                  <a:pt x="204" y="65"/>
                  <a:pt x="194" y="57"/>
                </a:cubicBezTo>
                <a:cubicBezTo>
                  <a:pt x="189" y="54"/>
                  <a:pt x="184" y="50"/>
                  <a:pt x="178" y="47"/>
                </a:cubicBezTo>
                <a:cubicBezTo>
                  <a:pt x="173" y="44"/>
                  <a:pt x="167" y="41"/>
                  <a:pt x="162" y="38"/>
                </a:cubicBezTo>
                <a:cubicBezTo>
                  <a:pt x="151" y="33"/>
                  <a:pt x="139" y="28"/>
                  <a:pt x="128" y="24"/>
                </a:cubicBezTo>
                <a:cubicBezTo>
                  <a:pt x="122" y="22"/>
                  <a:pt x="117" y="20"/>
                  <a:pt x="111" y="18"/>
                </a:cubicBezTo>
                <a:cubicBezTo>
                  <a:pt x="106" y="17"/>
                  <a:pt x="100" y="15"/>
                  <a:pt x="95" y="14"/>
                </a:cubicBezTo>
                <a:cubicBezTo>
                  <a:pt x="90" y="12"/>
                  <a:pt x="84" y="11"/>
                  <a:pt x="79" y="10"/>
                </a:cubicBezTo>
                <a:cubicBezTo>
                  <a:pt x="77" y="10"/>
                  <a:pt x="74" y="9"/>
                  <a:pt x="72" y="9"/>
                </a:cubicBezTo>
                <a:cubicBezTo>
                  <a:pt x="69" y="8"/>
                  <a:pt x="67" y="8"/>
                  <a:pt x="64" y="7"/>
                </a:cubicBezTo>
                <a:cubicBezTo>
                  <a:pt x="60" y="7"/>
                  <a:pt x="55" y="6"/>
                  <a:pt x="51" y="5"/>
                </a:cubicBezTo>
                <a:cubicBezTo>
                  <a:pt x="46" y="5"/>
                  <a:pt x="42" y="4"/>
                  <a:pt x="38" y="4"/>
                </a:cubicBezTo>
                <a:cubicBezTo>
                  <a:pt x="34" y="3"/>
                  <a:pt x="31" y="3"/>
                  <a:pt x="27" y="3"/>
                </a:cubicBezTo>
                <a:cubicBezTo>
                  <a:pt x="24" y="2"/>
                  <a:pt x="21" y="2"/>
                  <a:pt x="18" y="2"/>
                </a:cubicBezTo>
                <a:cubicBezTo>
                  <a:pt x="7" y="1"/>
                  <a:pt x="0" y="1"/>
                  <a:pt x="0" y="1"/>
                </a:cubicBezTo>
                <a:cubicBezTo>
                  <a:pt x="0" y="1"/>
                  <a:pt x="7" y="1"/>
                  <a:pt x="18" y="1"/>
                </a:cubicBezTo>
                <a:cubicBezTo>
                  <a:pt x="21" y="1"/>
                  <a:pt x="24" y="0"/>
                  <a:pt x="27" y="0"/>
                </a:cubicBezTo>
                <a:cubicBezTo>
                  <a:pt x="31" y="1"/>
                  <a:pt x="35" y="1"/>
                  <a:pt x="39" y="1"/>
                </a:cubicBezTo>
                <a:cubicBezTo>
                  <a:pt x="42" y="1"/>
                  <a:pt x="47" y="1"/>
                  <a:pt x="51" y="1"/>
                </a:cubicBezTo>
                <a:cubicBezTo>
                  <a:pt x="56" y="2"/>
                  <a:pt x="60" y="2"/>
                  <a:pt x="65" y="3"/>
                </a:cubicBezTo>
                <a:cubicBezTo>
                  <a:pt x="68" y="3"/>
                  <a:pt x="70" y="3"/>
                  <a:pt x="73" y="3"/>
                </a:cubicBezTo>
                <a:cubicBezTo>
                  <a:pt x="75" y="4"/>
                  <a:pt x="78" y="4"/>
                  <a:pt x="80" y="4"/>
                </a:cubicBezTo>
                <a:cubicBezTo>
                  <a:pt x="85" y="5"/>
                  <a:pt x="91" y="6"/>
                  <a:pt x="96" y="7"/>
                </a:cubicBezTo>
                <a:cubicBezTo>
                  <a:pt x="102" y="8"/>
                  <a:pt x="108" y="9"/>
                  <a:pt x="113" y="10"/>
                </a:cubicBezTo>
                <a:cubicBezTo>
                  <a:pt x="119" y="11"/>
                  <a:pt x="125" y="13"/>
                  <a:pt x="131" y="15"/>
                </a:cubicBezTo>
                <a:cubicBezTo>
                  <a:pt x="143" y="18"/>
                  <a:pt x="155" y="22"/>
                  <a:pt x="167" y="27"/>
                </a:cubicBezTo>
                <a:cubicBezTo>
                  <a:pt x="173" y="29"/>
                  <a:pt x="179" y="32"/>
                  <a:pt x="185" y="35"/>
                </a:cubicBezTo>
                <a:cubicBezTo>
                  <a:pt x="191" y="38"/>
                  <a:pt x="197" y="41"/>
                  <a:pt x="202" y="44"/>
                </a:cubicBezTo>
                <a:cubicBezTo>
                  <a:pt x="214" y="51"/>
                  <a:pt x="225" y="59"/>
                  <a:pt x="235" y="67"/>
                </a:cubicBezTo>
                <a:cubicBezTo>
                  <a:pt x="246" y="75"/>
                  <a:pt x="255" y="84"/>
                  <a:pt x="264" y="93"/>
                </a:cubicBezTo>
                <a:cubicBezTo>
                  <a:pt x="272" y="102"/>
                  <a:pt x="280" y="112"/>
                  <a:pt x="287" y="121"/>
                </a:cubicBezTo>
                <a:cubicBezTo>
                  <a:pt x="294" y="131"/>
                  <a:pt x="299" y="140"/>
                  <a:pt x="304" y="149"/>
                </a:cubicBezTo>
                <a:cubicBezTo>
                  <a:pt x="314" y="167"/>
                  <a:pt x="320" y="183"/>
                  <a:pt x="324" y="194"/>
                </a:cubicBezTo>
                <a:cubicBezTo>
                  <a:pt x="326" y="200"/>
                  <a:pt x="327" y="205"/>
                  <a:pt x="328" y="208"/>
                </a:cubicBezTo>
                <a:cubicBezTo>
                  <a:pt x="329" y="210"/>
                  <a:pt x="329" y="211"/>
                  <a:pt x="329" y="212"/>
                </a:cubicBezTo>
                <a:cubicBezTo>
                  <a:pt x="329" y="213"/>
                  <a:pt x="329" y="213"/>
                  <a:pt x="329" y="213"/>
                </a:cubicBezTo>
                <a:lnTo>
                  <a:pt x="299" y="218"/>
                </a:lnTo>
                <a:close/>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9" name="Freeform 47"/>
          <p:cNvSpPr/>
          <p:nvPr userDrawn="1">
            <p:custDataLst>
              <p:tags r:id="rId41"/>
            </p:custDataLst>
          </p:nvPr>
        </p:nvSpPr>
        <p:spPr bwMode="auto">
          <a:xfrm>
            <a:off x="11413163" y="6159500"/>
            <a:ext cx="63500" cy="321733"/>
          </a:xfrm>
          <a:custGeom>
            <a:avLst/>
            <a:gdLst>
              <a:gd name="T0" fmla="*/ 3 w 74"/>
              <a:gd name="T1" fmla="*/ 381 h 381"/>
              <a:gd name="T2" fmla="*/ 3 w 74"/>
              <a:gd name="T3" fmla="*/ 376 h 381"/>
              <a:gd name="T4" fmla="*/ 2 w 74"/>
              <a:gd name="T5" fmla="*/ 364 h 381"/>
              <a:gd name="T6" fmla="*/ 1 w 74"/>
              <a:gd name="T7" fmla="*/ 319 h 381"/>
              <a:gd name="T8" fmla="*/ 7 w 74"/>
              <a:gd name="T9" fmla="*/ 183 h 381"/>
              <a:gd name="T10" fmla="*/ 12 w 74"/>
              <a:gd name="T11" fmla="*/ 146 h 381"/>
              <a:gd name="T12" fmla="*/ 19 w 74"/>
              <a:gd name="T13" fmla="*/ 111 h 381"/>
              <a:gd name="T14" fmla="*/ 23 w 74"/>
              <a:gd name="T15" fmla="*/ 94 h 381"/>
              <a:gd name="T16" fmla="*/ 28 w 74"/>
              <a:gd name="T17" fmla="*/ 79 h 381"/>
              <a:gd name="T18" fmla="*/ 39 w 74"/>
              <a:gd name="T19" fmla="*/ 51 h 381"/>
              <a:gd name="T20" fmla="*/ 45 w 74"/>
              <a:gd name="T21" fmla="*/ 39 h 381"/>
              <a:gd name="T22" fmla="*/ 51 w 74"/>
              <a:gd name="T23" fmla="*/ 28 h 381"/>
              <a:gd name="T24" fmla="*/ 57 w 74"/>
              <a:gd name="T25" fmla="*/ 19 h 381"/>
              <a:gd name="T26" fmla="*/ 62 w 74"/>
              <a:gd name="T27" fmla="*/ 12 h 381"/>
              <a:gd name="T28" fmla="*/ 71 w 74"/>
              <a:gd name="T29" fmla="*/ 3 h 381"/>
              <a:gd name="T30" fmla="*/ 74 w 74"/>
              <a:gd name="T31" fmla="*/ 0 h 381"/>
              <a:gd name="T32" fmla="*/ 71 w 74"/>
              <a:gd name="T33" fmla="*/ 3 h 381"/>
              <a:gd name="T34" fmla="*/ 63 w 74"/>
              <a:gd name="T35" fmla="*/ 13 h 381"/>
              <a:gd name="T36" fmla="*/ 59 w 74"/>
              <a:gd name="T37" fmla="*/ 21 h 381"/>
              <a:gd name="T38" fmla="*/ 53 w 74"/>
              <a:gd name="T39" fmla="*/ 30 h 381"/>
              <a:gd name="T40" fmla="*/ 48 w 74"/>
              <a:gd name="T41" fmla="*/ 40 h 381"/>
              <a:gd name="T42" fmla="*/ 44 w 74"/>
              <a:gd name="T43" fmla="*/ 52 h 381"/>
              <a:gd name="T44" fmla="*/ 35 w 74"/>
              <a:gd name="T45" fmla="*/ 81 h 381"/>
              <a:gd name="T46" fmla="*/ 32 w 74"/>
              <a:gd name="T47" fmla="*/ 96 h 381"/>
              <a:gd name="T48" fmla="*/ 29 w 74"/>
              <a:gd name="T49" fmla="*/ 113 h 381"/>
              <a:gd name="T50" fmla="*/ 24 w 74"/>
              <a:gd name="T51" fmla="*/ 148 h 381"/>
              <a:gd name="T52" fmla="*/ 22 w 74"/>
              <a:gd name="T53" fmla="*/ 184 h 381"/>
              <a:gd name="T54" fmla="*/ 27 w 74"/>
              <a:gd name="T55" fmla="*/ 317 h 381"/>
              <a:gd name="T56" fmla="*/ 31 w 74"/>
              <a:gd name="T57" fmla="*/ 361 h 381"/>
              <a:gd name="T58" fmla="*/ 33 w 74"/>
              <a:gd name="T59" fmla="*/ 373 h 381"/>
              <a:gd name="T60" fmla="*/ 34 w 74"/>
              <a:gd name="T61" fmla="*/ 377 h 381"/>
              <a:gd name="T62" fmla="*/ 3 w 74"/>
              <a:gd name="T63" fmla="*/ 381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381">
                <a:moveTo>
                  <a:pt x="3" y="381"/>
                </a:moveTo>
                <a:cubicBezTo>
                  <a:pt x="3" y="381"/>
                  <a:pt x="3" y="379"/>
                  <a:pt x="3" y="376"/>
                </a:cubicBezTo>
                <a:cubicBezTo>
                  <a:pt x="3" y="373"/>
                  <a:pt x="2" y="369"/>
                  <a:pt x="2" y="364"/>
                </a:cubicBezTo>
                <a:cubicBezTo>
                  <a:pt x="2" y="353"/>
                  <a:pt x="1" y="337"/>
                  <a:pt x="1" y="319"/>
                </a:cubicBezTo>
                <a:cubicBezTo>
                  <a:pt x="0" y="282"/>
                  <a:pt x="1" y="232"/>
                  <a:pt x="7" y="183"/>
                </a:cubicBezTo>
                <a:cubicBezTo>
                  <a:pt x="8" y="170"/>
                  <a:pt x="10" y="158"/>
                  <a:pt x="12" y="146"/>
                </a:cubicBezTo>
                <a:cubicBezTo>
                  <a:pt x="14" y="134"/>
                  <a:pt x="17" y="122"/>
                  <a:pt x="19" y="111"/>
                </a:cubicBezTo>
                <a:cubicBezTo>
                  <a:pt x="21" y="105"/>
                  <a:pt x="22" y="100"/>
                  <a:pt x="23" y="94"/>
                </a:cubicBezTo>
                <a:cubicBezTo>
                  <a:pt x="25" y="89"/>
                  <a:pt x="27" y="84"/>
                  <a:pt x="28" y="79"/>
                </a:cubicBezTo>
                <a:cubicBezTo>
                  <a:pt x="32" y="69"/>
                  <a:pt x="35" y="59"/>
                  <a:pt x="39" y="51"/>
                </a:cubicBezTo>
                <a:cubicBezTo>
                  <a:pt x="41" y="46"/>
                  <a:pt x="43" y="42"/>
                  <a:pt x="45" y="39"/>
                </a:cubicBezTo>
                <a:cubicBezTo>
                  <a:pt x="47" y="35"/>
                  <a:pt x="49" y="31"/>
                  <a:pt x="51" y="28"/>
                </a:cubicBezTo>
                <a:cubicBezTo>
                  <a:pt x="53" y="25"/>
                  <a:pt x="55" y="22"/>
                  <a:pt x="57" y="19"/>
                </a:cubicBezTo>
                <a:cubicBezTo>
                  <a:pt x="59" y="17"/>
                  <a:pt x="61" y="15"/>
                  <a:pt x="62" y="12"/>
                </a:cubicBezTo>
                <a:cubicBezTo>
                  <a:pt x="66" y="8"/>
                  <a:pt x="69" y="5"/>
                  <a:pt x="71" y="3"/>
                </a:cubicBezTo>
                <a:cubicBezTo>
                  <a:pt x="73" y="1"/>
                  <a:pt x="74" y="0"/>
                  <a:pt x="74" y="0"/>
                </a:cubicBezTo>
                <a:cubicBezTo>
                  <a:pt x="74" y="0"/>
                  <a:pt x="73" y="1"/>
                  <a:pt x="71" y="3"/>
                </a:cubicBezTo>
                <a:cubicBezTo>
                  <a:pt x="69" y="6"/>
                  <a:pt x="66" y="9"/>
                  <a:pt x="63" y="13"/>
                </a:cubicBezTo>
                <a:cubicBezTo>
                  <a:pt x="62" y="15"/>
                  <a:pt x="60" y="18"/>
                  <a:pt x="59" y="21"/>
                </a:cubicBezTo>
                <a:cubicBezTo>
                  <a:pt x="57" y="23"/>
                  <a:pt x="55" y="26"/>
                  <a:pt x="53" y="30"/>
                </a:cubicBezTo>
                <a:cubicBezTo>
                  <a:pt x="52" y="33"/>
                  <a:pt x="50" y="37"/>
                  <a:pt x="48" y="40"/>
                </a:cubicBezTo>
                <a:cubicBezTo>
                  <a:pt x="47" y="44"/>
                  <a:pt x="45" y="48"/>
                  <a:pt x="44" y="52"/>
                </a:cubicBezTo>
                <a:cubicBezTo>
                  <a:pt x="40" y="61"/>
                  <a:pt x="38" y="70"/>
                  <a:pt x="35" y="81"/>
                </a:cubicBezTo>
                <a:cubicBezTo>
                  <a:pt x="34" y="86"/>
                  <a:pt x="33" y="91"/>
                  <a:pt x="32" y="96"/>
                </a:cubicBezTo>
                <a:cubicBezTo>
                  <a:pt x="31" y="102"/>
                  <a:pt x="30" y="107"/>
                  <a:pt x="29" y="113"/>
                </a:cubicBezTo>
                <a:cubicBezTo>
                  <a:pt x="27" y="124"/>
                  <a:pt x="25" y="136"/>
                  <a:pt x="24" y="148"/>
                </a:cubicBezTo>
                <a:cubicBezTo>
                  <a:pt x="23" y="160"/>
                  <a:pt x="23" y="172"/>
                  <a:pt x="22" y="184"/>
                </a:cubicBezTo>
                <a:cubicBezTo>
                  <a:pt x="20" y="232"/>
                  <a:pt x="23" y="281"/>
                  <a:pt x="27" y="317"/>
                </a:cubicBezTo>
                <a:cubicBezTo>
                  <a:pt x="28" y="336"/>
                  <a:pt x="30" y="351"/>
                  <a:pt x="31" y="361"/>
                </a:cubicBezTo>
                <a:cubicBezTo>
                  <a:pt x="32" y="366"/>
                  <a:pt x="33" y="370"/>
                  <a:pt x="33" y="373"/>
                </a:cubicBezTo>
                <a:cubicBezTo>
                  <a:pt x="34" y="376"/>
                  <a:pt x="34" y="377"/>
                  <a:pt x="34" y="377"/>
                </a:cubicBezTo>
                <a:lnTo>
                  <a:pt x="3" y="381"/>
                </a:lnTo>
                <a:close/>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0" name="Oval 48"/>
          <p:cNvSpPr>
            <a:spLocks noChangeArrowheads="1"/>
          </p:cNvSpPr>
          <p:nvPr userDrawn="1">
            <p:custDataLst>
              <p:tags r:id="rId42"/>
            </p:custDataLst>
          </p:nvPr>
        </p:nvSpPr>
        <p:spPr bwMode="auto">
          <a:xfrm>
            <a:off x="10160096" y="6633633"/>
            <a:ext cx="427567" cy="103716"/>
          </a:xfrm>
          <a:prstGeom prst="ellipse">
            <a:avLst/>
          </a:prstGeom>
          <a:solidFill>
            <a:srgbClr val="C57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1" name="Oval 49"/>
          <p:cNvSpPr>
            <a:spLocks noChangeArrowheads="1"/>
          </p:cNvSpPr>
          <p:nvPr userDrawn="1">
            <p:custDataLst>
              <p:tags r:id="rId43"/>
            </p:custDataLst>
          </p:nvPr>
        </p:nvSpPr>
        <p:spPr bwMode="auto">
          <a:xfrm>
            <a:off x="9990763" y="5050367"/>
            <a:ext cx="800100" cy="1250949"/>
          </a:xfrm>
          <a:prstGeom prst="ellipse">
            <a:avLst/>
          </a:prstGeom>
          <a:solidFill>
            <a:srgbClr val="F0587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2" name="Freeform 50"/>
          <p:cNvSpPr/>
          <p:nvPr userDrawn="1">
            <p:custDataLst>
              <p:tags r:id="rId44"/>
            </p:custDataLst>
          </p:nvPr>
        </p:nvSpPr>
        <p:spPr bwMode="auto">
          <a:xfrm>
            <a:off x="9999229" y="5050367"/>
            <a:ext cx="383117" cy="1248833"/>
          </a:xfrm>
          <a:custGeom>
            <a:avLst/>
            <a:gdLst>
              <a:gd name="T0" fmla="*/ 452 w 452"/>
              <a:gd name="T1" fmla="*/ 0 h 1479"/>
              <a:gd name="T2" fmla="*/ 0 w 452"/>
              <a:gd name="T3" fmla="*/ 740 h 1479"/>
              <a:gd name="T4" fmla="*/ 452 w 452"/>
              <a:gd name="T5" fmla="*/ 1479 h 1479"/>
              <a:gd name="T6" fmla="*/ 452 w 452"/>
              <a:gd name="T7" fmla="*/ 0 h 1479"/>
            </a:gdLst>
            <a:ahLst/>
            <a:cxnLst>
              <a:cxn ang="0">
                <a:pos x="T0" y="T1"/>
              </a:cxn>
              <a:cxn ang="0">
                <a:pos x="T2" y="T3"/>
              </a:cxn>
              <a:cxn ang="0">
                <a:pos x="T4" y="T5"/>
              </a:cxn>
              <a:cxn ang="0">
                <a:pos x="T6" y="T7"/>
              </a:cxn>
            </a:cxnLst>
            <a:rect l="0" t="0" r="r" b="b"/>
            <a:pathLst>
              <a:path w="452" h="1479">
                <a:moveTo>
                  <a:pt x="452" y="0"/>
                </a:moveTo>
                <a:cubicBezTo>
                  <a:pt x="200" y="16"/>
                  <a:pt x="0" y="341"/>
                  <a:pt x="0" y="740"/>
                </a:cubicBezTo>
                <a:cubicBezTo>
                  <a:pt x="0" y="1139"/>
                  <a:pt x="200" y="1464"/>
                  <a:pt x="452" y="1479"/>
                </a:cubicBezTo>
                <a:cubicBezTo>
                  <a:pt x="452" y="0"/>
                  <a:pt x="452" y="0"/>
                  <a:pt x="452" y="0"/>
                </a:cubicBezTo>
              </a:path>
            </a:pathLst>
          </a:custGeom>
          <a:solidFill>
            <a:srgbClr val="F771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3" name="Freeform 51"/>
          <p:cNvSpPr/>
          <p:nvPr userDrawn="1">
            <p:custDataLst>
              <p:tags r:id="rId45"/>
            </p:custDataLst>
          </p:nvPr>
        </p:nvSpPr>
        <p:spPr bwMode="auto">
          <a:xfrm>
            <a:off x="10325196" y="5806017"/>
            <a:ext cx="65617" cy="884767"/>
          </a:xfrm>
          <a:custGeom>
            <a:avLst/>
            <a:gdLst>
              <a:gd name="T0" fmla="*/ 76 w 76"/>
              <a:gd name="T1" fmla="*/ 1010 h 1048"/>
              <a:gd name="T2" fmla="*/ 38 w 76"/>
              <a:gd name="T3" fmla="*/ 1048 h 1048"/>
              <a:gd name="T4" fmla="*/ 0 w 76"/>
              <a:gd name="T5" fmla="*/ 1010 h 1048"/>
              <a:gd name="T6" fmla="*/ 0 w 76"/>
              <a:gd name="T7" fmla="*/ 38 h 1048"/>
              <a:gd name="T8" fmla="*/ 38 w 76"/>
              <a:gd name="T9" fmla="*/ 0 h 1048"/>
              <a:gd name="T10" fmla="*/ 76 w 76"/>
              <a:gd name="T11" fmla="*/ 38 h 1048"/>
              <a:gd name="T12" fmla="*/ 76 w 76"/>
              <a:gd name="T13" fmla="*/ 1010 h 1048"/>
            </a:gdLst>
            <a:ahLst/>
            <a:cxnLst>
              <a:cxn ang="0">
                <a:pos x="T0" y="T1"/>
              </a:cxn>
              <a:cxn ang="0">
                <a:pos x="T2" y="T3"/>
              </a:cxn>
              <a:cxn ang="0">
                <a:pos x="T4" y="T5"/>
              </a:cxn>
              <a:cxn ang="0">
                <a:pos x="T6" y="T7"/>
              </a:cxn>
              <a:cxn ang="0">
                <a:pos x="T8" y="T9"/>
              </a:cxn>
              <a:cxn ang="0">
                <a:pos x="T10" y="T11"/>
              </a:cxn>
              <a:cxn ang="0">
                <a:pos x="T12" y="T13"/>
              </a:cxn>
            </a:cxnLst>
            <a:rect l="0" t="0" r="r" b="b"/>
            <a:pathLst>
              <a:path w="76" h="1048">
                <a:moveTo>
                  <a:pt x="76" y="1010"/>
                </a:moveTo>
                <a:cubicBezTo>
                  <a:pt x="76" y="1031"/>
                  <a:pt x="59" y="1048"/>
                  <a:pt x="38" y="1048"/>
                </a:cubicBezTo>
                <a:cubicBezTo>
                  <a:pt x="17" y="1048"/>
                  <a:pt x="0" y="1031"/>
                  <a:pt x="0" y="1010"/>
                </a:cubicBezTo>
                <a:cubicBezTo>
                  <a:pt x="0" y="38"/>
                  <a:pt x="0" y="38"/>
                  <a:pt x="0" y="38"/>
                </a:cubicBezTo>
                <a:cubicBezTo>
                  <a:pt x="0" y="17"/>
                  <a:pt x="17" y="0"/>
                  <a:pt x="38" y="0"/>
                </a:cubicBezTo>
                <a:cubicBezTo>
                  <a:pt x="59" y="0"/>
                  <a:pt x="76" y="17"/>
                  <a:pt x="76" y="38"/>
                </a:cubicBezTo>
                <a:lnTo>
                  <a:pt x="76" y="1010"/>
                </a:lnTo>
                <a:close/>
              </a:path>
            </a:pathLst>
          </a:custGeom>
          <a:solidFill>
            <a:srgbClr val="8E503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4" name="Oval 52"/>
          <p:cNvSpPr>
            <a:spLocks noChangeArrowheads="1"/>
          </p:cNvSpPr>
          <p:nvPr userDrawn="1">
            <p:custDataLst>
              <p:tags r:id="rId46"/>
            </p:custDataLst>
          </p:nvPr>
        </p:nvSpPr>
        <p:spPr bwMode="auto">
          <a:xfrm>
            <a:off x="7323763" y="6479117"/>
            <a:ext cx="406400" cy="97367"/>
          </a:xfrm>
          <a:prstGeom prst="ellipse">
            <a:avLst/>
          </a:prstGeom>
          <a:solidFill>
            <a:srgbClr val="C57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5" name="Oval 53"/>
          <p:cNvSpPr>
            <a:spLocks noChangeArrowheads="1"/>
          </p:cNvSpPr>
          <p:nvPr userDrawn="1">
            <p:custDataLst>
              <p:tags r:id="rId47"/>
            </p:custDataLst>
          </p:nvPr>
        </p:nvSpPr>
        <p:spPr bwMode="auto">
          <a:xfrm>
            <a:off x="7160780" y="4976284"/>
            <a:ext cx="759884" cy="1187449"/>
          </a:xfrm>
          <a:prstGeom prst="ellipse">
            <a:avLst/>
          </a:prstGeom>
          <a:solidFill>
            <a:srgbClr val="CC8C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6" name="Freeform 54"/>
          <p:cNvSpPr/>
          <p:nvPr userDrawn="1">
            <p:custDataLst>
              <p:tags r:id="rId48"/>
            </p:custDataLst>
          </p:nvPr>
        </p:nvSpPr>
        <p:spPr bwMode="auto">
          <a:xfrm>
            <a:off x="7169247" y="4976284"/>
            <a:ext cx="364067" cy="1185333"/>
          </a:xfrm>
          <a:custGeom>
            <a:avLst/>
            <a:gdLst>
              <a:gd name="T0" fmla="*/ 429 w 429"/>
              <a:gd name="T1" fmla="*/ 0 h 1404"/>
              <a:gd name="T2" fmla="*/ 0 w 429"/>
              <a:gd name="T3" fmla="*/ 702 h 1404"/>
              <a:gd name="T4" fmla="*/ 429 w 429"/>
              <a:gd name="T5" fmla="*/ 1404 h 1404"/>
              <a:gd name="T6" fmla="*/ 429 w 429"/>
              <a:gd name="T7" fmla="*/ 0 h 1404"/>
            </a:gdLst>
            <a:ahLst/>
            <a:cxnLst>
              <a:cxn ang="0">
                <a:pos x="T0" y="T1"/>
              </a:cxn>
              <a:cxn ang="0">
                <a:pos x="T2" y="T3"/>
              </a:cxn>
              <a:cxn ang="0">
                <a:pos x="T4" y="T5"/>
              </a:cxn>
              <a:cxn ang="0">
                <a:pos x="T6" y="T7"/>
              </a:cxn>
            </a:cxnLst>
            <a:rect l="0" t="0" r="r" b="b"/>
            <a:pathLst>
              <a:path w="429" h="1404">
                <a:moveTo>
                  <a:pt x="429" y="0"/>
                </a:moveTo>
                <a:cubicBezTo>
                  <a:pt x="191" y="15"/>
                  <a:pt x="0" y="324"/>
                  <a:pt x="0" y="702"/>
                </a:cubicBezTo>
                <a:cubicBezTo>
                  <a:pt x="0" y="1081"/>
                  <a:pt x="191" y="1389"/>
                  <a:pt x="429" y="1404"/>
                </a:cubicBezTo>
                <a:cubicBezTo>
                  <a:pt x="429" y="0"/>
                  <a:pt x="429" y="0"/>
                  <a:pt x="429" y="0"/>
                </a:cubicBezTo>
              </a:path>
            </a:pathLst>
          </a:custGeom>
          <a:solidFill>
            <a:srgbClr val="E49F9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7" name="Freeform 55"/>
          <p:cNvSpPr/>
          <p:nvPr userDrawn="1">
            <p:custDataLst>
              <p:tags r:id="rId49"/>
            </p:custDataLst>
          </p:nvPr>
        </p:nvSpPr>
        <p:spPr bwMode="auto">
          <a:xfrm>
            <a:off x="7488863" y="5687484"/>
            <a:ext cx="63500" cy="853016"/>
          </a:xfrm>
          <a:custGeom>
            <a:avLst/>
            <a:gdLst>
              <a:gd name="T0" fmla="*/ 76 w 76"/>
              <a:gd name="T1" fmla="*/ 970 h 1008"/>
              <a:gd name="T2" fmla="*/ 38 w 76"/>
              <a:gd name="T3" fmla="*/ 1008 h 1008"/>
              <a:gd name="T4" fmla="*/ 0 w 76"/>
              <a:gd name="T5" fmla="*/ 970 h 1008"/>
              <a:gd name="T6" fmla="*/ 0 w 76"/>
              <a:gd name="T7" fmla="*/ 38 h 1008"/>
              <a:gd name="T8" fmla="*/ 38 w 76"/>
              <a:gd name="T9" fmla="*/ 0 h 1008"/>
              <a:gd name="T10" fmla="*/ 76 w 76"/>
              <a:gd name="T11" fmla="*/ 38 h 1008"/>
              <a:gd name="T12" fmla="*/ 76 w 76"/>
              <a:gd name="T13" fmla="*/ 970 h 1008"/>
            </a:gdLst>
            <a:ahLst/>
            <a:cxnLst>
              <a:cxn ang="0">
                <a:pos x="T0" y="T1"/>
              </a:cxn>
              <a:cxn ang="0">
                <a:pos x="T2" y="T3"/>
              </a:cxn>
              <a:cxn ang="0">
                <a:pos x="T4" y="T5"/>
              </a:cxn>
              <a:cxn ang="0">
                <a:pos x="T6" y="T7"/>
              </a:cxn>
              <a:cxn ang="0">
                <a:pos x="T8" y="T9"/>
              </a:cxn>
              <a:cxn ang="0">
                <a:pos x="T10" y="T11"/>
              </a:cxn>
              <a:cxn ang="0">
                <a:pos x="T12" y="T13"/>
              </a:cxn>
            </a:cxnLst>
            <a:rect l="0" t="0" r="r" b="b"/>
            <a:pathLst>
              <a:path w="76" h="1007">
                <a:moveTo>
                  <a:pt x="76" y="970"/>
                </a:moveTo>
                <a:cubicBezTo>
                  <a:pt x="76" y="991"/>
                  <a:pt x="59" y="1008"/>
                  <a:pt x="38" y="1008"/>
                </a:cubicBezTo>
                <a:cubicBezTo>
                  <a:pt x="17" y="1008"/>
                  <a:pt x="0" y="991"/>
                  <a:pt x="0" y="970"/>
                </a:cubicBezTo>
                <a:cubicBezTo>
                  <a:pt x="0" y="38"/>
                  <a:pt x="0" y="38"/>
                  <a:pt x="0" y="38"/>
                </a:cubicBezTo>
                <a:cubicBezTo>
                  <a:pt x="0" y="17"/>
                  <a:pt x="17" y="0"/>
                  <a:pt x="38" y="0"/>
                </a:cubicBezTo>
                <a:cubicBezTo>
                  <a:pt x="59" y="0"/>
                  <a:pt x="76" y="17"/>
                  <a:pt x="76" y="38"/>
                </a:cubicBezTo>
                <a:lnTo>
                  <a:pt x="76" y="970"/>
                </a:lnTo>
                <a:close/>
              </a:path>
            </a:pathLst>
          </a:custGeom>
          <a:solidFill>
            <a:srgbClr val="8E503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8" name="Oval 56"/>
          <p:cNvSpPr>
            <a:spLocks noChangeArrowheads="1"/>
          </p:cNvSpPr>
          <p:nvPr userDrawn="1">
            <p:custDataLst>
              <p:tags r:id="rId50"/>
            </p:custDataLst>
          </p:nvPr>
        </p:nvSpPr>
        <p:spPr bwMode="auto">
          <a:xfrm>
            <a:off x="707063" y="6479117"/>
            <a:ext cx="459317" cy="110067"/>
          </a:xfrm>
          <a:prstGeom prst="ellipse">
            <a:avLst/>
          </a:prstGeom>
          <a:solidFill>
            <a:srgbClr val="D78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9" name="Freeform 57"/>
          <p:cNvSpPr/>
          <p:nvPr userDrawn="1">
            <p:custDataLst>
              <p:tags r:id="rId51"/>
            </p:custDataLst>
          </p:nvPr>
        </p:nvSpPr>
        <p:spPr bwMode="auto">
          <a:xfrm>
            <a:off x="220229" y="4756151"/>
            <a:ext cx="1333500" cy="1320800"/>
          </a:xfrm>
          <a:custGeom>
            <a:avLst/>
            <a:gdLst>
              <a:gd name="T0" fmla="*/ 1146 w 1571"/>
              <a:gd name="T1" fmla="*/ 506 h 1563"/>
              <a:gd name="T2" fmla="*/ 796 w 1571"/>
              <a:gd name="T3" fmla="*/ 0 h 1563"/>
              <a:gd name="T4" fmla="*/ 433 w 1571"/>
              <a:gd name="T5" fmla="*/ 506 h 1563"/>
              <a:gd name="T6" fmla="*/ 772 w 1571"/>
              <a:gd name="T7" fmla="*/ 1562 h 1563"/>
              <a:gd name="T8" fmla="*/ 772 w 1571"/>
              <a:gd name="T9" fmla="*/ 1563 h 1563"/>
              <a:gd name="T10" fmla="*/ 780 w 1571"/>
              <a:gd name="T11" fmla="*/ 1563 h 1563"/>
              <a:gd name="T12" fmla="*/ 788 w 1571"/>
              <a:gd name="T13" fmla="*/ 1563 h 1563"/>
              <a:gd name="T14" fmla="*/ 788 w 1571"/>
              <a:gd name="T15" fmla="*/ 1562 h 1563"/>
              <a:gd name="T16" fmla="*/ 1146 w 1571"/>
              <a:gd name="T17" fmla="*/ 506 h 1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1" h="1563">
                <a:moveTo>
                  <a:pt x="1146" y="506"/>
                </a:moveTo>
                <a:cubicBezTo>
                  <a:pt x="969" y="217"/>
                  <a:pt x="796" y="0"/>
                  <a:pt x="796" y="0"/>
                </a:cubicBezTo>
                <a:cubicBezTo>
                  <a:pt x="796" y="0"/>
                  <a:pt x="622" y="224"/>
                  <a:pt x="433" y="506"/>
                </a:cubicBezTo>
                <a:cubicBezTo>
                  <a:pt x="0" y="1153"/>
                  <a:pt x="508" y="1535"/>
                  <a:pt x="772" y="1562"/>
                </a:cubicBezTo>
                <a:cubicBezTo>
                  <a:pt x="772" y="1563"/>
                  <a:pt x="772" y="1563"/>
                  <a:pt x="772" y="1563"/>
                </a:cubicBezTo>
                <a:cubicBezTo>
                  <a:pt x="772" y="1563"/>
                  <a:pt x="776" y="1563"/>
                  <a:pt x="780" y="1563"/>
                </a:cubicBezTo>
                <a:cubicBezTo>
                  <a:pt x="784" y="1563"/>
                  <a:pt x="772" y="1563"/>
                  <a:pt x="788" y="1563"/>
                </a:cubicBezTo>
                <a:cubicBezTo>
                  <a:pt x="788" y="1562"/>
                  <a:pt x="788" y="1562"/>
                  <a:pt x="788" y="1562"/>
                </a:cubicBezTo>
                <a:cubicBezTo>
                  <a:pt x="1108" y="1535"/>
                  <a:pt x="1571" y="1196"/>
                  <a:pt x="1146" y="506"/>
                </a:cubicBezTo>
              </a:path>
            </a:pathLst>
          </a:custGeom>
          <a:solidFill>
            <a:srgbClr val="FFB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0" name="Freeform 58"/>
          <p:cNvSpPr>
            <a:spLocks noEditPoints="1"/>
          </p:cNvSpPr>
          <p:nvPr userDrawn="1">
            <p:custDataLst>
              <p:tags r:id="rId52"/>
            </p:custDataLst>
          </p:nvPr>
        </p:nvSpPr>
        <p:spPr bwMode="auto">
          <a:xfrm>
            <a:off x="899680" y="4756151"/>
            <a:ext cx="21167" cy="1320800"/>
          </a:xfrm>
          <a:custGeom>
            <a:avLst/>
            <a:gdLst>
              <a:gd name="T0" fmla="*/ 25 w 25"/>
              <a:gd name="T1" fmla="*/ 1558 h 1563"/>
              <a:gd name="T2" fmla="*/ 0 w 25"/>
              <a:gd name="T3" fmla="*/ 1561 h 1563"/>
              <a:gd name="T4" fmla="*/ 9 w 25"/>
              <a:gd name="T5" fmla="*/ 1562 h 1563"/>
              <a:gd name="T6" fmla="*/ 9 w 25"/>
              <a:gd name="T7" fmla="*/ 1563 h 1563"/>
              <a:gd name="T8" fmla="*/ 17 w 25"/>
              <a:gd name="T9" fmla="*/ 1563 h 1563"/>
              <a:gd name="T10" fmla="*/ 25 w 25"/>
              <a:gd name="T11" fmla="*/ 1563 h 1563"/>
              <a:gd name="T12" fmla="*/ 25 w 25"/>
              <a:gd name="T13" fmla="*/ 1558 h 1563"/>
              <a:gd name="T14" fmla="*/ 12 w 25"/>
              <a:gd name="T15" fmla="*/ 0 h 1563"/>
              <a:gd name="T16" fmla="*/ 5 w 25"/>
              <a:gd name="T17" fmla="*/ 10 h 1563"/>
              <a:gd name="T18" fmla="*/ 25 w 25"/>
              <a:gd name="T19" fmla="*/ 36 h 1563"/>
              <a:gd name="T20" fmla="*/ 25 w 25"/>
              <a:gd name="T21" fmla="*/ 16 h 1563"/>
              <a:gd name="T22" fmla="*/ 12 w 25"/>
              <a:gd name="T23" fmla="*/ 0 h 1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563">
                <a:moveTo>
                  <a:pt x="25" y="1558"/>
                </a:moveTo>
                <a:cubicBezTo>
                  <a:pt x="17" y="1559"/>
                  <a:pt x="8" y="1560"/>
                  <a:pt x="0" y="1561"/>
                </a:cubicBezTo>
                <a:cubicBezTo>
                  <a:pt x="3" y="1561"/>
                  <a:pt x="6" y="1562"/>
                  <a:pt x="9" y="1562"/>
                </a:cubicBezTo>
                <a:cubicBezTo>
                  <a:pt x="9" y="1563"/>
                  <a:pt x="9" y="1563"/>
                  <a:pt x="9" y="1563"/>
                </a:cubicBezTo>
                <a:cubicBezTo>
                  <a:pt x="9" y="1563"/>
                  <a:pt x="14" y="1563"/>
                  <a:pt x="17" y="1563"/>
                </a:cubicBezTo>
                <a:cubicBezTo>
                  <a:pt x="21" y="1563"/>
                  <a:pt x="9" y="1563"/>
                  <a:pt x="25" y="1563"/>
                </a:cubicBezTo>
                <a:cubicBezTo>
                  <a:pt x="25" y="1558"/>
                  <a:pt x="25" y="1558"/>
                  <a:pt x="25" y="1558"/>
                </a:cubicBezTo>
                <a:moveTo>
                  <a:pt x="12" y="0"/>
                </a:moveTo>
                <a:cubicBezTo>
                  <a:pt x="12" y="0"/>
                  <a:pt x="10" y="3"/>
                  <a:pt x="5" y="10"/>
                </a:cubicBezTo>
                <a:cubicBezTo>
                  <a:pt x="10" y="16"/>
                  <a:pt x="16" y="25"/>
                  <a:pt x="25" y="36"/>
                </a:cubicBezTo>
                <a:cubicBezTo>
                  <a:pt x="25" y="16"/>
                  <a:pt x="25" y="16"/>
                  <a:pt x="25" y="16"/>
                </a:cubicBezTo>
                <a:cubicBezTo>
                  <a:pt x="17" y="6"/>
                  <a:pt x="12" y="0"/>
                  <a:pt x="12" y="0"/>
                </a:cubicBezTo>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1" name="Freeform 59"/>
          <p:cNvSpPr/>
          <p:nvPr userDrawn="1">
            <p:custDataLst>
              <p:tags r:id="rId53"/>
            </p:custDataLst>
          </p:nvPr>
        </p:nvSpPr>
        <p:spPr bwMode="auto">
          <a:xfrm>
            <a:off x="245629" y="4764617"/>
            <a:ext cx="675217" cy="1310216"/>
          </a:xfrm>
          <a:custGeom>
            <a:avLst/>
            <a:gdLst>
              <a:gd name="T0" fmla="*/ 774 w 794"/>
              <a:gd name="T1" fmla="*/ 0 h 1551"/>
              <a:gd name="T2" fmla="*/ 429 w 794"/>
              <a:gd name="T3" fmla="*/ 496 h 1551"/>
              <a:gd name="T4" fmla="*/ 769 w 794"/>
              <a:gd name="T5" fmla="*/ 1551 h 1551"/>
              <a:gd name="T6" fmla="*/ 794 w 794"/>
              <a:gd name="T7" fmla="*/ 1548 h 1551"/>
              <a:gd name="T8" fmla="*/ 794 w 794"/>
              <a:gd name="T9" fmla="*/ 26 h 1551"/>
              <a:gd name="T10" fmla="*/ 774 w 794"/>
              <a:gd name="T11" fmla="*/ 0 h 1551"/>
            </a:gdLst>
            <a:ahLst/>
            <a:cxnLst>
              <a:cxn ang="0">
                <a:pos x="T0" y="T1"/>
              </a:cxn>
              <a:cxn ang="0">
                <a:pos x="T2" y="T3"/>
              </a:cxn>
              <a:cxn ang="0">
                <a:pos x="T4" y="T5"/>
              </a:cxn>
              <a:cxn ang="0">
                <a:pos x="T6" y="T7"/>
              </a:cxn>
              <a:cxn ang="0">
                <a:pos x="T8" y="T9"/>
              </a:cxn>
              <a:cxn ang="0">
                <a:pos x="T10" y="T11"/>
              </a:cxn>
            </a:cxnLst>
            <a:rect l="0" t="0" r="r" b="b"/>
            <a:pathLst>
              <a:path w="794" h="1551">
                <a:moveTo>
                  <a:pt x="774" y="0"/>
                </a:moveTo>
                <a:cubicBezTo>
                  <a:pt x="740" y="46"/>
                  <a:pt x="594" y="248"/>
                  <a:pt x="429" y="496"/>
                </a:cubicBezTo>
                <a:cubicBezTo>
                  <a:pt x="0" y="1136"/>
                  <a:pt x="479" y="1516"/>
                  <a:pt x="769" y="1551"/>
                </a:cubicBezTo>
                <a:cubicBezTo>
                  <a:pt x="777" y="1550"/>
                  <a:pt x="786" y="1549"/>
                  <a:pt x="794" y="1548"/>
                </a:cubicBezTo>
                <a:cubicBezTo>
                  <a:pt x="794" y="26"/>
                  <a:pt x="794" y="26"/>
                  <a:pt x="794" y="26"/>
                </a:cubicBezTo>
                <a:cubicBezTo>
                  <a:pt x="785" y="15"/>
                  <a:pt x="779" y="6"/>
                  <a:pt x="774" y="0"/>
                </a:cubicBezTo>
              </a:path>
            </a:pathLst>
          </a:custGeom>
          <a:solidFill>
            <a:srgbClr val="FF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2" name="Freeform 60"/>
          <p:cNvSpPr/>
          <p:nvPr userDrawn="1">
            <p:custDataLst>
              <p:tags r:id="rId54"/>
            </p:custDataLst>
          </p:nvPr>
        </p:nvSpPr>
        <p:spPr bwMode="auto">
          <a:xfrm>
            <a:off x="876396" y="5568951"/>
            <a:ext cx="63500" cy="937683"/>
          </a:xfrm>
          <a:custGeom>
            <a:avLst/>
            <a:gdLst>
              <a:gd name="T0" fmla="*/ 76 w 76"/>
              <a:gd name="T1" fmla="*/ 1070 h 1108"/>
              <a:gd name="T2" fmla="*/ 38 w 76"/>
              <a:gd name="T3" fmla="*/ 1108 h 1108"/>
              <a:gd name="T4" fmla="*/ 0 w 76"/>
              <a:gd name="T5" fmla="*/ 1070 h 1108"/>
              <a:gd name="T6" fmla="*/ 0 w 76"/>
              <a:gd name="T7" fmla="*/ 38 h 1108"/>
              <a:gd name="T8" fmla="*/ 38 w 76"/>
              <a:gd name="T9" fmla="*/ 0 h 1108"/>
              <a:gd name="T10" fmla="*/ 76 w 76"/>
              <a:gd name="T11" fmla="*/ 38 h 1108"/>
              <a:gd name="T12" fmla="*/ 76 w 76"/>
              <a:gd name="T13" fmla="*/ 1070 h 1108"/>
            </a:gdLst>
            <a:ahLst/>
            <a:cxnLst>
              <a:cxn ang="0">
                <a:pos x="T0" y="T1"/>
              </a:cxn>
              <a:cxn ang="0">
                <a:pos x="T2" y="T3"/>
              </a:cxn>
              <a:cxn ang="0">
                <a:pos x="T4" y="T5"/>
              </a:cxn>
              <a:cxn ang="0">
                <a:pos x="T6" y="T7"/>
              </a:cxn>
              <a:cxn ang="0">
                <a:pos x="T8" y="T9"/>
              </a:cxn>
              <a:cxn ang="0">
                <a:pos x="T10" y="T11"/>
              </a:cxn>
              <a:cxn ang="0">
                <a:pos x="T12" y="T13"/>
              </a:cxn>
            </a:cxnLst>
            <a:rect l="0" t="0" r="r" b="b"/>
            <a:pathLst>
              <a:path w="76" h="1108">
                <a:moveTo>
                  <a:pt x="76" y="1070"/>
                </a:moveTo>
                <a:cubicBezTo>
                  <a:pt x="76" y="1091"/>
                  <a:pt x="59" y="1108"/>
                  <a:pt x="38" y="1108"/>
                </a:cubicBezTo>
                <a:cubicBezTo>
                  <a:pt x="17" y="1108"/>
                  <a:pt x="0" y="1091"/>
                  <a:pt x="0" y="1070"/>
                </a:cubicBezTo>
                <a:cubicBezTo>
                  <a:pt x="0" y="38"/>
                  <a:pt x="0" y="38"/>
                  <a:pt x="0" y="38"/>
                </a:cubicBezTo>
                <a:cubicBezTo>
                  <a:pt x="0" y="17"/>
                  <a:pt x="17" y="0"/>
                  <a:pt x="38" y="0"/>
                </a:cubicBezTo>
                <a:cubicBezTo>
                  <a:pt x="59" y="0"/>
                  <a:pt x="76" y="17"/>
                  <a:pt x="76" y="38"/>
                </a:cubicBezTo>
                <a:lnTo>
                  <a:pt x="76" y="1070"/>
                </a:lnTo>
                <a:close/>
              </a:path>
            </a:pathLst>
          </a:custGeom>
          <a:solidFill>
            <a:srgbClr val="C56D2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3" name="Freeform 61"/>
          <p:cNvSpPr/>
          <p:nvPr userDrawn="1">
            <p:custDataLst>
              <p:tags r:id="rId55"/>
            </p:custDataLst>
          </p:nvPr>
        </p:nvSpPr>
        <p:spPr bwMode="auto">
          <a:xfrm>
            <a:off x="8593763" y="6081184"/>
            <a:ext cx="954617" cy="457200"/>
          </a:xfrm>
          <a:custGeom>
            <a:avLst/>
            <a:gdLst>
              <a:gd name="T0" fmla="*/ 1118 w 1124"/>
              <a:gd name="T1" fmla="*/ 541 h 541"/>
              <a:gd name="T2" fmla="*/ 1124 w 1124"/>
              <a:gd name="T3" fmla="*/ 480 h 541"/>
              <a:gd name="T4" fmla="*/ 839 w 1124"/>
              <a:gd name="T5" fmla="*/ 194 h 541"/>
              <a:gd name="T6" fmla="*/ 815 w 1124"/>
              <a:gd name="T7" fmla="*/ 195 h 541"/>
              <a:gd name="T8" fmla="*/ 568 w 1124"/>
              <a:gd name="T9" fmla="*/ 0 h 541"/>
              <a:gd name="T10" fmla="*/ 313 w 1124"/>
              <a:gd name="T11" fmla="*/ 253 h 541"/>
              <a:gd name="T12" fmla="*/ 244 w 1124"/>
              <a:gd name="T13" fmla="*/ 243 h 541"/>
              <a:gd name="T14" fmla="*/ 0 w 1124"/>
              <a:gd name="T15" fmla="*/ 486 h 541"/>
              <a:gd name="T16" fmla="*/ 7 w 1124"/>
              <a:gd name="T17" fmla="*/ 541 h 541"/>
              <a:gd name="T18" fmla="*/ 1118 w 1124"/>
              <a:gd name="T19" fmla="*/ 541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4" h="541">
                <a:moveTo>
                  <a:pt x="1118" y="541"/>
                </a:moveTo>
                <a:cubicBezTo>
                  <a:pt x="1122" y="521"/>
                  <a:pt x="1124" y="501"/>
                  <a:pt x="1124" y="480"/>
                </a:cubicBezTo>
                <a:cubicBezTo>
                  <a:pt x="1124" y="327"/>
                  <a:pt x="995" y="191"/>
                  <a:pt x="839" y="194"/>
                </a:cubicBezTo>
                <a:cubicBezTo>
                  <a:pt x="831" y="194"/>
                  <a:pt x="823" y="195"/>
                  <a:pt x="815" y="195"/>
                </a:cubicBezTo>
                <a:cubicBezTo>
                  <a:pt x="787" y="84"/>
                  <a:pt x="686" y="0"/>
                  <a:pt x="568" y="0"/>
                </a:cubicBezTo>
                <a:cubicBezTo>
                  <a:pt x="429" y="0"/>
                  <a:pt x="314" y="115"/>
                  <a:pt x="313" y="253"/>
                </a:cubicBezTo>
                <a:cubicBezTo>
                  <a:pt x="291" y="246"/>
                  <a:pt x="268" y="243"/>
                  <a:pt x="244" y="243"/>
                </a:cubicBezTo>
                <a:cubicBezTo>
                  <a:pt x="111" y="243"/>
                  <a:pt x="0" y="353"/>
                  <a:pt x="0" y="486"/>
                </a:cubicBezTo>
                <a:cubicBezTo>
                  <a:pt x="0" y="505"/>
                  <a:pt x="3" y="523"/>
                  <a:pt x="7" y="541"/>
                </a:cubicBezTo>
                <a:cubicBezTo>
                  <a:pt x="1118" y="541"/>
                  <a:pt x="1118" y="541"/>
                  <a:pt x="1118" y="541"/>
                </a:cubicBezTo>
              </a:path>
            </a:pathLst>
          </a:custGeom>
          <a:solidFill>
            <a:srgbClr val="FFC0A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4" name="Freeform 62"/>
          <p:cNvSpPr/>
          <p:nvPr userDrawn="1">
            <p:custDataLst>
              <p:tags r:id="rId56"/>
            </p:custDataLst>
          </p:nvPr>
        </p:nvSpPr>
        <p:spPr bwMode="auto">
          <a:xfrm>
            <a:off x="8680547" y="6369051"/>
            <a:ext cx="137584" cy="103716"/>
          </a:xfrm>
          <a:custGeom>
            <a:avLst/>
            <a:gdLst>
              <a:gd name="T0" fmla="*/ 80 w 164"/>
              <a:gd name="T1" fmla="*/ 0 h 122"/>
              <a:gd name="T2" fmla="*/ 80 w 164"/>
              <a:gd name="T3" fmla="*/ 122 h 122"/>
              <a:gd name="T4" fmla="*/ 80 w 164"/>
              <a:gd name="T5" fmla="*/ 0 h 122"/>
            </a:gdLst>
            <a:ahLst/>
            <a:cxnLst>
              <a:cxn ang="0">
                <a:pos x="T0" y="T1"/>
              </a:cxn>
              <a:cxn ang="0">
                <a:pos x="T2" y="T3"/>
              </a:cxn>
              <a:cxn ang="0">
                <a:pos x="T4" y="T5"/>
              </a:cxn>
            </a:cxnLst>
            <a:rect l="0" t="0" r="r" b="b"/>
            <a:pathLst>
              <a:path w="164" h="122">
                <a:moveTo>
                  <a:pt x="80" y="0"/>
                </a:moveTo>
                <a:cubicBezTo>
                  <a:pt x="0" y="0"/>
                  <a:pt x="0" y="122"/>
                  <a:pt x="80" y="122"/>
                </a:cubicBezTo>
                <a:cubicBezTo>
                  <a:pt x="164" y="122"/>
                  <a:pt x="164" y="0"/>
                  <a:pt x="80" y="0"/>
                </a:cubicBezTo>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5" name="Freeform 63"/>
          <p:cNvSpPr/>
          <p:nvPr userDrawn="1">
            <p:custDataLst>
              <p:tags r:id="rId57"/>
            </p:custDataLst>
          </p:nvPr>
        </p:nvSpPr>
        <p:spPr bwMode="auto">
          <a:xfrm>
            <a:off x="8913380" y="6360584"/>
            <a:ext cx="118533" cy="129116"/>
          </a:xfrm>
          <a:custGeom>
            <a:avLst/>
            <a:gdLst>
              <a:gd name="T0" fmla="*/ 126 w 140"/>
              <a:gd name="T1" fmla="*/ 35 h 154"/>
              <a:gd name="T2" fmla="*/ 52 w 140"/>
              <a:gd name="T3" fmla="*/ 11 h 154"/>
              <a:gd name="T4" fmla="*/ 23 w 140"/>
              <a:gd name="T5" fmla="*/ 27 h 154"/>
              <a:gd name="T6" fmla="*/ 6 w 140"/>
              <a:gd name="T7" fmla="*/ 90 h 154"/>
              <a:gd name="T8" fmla="*/ 114 w 140"/>
              <a:gd name="T9" fmla="*/ 118 h 154"/>
              <a:gd name="T10" fmla="*/ 126 w 140"/>
              <a:gd name="T11" fmla="*/ 35 h 154"/>
            </a:gdLst>
            <a:ahLst/>
            <a:cxnLst>
              <a:cxn ang="0">
                <a:pos x="T0" y="T1"/>
              </a:cxn>
              <a:cxn ang="0">
                <a:pos x="T2" y="T3"/>
              </a:cxn>
              <a:cxn ang="0">
                <a:pos x="T4" y="T5"/>
              </a:cxn>
              <a:cxn ang="0">
                <a:pos x="T6" y="T7"/>
              </a:cxn>
              <a:cxn ang="0">
                <a:pos x="T8" y="T9"/>
              </a:cxn>
              <a:cxn ang="0">
                <a:pos x="T10" y="T11"/>
              </a:cxn>
            </a:cxnLst>
            <a:rect l="0" t="0" r="r" b="b"/>
            <a:pathLst>
              <a:path w="140" h="154">
                <a:moveTo>
                  <a:pt x="126" y="35"/>
                </a:moveTo>
                <a:cubicBezTo>
                  <a:pt x="112" y="7"/>
                  <a:pt x="78" y="0"/>
                  <a:pt x="52" y="11"/>
                </a:cubicBezTo>
                <a:cubicBezTo>
                  <a:pt x="41" y="13"/>
                  <a:pt x="31" y="18"/>
                  <a:pt x="23" y="27"/>
                </a:cubicBezTo>
                <a:cubicBezTo>
                  <a:pt x="6" y="43"/>
                  <a:pt x="0" y="68"/>
                  <a:pt x="6" y="90"/>
                </a:cubicBezTo>
                <a:cubicBezTo>
                  <a:pt x="19" y="136"/>
                  <a:pt x="80" y="154"/>
                  <a:pt x="114" y="118"/>
                </a:cubicBezTo>
                <a:cubicBezTo>
                  <a:pt x="137" y="95"/>
                  <a:pt x="140" y="63"/>
                  <a:pt x="126" y="35"/>
                </a:cubicBezTo>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6" name="Freeform 64"/>
          <p:cNvSpPr/>
          <p:nvPr userDrawn="1">
            <p:custDataLst>
              <p:tags r:id="rId58"/>
            </p:custDataLst>
          </p:nvPr>
        </p:nvSpPr>
        <p:spPr bwMode="auto">
          <a:xfrm>
            <a:off x="8934547" y="6210300"/>
            <a:ext cx="152400" cy="116416"/>
          </a:xfrm>
          <a:custGeom>
            <a:avLst/>
            <a:gdLst>
              <a:gd name="T0" fmla="*/ 100 w 180"/>
              <a:gd name="T1" fmla="*/ 0 h 139"/>
              <a:gd name="T2" fmla="*/ 100 w 180"/>
              <a:gd name="T3" fmla="*/ 139 h 139"/>
              <a:gd name="T4" fmla="*/ 100 w 180"/>
              <a:gd name="T5" fmla="*/ 0 h 139"/>
            </a:gdLst>
            <a:ahLst/>
            <a:cxnLst>
              <a:cxn ang="0">
                <a:pos x="T0" y="T1"/>
              </a:cxn>
              <a:cxn ang="0">
                <a:pos x="T2" y="T3"/>
              </a:cxn>
              <a:cxn ang="0">
                <a:pos x="T4" y="T5"/>
              </a:cxn>
            </a:cxnLst>
            <a:rect l="0" t="0" r="r" b="b"/>
            <a:pathLst>
              <a:path w="180" h="139">
                <a:moveTo>
                  <a:pt x="100" y="0"/>
                </a:moveTo>
                <a:cubicBezTo>
                  <a:pt x="0" y="0"/>
                  <a:pt x="0" y="139"/>
                  <a:pt x="100" y="139"/>
                </a:cubicBezTo>
                <a:cubicBezTo>
                  <a:pt x="180" y="139"/>
                  <a:pt x="180" y="0"/>
                  <a:pt x="100" y="0"/>
                </a:cubicBezTo>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7" name="Freeform 65"/>
          <p:cNvSpPr/>
          <p:nvPr userDrawn="1">
            <p:custDataLst>
              <p:tags r:id="rId59"/>
            </p:custDataLst>
          </p:nvPr>
        </p:nvSpPr>
        <p:spPr bwMode="auto">
          <a:xfrm>
            <a:off x="9137747" y="6335184"/>
            <a:ext cx="118533" cy="124883"/>
          </a:xfrm>
          <a:custGeom>
            <a:avLst/>
            <a:gdLst>
              <a:gd name="T0" fmla="*/ 123 w 138"/>
              <a:gd name="T1" fmla="*/ 31 h 148"/>
              <a:gd name="T2" fmla="*/ 103 w 138"/>
              <a:gd name="T3" fmla="*/ 13 h 148"/>
              <a:gd name="T4" fmla="*/ 34 w 138"/>
              <a:gd name="T5" fmla="*/ 15 h 148"/>
              <a:gd name="T6" fmla="*/ 9 w 138"/>
              <a:gd name="T7" fmla="*/ 39 h 148"/>
              <a:gd name="T8" fmla="*/ 0 w 138"/>
              <a:gd name="T9" fmla="*/ 74 h 148"/>
              <a:gd name="T10" fmla="*/ 51 w 138"/>
              <a:gd name="T11" fmla="*/ 140 h 148"/>
              <a:gd name="T12" fmla="*/ 128 w 138"/>
              <a:gd name="T13" fmla="*/ 109 h 148"/>
              <a:gd name="T14" fmla="*/ 138 w 138"/>
              <a:gd name="T15" fmla="*/ 74 h 148"/>
              <a:gd name="T16" fmla="*/ 123 w 138"/>
              <a:gd name="T17" fmla="*/ 3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48">
                <a:moveTo>
                  <a:pt x="123" y="31"/>
                </a:moveTo>
                <a:cubicBezTo>
                  <a:pt x="118" y="24"/>
                  <a:pt x="111" y="18"/>
                  <a:pt x="103" y="13"/>
                </a:cubicBezTo>
                <a:cubicBezTo>
                  <a:pt x="82" y="3"/>
                  <a:pt x="54" y="0"/>
                  <a:pt x="34" y="15"/>
                </a:cubicBezTo>
                <a:cubicBezTo>
                  <a:pt x="24" y="21"/>
                  <a:pt x="16" y="29"/>
                  <a:pt x="9" y="39"/>
                </a:cubicBezTo>
                <a:cubicBezTo>
                  <a:pt x="3" y="50"/>
                  <a:pt x="0" y="62"/>
                  <a:pt x="0" y="74"/>
                </a:cubicBezTo>
                <a:cubicBezTo>
                  <a:pt x="0" y="104"/>
                  <a:pt x="21" y="132"/>
                  <a:pt x="51" y="140"/>
                </a:cubicBezTo>
                <a:cubicBezTo>
                  <a:pt x="80" y="148"/>
                  <a:pt x="113" y="135"/>
                  <a:pt x="128" y="109"/>
                </a:cubicBezTo>
                <a:cubicBezTo>
                  <a:pt x="134" y="98"/>
                  <a:pt x="137" y="86"/>
                  <a:pt x="138" y="74"/>
                </a:cubicBezTo>
                <a:cubicBezTo>
                  <a:pt x="138" y="60"/>
                  <a:pt x="132" y="43"/>
                  <a:pt x="123" y="31"/>
                </a:cubicBezTo>
                <a:close/>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8" name="Freeform 66"/>
          <p:cNvSpPr/>
          <p:nvPr userDrawn="1">
            <p:custDataLst>
              <p:tags r:id="rId60"/>
            </p:custDataLst>
          </p:nvPr>
        </p:nvSpPr>
        <p:spPr bwMode="auto">
          <a:xfrm>
            <a:off x="9300729" y="6366933"/>
            <a:ext cx="152400" cy="110067"/>
          </a:xfrm>
          <a:custGeom>
            <a:avLst/>
            <a:gdLst>
              <a:gd name="T0" fmla="*/ 84 w 180"/>
              <a:gd name="T1" fmla="*/ 0 h 130"/>
              <a:gd name="T2" fmla="*/ 84 w 180"/>
              <a:gd name="T3" fmla="*/ 130 h 130"/>
              <a:gd name="T4" fmla="*/ 84 w 180"/>
              <a:gd name="T5" fmla="*/ 0 h 130"/>
            </a:gdLst>
            <a:ahLst/>
            <a:cxnLst>
              <a:cxn ang="0">
                <a:pos x="T0" y="T1"/>
              </a:cxn>
              <a:cxn ang="0">
                <a:pos x="T2" y="T3"/>
              </a:cxn>
              <a:cxn ang="0">
                <a:pos x="T4" y="T5"/>
              </a:cxn>
            </a:cxnLst>
            <a:rect l="0" t="0" r="r" b="b"/>
            <a:pathLst>
              <a:path w="180" h="130">
                <a:moveTo>
                  <a:pt x="84" y="0"/>
                </a:moveTo>
                <a:cubicBezTo>
                  <a:pt x="0" y="0"/>
                  <a:pt x="0" y="130"/>
                  <a:pt x="84" y="130"/>
                </a:cubicBezTo>
                <a:cubicBezTo>
                  <a:pt x="180" y="130"/>
                  <a:pt x="180" y="0"/>
                  <a:pt x="84" y="0"/>
                </a:cubicBezTo>
                <a:close/>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9" name="Freeform 67"/>
          <p:cNvSpPr>
            <a:spLocks noEditPoints="1"/>
          </p:cNvSpPr>
          <p:nvPr userDrawn="1">
            <p:custDataLst>
              <p:tags r:id="rId61"/>
            </p:custDataLst>
          </p:nvPr>
        </p:nvSpPr>
        <p:spPr bwMode="auto">
          <a:xfrm>
            <a:off x="8600113" y="6280151"/>
            <a:ext cx="260351" cy="160867"/>
          </a:xfrm>
          <a:custGeom>
            <a:avLst/>
            <a:gdLst>
              <a:gd name="T0" fmla="*/ 236 w 306"/>
              <a:gd name="T1" fmla="*/ 9 h 192"/>
              <a:gd name="T2" fmla="*/ 0 w 306"/>
              <a:gd name="T3" fmla="*/ 192 h 192"/>
              <a:gd name="T4" fmla="*/ 0 w 306"/>
              <a:gd name="T5" fmla="*/ 192 h 192"/>
              <a:gd name="T6" fmla="*/ 236 w 306"/>
              <a:gd name="T7" fmla="*/ 9 h 192"/>
              <a:gd name="T8" fmla="*/ 305 w 306"/>
              <a:gd name="T9" fmla="*/ 19 h 192"/>
              <a:gd name="T10" fmla="*/ 305 w 306"/>
              <a:gd name="T11" fmla="*/ 18 h 192"/>
              <a:gd name="T12" fmla="*/ 305 w 306"/>
              <a:gd name="T13" fmla="*/ 19 h 192"/>
              <a:gd name="T14" fmla="*/ 236 w 306"/>
              <a:gd name="T15" fmla="*/ 9 h 192"/>
              <a:gd name="T16" fmla="*/ 305 w 306"/>
              <a:gd name="T17" fmla="*/ 8 h 192"/>
              <a:gd name="T18" fmla="*/ 305 w 306"/>
              <a:gd name="T19" fmla="*/ 8 h 192"/>
              <a:gd name="T20" fmla="*/ 305 w 306"/>
              <a:gd name="T21" fmla="*/ 8 h 192"/>
              <a:gd name="T22" fmla="*/ 306 w 306"/>
              <a:gd name="T23" fmla="*/ 7 h 192"/>
              <a:gd name="T24" fmla="*/ 305 w 306"/>
              <a:gd name="T25" fmla="*/ 8 h 192"/>
              <a:gd name="T26" fmla="*/ 306 w 306"/>
              <a:gd name="T27" fmla="*/ 7 h 192"/>
              <a:gd name="T28" fmla="*/ 306 w 306"/>
              <a:gd name="T29" fmla="*/ 6 h 192"/>
              <a:gd name="T30" fmla="*/ 306 w 306"/>
              <a:gd name="T31" fmla="*/ 7 h 192"/>
              <a:gd name="T32" fmla="*/ 306 w 306"/>
              <a:gd name="T33" fmla="*/ 6 h 192"/>
              <a:gd name="T34" fmla="*/ 306 w 306"/>
              <a:gd name="T35" fmla="*/ 6 h 192"/>
              <a:gd name="T36" fmla="*/ 306 w 306"/>
              <a:gd name="T37" fmla="*/ 6 h 192"/>
              <a:gd name="T38" fmla="*/ 306 w 306"/>
              <a:gd name="T39" fmla="*/ 6 h 192"/>
              <a:gd name="T40" fmla="*/ 306 w 306"/>
              <a:gd name="T41" fmla="*/ 5 h 192"/>
              <a:gd name="T42" fmla="*/ 306 w 306"/>
              <a:gd name="T43" fmla="*/ 5 h 192"/>
              <a:gd name="T44" fmla="*/ 306 w 306"/>
              <a:gd name="T45" fmla="*/ 5 h 192"/>
              <a:gd name="T46" fmla="*/ 306 w 306"/>
              <a:gd name="T47" fmla="*/ 4 h 192"/>
              <a:gd name="T48" fmla="*/ 306 w 306"/>
              <a:gd name="T49" fmla="*/ 4 h 192"/>
              <a:gd name="T50" fmla="*/ 306 w 306"/>
              <a:gd name="T51" fmla="*/ 4 h 192"/>
              <a:gd name="T52" fmla="*/ 306 w 306"/>
              <a:gd name="T53" fmla="*/ 3 h 192"/>
              <a:gd name="T54" fmla="*/ 306 w 306"/>
              <a:gd name="T55" fmla="*/ 3 h 192"/>
              <a:gd name="T56" fmla="*/ 306 w 306"/>
              <a:gd name="T57" fmla="*/ 3 h 192"/>
              <a:gd name="T58" fmla="*/ 306 w 306"/>
              <a:gd name="T59" fmla="*/ 2 h 192"/>
              <a:gd name="T60" fmla="*/ 306 w 306"/>
              <a:gd name="T61" fmla="*/ 2 h 192"/>
              <a:gd name="T62" fmla="*/ 306 w 306"/>
              <a:gd name="T63" fmla="*/ 2 h 192"/>
              <a:gd name="T64" fmla="*/ 306 w 306"/>
              <a:gd name="T65" fmla="*/ 2 h 192"/>
              <a:gd name="T66" fmla="*/ 306 w 306"/>
              <a:gd name="T67" fmla="*/ 2 h 192"/>
              <a:gd name="T68" fmla="*/ 306 w 306"/>
              <a:gd name="T69" fmla="*/ 2 h 192"/>
              <a:gd name="T70" fmla="*/ 306 w 306"/>
              <a:gd name="T71" fmla="*/ 1 h 192"/>
              <a:gd name="T72" fmla="*/ 306 w 306"/>
              <a:gd name="T73" fmla="*/ 1 h 192"/>
              <a:gd name="T74" fmla="*/ 306 w 306"/>
              <a:gd name="T75" fmla="*/ 1 h 192"/>
              <a:gd name="T76" fmla="*/ 306 w 306"/>
              <a:gd name="T77" fmla="*/ 0 h 192"/>
              <a:gd name="T78" fmla="*/ 306 w 306"/>
              <a:gd name="T79" fmla="*/ 0 h 192"/>
              <a:gd name="T80" fmla="*/ 306 w 306"/>
              <a:gd name="T81"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6" h="192">
                <a:moveTo>
                  <a:pt x="236" y="9"/>
                </a:moveTo>
                <a:cubicBezTo>
                  <a:pt x="124" y="9"/>
                  <a:pt x="27" y="87"/>
                  <a:pt x="0" y="192"/>
                </a:cubicBezTo>
                <a:cubicBezTo>
                  <a:pt x="0" y="192"/>
                  <a:pt x="0" y="192"/>
                  <a:pt x="0" y="192"/>
                </a:cubicBezTo>
                <a:cubicBezTo>
                  <a:pt x="27" y="87"/>
                  <a:pt x="124" y="9"/>
                  <a:pt x="236" y="9"/>
                </a:cubicBezTo>
                <a:cubicBezTo>
                  <a:pt x="260" y="9"/>
                  <a:pt x="283" y="12"/>
                  <a:pt x="305" y="19"/>
                </a:cubicBezTo>
                <a:cubicBezTo>
                  <a:pt x="305" y="19"/>
                  <a:pt x="305" y="18"/>
                  <a:pt x="305" y="18"/>
                </a:cubicBezTo>
                <a:cubicBezTo>
                  <a:pt x="305" y="18"/>
                  <a:pt x="305" y="19"/>
                  <a:pt x="305" y="19"/>
                </a:cubicBezTo>
                <a:cubicBezTo>
                  <a:pt x="283" y="12"/>
                  <a:pt x="260" y="9"/>
                  <a:pt x="236" y="9"/>
                </a:cubicBezTo>
                <a:moveTo>
                  <a:pt x="305" y="8"/>
                </a:moveTo>
                <a:cubicBezTo>
                  <a:pt x="305" y="8"/>
                  <a:pt x="305" y="8"/>
                  <a:pt x="305" y="8"/>
                </a:cubicBezTo>
                <a:cubicBezTo>
                  <a:pt x="305" y="8"/>
                  <a:pt x="305" y="8"/>
                  <a:pt x="305" y="8"/>
                </a:cubicBezTo>
                <a:moveTo>
                  <a:pt x="306" y="7"/>
                </a:moveTo>
                <a:cubicBezTo>
                  <a:pt x="306" y="7"/>
                  <a:pt x="305" y="7"/>
                  <a:pt x="305" y="8"/>
                </a:cubicBezTo>
                <a:cubicBezTo>
                  <a:pt x="305" y="7"/>
                  <a:pt x="306" y="7"/>
                  <a:pt x="306" y="7"/>
                </a:cubicBezTo>
                <a:moveTo>
                  <a:pt x="306" y="6"/>
                </a:moveTo>
                <a:cubicBezTo>
                  <a:pt x="306" y="6"/>
                  <a:pt x="306" y="7"/>
                  <a:pt x="306" y="7"/>
                </a:cubicBezTo>
                <a:cubicBezTo>
                  <a:pt x="306" y="7"/>
                  <a:pt x="306" y="6"/>
                  <a:pt x="306" y="6"/>
                </a:cubicBezTo>
                <a:moveTo>
                  <a:pt x="306" y="6"/>
                </a:moveTo>
                <a:cubicBezTo>
                  <a:pt x="306" y="6"/>
                  <a:pt x="306" y="6"/>
                  <a:pt x="306" y="6"/>
                </a:cubicBezTo>
                <a:cubicBezTo>
                  <a:pt x="306" y="6"/>
                  <a:pt x="306" y="6"/>
                  <a:pt x="306" y="6"/>
                </a:cubicBezTo>
                <a:moveTo>
                  <a:pt x="306" y="5"/>
                </a:moveTo>
                <a:cubicBezTo>
                  <a:pt x="306" y="5"/>
                  <a:pt x="306" y="5"/>
                  <a:pt x="306" y="5"/>
                </a:cubicBezTo>
                <a:cubicBezTo>
                  <a:pt x="306" y="5"/>
                  <a:pt x="306" y="5"/>
                  <a:pt x="306" y="5"/>
                </a:cubicBezTo>
                <a:moveTo>
                  <a:pt x="306" y="4"/>
                </a:moveTo>
                <a:cubicBezTo>
                  <a:pt x="306" y="4"/>
                  <a:pt x="306" y="4"/>
                  <a:pt x="306" y="4"/>
                </a:cubicBezTo>
                <a:cubicBezTo>
                  <a:pt x="306" y="4"/>
                  <a:pt x="306" y="4"/>
                  <a:pt x="306" y="4"/>
                </a:cubicBezTo>
                <a:moveTo>
                  <a:pt x="306" y="3"/>
                </a:moveTo>
                <a:cubicBezTo>
                  <a:pt x="306" y="3"/>
                  <a:pt x="306" y="3"/>
                  <a:pt x="306" y="3"/>
                </a:cubicBezTo>
                <a:cubicBezTo>
                  <a:pt x="306" y="3"/>
                  <a:pt x="306" y="3"/>
                  <a:pt x="306" y="3"/>
                </a:cubicBezTo>
                <a:moveTo>
                  <a:pt x="306" y="2"/>
                </a:moveTo>
                <a:cubicBezTo>
                  <a:pt x="306" y="2"/>
                  <a:pt x="306" y="2"/>
                  <a:pt x="306" y="2"/>
                </a:cubicBezTo>
                <a:cubicBezTo>
                  <a:pt x="306" y="2"/>
                  <a:pt x="306" y="2"/>
                  <a:pt x="306" y="2"/>
                </a:cubicBezTo>
                <a:moveTo>
                  <a:pt x="306" y="2"/>
                </a:moveTo>
                <a:cubicBezTo>
                  <a:pt x="306" y="2"/>
                  <a:pt x="306" y="2"/>
                  <a:pt x="306" y="2"/>
                </a:cubicBezTo>
                <a:cubicBezTo>
                  <a:pt x="306" y="2"/>
                  <a:pt x="306" y="2"/>
                  <a:pt x="306" y="2"/>
                </a:cubicBezTo>
                <a:moveTo>
                  <a:pt x="306" y="1"/>
                </a:moveTo>
                <a:cubicBezTo>
                  <a:pt x="306" y="1"/>
                  <a:pt x="306" y="1"/>
                  <a:pt x="306" y="1"/>
                </a:cubicBezTo>
                <a:cubicBezTo>
                  <a:pt x="306" y="1"/>
                  <a:pt x="306" y="1"/>
                  <a:pt x="306" y="1"/>
                </a:cubicBezTo>
                <a:moveTo>
                  <a:pt x="306" y="0"/>
                </a:moveTo>
                <a:cubicBezTo>
                  <a:pt x="306" y="0"/>
                  <a:pt x="306" y="0"/>
                  <a:pt x="306" y="0"/>
                </a:cubicBezTo>
                <a:cubicBezTo>
                  <a:pt x="306" y="0"/>
                  <a:pt x="306" y="0"/>
                  <a:pt x="306" y="0"/>
                </a:cubicBezTo>
              </a:path>
            </a:pathLst>
          </a:custGeom>
          <a:solidFill>
            <a:srgbClr val="CCC6E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0" name="Freeform 68"/>
          <p:cNvSpPr>
            <a:spLocks noEditPoints="1"/>
          </p:cNvSpPr>
          <p:nvPr userDrawn="1">
            <p:custDataLst>
              <p:tags r:id="rId62"/>
            </p:custDataLst>
          </p:nvPr>
        </p:nvSpPr>
        <p:spPr bwMode="auto">
          <a:xfrm flipH="1">
            <a:off x="8860463" y="6286500"/>
            <a:ext cx="0" cy="8467"/>
          </a:xfrm>
          <a:custGeom>
            <a:avLst/>
            <a:gdLst>
              <a:gd name="T0" fmla="*/ 8 h 9"/>
              <a:gd name="T1" fmla="*/ 9 h 9"/>
              <a:gd name="T2" fmla="*/ 8 h 9"/>
              <a:gd name="T3" fmla="*/ 8 h 9"/>
              <a:gd name="T4" fmla="*/ 8 h 9"/>
              <a:gd name="T5" fmla="*/ 8 h 9"/>
              <a:gd name="T6" fmla="*/ 7 h 9"/>
              <a:gd name="T7" fmla="*/ 7 h 9"/>
              <a:gd name="T8" fmla="*/ 7 h 9"/>
              <a:gd name="T9" fmla="*/ 6 h 9"/>
              <a:gd name="T10" fmla="*/ 7 h 9"/>
              <a:gd name="T11" fmla="*/ 6 h 9"/>
              <a:gd name="T12" fmla="*/ 5 h 9"/>
              <a:gd name="T13" fmla="*/ 6 h 9"/>
              <a:gd name="T14" fmla="*/ 5 h 9"/>
              <a:gd name="T15" fmla="*/ 4 h 9"/>
              <a:gd name="T16" fmla="*/ 5 h 9"/>
              <a:gd name="T17" fmla="*/ 4 h 9"/>
              <a:gd name="T18" fmla="*/ 4 h 9"/>
              <a:gd name="T19" fmla="*/ 4 h 9"/>
              <a:gd name="T20" fmla="*/ 4 h 9"/>
              <a:gd name="T21" fmla="*/ 0 h 9"/>
              <a:gd name="T22" fmla="*/ 4 h 9"/>
              <a:gd name="T23" fmla="*/ 0 h 9"/>
              <a:gd name="T24" fmla="*/ 0 h 9"/>
              <a:gd name="T25" fmla="*/ 0 h 9"/>
              <a:gd name="T26" fmla="*/ 0 h 9"/>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 ang="0">
                <a:pos x="0" y="T22"/>
              </a:cxn>
              <a:cxn ang="0">
                <a:pos x="0" y="T23"/>
              </a:cxn>
              <a:cxn ang="0">
                <a:pos x="0" y="T24"/>
              </a:cxn>
              <a:cxn ang="0">
                <a:pos x="0" y="T25"/>
              </a:cxn>
              <a:cxn ang="0">
                <a:pos x="0" y="T26"/>
              </a:cxn>
            </a:cxnLst>
            <a:rect l="0" t="0" r="r" b="b"/>
            <a:pathLst>
              <a:path h="9">
                <a:moveTo>
                  <a:pt x="0" y="8"/>
                </a:moveTo>
                <a:cubicBezTo>
                  <a:pt x="0" y="9"/>
                  <a:pt x="0" y="9"/>
                  <a:pt x="0" y="9"/>
                </a:cubicBezTo>
                <a:cubicBezTo>
                  <a:pt x="0" y="9"/>
                  <a:pt x="0" y="9"/>
                  <a:pt x="0" y="8"/>
                </a:cubicBezTo>
                <a:moveTo>
                  <a:pt x="0" y="8"/>
                </a:moveTo>
                <a:cubicBezTo>
                  <a:pt x="0" y="8"/>
                  <a:pt x="0" y="8"/>
                  <a:pt x="0" y="8"/>
                </a:cubicBezTo>
                <a:cubicBezTo>
                  <a:pt x="0" y="8"/>
                  <a:pt x="0" y="8"/>
                  <a:pt x="0" y="8"/>
                </a:cubicBezTo>
                <a:moveTo>
                  <a:pt x="0" y="7"/>
                </a:moveTo>
                <a:cubicBezTo>
                  <a:pt x="0" y="7"/>
                  <a:pt x="0" y="7"/>
                  <a:pt x="0" y="7"/>
                </a:cubicBezTo>
                <a:cubicBezTo>
                  <a:pt x="0" y="7"/>
                  <a:pt x="0" y="7"/>
                  <a:pt x="0" y="7"/>
                </a:cubicBezTo>
                <a:moveTo>
                  <a:pt x="0" y="6"/>
                </a:moveTo>
                <a:cubicBezTo>
                  <a:pt x="0" y="6"/>
                  <a:pt x="0" y="6"/>
                  <a:pt x="0" y="7"/>
                </a:cubicBezTo>
                <a:cubicBezTo>
                  <a:pt x="0" y="6"/>
                  <a:pt x="0" y="6"/>
                  <a:pt x="0" y="6"/>
                </a:cubicBezTo>
                <a:moveTo>
                  <a:pt x="0" y="5"/>
                </a:moveTo>
                <a:cubicBezTo>
                  <a:pt x="0" y="5"/>
                  <a:pt x="0" y="6"/>
                  <a:pt x="0" y="6"/>
                </a:cubicBezTo>
                <a:cubicBezTo>
                  <a:pt x="0" y="6"/>
                  <a:pt x="0" y="5"/>
                  <a:pt x="0" y="5"/>
                </a:cubicBezTo>
                <a:moveTo>
                  <a:pt x="0" y="4"/>
                </a:moveTo>
                <a:cubicBezTo>
                  <a:pt x="0" y="5"/>
                  <a:pt x="0" y="5"/>
                  <a:pt x="0" y="5"/>
                </a:cubicBezTo>
                <a:cubicBezTo>
                  <a:pt x="0" y="5"/>
                  <a:pt x="0" y="5"/>
                  <a:pt x="0" y="4"/>
                </a:cubicBezTo>
                <a:moveTo>
                  <a:pt x="0" y="4"/>
                </a:moveTo>
                <a:cubicBezTo>
                  <a:pt x="0" y="4"/>
                  <a:pt x="0" y="4"/>
                  <a:pt x="0" y="4"/>
                </a:cubicBezTo>
                <a:cubicBezTo>
                  <a:pt x="0" y="4"/>
                  <a:pt x="0" y="4"/>
                  <a:pt x="0" y="4"/>
                </a:cubicBezTo>
                <a:moveTo>
                  <a:pt x="0" y="0"/>
                </a:moveTo>
                <a:cubicBezTo>
                  <a:pt x="0" y="1"/>
                  <a:pt x="0" y="2"/>
                  <a:pt x="0" y="4"/>
                </a:cubicBezTo>
                <a:cubicBezTo>
                  <a:pt x="0" y="2"/>
                  <a:pt x="0" y="1"/>
                  <a:pt x="0" y="0"/>
                </a:cubicBezTo>
                <a:moveTo>
                  <a:pt x="0" y="0"/>
                </a:moveTo>
                <a:cubicBezTo>
                  <a:pt x="0" y="0"/>
                  <a:pt x="0" y="0"/>
                  <a:pt x="0" y="0"/>
                </a:cubicBezTo>
                <a:cubicBezTo>
                  <a:pt x="0" y="0"/>
                  <a:pt x="0" y="0"/>
                  <a:pt x="0" y="0"/>
                </a:cubicBezTo>
              </a:path>
            </a:pathLst>
          </a:custGeom>
          <a:solidFill>
            <a:srgbClr val="CCC6E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1" name="Freeform 69"/>
          <p:cNvSpPr>
            <a:spLocks noEditPoints="1"/>
          </p:cNvSpPr>
          <p:nvPr userDrawn="1">
            <p:custDataLst>
              <p:tags r:id="rId63"/>
            </p:custDataLst>
          </p:nvPr>
        </p:nvSpPr>
        <p:spPr bwMode="auto">
          <a:xfrm>
            <a:off x="8593763" y="6085417"/>
            <a:ext cx="448733" cy="452967"/>
          </a:xfrm>
          <a:custGeom>
            <a:avLst/>
            <a:gdLst>
              <a:gd name="T0" fmla="*/ 181 w 528"/>
              <a:gd name="T1" fmla="*/ 337 h 537"/>
              <a:gd name="T2" fmla="*/ 446 w 528"/>
              <a:gd name="T3" fmla="*/ 462 h 537"/>
              <a:gd name="T4" fmla="*/ 399 w 528"/>
              <a:gd name="T5" fmla="*/ 352 h 537"/>
              <a:gd name="T6" fmla="*/ 453 w 528"/>
              <a:gd name="T7" fmla="*/ 331 h 537"/>
              <a:gd name="T8" fmla="*/ 490 w 528"/>
              <a:gd name="T9" fmla="*/ 443 h 537"/>
              <a:gd name="T10" fmla="*/ 528 w 528"/>
              <a:gd name="T11" fmla="*/ 0 h 537"/>
              <a:gd name="T12" fmla="*/ 314 w 528"/>
              <a:gd name="T13" fmla="*/ 230 h 537"/>
              <a:gd name="T14" fmla="*/ 314 w 528"/>
              <a:gd name="T15" fmla="*/ 231 h 537"/>
              <a:gd name="T16" fmla="*/ 314 w 528"/>
              <a:gd name="T17" fmla="*/ 232 h 537"/>
              <a:gd name="T18" fmla="*/ 314 w 528"/>
              <a:gd name="T19" fmla="*/ 232 h 537"/>
              <a:gd name="T20" fmla="*/ 314 w 528"/>
              <a:gd name="T21" fmla="*/ 233 h 537"/>
              <a:gd name="T22" fmla="*/ 314 w 528"/>
              <a:gd name="T23" fmla="*/ 234 h 537"/>
              <a:gd name="T24" fmla="*/ 314 w 528"/>
              <a:gd name="T25" fmla="*/ 235 h 537"/>
              <a:gd name="T26" fmla="*/ 314 w 528"/>
              <a:gd name="T27" fmla="*/ 236 h 537"/>
              <a:gd name="T28" fmla="*/ 314 w 528"/>
              <a:gd name="T29" fmla="*/ 237 h 537"/>
              <a:gd name="T30" fmla="*/ 313 w 528"/>
              <a:gd name="T31" fmla="*/ 238 h 537"/>
              <a:gd name="T32" fmla="*/ 313 w 528"/>
              <a:gd name="T33" fmla="*/ 238 h 537"/>
              <a:gd name="T34" fmla="*/ 313 w 528"/>
              <a:gd name="T35" fmla="*/ 239 h 537"/>
              <a:gd name="T36" fmla="*/ 313 w 528"/>
              <a:gd name="T37" fmla="*/ 243 h 537"/>
              <a:gd name="T38" fmla="*/ 313 w 528"/>
              <a:gd name="T39" fmla="*/ 243 h 537"/>
              <a:gd name="T40" fmla="*/ 313 w 528"/>
              <a:gd name="T41" fmla="*/ 244 h 537"/>
              <a:gd name="T42" fmla="*/ 313 w 528"/>
              <a:gd name="T43" fmla="*/ 245 h 537"/>
              <a:gd name="T44" fmla="*/ 313 w 528"/>
              <a:gd name="T45" fmla="*/ 246 h 537"/>
              <a:gd name="T46" fmla="*/ 313 w 528"/>
              <a:gd name="T47" fmla="*/ 246 h 537"/>
              <a:gd name="T48" fmla="*/ 313 w 528"/>
              <a:gd name="T49" fmla="*/ 247 h 537"/>
              <a:gd name="T50" fmla="*/ 313 w 528"/>
              <a:gd name="T51" fmla="*/ 248 h 537"/>
              <a:gd name="T52" fmla="*/ 313 w 528"/>
              <a:gd name="T53" fmla="*/ 249 h 537"/>
              <a:gd name="T54" fmla="*/ 8 w 528"/>
              <a:gd name="T55" fmla="*/ 422 h 537"/>
              <a:gd name="T56" fmla="*/ 7 w 528"/>
              <a:gd name="T57" fmla="*/ 537 h 537"/>
              <a:gd name="T58" fmla="*/ 528 w 528"/>
              <a:gd name="T59" fmla="*/ 279 h 537"/>
              <a:gd name="T60" fmla="*/ 501 w 528"/>
              <a:gd name="T61" fmla="*/ 147 h 537"/>
              <a:gd name="T62" fmla="*/ 528 w 528"/>
              <a:gd name="T63"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28" h="537">
                <a:moveTo>
                  <a:pt x="181" y="459"/>
                </a:moveTo>
                <a:cubicBezTo>
                  <a:pt x="101" y="459"/>
                  <a:pt x="101" y="337"/>
                  <a:pt x="181" y="337"/>
                </a:cubicBezTo>
                <a:cubicBezTo>
                  <a:pt x="265" y="337"/>
                  <a:pt x="265" y="459"/>
                  <a:pt x="181" y="459"/>
                </a:cubicBezTo>
                <a:moveTo>
                  <a:pt x="446" y="462"/>
                </a:moveTo>
                <a:cubicBezTo>
                  <a:pt x="418" y="462"/>
                  <a:pt x="390" y="444"/>
                  <a:pt x="382" y="415"/>
                </a:cubicBezTo>
                <a:cubicBezTo>
                  <a:pt x="376" y="393"/>
                  <a:pt x="382" y="368"/>
                  <a:pt x="399" y="352"/>
                </a:cubicBezTo>
                <a:cubicBezTo>
                  <a:pt x="407" y="343"/>
                  <a:pt x="417" y="338"/>
                  <a:pt x="428" y="336"/>
                </a:cubicBezTo>
                <a:cubicBezTo>
                  <a:pt x="436" y="332"/>
                  <a:pt x="444" y="331"/>
                  <a:pt x="453" y="331"/>
                </a:cubicBezTo>
                <a:cubicBezTo>
                  <a:pt x="472" y="331"/>
                  <a:pt x="492" y="340"/>
                  <a:pt x="502" y="360"/>
                </a:cubicBezTo>
                <a:cubicBezTo>
                  <a:pt x="516" y="388"/>
                  <a:pt x="513" y="420"/>
                  <a:pt x="490" y="443"/>
                </a:cubicBezTo>
                <a:cubicBezTo>
                  <a:pt x="478" y="456"/>
                  <a:pt x="462" y="462"/>
                  <a:pt x="446" y="462"/>
                </a:cubicBezTo>
                <a:moveTo>
                  <a:pt x="528" y="0"/>
                </a:moveTo>
                <a:cubicBezTo>
                  <a:pt x="414" y="18"/>
                  <a:pt x="324" y="114"/>
                  <a:pt x="314" y="230"/>
                </a:cubicBezTo>
                <a:cubicBezTo>
                  <a:pt x="314" y="230"/>
                  <a:pt x="314" y="230"/>
                  <a:pt x="314" y="230"/>
                </a:cubicBezTo>
                <a:cubicBezTo>
                  <a:pt x="314" y="230"/>
                  <a:pt x="314" y="231"/>
                  <a:pt x="314" y="231"/>
                </a:cubicBezTo>
                <a:cubicBezTo>
                  <a:pt x="314" y="231"/>
                  <a:pt x="314" y="231"/>
                  <a:pt x="314" y="231"/>
                </a:cubicBezTo>
                <a:cubicBezTo>
                  <a:pt x="314" y="231"/>
                  <a:pt x="314" y="231"/>
                  <a:pt x="314" y="232"/>
                </a:cubicBezTo>
                <a:cubicBezTo>
                  <a:pt x="314" y="232"/>
                  <a:pt x="314" y="232"/>
                  <a:pt x="314" y="232"/>
                </a:cubicBezTo>
                <a:cubicBezTo>
                  <a:pt x="314" y="232"/>
                  <a:pt x="314" y="232"/>
                  <a:pt x="314" y="232"/>
                </a:cubicBezTo>
                <a:cubicBezTo>
                  <a:pt x="314" y="232"/>
                  <a:pt x="314" y="232"/>
                  <a:pt x="314" y="232"/>
                </a:cubicBezTo>
                <a:cubicBezTo>
                  <a:pt x="314" y="233"/>
                  <a:pt x="314" y="233"/>
                  <a:pt x="314" y="233"/>
                </a:cubicBezTo>
                <a:cubicBezTo>
                  <a:pt x="314" y="233"/>
                  <a:pt x="314" y="233"/>
                  <a:pt x="314" y="233"/>
                </a:cubicBezTo>
                <a:cubicBezTo>
                  <a:pt x="314" y="233"/>
                  <a:pt x="314" y="234"/>
                  <a:pt x="314" y="234"/>
                </a:cubicBezTo>
                <a:cubicBezTo>
                  <a:pt x="314" y="234"/>
                  <a:pt x="314" y="234"/>
                  <a:pt x="314" y="234"/>
                </a:cubicBezTo>
                <a:cubicBezTo>
                  <a:pt x="314" y="235"/>
                  <a:pt x="314" y="235"/>
                  <a:pt x="314" y="235"/>
                </a:cubicBezTo>
                <a:cubicBezTo>
                  <a:pt x="314" y="235"/>
                  <a:pt x="314" y="235"/>
                  <a:pt x="314" y="235"/>
                </a:cubicBezTo>
                <a:cubicBezTo>
                  <a:pt x="314" y="235"/>
                  <a:pt x="314" y="235"/>
                  <a:pt x="314" y="236"/>
                </a:cubicBezTo>
                <a:cubicBezTo>
                  <a:pt x="314" y="236"/>
                  <a:pt x="314" y="236"/>
                  <a:pt x="314" y="236"/>
                </a:cubicBezTo>
                <a:cubicBezTo>
                  <a:pt x="314" y="236"/>
                  <a:pt x="314" y="236"/>
                  <a:pt x="314" y="236"/>
                </a:cubicBezTo>
                <a:cubicBezTo>
                  <a:pt x="314" y="236"/>
                  <a:pt x="314" y="237"/>
                  <a:pt x="314" y="237"/>
                </a:cubicBezTo>
                <a:cubicBezTo>
                  <a:pt x="314" y="237"/>
                  <a:pt x="314" y="237"/>
                  <a:pt x="314" y="237"/>
                </a:cubicBezTo>
                <a:cubicBezTo>
                  <a:pt x="314" y="237"/>
                  <a:pt x="313" y="237"/>
                  <a:pt x="313" y="238"/>
                </a:cubicBezTo>
                <a:cubicBezTo>
                  <a:pt x="313" y="238"/>
                  <a:pt x="313" y="238"/>
                  <a:pt x="313" y="238"/>
                </a:cubicBezTo>
                <a:cubicBezTo>
                  <a:pt x="313" y="238"/>
                  <a:pt x="313" y="238"/>
                  <a:pt x="313" y="238"/>
                </a:cubicBezTo>
                <a:cubicBezTo>
                  <a:pt x="313" y="238"/>
                  <a:pt x="313" y="239"/>
                  <a:pt x="313" y="239"/>
                </a:cubicBezTo>
                <a:cubicBezTo>
                  <a:pt x="313" y="239"/>
                  <a:pt x="313" y="239"/>
                  <a:pt x="313" y="239"/>
                </a:cubicBezTo>
                <a:cubicBezTo>
                  <a:pt x="313" y="239"/>
                  <a:pt x="313" y="239"/>
                  <a:pt x="313" y="239"/>
                </a:cubicBezTo>
                <a:cubicBezTo>
                  <a:pt x="313" y="240"/>
                  <a:pt x="313" y="241"/>
                  <a:pt x="313" y="243"/>
                </a:cubicBezTo>
                <a:cubicBezTo>
                  <a:pt x="313" y="243"/>
                  <a:pt x="313" y="243"/>
                  <a:pt x="313" y="243"/>
                </a:cubicBezTo>
                <a:cubicBezTo>
                  <a:pt x="313" y="243"/>
                  <a:pt x="313" y="243"/>
                  <a:pt x="313" y="243"/>
                </a:cubicBezTo>
                <a:cubicBezTo>
                  <a:pt x="313" y="243"/>
                  <a:pt x="313" y="243"/>
                  <a:pt x="313" y="243"/>
                </a:cubicBezTo>
                <a:cubicBezTo>
                  <a:pt x="313" y="244"/>
                  <a:pt x="313" y="244"/>
                  <a:pt x="313" y="244"/>
                </a:cubicBezTo>
                <a:cubicBezTo>
                  <a:pt x="313" y="244"/>
                  <a:pt x="313" y="244"/>
                  <a:pt x="313" y="244"/>
                </a:cubicBezTo>
                <a:cubicBezTo>
                  <a:pt x="313" y="244"/>
                  <a:pt x="313" y="245"/>
                  <a:pt x="313" y="245"/>
                </a:cubicBezTo>
                <a:cubicBezTo>
                  <a:pt x="313" y="245"/>
                  <a:pt x="313" y="245"/>
                  <a:pt x="313" y="245"/>
                </a:cubicBezTo>
                <a:cubicBezTo>
                  <a:pt x="313" y="245"/>
                  <a:pt x="313" y="245"/>
                  <a:pt x="313" y="246"/>
                </a:cubicBezTo>
                <a:cubicBezTo>
                  <a:pt x="313" y="246"/>
                  <a:pt x="313" y="246"/>
                  <a:pt x="313" y="246"/>
                </a:cubicBezTo>
                <a:cubicBezTo>
                  <a:pt x="313" y="246"/>
                  <a:pt x="313" y="246"/>
                  <a:pt x="313" y="246"/>
                </a:cubicBezTo>
                <a:cubicBezTo>
                  <a:pt x="313" y="246"/>
                  <a:pt x="313" y="247"/>
                  <a:pt x="313" y="247"/>
                </a:cubicBezTo>
                <a:cubicBezTo>
                  <a:pt x="313" y="247"/>
                  <a:pt x="313" y="247"/>
                  <a:pt x="313" y="247"/>
                </a:cubicBezTo>
                <a:cubicBezTo>
                  <a:pt x="313" y="247"/>
                  <a:pt x="313" y="247"/>
                  <a:pt x="313" y="247"/>
                </a:cubicBezTo>
                <a:cubicBezTo>
                  <a:pt x="313" y="248"/>
                  <a:pt x="313" y="248"/>
                  <a:pt x="313" y="248"/>
                </a:cubicBezTo>
                <a:cubicBezTo>
                  <a:pt x="313" y="248"/>
                  <a:pt x="313" y="248"/>
                  <a:pt x="313" y="248"/>
                </a:cubicBezTo>
                <a:cubicBezTo>
                  <a:pt x="313" y="248"/>
                  <a:pt x="313" y="249"/>
                  <a:pt x="313" y="249"/>
                </a:cubicBezTo>
                <a:cubicBezTo>
                  <a:pt x="291" y="242"/>
                  <a:pt x="268" y="239"/>
                  <a:pt x="244" y="239"/>
                </a:cubicBezTo>
                <a:cubicBezTo>
                  <a:pt x="132" y="239"/>
                  <a:pt x="35" y="317"/>
                  <a:pt x="8" y="422"/>
                </a:cubicBezTo>
                <a:cubicBezTo>
                  <a:pt x="3" y="441"/>
                  <a:pt x="0" y="461"/>
                  <a:pt x="0" y="482"/>
                </a:cubicBezTo>
                <a:cubicBezTo>
                  <a:pt x="0" y="501"/>
                  <a:pt x="3" y="519"/>
                  <a:pt x="7" y="537"/>
                </a:cubicBezTo>
                <a:cubicBezTo>
                  <a:pt x="528" y="537"/>
                  <a:pt x="528" y="537"/>
                  <a:pt x="528" y="537"/>
                </a:cubicBezTo>
                <a:cubicBezTo>
                  <a:pt x="528" y="279"/>
                  <a:pt x="528" y="279"/>
                  <a:pt x="528" y="279"/>
                </a:cubicBezTo>
                <a:cubicBezTo>
                  <a:pt x="521" y="283"/>
                  <a:pt x="512" y="286"/>
                  <a:pt x="501" y="286"/>
                </a:cubicBezTo>
                <a:cubicBezTo>
                  <a:pt x="401" y="286"/>
                  <a:pt x="401" y="147"/>
                  <a:pt x="501" y="147"/>
                </a:cubicBezTo>
                <a:cubicBezTo>
                  <a:pt x="512" y="147"/>
                  <a:pt x="521" y="150"/>
                  <a:pt x="528" y="154"/>
                </a:cubicBezTo>
                <a:cubicBezTo>
                  <a:pt x="528" y="0"/>
                  <a:pt x="528" y="0"/>
                  <a:pt x="528" y="0"/>
                </a:cubicBezTo>
              </a:path>
            </a:pathLst>
          </a:custGeom>
          <a:solidFill>
            <a:srgbClr val="FFDDD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2" name="Freeform 70"/>
          <p:cNvSpPr/>
          <p:nvPr userDrawn="1">
            <p:custDataLst>
              <p:tags r:id="rId64"/>
            </p:custDataLst>
          </p:nvPr>
        </p:nvSpPr>
        <p:spPr bwMode="auto">
          <a:xfrm>
            <a:off x="8680547" y="6369051"/>
            <a:ext cx="137584" cy="103716"/>
          </a:xfrm>
          <a:custGeom>
            <a:avLst/>
            <a:gdLst>
              <a:gd name="T0" fmla="*/ 80 w 164"/>
              <a:gd name="T1" fmla="*/ 0 h 122"/>
              <a:gd name="T2" fmla="*/ 80 w 164"/>
              <a:gd name="T3" fmla="*/ 122 h 122"/>
              <a:gd name="T4" fmla="*/ 80 w 164"/>
              <a:gd name="T5" fmla="*/ 0 h 122"/>
            </a:gdLst>
            <a:ahLst/>
            <a:cxnLst>
              <a:cxn ang="0">
                <a:pos x="T0" y="T1"/>
              </a:cxn>
              <a:cxn ang="0">
                <a:pos x="T2" y="T3"/>
              </a:cxn>
              <a:cxn ang="0">
                <a:pos x="T4" y="T5"/>
              </a:cxn>
            </a:cxnLst>
            <a:rect l="0" t="0" r="r" b="b"/>
            <a:pathLst>
              <a:path w="164" h="122">
                <a:moveTo>
                  <a:pt x="80" y="0"/>
                </a:moveTo>
                <a:cubicBezTo>
                  <a:pt x="0" y="0"/>
                  <a:pt x="0" y="122"/>
                  <a:pt x="80" y="122"/>
                </a:cubicBezTo>
                <a:cubicBezTo>
                  <a:pt x="164" y="122"/>
                  <a:pt x="164" y="0"/>
                  <a:pt x="80" y="0"/>
                </a:cubicBezTo>
              </a:path>
            </a:pathLst>
          </a:custGeom>
          <a:solidFill>
            <a:srgbClr val="FFB29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3" name="Freeform 71"/>
          <p:cNvSpPr/>
          <p:nvPr userDrawn="1">
            <p:custDataLst>
              <p:tags r:id="rId65"/>
            </p:custDataLst>
          </p:nvPr>
        </p:nvSpPr>
        <p:spPr bwMode="auto">
          <a:xfrm>
            <a:off x="8913380" y="6364817"/>
            <a:ext cx="118533" cy="110067"/>
          </a:xfrm>
          <a:custGeom>
            <a:avLst/>
            <a:gdLst>
              <a:gd name="T0" fmla="*/ 77 w 140"/>
              <a:gd name="T1" fmla="*/ 0 h 131"/>
              <a:gd name="T2" fmla="*/ 52 w 140"/>
              <a:gd name="T3" fmla="*/ 5 h 131"/>
              <a:gd name="T4" fmla="*/ 23 w 140"/>
              <a:gd name="T5" fmla="*/ 21 h 131"/>
              <a:gd name="T6" fmla="*/ 6 w 140"/>
              <a:gd name="T7" fmla="*/ 84 h 131"/>
              <a:gd name="T8" fmla="*/ 70 w 140"/>
              <a:gd name="T9" fmla="*/ 131 h 131"/>
              <a:gd name="T10" fmla="*/ 114 w 140"/>
              <a:gd name="T11" fmla="*/ 112 h 131"/>
              <a:gd name="T12" fmla="*/ 126 w 140"/>
              <a:gd name="T13" fmla="*/ 29 h 131"/>
              <a:gd name="T14" fmla="*/ 77 w 140"/>
              <a:gd name="T15" fmla="*/ 0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 h="131">
                <a:moveTo>
                  <a:pt x="77" y="0"/>
                </a:moveTo>
                <a:cubicBezTo>
                  <a:pt x="68" y="0"/>
                  <a:pt x="60" y="1"/>
                  <a:pt x="52" y="5"/>
                </a:cubicBezTo>
                <a:cubicBezTo>
                  <a:pt x="41" y="7"/>
                  <a:pt x="31" y="12"/>
                  <a:pt x="23" y="21"/>
                </a:cubicBezTo>
                <a:cubicBezTo>
                  <a:pt x="6" y="37"/>
                  <a:pt x="0" y="62"/>
                  <a:pt x="6" y="84"/>
                </a:cubicBezTo>
                <a:cubicBezTo>
                  <a:pt x="14" y="113"/>
                  <a:pt x="42" y="131"/>
                  <a:pt x="70" y="131"/>
                </a:cubicBezTo>
                <a:cubicBezTo>
                  <a:pt x="86" y="131"/>
                  <a:pt x="102" y="125"/>
                  <a:pt x="114" y="112"/>
                </a:cubicBezTo>
                <a:cubicBezTo>
                  <a:pt x="137" y="89"/>
                  <a:pt x="140" y="57"/>
                  <a:pt x="126" y="29"/>
                </a:cubicBezTo>
                <a:cubicBezTo>
                  <a:pt x="116" y="9"/>
                  <a:pt x="96" y="0"/>
                  <a:pt x="77" y="0"/>
                </a:cubicBezTo>
              </a:path>
            </a:pathLst>
          </a:custGeom>
          <a:solidFill>
            <a:srgbClr val="FFB29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4" name="Freeform 72"/>
          <p:cNvSpPr/>
          <p:nvPr userDrawn="1">
            <p:custDataLst>
              <p:tags r:id="rId66"/>
            </p:custDataLst>
          </p:nvPr>
        </p:nvSpPr>
        <p:spPr bwMode="auto">
          <a:xfrm>
            <a:off x="8934547" y="6210300"/>
            <a:ext cx="107951" cy="116416"/>
          </a:xfrm>
          <a:custGeom>
            <a:avLst/>
            <a:gdLst>
              <a:gd name="T0" fmla="*/ 100 w 127"/>
              <a:gd name="T1" fmla="*/ 0 h 139"/>
              <a:gd name="T2" fmla="*/ 100 w 127"/>
              <a:gd name="T3" fmla="*/ 139 h 139"/>
              <a:gd name="T4" fmla="*/ 127 w 127"/>
              <a:gd name="T5" fmla="*/ 132 h 139"/>
              <a:gd name="T6" fmla="*/ 127 w 127"/>
              <a:gd name="T7" fmla="*/ 7 h 139"/>
              <a:gd name="T8" fmla="*/ 100 w 127"/>
              <a:gd name="T9" fmla="*/ 0 h 139"/>
            </a:gdLst>
            <a:ahLst/>
            <a:cxnLst>
              <a:cxn ang="0">
                <a:pos x="T0" y="T1"/>
              </a:cxn>
              <a:cxn ang="0">
                <a:pos x="T2" y="T3"/>
              </a:cxn>
              <a:cxn ang="0">
                <a:pos x="T4" y="T5"/>
              </a:cxn>
              <a:cxn ang="0">
                <a:pos x="T6" y="T7"/>
              </a:cxn>
              <a:cxn ang="0">
                <a:pos x="T8" y="T9"/>
              </a:cxn>
            </a:cxnLst>
            <a:rect l="0" t="0" r="r" b="b"/>
            <a:pathLst>
              <a:path w="127" h="139">
                <a:moveTo>
                  <a:pt x="100" y="0"/>
                </a:moveTo>
                <a:cubicBezTo>
                  <a:pt x="0" y="0"/>
                  <a:pt x="0" y="139"/>
                  <a:pt x="100" y="139"/>
                </a:cubicBezTo>
                <a:cubicBezTo>
                  <a:pt x="111" y="139"/>
                  <a:pt x="120" y="136"/>
                  <a:pt x="127" y="132"/>
                </a:cubicBezTo>
                <a:cubicBezTo>
                  <a:pt x="127" y="7"/>
                  <a:pt x="127" y="7"/>
                  <a:pt x="127" y="7"/>
                </a:cubicBezTo>
                <a:cubicBezTo>
                  <a:pt x="120" y="3"/>
                  <a:pt x="111" y="0"/>
                  <a:pt x="100" y="0"/>
                </a:cubicBezTo>
              </a:path>
            </a:pathLst>
          </a:custGeom>
          <a:solidFill>
            <a:srgbClr val="FFB29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5" name="Freeform 73"/>
          <p:cNvSpPr/>
          <p:nvPr userDrawn="1">
            <p:custDataLst>
              <p:tags r:id="rId67"/>
            </p:custDataLst>
          </p:nvPr>
        </p:nvSpPr>
        <p:spPr bwMode="auto">
          <a:xfrm>
            <a:off x="1866996" y="6441017"/>
            <a:ext cx="3041651" cy="182033"/>
          </a:xfrm>
          <a:custGeom>
            <a:avLst/>
            <a:gdLst>
              <a:gd name="T0" fmla="*/ 3584 w 3584"/>
              <a:gd name="T1" fmla="*/ 108 h 216"/>
              <a:gd name="T2" fmla="*/ 3476 w 3584"/>
              <a:gd name="T3" fmla="*/ 216 h 216"/>
              <a:gd name="T4" fmla="*/ 108 w 3584"/>
              <a:gd name="T5" fmla="*/ 216 h 216"/>
              <a:gd name="T6" fmla="*/ 0 w 3584"/>
              <a:gd name="T7" fmla="*/ 108 h 216"/>
              <a:gd name="T8" fmla="*/ 108 w 3584"/>
              <a:gd name="T9" fmla="*/ 0 h 216"/>
              <a:gd name="T10" fmla="*/ 3476 w 3584"/>
              <a:gd name="T11" fmla="*/ 0 h 216"/>
              <a:gd name="T12" fmla="*/ 3584 w 3584"/>
              <a:gd name="T13" fmla="*/ 108 h 216"/>
            </a:gdLst>
            <a:ahLst/>
            <a:cxnLst>
              <a:cxn ang="0">
                <a:pos x="T0" y="T1"/>
              </a:cxn>
              <a:cxn ang="0">
                <a:pos x="T2" y="T3"/>
              </a:cxn>
              <a:cxn ang="0">
                <a:pos x="T4" y="T5"/>
              </a:cxn>
              <a:cxn ang="0">
                <a:pos x="T6" y="T7"/>
              </a:cxn>
              <a:cxn ang="0">
                <a:pos x="T8" y="T9"/>
              </a:cxn>
              <a:cxn ang="0">
                <a:pos x="T10" y="T11"/>
              </a:cxn>
              <a:cxn ang="0">
                <a:pos x="T12" y="T13"/>
              </a:cxn>
            </a:cxnLst>
            <a:rect l="0" t="0" r="r" b="b"/>
            <a:pathLst>
              <a:path w="3584" h="216">
                <a:moveTo>
                  <a:pt x="3584" y="108"/>
                </a:moveTo>
                <a:cubicBezTo>
                  <a:pt x="3584" y="168"/>
                  <a:pt x="3536" y="216"/>
                  <a:pt x="3476" y="216"/>
                </a:cubicBezTo>
                <a:cubicBezTo>
                  <a:pt x="108" y="216"/>
                  <a:pt x="108" y="216"/>
                  <a:pt x="108" y="216"/>
                </a:cubicBezTo>
                <a:cubicBezTo>
                  <a:pt x="48" y="216"/>
                  <a:pt x="0" y="168"/>
                  <a:pt x="0" y="108"/>
                </a:cubicBezTo>
                <a:cubicBezTo>
                  <a:pt x="0" y="48"/>
                  <a:pt x="48" y="0"/>
                  <a:pt x="108" y="0"/>
                </a:cubicBezTo>
                <a:cubicBezTo>
                  <a:pt x="3476" y="0"/>
                  <a:pt x="3476" y="0"/>
                  <a:pt x="3476" y="0"/>
                </a:cubicBezTo>
                <a:cubicBezTo>
                  <a:pt x="3536" y="0"/>
                  <a:pt x="3584" y="48"/>
                  <a:pt x="3584" y="108"/>
                </a:cubicBezTo>
                <a:close/>
              </a:path>
            </a:pathLst>
          </a:custGeom>
          <a:solidFill>
            <a:srgbClr val="DAE7E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6" name="Oval 74"/>
          <p:cNvSpPr>
            <a:spLocks noChangeArrowheads="1"/>
          </p:cNvSpPr>
          <p:nvPr userDrawn="1">
            <p:custDataLst>
              <p:tags r:id="rId68"/>
            </p:custDataLst>
          </p:nvPr>
        </p:nvSpPr>
        <p:spPr bwMode="auto">
          <a:xfrm>
            <a:off x="7793663" y="5342467"/>
            <a:ext cx="865717" cy="863600"/>
          </a:xfrm>
          <a:prstGeom prst="ellipse">
            <a:avLst/>
          </a:pr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7" name="Freeform 75"/>
          <p:cNvSpPr/>
          <p:nvPr userDrawn="1">
            <p:custDataLst>
              <p:tags r:id="rId69"/>
            </p:custDataLst>
          </p:nvPr>
        </p:nvSpPr>
        <p:spPr bwMode="auto">
          <a:xfrm>
            <a:off x="7793663" y="5342467"/>
            <a:ext cx="419100" cy="863600"/>
          </a:xfrm>
          <a:custGeom>
            <a:avLst/>
            <a:gdLst>
              <a:gd name="T0" fmla="*/ 495 w 495"/>
              <a:gd name="T1" fmla="*/ 0 h 1020"/>
              <a:gd name="T2" fmla="*/ 0 w 495"/>
              <a:gd name="T3" fmla="*/ 510 h 1020"/>
              <a:gd name="T4" fmla="*/ 495 w 495"/>
              <a:gd name="T5" fmla="*/ 1020 h 1020"/>
              <a:gd name="T6" fmla="*/ 495 w 495"/>
              <a:gd name="T7" fmla="*/ 0 h 1020"/>
            </a:gdLst>
            <a:ahLst/>
            <a:cxnLst>
              <a:cxn ang="0">
                <a:pos x="T0" y="T1"/>
              </a:cxn>
              <a:cxn ang="0">
                <a:pos x="T2" y="T3"/>
              </a:cxn>
              <a:cxn ang="0">
                <a:pos x="T4" y="T5"/>
              </a:cxn>
              <a:cxn ang="0">
                <a:pos x="T6" y="T7"/>
              </a:cxn>
            </a:cxnLst>
            <a:rect l="0" t="0" r="r" b="b"/>
            <a:pathLst>
              <a:path w="495" h="1020">
                <a:moveTo>
                  <a:pt x="495" y="0"/>
                </a:moveTo>
                <a:cubicBezTo>
                  <a:pt x="220" y="8"/>
                  <a:pt x="0" y="233"/>
                  <a:pt x="0" y="510"/>
                </a:cubicBezTo>
                <a:cubicBezTo>
                  <a:pt x="0" y="787"/>
                  <a:pt x="220" y="1012"/>
                  <a:pt x="495" y="1020"/>
                </a:cubicBezTo>
                <a:cubicBezTo>
                  <a:pt x="495" y="0"/>
                  <a:pt x="495" y="0"/>
                  <a:pt x="495" y="0"/>
                </a:cubicBezTo>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8" name="Oval 76"/>
          <p:cNvSpPr>
            <a:spLocks noChangeArrowheads="1"/>
          </p:cNvSpPr>
          <p:nvPr userDrawn="1">
            <p:custDataLst>
              <p:tags r:id="rId70"/>
            </p:custDataLst>
          </p:nvPr>
        </p:nvSpPr>
        <p:spPr bwMode="auto">
          <a:xfrm>
            <a:off x="7793663" y="5342467"/>
            <a:ext cx="865717" cy="863600"/>
          </a:xfrm>
          <a:prstGeom prst="ellipse">
            <a:avLst/>
          </a:pr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9" name="Freeform 77"/>
          <p:cNvSpPr>
            <a:spLocks noEditPoints="1"/>
          </p:cNvSpPr>
          <p:nvPr userDrawn="1">
            <p:custDataLst>
              <p:tags r:id="rId71"/>
            </p:custDataLst>
          </p:nvPr>
        </p:nvSpPr>
        <p:spPr bwMode="auto">
          <a:xfrm flipH="1">
            <a:off x="7793663" y="5738284"/>
            <a:ext cx="0" cy="63500"/>
          </a:xfrm>
          <a:custGeom>
            <a:avLst/>
            <a:gdLst>
              <a:gd name="T0" fmla="*/ 1 w 1"/>
              <a:gd name="T1" fmla="*/ 73 h 74"/>
              <a:gd name="T2" fmla="*/ 0 w 1"/>
              <a:gd name="T3" fmla="*/ 72 h 74"/>
              <a:gd name="T4" fmla="*/ 0 w 1"/>
              <a:gd name="T5" fmla="*/ 71 h 74"/>
              <a:gd name="T6" fmla="*/ 0 w 1"/>
              <a:gd name="T7" fmla="*/ 69 h 74"/>
              <a:gd name="T8" fmla="*/ 0 w 1"/>
              <a:gd name="T9" fmla="*/ 68 h 74"/>
              <a:gd name="T10" fmla="*/ 0 w 1"/>
              <a:gd name="T11" fmla="*/ 67 h 74"/>
              <a:gd name="T12" fmla="*/ 0 w 1"/>
              <a:gd name="T13" fmla="*/ 65 h 74"/>
              <a:gd name="T14" fmla="*/ 0 w 1"/>
              <a:gd name="T15" fmla="*/ 64 h 74"/>
              <a:gd name="T16" fmla="*/ 0 w 1"/>
              <a:gd name="T17" fmla="*/ 63 h 74"/>
              <a:gd name="T18" fmla="*/ 0 w 1"/>
              <a:gd name="T19" fmla="*/ 61 h 74"/>
              <a:gd name="T20" fmla="*/ 0 w 1"/>
              <a:gd name="T21" fmla="*/ 59 h 74"/>
              <a:gd name="T22" fmla="*/ 0 w 1"/>
              <a:gd name="T23" fmla="*/ 59 h 74"/>
              <a:gd name="T24" fmla="*/ 0 w 1"/>
              <a:gd name="T25" fmla="*/ 57 h 74"/>
              <a:gd name="T26" fmla="*/ 0 w 1"/>
              <a:gd name="T27" fmla="*/ 55 h 74"/>
              <a:gd name="T28" fmla="*/ 0 w 1"/>
              <a:gd name="T29" fmla="*/ 55 h 74"/>
              <a:gd name="T30" fmla="*/ 0 w 1"/>
              <a:gd name="T31" fmla="*/ 53 h 74"/>
              <a:gd name="T32" fmla="*/ 0 w 1"/>
              <a:gd name="T33" fmla="*/ 51 h 74"/>
              <a:gd name="T34" fmla="*/ 0 w 1"/>
              <a:gd name="T35" fmla="*/ 50 h 74"/>
              <a:gd name="T36" fmla="*/ 0 w 1"/>
              <a:gd name="T37" fmla="*/ 49 h 74"/>
              <a:gd name="T38" fmla="*/ 0 w 1"/>
              <a:gd name="T39" fmla="*/ 47 h 74"/>
              <a:gd name="T40" fmla="*/ 0 w 1"/>
              <a:gd name="T41" fmla="*/ 46 h 74"/>
              <a:gd name="T42" fmla="*/ 0 w 1"/>
              <a:gd name="T43" fmla="*/ 45 h 74"/>
              <a:gd name="T44" fmla="*/ 0 w 1"/>
              <a:gd name="T45" fmla="*/ 43 h 74"/>
              <a:gd name="T46" fmla="*/ 0 w 1"/>
              <a:gd name="T47" fmla="*/ 42 h 74"/>
              <a:gd name="T48" fmla="*/ 0 w 1"/>
              <a:gd name="T49" fmla="*/ 40 h 74"/>
              <a:gd name="T50" fmla="*/ 0 w 1"/>
              <a:gd name="T51" fmla="*/ 39 h 74"/>
              <a:gd name="T52" fmla="*/ 0 w 1"/>
              <a:gd name="T53" fmla="*/ 38 h 74"/>
              <a:gd name="T54" fmla="*/ 0 w 1"/>
              <a:gd name="T55" fmla="*/ 36 h 74"/>
              <a:gd name="T56" fmla="*/ 0 w 1"/>
              <a:gd name="T57" fmla="*/ 35 h 74"/>
              <a:gd name="T58" fmla="*/ 0 w 1"/>
              <a:gd name="T59" fmla="*/ 34 h 74"/>
              <a:gd name="T60" fmla="*/ 0 w 1"/>
              <a:gd name="T61" fmla="*/ 32 h 74"/>
              <a:gd name="T62" fmla="*/ 0 w 1"/>
              <a:gd name="T63" fmla="*/ 31 h 74"/>
              <a:gd name="T64" fmla="*/ 0 w 1"/>
              <a:gd name="T65" fmla="*/ 30 h 74"/>
              <a:gd name="T66" fmla="*/ 0 w 1"/>
              <a:gd name="T67" fmla="*/ 28 h 74"/>
              <a:gd name="T68" fmla="*/ 0 w 1"/>
              <a:gd name="T69" fmla="*/ 27 h 74"/>
              <a:gd name="T70" fmla="*/ 0 w 1"/>
              <a:gd name="T71" fmla="*/ 26 h 74"/>
              <a:gd name="T72" fmla="*/ 0 w 1"/>
              <a:gd name="T73" fmla="*/ 24 h 74"/>
              <a:gd name="T74" fmla="*/ 0 w 1"/>
              <a:gd name="T75" fmla="*/ 23 h 74"/>
              <a:gd name="T76" fmla="*/ 0 w 1"/>
              <a:gd name="T77" fmla="*/ 22 h 74"/>
              <a:gd name="T78" fmla="*/ 0 w 1"/>
              <a:gd name="T79" fmla="*/ 20 h 74"/>
              <a:gd name="T80" fmla="*/ 0 w 1"/>
              <a:gd name="T81" fmla="*/ 19 h 74"/>
              <a:gd name="T82" fmla="*/ 0 w 1"/>
              <a:gd name="T83" fmla="*/ 18 h 74"/>
              <a:gd name="T84" fmla="*/ 0 w 1"/>
              <a:gd name="T85" fmla="*/ 16 h 74"/>
              <a:gd name="T86" fmla="*/ 0 w 1"/>
              <a:gd name="T87" fmla="*/ 15 h 74"/>
              <a:gd name="T88" fmla="*/ 0 w 1"/>
              <a:gd name="T89" fmla="*/ 14 h 74"/>
              <a:gd name="T90" fmla="*/ 0 w 1"/>
              <a:gd name="T91" fmla="*/ 12 h 74"/>
              <a:gd name="T92" fmla="*/ 1 w 1"/>
              <a:gd name="T93" fmla="*/ 11 h 74"/>
              <a:gd name="T94" fmla="*/ 1 w 1"/>
              <a:gd name="T95" fmla="*/ 10 h 74"/>
              <a:gd name="T96" fmla="*/ 1 w 1"/>
              <a:gd name="T97" fmla="*/ 8 h 74"/>
              <a:gd name="T98" fmla="*/ 1 w 1"/>
              <a:gd name="T99" fmla="*/ 7 h 74"/>
              <a:gd name="T100" fmla="*/ 1 w 1"/>
              <a:gd name="T101" fmla="*/ 6 h 74"/>
              <a:gd name="T102" fmla="*/ 1 w 1"/>
              <a:gd name="T103" fmla="*/ 4 h 74"/>
              <a:gd name="T104" fmla="*/ 1 w 1"/>
              <a:gd name="T105" fmla="*/ 3 h 74"/>
              <a:gd name="T106" fmla="*/ 1 w 1"/>
              <a:gd name="T107" fmla="*/ 2 h 74"/>
              <a:gd name="T108" fmla="*/ 1 w 1"/>
              <a:gd name="T10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 h="74">
                <a:moveTo>
                  <a:pt x="1" y="74"/>
                </a:moveTo>
                <a:cubicBezTo>
                  <a:pt x="1" y="74"/>
                  <a:pt x="1" y="74"/>
                  <a:pt x="1" y="74"/>
                </a:cubicBezTo>
                <a:cubicBezTo>
                  <a:pt x="1" y="74"/>
                  <a:pt x="1" y="74"/>
                  <a:pt x="1" y="74"/>
                </a:cubicBezTo>
                <a:moveTo>
                  <a:pt x="1" y="73"/>
                </a:moveTo>
                <a:cubicBezTo>
                  <a:pt x="1" y="73"/>
                  <a:pt x="1" y="73"/>
                  <a:pt x="1" y="73"/>
                </a:cubicBezTo>
                <a:cubicBezTo>
                  <a:pt x="1" y="73"/>
                  <a:pt x="1" y="73"/>
                  <a:pt x="1" y="73"/>
                </a:cubicBezTo>
                <a:moveTo>
                  <a:pt x="0" y="72"/>
                </a:moveTo>
                <a:cubicBezTo>
                  <a:pt x="0" y="72"/>
                  <a:pt x="1" y="72"/>
                  <a:pt x="1" y="73"/>
                </a:cubicBezTo>
                <a:cubicBezTo>
                  <a:pt x="1" y="72"/>
                  <a:pt x="0" y="72"/>
                  <a:pt x="0" y="72"/>
                </a:cubicBezTo>
                <a:moveTo>
                  <a:pt x="0" y="72"/>
                </a:moveTo>
                <a:cubicBezTo>
                  <a:pt x="0" y="72"/>
                  <a:pt x="0" y="72"/>
                  <a:pt x="0" y="72"/>
                </a:cubicBezTo>
                <a:cubicBezTo>
                  <a:pt x="0" y="72"/>
                  <a:pt x="0" y="72"/>
                  <a:pt x="0" y="72"/>
                </a:cubicBezTo>
                <a:moveTo>
                  <a:pt x="0" y="71"/>
                </a:moveTo>
                <a:cubicBezTo>
                  <a:pt x="0" y="71"/>
                  <a:pt x="0" y="71"/>
                  <a:pt x="0" y="71"/>
                </a:cubicBezTo>
                <a:cubicBezTo>
                  <a:pt x="0" y="71"/>
                  <a:pt x="0" y="71"/>
                  <a:pt x="0" y="71"/>
                </a:cubicBezTo>
                <a:moveTo>
                  <a:pt x="0" y="70"/>
                </a:moveTo>
                <a:cubicBezTo>
                  <a:pt x="0" y="70"/>
                  <a:pt x="0" y="70"/>
                  <a:pt x="0" y="70"/>
                </a:cubicBezTo>
                <a:cubicBezTo>
                  <a:pt x="0" y="70"/>
                  <a:pt x="0" y="70"/>
                  <a:pt x="0" y="70"/>
                </a:cubicBezTo>
                <a:moveTo>
                  <a:pt x="0" y="69"/>
                </a:moveTo>
                <a:cubicBezTo>
                  <a:pt x="0" y="69"/>
                  <a:pt x="0" y="69"/>
                  <a:pt x="0" y="69"/>
                </a:cubicBezTo>
                <a:cubicBezTo>
                  <a:pt x="0" y="69"/>
                  <a:pt x="0" y="69"/>
                  <a:pt x="0" y="69"/>
                </a:cubicBezTo>
                <a:moveTo>
                  <a:pt x="0" y="68"/>
                </a:moveTo>
                <a:cubicBezTo>
                  <a:pt x="0" y="68"/>
                  <a:pt x="0" y="69"/>
                  <a:pt x="0" y="69"/>
                </a:cubicBezTo>
                <a:cubicBezTo>
                  <a:pt x="0" y="68"/>
                  <a:pt x="0" y="68"/>
                  <a:pt x="0" y="68"/>
                </a:cubicBezTo>
                <a:moveTo>
                  <a:pt x="0" y="68"/>
                </a:moveTo>
                <a:cubicBezTo>
                  <a:pt x="0" y="68"/>
                  <a:pt x="0" y="68"/>
                  <a:pt x="0" y="68"/>
                </a:cubicBezTo>
                <a:cubicBezTo>
                  <a:pt x="0" y="68"/>
                  <a:pt x="0" y="68"/>
                  <a:pt x="0" y="68"/>
                </a:cubicBezTo>
                <a:moveTo>
                  <a:pt x="0" y="67"/>
                </a:moveTo>
                <a:cubicBezTo>
                  <a:pt x="0" y="67"/>
                  <a:pt x="0" y="67"/>
                  <a:pt x="0" y="67"/>
                </a:cubicBezTo>
                <a:cubicBezTo>
                  <a:pt x="0" y="67"/>
                  <a:pt x="0" y="67"/>
                  <a:pt x="0" y="67"/>
                </a:cubicBezTo>
                <a:moveTo>
                  <a:pt x="0" y="66"/>
                </a:moveTo>
                <a:cubicBezTo>
                  <a:pt x="0" y="66"/>
                  <a:pt x="0" y="66"/>
                  <a:pt x="0" y="66"/>
                </a:cubicBezTo>
                <a:cubicBezTo>
                  <a:pt x="0" y="66"/>
                  <a:pt x="0" y="66"/>
                  <a:pt x="0" y="66"/>
                </a:cubicBezTo>
                <a:moveTo>
                  <a:pt x="0" y="65"/>
                </a:moveTo>
                <a:cubicBezTo>
                  <a:pt x="0" y="65"/>
                  <a:pt x="0" y="65"/>
                  <a:pt x="0" y="65"/>
                </a:cubicBezTo>
                <a:cubicBezTo>
                  <a:pt x="0" y="65"/>
                  <a:pt x="0" y="65"/>
                  <a:pt x="0" y="65"/>
                </a:cubicBezTo>
                <a:moveTo>
                  <a:pt x="0" y="64"/>
                </a:moveTo>
                <a:cubicBezTo>
                  <a:pt x="0" y="64"/>
                  <a:pt x="0" y="64"/>
                  <a:pt x="0" y="65"/>
                </a:cubicBezTo>
                <a:cubicBezTo>
                  <a:pt x="0" y="64"/>
                  <a:pt x="0" y="64"/>
                  <a:pt x="0" y="64"/>
                </a:cubicBezTo>
                <a:moveTo>
                  <a:pt x="0" y="64"/>
                </a:moveTo>
                <a:cubicBezTo>
                  <a:pt x="0" y="64"/>
                  <a:pt x="0" y="64"/>
                  <a:pt x="0" y="64"/>
                </a:cubicBezTo>
                <a:cubicBezTo>
                  <a:pt x="0" y="64"/>
                  <a:pt x="0" y="64"/>
                  <a:pt x="0" y="64"/>
                </a:cubicBezTo>
                <a:moveTo>
                  <a:pt x="0" y="63"/>
                </a:moveTo>
                <a:cubicBezTo>
                  <a:pt x="0" y="63"/>
                  <a:pt x="0" y="63"/>
                  <a:pt x="0" y="63"/>
                </a:cubicBezTo>
                <a:cubicBezTo>
                  <a:pt x="0" y="63"/>
                  <a:pt x="0" y="63"/>
                  <a:pt x="0" y="63"/>
                </a:cubicBezTo>
                <a:moveTo>
                  <a:pt x="0" y="62"/>
                </a:moveTo>
                <a:cubicBezTo>
                  <a:pt x="0" y="62"/>
                  <a:pt x="0" y="62"/>
                  <a:pt x="0" y="62"/>
                </a:cubicBezTo>
                <a:cubicBezTo>
                  <a:pt x="0" y="62"/>
                  <a:pt x="0" y="62"/>
                  <a:pt x="0" y="62"/>
                </a:cubicBezTo>
                <a:moveTo>
                  <a:pt x="0" y="61"/>
                </a:moveTo>
                <a:cubicBezTo>
                  <a:pt x="0" y="61"/>
                  <a:pt x="0" y="61"/>
                  <a:pt x="0" y="61"/>
                </a:cubicBezTo>
                <a:cubicBezTo>
                  <a:pt x="0" y="61"/>
                  <a:pt x="0" y="61"/>
                  <a:pt x="0" y="61"/>
                </a:cubicBezTo>
                <a:moveTo>
                  <a:pt x="0" y="60"/>
                </a:moveTo>
                <a:cubicBezTo>
                  <a:pt x="0" y="60"/>
                  <a:pt x="0" y="60"/>
                  <a:pt x="0" y="61"/>
                </a:cubicBezTo>
                <a:cubicBezTo>
                  <a:pt x="0" y="60"/>
                  <a:pt x="0" y="60"/>
                  <a:pt x="0" y="60"/>
                </a:cubicBezTo>
                <a:moveTo>
                  <a:pt x="0" y="59"/>
                </a:moveTo>
                <a:cubicBezTo>
                  <a:pt x="0" y="60"/>
                  <a:pt x="0" y="60"/>
                  <a:pt x="0" y="60"/>
                </a:cubicBezTo>
                <a:cubicBezTo>
                  <a:pt x="0" y="60"/>
                  <a:pt x="0" y="60"/>
                  <a:pt x="0" y="59"/>
                </a:cubicBezTo>
                <a:moveTo>
                  <a:pt x="0" y="59"/>
                </a:moveTo>
                <a:cubicBezTo>
                  <a:pt x="0" y="59"/>
                  <a:pt x="0" y="59"/>
                  <a:pt x="0" y="59"/>
                </a:cubicBezTo>
                <a:cubicBezTo>
                  <a:pt x="0" y="59"/>
                  <a:pt x="0" y="59"/>
                  <a:pt x="0" y="59"/>
                </a:cubicBezTo>
                <a:moveTo>
                  <a:pt x="0" y="58"/>
                </a:moveTo>
                <a:cubicBezTo>
                  <a:pt x="0" y="58"/>
                  <a:pt x="0" y="58"/>
                  <a:pt x="0" y="58"/>
                </a:cubicBezTo>
                <a:cubicBezTo>
                  <a:pt x="0" y="58"/>
                  <a:pt x="0" y="58"/>
                  <a:pt x="0" y="58"/>
                </a:cubicBezTo>
                <a:moveTo>
                  <a:pt x="0" y="57"/>
                </a:moveTo>
                <a:cubicBezTo>
                  <a:pt x="0" y="57"/>
                  <a:pt x="0" y="57"/>
                  <a:pt x="0" y="57"/>
                </a:cubicBezTo>
                <a:cubicBezTo>
                  <a:pt x="0" y="57"/>
                  <a:pt x="0" y="57"/>
                  <a:pt x="0" y="57"/>
                </a:cubicBezTo>
                <a:moveTo>
                  <a:pt x="0" y="56"/>
                </a:moveTo>
                <a:cubicBezTo>
                  <a:pt x="0" y="56"/>
                  <a:pt x="0" y="56"/>
                  <a:pt x="0" y="56"/>
                </a:cubicBezTo>
                <a:cubicBezTo>
                  <a:pt x="0" y="56"/>
                  <a:pt x="0" y="56"/>
                  <a:pt x="0" y="56"/>
                </a:cubicBezTo>
                <a:moveTo>
                  <a:pt x="0" y="55"/>
                </a:moveTo>
                <a:cubicBezTo>
                  <a:pt x="0" y="56"/>
                  <a:pt x="0" y="56"/>
                  <a:pt x="0" y="56"/>
                </a:cubicBezTo>
                <a:cubicBezTo>
                  <a:pt x="0" y="56"/>
                  <a:pt x="0" y="56"/>
                  <a:pt x="0" y="55"/>
                </a:cubicBezTo>
                <a:moveTo>
                  <a:pt x="0" y="55"/>
                </a:moveTo>
                <a:cubicBezTo>
                  <a:pt x="0" y="55"/>
                  <a:pt x="0" y="55"/>
                  <a:pt x="0" y="55"/>
                </a:cubicBezTo>
                <a:cubicBezTo>
                  <a:pt x="0" y="55"/>
                  <a:pt x="0" y="55"/>
                  <a:pt x="0" y="55"/>
                </a:cubicBezTo>
                <a:moveTo>
                  <a:pt x="0" y="54"/>
                </a:moveTo>
                <a:cubicBezTo>
                  <a:pt x="0" y="54"/>
                  <a:pt x="0" y="54"/>
                  <a:pt x="0" y="54"/>
                </a:cubicBezTo>
                <a:cubicBezTo>
                  <a:pt x="0" y="54"/>
                  <a:pt x="0" y="54"/>
                  <a:pt x="0" y="54"/>
                </a:cubicBezTo>
                <a:moveTo>
                  <a:pt x="0" y="53"/>
                </a:moveTo>
                <a:cubicBezTo>
                  <a:pt x="0" y="53"/>
                  <a:pt x="0" y="53"/>
                  <a:pt x="0" y="53"/>
                </a:cubicBezTo>
                <a:cubicBezTo>
                  <a:pt x="0" y="53"/>
                  <a:pt x="0" y="53"/>
                  <a:pt x="0" y="53"/>
                </a:cubicBezTo>
                <a:moveTo>
                  <a:pt x="0" y="52"/>
                </a:moveTo>
                <a:cubicBezTo>
                  <a:pt x="0" y="52"/>
                  <a:pt x="0" y="52"/>
                  <a:pt x="0" y="52"/>
                </a:cubicBezTo>
                <a:cubicBezTo>
                  <a:pt x="0" y="52"/>
                  <a:pt x="0" y="52"/>
                  <a:pt x="0" y="52"/>
                </a:cubicBezTo>
                <a:moveTo>
                  <a:pt x="0" y="51"/>
                </a:moveTo>
                <a:cubicBezTo>
                  <a:pt x="0" y="51"/>
                  <a:pt x="0" y="52"/>
                  <a:pt x="0" y="52"/>
                </a:cubicBezTo>
                <a:cubicBezTo>
                  <a:pt x="0" y="52"/>
                  <a:pt x="0" y="51"/>
                  <a:pt x="0" y="51"/>
                </a:cubicBezTo>
                <a:moveTo>
                  <a:pt x="0" y="50"/>
                </a:moveTo>
                <a:cubicBezTo>
                  <a:pt x="0" y="51"/>
                  <a:pt x="0" y="51"/>
                  <a:pt x="0" y="51"/>
                </a:cubicBezTo>
                <a:cubicBezTo>
                  <a:pt x="0" y="51"/>
                  <a:pt x="0" y="51"/>
                  <a:pt x="0" y="50"/>
                </a:cubicBezTo>
                <a:moveTo>
                  <a:pt x="0" y="50"/>
                </a:moveTo>
                <a:cubicBezTo>
                  <a:pt x="0" y="50"/>
                  <a:pt x="0" y="50"/>
                  <a:pt x="0" y="50"/>
                </a:cubicBezTo>
                <a:cubicBezTo>
                  <a:pt x="0" y="50"/>
                  <a:pt x="0" y="50"/>
                  <a:pt x="0" y="50"/>
                </a:cubicBezTo>
                <a:moveTo>
                  <a:pt x="0" y="49"/>
                </a:moveTo>
                <a:cubicBezTo>
                  <a:pt x="0" y="49"/>
                  <a:pt x="0" y="49"/>
                  <a:pt x="0" y="49"/>
                </a:cubicBezTo>
                <a:cubicBezTo>
                  <a:pt x="0" y="49"/>
                  <a:pt x="0" y="49"/>
                  <a:pt x="0" y="49"/>
                </a:cubicBezTo>
                <a:moveTo>
                  <a:pt x="0" y="48"/>
                </a:moveTo>
                <a:cubicBezTo>
                  <a:pt x="0" y="48"/>
                  <a:pt x="0" y="48"/>
                  <a:pt x="0" y="48"/>
                </a:cubicBezTo>
                <a:cubicBezTo>
                  <a:pt x="0" y="48"/>
                  <a:pt x="0" y="48"/>
                  <a:pt x="0" y="48"/>
                </a:cubicBezTo>
                <a:moveTo>
                  <a:pt x="0" y="47"/>
                </a:moveTo>
                <a:cubicBezTo>
                  <a:pt x="0" y="47"/>
                  <a:pt x="0" y="47"/>
                  <a:pt x="0" y="48"/>
                </a:cubicBezTo>
                <a:cubicBezTo>
                  <a:pt x="0" y="47"/>
                  <a:pt x="0" y="47"/>
                  <a:pt x="0" y="47"/>
                </a:cubicBezTo>
                <a:moveTo>
                  <a:pt x="0" y="46"/>
                </a:moveTo>
                <a:cubicBezTo>
                  <a:pt x="0" y="47"/>
                  <a:pt x="0" y="47"/>
                  <a:pt x="0" y="47"/>
                </a:cubicBezTo>
                <a:cubicBezTo>
                  <a:pt x="0" y="47"/>
                  <a:pt x="0" y="47"/>
                  <a:pt x="0" y="46"/>
                </a:cubicBezTo>
                <a:moveTo>
                  <a:pt x="0" y="46"/>
                </a:moveTo>
                <a:cubicBezTo>
                  <a:pt x="0" y="46"/>
                  <a:pt x="0" y="46"/>
                  <a:pt x="0" y="46"/>
                </a:cubicBezTo>
                <a:cubicBezTo>
                  <a:pt x="0" y="46"/>
                  <a:pt x="0" y="46"/>
                  <a:pt x="0" y="46"/>
                </a:cubicBezTo>
                <a:moveTo>
                  <a:pt x="0" y="45"/>
                </a:moveTo>
                <a:cubicBezTo>
                  <a:pt x="0" y="45"/>
                  <a:pt x="0" y="45"/>
                  <a:pt x="0" y="45"/>
                </a:cubicBezTo>
                <a:cubicBezTo>
                  <a:pt x="0" y="45"/>
                  <a:pt x="0" y="45"/>
                  <a:pt x="0" y="45"/>
                </a:cubicBezTo>
                <a:moveTo>
                  <a:pt x="0" y="44"/>
                </a:moveTo>
                <a:cubicBezTo>
                  <a:pt x="0" y="44"/>
                  <a:pt x="0" y="44"/>
                  <a:pt x="0" y="44"/>
                </a:cubicBezTo>
                <a:cubicBezTo>
                  <a:pt x="0" y="44"/>
                  <a:pt x="0" y="44"/>
                  <a:pt x="0" y="44"/>
                </a:cubicBezTo>
                <a:moveTo>
                  <a:pt x="0" y="43"/>
                </a:moveTo>
                <a:cubicBezTo>
                  <a:pt x="0" y="43"/>
                  <a:pt x="0" y="43"/>
                  <a:pt x="0" y="44"/>
                </a:cubicBezTo>
                <a:cubicBezTo>
                  <a:pt x="0" y="43"/>
                  <a:pt x="0" y="43"/>
                  <a:pt x="0" y="43"/>
                </a:cubicBezTo>
                <a:moveTo>
                  <a:pt x="0" y="42"/>
                </a:moveTo>
                <a:cubicBezTo>
                  <a:pt x="0" y="42"/>
                  <a:pt x="0" y="42"/>
                  <a:pt x="0" y="43"/>
                </a:cubicBezTo>
                <a:cubicBezTo>
                  <a:pt x="0" y="42"/>
                  <a:pt x="0" y="42"/>
                  <a:pt x="0" y="42"/>
                </a:cubicBezTo>
                <a:moveTo>
                  <a:pt x="0" y="41"/>
                </a:moveTo>
                <a:cubicBezTo>
                  <a:pt x="0" y="41"/>
                  <a:pt x="0" y="42"/>
                  <a:pt x="0" y="42"/>
                </a:cubicBezTo>
                <a:cubicBezTo>
                  <a:pt x="0" y="42"/>
                  <a:pt x="0" y="42"/>
                  <a:pt x="0" y="42"/>
                </a:cubicBezTo>
                <a:cubicBezTo>
                  <a:pt x="0" y="42"/>
                  <a:pt x="0" y="41"/>
                  <a:pt x="0" y="41"/>
                </a:cubicBezTo>
                <a:moveTo>
                  <a:pt x="0" y="40"/>
                </a:moveTo>
                <a:cubicBezTo>
                  <a:pt x="0" y="40"/>
                  <a:pt x="0" y="41"/>
                  <a:pt x="0" y="41"/>
                </a:cubicBezTo>
                <a:cubicBezTo>
                  <a:pt x="0" y="41"/>
                  <a:pt x="0" y="40"/>
                  <a:pt x="0" y="40"/>
                </a:cubicBezTo>
                <a:moveTo>
                  <a:pt x="0" y="39"/>
                </a:moveTo>
                <a:cubicBezTo>
                  <a:pt x="0" y="40"/>
                  <a:pt x="0" y="40"/>
                  <a:pt x="0" y="40"/>
                </a:cubicBezTo>
                <a:cubicBezTo>
                  <a:pt x="0" y="40"/>
                  <a:pt x="0" y="40"/>
                  <a:pt x="0" y="39"/>
                </a:cubicBezTo>
                <a:moveTo>
                  <a:pt x="0" y="39"/>
                </a:moveTo>
                <a:cubicBezTo>
                  <a:pt x="0" y="39"/>
                  <a:pt x="0" y="39"/>
                  <a:pt x="0" y="39"/>
                </a:cubicBezTo>
                <a:cubicBezTo>
                  <a:pt x="0" y="39"/>
                  <a:pt x="0" y="39"/>
                  <a:pt x="0" y="39"/>
                </a:cubicBezTo>
                <a:moveTo>
                  <a:pt x="0" y="38"/>
                </a:moveTo>
                <a:cubicBezTo>
                  <a:pt x="0" y="38"/>
                  <a:pt x="0" y="38"/>
                  <a:pt x="0" y="38"/>
                </a:cubicBezTo>
                <a:cubicBezTo>
                  <a:pt x="0" y="38"/>
                  <a:pt x="0" y="38"/>
                  <a:pt x="0" y="38"/>
                </a:cubicBezTo>
                <a:moveTo>
                  <a:pt x="0" y="37"/>
                </a:moveTo>
                <a:cubicBezTo>
                  <a:pt x="0" y="37"/>
                  <a:pt x="0" y="37"/>
                  <a:pt x="0" y="37"/>
                </a:cubicBezTo>
                <a:cubicBezTo>
                  <a:pt x="0" y="37"/>
                  <a:pt x="0" y="37"/>
                  <a:pt x="0" y="37"/>
                </a:cubicBezTo>
                <a:moveTo>
                  <a:pt x="0" y="36"/>
                </a:moveTo>
                <a:cubicBezTo>
                  <a:pt x="0" y="36"/>
                  <a:pt x="0" y="36"/>
                  <a:pt x="0" y="37"/>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3"/>
                </a:moveTo>
                <a:cubicBezTo>
                  <a:pt x="0" y="33"/>
                  <a:pt x="0" y="33"/>
                  <a:pt x="0" y="33"/>
                </a:cubicBezTo>
                <a:cubicBezTo>
                  <a:pt x="0" y="33"/>
                  <a:pt x="0" y="33"/>
                  <a:pt x="0" y="33"/>
                </a:cubicBezTo>
                <a:moveTo>
                  <a:pt x="0" y="32"/>
                </a:moveTo>
                <a:cubicBezTo>
                  <a:pt x="0" y="32"/>
                  <a:pt x="0" y="32"/>
                  <a:pt x="0" y="33"/>
                </a:cubicBezTo>
                <a:cubicBezTo>
                  <a:pt x="0" y="32"/>
                  <a:pt x="0" y="32"/>
                  <a:pt x="0" y="32"/>
                </a:cubicBezTo>
                <a:moveTo>
                  <a:pt x="0" y="31"/>
                </a:moveTo>
                <a:cubicBezTo>
                  <a:pt x="0" y="31"/>
                  <a:pt x="0" y="32"/>
                  <a:pt x="0" y="32"/>
                </a:cubicBezTo>
                <a:cubicBezTo>
                  <a:pt x="0" y="32"/>
                  <a:pt x="0" y="31"/>
                  <a:pt x="0" y="31"/>
                </a:cubicBezTo>
                <a:moveTo>
                  <a:pt x="0" y="30"/>
                </a:moveTo>
                <a:cubicBezTo>
                  <a:pt x="0" y="31"/>
                  <a:pt x="0" y="31"/>
                  <a:pt x="0" y="31"/>
                </a:cubicBezTo>
                <a:cubicBezTo>
                  <a:pt x="0" y="31"/>
                  <a:pt x="0" y="31"/>
                  <a:pt x="0" y="30"/>
                </a:cubicBezTo>
                <a:moveTo>
                  <a:pt x="0" y="30"/>
                </a:moveTo>
                <a:cubicBezTo>
                  <a:pt x="0" y="30"/>
                  <a:pt x="0" y="30"/>
                  <a:pt x="0" y="30"/>
                </a:cubicBezTo>
                <a:cubicBezTo>
                  <a:pt x="0" y="30"/>
                  <a:pt x="0" y="30"/>
                  <a:pt x="0" y="30"/>
                </a:cubicBezTo>
                <a:moveTo>
                  <a:pt x="0" y="29"/>
                </a:moveTo>
                <a:cubicBezTo>
                  <a:pt x="0" y="29"/>
                  <a:pt x="0" y="29"/>
                  <a:pt x="0" y="29"/>
                </a:cubicBezTo>
                <a:cubicBezTo>
                  <a:pt x="0" y="29"/>
                  <a:pt x="0" y="29"/>
                  <a:pt x="0" y="29"/>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2"/>
                </a:moveTo>
                <a:cubicBezTo>
                  <a:pt x="0" y="22"/>
                  <a:pt x="0" y="23"/>
                  <a:pt x="0" y="23"/>
                </a:cubicBezTo>
                <a:cubicBezTo>
                  <a:pt x="0" y="23"/>
                  <a:pt x="0" y="22"/>
                  <a:pt x="0" y="22"/>
                </a:cubicBezTo>
                <a:moveTo>
                  <a:pt x="0" y="22"/>
                </a:moveTo>
                <a:cubicBezTo>
                  <a:pt x="0" y="22"/>
                  <a:pt x="0" y="22"/>
                  <a:pt x="0" y="22"/>
                </a:cubicBezTo>
                <a:cubicBezTo>
                  <a:pt x="0" y="22"/>
                  <a:pt x="0" y="22"/>
                  <a:pt x="0" y="22"/>
                </a:cubicBezTo>
                <a:moveTo>
                  <a:pt x="0" y="21"/>
                </a:moveTo>
                <a:cubicBezTo>
                  <a:pt x="0" y="21"/>
                  <a:pt x="0" y="21"/>
                  <a:pt x="0" y="21"/>
                </a:cubicBezTo>
                <a:cubicBezTo>
                  <a:pt x="0" y="21"/>
                  <a:pt x="0" y="21"/>
                  <a:pt x="0" y="21"/>
                </a:cubicBezTo>
                <a:moveTo>
                  <a:pt x="0" y="20"/>
                </a:moveTo>
                <a:cubicBezTo>
                  <a:pt x="0" y="20"/>
                  <a:pt x="0" y="20"/>
                  <a:pt x="0" y="20"/>
                </a:cubicBezTo>
                <a:cubicBezTo>
                  <a:pt x="0" y="20"/>
                  <a:pt x="0" y="20"/>
                  <a:pt x="0" y="20"/>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7"/>
                </a:moveTo>
                <a:cubicBezTo>
                  <a:pt x="0" y="18"/>
                  <a:pt x="0" y="18"/>
                  <a:pt x="0" y="18"/>
                </a:cubicBezTo>
                <a:cubicBezTo>
                  <a:pt x="0" y="18"/>
                  <a:pt x="0" y="18"/>
                  <a:pt x="0" y="17"/>
                </a:cubicBezTo>
                <a:moveTo>
                  <a:pt x="0" y="17"/>
                </a:moveTo>
                <a:cubicBezTo>
                  <a:pt x="0" y="17"/>
                  <a:pt x="0" y="17"/>
                  <a:pt x="0" y="17"/>
                </a:cubicBezTo>
                <a:cubicBezTo>
                  <a:pt x="0" y="17"/>
                  <a:pt x="0" y="17"/>
                  <a:pt x="0" y="17"/>
                </a:cubicBezTo>
                <a:moveTo>
                  <a:pt x="0" y="16"/>
                </a:moveTo>
                <a:cubicBezTo>
                  <a:pt x="0" y="16"/>
                  <a:pt x="0" y="16"/>
                  <a:pt x="0" y="16"/>
                </a:cubicBezTo>
                <a:cubicBezTo>
                  <a:pt x="0" y="16"/>
                  <a:pt x="0" y="16"/>
                  <a:pt x="0" y="16"/>
                </a:cubicBezTo>
                <a:moveTo>
                  <a:pt x="0" y="15"/>
                </a:moveTo>
                <a:cubicBezTo>
                  <a:pt x="0" y="15"/>
                  <a:pt x="0" y="15"/>
                  <a:pt x="0" y="15"/>
                </a:cubicBezTo>
                <a:cubicBezTo>
                  <a:pt x="0" y="15"/>
                  <a:pt x="0" y="15"/>
                  <a:pt x="0" y="15"/>
                </a:cubicBezTo>
                <a:moveTo>
                  <a:pt x="0" y="14"/>
                </a:moveTo>
                <a:cubicBezTo>
                  <a:pt x="0" y="14"/>
                  <a:pt x="0" y="14"/>
                  <a:pt x="0" y="15"/>
                </a:cubicBezTo>
                <a:cubicBezTo>
                  <a:pt x="0" y="14"/>
                  <a:pt x="0" y="14"/>
                  <a:pt x="0" y="14"/>
                </a:cubicBezTo>
                <a:moveTo>
                  <a:pt x="0" y="13"/>
                </a:moveTo>
                <a:cubicBezTo>
                  <a:pt x="0" y="14"/>
                  <a:pt x="0" y="14"/>
                  <a:pt x="0" y="14"/>
                </a:cubicBezTo>
                <a:cubicBezTo>
                  <a:pt x="0" y="14"/>
                  <a:pt x="0" y="14"/>
                  <a:pt x="0" y="13"/>
                </a:cubicBezTo>
                <a:moveTo>
                  <a:pt x="0" y="13"/>
                </a:moveTo>
                <a:cubicBezTo>
                  <a:pt x="0" y="13"/>
                  <a:pt x="0" y="13"/>
                  <a:pt x="0" y="13"/>
                </a:cubicBezTo>
                <a:cubicBezTo>
                  <a:pt x="0" y="13"/>
                  <a:pt x="0" y="13"/>
                  <a:pt x="0" y="13"/>
                </a:cubicBezTo>
                <a:moveTo>
                  <a:pt x="0" y="12"/>
                </a:moveTo>
                <a:cubicBezTo>
                  <a:pt x="0" y="12"/>
                  <a:pt x="0" y="12"/>
                  <a:pt x="0" y="12"/>
                </a:cubicBezTo>
                <a:cubicBezTo>
                  <a:pt x="0" y="12"/>
                  <a:pt x="0" y="12"/>
                  <a:pt x="0" y="12"/>
                </a:cubicBezTo>
                <a:moveTo>
                  <a:pt x="1" y="11"/>
                </a:moveTo>
                <a:cubicBezTo>
                  <a:pt x="1" y="11"/>
                  <a:pt x="0" y="11"/>
                  <a:pt x="0" y="11"/>
                </a:cubicBezTo>
                <a:cubicBezTo>
                  <a:pt x="1" y="11"/>
                  <a:pt x="1" y="11"/>
                  <a:pt x="1" y="11"/>
                </a:cubicBezTo>
                <a:moveTo>
                  <a:pt x="1" y="10"/>
                </a:moveTo>
                <a:cubicBezTo>
                  <a:pt x="1" y="10"/>
                  <a:pt x="1" y="10"/>
                  <a:pt x="1" y="11"/>
                </a:cubicBezTo>
                <a:cubicBezTo>
                  <a:pt x="1" y="10"/>
                  <a:pt x="1" y="10"/>
                  <a:pt x="1" y="10"/>
                </a:cubicBezTo>
                <a:moveTo>
                  <a:pt x="1" y="9"/>
                </a:moveTo>
                <a:cubicBezTo>
                  <a:pt x="1" y="10"/>
                  <a:pt x="1" y="10"/>
                  <a:pt x="1" y="10"/>
                </a:cubicBezTo>
                <a:cubicBezTo>
                  <a:pt x="1" y="10"/>
                  <a:pt x="1" y="10"/>
                  <a:pt x="1" y="9"/>
                </a:cubicBezTo>
                <a:moveTo>
                  <a:pt x="1" y="9"/>
                </a:moveTo>
                <a:cubicBezTo>
                  <a:pt x="1" y="9"/>
                  <a:pt x="1" y="9"/>
                  <a:pt x="1" y="9"/>
                </a:cubicBezTo>
                <a:cubicBezTo>
                  <a:pt x="1" y="9"/>
                  <a:pt x="1" y="9"/>
                  <a:pt x="1" y="9"/>
                </a:cubicBezTo>
                <a:moveTo>
                  <a:pt x="1" y="8"/>
                </a:moveTo>
                <a:cubicBezTo>
                  <a:pt x="1" y="8"/>
                  <a:pt x="1" y="8"/>
                  <a:pt x="1" y="8"/>
                </a:cubicBezTo>
                <a:cubicBezTo>
                  <a:pt x="1" y="8"/>
                  <a:pt x="1" y="8"/>
                  <a:pt x="1" y="8"/>
                </a:cubicBezTo>
                <a:moveTo>
                  <a:pt x="1" y="7"/>
                </a:moveTo>
                <a:cubicBezTo>
                  <a:pt x="1" y="7"/>
                  <a:pt x="1" y="7"/>
                  <a:pt x="1" y="7"/>
                </a:cubicBezTo>
                <a:cubicBezTo>
                  <a:pt x="1" y="7"/>
                  <a:pt x="1" y="7"/>
                  <a:pt x="1" y="7"/>
                </a:cubicBezTo>
                <a:moveTo>
                  <a:pt x="1" y="6"/>
                </a:moveTo>
                <a:cubicBezTo>
                  <a:pt x="1" y="6"/>
                  <a:pt x="1" y="6"/>
                  <a:pt x="1" y="7"/>
                </a:cubicBezTo>
                <a:cubicBezTo>
                  <a:pt x="1" y="6"/>
                  <a:pt x="1" y="6"/>
                  <a:pt x="1" y="6"/>
                </a:cubicBezTo>
                <a:moveTo>
                  <a:pt x="1" y="5"/>
                </a:moveTo>
                <a:cubicBezTo>
                  <a:pt x="1" y="6"/>
                  <a:pt x="1" y="6"/>
                  <a:pt x="1" y="6"/>
                </a:cubicBezTo>
                <a:cubicBezTo>
                  <a:pt x="1" y="6"/>
                  <a:pt x="1" y="6"/>
                  <a:pt x="1" y="5"/>
                </a:cubicBezTo>
                <a:moveTo>
                  <a:pt x="1" y="5"/>
                </a:moveTo>
                <a:cubicBezTo>
                  <a:pt x="1" y="5"/>
                  <a:pt x="1" y="5"/>
                  <a:pt x="1" y="5"/>
                </a:cubicBezTo>
                <a:cubicBezTo>
                  <a:pt x="1" y="5"/>
                  <a:pt x="1" y="5"/>
                  <a:pt x="1" y="5"/>
                </a:cubicBezTo>
                <a:moveTo>
                  <a:pt x="1" y="4"/>
                </a:moveTo>
                <a:cubicBezTo>
                  <a:pt x="1" y="4"/>
                  <a:pt x="1" y="4"/>
                  <a:pt x="1" y="4"/>
                </a:cubicBezTo>
                <a:cubicBezTo>
                  <a:pt x="1" y="4"/>
                  <a:pt x="1" y="4"/>
                  <a:pt x="1" y="4"/>
                </a:cubicBezTo>
                <a:moveTo>
                  <a:pt x="1" y="3"/>
                </a:moveTo>
                <a:cubicBezTo>
                  <a:pt x="1" y="3"/>
                  <a:pt x="1" y="3"/>
                  <a:pt x="1" y="3"/>
                </a:cubicBezTo>
                <a:cubicBezTo>
                  <a:pt x="1" y="3"/>
                  <a:pt x="1" y="3"/>
                  <a:pt x="1" y="3"/>
                </a:cubicBezTo>
                <a:moveTo>
                  <a:pt x="1" y="2"/>
                </a:moveTo>
                <a:cubicBezTo>
                  <a:pt x="1" y="2"/>
                  <a:pt x="1" y="2"/>
                  <a:pt x="1" y="3"/>
                </a:cubicBezTo>
                <a:cubicBezTo>
                  <a:pt x="1" y="2"/>
                  <a:pt x="1" y="2"/>
                  <a:pt x="1" y="2"/>
                </a:cubicBezTo>
                <a:moveTo>
                  <a:pt x="1" y="2"/>
                </a:moveTo>
                <a:cubicBezTo>
                  <a:pt x="1" y="2"/>
                  <a:pt x="1" y="2"/>
                  <a:pt x="1" y="2"/>
                </a:cubicBezTo>
                <a:cubicBezTo>
                  <a:pt x="1" y="2"/>
                  <a:pt x="1" y="2"/>
                  <a:pt x="1" y="2"/>
                </a:cubicBezTo>
                <a:moveTo>
                  <a:pt x="1" y="1"/>
                </a:moveTo>
                <a:cubicBezTo>
                  <a:pt x="1" y="1"/>
                  <a:pt x="1" y="1"/>
                  <a:pt x="1" y="1"/>
                </a:cubicBezTo>
                <a:cubicBezTo>
                  <a:pt x="1" y="1"/>
                  <a:pt x="1" y="1"/>
                  <a:pt x="1" y="1"/>
                </a:cubicBezTo>
                <a:moveTo>
                  <a:pt x="1" y="0"/>
                </a:moveTo>
                <a:cubicBezTo>
                  <a:pt x="1" y="0"/>
                  <a:pt x="1" y="0"/>
                  <a:pt x="1" y="0"/>
                </a:cubicBezTo>
                <a:cubicBezTo>
                  <a:pt x="1" y="0"/>
                  <a:pt x="1" y="0"/>
                  <a:pt x="1" y="0"/>
                </a:cubicBezTo>
              </a:path>
            </a:pathLst>
          </a:custGeom>
          <a:solidFill>
            <a:srgbClr val="FFA65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0" name="Freeform 78"/>
          <p:cNvSpPr/>
          <p:nvPr userDrawn="1">
            <p:custDataLst>
              <p:tags r:id="rId72"/>
            </p:custDataLst>
          </p:nvPr>
        </p:nvSpPr>
        <p:spPr bwMode="auto">
          <a:xfrm>
            <a:off x="7793663" y="5342467"/>
            <a:ext cx="419100" cy="859367"/>
          </a:xfrm>
          <a:custGeom>
            <a:avLst/>
            <a:gdLst>
              <a:gd name="T0" fmla="*/ 1 w 495"/>
              <a:gd name="T1" fmla="*/ 468 h 1017"/>
              <a:gd name="T2" fmla="*/ 1 w 495"/>
              <a:gd name="T3" fmla="*/ 470 h 1017"/>
              <a:gd name="T4" fmla="*/ 1 w 495"/>
              <a:gd name="T5" fmla="*/ 470 h 1017"/>
              <a:gd name="T6" fmla="*/ 1 w 495"/>
              <a:gd name="T7" fmla="*/ 471 h 1017"/>
              <a:gd name="T8" fmla="*/ 1 w 495"/>
              <a:gd name="T9" fmla="*/ 472 h 1017"/>
              <a:gd name="T10" fmla="*/ 1 w 495"/>
              <a:gd name="T11" fmla="*/ 473 h 1017"/>
              <a:gd name="T12" fmla="*/ 1 w 495"/>
              <a:gd name="T13" fmla="*/ 474 h 1017"/>
              <a:gd name="T14" fmla="*/ 1 w 495"/>
              <a:gd name="T15" fmla="*/ 475 h 1017"/>
              <a:gd name="T16" fmla="*/ 1 w 495"/>
              <a:gd name="T17" fmla="*/ 476 h 1017"/>
              <a:gd name="T18" fmla="*/ 1 w 495"/>
              <a:gd name="T19" fmla="*/ 477 h 1017"/>
              <a:gd name="T20" fmla="*/ 1 w 495"/>
              <a:gd name="T21" fmla="*/ 478 h 1017"/>
              <a:gd name="T22" fmla="*/ 0 w 495"/>
              <a:gd name="T23" fmla="*/ 479 h 1017"/>
              <a:gd name="T24" fmla="*/ 0 w 495"/>
              <a:gd name="T25" fmla="*/ 480 h 1017"/>
              <a:gd name="T26" fmla="*/ 0 w 495"/>
              <a:gd name="T27" fmla="*/ 481 h 1017"/>
              <a:gd name="T28" fmla="*/ 0 w 495"/>
              <a:gd name="T29" fmla="*/ 482 h 1017"/>
              <a:gd name="T30" fmla="*/ 0 w 495"/>
              <a:gd name="T31" fmla="*/ 483 h 1017"/>
              <a:gd name="T32" fmla="*/ 0 w 495"/>
              <a:gd name="T33" fmla="*/ 484 h 1017"/>
              <a:gd name="T34" fmla="*/ 0 w 495"/>
              <a:gd name="T35" fmla="*/ 485 h 1017"/>
              <a:gd name="T36" fmla="*/ 0 w 495"/>
              <a:gd name="T37" fmla="*/ 486 h 1017"/>
              <a:gd name="T38" fmla="*/ 0 w 495"/>
              <a:gd name="T39" fmla="*/ 487 h 1017"/>
              <a:gd name="T40" fmla="*/ 0 w 495"/>
              <a:gd name="T41" fmla="*/ 488 h 1017"/>
              <a:gd name="T42" fmla="*/ 0 w 495"/>
              <a:gd name="T43" fmla="*/ 490 h 1017"/>
              <a:gd name="T44" fmla="*/ 0 w 495"/>
              <a:gd name="T45" fmla="*/ 490 h 1017"/>
              <a:gd name="T46" fmla="*/ 0 w 495"/>
              <a:gd name="T47" fmla="*/ 492 h 1017"/>
              <a:gd name="T48" fmla="*/ 0 w 495"/>
              <a:gd name="T49" fmla="*/ 492 h 1017"/>
              <a:gd name="T50" fmla="*/ 0 w 495"/>
              <a:gd name="T51" fmla="*/ 494 h 1017"/>
              <a:gd name="T52" fmla="*/ 0 w 495"/>
              <a:gd name="T53" fmla="*/ 494 h 1017"/>
              <a:gd name="T54" fmla="*/ 0 w 495"/>
              <a:gd name="T55" fmla="*/ 496 h 1017"/>
              <a:gd name="T56" fmla="*/ 0 w 495"/>
              <a:gd name="T57" fmla="*/ 496 h 1017"/>
              <a:gd name="T58" fmla="*/ 0 w 495"/>
              <a:gd name="T59" fmla="*/ 498 h 1017"/>
              <a:gd name="T60" fmla="*/ 0 w 495"/>
              <a:gd name="T61" fmla="*/ 498 h 1017"/>
              <a:gd name="T62" fmla="*/ 0 w 495"/>
              <a:gd name="T63" fmla="*/ 500 h 1017"/>
              <a:gd name="T64" fmla="*/ 0 w 495"/>
              <a:gd name="T65" fmla="*/ 501 h 1017"/>
              <a:gd name="T66" fmla="*/ 0 w 495"/>
              <a:gd name="T67" fmla="*/ 502 h 1017"/>
              <a:gd name="T68" fmla="*/ 0 w 495"/>
              <a:gd name="T69" fmla="*/ 503 h 1017"/>
              <a:gd name="T70" fmla="*/ 0 w 495"/>
              <a:gd name="T71" fmla="*/ 504 h 1017"/>
              <a:gd name="T72" fmla="*/ 0 w 495"/>
              <a:gd name="T73" fmla="*/ 505 h 1017"/>
              <a:gd name="T74" fmla="*/ 0 w 495"/>
              <a:gd name="T75" fmla="*/ 506 h 1017"/>
              <a:gd name="T76" fmla="*/ 0 w 495"/>
              <a:gd name="T77" fmla="*/ 507 h 1017"/>
              <a:gd name="T78" fmla="*/ 0 w 495"/>
              <a:gd name="T79" fmla="*/ 508 h 1017"/>
              <a:gd name="T80" fmla="*/ 0 w 495"/>
              <a:gd name="T81" fmla="*/ 509 h 1017"/>
              <a:gd name="T82" fmla="*/ 0 w 495"/>
              <a:gd name="T83" fmla="*/ 511 h 1017"/>
              <a:gd name="T84" fmla="*/ 0 w 495"/>
              <a:gd name="T85" fmla="*/ 513 h 1017"/>
              <a:gd name="T86" fmla="*/ 0 w 495"/>
              <a:gd name="T87" fmla="*/ 515 h 1017"/>
              <a:gd name="T88" fmla="*/ 0 w 495"/>
              <a:gd name="T89" fmla="*/ 517 h 1017"/>
              <a:gd name="T90" fmla="*/ 0 w 495"/>
              <a:gd name="T91" fmla="*/ 519 h 1017"/>
              <a:gd name="T92" fmla="*/ 0 w 495"/>
              <a:gd name="T93" fmla="*/ 521 h 1017"/>
              <a:gd name="T94" fmla="*/ 0 w 495"/>
              <a:gd name="T95" fmla="*/ 523 h 1017"/>
              <a:gd name="T96" fmla="*/ 0 w 495"/>
              <a:gd name="T97" fmla="*/ 525 h 1017"/>
              <a:gd name="T98" fmla="*/ 0 w 495"/>
              <a:gd name="T99" fmla="*/ 527 h 1017"/>
              <a:gd name="T100" fmla="*/ 0 w 495"/>
              <a:gd name="T101" fmla="*/ 529 h 1017"/>
              <a:gd name="T102" fmla="*/ 0 w 495"/>
              <a:gd name="T103" fmla="*/ 531 h 1017"/>
              <a:gd name="T104" fmla="*/ 0 w 495"/>
              <a:gd name="T105" fmla="*/ 533 h 1017"/>
              <a:gd name="T106" fmla="*/ 0 w 495"/>
              <a:gd name="T107" fmla="*/ 535 h 1017"/>
              <a:gd name="T108" fmla="*/ 0 w 495"/>
              <a:gd name="T109" fmla="*/ 537 h 1017"/>
              <a:gd name="T110" fmla="*/ 0 w 495"/>
              <a:gd name="T111" fmla="*/ 539 h 1017"/>
              <a:gd name="T112" fmla="*/ 1 w 495"/>
              <a:gd name="T113" fmla="*/ 541 h 1017"/>
              <a:gd name="T114" fmla="*/ 453 w 495"/>
              <a:gd name="T115" fmla="*/ 622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5" h="1017">
                <a:moveTo>
                  <a:pt x="495" y="0"/>
                </a:moveTo>
                <a:cubicBezTo>
                  <a:pt x="234" y="7"/>
                  <a:pt x="22" y="211"/>
                  <a:pt x="1" y="468"/>
                </a:cubicBezTo>
                <a:cubicBezTo>
                  <a:pt x="1" y="468"/>
                  <a:pt x="1" y="468"/>
                  <a:pt x="1" y="468"/>
                </a:cubicBezTo>
                <a:cubicBezTo>
                  <a:pt x="1" y="468"/>
                  <a:pt x="1" y="468"/>
                  <a:pt x="1" y="468"/>
                </a:cubicBezTo>
                <a:cubicBezTo>
                  <a:pt x="1" y="468"/>
                  <a:pt x="1" y="468"/>
                  <a:pt x="1" y="468"/>
                </a:cubicBezTo>
                <a:cubicBezTo>
                  <a:pt x="1" y="468"/>
                  <a:pt x="1" y="469"/>
                  <a:pt x="1" y="469"/>
                </a:cubicBezTo>
                <a:cubicBezTo>
                  <a:pt x="1" y="469"/>
                  <a:pt x="1" y="469"/>
                  <a:pt x="1" y="469"/>
                </a:cubicBezTo>
                <a:cubicBezTo>
                  <a:pt x="1" y="469"/>
                  <a:pt x="1" y="469"/>
                  <a:pt x="1" y="469"/>
                </a:cubicBezTo>
                <a:cubicBezTo>
                  <a:pt x="1" y="469"/>
                  <a:pt x="1" y="469"/>
                  <a:pt x="1" y="469"/>
                </a:cubicBezTo>
                <a:cubicBezTo>
                  <a:pt x="1" y="469"/>
                  <a:pt x="1" y="469"/>
                  <a:pt x="1" y="470"/>
                </a:cubicBezTo>
                <a:cubicBezTo>
                  <a:pt x="1" y="470"/>
                  <a:pt x="1" y="470"/>
                  <a:pt x="1" y="470"/>
                </a:cubicBezTo>
                <a:cubicBezTo>
                  <a:pt x="1" y="470"/>
                  <a:pt x="1" y="470"/>
                  <a:pt x="1" y="470"/>
                </a:cubicBezTo>
                <a:cubicBezTo>
                  <a:pt x="1" y="470"/>
                  <a:pt x="1" y="470"/>
                  <a:pt x="1" y="470"/>
                </a:cubicBezTo>
                <a:cubicBezTo>
                  <a:pt x="1" y="470"/>
                  <a:pt x="1" y="470"/>
                  <a:pt x="1" y="470"/>
                </a:cubicBezTo>
                <a:cubicBezTo>
                  <a:pt x="1" y="470"/>
                  <a:pt x="1" y="470"/>
                  <a:pt x="1" y="470"/>
                </a:cubicBezTo>
                <a:cubicBezTo>
                  <a:pt x="1" y="470"/>
                  <a:pt x="1" y="470"/>
                  <a:pt x="1" y="471"/>
                </a:cubicBezTo>
                <a:cubicBezTo>
                  <a:pt x="1" y="471"/>
                  <a:pt x="1" y="471"/>
                  <a:pt x="1" y="471"/>
                </a:cubicBezTo>
                <a:cubicBezTo>
                  <a:pt x="1" y="471"/>
                  <a:pt x="1" y="471"/>
                  <a:pt x="1" y="471"/>
                </a:cubicBezTo>
                <a:cubicBezTo>
                  <a:pt x="1" y="471"/>
                  <a:pt x="1" y="471"/>
                  <a:pt x="1" y="471"/>
                </a:cubicBezTo>
                <a:cubicBezTo>
                  <a:pt x="1" y="471"/>
                  <a:pt x="1" y="471"/>
                  <a:pt x="1" y="471"/>
                </a:cubicBezTo>
                <a:cubicBezTo>
                  <a:pt x="1" y="471"/>
                  <a:pt x="1" y="471"/>
                  <a:pt x="1" y="471"/>
                </a:cubicBezTo>
                <a:cubicBezTo>
                  <a:pt x="1" y="472"/>
                  <a:pt x="1" y="472"/>
                  <a:pt x="1" y="472"/>
                </a:cubicBezTo>
                <a:cubicBezTo>
                  <a:pt x="1" y="472"/>
                  <a:pt x="1" y="472"/>
                  <a:pt x="1" y="472"/>
                </a:cubicBezTo>
                <a:cubicBezTo>
                  <a:pt x="1" y="472"/>
                  <a:pt x="1" y="472"/>
                  <a:pt x="1" y="472"/>
                </a:cubicBezTo>
                <a:cubicBezTo>
                  <a:pt x="1" y="472"/>
                  <a:pt x="1" y="472"/>
                  <a:pt x="1" y="472"/>
                </a:cubicBezTo>
                <a:cubicBezTo>
                  <a:pt x="1" y="472"/>
                  <a:pt x="1" y="472"/>
                  <a:pt x="1" y="473"/>
                </a:cubicBezTo>
                <a:cubicBezTo>
                  <a:pt x="1" y="473"/>
                  <a:pt x="1" y="473"/>
                  <a:pt x="1" y="473"/>
                </a:cubicBezTo>
                <a:cubicBezTo>
                  <a:pt x="1" y="473"/>
                  <a:pt x="1" y="473"/>
                  <a:pt x="1" y="473"/>
                </a:cubicBezTo>
                <a:cubicBezTo>
                  <a:pt x="1" y="473"/>
                  <a:pt x="1" y="473"/>
                  <a:pt x="1" y="473"/>
                </a:cubicBezTo>
                <a:cubicBezTo>
                  <a:pt x="1" y="473"/>
                  <a:pt x="1" y="473"/>
                  <a:pt x="1" y="473"/>
                </a:cubicBezTo>
                <a:cubicBezTo>
                  <a:pt x="1" y="473"/>
                  <a:pt x="1" y="473"/>
                  <a:pt x="1" y="473"/>
                </a:cubicBezTo>
                <a:cubicBezTo>
                  <a:pt x="1" y="474"/>
                  <a:pt x="1" y="474"/>
                  <a:pt x="1" y="474"/>
                </a:cubicBezTo>
                <a:cubicBezTo>
                  <a:pt x="1" y="474"/>
                  <a:pt x="1" y="474"/>
                  <a:pt x="1" y="474"/>
                </a:cubicBezTo>
                <a:cubicBezTo>
                  <a:pt x="1" y="474"/>
                  <a:pt x="1" y="474"/>
                  <a:pt x="1" y="474"/>
                </a:cubicBezTo>
                <a:cubicBezTo>
                  <a:pt x="1" y="474"/>
                  <a:pt x="1" y="474"/>
                  <a:pt x="1" y="474"/>
                </a:cubicBezTo>
                <a:cubicBezTo>
                  <a:pt x="1" y="474"/>
                  <a:pt x="1" y="474"/>
                  <a:pt x="1" y="475"/>
                </a:cubicBezTo>
                <a:cubicBezTo>
                  <a:pt x="1" y="475"/>
                  <a:pt x="1" y="475"/>
                  <a:pt x="1" y="475"/>
                </a:cubicBezTo>
                <a:cubicBezTo>
                  <a:pt x="1" y="475"/>
                  <a:pt x="1" y="475"/>
                  <a:pt x="1" y="475"/>
                </a:cubicBezTo>
                <a:cubicBezTo>
                  <a:pt x="1" y="475"/>
                  <a:pt x="1" y="475"/>
                  <a:pt x="1" y="475"/>
                </a:cubicBezTo>
                <a:cubicBezTo>
                  <a:pt x="1" y="475"/>
                  <a:pt x="1" y="475"/>
                  <a:pt x="1" y="475"/>
                </a:cubicBezTo>
                <a:cubicBezTo>
                  <a:pt x="1" y="475"/>
                  <a:pt x="1" y="475"/>
                  <a:pt x="1" y="475"/>
                </a:cubicBezTo>
                <a:cubicBezTo>
                  <a:pt x="1" y="476"/>
                  <a:pt x="1" y="476"/>
                  <a:pt x="1" y="476"/>
                </a:cubicBezTo>
                <a:cubicBezTo>
                  <a:pt x="1" y="476"/>
                  <a:pt x="1" y="476"/>
                  <a:pt x="1" y="476"/>
                </a:cubicBezTo>
                <a:cubicBezTo>
                  <a:pt x="1" y="476"/>
                  <a:pt x="1" y="476"/>
                  <a:pt x="1" y="476"/>
                </a:cubicBezTo>
                <a:cubicBezTo>
                  <a:pt x="1" y="476"/>
                  <a:pt x="1" y="476"/>
                  <a:pt x="1" y="476"/>
                </a:cubicBezTo>
                <a:cubicBezTo>
                  <a:pt x="1" y="476"/>
                  <a:pt x="1" y="476"/>
                  <a:pt x="1" y="477"/>
                </a:cubicBezTo>
                <a:cubicBezTo>
                  <a:pt x="1" y="477"/>
                  <a:pt x="1" y="477"/>
                  <a:pt x="1" y="477"/>
                </a:cubicBezTo>
                <a:cubicBezTo>
                  <a:pt x="1" y="477"/>
                  <a:pt x="1" y="477"/>
                  <a:pt x="1" y="477"/>
                </a:cubicBezTo>
                <a:cubicBezTo>
                  <a:pt x="1" y="477"/>
                  <a:pt x="1" y="477"/>
                  <a:pt x="1" y="477"/>
                </a:cubicBezTo>
                <a:cubicBezTo>
                  <a:pt x="1" y="477"/>
                  <a:pt x="1" y="477"/>
                  <a:pt x="1" y="477"/>
                </a:cubicBezTo>
                <a:cubicBezTo>
                  <a:pt x="1" y="477"/>
                  <a:pt x="1" y="477"/>
                  <a:pt x="1" y="477"/>
                </a:cubicBezTo>
                <a:cubicBezTo>
                  <a:pt x="1" y="478"/>
                  <a:pt x="1" y="478"/>
                  <a:pt x="1" y="478"/>
                </a:cubicBezTo>
                <a:cubicBezTo>
                  <a:pt x="1" y="478"/>
                  <a:pt x="1" y="478"/>
                  <a:pt x="1" y="478"/>
                </a:cubicBezTo>
                <a:cubicBezTo>
                  <a:pt x="1" y="478"/>
                  <a:pt x="1" y="478"/>
                  <a:pt x="1" y="478"/>
                </a:cubicBezTo>
                <a:cubicBezTo>
                  <a:pt x="1" y="478"/>
                  <a:pt x="1" y="478"/>
                  <a:pt x="1" y="478"/>
                </a:cubicBezTo>
                <a:cubicBezTo>
                  <a:pt x="1" y="478"/>
                  <a:pt x="1" y="478"/>
                  <a:pt x="1" y="479"/>
                </a:cubicBezTo>
                <a:cubicBezTo>
                  <a:pt x="1" y="479"/>
                  <a:pt x="1" y="479"/>
                  <a:pt x="1" y="479"/>
                </a:cubicBezTo>
                <a:cubicBezTo>
                  <a:pt x="1" y="479"/>
                  <a:pt x="1" y="479"/>
                  <a:pt x="1" y="479"/>
                </a:cubicBezTo>
                <a:cubicBezTo>
                  <a:pt x="1" y="479"/>
                  <a:pt x="1" y="479"/>
                  <a:pt x="1" y="479"/>
                </a:cubicBezTo>
                <a:cubicBezTo>
                  <a:pt x="1" y="479"/>
                  <a:pt x="1" y="479"/>
                  <a:pt x="0" y="479"/>
                </a:cubicBezTo>
                <a:cubicBezTo>
                  <a:pt x="0" y="479"/>
                  <a:pt x="0" y="479"/>
                  <a:pt x="0" y="479"/>
                </a:cubicBezTo>
                <a:cubicBezTo>
                  <a:pt x="0" y="480"/>
                  <a:pt x="0" y="480"/>
                  <a:pt x="0" y="480"/>
                </a:cubicBezTo>
                <a:cubicBezTo>
                  <a:pt x="0" y="480"/>
                  <a:pt x="0" y="480"/>
                  <a:pt x="0" y="480"/>
                </a:cubicBezTo>
                <a:cubicBezTo>
                  <a:pt x="0" y="480"/>
                  <a:pt x="0" y="480"/>
                  <a:pt x="0" y="480"/>
                </a:cubicBezTo>
                <a:cubicBezTo>
                  <a:pt x="0" y="480"/>
                  <a:pt x="0" y="480"/>
                  <a:pt x="0" y="480"/>
                </a:cubicBezTo>
                <a:cubicBezTo>
                  <a:pt x="0" y="480"/>
                  <a:pt x="0" y="480"/>
                  <a:pt x="0" y="481"/>
                </a:cubicBezTo>
                <a:cubicBezTo>
                  <a:pt x="0" y="481"/>
                  <a:pt x="0" y="481"/>
                  <a:pt x="0" y="481"/>
                </a:cubicBezTo>
                <a:cubicBezTo>
                  <a:pt x="0" y="481"/>
                  <a:pt x="0" y="481"/>
                  <a:pt x="0" y="481"/>
                </a:cubicBezTo>
                <a:cubicBezTo>
                  <a:pt x="0" y="481"/>
                  <a:pt x="0" y="481"/>
                  <a:pt x="0" y="481"/>
                </a:cubicBezTo>
                <a:cubicBezTo>
                  <a:pt x="0" y="481"/>
                  <a:pt x="0" y="481"/>
                  <a:pt x="0" y="481"/>
                </a:cubicBezTo>
                <a:cubicBezTo>
                  <a:pt x="0" y="481"/>
                  <a:pt x="0" y="481"/>
                  <a:pt x="0" y="481"/>
                </a:cubicBezTo>
                <a:cubicBezTo>
                  <a:pt x="0" y="482"/>
                  <a:pt x="0" y="482"/>
                  <a:pt x="0" y="482"/>
                </a:cubicBezTo>
                <a:cubicBezTo>
                  <a:pt x="0" y="482"/>
                  <a:pt x="0" y="482"/>
                  <a:pt x="0" y="482"/>
                </a:cubicBezTo>
                <a:cubicBezTo>
                  <a:pt x="0" y="482"/>
                  <a:pt x="0" y="482"/>
                  <a:pt x="0" y="482"/>
                </a:cubicBezTo>
                <a:cubicBezTo>
                  <a:pt x="0" y="482"/>
                  <a:pt x="0" y="482"/>
                  <a:pt x="0" y="482"/>
                </a:cubicBezTo>
                <a:cubicBezTo>
                  <a:pt x="0" y="482"/>
                  <a:pt x="0" y="482"/>
                  <a:pt x="0" y="483"/>
                </a:cubicBezTo>
                <a:cubicBezTo>
                  <a:pt x="0" y="483"/>
                  <a:pt x="0" y="483"/>
                  <a:pt x="0" y="483"/>
                </a:cubicBezTo>
                <a:cubicBezTo>
                  <a:pt x="0" y="483"/>
                  <a:pt x="0" y="483"/>
                  <a:pt x="0" y="483"/>
                </a:cubicBezTo>
                <a:cubicBezTo>
                  <a:pt x="0" y="483"/>
                  <a:pt x="0" y="483"/>
                  <a:pt x="0" y="483"/>
                </a:cubicBezTo>
                <a:cubicBezTo>
                  <a:pt x="0" y="483"/>
                  <a:pt x="0" y="483"/>
                  <a:pt x="0" y="483"/>
                </a:cubicBezTo>
                <a:cubicBezTo>
                  <a:pt x="0" y="483"/>
                  <a:pt x="0" y="483"/>
                  <a:pt x="0" y="483"/>
                </a:cubicBezTo>
                <a:cubicBezTo>
                  <a:pt x="0" y="484"/>
                  <a:pt x="0" y="484"/>
                  <a:pt x="0" y="484"/>
                </a:cubicBezTo>
                <a:cubicBezTo>
                  <a:pt x="0" y="484"/>
                  <a:pt x="0" y="484"/>
                  <a:pt x="0" y="484"/>
                </a:cubicBezTo>
                <a:cubicBezTo>
                  <a:pt x="0" y="484"/>
                  <a:pt x="0" y="484"/>
                  <a:pt x="0" y="484"/>
                </a:cubicBezTo>
                <a:cubicBezTo>
                  <a:pt x="0" y="484"/>
                  <a:pt x="0" y="484"/>
                  <a:pt x="0" y="484"/>
                </a:cubicBezTo>
                <a:cubicBezTo>
                  <a:pt x="0" y="484"/>
                  <a:pt x="0" y="485"/>
                  <a:pt x="0" y="485"/>
                </a:cubicBezTo>
                <a:cubicBezTo>
                  <a:pt x="0" y="485"/>
                  <a:pt x="0" y="485"/>
                  <a:pt x="0" y="485"/>
                </a:cubicBezTo>
                <a:cubicBezTo>
                  <a:pt x="0" y="485"/>
                  <a:pt x="0" y="485"/>
                  <a:pt x="0" y="485"/>
                </a:cubicBezTo>
                <a:cubicBezTo>
                  <a:pt x="0" y="485"/>
                  <a:pt x="0" y="485"/>
                  <a:pt x="0" y="485"/>
                </a:cubicBezTo>
                <a:cubicBezTo>
                  <a:pt x="0" y="485"/>
                  <a:pt x="0" y="485"/>
                  <a:pt x="0" y="485"/>
                </a:cubicBezTo>
                <a:cubicBezTo>
                  <a:pt x="0" y="485"/>
                  <a:pt x="0" y="485"/>
                  <a:pt x="0" y="485"/>
                </a:cubicBezTo>
                <a:cubicBezTo>
                  <a:pt x="0" y="486"/>
                  <a:pt x="0" y="486"/>
                  <a:pt x="0" y="486"/>
                </a:cubicBezTo>
                <a:cubicBezTo>
                  <a:pt x="0" y="486"/>
                  <a:pt x="0" y="486"/>
                  <a:pt x="0" y="486"/>
                </a:cubicBezTo>
                <a:cubicBezTo>
                  <a:pt x="0" y="486"/>
                  <a:pt x="0" y="486"/>
                  <a:pt x="0" y="486"/>
                </a:cubicBezTo>
                <a:cubicBezTo>
                  <a:pt x="0" y="486"/>
                  <a:pt x="0" y="486"/>
                  <a:pt x="0" y="486"/>
                </a:cubicBezTo>
                <a:cubicBezTo>
                  <a:pt x="0" y="486"/>
                  <a:pt x="0" y="487"/>
                  <a:pt x="0" y="487"/>
                </a:cubicBezTo>
                <a:cubicBezTo>
                  <a:pt x="0" y="487"/>
                  <a:pt x="0" y="487"/>
                  <a:pt x="0" y="487"/>
                </a:cubicBezTo>
                <a:cubicBezTo>
                  <a:pt x="0" y="487"/>
                  <a:pt x="0" y="487"/>
                  <a:pt x="0" y="487"/>
                </a:cubicBezTo>
                <a:cubicBezTo>
                  <a:pt x="0" y="487"/>
                  <a:pt x="0" y="487"/>
                  <a:pt x="0" y="487"/>
                </a:cubicBezTo>
                <a:cubicBezTo>
                  <a:pt x="0" y="487"/>
                  <a:pt x="0" y="487"/>
                  <a:pt x="0" y="487"/>
                </a:cubicBezTo>
                <a:cubicBezTo>
                  <a:pt x="0" y="487"/>
                  <a:pt x="0" y="487"/>
                  <a:pt x="0" y="487"/>
                </a:cubicBezTo>
                <a:cubicBezTo>
                  <a:pt x="0" y="488"/>
                  <a:pt x="0" y="488"/>
                  <a:pt x="0" y="488"/>
                </a:cubicBezTo>
                <a:cubicBezTo>
                  <a:pt x="0" y="488"/>
                  <a:pt x="0" y="488"/>
                  <a:pt x="0" y="488"/>
                </a:cubicBezTo>
                <a:cubicBezTo>
                  <a:pt x="0" y="488"/>
                  <a:pt x="0" y="488"/>
                  <a:pt x="0" y="488"/>
                </a:cubicBezTo>
                <a:cubicBezTo>
                  <a:pt x="0" y="488"/>
                  <a:pt x="0" y="488"/>
                  <a:pt x="0" y="488"/>
                </a:cubicBezTo>
                <a:cubicBezTo>
                  <a:pt x="0" y="488"/>
                  <a:pt x="0" y="489"/>
                  <a:pt x="0" y="489"/>
                </a:cubicBezTo>
                <a:cubicBezTo>
                  <a:pt x="0" y="489"/>
                  <a:pt x="0" y="489"/>
                  <a:pt x="0" y="489"/>
                </a:cubicBezTo>
                <a:cubicBezTo>
                  <a:pt x="0" y="489"/>
                  <a:pt x="0" y="489"/>
                  <a:pt x="0" y="489"/>
                </a:cubicBezTo>
                <a:cubicBezTo>
                  <a:pt x="0" y="489"/>
                  <a:pt x="0" y="489"/>
                  <a:pt x="0" y="489"/>
                </a:cubicBezTo>
                <a:cubicBezTo>
                  <a:pt x="0" y="489"/>
                  <a:pt x="0" y="489"/>
                  <a:pt x="0" y="490"/>
                </a:cubicBezTo>
                <a:cubicBezTo>
                  <a:pt x="0" y="490"/>
                  <a:pt x="0" y="490"/>
                  <a:pt x="0" y="490"/>
                </a:cubicBezTo>
                <a:cubicBezTo>
                  <a:pt x="0" y="490"/>
                  <a:pt x="0" y="490"/>
                  <a:pt x="0" y="490"/>
                </a:cubicBezTo>
                <a:cubicBezTo>
                  <a:pt x="0" y="490"/>
                  <a:pt x="0" y="490"/>
                  <a:pt x="0" y="490"/>
                </a:cubicBezTo>
                <a:cubicBezTo>
                  <a:pt x="0" y="490"/>
                  <a:pt x="0" y="490"/>
                  <a:pt x="0" y="490"/>
                </a:cubicBezTo>
                <a:cubicBezTo>
                  <a:pt x="0" y="490"/>
                  <a:pt x="0" y="490"/>
                  <a:pt x="0" y="490"/>
                </a:cubicBezTo>
                <a:cubicBezTo>
                  <a:pt x="0" y="490"/>
                  <a:pt x="0" y="491"/>
                  <a:pt x="0" y="491"/>
                </a:cubicBezTo>
                <a:cubicBezTo>
                  <a:pt x="0" y="491"/>
                  <a:pt x="0" y="491"/>
                  <a:pt x="0" y="491"/>
                </a:cubicBezTo>
                <a:cubicBezTo>
                  <a:pt x="0" y="491"/>
                  <a:pt x="0" y="491"/>
                  <a:pt x="0" y="491"/>
                </a:cubicBezTo>
                <a:cubicBezTo>
                  <a:pt x="0" y="491"/>
                  <a:pt x="0" y="491"/>
                  <a:pt x="0" y="491"/>
                </a:cubicBezTo>
                <a:cubicBezTo>
                  <a:pt x="0" y="491"/>
                  <a:pt x="0" y="491"/>
                  <a:pt x="0" y="492"/>
                </a:cubicBezTo>
                <a:cubicBezTo>
                  <a:pt x="0" y="492"/>
                  <a:pt x="0" y="492"/>
                  <a:pt x="0" y="492"/>
                </a:cubicBezTo>
                <a:cubicBezTo>
                  <a:pt x="0" y="492"/>
                  <a:pt x="0" y="492"/>
                  <a:pt x="0" y="492"/>
                </a:cubicBezTo>
                <a:cubicBezTo>
                  <a:pt x="0" y="492"/>
                  <a:pt x="0" y="492"/>
                  <a:pt x="0" y="492"/>
                </a:cubicBezTo>
                <a:cubicBezTo>
                  <a:pt x="0" y="492"/>
                  <a:pt x="0" y="492"/>
                  <a:pt x="0" y="492"/>
                </a:cubicBezTo>
                <a:cubicBezTo>
                  <a:pt x="0" y="492"/>
                  <a:pt x="0" y="492"/>
                  <a:pt x="0" y="492"/>
                </a:cubicBezTo>
                <a:cubicBezTo>
                  <a:pt x="0" y="492"/>
                  <a:pt x="0" y="493"/>
                  <a:pt x="0" y="493"/>
                </a:cubicBezTo>
                <a:cubicBezTo>
                  <a:pt x="0" y="493"/>
                  <a:pt x="0" y="493"/>
                  <a:pt x="0" y="493"/>
                </a:cubicBezTo>
                <a:cubicBezTo>
                  <a:pt x="0" y="493"/>
                  <a:pt x="0" y="493"/>
                  <a:pt x="0" y="493"/>
                </a:cubicBezTo>
                <a:cubicBezTo>
                  <a:pt x="0" y="493"/>
                  <a:pt x="0" y="493"/>
                  <a:pt x="0" y="493"/>
                </a:cubicBezTo>
                <a:cubicBezTo>
                  <a:pt x="0" y="493"/>
                  <a:pt x="0" y="493"/>
                  <a:pt x="0" y="494"/>
                </a:cubicBezTo>
                <a:cubicBezTo>
                  <a:pt x="0" y="494"/>
                  <a:pt x="0" y="494"/>
                  <a:pt x="0" y="494"/>
                </a:cubicBezTo>
                <a:cubicBezTo>
                  <a:pt x="0" y="494"/>
                  <a:pt x="0" y="494"/>
                  <a:pt x="0" y="494"/>
                </a:cubicBezTo>
                <a:cubicBezTo>
                  <a:pt x="0" y="494"/>
                  <a:pt x="0" y="494"/>
                  <a:pt x="0" y="494"/>
                </a:cubicBezTo>
                <a:cubicBezTo>
                  <a:pt x="0" y="494"/>
                  <a:pt x="0" y="494"/>
                  <a:pt x="0" y="494"/>
                </a:cubicBezTo>
                <a:cubicBezTo>
                  <a:pt x="0" y="494"/>
                  <a:pt x="0" y="494"/>
                  <a:pt x="0" y="494"/>
                </a:cubicBezTo>
                <a:cubicBezTo>
                  <a:pt x="0" y="495"/>
                  <a:pt x="0" y="495"/>
                  <a:pt x="0" y="495"/>
                </a:cubicBezTo>
                <a:cubicBezTo>
                  <a:pt x="0" y="495"/>
                  <a:pt x="0" y="495"/>
                  <a:pt x="0" y="495"/>
                </a:cubicBezTo>
                <a:cubicBezTo>
                  <a:pt x="0" y="495"/>
                  <a:pt x="0" y="495"/>
                  <a:pt x="0" y="495"/>
                </a:cubicBezTo>
                <a:cubicBezTo>
                  <a:pt x="0" y="495"/>
                  <a:pt x="0" y="495"/>
                  <a:pt x="0" y="495"/>
                </a:cubicBezTo>
                <a:cubicBezTo>
                  <a:pt x="0" y="495"/>
                  <a:pt x="0" y="495"/>
                  <a:pt x="0" y="496"/>
                </a:cubicBezTo>
                <a:cubicBezTo>
                  <a:pt x="0" y="496"/>
                  <a:pt x="0" y="496"/>
                  <a:pt x="0" y="496"/>
                </a:cubicBezTo>
                <a:cubicBezTo>
                  <a:pt x="0" y="496"/>
                  <a:pt x="0" y="496"/>
                  <a:pt x="0" y="496"/>
                </a:cubicBezTo>
                <a:cubicBezTo>
                  <a:pt x="0" y="496"/>
                  <a:pt x="0" y="496"/>
                  <a:pt x="0" y="496"/>
                </a:cubicBezTo>
                <a:cubicBezTo>
                  <a:pt x="0" y="496"/>
                  <a:pt x="0" y="496"/>
                  <a:pt x="0" y="496"/>
                </a:cubicBezTo>
                <a:cubicBezTo>
                  <a:pt x="0" y="496"/>
                  <a:pt x="0" y="496"/>
                  <a:pt x="0" y="496"/>
                </a:cubicBezTo>
                <a:cubicBezTo>
                  <a:pt x="0" y="497"/>
                  <a:pt x="0" y="497"/>
                  <a:pt x="0" y="497"/>
                </a:cubicBezTo>
                <a:cubicBezTo>
                  <a:pt x="0" y="497"/>
                  <a:pt x="0" y="497"/>
                  <a:pt x="0" y="497"/>
                </a:cubicBezTo>
                <a:cubicBezTo>
                  <a:pt x="0" y="497"/>
                  <a:pt x="0" y="497"/>
                  <a:pt x="0" y="497"/>
                </a:cubicBezTo>
                <a:cubicBezTo>
                  <a:pt x="0" y="497"/>
                  <a:pt x="0" y="497"/>
                  <a:pt x="0" y="497"/>
                </a:cubicBezTo>
                <a:cubicBezTo>
                  <a:pt x="0" y="497"/>
                  <a:pt x="0" y="497"/>
                  <a:pt x="0" y="498"/>
                </a:cubicBezTo>
                <a:cubicBezTo>
                  <a:pt x="0" y="498"/>
                  <a:pt x="0" y="498"/>
                  <a:pt x="0" y="498"/>
                </a:cubicBezTo>
                <a:cubicBezTo>
                  <a:pt x="0" y="498"/>
                  <a:pt x="0" y="498"/>
                  <a:pt x="0" y="498"/>
                </a:cubicBezTo>
                <a:cubicBezTo>
                  <a:pt x="0" y="498"/>
                  <a:pt x="0" y="498"/>
                  <a:pt x="0" y="498"/>
                </a:cubicBezTo>
                <a:cubicBezTo>
                  <a:pt x="0" y="498"/>
                  <a:pt x="0" y="498"/>
                  <a:pt x="0" y="498"/>
                </a:cubicBezTo>
                <a:cubicBezTo>
                  <a:pt x="0" y="498"/>
                  <a:pt x="0" y="498"/>
                  <a:pt x="0" y="498"/>
                </a:cubicBezTo>
                <a:cubicBezTo>
                  <a:pt x="0" y="499"/>
                  <a:pt x="0" y="499"/>
                  <a:pt x="0" y="499"/>
                </a:cubicBezTo>
                <a:cubicBezTo>
                  <a:pt x="0" y="499"/>
                  <a:pt x="0" y="499"/>
                  <a:pt x="0" y="499"/>
                </a:cubicBezTo>
                <a:cubicBezTo>
                  <a:pt x="0" y="499"/>
                  <a:pt x="0" y="499"/>
                  <a:pt x="0" y="499"/>
                </a:cubicBezTo>
                <a:cubicBezTo>
                  <a:pt x="0" y="499"/>
                  <a:pt x="0" y="499"/>
                  <a:pt x="0" y="499"/>
                </a:cubicBezTo>
                <a:cubicBezTo>
                  <a:pt x="0" y="499"/>
                  <a:pt x="0" y="500"/>
                  <a:pt x="0" y="500"/>
                </a:cubicBezTo>
                <a:cubicBezTo>
                  <a:pt x="0" y="500"/>
                  <a:pt x="0" y="500"/>
                  <a:pt x="0" y="500"/>
                </a:cubicBezTo>
                <a:cubicBezTo>
                  <a:pt x="0" y="500"/>
                  <a:pt x="0" y="500"/>
                  <a:pt x="0" y="500"/>
                </a:cubicBezTo>
                <a:cubicBezTo>
                  <a:pt x="0" y="500"/>
                  <a:pt x="0" y="500"/>
                  <a:pt x="0" y="500"/>
                </a:cubicBezTo>
                <a:cubicBezTo>
                  <a:pt x="0" y="500"/>
                  <a:pt x="0" y="500"/>
                  <a:pt x="0" y="501"/>
                </a:cubicBezTo>
                <a:cubicBezTo>
                  <a:pt x="0" y="501"/>
                  <a:pt x="0" y="501"/>
                  <a:pt x="0" y="501"/>
                </a:cubicBezTo>
                <a:cubicBezTo>
                  <a:pt x="0" y="501"/>
                  <a:pt x="0" y="501"/>
                  <a:pt x="0" y="501"/>
                </a:cubicBezTo>
                <a:cubicBezTo>
                  <a:pt x="0" y="501"/>
                  <a:pt x="0" y="501"/>
                  <a:pt x="0" y="501"/>
                </a:cubicBezTo>
                <a:cubicBezTo>
                  <a:pt x="0" y="501"/>
                  <a:pt x="0" y="501"/>
                  <a:pt x="0" y="501"/>
                </a:cubicBezTo>
                <a:cubicBezTo>
                  <a:pt x="0" y="501"/>
                  <a:pt x="0" y="501"/>
                  <a:pt x="0" y="501"/>
                </a:cubicBezTo>
                <a:cubicBezTo>
                  <a:pt x="0" y="501"/>
                  <a:pt x="0" y="502"/>
                  <a:pt x="0" y="502"/>
                </a:cubicBezTo>
                <a:cubicBezTo>
                  <a:pt x="0" y="502"/>
                  <a:pt x="0" y="502"/>
                  <a:pt x="0" y="502"/>
                </a:cubicBezTo>
                <a:cubicBezTo>
                  <a:pt x="0" y="502"/>
                  <a:pt x="0" y="502"/>
                  <a:pt x="0" y="502"/>
                </a:cubicBezTo>
                <a:cubicBezTo>
                  <a:pt x="0" y="502"/>
                  <a:pt x="0" y="502"/>
                  <a:pt x="0" y="502"/>
                </a:cubicBezTo>
                <a:cubicBezTo>
                  <a:pt x="0" y="502"/>
                  <a:pt x="0" y="502"/>
                  <a:pt x="0" y="503"/>
                </a:cubicBezTo>
                <a:cubicBezTo>
                  <a:pt x="0" y="503"/>
                  <a:pt x="0" y="503"/>
                  <a:pt x="0" y="503"/>
                </a:cubicBezTo>
                <a:cubicBezTo>
                  <a:pt x="0" y="503"/>
                  <a:pt x="0" y="503"/>
                  <a:pt x="0" y="503"/>
                </a:cubicBezTo>
                <a:cubicBezTo>
                  <a:pt x="0" y="503"/>
                  <a:pt x="0" y="503"/>
                  <a:pt x="0" y="503"/>
                </a:cubicBezTo>
                <a:cubicBezTo>
                  <a:pt x="0" y="503"/>
                  <a:pt x="0" y="503"/>
                  <a:pt x="0" y="503"/>
                </a:cubicBezTo>
                <a:cubicBezTo>
                  <a:pt x="0" y="503"/>
                  <a:pt x="0" y="503"/>
                  <a:pt x="0" y="503"/>
                </a:cubicBezTo>
                <a:cubicBezTo>
                  <a:pt x="0" y="503"/>
                  <a:pt x="0" y="504"/>
                  <a:pt x="0" y="504"/>
                </a:cubicBezTo>
                <a:cubicBezTo>
                  <a:pt x="0" y="504"/>
                  <a:pt x="0" y="504"/>
                  <a:pt x="0" y="504"/>
                </a:cubicBezTo>
                <a:cubicBezTo>
                  <a:pt x="0" y="504"/>
                  <a:pt x="0" y="504"/>
                  <a:pt x="0" y="504"/>
                </a:cubicBezTo>
                <a:cubicBezTo>
                  <a:pt x="0" y="504"/>
                  <a:pt x="0" y="504"/>
                  <a:pt x="0" y="504"/>
                </a:cubicBezTo>
                <a:cubicBezTo>
                  <a:pt x="0" y="504"/>
                  <a:pt x="0" y="504"/>
                  <a:pt x="0" y="505"/>
                </a:cubicBezTo>
                <a:cubicBezTo>
                  <a:pt x="0" y="505"/>
                  <a:pt x="0" y="505"/>
                  <a:pt x="0" y="505"/>
                </a:cubicBezTo>
                <a:cubicBezTo>
                  <a:pt x="0" y="505"/>
                  <a:pt x="0" y="505"/>
                  <a:pt x="0" y="505"/>
                </a:cubicBezTo>
                <a:cubicBezTo>
                  <a:pt x="0" y="505"/>
                  <a:pt x="0" y="505"/>
                  <a:pt x="0" y="505"/>
                </a:cubicBezTo>
                <a:cubicBezTo>
                  <a:pt x="0" y="505"/>
                  <a:pt x="0" y="505"/>
                  <a:pt x="0" y="505"/>
                </a:cubicBezTo>
                <a:cubicBezTo>
                  <a:pt x="0" y="505"/>
                  <a:pt x="0" y="505"/>
                  <a:pt x="0" y="505"/>
                </a:cubicBezTo>
                <a:cubicBezTo>
                  <a:pt x="0" y="505"/>
                  <a:pt x="0" y="506"/>
                  <a:pt x="0" y="506"/>
                </a:cubicBezTo>
                <a:cubicBezTo>
                  <a:pt x="0" y="506"/>
                  <a:pt x="0" y="506"/>
                  <a:pt x="0" y="506"/>
                </a:cubicBezTo>
                <a:cubicBezTo>
                  <a:pt x="0" y="506"/>
                  <a:pt x="0" y="506"/>
                  <a:pt x="0" y="506"/>
                </a:cubicBezTo>
                <a:cubicBezTo>
                  <a:pt x="0" y="506"/>
                  <a:pt x="0" y="506"/>
                  <a:pt x="0" y="506"/>
                </a:cubicBezTo>
                <a:cubicBezTo>
                  <a:pt x="0" y="506"/>
                  <a:pt x="0" y="506"/>
                  <a:pt x="0" y="507"/>
                </a:cubicBezTo>
                <a:cubicBezTo>
                  <a:pt x="0" y="507"/>
                  <a:pt x="0" y="507"/>
                  <a:pt x="0" y="507"/>
                </a:cubicBezTo>
                <a:cubicBezTo>
                  <a:pt x="0" y="507"/>
                  <a:pt x="0" y="507"/>
                  <a:pt x="0" y="507"/>
                </a:cubicBezTo>
                <a:cubicBezTo>
                  <a:pt x="0" y="507"/>
                  <a:pt x="0" y="507"/>
                  <a:pt x="0" y="507"/>
                </a:cubicBezTo>
                <a:cubicBezTo>
                  <a:pt x="0" y="507"/>
                  <a:pt x="0" y="507"/>
                  <a:pt x="0" y="507"/>
                </a:cubicBezTo>
                <a:cubicBezTo>
                  <a:pt x="0" y="507"/>
                  <a:pt x="0" y="507"/>
                  <a:pt x="0" y="507"/>
                </a:cubicBezTo>
                <a:cubicBezTo>
                  <a:pt x="0" y="508"/>
                  <a:pt x="0" y="508"/>
                  <a:pt x="0" y="508"/>
                </a:cubicBezTo>
                <a:cubicBezTo>
                  <a:pt x="0" y="508"/>
                  <a:pt x="0" y="508"/>
                  <a:pt x="0" y="508"/>
                </a:cubicBezTo>
                <a:cubicBezTo>
                  <a:pt x="0" y="508"/>
                  <a:pt x="0" y="508"/>
                  <a:pt x="0" y="508"/>
                </a:cubicBezTo>
                <a:cubicBezTo>
                  <a:pt x="0" y="508"/>
                  <a:pt x="0" y="508"/>
                  <a:pt x="0" y="508"/>
                </a:cubicBezTo>
                <a:cubicBezTo>
                  <a:pt x="0" y="508"/>
                  <a:pt x="0" y="509"/>
                  <a:pt x="0" y="509"/>
                </a:cubicBezTo>
                <a:cubicBezTo>
                  <a:pt x="0" y="509"/>
                  <a:pt x="0" y="509"/>
                  <a:pt x="0" y="509"/>
                </a:cubicBezTo>
                <a:cubicBezTo>
                  <a:pt x="0" y="509"/>
                  <a:pt x="0" y="509"/>
                  <a:pt x="0" y="509"/>
                </a:cubicBezTo>
                <a:cubicBezTo>
                  <a:pt x="0" y="509"/>
                  <a:pt x="0" y="509"/>
                  <a:pt x="0" y="509"/>
                </a:cubicBezTo>
                <a:cubicBezTo>
                  <a:pt x="0" y="509"/>
                  <a:pt x="0" y="510"/>
                  <a:pt x="0" y="510"/>
                </a:cubicBezTo>
                <a:cubicBezTo>
                  <a:pt x="0" y="510"/>
                  <a:pt x="0" y="510"/>
                  <a:pt x="0" y="510"/>
                </a:cubicBezTo>
                <a:cubicBezTo>
                  <a:pt x="0" y="510"/>
                  <a:pt x="0" y="510"/>
                  <a:pt x="0" y="511"/>
                </a:cubicBezTo>
                <a:cubicBezTo>
                  <a:pt x="0" y="511"/>
                  <a:pt x="0" y="511"/>
                  <a:pt x="0" y="511"/>
                </a:cubicBezTo>
                <a:cubicBezTo>
                  <a:pt x="0" y="511"/>
                  <a:pt x="0" y="511"/>
                  <a:pt x="0" y="512"/>
                </a:cubicBezTo>
                <a:cubicBezTo>
                  <a:pt x="0" y="512"/>
                  <a:pt x="0" y="512"/>
                  <a:pt x="0" y="512"/>
                </a:cubicBezTo>
                <a:cubicBezTo>
                  <a:pt x="0" y="512"/>
                  <a:pt x="0" y="512"/>
                  <a:pt x="0" y="512"/>
                </a:cubicBezTo>
                <a:cubicBezTo>
                  <a:pt x="0" y="512"/>
                  <a:pt x="0" y="513"/>
                  <a:pt x="0" y="513"/>
                </a:cubicBezTo>
                <a:cubicBezTo>
                  <a:pt x="0" y="513"/>
                  <a:pt x="0" y="513"/>
                  <a:pt x="0" y="513"/>
                </a:cubicBezTo>
                <a:cubicBezTo>
                  <a:pt x="0" y="513"/>
                  <a:pt x="0" y="513"/>
                  <a:pt x="0" y="514"/>
                </a:cubicBezTo>
                <a:cubicBezTo>
                  <a:pt x="0" y="514"/>
                  <a:pt x="0" y="514"/>
                  <a:pt x="0" y="514"/>
                </a:cubicBezTo>
                <a:cubicBezTo>
                  <a:pt x="0" y="514"/>
                  <a:pt x="0" y="514"/>
                  <a:pt x="0" y="514"/>
                </a:cubicBezTo>
                <a:cubicBezTo>
                  <a:pt x="0" y="515"/>
                  <a:pt x="0" y="515"/>
                  <a:pt x="0" y="515"/>
                </a:cubicBezTo>
                <a:cubicBezTo>
                  <a:pt x="0" y="515"/>
                  <a:pt x="0" y="515"/>
                  <a:pt x="0" y="515"/>
                </a:cubicBezTo>
                <a:cubicBezTo>
                  <a:pt x="0" y="515"/>
                  <a:pt x="0" y="515"/>
                  <a:pt x="0" y="516"/>
                </a:cubicBezTo>
                <a:cubicBezTo>
                  <a:pt x="0" y="516"/>
                  <a:pt x="0" y="516"/>
                  <a:pt x="0" y="516"/>
                </a:cubicBezTo>
                <a:cubicBezTo>
                  <a:pt x="0" y="516"/>
                  <a:pt x="0" y="516"/>
                  <a:pt x="0" y="516"/>
                </a:cubicBezTo>
                <a:cubicBezTo>
                  <a:pt x="0" y="517"/>
                  <a:pt x="0" y="517"/>
                  <a:pt x="0" y="517"/>
                </a:cubicBezTo>
                <a:cubicBezTo>
                  <a:pt x="0" y="517"/>
                  <a:pt x="0" y="517"/>
                  <a:pt x="0" y="517"/>
                </a:cubicBezTo>
                <a:cubicBezTo>
                  <a:pt x="0" y="517"/>
                  <a:pt x="0" y="517"/>
                  <a:pt x="0" y="518"/>
                </a:cubicBezTo>
                <a:cubicBezTo>
                  <a:pt x="0" y="518"/>
                  <a:pt x="0" y="518"/>
                  <a:pt x="0" y="518"/>
                </a:cubicBezTo>
                <a:cubicBezTo>
                  <a:pt x="0" y="518"/>
                  <a:pt x="0" y="518"/>
                  <a:pt x="0" y="518"/>
                </a:cubicBezTo>
                <a:cubicBezTo>
                  <a:pt x="0" y="519"/>
                  <a:pt x="0" y="519"/>
                  <a:pt x="0" y="519"/>
                </a:cubicBezTo>
                <a:cubicBezTo>
                  <a:pt x="0" y="519"/>
                  <a:pt x="0" y="519"/>
                  <a:pt x="0" y="519"/>
                </a:cubicBezTo>
                <a:cubicBezTo>
                  <a:pt x="0" y="519"/>
                  <a:pt x="0" y="520"/>
                  <a:pt x="0" y="520"/>
                </a:cubicBezTo>
                <a:cubicBezTo>
                  <a:pt x="0" y="520"/>
                  <a:pt x="0" y="520"/>
                  <a:pt x="0" y="520"/>
                </a:cubicBezTo>
                <a:cubicBezTo>
                  <a:pt x="0" y="520"/>
                  <a:pt x="0" y="520"/>
                  <a:pt x="0" y="520"/>
                </a:cubicBezTo>
                <a:cubicBezTo>
                  <a:pt x="0" y="521"/>
                  <a:pt x="0" y="521"/>
                  <a:pt x="0" y="521"/>
                </a:cubicBezTo>
                <a:cubicBezTo>
                  <a:pt x="0" y="521"/>
                  <a:pt x="0" y="521"/>
                  <a:pt x="0" y="521"/>
                </a:cubicBezTo>
                <a:cubicBezTo>
                  <a:pt x="0" y="521"/>
                  <a:pt x="0" y="522"/>
                  <a:pt x="0" y="522"/>
                </a:cubicBezTo>
                <a:cubicBezTo>
                  <a:pt x="0" y="522"/>
                  <a:pt x="0" y="522"/>
                  <a:pt x="0" y="522"/>
                </a:cubicBezTo>
                <a:cubicBezTo>
                  <a:pt x="0" y="522"/>
                  <a:pt x="0" y="522"/>
                  <a:pt x="0" y="523"/>
                </a:cubicBezTo>
                <a:cubicBezTo>
                  <a:pt x="0" y="523"/>
                  <a:pt x="0" y="523"/>
                  <a:pt x="0" y="523"/>
                </a:cubicBezTo>
                <a:cubicBezTo>
                  <a:pt x="0" y="523"/>
                  <a:pt x="0" y="523"/>
                  <a:pt x="0" y="523"/>
                </a:cubicBezTo>
                <a:cubicBezTo>
                  <a:pt x="0" y="524"/>
                  <a:pt x="0" y="524"/>
                  <a:pt x="0" y="524"/>
                </a:cubicBezTo>
                <a:cubicBezTo>
                  <a:pt x="0" y="524"/>
                  <a:pt x="0" y="524"/>
                  <a:pt x="0" y="524"/>
                </a:cubicBezTo>
                <a:cubicBezTo>
                  <a:pt x="0" y="524"/>
                  <a:pt x="0" y="524"/>
                  <a:pt x="0" y="524"/>
                </a:cubicBezTo>
                <a:cubicBezTo>
                  <a:pt x="0" y="525"/>
                  <a:pt x="0" y="525"/>
                  <a:pt x="0" y="525"/>
                </a:cubicBezTo>
                <a:cubicBezTo>
                  <a:pt x="0" y="525"/>
                  <a:pt x="0" y="525"/>
                  <a:pt x="0" y="525"/>
                </a:cubicBezTo>
                <a:cubicBezTo>
                  <a:pt x="0" y="525"/>
                  <a:pt x="0" y="526"/>
                  <a:pt x="0" y="526"/>
                </a:cubicBezTo>
                <a:cubicBezTo>
                  <a:pt x="0" y="526"/>
                  <a:pt x="0" y="526"/>
                  <a:pt x="0" y="526"/>
                </a:cubicBezTo>
                <a:cubicBezTo>
                  <a:pt x="0" y="526"/>
                  <a:pt x="0" y="526"/>
                  <a:pt x="0" y="527"/>
                </a:cubicBezTo>
                <a:cubicBezTo>
                  <a:pt x="0" y="527"/>
                  <a:pt x="0" y="527"/>
                  <a:pt x="0" y="527"/>
                </a:cubicBezTo>
                <a:cubicBezTo>
                  <a:pt x="0" y="527"/>
                  <a:pt x="0" y="527"/>
                  <a:pt x="0" y="527"/>
                </a:cubicBezTo>
                <a:cubicBezTo>
                  <a:pt x="0" y="528"/>
                  <a:pt x="0" y="528"/>
                  <a:pt x="0" y="528"/>
                </a:cubicBezTo>
                <a:cubicBezTo>
                  <a:pt x="0" y="528"/>
                  <a:pt x="0" y="528"/>
                  <a:pt x="0" y="528"/>
                </a:cubicBezTo>
                <a:cubicBezTo>
                  <a:pt x="0" y="528"/>
                  <a:pt x="0" y="528"/>
                  <a:pt x="0" y="529"/>
                </a:cubicBezTo>
                <a:cubicBezTo>
                  <a:pt x="0" y="529"/>
                  <a:pt x="0" y="529"/>
                  <a:pt x="0" y="529"/>
                </a:cubicBezTo>
                <a:cubicBezTo>
                  <a:pt x="0" y="529"/>
                  <a:pt x="0" y="529"/>
                  <a:pt x="0" y="529"/>
                </a:cubicBezTo>
                <a:cubicBezTo>
                  <a:pt x="0" y="530"/>
                  <a:pt x="0" y="530"/>
                  <a:pt x="0" y="530"/>
                </a:cubicBezTo>
                <a:cubicBezTo>
                  <a:pt x="0" y="530"/>
                  <a:pt x="0" y="530"/>
                  <a:pt x="0" y="530"/>
                </a:cubicBezTo>
                <a:cubicBezTo>
                  <a:pt x="0" y="530"/>
                  <a:pt x="0" y="531"/>
                  <a:pt x="0" y="531"/>
                </a:cubicBezTo>
                <a:cubicBezTo>
                  <a:pt x="0" y="531"/>
                  <a:pt x="0" y="531"/>
                  <a:pt x="0" y="531"/>
                </a:cubicBezTo>
                <a:cubicBezTo>
                  <a:pt x="0" y="531"/>
                  <a:pt x="0" y="531"/>
                  <a:pt x="0" y="532"/>
                </a:cubicBezTo>
                <a:cubicBezTo>
                  <a:pt x="0" y="532"/>
                  <a:pt x="0" y="532"/>
                  <a:pt x="0" y="532"/>
                </a:cubicBezTo>
                <a:cubicBezTo>
                  <a:pt x="0" y="532"/>
                  <a:pt x="0" y="532"/>
                  <a:pt x="0" y="532"/>
                </a:cubicBezTo>
                <a:cubicBezTo>
                  <a:pt x="0" y="532"/>
                  <a:pt x="0" y="532"/>
                  <a:pt x="0" y="533"/>
                </a:cubicBezTo>
                <a:cubicBezTo>
                  <a:pt x="0" y="533"/>
                  <a:pt x="0" y="533"/>
                  <a:pt x="0" y="533"/>
                </a:cubicBezTo>
                <a:cubicBezTo>
                  <a:pt x="0" y="533"/>
                  <a:pt x="0" y="533"/>
                  <a:pt x="0" y="533"/>
                </a:cubicBezTo>
                <a:cubicBezTo>
                  <a:pt x="0" y="534"/>
                  <a:pt x="0" y="534"/>
                  <a:pt x="0" y="534"/>
                </a:cubicBezTo>
                <a:cubicBezTo>
                  <a:pt x="0" y="534"/>
                  <a:pt x="0" y="534"/>
                  <a:pt x="0" y="534"/>
                </a:cubicBezTo>
                <a:cubicBezTo>
                  <a:pt x="0" y="534"/>
                  <a:pt x="0" y="535"/>
                  <a:pt x="0" y="535"/>
                </a:cubicBezTo>
                <a:cubicBezTo>
                  <a:pt x="0" y="535"/>
                  <a:pt x="0" y="535"/>
                  <a:pt x="0" y="535"/>
                </a:cubicBezTo>
                <a:cubicBezTo>
                  <a:pt x="0" y="535"/>
                  <a:pt x="0" y="535"/>
                  <a:pt x="0" y="536"/>
                </a:cubicBezTo>
                <a:cubicBezTo>
                  <a:pt x="0" y="536"/>
                  <a:pt x="0" y="536"/>
                  <a:pt x="0" y="536"/>
                </a:cubicBezTo>
                <a:cubicBezTo>
                  <a:pt x="0" y="536"/>
                  <a:pt x="0" y="536"/>
                  <a:pt x="0" y="536"/>
                </a:cubicBezTo>
                <a:cubicBezTo>
                  <a:pt x="0" y="536"/>
                  <a:pt x="0" y="536"/>
                  <a:pt x="0" y="537"/>
                </a:cubicBezTo>
                <a:cubicBezTo>
                  <a:pt x="0" y="537"/>
                  <a:pt x="0" y="537"/>
                  <a:pt x="0" y="537"/>
                </a:cubicBezTo>
                <a:cubicBezTo>
                  <a:pt x="0" y="537"/>
                  <a:pt x="0" y="537"/>
                  <a:pt x="0" y="537"/>
                </a:cubicBezTo>
                <a:cubicBezTo>
                  <a:pt x="0" y="538"/>
                  <a:pt x="0" y="538"/>
                  <a:pt x="0" y="538"/>
                </a:cubicBezTo>
                <a:cubicBezTo>
                  <a:pt x="0" y="538"/>
                  <a:pt x="0" y="538"/>
                  <a:pt x="0" y="538"/>
                </a:cubicBezTo>
                <a:cubicBezTo>
                  <a:pt x="0" y="538"/>
                  <a:pt x="0" y="539"/>
                  <a:pt x="0" y="539"/>
                </a:cubicBezTo>
                <a:cubicBezTo>
                  <a:pt x="0" y="539"/>
                  <a:pt x="0" y="539"/>
                  <a:pt x="0" y="539"/>
                </a:cubicBezTo>
                <a:cubicBezTo>
                  <a:pt x="0" y="539"/>
                  <a:pt x="0" y="539"/>
                  <a:pt x="0" y="540"/>
                </a:cubicBezTo>
                <a:cubicBezTo>
                  <a:pt x="0" y="540"/>
                  <a:pt x="0" y="540"/>
                  <a:pt x="0" y="540"/>
                </a:cubicBezTo>
                <a:cubicBezTo>
                  <a:pt x="0" y="540"/>
                  <a:pt x="0" y="540"/>
                  <a:pt x="0" y="540"/>
                </a:cubicBezTo>
                <a:cubicBezTo>
                  <a:pt x="0" y="540"/>
                  <a:pt x="1" y="540"/>
                  <a:pt x="1" y="541"/>
                </a:cubicBezTo>
                <a:cubicBezTo>
                  <a:pt x="1" y="541"/>
                  <a:pt x="1" y="541"/>
                  <a:pt x="1" y="541"/>
                </a:cubicBezTo>
                <a:cubicBezTo>
                  <a:pt x="1" y="541"/>
                  <a:pt x="1" y="541"/>
                  <a:pt x="1" y="541"/>
                </a:cubicBezTo>
                <a:cubicBezTo>
                  <a:pt x="1" y="542"/>
                  <a:pt x="1" y="542"/>
                  <a:pt x="1" y="542"/>
                </a:cubicBezTo>
                <a:cubicBezTo>
                  <a:pt x="1" y="542"/>
                  <a:pt x="1" y="542"/>
                  <a:pt x="1" y="542"/>
                </a:cubicBezTo>
                <a:cubicBezTo>
                  <a:pt x="16" y="790"/>
                  <a:pt x="208" y="990"/>
                  <a:pt x="453" y="1017"/>
                </a:cubicBezTo>
                <a:cubicBezTo>
                  <a:pt x="453" y="622"/>
                  <a:pt x="453" y="622"/>
                  <a:pt x="453" y="622"/>
                </a:cubicBezTo>
                <a:cubicBezTo>
                  <a:pt x="453" y="601"/>
                  <a:pt x="470" y="584"/>
                  <a:pt x="491" y="584"/>
                </a:cubicBezTo>
                <a:cubicBezTo>
                  <a:pt x="492" y="584"/>
                  <a:pt x="494" y="584"/>
                  <a:pt x="495" y="584"/>
                </a:cubicBezTo>
                <a:cubicBezTo>
                  <a:pt x="495" y="0"/>
                  <a:pt x="495" y="0"/>
                  <a:pt x="495" y="0"/>
                </a:cubicBezTo>
              </a:path>
            </a:pathLst>
          </a:custGeom>
          <a:solidFill>
            <a:srgbClr val="FFA65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1" name="Freeform 79"/>
          <p:cNvSpPr/>
          <p:nvPr userDrawn="1">
            <p:custDataLst>
              <p:tags r:id="rId73"/>
            </p:custDataLst>
          </p:nvPr>
        </p:nvSpPr>
        <p:spPr bwMode="auto">
          <a:xfrm>
            <a:off x="8176780" y="5837767"/>
            <a:ext cx="65617" cy="766233"/>
          </a:xfrm>
          <a:custGeom>
            <a:avLst/>
            <a:gdLst>
              <a:gd name="T0" fmla="*/ 76 w 76"/>
              <a:gd name="T1" fmla="*/ 870 h 908"/>
              <a:gd name="T2" fmla="*/ 38 w 76"/>
              <a:gd name="T3" fmla="*/ 908 h 908"/>
              <a:gd name="T4" fmla="*/ 0 w 76"/>
              <a:gd name="T5" fmla="*/ 870 h 908"/>
              <a:gd name="T6" fmla="*/ 0 w 76"/>
              <a:gd name="T7" fmla="*/ 38 h 908"/>
              <a:gd name="T8" fmla="*/ 38 w 76"/>
              <a:gd name="T9" fmla="*/ 0 h 908"/>
              <a:gd name="T10" fmla="*/ 76 w 76"/>
              <a:gd name="T11" fmla="*/ 38 h 908"/>
              <a:gd name="T12" fmla="*/ 76 w 76"/>
              <a:gd name="T13" fmla="*/ 870 h 908"/>
            </a:gdLst>
            <a:ahLst/>
            <a:cxnLst>
              <a:cxn ang="0">
                <a:pos x="T0" y="T1"/>
              </a:cxn>
              <a:cxn ang="0">
                <a:pos x="T2" y="T3"/>
              </a:cxn>
              <a:cxn ang="0">
                <a:pos x="T4" y="T5"/>
              </a:cxn>
              <a:cxn ang="0">
                <a:pos x="T6" y="T7"/>
              </a:cxn>
              <a:cxn ang="0">
                <a:pos x="T8" y="T9"/>
              </a:cxn>
              <a:cxn ang="0">
                <a:pos x="T10" y="T11"/>
              </a:cxn>
              <a:cxn ang="0">
                <a:pos x="T12" y="T13"/>
              </a:cxn>
            </a:cxnLst>
            <a:rect l="0" t="0" r="r" b="b"/>
            <a:pathLst>
              <a:path w="76" h="907">
                <a:moveTo>
                  <a:pt x="76" y="870"/>
                </a:moveTo>
                <a:cubicBezTo>
                  <a:pt x="76" y="891"/>
                  <a:pt x="59" y="908"/>
                  <a:pt x="38" y="908"/>
                </a:cubicBezTo>
                <a:cubicBezTo>
                  <a:pt x="17" y="908"/>
                  <a:pt x="0" y="891"/>
                  <a:pt x="0" y="870"/>
                </a:cubicBezTo>
                <a:cubicBezTo>
                  <a:pt x="0" y="38"/>
                  <a:pt x="0" y="38"/>
                  <a:pt x="0" y="38"/>
                </a:cubicBezTo>
                <a:cubicBezTo>
                  <a:pt x="0" y="17"/>
                  <a:pt x="17" y="0"/>
                  <a:pt x="38" y="0"/>
                </a:cubicBezTo>
                <a:cubicBezTo>
                  <a:pt x="59" y="0"/>
                  <a:pt x="76" y="17"/>
                  <a:pt x="76" y="38"/>
                </a:cubicBezTo>
                <a:cubicBezTo>
                  <a:pt x="76" y="870"/>
                  <a:pt x="76" y="870"/>
                  <a:pt x="76" y="870"/>
                </a:cubicBezTo>
              </a:path>
            </a:pathLst>
          </a:custGeom>
          <a:solidFill>
            <a:srgbClr val="B95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2" name="Freeform 80"/>
          <p:cNvSpPr/>
          <p:nvPr userDrawn="1">
            <p:custDataLst>
              <p:tags r:id="rId74"/>
            </p:custDataLst>
          </p:nvPr>
        </p:nvSpPr>
        <p:spPr bwMode="auto">
          <a:xfrm>
            <a:off x="8009563" y="6553200"/>
            <a:ext cx="421217" cy="99483"/>
          </a:xfrm>
          <a:custGeom>
            <a:avLst/>
            <a:gdLst>
              <a:gd name="T0" fmla="*/ 275 w 498"/>
              <a:gd name="T1" fmla="*/ 0 h 120"/>
              <a:gd name="T2" fmla="*/ 275 w 498"/>
              <a:gd name="T3" fmla="*/ 23 h 120"/>
              <a:gd name="T4" fmla="*/ 237 w 498"/>
              <a:gd name="T5" fmla="*/ 61 h 120"/>
              <a:gd name="T6" fmla="*/ 199 w 498"/>
              <a:gd name="T7" fmla="*/ 23 h 120"/>
              <a:gd name="T8" fmla="*/ 199 w 498"/>
              <a:gd name="T9" fmla="*/ 1 h 120"/>
              <a:gd name="T10" fmla="*/ 0 w 498"/>
              <a:gd name="T11" fmla="*/ 60 h 120"/>
              <a:gd name="T12" fmla="*/ 249 w 498"/>
              <a:gd name="T13" fmla="*/ 120 h 120"/>
              <a:gd name="T14" fmla="*/ 498 w 498"/>
              <a:gd name="T15" fmla="*/ 60 h 120"/>
              <a:gd name="T16" fmla="*/ 275 w 498"/>
              <a:gd name="T1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8" h="120">
                <a:moveTo>
                  <a:pt x="275" y="0"/>
                </a:moveTo>
                <a:cubicBezTo>
                  <a:pt x="275" y="23"/>
                  <a:pt x="275" y="23"/>
                  <a:pt x="275" y="23"/>
                </a:cubicBezTo>
                <a:cubicBezTo>
                  <a:pt x="275" y="44"/>
                  <a:pt x="258" y="61"/>
                  <a:pt x="237" y="61"/>
                </a:cubicBezTo>
                <a:cubicBezTo>
                  <a:pt x="216" y="61"/>
                  <a:pt x="199" y="44"/>
                  <a:pt x="199" y="23"/>
                </a:cubicBezTo>
                <a:cubicBezTo>
                  <a:pt x="199" y="1"/>
                  <a:pt x="199" y="1"/>
                  <a:pt x="199" y="1"/>
                </a:cubicBezTo>
                <a:cubicBezTo>
                  <a:pt x="85" y="7"/>
                  <a:pt x="0" y="31"/>
                  <a:pt x="0" y="60"/>
                </a:cubicBezTo>
                <a:cubicBezTo>
                  <a:pt x="0" y="93"/>
                  <a:pt x="111" y="120"/>
                  <a:pt x="249" y="120"/>
                </a:cubicBezTo>
                <a:cubicBezTo>
                  <a:pt x="386" y="120"/>
                  <a:pt x="498" y="93"/>
                  <a:pt x="498" y="60"/>
                </a:cubicBezTo>
                <a:cubicBezTo>
                  <a:pt x="498" y="29"/>
                  <a:pt x="400" y="3"/>
                  <a:pt x="275" y="0"/>
                </a:cubicBezTo>
              </a:path>
            </a:pathLst>
          </a:custGeom>
          <a:solidFill>
            <a:srgbClr val="C57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3" name="Freeform 81"/>
          <p:cNvSpPr/>
          <p:nvPr userDrawn="1">
            <p:custDataLst>
              <p:tags r:id="rId75"/>
            </p:custDataLst>
          </p:nvPr>
        </p:nvSpPr>
        <p:spPr bwMode="auto">
          <a:xfrm>
            <a:off x="8176780" y="6553200"/>
            <a:ext cx="65617" cy="50800"/>
          </a:xfrm>
          <a:custGeom>
            <a:avLst/>
            <a:gdLst>
              <a:gd name="T0" fmla="*/ 50 w 76"/>
              <a:gd name="T1" fmla="*/ 0 h 61"/>
              <a:gd name="T2" fmla="*/ 0 w 76"/>
              <a:gd name="T3" fmla="*/ 1 h 61"/>
              <a:gd name="T4" fmla="*/ 0 w 76"/>
              <a:gd name="T5" fmla="*/ 23 h 61"/>
              <a:gd name="T6" fmla="*/ 38 w 76"/>
              <a:gd name="T7" fmla="*/ 61 h 61"/>
              <a:gd name="T8" fmla="*/ 76 w 76"/>
              <a:gd name="T9" fmla="*/ 23 h 61"/>
              <a:gd name="T10" fmla="*/ 76 w 76"/>
              <a:gd name="T11" fmla="*/ 0 h 61"/>
              <a:gd name="T12" fmla="*/ 50 w 76"/>
              <a:gd name="T13" fmla="*/ 0 h 61"/>
            </a:gdLst>
            <a:ahLst/>
            <a:cxnLst>
              <a:cxn ang="0">
                <a:pos x="T0" y="T1"/>
              </a:cxn>
              <a:cxn ang="0">
                <a:pos x="T2" y="T3"/>
              </a:cxn>
              <a:cxn ang="0">
                <a:pos x="T4" y="T5"/>
              </a:cxn>
              <a:cxn ang="0">
                <a:pos x="T6" y="T7"/>
              </a:cxn>
              <a:cxn ang="0">
                <a:pos x="T8" y="T9"/>
              </a:cxn>
              <a:cxn ang="0">
                <a:pos x="T10" y="T11"/>
              </a:cxn>
              <a:cxn ang="0">
                <a:pos x="T12" y="T13"/>
              </a:cxn>
            </a:cxnLst>
            <a:rect l="0" t="0" r="r" b="b"/>
            <a:pathLst>
              <a:path w="76" h="61">
                <a:moveTo>
                  <a:pt x="50" y="0"/>
                </a:moveTo>
                <a:cubicBezTo>
                  <a:pt x="33" y="0"/>
                  <a:pt x="16" y="0"/>
                  <a:pt x="0" y="1"/>
                </a:cubicBezTo>
                <a:cubicBezTo>
                  <a:pt x="0" y="23"/>
                  <a:pt x="0" y="23"/>
                  <a:pt x="0" y="23"/>
                </a:cubicBezTo>
                <a:cubicBezTo>
                  <a:pt x="0" y="44"/>
                  <a:pt x="17" y="61"/>
                  <a:pt x="38" y="61"/>
                </a:cubicBezTo>
                <a:cubicBezTo>
                  <a:pt x="59" y="61"/>
                  <a:pt x="76" y="44"/>
                  <a:pt x="76" y="23"/>
                </a:cubicBezTo>
                <a:cubicBezTo>
                  <a:pt x="76" y="0"/>
                  <a:pt x="76" y="0"/>
                  <a:pt x="76" y="0"/>
                </a:cubicBezTo>
                <a:cubicBezTo>
                  <a:pt x="67" y="0"/>
                  <a:pt x="59" y="0"/>
                  <a:pt x="50" y="0"/>
                </a:cubicBezTo>
              </a:path>
            </a:pathLst>
          </a:custGeom>
          <a:solidFill>
            <a:srgbClr val="A84C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4" name="Freeform 82"/>
          <p:cNvSpPr/>
          <p:nvPr userDrawn="1">
            <p:custDataLst>
              <p:tags r:id="rId76"/>
            </p:custDataLst>
          </p:nvPr>
        </p:nvSpPr>
        <p:spPr bwMode="auto">
          <a:xfrm>
            <a:off x="245629" y="1382055"/>
            <a:ext cx="571500" cy="234949"/>
          </a:xfrm>
          <a:custGeom>
            <a:avLst/>
            <a:gdLst>
              <a:gd name="T0" fmla="*/ 672 w 672"/>
              <a:gd name="T1" fmla="*/ 278 h 278"/>
              <a:gd name="T2" fmla="*/ 559 w 672"/>
              <a:gd name="T3" fmla="*/ 178 h 278"/>
              <a:gd name="T4" fmla="*/ 552 w 672"/>
              <a:gd name="T5" fmla="*/ 178 h 278"/>
              <a:gd name="T6" fmla="*/ 437 w 672"/>
              <a:gd name="T7" fmla="*/ 99 h 278"/>
              <a:gd name="T8" fmla="*/ 413 w 672"/>
              <a:gd name="T9" fmla="*/ 102 h 278"/>
              <a:gd name="T10" fmla="*/ 413 w 672"/>
              <a:gd name="T11" fmla="*/ 101 h 278"/>
              <a:gd name="T12" fmla="*/ 377 w 672"/>
              <a:gd name="T13" fmla="*/ 39 h 278"/>
              <a:gd name="T14" fmla="*/ 318 w 672"/>
              <a:gd name="T15" fmla="*/ 5 h 278"/>
              <a:gd name="T16" fmla="*/ 282 w 672"/>
              <a:gd name="T17" fmla="*/ 0 h 278"/>
              <a:gd name="T18" fmla="*/ 214 w 672"/>
              <a:gd name="T19" fmla="*/ 18 h 278"/>
              <a:gd name="T20" fmla="*/ 186 w 672"/>
              <a:gd name="T21" fmla="*/ 40 h 278"/>
              <a:gd name="T22" fmla="*/ 164 w 672"/>
              <a:gd name="T23" fmla="*/ 68 h 278"/>
              <a:gd name="T24" fmla="*/ 161 w 672"/>
              <a:gd name="T25" fmla="*/ 73 h 278"/>
              <a:gd name="T26" fmla="*/ 160 w 672"/>
              <a:gd name="T27" fmla="*/ 74 h 278"/>
              <a:gd name="T28" fmla="*/ 160 w 672"/>
              <a:gd name="T29" fmla="*/ 73 h 278"/>
              <a:gd name="T30" fmla="*/ 147 w 672"/>
              <a:gd name="T31" fmla="*/ 104 h 278"/>
              <a:gd name="T32" fmla="*/ 135 w 672"/>
              <a:gd name="T33" fmla="*/ 177 h 278"/>
              <a:gd name="T34" fmla="*/ 95 w 672"/>
              <a:gd name="T35" fmla="*/ 168 h 278"/>
              <a:gd name="T36" fmla="*/ 11 w 672"/>
              <a:gd name="T37" fmla="*/ 278 h 278"/>
              <a:gd name="T38" fmla="*/ 672 w 672"/>
              <a:gd name="T39" fmla="*/ 27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72" h="278">
                <a:moveTo>
                  <a:pt x="672" y="278"/>
                </a:moveTo>
                <a:cubicBezTo>
                  <a:pt x="665" y="222"/>
                  <a:pt x="617" y="178"/>
                  <a:pt x="559" y="178"/>
                </a:cubicBezTo>
                <a:cubicBezTo>
                  <a:pt x="557" y="178"/>
                  <a:pt x="555" y="178"/>
                  <a:pt x="552" y="178"/>
                </a:cubicBezTo>
                <a:cubicBezTo>
                  <a:pt x="534" y="132"/>
                  <a:pt x="489" y="99"/>
                  <a:pt x="437" y="99"/>
                </a:cubicBezTo>
                <a:cubicBezTo>
                  <a:pt x="429" y="99"/>
                  <a:pt x="421" y="100"/>
                  <a:pt x="413" y="102"/>
                </a:cubicBezTo>
                <a:cubicBezTo>
                  <a:pt x="413" y="101"/>
                  <a:pt x="413" y="101"/>
                  <a:pt x="413" y="101"/>
                </a:cubicBezTo>
                <a:cubicBezTo>
                  <a:pt x="403" y="72"/>
                  <a:pt x="397" y="62"/>
                  <a:pt x="377" y="39"/>
                </a:cubicBezTo>
                <a:cubicBezTo>
                  <a:pt x="360" y="23"/>
                  <a:pt x="340" y="11"/>
                  <a:pt x="318" y="5"/>
                </a:cubicBezTo>
                <a:cubicBezTo>
                  <a:pt x="306" y="3"/>
                  <a:pt x="294" y="1"/>
                  <a:pt x="282" y="0"/>
                </a:cubicBezTo>
                <a:cubicBezTo>
                  <a:pt x="257" y="0"/>
                  <a:pt x="235" y="6"/>
                  <a:pt x="214" y="18"/>
                </a:cubicBezTo>
                <a:cubicBezTo>
                  <a:pt x="204" y="25"/>
                  <a:pt x="195" y="32"/>
                  <a:pt x="186" y="40"/>
                </a:cubicBezTo>
                <a:cubicBezTo>
                  <a:pt x="176" y="49"/>
                  <a:pt x="171" y="58"/>
                  <a:pt x="164" y="68"/>
                </a:cubicBezTo>
                <a:cubicBezTo>
                  <a:pt x="163" y="70"/>
                  <a:pt x="162" y="71"/>
                  <a:pt x="161" y="73"/>
                </a:cubicBezTo>
                <a:cubicBezTo>
                  <a:pt x="160" y="73"/>
                  <a:pt x="160" y="74"/>
                  <a:pt x="160" y="74"/>
                </a:cubicBezTo>
                <a:cubicBezTo>
                  <a:pt x="160" y="73"/>
                  <a:pt x="160" y="73"/>
                  <a:pt x="160" y="73"/>
                </a:cubicBezTo>
                <a:cubicBezTo>
                  <a:pt x="155" y="81"/>
                  <a:pt x="152" y="89"/>
                  <a:pt x="147" y="104"/>
                </a:cubicBezTo>
                <a:cubicBezTo>
                  <a:pt x="136" y="126"/>
                  <a:pt x="133" y="152"/>
                  <a:pt x="135" y="177"/>
                </a:cubicBezTo>
                <a:cubicBezTo>
                  <a:pt x="124" y="171"/>
                  <a:pt x="110" y="168"/>
                  <a:pt x="95" y="168"/>
                </a:cubicBezTo>
                <a:cubicBezTo>
                  <a:pt x="28" y="168"/>
                  <a:pt x="0" y="228"/>
                  <a:pt x="11" y="278"/>
                </a:cubicBezTo>
                <a:lnTo>
                  <a:pt x="672" y="278"/>
                </a:lnTo>
                <a:close/>
              </a:path>
            </a:pathLst>
          </a:custGeom>
          <a:solidFill>
            <a:srgbClr val="DAE7E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5" name="Freeform 83"/>
          <p:cNvSpPr/>
          <p:nvPr userDrawn="1">
            <p:custDataLst>
              <p:tags r:id="rId77"/>
            </p:custDataLst>
          </p:nvPr>
        </p:nvSpPr>
        <p:spPr bwMode="auto">
          <a:xfrm>
            <a:off x="834063" y="520572"/>
            <a:ext cx="736600" cy="366183"/>
          </a:xfrm>
          <a:custGeom>
            <a:avLst/>
            <a:gdLst>
              <a:gd name="T0" fmla="*/ 7 w 867"/>
              <a:gd name="T1" fmla="*/ 433 h 433"/>
              <a:gd name="T2" fmla="*/ 0 w 867"/>
              <a:gd name="T3" fmla="*/ 384 h 433"/>
              <a:gd name="T4" fmla="*/ 26 w 867"/>
              <a:gd name="T5" fmla="*/ 287 h 433"/>
              <a:gd name="T6" fmla="*/ 140 w 867"/>
              <a:gd name="T7" fmla="*/ 199 h 433"/>
              <a:gd name="T8" fmla="*/ 252 w 867"/>
              <a:gd name="T9" fmla="*/ 199 h 433"/>
              <a:gd name="T10" fmla="*/ 291 w 867"/>
              <a:gd name="T11" fmla="*/ 212 h 433"/>
              <a:gd name="T12" fmla="*/ 295 w 867"/>
              <a:gd name="T13" fmla="*/ 143 h 433"/>
              <a:gd name="T14" fmla="*/ 340 w 867"/>
              <a:gd name="T15" fmla="*/ 66 h 433"/>
              <a:gd name="T16" fmla="*/ 378 w 867"/>
              <a:gd name="T17" fmla="*/ 37 h 433"/>
              <a:gd name="T18" fmla="*/ 489 w 867"/>
              <a:gd name="T19" fmla="*/ 0 h 433"/>
              <a:gd name="T20" fmla="*/ 601 w 867"/>
              <a:gd name="T21" fmla="*/ 37 h 433"/>
              <a:gd name="T22" fmla="*/ 601 w 867"/>
              <a:gd name="T23" fmla="*/ 38 h 433"/>
              <a:gd name="T24" fmla="*/ 689 w 867"/>
              <a:gd name="T25" fmla="*/ 150 h 433"/>
              <a:gd name="T26" fmla="*/ 689 w 867"/>
              <a:gd name="T27" fmla="*/ 250 h 433"/>
              <a:gd name="T28" fmla="*/ 679 w 867"/>
              <a:gd name="T29" fmla="*/ 277 h 433"/>
              <a:gd name="T30" fmla="*/ 720 w 867"/>
              <a:gd name="T31" fmla="*/ 272 h 433"/>
              <a:gd name="T32" fmla="*/ 859 w 867"/>
              <a:gd name="T33" fmla="*/ 433 h 433"/>
              <a:gd name="T34" fmla="*/ 7 w 867"/>
              <a:gd name="T35" fmla="*/ 433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6" h="432">
                <a:moveTo>
                  <a:pt x="7" y="433"/>
                </a:moveTo>
                <a:cubicBezTo>
                  <a:pt x="2" y="417"/>
                  <a:pt x="0" y="401"/>
                  <a:pt x="0" y="384"/>
                </a:cubicBezTo>
                <a:cubicBezTo>
                  <a:pt x="0" y="349"/>
                  <a:pt x="8" y="317"/>
                  <a:pt x="26" y="287"/>
                </a:cubicBezTo>
                <a:cubicBezTo>
                  <a:pt x="50" y="246"/>
                  <a:pt x="93" y="209"/>
                  <a:pt x="140" y="199"/>
                </a:cubicBezTo>
                <a:cubicBezTo>
                  <a:pt x="193" y="188"/>
                  <a:pt x="200" y="191"/>
                  <a:pt x="252" y="199"/>
                </a:cubicBezTo>
                <a:cubicBezTo>
                  <a:pt x="266" y="201"/>
                  <a:pt x="279" y="206"/>
                  <a:pt x="291" y="212"/>
                </a:cubicBezTo>
                <a:cubicBezTo>
                  <a:pt x="288" y="189"/>
                  <a:pt x="289" y="166"/>
                  <a:pt x="295" y="143"/>
                </a:cubicBezTo>
                <a:cubicBezTo>
                  <a:pt x="304" y="113"/>
                  <a:pt x="319" y="88"/>
                  <a:pt x="340" y="66"/>
                </a:cubicBezTo>
                <a:cubicBezTo>
                  <a:pt x="352" y="54"/>
                  <a:pt x="364" y="45"/>
                  <a:pt x="378" y="37"/>
                </a:cubicBezTo>
                <a:cubicBezTo>
                  <a:pt x="410" y="14"/>
                  <a:pt x="449" y="0"/>
                  <a:pt x="489" y="0"/>
                </a:cubicBezTo>
                <a:cubicBezTo>
                  <a:pt x="530" y="0"/>
                  <a:pt x="569" y="14"/>
                  <a:pt x="601" y="37"/>
                </a:cubicBezTo>
                <a:cubicBezTo>
                  <a:pt x="601" y="38"/>
                  <a:pt x="601" y="38"/>
                  <a:pt x="601" y="38"/>
                </a:cubicBezTo>
                <a:cubicBezTo>
                  <a:pt x="646" y="59"/>
                  <a:pt x="673" y="106"/>
                  <a:pt x="689" y="150"/>
                </a:cubicBezTo>
                <a:cubicBezTo>
                  <a:pt x="699" y="180"/>
                  <a:pt x="696" y="220"/>
                  <a:pt x="689" y="250"/>
                </a:cubicBezTo>
                <a:cubicBezTo>
                  <a:pt x="686" y="259"/>
                  <a:pt x="683" y="268"/>
                  <a:pt x="679" y="277"/>
                </a:cubicBezTo>
                <a:cubicBezTo>
                  <a:pt x="691" y="274"/>
                  <a:pt x="705" y="272"/>
                  <a:pt x="720" y="272"/>
                </a:cubicBezTo>
                <a:cubicBezTo>
                  <a:pt x="821" y="272"/>
                  <a:pt x="867" y="356"/>
                  <a:pt x="859" y="433"/>
                </a:cubicBezTo>
                <a:lnTo>
                  <a:pt x="7" y="433"/>
                </a:lnTo>
                <a:close/>
              </a:path>
            </a:pathLst>
          </a:custGeom>
          <a:solidFill>
            <a:srgbClr val="CC8C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6" name="Freeform 84"/>
          <p:cNvSpPr/>
          <p:nvPr userDrawn="1">
            <p:custDataLst>
              <p:tags r:id="rId78"/>
            </p:custDataLst>
          </p:nvPr>
        </p:nvSpPr>
        <p:spPr bwMode="auto">
          <a:xfrm>
            <a:off x="2218363" y="389339"/>
            <a:ext cx="1200151" cy="488949"/>
          </a:xfrm>
          <a:custGeom>
            <a:avLst/>
            <a:gdLst>
              <a:gd name="T0" fmla="*/ 1413 w 1413"/>
              <a:gd name="T1" fmla="*/ 578 h 578"/>
              <a:gd name="T2" fmla="*/ 1216 w 1413"/>
              <a:gd name="T3" fmla="*/ 375 h 578"/>
              <a:gd name="T4" fmla="*/ 992 w 1413"/>
              <a:gd name="T5" fmla="*/ 410 h 578"/>
              <a:gd name="T6" fmla="*/ 987 w 1413"/>
              <a:gd name="T7" fmla="*/ 402 h 578"/>
              <a:gd name="T8" fmla="*/ 781 w 1413"/>
              <a:gd name="T9" fmla="*/ 266 h 578"/>
              <a:gd name="T10" fmla="*/ 782 w 1413"/>
              <a:gd name="T11" fmla="*/ 263 h 578"/>
              <a:gd name="T12" fmla="*/ 519 w 1413"/>
              <a:gd name="T13" fmla="*/ 0 h 578"/>
              <a:gd name="T14" fmla="*/ 256 w 1413"/>
              <a:gd name="T15" fmla="*/ 263 h 578"/>
              <a:gd name="T16" fmla="*/ 275 w 1413"/>
              <a:gd name="T17" fmla="*/ 358 h 578"/>
              <a:gd name="T18" fmla="*/ 236 w 1413"/>
              <a:gd name="T19" fmla="*/ 355 h 578"/>
              <a:gd name="T20" fmla="*/ 0 w 1413"/>
              <a:gd name="T21" fmla="*/ 578 h 578"/>
              <a:gd name="T22" fmla="*/ 1413 w 1413"/>
              <a:gd name="T23" fmla="*/ 578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13" h="578">
                <a:moveTo>
                  <a:pt x="1413" y="578"/>
                </a:moveTo>
                <a:cubicBezTo>
                  <a:pt x="1388" y="483"/>
                  <a:pt x="1315" y="403"/>
                  <a:pt x="1216" y="375"/>
                </a:cubicBezTo>
                <a:cubicBezTo>
                  <a:pt x="1137" y="354"/>
                  <a:pt x="1056" y="369"/>
                  <a:pt x="992" y="410"/>
                </a:cubicBezTo>
                <a:cubicBezTo>
                  <a:pt x="990" y="407"/>
                  <a:pt x="989" y="404"/>
                  <a:pt x="987" y="402"/>
                </a:cubicBezTo>
                <a:cubicBezTo>
                  <a:pt x="943" y="327"/>
                  <a:pt x="865" y="277"/>
                  <a:pt x="781" y="266"/>
                </a:cubicBezTo>
                <a:cubicBezTo>
                  <a:pt x="781" y="265"/>
                  <a:pt x="782" y="264"/>
                  <a:pt x="782" y="263"/>
                </a:cubicBezTo>
                <a:cubicBezTo>
                  <a:pt x="782" y="119"/>
                  <a:pt x="662" y="0"/>
                  <a:pt x="519" y="0"/>
                </a:cubicBezTo>
                <a:cubicBezTo>
                  <a:pt x="376" y="0"/>
                  <a:pt x="256" y="119"/>
                  <a:pt x="256" y="263"/>
                </a:cubicBezTo>
                <a:cubicBezTo>
                  <a:pt x="256" y="296"/>
                  <a:pt x="263" y="328"/>
                  <a:pt x="275" y="358"/>
                </a:cubicBezTo>
                <a:cubicBezTo>
                  <a:pt x="262" y="356"/>
                  <a:pt x="250" y="355"/>
                  <a:pt x="236" y="355"/>
                </a:cubicBezTo>
                <a:cubicBezTo>
                  <a:pt x="88" y="355"/>
                  <a:pt x="9" y="463"/>
                  <a:pt x="0" y="578"/>
                </a:cubicBezTo>
                <a:lnTo>
                  <a:pt x="1413" y="578"/>
                </a:lnTo>
                <a:close/>
              </a:path>
            </a:pathLst>
          </a:custGeom>
          <a:solidFill>
            <a:srgbClr val="FFC0A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7" name="Freeform 85"/>
          <p:cNvSpPr/>
          <p:nvPr userDrawn="1">
            <p:custDataLst>
              <p:tags r:id="rId79"/>
            </p:custDataLst>
          </p:nvPr>
        </p:nvSpPr>
        <p:spPr bwMode="auto">
          <a:xfrm>
            <a:off x="1392863" y="228472"/>
            <a:ext cx="1094317" cy="543983"/>
          </a:xfrm>
          <a:custGeom>
            <a:avLst/>
            <a:gdLst>
              <a:gd name="T0" fmla="*/ 1285 w 1288"/>
              <a:gd name="T1" fmla="*/ 644 h 644"/>
              <a:gd name="T2" fmla="*/ 1255 w 1288"/>
              <a:gd name="T3" fmla="*/ 509 h 644"/>
              <a:gd name="T4" fmla="*/ 1030 w 1288"/>
              <a:gd name="T5" fmla="*/ 434 h 644"/>
              <a:gd name="T6" fmla="*/ 988 w 1288"/>
              <a:gd name="T7" fmla="*/ 420 h 644"/>
              <a:gd name="T8" fmla="*/ 988 w 1288"/>
              <a:gd name="T9" fmla="*/ 407 h 644"/>
              <a:gd name="T10" fmla="*/ 809 w 1288"/>
              <a:gd name="T11" fmla="*/ 228 h 644"/>
              <a:gd name="T12" fmla="*/ 727 w 1288"/>
              <a:gd name="T13" fmla="*/ 248 h 644"/>
              <a:gd name="T14" fmla="*/ 740 w 1288"/>
              <a:gd name="T15" fmla="*/ 183 h 644"/>
              <a:gd name="T16" fmla="*/ 715 w 1288"/>
              <a:gd name="T17" fmla="*/ 92 h 644"/>
              <a:gd name="T18" fmla="*/ 650 w 1288"/>
              <a:gd name="T19" fmla="*/ 27 h 644"/>
              <a:gd name="T20" fmla="*/ 607 w 1288"/>
              <a:gd name="T21" fmla="*/ 9 h 644"/>
              <a:gd name="T22" fmla="*/ 511 w 1288"/>
              <a:gd name="T23" fmla="*/ 9 h 644"/>
              <a:gd name="T24" fmla="*/ 473 w 1288"/>
              <a:gd name="T25" fmla="*/ 22 h 644"/>
              <a:gd name="T26" fmla="*/ 436 w 1288"/>
              <a:gd name="T27" fmla="*/ 39 h 644"/>
              <a:gd name="T28" fmla="*/ 352 w 1288"/>
              <a:gd name="T29" fmla="*/ 148 h 644"/>
              <a:gd name="T30" fmla="*/ 348 w 1288"/>
              <a:gd name="T31" fmla="*/ 227 h 644"/>
              <a:gd name="T32" fmla="*/ 258 w 1288"/>
              <a:gd name="T33" fmla="*/ 232 h 644"/>
              <a:gd name="T34" fmla="*/ 172 w 1288"/>
              <a:gd name="T35" fmla="*/ 282 h 644"/>
              <a:gd name="T36" fmla="*/ 125 w 1288"/>
              <a:gd name="T37" fmla="*/ 460 h 644"/>
              <a:gd name="T38" fmla="*/ 128 w 1288"/>
              <a:gd name="T39" fmla="*/ 468 h 644"/>
              <a:gd name="T40" fmla="*/ 97 w 1288"/>
              <a:gd name="T41" fmla="*/ 490 h 644"/>
              <a:gd name="T42" fmla="*/ 8 w 1288"/>
              <a:gd name="T43" fmla="*/ 644 h 644"/>
              <a:gd name="T44" fmla="*/ 1285 w 1288"/>
              <a:gd name="T45" fmla="*/ 644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8" h="644">
                <a:moveTo>
                  <a:pt x="1285" y="644"/>
                </a:moveTo>
                <a:cubicBezTo>
                  <a:pt x="1288" y="599"/>
                  <a:pt x="1278" y="552"/>
                  <a:pt x="1255" y="509"/>
                </a:cubicBezTo>
                <a:cubicBezTo>
                  <a:pt x="1203" y="410"/>
                  <a:pt x="1107" y="398"/>
                  <a:pt x="1030" y="434"/>
                </a:cubicBezTo>
                <a:cubicBezTo>
                  <a:pt x="1016" y="430"/>
                  <a:pt x="1002" y="425"/>
                  <a:pt x="988" y="420"/>
                </a:cubicBezTo>
                <a:cubicBezTo>
                  <a:pt x="988" y="416"/>
                  <a:pt x="988" y="412"/>
                  <a:pt x="988" y="407"/>
                </a:cubicBezTo>
                <a:cubicBezTo>
                  <a:pt x="988" y="309"/>
                  <a:pt x="907" y="228"/>
                  <a:pt x="809" y="228"/>
                </a:cubicBezTo>
                <a:cubicBezTo>
                  <a:pt x="780" y="228"/>
                  <a:pt x="752" y="235"/>
                  <a:pt x="727" y="248"/>
                </a:cubicBezTo>
                <a:cubicBezTo>
                  <a:pt x="735" y="228"/>
                  <a:pt x="740" y="206"/>
                  <a:pt x="740" y="183"/>
                </a:cubicBezTo>
                <a:cubicBezTo>
                  <a:pt x="740" y="150"/>
                  <a:pt x="731" y="120"/>
                  <a:pt x="715" y="92"/>
                </a:cubicBezTo>
                <a:cubicBezTo>
                  <a:pt x="699" y="65"/>
                  <a:pt x="677" y="43"/>
                  <a:pt x="650" y="27"/>
                </a:cubicBezTo>
                <a:cubicBezTo>
                  <a:pt x="636" y="21"/>
                  <a:pt x="622" y="15"/>
                  <a:pt x="607" y="9"/>
                </a:cubicBezTo>
                <a:cubicBezTo>
                  <a:pt x="575" y="0"/>
                  <a:pt x="543" y="0"/>
                  <a:pt x="511" y="9"/>
                </a:cubicBezTo>
                <a:cubicBezTo>
                  <a:pt x="498" y="11"/>
                  <a:pt x="485" y="16"/>
                  <a:pt x="473" y="22"/>
                </a:cubicBezTo>
                <a:cubicBezTo>
                  <a:pt x="460" y="27"/>
                  <a:pt x="447" y="32"/>
                  <a:pt x="436" y="39"/>
                </a:cubicBezTo>
                <a:cubicBezTo>
                  <a:pt x="395" y="63"/>
                  <a:pt x="364" y="102"/>
                  <a:pt x="352" y="148"/>
                </a:cubicBezTo>
                <a:cubicBezTo>
                  <a:pt x="344" y="175"/>
                  <a:pt x="344" y="202"/>
                  <a:pt x="348" y="227"/>
                </a:cubicBezTo>
                <a:cubicBezTo>
                  <a:pt x="318" y="222"/>
                  <a:pt x="288" y="221"/>
                  <a:pt x="258" y="232"/>
                </a:cubicBezTo>
                <a:cubicBezTo>
                  <a:pt x="224" y="244"/>
                  <a:pt x="197" y="255"/>
                  <a:pt x="172" y="282"/>
                </a:cubicBezTo>
                <a:cubicBezTo>
                  <a:pt x="127" y="330"/>
                  <a:pt x="107" y="395"/>
                  <a:pt x="125" y="460"/>
                </a:cubicBezTo>
                <a:cubicBezTo>
                  <a:pt x="126" y="463"/>
                  <a:pt x="127" y="465"/>
                  <a:pt x="128" y="468"/>
                </a:cubicBezTo>
                <a:cubicBezTo>
                  <a:pt x="117" y="474"/>
                  <a:pt x="106" y="482"/>
                  <a:pt x="97" y="490"/>
                </a:cubicBezTo>
                <a:cubicBezTo>
                  <a:pt x="29" y="511"/>
                  <a:pt x="0" y="581"/>
                  <a:pt x="8" y="644"/>
                </a:cubicBezTo>
                <a:lnTo>
                  <a:pt x="1285" y="644"/>
                </a:lnTo>
                <a:close/>
              </a:path>
            </a:pathLst>
          </a:custGeom>
          <a:solidFill>
            <a:srgbClr val="6E485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8" name="Freeform 86"/>
          <p:cNvSpPr>
            <a:spLocks noEditPoints="1"/>
          </p:cNvSpPr>
          <p:nvPr userDrawn="1">
            <p:custDataLst>
              <p:tags r:id="rId80"/>
            </p:custDataLst>
          </p:nvPr>
        </p:nvSpPr>
        <p:spPr bwMode="auto">
          <a:xfrm>
            <a:off x="918729" y="1100539"/>
            <a:ext cx="21167" cy="1513416"/>
          </a:xfrm>
          <a:custGeom>
            <a:avLst/>
            <a:gdLst>
              <a:gd name="T0" fmla="*/ 24 w 24"/>
              <a:gd name="T1" fmla="*/ 1780 h 1792"/>
              <a:gd name="T2" fmla="*/ 0 w 24"/>
              <a:gd name="T3" fmla="*/ 1728 h 1792"/>
              <a:gd name="T4" fmla="*/ 0 w 24"/>
              <a:gd name="T5" fmla="*/ 1728 h 1792"/>
              <a:gd name="T6" fmla="*/ 24 w 24"/>
              <a:gd name="T7" fmla="*/ 1676 h 1792"/>
              <a:gd name="T8" fmla="*/ 0 w 24"/>
              <a:gd name="T9" fmla="*/ 1624 h 1792"/>
              <a:gd name="T10" fmla="*/ 0 w 24"/>
              <a:gd name="T11" fmla="*/ 1624 h 1792"/>
              <a:gd name="T12" fmla="*/ 24 w 24"/>
              <a:gd name="T13" fmla="*/ 1572 h 1792"/>
              <a:gd name="T14" fmla="*/ 0 w 24"/>
              <a:gd name="T15" fmla="*/ 1520 h 1792"/>
              <a:gd name="T16" fmla="*/ 0 w 24"/>
              <a:gd name="T17" fmla="*/ 1520 h 1792"/>
              <a:gd name="T18" fmla="*/ 24 w 24"/>
              <a:gd name="T19" fmla="*/ 1468 h 1792"/>
              <a:gd name="T20" fmla="*/ 0 w 24"/>
              <a:gd name="T21" fmla="*/ 1416 h 1792"/>
              <a:gd name="T22" fmla="*/ 0 w 24"/>
              <a:gd name="T23" fmla="*/ 1416 h 1792"/>
              <a:gd name="T24" fmla="*/ 24 w 24"/>
              <a:gd name="T25" fmla="*/ 1364 h 1792"/>
              <a:gd name="T26" fmla="*/ 0 w 24"/>
              <a:gd name="T27" fmla="*/ 1312 h 1792"/>
              <a:gd name="T28" fmla="*/ 0 w 24"/>
              <a:gd name="T29" fmla="*/ 1312 h 1792"/>
              <a:gd name="T30" fmla="*/ 24 w 24"/>
              <a:gd name="T31" fmla="*/ 1260 h 1792"/>
              <a:gd name="T32" fmla="*/ 0 w 24"/>
              <a:gd name="T33" fmla="*/ 1208 h 1792"/>
              <a:gd name="T34" fmla="*/ 0 w 24"/>
              <a:gd name="T35" fmla="*/ 1208 h 1792"/>
              <a:gd name="T36" fmla="*/ 24 w 24"/>
              <a:gd name="T37" fmla="*/ 1156 h 1792"/>
              <a:gd name="T38" fmla="*/ 0 w 24"/>
              <a:gd name="T39" fmla="*/ 1104 h 1792"/>
              <a:gd name="T40" fmla="*/ 0 w 24"/>
              <a:gd name="T41" fmla="*/ 1104 h 1792"/>
              <a:gd name="T42" fmla="*/ 24 w 24"/>
              <a:gd name="T43" fmla="*/ 1052 h 1792"/>
              <a:gd name="T44" fmla="*/ 0 w 24"/>
              <a:gd name="T45" fmla="*/ 1000 h 1792"/>
              <a:gd name="T46" fmla="*/ 0 w 24"/>
              <a:gd name="T47" fmla="*/ 1000 h 1792"/>
              <a:gd name="T48" fmla="*/ 24 w 24"/>
              <a:gd name="T49" fmla="*/ 948 h 1792"/>
              <a:gd name="T50" fmla="*/ 0 w 24"/>
              <a:gd name="T51" fmla="*/ 896 h 1792"/>
              <a:gd name="T52" fmla="*/ 0 w 24"/>
              <a:gd name="T53" fmla="*/ 896 h 1792"/>
              <a:gd name="T54" fmla="*/ 24 w 24"/>
              <a:gd name="T55" fmla="*/ 844 h 1792"/>
              <a:gd name="T56" fmla="*/ 0 w 24"/>
              <a:gd name="T57" fmla="*/ 792 h 1792"/>
              <a:gd name="T58" fmla="*/ 0 w 24"/>
              <a:gd name="T59" fmla="*/ 792 h 1792"/>
              <a:gd name="T60" fmla="*/ 24 w 24"/>
              <a:gd name="T61" fmla="*/ 740 h 1792"/>
              <a:gd name="T62" fmla="*/ 0 w 24"/>
              <a:gd name="T63" fmla="*/ 688 h 1792"/>
              <a:gd name="T64" fmla="*/ 0 w 24"/>
              <a:gd name="T65" fmla="*/ 688 h 1792"/>
              <a:gd name="T66" fmla="*/ 24 w 24"/>
              <a:gd name="T67" fmla="*/ 636 h 1792"/>
              <a:gd name="T68" fmla="*/ 0 w 24"/>
              <a:gd name="T69" fmla="*/ 584 h 1792"/>
              <a:gd name="T70" fmla="*/ 0 w 24"/>
              <a:gd name="T71" fmla="*/ 584 h 1792"/>
              <a:gd name="T72" fmla="*/ 24 w 24"/>
              <a:gd name="T73" fmla="*/ 532 h 1792"/>
              <a:gd name="T74" fmla="*/ 0 w 24"/>
              <a:gd name="T75" fmla="*/ 480 h 1792"/>
              <a:gd name="T76" fmla="*/ 0 w 24"/>
              <a:gd name="T77" fmla="*/ 480 h 1792"/>
              <a:gd name="T78" fmla="*/ 24 w 24"/>
              <a:gd name="T79" fmla="*/ 428 h 1792"/>
              <a:gd name="T80" fmla="*/ 0 w 24"/>
              <a:gd name="T81" fmla="*/ 376 h 1792"/>
              <a:gd name="T82" fmla="*/ 0 w 24"/>
              <a:gd name="T83" fmla="*/ 376 h 1792"/>
              <a:gd name="T84" fmla="*/ 24 w 24"/>
              <a:gd name="T85" fmla="*/ 324 h 1792"/>
              <a:gd name="T86" fmla="*/ 0 w 24"/>
              <a:gd name="T87" fmla="*/ 272 h 1792"/>
              <a:gd name="T88" fmla="*/ 0 w 24"/>
              <a:gd name="T89" fmla="*/ 272 h 1792"/>
              <a:gd name="T90" fmla="*/ 24 w 24"/>
              <a:gd name="T91" fmla="*/ 220 h 1792"/>
              <a:gd name="T92" fmla="*/ 0 w 24"/>
              <a:gd name="T93" fmla="*/ 168 h 1792"/>
              <a:gd name="T94" fmla="*/ 0 w 24"/>
              <a:gd name="T95" fmla="*/ 168 h 1792"/>
              <a:gd name="T96" fmla="*/ 24 w 24"/>
              <a:gd name="T97" fmla="*/ 116 h 1792"/>
              <a:gd name="T98" fmla="*/ 0 w 24"/>
              <a:gd name="T99" fmla="*/ 64 h 1792"/>
              <a:gd name="T100" fmla="*/ 0 w 24"/>
              <a:gd name="T101" fmla="*/ 64 h 1792"/>
              <a:gd name="T102" fmla="*/ 24 w 24"/>
              <a:gd name="T103" fmla="*/ 12 h 1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 h="1792">
                <a:moveTo>
                  <a:pt x="0" y="1780"/>
                </a:moveTo>
                <a:cubicBezTo>
                  <a:pt x="0" y="1780"/>
                  <a:pt x="0" y="1780"/>
                  <a:pt x="0" y="1780"/>
                </a:cubicBezTo>
                <a:cubicBezTo>
                  <a:pt x="0" y="1787"/>
                  <a:pt x="5" y="1792"/>
                  <a:pt x="12" y="1792"/>
                </a:cubicBezTo>
                <a:cubicBezTo>
                  <a:pt x="19" y="1792"/>
                  <a:pt x="24" y="1787"/>
                  <a:pt x="24" y="1780"/>
                </a:cubicBezTo>
                <a:cubicBezTo>
                  <a:pt x="24" y="1773"/>
                  <a:pt x="19" y="1768"/>
                  <a:pt x="12" y="1768"/>
                </a:cubicBezTo>
                <a:cubicBezTo>
                  <a:pt x="5" y="1768"/>
                  <a:pt x="0" y="1773"/>
                  <a:pt x="0" y="1780"/>
                </a:cubicBezTo>
                <a:close/>
                <a:moveTo>
                  <a:pt x="0" y="1728"/>
                </a:moveTo>
                <a:cubicBezTo>
                  <a:pt x="0" y="1728"/>
                  <a:pt x="0" y="1728"/>
                  <a:pt x="0" y="1728"/>
                </a:cubicBezTo>
                <a:cubicBezTo>
                  <a:pt x="0" y="1735"/>
                  <a:pt x="5" y="1740"/>
                  <a:pt x="12" y="1740"/>
                </a:cubicBezTo>
                <a:cubicBezTo>
                  <a:pt x="19" y="1740"/>
                  <a:pt x="24" y="1735"/>
                  <a:pt x="24" y="1728"/>
                </a:cubicBezTo>
                <a:cubicBezTo>
                  <a:pt x="24" y="1721"/>
                  <a:pt x="19" y="1716"/>
                  <a:pt x="12" y="1716"/>
                </a:cubicBezTo>
                <a:cubicBezTo>
                  <a:pt x="5" y="1716"/>
                  <a:pt x="0" y="1721"/>
                  <a:pt x="0" y="1728"/>
                </a:cubicBezTo>
                <a:close/>
                <a:moveTo>
                  <a:pt x="0" y="1676"/>
                </a:moveTo>
                <a:cubicBezTo>
                  <a:pt x="0" y="1676"/>
                  <a:pt x="0" y="1676"/>
                  <a:pt x="0" y="1676"/>
                </a:cubicBezTo>
                <a:cubicBezTo>
                  <a:pt x="0" y="1683"/>
                  <a:pt x="5" y="1688"/>
                  <a:pt x="12" y="1688"/>
                </a:cubicBezTo>
                <a:cubicBezTo>
                  <a:pt x="19" y="1688"/>
                  <a:pt x="24" y="1683"/>
                  <a:pt x="24" y="1676"/>
                </a:cubicBezTo>
                <a:cubicBezTo>
                  <a:pt x="24" y="1669"/>
                  <a:pt x="19" y="1664"/>
                  <a:pt x="12" y="1664"/>
                </a:cubicBezTo>
                <a:cubicBezTo>
                  <a:pt x="5" y="1664"/>
                  <a:pt x="0" y="1669"/>
                  <a:pt x="0" y="1676"/>
                </a:cubicBezTo>
                <a:close/>
                <a:moveTo>
                  <a:pt x="0" y="1624"/>
                </a:moveTo>
                <a:cubicBezTo>
                  <a:pt x="0" y="1624"/>
                  <a:pt x="0" y="1624"/>
                  <a:pt x="0" y="1624"/>
                </a:cubicBezTo>
                <a:cubicBezTo>
                  <a:pt x="0" y="1631"/>
                  <a:pt x="5" y="1636"/>
                  <a:pt x="12" y="1636"/>
                </a:cubicBezTo>
                <a:cubicBezTo>
                  <a:pt x="19" y="1636"/>
                  <a:pt x="24" y="1631"/>
                  <a:pt x="24" y="1624"/>
                </a:cubicBezTo>
                <a:cubicBezTo>
                  <a:pt x="24" y="1617"/>
                  <a:pt x="19" y="1612"/>
                  <a:pt x="12" y="1612"/>
                </a:cubicBezTo>
                <a:cubicBezTo>
                  <a:pt x="5" y="1612"/>
                  <a:pt x="0" y="1617"/>
                  <a:pt x="0" y="1624"/>
                </a:cubicBezTo>
                <a:close/>
                <a:moveTo>
                  <a:pt x="0" y="1572"/>
                </a:moveTo>
                <a:cubicBezTo>
                  <a:pt x="0" y="1572"/>
                  <a:pt x="0" y="1572"/>
                  <a:pt x="0" y="1572"/>
                </a:cubicBezTo>
                <a:cubicBezTo>
                  <a:pt x="0" y="1579"/>
                  <a:pt x="5" y="1584"/>
                  <a:pt x="12" y="1584"/>
                </a:cubicBezTo>
                <a:cubicBezTo>
                  <a:pt x="19" y="1584"/>
                  <a:pt x="24" y="1579"/>
                  <a:pt x="24" y="1572"/>
                </a:cubicBezTo>
                <a:cubicBezTo>
                  <a:pt x="24" y="1565"/>
                  <a:pt x="19" y="1560"/>
                  <a:pt x="12" y="1560"/>
                </a:cubicBezTo>
                <a:cubicBezTo>
                  <a:pt x="5" y="1560"/>
                  <a:pt x="0" y="1565"/>
                  <a:pt x="0" y="1572"/>
                </a:cubicBezTo>
                <a:close/>
                <a:moveTo>
                  <a:pt x="0" y="1520"/>
                </a:moveTo>
                <a:cubicBezTo>
                  <a:pt x="0" y="1520"/>
                  <a:pt x="0" y="1520"/>
                  <a:pt x="0" y="1520"/>
                </a:cubicBezTo>
                <a:cubicBezTo>
                  <a:pt x="0" y="1527"/>
                  <a:pt x="5" y="1532"/>
                  <a:pt x="12" y="1532"/>
                </a:cubicBezTo>
                <a:cubicBezTo>
                  <a:pt x="19" y="1532"/>
                  <a:pt x="24" y="1527"/>
                  <a:pt x="24" y="1520"/>
                </a:cubicBezTo>
                <a:cubicBezTo>
                  <a:pt x="24" y="1513"/>
                  <a:pt x="19" y="1508"/>
                  <a:pt x="12" y="1508"/>
                </a:cubicBezTo>
                <a:cubicBezTo>
                  <a:pt x="5" y="1508"/>
                  <a:pt x="0" y="1513"/>
                  <a:pt x="0" y="1520"/>
                </a:cubicBezTo>
                <a:close/>
                <a:moveTo>
                  <a:pt x="0" y="1468"/>
                </a:moveTo>
                <a:cubicBezTo>
                  <a:pt x="0" y="1468"/>
                  <a:pt x="0" y="1468"/>
                  <a:pt x="0" y="1468"/>
                </a:cubicBezTo>
                <a:cubicBezTo>
                  <a:pt x="0" y="1475"/>
                  <a:pt x="5" y="1480"/>
                  <a:pt x="12" y="1480"/>
                </a:cubicBezTo>
                <a:cubicBezTo>
                  <a:pt x="19" y="1480"/>
                  <a:pt x="24" y="1475"/>
                  <a:pt x="24" y="1468"/>
                </a:cubicBezTo>
                <a:cubicBezTo>
                  <a:pt x="24" y="1461"/>
                  <a:pt x="19" y="1456"/>
                  <a:pt x="12" y="1456"/>
                </a:cubicBezTo>
                <a:cubicBezTo>
                  <a:pt x="5" y="1456"/>
                  <a:pt x="0" y="1461"/>
                  <a:pt x="0" y="1468"/>
                </a:cubicBezTo>
                <a:close/>
                <a:moveTo>
                  <a:pt x="0" y="1416"/>
                </a:moveTo>
                <a:cubicBezTo>
                  <a:pt x="0" y="1416"/>
                  <a:pt x="0" y="1416"/>
                  <a:pt x="0" y="1416"/>
                </a:cubicBezTo>
                <a:cubicBezTo>
                  <a:pt x="0" y="1423"/>
                  <a:pt x="5" y="1428"/>
                  <a:pt x="12" y="1428"/>
                </a:cubicBezTo>
                <a:cubicBezTo>
                  <a:pt x="19" y="1428"/>
                  <a:pt x="24" y="1423"/>
                  <a:pt x="24" y="1416"/>
                </a:cubicBezTo>
                <a:cubicBezTo>
                  <a:pt x="24" y="1409"/>
                  <a:pt x="19" y="1404"/>
                  <a:pt x="12" y="1404"/>
                </a:cubicBezTo>
                <a:cubicBezTo>
                  <a:pt x="5" y="1404"/>
                  <a:pt x="0" y="1409"/>
                  <a:pt x="0" y="1416"/>
                </a:cubicBezTo>
                <a:close/>
                <a:moveTo>
                  <a:pt x="0" y="1364"/>
                </a:moveTo>
                <a:cubicBezTo>
                  <a:pt x="0" y="1364"/>
                  <a:pt x="0" y="1364"/>
                  <a:pt x="0" y="1364"/>
                </a:cubicBezTo>
                <a:cubicBezTo>
                  <a:pt x="0" y="1371"/>
                  <a:pt x="5" y="1376"/>
                  <a:pt x="12" y="1376"/>
                </a:cubicBezTo>
                <a:cubicBezTo>
                  <a:pt x="19" y="1376"/>
                  <a:pt x="24" y="1371"/>
                  <a:pt x="24" y="1364"/>
                </a:cubicBezTo>
                <a:cubicBezTo>
                  <a:pt x="24" y="1357"/>
                  <a:pt x="19" y="1352"/>
                  <a:pt x="12" y="1352"/>
                </a:cubicBezTo>
                <a:cubicBezTo>
                  <a:pt x="5" y="1352"/>
                  <a:pt x="0" y="1357"/>
                  <a:pt x="0" y="1364"/>
                </a:cubicBezTo>
                <a:close/>
                <a:moveTo>
                  <a:pt x="0" y="1312"/>
                </a:moveTo>
                <a:cubicBezTo>
                  <a:pt x="0" y="1312"/>
                  <a:pt x="0" y="1312"/>
                  <a:pt x="0" y="1312"/>
                </a:cubicBezTo>
                <a:cubicBezTo>
                  <a:pt x="0" y="1319"/>
                  <a:pt x="5" y="1324"/>
                  <a:pt x="12" y="1324"/>
                </a:cubicBezTo>
                <a:cubicBezTo>
                  <a:pt x="19" y="1324"/>
                  <a:pt x="24" y="1319"/>
                  <a:pt x="24" y="1312"/>
                </a:cubicBezTo>
                <a:cubicBezTo>
                  <a:pt x="24" y="1305"/>
                  <a:pt x="19" y="1300"/>
                  <a:pt x="12" y="1300"/>
                </a:cubicBezTo>
                <a:cubicBezTo>
                  <a:pt x="5" y="1300"/>
                  <a:pt x="0" y="1305"/>
                  <a:pt x="0" y="1312"/>
                </a:cubicBezTo>
                <a:close/>
                <a:moveTo>
                  <a:pt x="0" y="1260"/>
                </a:moveTo>
                <a:cubicBezTo>
                  <a:pt x="0" y="1260"/>
                  <a:pt x="0" y="1260"/>
                  <a:pt x="0" y="1260"/>
                </a:cubicBezTo>
                <a:cubicBezTo>
                  <a:pt x="0" y="1267"/>
                  <a:pt x="5" y="1272"/>
                  <a:pt x="12" y="1272"/>
                </a:cubicBezTo>
                <a:cubicBezTo>
                  <a:pt x="19" y="1272"/>
                  <a:pt x="24" y="1267"/>
                  <a:pt x="24" y="1260"/>
                </a:cubicBezTo>
                <a:cubicBezTo>
                  <a:pt x="24" y="1253"/>
                  <a:pt x="19" y="1248"/>
                  <a:pt x="12" y="1248"/>
                </a:cubicBezTo>
                <a:cubicBezTo>
                  <a:pt x="5" y="1248"/>
                  <a:pt x="0" y="1253"/>
                  <a:pt x="0" y="1260"/>
                </a:cubicBezTo>
                <a:close/>
                <a:moveTo>
                  <a:pt x="0" y="1208"/>
                </a:moveTo>
                <a:cubicBezTo>
                  <a:pt x="0" y="1208"/>
                  <a:pt x="0" y="1208"/>
                  <a:pt x="0" y="1208"/>
                </a:cubicBezTo>
                <a:cubicBezTo>
                  <a:pt x="0" y="1215"/>
                  <a:pt x="5" y="1220"/>
                  <a:pt x="12" y="1220"/>
                </a:cubicBezTo>
                <a:cubicBezTo>
                  <a:pt x="19" y="1220"/>
                  <a:pt x="24" y="1215"/>
                  <a:pt x="24" y="1208"/>
                </a:cubicBezTo>
                <a:cubicBezTo>
                  <a:pt x="24" y="1201"/>
                  <a:pt x="19" y="1196"/>
                  <a:pt x="12" y="1196"/>
                </a:cubicBezTo>
                <a:cubicBezTo>
                  <a:pt x="5" y="1196"/>
                  <a:pt x="0" y="1201"/>
                  <a:pt x="0" y="1208"/>
                </a:cubicBezTo>
                <a:close/>
                <a:moveTo>
                  <a:pt x="0" y="1156"/>
                </a:moveTo>
                <a:cubicBezTo>
                  <a:pt x="0" y="1156"/>
                  <a:pt x="0" y="1156"/>
                  <a:pt x="0" y="1156"/>
                </a:cubicBezTo>
                <a:cubicBezTo>
                  <a:pt x="0" y="1163"/>
                  <a:pt x="5" y="1168"/>
                  <a:pt x="12" y="1168"/>
                </a:cubicBezTo>
                <a:cubicBezTo>
                  <a:pt x="19" y="1168"/>
                  <a:pt x="24" y="1163"/>
                  <a:pt x="24" y="1156"/>
                </a:cubicBezTo>
                <a:cubicBezTo>
                  <a:pt x="24" y="1149"/>
                  <a:pt x="19" y="1144"/>
                  <a:pt x="12" y="1144"/>
                </a:cubicBezTo>
                <a:cubicBezTo>
                  <a:pt x="5" y="1144"/>
                  <a:pt x="0" y="1149"/>
                  <a:pt x="0" y="1156"/>
                </a:cubicBezTo>
                <a:close/>
                <a:moveTo>
                  <a:pt x="0" y="1104"/>
                </a:moveTo>
                <a:cubicBezTo>
                  <a:pt x="0" y="1104"/>
                  <a:pt x="0" y="1104"/>
                  <a:pt x="0" y="1104"/>
                </a:cubicBezTo>
                <a:cubicBezTo>
                  <a:pt x="0" y="1111"/>
                  <a:pt x="5" y="1116"/>
                  <a:pt x="12" y="1116"/>
                </a:cubicBezTo>
                <a:cubicBezTo>
                  <a:pt x="19" y="1116"/>
                  <a:pt x="24" y="1111"/>
                  <a:pt x="24" y="1104"/>
                </a:cubicBezTo>
                <a:cubicBezTo>
                  <a:pt x="24" y="1097"/>
                  <a:pt x="19" y="1092"/>
                  <a:pt x="12" y="1092"/>
                </a:cubicBezTo>
                <a:cubicBezTo>
                  <a:pt x="5" y="1092"/>
                  <a:pt x="0" y="1097"/>
                  <a:pt x="0" y="1104"/>
                </a:cubicBezTo>
                <a:close/>
                <a:moveTo>
                  <a:pt x="0" y="1052"/>
                </a:moveTo>
                <a:cubicBezTo>
                  <a:pt x="0" y="1052"/>
                  <a:pt x="0" y="1052"/>
                  <a:pt x="0" y="1052"/>
                </a:cubicBezTo>
                <a:cubicBezTo>
                  <a:pt x="0" y="1059"/>
                  <a:pt x="5" y="1064"/>
                  <a:pt x="12" y="1064"/>
                </a:cubicBezTo>
                <a:cubicBezTo>
                  <a:pt x="19" y="1064"/>
                  <a:pt x="24" y="1059"/>
                  <a:pt x="24" y="1052"/>
                </a:cubicBezTo>
                <a:cubicBezTo>
                  <a:pt x="24" y="1045"/>
                  <a:pt x="19" y="1040"/>
                  <a:pt x="12" y="1040"/>
                </a:cubicBezTo>
                <a:cubicBezTo>
                  <a:pt x="5" y="1040"/>
                  <a:pt x="0" y="1045"/>
                  <a:pt x="0" y="1052"/>
                </a:cubicBezTo>
                <a:close/>
                <a:moveTo>
                  <a:pt x="0" y="1000"/>
                </a:moveTo>
                <a:cubicBezTo>
                  <a:pt x="0" y="1000"/>
                  <a:pt x="0" y="1000"/>
                  <a:pt x="0" y="1000"/>
                </a:cubicBezTo>
                <a:cubicBezTo>
                  <a:pt x="0" y="1007"/>
                  <a:pt x="5" y="1012"/>
                  <a:pt x="12" y="1012"/>
                </a:cubicBezTo>
                <a:cubicBezTo>
                  <a:pt x="19" y="1012"/>
                  <a:pt x="24" y="1007"/>
                  <a:pt x="24" y="1000"/>
                </a:cubicBezTo>
                <a:cubicBezTo>
                  <a:pt x="24" y="993"/>
                  <a:pt x="19" y="988"/>
                  <a:pt x="12" y="988"/>
                </a:cubicBezTo>
                <a:cubicBezTo>
                  <a:pt x="5" y="988"/>
                  <a:pt x="0" y="993"/>
                  <a:pt x="0" y="1000"/>
                </a:cubicBezTo>
                <a:close/>
                <a:moveTo>
                  <a:pt x="0" y="948"/>
                </a:moveTo>
                <a:cubicBezTo>
                  <a:pt x="0" y="948"/>
                  <a:pt x="0" y="948"/>
                  <a:pt x="0" y="948"/>
                </a:cubicBezTo>
                <a:cubicBezTo>
                  <a:pt x="0" y="955"/>
                  <a:pt x="5" y="960"/>
                  <a:pt x="12" y="960"/>
                </a:cubicBezTo>
                <a:cubicBezTo>
                  <a:pt x="19" y="960"/>
                  <a:pt x="24" y="955"/>
                  <a:pt x="24" y="948"/>
                </a:cubicBezTo>
                <a:cubicBezTo>
                  <a:pt x="24" y="941"/>
                  <a:pt x="19" y="936"/>
                  <a:pt x="12" y="936"/>
                </a:cubicBezTo>
                <a:cubicBezTo>
                  <a:pt x="5" y="936"/>
                  <a:pt x="0" y="941"/>
                  <a:pt x="0" y="948"/>
                </a:cubicBezTo>
                <a:close/>
                <a:moveTo>
                  <a:pt x="0" y="896"/>
                </a:moveTo>
                <a:cubicBezTo>
                  <a:pt x="0" y="896"/>
                  <a:pt x="0" y="896"/>
                  <a:pt x="0" y="896"/>
                </a:cubicBezTo>
                <a:cubicBezTo>
                  <a:pt x="0" y="903"/>
                  <a:pt x="5" y="908"/>
                  <a:pt x="12" y="908"/>
                </a:cubicBezTo>
                <a:cubicBezTo>
                  <a:pt x="19" y="908"/>
                  <a:pt x="24" y="903"/>
                  <a:pt x="24" y="896"/>
                </a:cubicBezTo>
                <a:cubicBezTo>
                  <a:pt x="24" y="889"/>
                  <a:pt x="19" y="884"/>
                  <a:pt x="12" y="884"/>
                </a:cubicBezTo>
                <a:cubicBezTo>
                  <a:pt x="5" y="884"/>
                  <a:pt x="0" y="889"/>
                  <a:pt x="0" y="896"/>
                </a:cubicBezTo>
                <a:close/>
                <a:moveTo>
                  <a:pt x="0" y="844"/>
                </a:moveTo>
                <a:cubicBezTo>
                  <a:pt x="0" y="844"/>
                  <a:pt x="0" y="844"/>
                  <a:pt x="0" y="844"/>
                </a:cubicBezTo>
                <a:cubicBezTo>
                  <a:pt x="0" y="851"/>
                  <a:pt x="5" y="856"/>
                  <a:pt x="12" y="856"/>
                </a:cubicBezTo>
                <a:cubicBezTo>
                  <a:pt x="19" y="856"/>
                  <a:pt x="24" y="851"/>
                  <a:pt x="24" y="844"/>
                </a:cubicBezTo>
                <a:cubicBezTo>
                  <a:pt x="24" y="837"/>
                  <a:pt x="19" y="832"/>
                  <a:pt x="12" y="832"/>
                </a:cubicBezTo>
                <a:cubicBezTo>
                  <a:pt x="5" y="832"/>
                  <a:pt x="0" y="837"/>
                  <a:pt x="0" y="844"/>
                </a:cubicBezTo>
                <a:close/>
                <a:moveTo>
                  <a:pt x="0" y="792"/>
                </a:moveTo>
                <a:cubicBezTo>
                  <a:pt x="0" y="792"/>
                  <a:pt x="0" y="792"/>
                  <a:pt x="0" y="792"/>
                </a:cubicBezTo>
                <a:cubicBezTo>
                  <a:pt x="0" y="799"/>
                  <a:pt x="5" y="804"/>
                  <a:pt x="12" y="804"/>
                </a:cubicBezTo>
                <a:cubicBezTo>
                  <a:pt x="19" y="804"/>
                  <a:pt x="24" y="799"/>
                  <a:pt x="24" y="792"/>
                </a:cubicBezTo>
                <a:cubicBezTo>
                  <a:pt x="24" y="785"/>
                  <a:pt x="19" y="780"/>
                  <a:pt x="12" y="780"/>
                </a:cubicBezTo>
                <a:cubicBezTo>
                  <a:pt x="5" y="780"/>
                  <a:pt x="0" y="785"/>
                  <a:pt x="0" y="792"/>
                </a:cubicBezTo>
                <a:close/>
                <a:moveTo>
                  <a:pt x="0" y="740"/>
                </a:moveTo>
                <a:cubicBezTo>
                  <a:pt x="0" y="740"/>
                  <a:pt x="0" y="740"/>
                  <a:pt x="0" y="740"/>
                </a:cubicBezTo>
                <a:cubicBezTo>
                  <a:pt x="0" y="747"/>
                  <a:pt x="5" y="752"/>
                  <a:pt x="12" y="752"/>
                </a:cubicBezTo>
                <a:cubicBezTo>
                  <a:pt x="19" y="752"/>
                  <a:pt x="24" y="747"/>
                  <a:pt x="24" y="740"/>
                </a:cubicBezTo>
                <a:cubicBezTo>
                  <a:pt x="24" y="733"/>
                  <a:pt x="19" y="728"/>
                  <a:pt x="12" y="728"/>
                </a:cubicBezTo>
                <a:cubicBezTo>
                  <a:pt x="5" y="728"/>
                  <a:pt x="0" y="733"/>
                  <a:pt x="0" y="740"/>
                </a:cubicBezTo>
                <a:close/>
                <a:moveTo>
                  <a:pt x="0" y="688"/>
                </a:moveTo>
                <a:cubicBezTo>
                  <a:pt x="0" y="688"/>
                  <a:pt x="0" y="688"/>
                  <a:pt x="0" y="688"/>
                </a:cubicBezTo>
                <a:cubicBezTo>
                  <a:pt x="0" y="695"/>
                  <a:pt x="5" y="700"/>
                  <a:pt x="12" y="700"/>
                </a:cubicBezTo>
                <a:cubicBezTo>
                  <a:pt x="19" y="700"/>
                  <a:pt x="24" y="695"/>
                  <a:pt x="24" y="688"/>
                </a:cubicBezTo>
                <a:cubicBezTo>
                  <a:pt x="24" y="681"/>
                  <a:pt x="19" y="676"/>
                  <a:pt x="12" y="676"/>
                </a:cubicBezTo>
                <a:cubicBezTo>
                  <a:pt x="5" y="676"/>
                  <a:pt x="0" y="681"/>
                  <a:pt x="0" y="688"/>
                </a:cubicBezTo>
                <a:close/>
                <a:moveTo>
                  <a:pt x="0" y="636"/>
                </a:moveTo>
                <a:cubicBezTo>
                  <a:pt x="0" y="636"/>
                  <a:pt x="0" y="636"/>
                  <a:pt x="0" y="636"/>
                </a:cubicBezTo>
                <a:cubicBezTo>
                  <a:pt x="0" y="643"/>
                  <a:pt x="5" y="648"/>
                  <a:pt x="12" y="648"/>
                </a:cubicBezTo>
                <a:cubicBezTo>
                  <a:pt x="19" y="648"/>
                  <a:pt x="24" y="643"/>
                  <a:pt x="24" y="636"/>
                </a:cubicBezTo>
                <a:cubicBezTo>
                  <a:pt x="24" y="629"/>
                  <a:pt x="19" y="624"/>
                  <a:pt x="12" y="624"/>
                </a:cubicBezTo>
                <a:cubicBezTo>
                  <a:pt x="5" y="624"/>
                  <a:pt x="0" y="629"/>
                  <a:pt x="0" y="636"/>
                </a:cubicBezTo>
                <a:close/>
                <a:moveTo>
                  <a:pt x="0" y="584"/>
                </a:moveTo>
                <a:cubicBezTo>
                  <a:pt x="0" y="584"/>
                  <a:pt x="0" y="584"/>
                  <a:pt x="0" y="584"/>
                </a:cubicBezTo>
                <a:cubicBezTo>
                  <a:pt x="0" y="591"/>
                  <a:pt x="5" y="596"/>
                  <a:pt x="12" y="596"/>
                </a:cubicBezTo>
                <a:cubicBezTo>
                  <a:pt x="19" y="596"/>
                  <a:pt x="24" y="591"/>
                  <a:pt x="24" y="584"/>
                </a:cubicBezTo>
                <a:cubicBezTo>
                  <a:pt x="24" y="577"/>
                  <a:pt x="19" y="572"/>
                  <a:pt x="12" y="572"/>
                </a:cubicBezTo>
                <a:cubicBezTo>
                  <a:pt x="5" y="572"/>
                  <a:pt x="0" y="577"/>
                  <a:pt x="0" y="584"/>
                </a:cubicBezTo>
                <a:close/>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9" name="Freeform 87"/>
          <p:cNvSpPr>
            <a:spLocks noEditPoints="1"/>
          </p:cNvSpPr>
          <p:nvPr userDrawn="1">
            <p:custDataLst>
              <p:tags r:id="rId81"/>
            </p:custDataLst>
          </p:nvPr>
        </p:nvSpPr>
        <p:spPr bwMode="auto">
          <a:xfrm>
            <a:off x="1221413" y="1100539"/>
            <a:ext cx="21167" cy="897467"/>
          </a:xfrm>
          <a:custGeom>
            <a:avLst/>
            <a:gdLst>
              <a:gd name="T0" fmla="*/ 0 w 24"/>
              <a:gd name="T1" fmla="*/ 1052 h 1064"/>
              <a:gd name="T2" fmla="*/ 24 w 24"/>
              <a:gd name="T3" fmla="*/ 1052 h 1064"/>
              <a:gd name="T4" fmla="*/ 0 w 24"/>
              <a:gd name="T5" fmla="*/ 1052 h 1064"/>
              <a:gd name="T6" fmla="*/ 0 w 24"/>
              <a:gd name="T7" fmla="*/ 1000 h 1064"/>
              <a:gd name="T8" fmla="*/ 24 w 24"/>
              <a:gd name="T9" fmla="*/ 1000 h 1064"/>
              <a:gd name="T10" fmla="*/ 0 w 24"/>
              <a:gd name="T11" fmla="*/ 1000 h 1064"/>
              <a:gd name="T12" fmla="*/ 0 w 24"/>
              <a:gd name="T13" fmla="*/ 948 h 1064"/>
              <a:gd name="T14" fmla="*/ 24 w 24"/>
              <a:gd name="T15" fmla="*/ 948 h 1064"/>
              <a:gd name="T16" fmla="*/ 0 w 24"/>
              <a:gd name="T17" fmla="*/ 948 h 1064"/>
              <a:gd name="T18" fmla="*/ 0 w 24"/>
              <a:gd name="T19" fmla="*/ 896 h 1064"/>
              <a:gd name="T20" fmla="*/ 24 w 24"/>
              <a:gd name="T21" fmla="*/ 896 h 1064"/>
              <a:gd name="T22" fmla="*/ 0 w 24"/>
              <a:gd name="T23" fmla="*/ 896 h 1064"/>
              <a:gd name="T24" fmla="*/ 0 w 24"/>
              <a:gd name="T25" fmla="*/ 844 h 1064"/>
              <a:gd name="T26" fmla="*/ 24 w 24"/>
              <a:gd name="T27" fmla="*/ 844 h 1064"/>
              <a:gd name="T28" fmla="*/ 0 w 24"/>
              <a:gd name="T29" fmla="*/ 844 h 1064"/>
              <a:gd name="T30" fmla="*/ 0 w 24"/>
              <a:gd name="T31" fmla="*/ 792 h 1064"/>
              <a:gd name="T32" fmla="*/ 24 w 24"/>
              <a:gd name="T33" fmla="*/ 792 h 1064"/>
              <a:gd name="T34" fmla="*/ 0 w 24"/>
              <a:gd name="T35" fmla="*/ 792 h 1064"/>
              <a:gd name="T36" fmla="*/ 0 w 24"/>
              <a:gd name="T37" fmla="*/ 740 h 1064"/>
              <a:gd name="T38" fmla="*/ 24 w 24"/>
              <a:gd name="T39" fmla="*/ 740 h 1064"/>
              <a:gd name="T40" fmla="*/ 0 w 24"/>
              <a:gd name="T41" fmla="*/ 740 h 1064"/>
              <a:gd name="T42" fmla="*/ 0 w 24"/>
              <a:gd name="T43" fmla="*/ 688 h 1064"/>
              <a:gd name="T44" fmla="*/ 24 w 24"/>
              <a:gd name="T45" fmla="*/ 688 h 1064"/>
              <a:gd name="T46" fmla="*/ 0 w 24"/>
              <a:gd name="T47" fmla="*/ 688 h 1064"/>
              <a:gd name="T48" fmla="*/ 0 w 24"/>
              <a:gd name="T49" fmla="*/ 636 h 1064"/>
              <a:gd name="T50" fmla="*/ 24 w 24"/>
              <a:gd name="T51" fmla="*/ 636 h 1064"/>
              <a:gd name="T52" fmla="*/ 0 w 24"/>
              <a:gd name="T53" fmla="*/ 636 h 1064"/>
              <a:gd name="T54" fmla="*/ 0 w 24"/>
              <a:gd name="T55" fmla="*/ 584 h 1064"/>
              <a:gd name="T56" fmla="*/ 24 w 24"/>
              <a:gd name="T57" fmla="*/ 584 h 1064"/>
              <a:gd name="T58" fmla="*/ 0 w 24"/>
              <a:gd name="T59" fmla="*/ 584 h 1064"/>
              <a:gd name="T60" fmla="*/ 0 w 24"/>
              <a:gd name="T61" fmla="*/ 532 h 1064"/>
              <a:gd name="T62" fmla="*/ 24 w 24"/>
              <a:gd name="T63" fmla="*/ 532 h 1064"/>
              <a:gd name="T64" fmla="*/ 0 w 24"/>
              <a:gd name="T65" fmla="*/ 532 h 1064"/>
              <a:gd name="T66" fmla="*/ 0 w 24"/>
              <a:gd name="T67" fmla="*/ 480 h 1064"/>
              <a:gd name="T68" fmla="*/ 24 w 24"/>
              <a:gd name="T69" fmla="*/ 480 h 1064"/>
              <a:gd name="T70" fmla="*/ 0 w 24"/>
              <a:gd name="T71" fmla="*/ 480 h 1064"/>
              <a:gd name="T72" fmla="*/ 0 w 24"/>
              <a:gd name="T73" fmla="*/ 428 h 1064"/>
              <a:gd name="T74" fmla="*/ 24 w 24"/>
              <a:gd name="T75" fmla="*/ 428 h 1064"/>
              <a:gd name="T76" fmla="*/ 0 w 24"/>
              <a:gd name="T77" fmla="*/ 428 h 1064"/>
              <a:gd name="T78" fmla="*/ 0 w 24"/>
              <a:gd name="T79" fmla="*/ 376 h 1064"/>
              <a:gd name="T80" fmla="*/ 24 w 24"/>
              <a:gd name="T81" fmla="*/ 376 h 1064"/>
              <a:gd name="T82" fmla="*/ 0 w 24"/>
              <a:gd name="T83" fmla="*/ 376 h 1064"/>
              <a:gd name="T84" fmla="*/ 0 w 24"/>
              <a:gd name="T85" fmla="*/ 324 h 1064"/>
              <a:gd name="T86" fmla="*/ 24 w 24"/>
              <a:gd name="T87" fmla="*/ 324 h 1064"/>
              <a:gd name="T88" fmla="*/ 0 w 24"/>
              <a:gd name="T89" fmla="*/ 324 h 1064"/>
              <a:gd name="T90" fmla="*/ 0 w 24"/>
              <a:gd name="T91" fmla="*/ 272 h 1064"/>
              <a:gd name="T92" fmla="*/ 24 w 24"/>
              <a:gd name="T93" fmla="*/ 272 h 1064"/>
              <a:gd name="T94" fmla="*/ 0 w 24"/>
              <a:gd name="T95" fmla="*/ 272 h 1064"/>
              <a:gd name="T96" fmla="*/ 0 w 24"/>
              <a:gd name="T97" fmla="*/ 220 h 1064"/>
              <a:gd name="T98" fmla="*/ 24 w 24"/>
              <a:gd name="T99" fmla="*/ 220 h 1064"/>
              <a:gd name="T100" fmla="*/ 0 w 24"/>
              <a:gd name="T101" fmla="*/ 220 h 1064"/>
              <a:gd name="T102" fmla="*/ 0 w 24"/>
              <a:gd name="T103" fmla="*/ 168 h 1064"/>
              <a:gd name="T104" fmla="*/ 24 w 24"/>
              <a:gd name="T105" fmla="*/ 168 h 1064"/>
              <a:gd name="T106" fmla="*/ 0 w 24"/>
              <a:gd name="T107" fmla="*/ 168 h 1064"/>
              <a:gd name="T108" fmla="*/ 0 w 24"/>
              <a:gd name="T109" fmla="*/ 116 h 1064"/>
              <a:gd name="T110" fmla="*/ 24 w 24"/>
              <a:gd name="T111" fmla="*/ 116 h 1064"/>
              <a:gd name="T112" fmla="*/ 0 w 24"/>
              <a:gd name="T113" fmla="*/ 116 h 1064"/>
              <a:gd name="T114" fmla="*/ 0 w 24"/>
              <a:gd name="T115" fmla="*/ 64 h 1064"/>
              <a:gd name="T116" fmla="*/ 24 w 24"/>
              <a:gd name="T117" fmla="*/ 64 h 1064"/>
              <a:gd name="T118" fmla="*/ 0 w 24"/>
              <a:gd name="T119" fmla="*/ 64 h 1064"/>
              <a:gd name="T120" fmla="*/ 0 w 24"/>
              <a:gd name="T121" fmla="*/ 12 h 1064"/>
              <a:gd name="T122" fmla="*/ 24 w 24"/>
              <a:gd name="T123" fmla="*/ 12 h 1064"/>
              <a:gd name="T124" fmla="*/ 0 w 24"/>
              <a:gd name="T125" fmla="*/ 12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 h="1064">
                <a:moveTo>
                  <a:pt x="0" y="1052"/>
                </a:moveTo>
                <a:cubicBezTo>
                  <a:pt x="0" y="1052"/>
                  <a:pt x="0" y="1052"/>
                  <a:pt x="0" y="1052"/>
                </a:cubicBezTo>
                <a:cubicBezTo>
                  <a:pt x="0" y="1059"/>
                  <a:pt x="5" y="1064"/>
                  <a:pt x="12" y="1064"/>
                </a:cubicBezTo>
                <a:cubicBezTo>
                  <a:pt x="19" y="1064"/>
                  <a:pt x="24" y="1059"/>
                  <a:pt x="24" y="1052"/>
                </a:cubicBezTo>
                <a:cubicBezTo>
                  <a:pt x="24" y="1045"/>
                  <a:pt x="19" y="1040"/>
                  <a:pt x="12" y="1040"/>
                </a:cubicBezTo>
                <a:cubicBezTo>
                  <a:pt x="5" y="1040"/>
                  <a:pt x="0" y="1045"/>
                  <a:pt x="0" y="1052"/>
                </a:cubicBezTo>
                <a:close/>
                <a:moveTo>
                  <a:pt x="0" y="1000"/>
                </a:moveTo>
                <a:cubicBezTo>
                  <a:pt x="0" y="1000"/>
                  <a:pt x="0" y="1000"/>
                  <a:pt x="0" y="1000"/>
                </a:cubicBezTo>
                <a:cubicBezTo>
                  <a:pt x="0" y="1007"/>
                  <a:pt x="5" y="1012"/>
                  <a:pt x="12" y="1012"/>
                </a:cubicBezTo>
                <a:cubicBezTo>
                  <a:pt x="19" y="1012"/>
                  <a:pt x="24" y="1007"/>
                  <a:pt x="24" y="1000"/>
                </a:cubicBezTo>
                <a:cubicBezTo>
                  <a:pt x="24" y="993"/>
                  <a:pt x="19" y="988"/>
                  <a:pt x="12" y="988"/>
                </a:cubicBezTo>
                <a:cubicBezTo>
                  <a:pt x="5" y="988"/>
                  <a:pt x="0" y="993"/>
                  <a:pt x="0" y="1000"/>
                </a:cubicBezTo>
                <a:close/>
                <a:moveTo>
                  <a:pt x="0" y="948"/>
                </a:moveTo>
                <a:cubicBezTo>
                  <a:pt x="0" y="948"/>
                  <a:pt x="0" y="948"/>
                  <a:pt x="0" y="948"/>
                </a:cubicBezTo>
                <a:cubicBezTo>
                  <a:pt x="0" y="955"/>
                  <a:pt x="5" y="960"/>
                  <a:pt x="12" y="960"/>
                </a:cubicBezTo>
                <a:cubicBezTo>
                  <a:pt x="19" y="960"/>
                  <a:pt x="24" y="955"/>
                  <a:pt x="24" y="948"/>
                </a:cubicBezTo>
                <a:cubicBezTo>
                  <a:pt x="24" y="941"/>
                  <a:pt x="19" y="936"/>
                  <a:pt x="12" y="936"/>
                </a:cubicBezTo>
                <a:cubicBezTo>
                  <a:pt x="5" y="936"/>
                  <a:pt x="0" y="941"/>
                  <a:pt x="0" y="948"/>
                </a:cubicBezTo>
                <a:close/>
                <a:moveTo>
                  <a:pt x="0" y="896"/>
                </a:moveTo>
                <a:cubicBezTo>
                  <a:pt x="0" y="896"/>
                  <a:pt x="0" y="896"/>
                  <a:pt x="0" y="896"/>
                </a:cubicBezTo>
                <a:cubicBezTo>
                  <a:pt x="0" y="903"/>
                  <a:pt x="5" y="908"/>
                  <a:pt x="12" y="908"/>
                </a:cubicBezTo>
                <a:cubicBezTo>
                  <a:pt x="19" y="908"/>
                  <a:pt x="24" y="903"/>
                  <a:pt x="24" y="896"/>
                </a:cubicBezTo>
                <a:cubicBezTo>
                  <a:pt x="24" y="889"/>
                  <a:pt x="19" y="884"/>
                  <a:pt x="12" y="884"/>
                </a:cubicBezTo>
                <a:cubicBezTo>
                  <a:pt x="5" y="884"/>
                  <a:pt x="0" y="889"/>
                  <a:pt x="0" y="896"/>
                </a:cubicBezTo>
                <a:close/>
                <a:moveTo>
                  <a:pt x="0" y="844"/>
                </a:moveTo>
                <a:cubicBezTo>
                  <a:pt x="0" y="844"/>
                  <a:pt x="0" y="844"/>
                  <a:pt x="0" y="844"/>
                </a:cubicBezTo>
                <a:cubicBezTo>
                  <a:pt x="0" y="851"/>
                  <a:pt x="5" y="856"/>
                  <a:pt x="12" y="856"/>
                </a:cubicBezTo>
                <a:cubicBezTo>
                  <a:pt x="19" y="856"/>
                  <a:pt x="24" y="851"/>
                  <a:pt x="24" y="844"/>
                </a:cubicBezTo>
                <a:cubicBezTo>
                  <a:pt x="24" y="837"/>
                  <a:pt x="19" y="832"/>
                  <a:pt x="12" y="832"/>
                </a:cubicBezTo>
                <a:cubicBezTo>
                  <a:pt x="5" y="832"/>
                  <a:pt x="0" y="837"/>
                  <a:pt x="0" y="844"/>
                </a:cubicBezTo>
                <a:close/>
                <a:moveTo>
                  <a:pt x="0" y="792"/>
                </a:moveTo>
                <a:cubicBezTo>
                  <a:pt x="0" y="792"/>
                  <a:pt x="0" y="792"/>
                  <a:pt x="0" y="792"/>
                </a:cubicBezTo>
                <a:cubicBezTo>
                  <a:pt x="0" y="799"/>
                  <a:pt x="5" y="804"/>
                  <a:pt x="12" y="804"/>
                </a:cubicBezTo>
                <a:cubicBezTo>
                  <a:pt x="19" y="804"/>
                  <a:pt x="24" y="799"/>
                  <a:pt x="24" y="792"/>
                </a:cubicBezTo>
                <a:cubicBezTo>
                  <a:pt x="24" y="785"/>
                  <a:pt x="19" y="780"/>
                  <a:pt x="12" y="780"/>
                </a:cubicBezTo>
                <a:cubicBezTo>
                  <a:pt x="5" y="780"/>
                  <a:pt x="0" y="785"/>
                  <a:pt x="0" y="792"/>
                </a:cubicBezTo>
                <a:close/>
                <a:moveTo>
                  <a:pt x="0" y="740"/>
                </a:moveTo>
                <a:cubicBezTo>
                  <a:pt x="0" y="740"/>
                  <a:pt x="0" y="740"/>
                  <a:pt x="0" y="740"/>
                </a:cubicBezTo>
                <a:cubicBezTo>
                  <a:pt x="0" y="747"/>
                  <a:pt x="5" y="752"/>
                  <a:pt x="12" y="752"/>
                </a:cubicBezTo>
                <a:cubicBezTo>
                  <a:pt x="19" y="752"/>
                  <a:pt x="24" y="747"/>
                  <a:pt x="24" y="740"/>
                </a:cubicBezTo>
                <a:cubicBezTo>
                  <a:pt x="24" y="733"/>
                  <a:pt x="19" y="728"/>
                  <a:pt x="12" y="728"/>
                </a:cubicBezTo>
                <a:cubicBezTo>
                  <a:pt x="5" y="728"/>
                  <a:pt x="0" y="733"/>
                  <a:pt x="0" y="740"/>
                </a:cubicBezTo>
                <a:close/>
                <a:moveTo>
                  <a:pt x="0" y="688"/>
                </a:moveTo>
                <a:cubicBezTo>
                  <a:pt x="0" y="688"/>
                  <a:pt x="0" y="688"/>
                  <a:pt x="0" y="688"/>
                </a:cubicBezTo>
                <a:cubicBezTo>
                  <a:pt x="0" y="695"/>
                  <a:pt x="5" y="700"/>
                  <a:pt x="12" y="700"/>
                </a:cubicBezTo>
                <a:cubicBezTo>
                  <a:pt x="19" y="700"/>
                  <a:pt x="24" y="695"/>
                  <a:pt x="24" y="688"/>
                </a:cubicBezTo>
                <a:cubicBezTo>
                  <a:pt x="24" y="681"/>
                  <a:pt x="19" y="676"/>
                  <a:pt x="12" y="676"/>
                </a:cubicBezTo>
                <a:cubicBezTo>
                  <a:pt x="5" y="676"/>
                  <a:pt x="0" y="681"/>
                  <a:pt x="0" y="688"/>
                </a:cubicBezTo>
                <a:close/>
                <a:moveTo>
                  <a:pt x="0" y="636"/>
                </a:moveTo>
                <a:cubicBezTo>
                  <a:pt x="0" y="636"/>
                  <a:pt x="0" y="636"/>
                  <a:pt x="0" y="636"/>
                </a:cubicBezTo>
                <a:cubicBezTo>
                  <a:pt x="0" y="643"/>
                  <a:pt x="5" y="648"/>
                  <a:pt x="12" y="648"/>
                </a:cubicBezTo>
                <a:cubicBezTo>
                  <a:pt x="19" y="648"/>
                  <a:pt x="24" y="643"/>
                  <a:pt x="24" y="636"/>
                </a:cubicBezTo>
                <a:cubicBezTo>
                  <a:pt x="24" y="629"/>
                  <a:pt x="19" y="624"/>
                  <a:pt x="12" y="624"/>
                </a:cubicBezTo>
                <a:cubicBezTo>
                  <a:pt x="5" y="624"/>
                  <a:pt x="0" y="629"/>
                  <a:pt x="0" y="636"/>
                </a:cubicBezTo>
                <a:close/>
                <a:moveTo>
                  <a:pt x="0" y="584"/>
                </a:moveTo>
                <a:cubicBezTo>
                  <a:pt x="0" y="584"/>
                  <a:pt x="0" y="584"/>
                  <a:pt x="0" y="584"/>
                </a:cubicBezTo>
                <a:cubicBezTo>
                  <a:pt x="0" y="591"/>
                  <a:pt x="5" y="596"/>
                  <a:pt x="12" y="596"/>
                </a:cubicBezTo>
                <a:cubicBezTo>
                  <a:pt x="19" y="596"/>
                  <a:pt x="24" y="591"/>
                  <a:pt x="24" y="584"/>
                </a:cubicBezTo>
                <a:cubicBezTo>
                  <a:pt x="24" y="577"/>
                  <a:pt x="19" y="572"/>
                  <a:pt x="12" y="572"/>
                </a:cubicBezTo>
                <a:cubicBezTo>
                  <a:pt x="5" y="572"/>
                  <a:pt x="0" y="577"/>
                  <a:pt x="0" y="584"/>
                </a:cubicBezTo>
                <a:close/>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0" name="Freeform 88"/>
          <p:cNvSpPr>
            <a:spLocks noEditPoints="1"/>
          </p:cNvSpPr>
          <p:nvPr userDrawn="1">
            <p:custDataLst>
              <p:tags r:id="rId82"/>
            </p:custDataLst>
          </p:nvPr>
        </p:nvSpPr>
        <p:spPr bwMode="auto">
          <a:xfrm>
            <a:off x="1490229" y="1100539"/>
            <a:ext cx="21167" cy="459316"/>
          </a:xfrm>
          <a:custGeom>
            <a:avLst/>
            <a:gdLst>
              <a:gd name="T0" fmla="*/ 0 w 24"/>
              <a:gd name="T1" fmla="*/ 532 h 544"/>
              <a:gd name="T2" fmla="*/ 24 w 24"/>
              <a:gd name="T3" fmla="*/ 532 h 544"/>
              <a:gd name="T4" fmla="*/ 0 w 24"/>
              <a:gd name="T5" fmla="*/ 532 h 544"/>
              <a:gd name="T6" fmla="*/ 0 w 24"/>
              <a:gd name="T7" fmla="*/ 480 h 544"/>
              <a:gd name="T8" fmla="*/ 24 w 24"/>
              <a:gd name="T9" fmla="*/ 480 h 544"/>
              <a:gd name="T10" fmla="*/ 0 w 24"/>
              <a:gd name="T11" fmla="*/ 480 h 544"/>
              <a:gd name="T12" fmla="*/ 0 w 24"/>
              <a:gd name="T13" fmla="*/ 428 h 544"/>
              <a:gd name="T14" fmla="*/ 24 w 24"/>
              <a:gd name="T15" fmla="*/ 428 h 544"/>
              <a:gd name="T16" fmla="*/ 0 w 24"/>
              <a:gd name="T17" fmla="*/ 428 h 544"/>
              <a:gd name="T18" fmla="*/ 0 w 24"/>
              <a:gd name="T19" fmla="*/ 376 h 544"/>
              <a:gd name="T20" fmla="*/ 24 w 24"/>
              <a:gd name="T21" fmla="*/ 376 h 544"/>
              <a:gd name="T22" fmla="*/ 0 w 24"/>
              <a:gd name="T23" fmla="*/ 376 h 544"/>
              <a:gd name="T24" fmla="*/ 0 w 24"/>
              <a:gd name="T25" fmla="*/ 324 h 544"/>
              <a:gd name="T26" fmla="*/ 24 w 24"/>
              <a:gd name="T27" fmla="*/ 324 h 544"/>
              <a:gd name="T28" fmla="*/ 0 w 24"/>
              <a:gd name="T29" fmla="*/ 324 h 544"/>
              <a:gd name="T30" fmla="*/ 0 w 24"/>
              <a:gd name="T31" fmla="*/ 272 h 544"/>
              <a:gd name="T32" fmla="*/ 24 w 24"/>
              <a:gd name="T33" fmla="*/ 272 h 544"/>
              <a:gd name="T34" fmla="*/ 0 w 24"/>
              <a:gd name="T35" fmla="*/ 272 h 544"/>
              <a:gd name="T36" fmla="*/ 0 w 24"/>
              <a:gd name="T37" fmla="*/ 220 h 544"/>
              <a:gd name="T38" fmla="*/ 24 w 24"/>
              <a:gd name="T39" fmla="*/ 220 h 544"/>
              <a:gd name="T40" fmla="*/ 0 w 24"/>
              <a:gd name="T41" fmla="*/ 220 h 544"/>
              <a:gd name="T42" fmla="*/ 0 w 24"/>
              <a:gd name="T43" fmla="*/ 168 h 544"/>
              <a:gd name="T44" fmla="*/ 24 w 24"/>
              <a:gd name="T45" fmla="*/ 168 h 544"/>
              <a:gd name="T46" fmla="*/ 0 w 24"/>
              <a:gd name="T47" fmla="*/ 168 h 544"/>
              <a:gd name="T48" fmla="*/ 0 w 24"/>
              <a:gd name="T49" fmla="*/ 116 h 544"/>
              <a:gd name="T50" fmla="*/ 24 w 24"/>
              <a:gd name="T51" fmla="*/ 116 h 544"/>
              <a:gd name="T52" fmla="*/ 0 w 24"/>
              <a:gd name="T53" fmla="*/ 116 h 544"/>
              <a:gd name="T54" fmla="*/ 0 w 24"/>
              <a:gd name="T55" fmla="*/ 64 h 544"/>
              <a:gd name="T56" fmla="*/ 24 w 24"/>
              <a:gd name="T57" fmla="*/ 64 h 544"/>
              <a:gd name="T58" fmla="*/ 0 w 24"/>
              <a:gd name="T59" fmla="*/ 64 h 544"/>
              <a:gd name="T60" fmla="*/ 0 w 24"/>
              <a:gd name="T61" fmla="*/ 12 h 544"/>
              <a:gd name="T62" fmla="*/ 24 w 24"/>
              <a:gd name="T63" fmla="*/ 12 h 544"/>
              <a:gd name="T64" fmla="*/ 0 w 24"/>
              <a:gd name="T65" fmla="*/ 12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544">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1" name="Freeform 89"/>
          <p:cNvSpPr>
            <a:spLocks noEditPoints="1"/>
          </p:cNvSpPr>
          <p:nvPr userDrawn="1">
            <p:custDataLst>
              <p:tags r:id="rId83"/>
            </p:custDataLst>
          </p:nvPr>
        </p:nvSpPr>
        <p:spPr bwMode="auto">
          <a:xfrm>
            <a:off x="1809847" y="931205"/>
            <a:ext cx="19051" cy="810683"/>
          </a:xfrm>
          <a:custGeom>
            <a:avLst/>
            <a:gdLst>
              <a:gd name="T0" fmla="*/ 0 w 24"/>
              <a:gd name="T1" fmla="*/ 948 h 960"/>
              <a:gd name="T2" fmla="*/ 24 w 24"/>
              <a:gd name="T3" fmla="*/ 948 h 960"/>
              <a:gd name="T4" fmla="*/ 0 w 24"/>
              <a:gd name="T5" fmla="*/ 948 h 960"/>
              <a:gd name="T6" fmla="*/ 0 w 24"/>
              <a:gd name="T7" fmla="*/ 896 h 960"/>
              <a:gd name="T8" fmla="*/ 24 w 24"/>
              <a:gd name="T9" fmla="*/ 896 h 960"/>
              <a:gd name="T10" fmla="*/ 0 w 24"/>
              <a:gd name="T11" fmla="*/ 896 h 960"/>
              <a:gd name="T12" fmla="*/ 0 w 24"/>
              <a:gd name="T13" fmla="*/ 844 h 960"/>
              <a:gd name="T14" fmla="*/ 24 w 24"/>
              <a:gd name="T15" fmla="*/ 844 h 960"/>
              <a:gd name="T16" fmla="*/ 0 w 24"/>
              <a:gd name="T17" fmla="*/ 844 h 960"/>
              <a:gd name="T18" fmla="*/ 0 w 24"/>
              <a:gd name="T19" fmla="*/ 792 h 960"/>
              <a:gd name="T20" fmla="*/ 24 w 24"/>
              <a:gd name="T21" fmla="*/ 792 h 960"/>
              <a:gd name="T22" fmla="*/ 0 w 24"/>
              <a:gd name="T23" fmla="*/ 792 h 960"/>
              <a:gd name="T24" fmla="*/ 0 w 24"/>
              <a:gd name="T25" fmla="*/ 740 h 960"/>
              <a:gd name="T26" fmla="*/ 24 w 24"/>
              <a:gd name="T27" fmla="*/ 740 h 960"/>
              <a:gd name="T28" fmla="*/ 0 w 24"/>
              <a:gd name="T29" fmla="*/ 740 h 960"/>
              <a:gd name="T30" fmla="*/ 0 w 24"/>
              <a:gd name="T31" fmla="*/ 688 h 960"/>
              <a:gd name="T32" fmla="*/ 24 w 24"/>
              <a:gd name="T33" fmla="*/ 688 h 960"/>
              <a:gd name="T34" fmla="*/ 0 w 24"/>
              <a:gd name="T35" fmla="*/ 688 h 960"/>
              <a:gd name="T36" fmla="*/ 0 w 24"/>
              <a:gd name="T37" fmla="*/ 636 h 960"/>
              <a:gd name="T38" fmla="*/ 24 w 24"/>
              <a:gd name="T39" fmla="*/ 636 h 960"/>
              <a:gd name="T40" fmla="*/ 0 w 24"/>
              <a:gd name="T41" fmla="*/ 636 h 960"/>
              <a:gd name="T42" fmla="*/ 0 w 24"/>
              <a:gd name="T43" fmla="*/ 584 h 960"/>
              <a:gd name="T44" fmla="*/ 24 w 24"/>
              <a:gd name="T45" fmla="*/ 584 h 960"/>
              <a:gd name="T46" fmla="*/ 0 w 24"/>
              <a:gd name="T47" fmla="*/ 584 h 960"/>
              <a:gd name="T48" fmla="*/ 0 w 24"/>
              <a:gd name="T49" fmla="*/ 532 h 960"/>
              <a:gd name="T50" fmla="*/ 24 w 24"/>
              <a:gd name="T51" fmla="*/ 532 h 960"/>
              <a:gd name="T52" fmla="*/ 0 w 24"/>
              <a:gd name="T53" fmla="*/ 532 h 960"/>
              <a:gd name="T54" fmla="*/ 0 w 24"/>
              <a:gd name="T55" fmla="*/ 480 h 960"/>
              <a:gd name="T56" fmla="*/ 24 w 24"/>
              <a:gd name="T57" fmla="*/ 480 h 960"/>
              <a:gd name="T58" fmla="*/ 0 w 24"/>
              <a:gd name="T59" fmla="*/ 480 h 960"/>
              <a:gd name="T60" fmla="*/ 0 w 24"/>
              <a:gd name="T61" fmla="*/ 428 h 960"/>
              <a:gd name="T62" fmla="*/ 24 w 24"/>
              <a:gd name="T63" fmla="*/ 428 h 960"/>
              <a:gd name="T64" fmla="*/ 0 w 24"/>
              <a:gd name="T65" fmla="*/ 428 h 960"/>
              <a:gd name="T66" fmla="*/ 0 w 24"/>
              <a:gd name="T67" fmla="*/ 376 h 960"/>
              <a:gd name="T68" fmla="*/ 24 w 24"/>
              <a:gd name="T69" fmla="*/ 376 h 960"/>
              <a:gd name="T70" fmla="*/ 0 w 24"/>
              <a:gd name="T71" fmla="*/ 376 h 960"/>
              <a:gd name="T72" fmla="*/ 0 w 24"/>
              <a:gd name="T73" fmla="*/ 324 h 960"/>
              <a:gd name="T74" fmla="*/ 24 w 24"/>
              <a:gd name="T75" fmla="*/ 324 h 960"/>
              <a:gd name="T76" fmla="*/ 0 w 24"/>
              <a:gd name="T77" fmla="*/ 324 h 960"/>
              <a:gd name="T78" fmla="*/ 0 w 24"/>
              <a:gd name="T79" fmla="*/ 272 h 960"/>
              <a:gd name="T80" fmla="*/ 24 w 24"/>
              <a:gd name="T81" fmla="*/ 272 h 960"/>
              <a:gd name="T82" fmla="*/ 0 w 24"/>
              <a:gd name="T83" fmla="*/ 272 h 960"/>
              <a:gd name="T84" fmla="*/ 0 w 24"/>
              <a:gd name="T85" fmla="*/ 220 h 960"/>
              <a:gd name="T86" fmla="*/ 24 w 24"/>
              <a:gd name="T87" fmla="*/ 220 h 960"/>
              <a:gd name="T88" fmla="*/ 0 w 24"/>
              <a:gd name="T89" fmla="*/ 220 h 960"/>
              <a:gd name="T90" fmla="*/ 0 w 24"/>
              <a:gd name="T91" fmla="*/ 168 h 960"/>
              <a:gd name="T92" fmla="*/ 24 w 24"/>
              <a:gd name="T93" fmla="*/ 168 h 960"/>
              <a:gd name="T94" fmla="*/ 0 w 24"/>
              <a:gd name="T95" fmla="*/ 168 h 960"/>
              <a:gd name="T96" fmla="*/ 0 w 24"/>
              <a:gd name="T97" fmla="*/ 116 h 960"/>
              <a:gd name="T98" fmla="*/ 24 w 24"/>
              <a:gd name="T99" fmla="*/ 116 h 960"/>
              <a:gd name="T100" fmla="*/ 0 w 24"/>
              <a:gd name="T101" fmla="*/ 116 h 960"/>
              <a:gd name="T102" fmla="*/ 0 w 24"/>
              <a:gd name="T103" fmla="*/ 64 h 960"/>
              <a:gd name="T104" fmla="*/ 24 w 24"/>
              <a:gd name="T105" fmla="*/ 64 h 960"/>
              <a:gd name="T106" fmla="*/ 0 w 24"/>
              <a:gd name="T107" fmla="*/ 64 h 960"/>
              <a:gd name="T108" fmla="*/ 0 w 24"/>
              <a:gd name="T109" fmla="*/ 12 h 960"/>
              <a:gd name="T110" fmla="*/ 24 w 24"/>
              <a:gd name="T111" fmla="*/ 12 h 960"/>
              <a:gd name="T112" fmla="*/ 0 w 24"/>
              <a:gd name="T113" fmla="*/ 12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 h="960">
                <a:moveTo>
                  <a:pt x="0" y="948"/>
                </a:moveTo>
                <a:cubicBezTo>
                  <a:pt x="0" y="948"/>
                  <a:pt x="0" y="948"/>
                  <a:pt x="0" y="948"/>
                </a:cubicBezTo>
                <a:cubicBezTo>
                  <a:pt x="0" y="955"/>
                  <a:pt x="5" y="960"/>
                  <a:pt x="12" y="960"/>
                </a:cubicBezTo>
                <a:cubicBezTo>
                  <a:pt x="19" y="960"/>
                  <a:pt x="24" y="955"/>
                  <a:pt x="24" y="948"/>
                </a:cubicBezTo>
                <a:cubicBezTo>
                  <a:pt x="24" y="941"/>
                  <a:pt x="19" y="936"/>
                  <a:pt x="12" y="936"/>
                </a:cubicBezTo>
                <a:cubicBezTo>
                  <a:pt x="5" y="936"/>
                  <a:pt x="0" y="941"/>
                  <a:pt x="0" y="948"/>
                </a:cubicBezTo>
                <a:close/>
                <a:moveTo>
                  <a:pt x="0" y="896"/>
                </a:moveTo>
                <a:cubicBezTo>
                  <a:pt x="0" y="896"/>
                  <a:pt x="0" y="896"/>
                  <a:pt x="0" y="896"/>
                </a:cubicBezTo>
                <a:cubicBezTo>
                  <a:pt x="0" y="903"/>
                  <a:pt x="5" y="908"/>
                  <a:pt x="12" y="908"/>
                </a:cubicBezTo>
                <a:cubicBezTo>
                  <a:pt x="19" y="908"/>
                  <a:pt x="24" y="903"/>
                  <a:pt x="24" y="896"/>
                </a:cubicBezTo>
                <a:cubicBezTo>
                  <a:pt x="24" y="889"/>
                  <a:pt x="19" y="884"/>
                  <a:pt x="12" y="884"/>
                </a:cubicBezTo>
                <a:cubicBezTo>
                  <a:pt x="5" y="884"/>
                  <a:pt x="0" y="889"/>
                  <a:pt x="0" y="896"/>
                </a:cubicBezTo>
                <a:close/>
                <a:moveTo>
                  <a:pt x="0" y="844"/>
                </a:moveTo>
                <a:cubicBezTo>
                  <a:pt x="0" y="844"/>
                  <a:pt x="0" y="844"/>
                  <a:pt x="0" y="844"/>
                </a:cubicBezTo>
                <a:cubicBezTo>
                  <a:pt x="0" y="851"/>
                  <a:pt x="5" y="856"/>
                  <a:pt x="12" y="856"/>
                </a:cubicBezTo>
                <a:cubicBezTo>
                  <a:pt x="19" y="856"/>
                  <a:pt x="24" y="851"/>
                  <a:pt x="24" y="844"/>
                </a:cubicBezTo>
                <a:cubicBezTo>
                  <a:pt x="24" y="837"/>
                  <a:pt x="19" y="832"/>
                  <a:pt x="12" y="832"/>
                </a:cubicBezTo>
                <a:cubicBezTo>
                  <a:pt x="5" y="832"/>
                  <a:pt x="0" y="837"/>
                  <a:pt x="0" y="844"/>
                </a:cubicBezTo>
                <a:close/>
                <a:moveTo>
                  <a:pt x="0" y="792"/>
                </a:moveTo>
                <a:cubicBezTo>
                  <a:pt x="0" y="792"/>
                  <a:pt x="0" y="792"/>
                  <a:pt x="0" y="792"/>
                </a:cubicBezTo>
                <a:cubicBezTo>
                  <a:pt x="0" y="799"/>
                  <a:pt x="5" y="804"/>
                  <a:pt x="12" y="804"/>
                </a:cubicBezTo>
                <a:cubicBezTo>
                  <a:pt x="19" y="804"/>
                  <a:pt x="24" y="799"/>
                  <a:pt x="24" y="792"/>
                </a:cubicBezTo>
                <a:cubicBezTo>
                  <a:pt x="24" y="785"/>
                  <a:pt x="19" y="780"/>
                  <a:pt x="12" y="780"/>
                </a:cubicBezTo>
                <a:cubicBezTo>
                  <a:pt x="5" y="780"/>
                  <a:pt x="0" y="785"/>
                  <a:pt x="0" y="792"/>
                </a:cubicBezTo>
                <a:close/>
                <a:moveTo>
                  <a:pt x="0" y="740"/>
                </a:moveTo>
                <a:cubicBezTo>
                  <a:pt x="0" y="740"/>
                  <a:pt x="0" y="740"/>
                  <a:pt x="0" y="740"/>
                </a:cubicBezTo>
                <a:cubicBezTo>
                  <a:pt x="0" y="747"/>
                  <a:pt x="5" y="752"/>
                  <a:pt x="12" y="752"/>
                </a:cubicBezTo>
                <a:cubicBezTo>
                  <a:pt x="19" y="752"/>
                  <a:pt x="24" y="747"/>
                  <a:pt x="24" y="740"/>
                </a:cubicBezTo>
                <a:cubicBezTo>
                  <a:pt x="24" y="733"/>
                  <a:pt x="19" y="728"/>
                  <a:pt x="12" y="728"/>
                </a:cubicBezTo>
                <a:cubicBezTo>
                  <a:pt x="5" y="728"/>
                  <a:pt x="0" y="733"/>
                  <a:pt x="0" y="740"/>
                </a:cubicBezTo>
                <a:close/>
                <a:moveTo>
                  <a:pt x="0" y="688"/>
                </a:moveTo>
                <a:cubicBezTo>
                  <a:pt x="0" y="688"/>
                  <a:pt x="0" y="688"/>
                  <a:pt x="0" y="688"/>
                </a:cubicBezTo>
                <a:cubicBezTo>
                  <a:pt x="0" y="695"/>
                  <a:pt x="5" y="700"/>
                  <a:pt x="12" y="700"/>
                </a:cubicBezTo>
                <a:cubicBezTo>
                  <a:pt x="19" y="700"/>
                  <a:pt x="24" y="695"/>
                  <a:pt x="24" y="688"/>
                </a:cubicBezTo>
                <a:cubicBezTo>
                  <a:pt x="24" y="681"/>
                  <a:pt x="19" y="676"/>
                  <a:pt x="12" y="676"/>
                </a:cubicBezTo>
                <a:cubicBezTo>
                  <a:pt x="5" y="676"/>
                  <a:pt x="0" y="681"/>
                  <a:pt x="0" y="688"/>
                </a:cubicBezTo>
                <a:close/>
                <a:moveTo>
                  <a:pt x="0" y="636"/>
                </a:moveTo>
                <a:cubicBezTo>
                  <a:pt x="0" y="636"/>
                  <a:pt x="0" y="636"/>
                  <a:pt x="0" y="636"/>
                </a:cubicBezTo>
                <a:cubicBezTo>
                  <a:pt x="0" y="643"/>
                  <a:pt x="5" y="648"/>
                  <a:pt x="12" y="648"/>
                </a:cubicBezTo>
                <a:cubicBezTo>
                  <a:pt x="19" y="648"/>
                  <a:pt x="24" y="643"/>
                  <a:pt x="24" y="636"/>
                </a:cubicBezTo>
                <a:cubicBezTo>
                  <a:pt x="24" y="629"/>
                  <a:pt x="19" y="624"/>
                  <a:pt x="12" y="624"/>
                </a:cubicBezTo>
                <a:cubicBezTo>
                  <a:pt x="5" y="624"/>
                  <a:pt x="0" y="629"/>
                  <a:pt x="0" y="636"/>
                </a:cubicBezTo>
                <a:close/>
                <a:moveTo>
                  <a:pt x="0" y="584"/>
                </a:moveTo>
                <a:cubicBezTo>
                  <a:pt x="0" y="584"/>
                  <a:pt x="0" y="584"/>
                  <a:pt x="0" y="584"/>
                </a:cubicBezTo>
                <a:cubicBezTo>
                  <a:pt x="0" y="591"/>
                  <a:pt x="5" y="596"/>
                  <a:pt x="12" y="596"/>
                </a:cubicBezTo>
                <a:cubicBezTo>
                  <a:pt x="19" y="596"/>
                  <a:pt x="24" y="591"/>
                  <a:pt x="24" y="584"/>
                </a:cubicBezTo>
                <a:cubicBezTo>
                  <a:pt x="24" y="577"/>
                  <a:pt x="19" y="572"/>
                  <a:pt x="12" y="572"/>
                </a:cubicBezTo>
                <a:cubicBezTo>
                  <a:pt x="5" y="572"/>
                  <a:pt x="0" y="577"/>
                  <a:pt x="0" y="584"/>
                </a:cubicBezTo>
                <a:close/>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F590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2" name="Freeform 90"/>
          <p:cNvSpPr>
            <a:spLocks noEditPoints="1"/>
          </p:cNvSpPr>
          <p:nvPr userDrawn="1">
            <p:custDataLst>
              <p:tags r:id="rId84"/>
            </p:custDataLst>
          </p:nvPr>
        </p:nvSpPr>
        <p:spPr bwMode="auto">
          <a:xfrm>
            <a:off x="2114647" y="1100539"/>
            <a:ext cx="21167" cy="414867"/>
          </a:xfrm>
          <a:custGeom>
            <a:avLst/>
            <a:gdLst>
              <a:gd name="T0" fmla="*/ 0 w 24"/>
              <a:gd name="T1" fmla="*/ 480 h 492"/>
              <a:gd name="T2" fmla="*/ 0 w 24"/>
              <a:gd name="T3" fmla="*/ 480 h 492"/>
              <a:gd name="T4" fmla="*/ 12 w 24"/>
              <a:gd name="T5" fmla="*/ 492 h 492"/>
              <a:gd name="T6" fmla="*/ 24 w 24"/>
              <a:gd name="T7" fmla="*/ 480 h 492"/>
              <a:gd name="T8" fmla="*/ 12 w 24"/>
              <a:gd name="T9" fmla="*/ 468 h 492"/>
              <a:gd name="T10" fmla="*/ 0 w 24"/>
              <a:gd name="T11" fmla="*/ 480 h 492"/>
              <a:gd name="T12" fmla="*/ 0 w 24"/>
              <a:gd name="T13" fmla="*/ 428 h 492"/>
              <a:gd name="T14" fmla="*/ 0 w 24"/>
              <a:gd name="T15" fmla="*/ 428 h 492"/>
              <a:gd name="T16" fmla="*/ 12 w 24"/>
              <a:gd name="T17" fmla="*/ 440 h 492"/>
              <a:gd name="T18" fmla="*/ 24 w 24"/>
              <a:gd name="T19" fmla="*/ 428 h 492"/>
              <a:gd name="T20" fmla="*/ 12 w 24"/>
              <a:gd name="T21" fmla="*/ 416 h 492"/>
              <a:gd name="T22" fmla="*/ 0 w 24"/>
              <a:gd name="T23" fmla="*/ 428 h 492"/>
              <a:gd name="T24" fmla="*/ 0 w 24"/>
              <a:gd name="T25" fmla="*/ 376 h 492"/>
              <a:gd name="T26" fmla="*/ 0 w 24"/>
              <a:gd name="T27" fmla="*/ 376 h 492"/>
              <a:gd name="T28" fmla="*/ 12 w 24"/>
              <a:gd name="T29" fmla="*/ 388 h 492"/>
              <a:gd name="T30" fmla="*/ 24 w 24"/>
              <a:gd name="T31" fmla="*/ 376 h 492"/>
              <a:gd name="T32" fmla="*/ 12 w 24"/>
              <a:gd name="T33" fmla="*/ 364 h 492"/>
              <a:gd name="T34" fmla="*/ 0 w 24"/>
              <a:gd name="T35" fmla="*/ 376 h 492"/>
              <a:gd name="T36" fmla="*/ 0 w 24"/>
              <a:gd name="T37" fmla="*/ 324 h 492"/>
              <a:gd name="T38" fmla="*/ 0 w 24"/>
              <a:gd name="T39" fmla="*/ 324 h 492"/>
              <a:gd name="T40" fmla="*/ 12 w 24"/>
              <a:gd name="T41" fmla="*/ 336 h 492"/>
              <a:gd name="T42" fmla="*/ 24 w 24"/>
              <a:gd name="T43" fmla="*/ 324 h 492"/>
              <a:gd name="T44" fmla="*/ 12 w 24"/>
              <a:gd name="T45" fmla="*/ 312 h 492"/>
              <a:gd name="T46" fmla="*/ 0 w 24"/>
              <a:gd name="T47" fmla="*/ 324 h 492"/>
              <a:gd name="T48" fmla="*/ 0 w 24"/>
              <a:gd name="T49" fmla="*/ 272 h 492"/>
              <a:gd name="T50" fmla="*/ 0 w 24"/>
              <a:gd name="T51" fmla="*/ 272 h 492"/>
              <a:gd name="T52" fmla="*/ 12 w 24"/>
              <a:gd name="T53" fmla="*/ 284 h 492"/>
              <a:gd name="T54" fmla="*/ 24 w 24"/>
              <a:gd name="T55" fmla="*/ 272 h 492"/>
              <a:gd name="T56" fmla="*/ 12 w 24"/>
              <a:gd name="T57" fmla="*/ 260 h 492"/>
              <a:gd name="T58" fmla="*/ 0 w 24"/>
              <a:gd name="T59" fmla="*/ 272 h 492"/>
              <a:gd name="T60" fmla="*/ 0 w 24"/>
              <a:gd name="T61" fmla="*/ 220 h 492"/>
              <a:gd name="T62" fmla="*/ 0 w 24"/>
              <a:gd name="T63" fmla="*/ 220 h 492"/>
              <a:gd name="T64" fmla="*/ 12 w 24"/>
              <a:gd name="T65" fmla="*/ 232 h 492"/>
              <a:gd name="T66" fmla="*/ 24 w 24"/>
              <a:gd name="T67" fmla="*/ 220 h 492"/>
              <a:gd name="T68" fmla="*/ 12 w 24"/>
              <a:gd name="T69" fmla="*/ 208 h 492"/>
              <a:gd name="T70" fmla="*/ 0 w 24"/>
              <a:gd name="T71" fmla="*/ 220 h 492"/>
              <a:gd name="T72" fmla="*/ 0 w 24"/>
              <a:gd name="T73" fmla="*/ 168 h 492"/>
              <a:gd name="T74" fmla="*/ 0 w 24"/>
              <a:gd name="T75" fmla="*/ 168 h 492"/>
              <a:gd name="T76" fmla="*/ 12 w 24"/>
              <a:gd name="T77" fmla="*/ 180 h 492"/>
              <a:gd name="T78" fmla="*/ 24 w 24"/>
              <a:gd name="T79" fmla="*/ 168 h 492"/>
              <a:gd name="T80" fmla="*/ 12 w 24"/>
              <a:gd name="T81" fmla="*/ 156 h 492"/>
              <a:gd name="T82" fmla="*/ 0 w 24"/>
              <a:gd name="T83" fmla="*/ 168 h 492"/>
              <a:gd name="T84" fmla="*/ 0 w 24"/>
              <a:gd name="T85" fmla="*/ 116 h 492"/>
              <a:gd name="T86" fmla="*/ 0 w 24"/>
              <a:gd name="T87" fmla="*/ 116 h 492"/>
              <a:gd name="T88" fmla="*/ 12 w 24"/>
              <a:gd name="T89" fmla="*/ 128 h 492"/>
              <a:gd name="T90" fmla="*/ 24 w 24"/>
              <a:gd name="T91" fmla="*/ 116 h 492"/>
              <a:gd name="T92" fmla="*/ 12 w 24"/>
              <a:gd name="T93" fmla="*/ 104 h 492"/>
              <a:gd name="T94" fmla="*/ 0 w 24"/>
              <a:gd name="T95" fmla="*/ 116 h 492"/>
              <a:gd name="T96" fmla="*/ 0 w 24"/>
              <a:gd name="T97" fmla="*/ 64 h 492"/>
              <a:gd name="T98" fmla="*/ 0 w 24"/>
              <a:gd name="T99" fmla="*/ 64 h 492"/>
              <a:gd name="T100" fmla="*/ 12 w 24"/>
              <a:gd name="T101" fmla="*/ 76 h 492"/>
              <a:gd name="T102" fmla="*/ 24 w 24"/>
              <a:gd name="T103" fmla="*/ 64 h 492"/>
              <a:gd name="T104" fmla="*/ 12 w 24"/>
              <a:gd name="T105" fmla="*/ 52 h 492"/>
              <a:gd name="T106" fmla="*/ 0 w 24"/>
              <a:gd name="T107" fmla="*/ 64 h 492"/>
              <a:gd name="T108" fmla="*/ 0 w 24"/>
              <a:gd name="T109" fmla="*/ 12 h 492"/>
              <a:gd name="T110" fmla="*/ 0 w 24"/>
              <a:gd name="T111" fmla="*/ 12 h 492"/>
              <a:gd name="T112" fmla="*/ 12 w 24"/>
              <a:gd name="T113" fmla="*/ 24 h 492"/>
              <a:gd name="T114" fmla="*/ 24 w 24"/>
              <a:gd name="T115" fmla="*/ 12 h 492"/>
              <a:gd name="T116" fmla="*/ 12 w 24"/>
              <a:gd name="T117" fmla="*/ 0 h 492"/>
              <a:gd name="T118" fmla="*/ 0 w 24"/>
              <a:gd name="T119" fmla="*/ 1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 h="492">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3" name="Freeform 91"/>
          <p:cNvSpPr>
            <a:spLocks noEditPoints="1"/>
          </p:cNvSpPr>
          <p:nvPr userDrawn="1">
            <p:custDataLst>
              <p:tags r:id="rId85"/>
            </p:custDataLst>
          </p:nvPr>
        </p:nvSpPr>
        <p:spPr bwMode="auto">
          <a:xfrm>
            <a:off x="2413096" y="1100539"/>
            <a:ext cx="21167" cy="459316"/>
          </a:xfrm>
          <a:custGeom>
            <a:avLst/>
            <a:gdLst>
              <a:gd name="T0" fmla="*/ 0 w 24"/>
              <a:gd name="T1" fmla="*/ 532 h 544"/>
              <a:gd name="T2" fmla="*/ 24 w 24"/>
              <a:gd name="T3" fmla="*/ 532 h 544"/>
              <a:gd name="T4" fmla="*/ 0 w 24"/>
              <a:gd name="T5" fmla="*/ 532 h 544"/>
              <a:gd name="T6" fmla="*/ 0 w 24"/>
              <a:gd name="T7" fmla="*/ 480 h 544"/>
              <a:gd name="T8" fmla="*/ 24 w 24"/>
              <a:gd name="T9" fmla="*/ 480 h 544"/>
              <a:gd name="T10" fmla="*/ 0 w 24"/>
              <a:gd name="T11" fmla="*/ 480 h 544"/>
              <a:gd name="T12" fmla="*/ 0 w 24"/>
              <a:gd name="T13" fmla="*/ 428 h 544"/>
              <a:gd name="T14" fmla="*/ 24 w 24"/>
              <a:gd name="T15" fmla="*/ 428 h 544"/>
              <a:gd name="T16" fmla="*/ 0 w 24"/>
              <a:gd name="T17" fmla="*/ 428 h 544"/>
              <a:gd name="T18" fmla="*/ 0 w 24"/>
              <a:gd name="T19" fmla="*/ 376 h 544"/>
              <a:gd name="T20" fmla="*/ 24 w 24"/>
              <a:gd name="T21" fmla="*/ 376 h 544"/>
              <a:gd name="T22" fmla="*/ 0 w 24"/>
              <a:gd name="T23" fmla="*/ 376 h 544"/>
              <a:gd name="T24" fmla="*/ 0 w 24"/>
              <a:gd name="T25" fmla="*/ 324 h 544"/>
              <a:gd name="T26" fmla="*/ 24 w 24"/>
              <a:gd name="T27" fmla="*/ 324 h 544"/>
              <a:gd name="T28" fmla="*/ 0 w 24"/>
              <a:gd name="T29" fmla="*/ 324 h 544"/>
              <a:gd name="T30" fmla="*/ 0 w 24"/>
              <a:gd name="T31" fmla="*/ 272 h 544"/>
              <a:gd name="T32" fmla="*/ 24 w 24"/>
              <a:gd name="T33" fmla="*/ 272 h 544"/>
              <a:gd name="T34" fmla="*/ 0 w 24"/>
              <a:gd name="T35" fmla="*/ 272 h 544"/>
              <a:gd name="T36" fmla="*/ 0 w 24"/>
              <a:gd name="T37" fmla="*/ 220 h 544"/>
              <a:gd name="T38" fmla="*/ 24 w 24"/>
              <a:gd name="T39" fmla="*/ 220 h 544"/>
              <a:gd name="T40" fmla="*/ 0 w 24"/>
              <a:gd name="T41" fmla="*/ 220 h 544"/>
              <a:gd name="T42" fmla="*/ 0 w 24"/>
              <a:gd name="T43" fmla="*/ 168 h 544"/>
              <a:gd name="T44" fmla="*/ 24 w 24"/>
              <a:gd name="T45" fmla="*/ 168 h 544"/>
              <a:gd name="T46" fmla="*/ 0 w 24"/>
              <a:gd name="T47" fmla="*/ 168 h 544"/>
              <a:gd name="T48" fmla="*/ 0 w 24"/>
              <a:gd name="T49" fmla="*/ 116 h 544"/>
              <a:gd name="T50" fmla="*/ 24 w 24"/>
              <a:gd name="T51" fmla="*/ 116 h 544"/>
              <a:gd name="T52" fmla="*/ 0 w 24"/>
              <a:gd name="T53" fmla="*/ 116 h 544"/>
              <a:gd name="T54" fmla="*/ 0 w 24"/>
              <a:gd name="T55" fmla="*/ 64 h 544"/>
              <a:gd name="T56" fmla="*/ 24 w 24"/>
              <a:gd name="T57" fmla="*/ 64 h 544"/>
              <a:gd name="T58" fmla="*/ 0 w 24"/>
              <a:gd name="T59" fmla="*/ 64 h 544"/>
              <a:gd name="T60" fmla="*/ 0 w 24"/>
              <a:gd name="T61" fmla="*/ 12 h 544"/>
              <a:gd name="T62" fmla="*/ 24 w 24"/>
              <a:gd name="T63" fmla="*/ 12 h 544"/>
              <a:gd name="T64" fmla="*/ 0 w 24"/>
              <a:gd name="T65" fmla="*/ 12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544">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F590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4" name="Freeform 92"/>
          <p:cNvSpPr>
            <a:spLocks noEditPoints="1"/>
          </p:cNvSpPr>
          <p:nvPr userDrawn="1">
            <p:custDataLst>
              <p:tags r:id="rId86"/>
            </p:custDataLst>
          </p:nvPr>
        </p:nvSpPr>
        <p:spPr bwMode="auto">
          <a:xfrm>
            <a:off x="2734829" y="1100539"/>
            <a:ext cx="21167" cy="459316"/>
          </a:xfrm>
          <a:custGeom>
            <a:avLst/>
            <a:gdLst>
              <a:gd name="T0" fmla="*/ 0 w 24"/>
              <a:gd name="T1" fmla="*/ 532 h 544"/>
              <a:gd name="T2" fmla="*/ 24 w 24"/>
              <a:gd name="T3" fmla="*/ 532 h 544"/>
              <a:gd name="T4" fmla="*/ 0 w 24"/>
              <a:gd name="T5" fmla="*/ 532 h 544"/>
              <a:gd name="T6" fmla="*/ 0 w 24"/>
              <a:gd name="T7" fmla="*/ 480 h 544"/>
              <a:gd name="T8" fmla="*/ 24 w 24"/>
              <a:gd name="T9" fmla="*/ 480 h 544"/>
              <a:gd name="T10" fmla="*/ 0 w 24"/>
              <a:gd name="T11" fmla="*/ 480 h 544"/>
              <a:gd name="T12" fmla="*/ 0 w 24"/>
              <a:gd name="T13" fmla="*/ 428 h 544"/>
              <a:gd name="T14" fmla="*/ 24 w 24"/>
              <a:gd name="T15" fmla="*/ 428 h 544"/>
              <a:gd name="T16" fmla="*/ 0 w 24"/>
              <a:gd name="T17" fmla="*/ 428 h 544"/>
              <a:gd name="T18" fmla="*/ 0 w 24"/>
              <a:gd name="T19" fmla="*/ 376 h 544"/>
              <a:gd name="T20" fmla="*/ 24 w 24"/>
              <a:gd name="T21" fmla="*/ 376 h 544"/>
              <a:gd name="T22" fmla="*/ 0 w 24"/>
              <a:gd name="T23" fmla="*/ 376 h 544"/>
              <a:gd name="T24" fmla="*/ 0 w 24"/>
              <a:gd name="T25" fmla="*/ 324 h 544"/>
              <a:gd name="T26" fmla="*/ 24 w 24"/>
              <a:gd name="T27" fmla="*/ 324 h 544"/>
              <a:gd name="T28" fmla="*/ 0 w 24"/>
              <a:gd name="T29" fmla="*/ 324 h 544"/>
              <a:gd name="T30" fmla="*/ 0 w 24"/>
              <a:gd name="T31" fmla="*/ 272 h 544"/>
              <a:gd name="T32" fmla="*/ 24 w 24"/>
              <a:gd name="T33" fmla="*/ 272 h 544"/>
              <a:gd name="T34" fmla="*/ 0 w 24"/>
              <a:gd name="T35" fmla="*/ 272 h 544"/>
              <a:gd name="T36" fmla="*/ 0 w 24"/>
              <a:gd name="T37" fmla="*/ 220 h 544"/>
              <a:gd name="T38" fmla="*/ 24 w 24"/>
              <a:gd name="T39" fmla="*/ 220 h 544"/>
              <a:gd name="T40" fmla="*/ 0 w 24"/>
              <a:gd name="T41" fmla="*/ 220 h 544"/>
              <a:gd name="T42" fmla="*/ 0 w 24"/>
              <a:gd name="T43" fmla="*/ 168 h 544"/>
              <a:gd name="T44" fmla="*/ 24 w 24"/>
              <a:gd name="T45" fmla="*/ 168 h 544"/>
              <a:gd name="T46" fmla="*/ 0 w 24"/>
              <a:gd name="T47" fmla="*/ 168 h 544"/>
              <a:gd name="T48" fmla="*/ 0 w 24"/>
              <a:gd name="T49" fmla="*/ 116 h 544"/>
              <a:gd name="T50" fmla="*/ 24 w 24"/>
              <a:gd name="T51" fmla="*/ 116 h 544"/>
              <a:gd name="T52" fmla="*/ 0 w 24"/>
              <a:gd name="T53" fmla="*/ 116 h 544"/>
              <a:gd name="T54" fmla="*/ 0 w 24"/>
              <a:gd name="T55" fmla="*/ 64 h 544"/>
              <a:gd name="T56" fmla="*/ 24 w 24"/>
              <a:gd name="T57" fmla="*/ 64 h 544"/>
              <a:gd name="T58" fmla="*/ 0 w 24"/>
              <a:gd name="T59" fmla="*/ 64 h 544"/>
              <a:gd name="T60" fmla="*/ 0 w 24"/>
              <a:gd name="T61" fmla="*/ 12 h 544"/>
              <a:gd name="T62" fmla="*/ 24 w 24"/>
              <a:gd name="T63" fmla="*/ 12 h 544"/>
              <a:gd name="T64" fmla="*/ 0 w 24"/>
              <a:gd name="T65" fmla="*/ 12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544">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5" name="Freeform 93"/>
          <p:cNvSpPr>
            <a:spLocks noEditPoints="1"/>
          </p:cNvSpPr>
          <p:nvPr userDrawn="1">
            <p:custDataLst>
              <p:tags r:id="rId87"/>
            </p:custDataLst>
          </p:nvPr>
        </p:nvSpPr>
        <p:spPr bwMode="auto">
          <a:xfrm>
            <a:off x="3020580" y="1100539"/>
            <a:ext cx="21167" cy="897467"/>
          </a:xfrm>
          <a:custGeom>
            <a:avLst/>
            <a:gdLst>
              <a:gd name="T0" fmla="*/ 0 w 24"/>
              <a:gd name="T1" fmla="*/ 1052 h 1064"/>
              <a:gd name="T2" fmla="*/ 24 w 24"/>
              <a:gd name="T3" fmla="*/ 1052 h 1064"/>
              <a:gd name="T4" fmla="*/ 0 w 24"/>
              <a:gd name="T5" fmla="*/ 1052 h 1064"/>
              <a:gd name="T6" fmla="*/ 0 w 24"/>
              <a:gd name="T7" fmla="*/ 1000 h 1064"/>
              <a:gd name="T8" fmla="*/ 24 w 24"/>
              <a:gd name="T9" fmla="*/ 1000 h 1064"/>
              <a:gd name="T10" fmla="*/ 0 w 24"/>
              <a:gd name="T11" fmla="*/ 1000 h 1064"/>
              <a:gd name="T12" fmla="*/ 0 w 24"/>
              <a:gd name="T13" fmla="*/ 948 h 1064"/>
              <a:gd name="T14" fmla="*/ 24 w 24"/>
              <a:gd name="T15" fmla="*/ 948 h 1064"/>
              <a:gd name="T16" fmla="*/ 0 w 24"/>
              <a:gd name="T17" fmla="*/ 948 h 1064"/>
              <a:gd name="T18" fmla="*/ 0 w 24"/>
              <a:gd name="T19" fmla="*/ 896 h 1064"/>
              <a:gd name="T20" fmla="*/ 24 w 24"/>
              <a:gd name="T21" fmla="*/ 896 h 1064"/>
              <a:gd name="T22" fmla="*/ 0 w 24"/>
              <a:gd name="T23" fmla="*/ 896 h 1064"/>
              <a:gd name="T24" fmla="*/ 0 w 24"/>
              <a:gd name="T25" fmla="*/ 844 h 1064"/>
              <a:gd name="T26" fmla="*/ 24 w 24"/>
              <a:gd name="T27" fmla="*/ 844 h 1064"/>
              <a:gd name="T28" fmla="*/ 0 w 24"/>
              <a:gd name="T29" fmla="*/ 844 h 1064"/>
              <a:gd name="T30" fmla="*/ 0 w 24"/>
              <a:gd name="T31" fmla="*/ 792 h 1064"/>
              <a:gd name="T32" fmla="*/ 24 w 24"/>
              <a:gd name="T33" fmla="*/ 792 h 1064"/>
              <a:gd name="T34" fmla="*/ 0 w 24"/>
              <a:gd name="T35" fmla="*/ 792 h 1064"/>
              <a:gd name="T36" fmla="*/ 0 w 24"/>
              <a:gd name="T37" fmla="*/ 740 h 1064"/>
              <a:gd name="T38" fmla="*/ 24 w 24"/>
              <a:gd name="T39" fmla="*/ 740 h 1064"/>
              <a:gd name="T40" fmla="*/ 0 w 24"/>
              <a:gd name="T41" fmla="*/ 740 h 1064"/>
              <a:gd name="T42" fmla="*/ 0 w 24"/>
              <a:gd name="T43" fmla="*/ 688 h 1064"/>
              <a:gd name="T44" fmla="*/ 24 w 24"/>
              <a:gd name="T45" fmla="*/ 688 h 1064"/>
              <a:gd name="T46" fmla="*/ 0 w 24"/>
              <a:gd name="T47" fmla="*/ 688 h 1064"/>
              <a:gd name="T48" fmla="*/ 0 w 24"/>
              <a:gd name="T49" fmla="*/ 636 h 1064"/>
              <a:gd name="T50" fmla="*/ 24 w 24"/>
              <a:gd name="T51" fmla="*/ 636 h 1064"/>
              <a:gd name="T52" fmla="*/ 0 w 24"/>
              <a:gd name="T53" fmla="*/ 636 h 1064"/>
              <a:gd name="T54" fmla="*/ 0 w 24"/>
              <a:gd name="T55" fmla="*/ 584 h 1064"/>
              <a:gd name="T56" fmla="*/ 24 w 24"/>
              <a:gd name="T57" fmla="*/ 584 h 1064"/>
              <a:gd name="T58" fmla="*/ 0 w 24"/>
              <a:gd name="T59" fmla="*/ 584 h 1064"/>
              <a:gd name="T60" fmla="*/ 0 w 24"/>
              <a:gd name="T61" fmla="*/ 532 h 1064"/>
              <a:gd name="T62" fmla="*/ 24 w 24"/>
              <a:gd name="T63" fmla="*/ 532 h 1064"/>
              <a:gd name="T64" fmla="*/ 0 w 24"/>
              <a:gd name="T65" fmla="*/ 532 h 1064"/>
              <a:gd name="T66" fmla="*/ 0 w 24"/>
              <a:gd name="T67" fmla="*/ 480 h 1064"/>
              <a:gd name="T68" fmla="*/ 24 w 24"/>
              <a:gd name="T69" fmla="*/ 480 h 1064"/>
              <a:gd name="T70" fmla="*/ 0 w 24"/>
              <a:gd name="T71" fmla="*/ 480 h 1064"/>
              <a:gd name="T72" fmla="*/ 0 w 24"/>
              <a:gd name="T73" fmla="*/ 428 h 1064"/>
              <a:gd name="T74" fmla="*/ 24 w 24"/>
              <a:gd name="T75" fmla="*/ 428 h 1064"/>
              <a:gd name="T76" fmla="*/ 0 w 24"/>
              <a:gd name="T77" fmla="*/ 428 h 1064"/>
              <a:gd name="T78" fmla="*/ 0 w 24"/>
              <a:gd name="T79" fmla="*/ 376 h 1064"/>
              <a:gd name="T80" fmla="*/ 24 w 24"/>
              <a:gd name="T81" fmla="*/ 376 h 1064"/>
              <a:gd name="T82" fmla="*/ 0 w 24"/>
              <a:gd name="T83" fmla="*/ 376 h 1064"/>
              <a:gd name="T84" fmla="*/ 0 w 24"/>
              <a:gd name="T85" fmla="*/ 324 h 1064"/>
              <a:gd name="T86" fmla="*/ 24 w 24"/>
              <a:gd name="T87" fmla="*/ 324 h 1064"/>
              <a:gd name="T88" fmla="*/ 0 w 24"/>
              <a:gd name="T89" fmla="*/ 324 h 1064"/>
              <a:gd name="T90" fmla="*/ 0 w 24"/>
              <a:gd name="T91" fmla="*/ 272 h 1064"/>
              <a:gd name="T92" fmla="*/ 24 w 24"/>
              <a:gd name="T93" fmla="*/ 272 h 1064"/>
              <a:gd name="T94" fmla="*/ 0 w 24"/>
              <a:gd name="T95" fmla="*/ 272 h 1064"/>
              <a:gd name="T96" fmla="*/ 0 w 24"/>
              <a:gd name="T97" fmla="*/ 220 h 1064"/>
              <a:gd name="T98" fmla="*/ 24 w 24"/>
              <a:gd name="T99" fmla="*/ 220 h 1064"/>
              <a:gd name="T100" fmla="*/ 0 w 24"/>
              <a:gd name="T101" fmla="*/ 220 h 1064"/>
              <a:gd name="T102" fmla="*/ 0 w 24"/>
              <a:gd name="T103" fmla="*/ 168 h 1064"/>
              <a:gd name="T104" fmla="*/ 24 w 24"/>
              <a:gd name="T105" fmla="*/ 168 h 1064"/>
              <a:gd name="T106" fmla="*/ 0 w 24"/>
              <a:gd name="T107" fmla="*/ 168 h 1064"/>
              <a:gd name="T108" fmla="*/ 0 w 24"/>
              <a:gd name="T109" fmla="*/ 116 h 1064"/>
              <a:gd name="T110" fmla="*/ 24 w 24"/>
              <a:gd name="T111" fmla="*/ 116 h 1064"/>
              <a:gd name="T112" fmla="*/ 0 w 24"/>
              <a:gd name="T113" fmla="*/ 116 h 1064"/>
              <a:gd name="T114" fmla="*/ 0 w 24"/>
              <a:gd name="T115" fmla="*/ 64 h 1064"/>
              <a:gd name="T116" fmla="*/ 24 w 24"/>
              <a:gd name="T117" fmla="*/ 64 h 1064"/>
              <a:gd name="T118" fmla="*/ 0 w 24"/>
              <a:gd name="T119" fmla="*/ 64 h 1064"/>
              <a:gd name="T120" fmla="*/ 0 w 24"/>
              <a:gd name="T121" fmla="*/ 12 h 1064"/>
              <a:gd name="T122" fmla="*/ 24 w 24"/>
              <a:gd name="T123" fmla="*/ 12 h 1064"/>
              <a:gd name="T124" fmla="*/ 0 w 24"/>
              <a:gd name="T125" fmla="*/ 12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 h="1064">
                <a:moveTo>
                  <a:pt x="0" y="1052"/>
                </a:moveTo>
                <a:cubicBezTo>
                  <a:pt x="0" y="1052"/>
                  <a:pt x="0" y="1052"/>
                  <a:pt x="0" y="1052"/>
                </a:cubicBezTo>
                <a:cubicBezTo>
                  <a:pt x="0" y="1059"/>
                  <a:pt x="5" y="1064"/>
                  <a:pt x="12" y="1064"/>
                </a:cubicBezTo>
                <a:cubicBezTo>
                  <a:pt x="19" y="1064"/>
                  <a:pt x="24" y="1059"/>
                  <a:pt x="24" y="1052"/>
                </a:cubicBezTo>
                <a:cubicBezTo>
                  <a:pt x="24" y="1045"/>
                  <a:pt x="19" y="1040"/>
                  <a:pt x="12" y="1040"/>
                </a:cubicBezTo>
                <a:cubicBezTo>
                  <a:pt x="5" y="1040"/>
                  <a:pt x="0" y="1045"/>
                  <a:pt x="0" y="1052"/>
                </a:cubicBezTo>
                <a:close/>
                <a:moveTo>
                  <a:pt x="0" y="1000"/>
                </a:moveTo>
                <a:cubicBezTo>
                  <a:pt x="0" y="1000"/>
                  <a:pt x="0" y="1000"/>
                  <a:pt x="0" y="1000"/>
                </a:cubicBezTo>
                <a:cubicBezTo>
                  <a:pt x="0" y="1007"/>
                  <a:pt x="5" y="1012"/>
                  <a:pt x="12" y="1012"/>
                </a:cubicBezTo>
                <a:cubicBezTo>
                  <a:pt x="19" y="1012"/>
                  <a:pt x="24" y="1007"/>
                  <a:pt x="24" y="1000"/>
                </a:cubicBezTo>
                <a:cubicBezTo>
                  <a:pt x="24" y="993"/>
                  <a:pt x="19" y="988"/>
                  <a:pt x="12" y="988"/>
                </a:cubicBezTo>
                <a:cubicBezTo>
                  <a:pt x="5" y="988"/>
                  <a:pt x="0" y="993"/>
                  <a:pt x="0" y="1000"/>
                </a:cubicBezTo>
                <a:close/>
                <a:moveTo>
                  <a:pt x="0" y="948"/>
                </a:moveTo>
                <a:cubicBezTo>
                  <a:pt x="0" y="948"/>
                  <a:pt x="0" y="948"/>
                  <a:pt x="0" y="948"/>
                </a:cubicBezTo>
                <a:cubicBezTo>
                  <a:pt x="0" y="955"/>
                  <a:pt x="5" y="960"/>
                  <a:pt x="12" y="960"/>
                </a:cubicBezTo>
                <a:cubicBezTo>
                  <a:pt x="19" y="960"/>
                  <a:pt x="24" y="955"/>
                  <a:pt x="24" y="948"/>
                </a:cubicBezTo>
                <a:cubicBezTo>
                  <a:pt x="24" y="941"/>
                  <a:pt x="19" y="936"/>
                  <a:pt x="12" y="936"/>
                </a:cubicBezTo>
                <a:cubicBezTo>
                  <a:pt x="5" y="936"/>
                  <a:pt x="0" y="941"/>
                  <a:pt x="0" y="948"/>
                </a:cubicBezTo>
                <a:close/>
                <a:moveTo>
                  <a:pt x="0" y="896"/>
                </a:moveTo>
                <a:cubicBezTo>
                  <a:pt x="0" y="896"/>
                  <a:pt x="0" y="896"/>
                  <a:pt x="0" y="896"/>
                </a:cubicBezTo>
                <a:cubicBezTo>
                  <a:pt x="0" y="903"/>
                  <a:pt x="5" y="908"/>
                  <a:pt x="12" y="908"/>
                </a:cubicBezTo>
                <a:cubicBezTo>
                  <a:pt x="19" y="908"/>
                  <a:pt x="24" y="903"/>
                  <a:pt x="24" y="896"/>
                </a:cubicBezTo>
                <a:cubicBezTo>
                  <a:pt x="24" y="889"/>
                  <a:pt x="19" y="884"/>
                  <a:pt x="12" y="884"/>
                </a:cubicBezTo>
                <a:cubicBezTo>
                  <a:pt x="5" y="884"/>
                  <a:pt x="0" y="889"/>
                  <a:pt x="0" y="896"/>
                </a:cubicBezTo>
                <a:close/>
                <a:moveTo>
                  <a:pt x="0" y="844"/>
                </a:moveTo>
                <a:cubicBezTo>
                  <a:pt x="0" y="844"/>
                  <a:pt x="0" y="844"/>
                  <a:pt x="0" y="844"/>
                </a:cubicBezTo>
                <a:cubicBezTo>
                  <a:pt x="0" y="851"/>
                  <a:pt x="5" y="856"/>
                  <a:pt x="12" y="856"/>
                </a:cubicBezTo>
                <a:cubicBezTo>
                  <a:pt x="19" y="856"/>
                  <a:pt x="24" y="851"/>
                  <a:pt x="24" y="844"/>
                </a:cubicBezTo>
                <a:cubicBezTo>
                  <a:pt x="24" y="837"/>
                  <a:pt x="19" y="832"/>
                  <a:pt x="12" y="832"/>
                </a:cubicBezTo>
                <a:cubicBezTo>
                  <a:pt x="5" y="832"/>
                  <a:pt x="0" y="837"/>
                  <a:pt x="0" y="844"/>
                </a:cubicBezTo>
                <a:close/>
                <a:moveTo>
                  <a:pt x="0" y="792"/>
                </a:moveTo>
                <a:cubicBezTo>
                  <a:pt x="0" y="792"/>
                  <a:pt x="0" y="792"/>
                  <a:pt x="0" y="792"/>
                </a:cubicBezTo>
                <a:cubicBezTo>
                  <a:pt x="0" y="799"/>
                  <a:pt x="5" y="804"/>
                  <a:pt x="12" y="804"/>
                </a:cubicBezTo>
                <a:cubicBezTo>
                  <a:pt x="19" y="804"/>
                  <a:pt x="24" y="799"/>
                  <a:pt x="24" y="792"/>
                </a:cubicBezTo>
                <a:cubicBezTo>
                  <a:pt x="24" y="785"/>
                  <a:pt x="19" y="780"/>
                  <a:pt x="12" y="780"/>
                </a:cubicBezTo>
                <a:cubicBezTo>
                  <a:pt x="5" y="780"/>
                  <a:pt x="0" y="785"/>
                  <a:pt x="0" y="792"/>
                </a:cubicBezTo>
                <a:close/>
                <a:moveTo>
                  <a:pt x="0" y="740"/>
                </a:moveTo>
                <a:cubicBezTo>
                  <a:pt x="0" y="740"/>
                  <a:pt x="0" y="740"/>
                  <a:pt x="0" y="740"/>
                </a:cubicBezTo>
                <a:cubicBezTo>
                  <a:pt x="0" y="747"/>
                  <a:pt x="5" y="752"/>
                  <a:pt x="12" y="752"/>
                </a:cubicBezTo>
                <a:cubicBezTo>
                  <a:pt x="19" y="752"/>
                  <a:pt x="24" y="747"/>
                  <a:pt x="24" y="740"/>
                </a:cubicBezTo>
                <a:cubicBezTo>
                  <a:pt x="24" y="733"/>
                  <a:pt x="19" y="728"/>
                  <a:pt x="12" y="728"/>
                </a:cubicBezTo>
                <a:cubicBezTo>
                  <a:pt x="5" y="728"/>
                  <a:pt x="0" y="733"/>
                  <a:pt x="0" y="740"/>
                </a:cubicBezTo>
                <a:close/>
                <a:moveTo>
                  <a:pt x="0" y="688"/>
                </a:moveTo>
                <a:cubicBezTo>
                  <a:pt x="0" y="688"/>
                  <a:pt x="0" y="688"/>
                  <a:pt x="0" y="688"/>
                </a:cubicBezTo>
                <a:cubicBezTo>
                  <a:pt x="0" y="695"/>
                  <a:pt x="5" y="700"/>
                  <a:pt x="12" y="700"/>
                </a:cubicBezTo>
                <a:cubicBezTo>
                  <a:pt x="19" y="700"/>
                  <a:pt x="24" y="695"/>
                  <a:pt x="24" y="688"/>
                </a:cubicBezTo>
                <a:cubicBezTo>
                  <a:pt x="24" y="681"/>
                  <a:pt x="19" y="676"/>
                  <a:pt x="12" y="676"/>
                </a:cubicBezTo>
                <a:cubicBezTo>
                  <a:pt x="5" y="676"/>
                  <a:pt x="0" y="681"/>
                  <a:pt x="0" y="688"/>
                </a:cubicBezTo>
                <a:close/>
                <a:moveTo>
                  <a:pt x="0" y="636"/>
                </a:moveTo>
                <a:cubicBezTo>
                  <a:pt x="0" y="636"/>
                  <a:pt x="0" y="636"/>
                  <a:pt x="0" y="636"/>
                </a:cubicBezTo>
                <a:cubicBezTo>
                  <a:pt x="0" y="643"/>
                  <a:pt x="5" y="648"/>
                  <a:pt x="12" y="648"/>
                </a:cubicBezTo>
                <a:cubicBezTo>
                  <a:pt x="19" y="648"/>
                  <a:pt x="24" y="643"/>
                  <a:pt x="24" y="636"/>
                </a:cubicBezTo>
                <a:cubicBezTo>
                  <a:pt x="24" y="629"/>
                  <a:pt x="19" y="624"/>
                  <a:pt x="12" y="624"/>
                </a:cubicBezTo>
                <a:cubicBezTo>
                  <a:pt x="5" y="624"/>
                  <a:pt x="0" y="629"/>
                  <a:pt x="0" y="636"/>
                </a:cubicBezTo>
                <a:close/>
                <a:moveTo>
                  <a:pt x="0" y="584"/>
                </a:moveTo>
                <a:cubicBezTo>
                  <a:pt x="0" y="584"/>
                  <a:pt x="0" y="584"/>
                  <a:pt x="0" y="584"/>
                </a:cubicBezTo>
                <a:cubicBezTo>
                  <a:pt x="0" y="591"/>
                  <a:pt x="5" y="596"/>
                  <a:pt x="12" y="596"/>
                </a:cubicBezTo>
                <a:cubicBezTo>
                  <a:pt x="19" y="596"/>
                  <a:pt x="24" y="591"/>
                  <a:pt x="24" y="584"/>
                </a:cubicBezTo>
                <a:cubicBezTo>
                  <a:pt x="24" y="577"/>
                  <a:pt x="19" y="572"/>
                  <a:pt x="12" y="572"/>
                </a:cubicBezTo>
                <a:cubicBezTo>
                  <a:pt x="5" y="572"/>
                  <a:pt x="0" y="577"/>
                  <a:pt x="0" y="584"/>
                </a:cubicBezTo>
                <a:close/>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6" name="Freeform 94"/>
          <p:cNvSpPr>
            <a:spLocks noEditPoints="1"/>
          </p:cNvSpPr>
          <p:nvPr userDrawn="1">
            <p:custDataLst>
              <p:tags r:id="rId88"/>
            </p:custDataLst>
          </p:nvPr>
        </p:nvSpPr>
        <p:spPr bwMode="auto">
          <a:xfrm>
            <a:off x="3302096" y="1100539"/>
            <a:ext cx="21167" cy="1468967"/>
          </a:xfrm>
          <a:custGeom>
            <a:avLst/>
            <a:gdLst>
              <a:gd name="T0" fmla="*/ 24 w 24"/>
              <a:gd name="T1" fmla="*/ 1728 h 1740"/>
              <a:gd name="T2" fmla="*/ 0 w 24"/>
              <a:gd name="T3" fmla="*/ 1676 h 1740"/>
              <a:gd name="T4" fmla="*/ 0 w 24"/>
              <a:gd name="T5" fmla="*/ 1676 h 1740"/>
              <a:gd name="T6" fmla="*/ 24 w 24"/>
              <a:gd name="T7" fmla="*/ 1624 h 1740"/>
              <a:gd name="T8" fmla="*/ 0 w 24"/>
              <a:gd name="T9" fmla="*/ 1572 h 1740"/>
              <a:gd name="T10" fmla="*/ 0 w 24"/>
              <a:gd name="T11" fmla="*/ 1572 h 1740"/>
              <a:gd name="T12" fmla="*/ 24 w 24"/>
              <a:gd name="T13" fmla="*/ 1520 h 1740"/>
              <a:gd name="T14" fmla="*/ 0 w 24"/>
              <a:gd name="T15" fmla="*/ 1468 h 1740"/>
              <a:gd name="T16" fmla="*/ 0 w 24"/>
              <a:gd name="T17" fmla="*/ 1468 h 1740"/>
              <a:gd name="T18" fmla="*/ 24 w 24"/>
              <a:gd name="T19" fmla="*/ 1416 h 1740"/>
              <a:gd name="T20" fmla="*/ 0 w 24"/>
              <a:gd name="T21" fmla="*/ 1364 h 1740"/>
              <a:gd name="T22" fmla="*/ 0 w 24"/>
              <a:gd name="T23" fmla="*/ 1364 h 1740"/>
              <a:gd name="T24" fmla="*/ 24 w 24"/>
              <a:gd name="T25" fmla="*/ 1312 h 1740"/>
              <a:gd name="T26" fmla="*/ 0 w 24"/>
              <a:gd name="T27" fmla="*/ 1260 h 1740"/>
              <a:gd name="T28" fmla="*/ 0 w 24"/>
              <a:gd name="T29" fmla="*/ 1260 h 1740"/>
              <a:gd name="T30" fmla="*/ 24 w 24"/>
              <a:gd name="T31" fmla="*/ 1208 h 1740"/>
              <a:gd name="T32" fmla="*/ 0 w 24"/>
              <a:gd name="T33" fmla="*/ 1156 h 1740"/>
              <a:gd name="T34" fmla="*/ 0 w 24"/>
              <a:gd name="T35" fmla="*/ 1156 h 1740"/>
              <a:gd name="T36" fmla="*/ 24 w 24"/>
              <a:gd name="T37" fmla="*/ 1104 h 1740"/>
              <a:gd name="T38" fmla="*/ 0 w 24"/>
              <a:gd name="T39" fmla="*/ 1052 h 1740"/>
              <a:gd name="T40" fmla="*/ 0 w 24"/>
              <a:gd name="T41" fmla="*/ 1052 h 1740"/>
              <a:gd name="T42" fmla="*/ 24 w 24"/>
              <a:gd name="T43" fmla="*/ 1000 h 1740"/>
              <a:gd name="T44" fmla="*/ 0 w 24"/>
              <a:gd name="T45" fmla="*/ 948 h 1740"/>
              <a:gd name="T46" fmla="*/ 0 w 24"/>
              <a:gd name="T47" fmla="*/ 948 h 1740"/>
              <a:gd name="T48" fmla="*/ 24 w 24"/>
              <a:gd name="T49" fmla="*/ 896 h 1740"/>
              <a:gd name="T50" fmla="*/ 0 w 24"/>
              <a:gd name="T51" fmla="*/ 844 h 1740"/>
              <a:gd name="T52" fmla="*/ 0 w 24"/>
              <a:gd name="T53" fmla="*/ 844 h 1740"/>
              <a:gd name="T54" fmla="*/ 24 w 24"/>
              <a:gd name="T55" fmla="*/ 792 h 1740"/>
              <a:gd name="T56" fmla="*/ 0 w 24"/>
              <a:gd name="T57" fmla="*/ 740 h 1740"/>
              <a:gd name="T58" fmla="*/ 0 w 24"/>
              <a:gd name="T59" fmla="*/ 740 h 1740"/>
              <a:gd name="T60" fmla="*/ 24 w 24"/>
              <a:gd name="T61" fmla="*/ 688 h 1740"/>
              <a:gd name="T62" fmla="*/ 0 w 24"/>
              <a:gd name="T63" fmla="*/ 636 h 1740"/>
              <a:gd name="T64" fmla="*/ 0 w 24"/>
              <a:gd name="T65" fmla="*/ 636 h 1740"/>
              <a:gd name="T66" fmla="*/ 24 w 24"/>
              <a:gd name="T67" fmla="*/ 584 h 1740"/>
              <a:gd name="T68" fmla="*/ 0 w 24"/>
              <a:gd name="T69" fmla="*/ 532 h 1740"/>
              <a:gd name="T70" fmla="*/ 0 w 24"/>
              <a:gd name="T71" fmla="*/ 532 h 1740"/>
              <a:gd name="T72" fmla="*/ 24 w 24"/>
              <a:gd name="T73" fmla="*/ 480 h 1740"/>
              <a:gd name="T74" fmla="*/ 0 w 24"/>
              <a:gd name="T75" fmla="*/ 428 h 1740"/>
              <a:gd name="T76" fmla="*/ 0 w 24"/>
              <a:gd name="T77" fmla="*/ 428 h 1740"/>
              <a:gd name="T78" fmla="*/ 24 w 24"/>
              <a:gd name="T79" fmla="*/ 376 h 1740"/>
              <a:gd name="T80" fmla="*/ 0 w 24"/>
              <a:gd name="T81" fmla="*/ 324 h 1740"/>
              <a:gd name="T82" fmla="*/ 0 w 24"/>
              <a:gd name="T83" fmla="*/ 324 h 1740"/>
              <a:gd name="T84" fmla="*/ 24 w 24"/>
              <a:gd name="T85" fmla="*/ 272 h 1740"/>
              <a:gd name="T86" fmla="*/ 0 w 24"/>
              <a:gd name="T87" fmla="*/ 220 h 1740"/>
              <a:gd name="T88" fmla="*/ 0 w 24"/>
              <a:gd name="T89" fmla="*/ 220 h 1740"/>
              <a:gd name="T90" fmla="*/ 24 w 24"/>
              <a:gd name="T91" fmla="*/ 168 h 1740"/>
              <a:gd name="T92" fmla="*/ 0 w 24"/>
              <a:gd name="T93" fmla="*/ 116 h 1740"/>
              <a:gd name="T94" fmla="*/ 0 w 24"/>
              <a:gd name="T95" fmla="*/ 116 h 1740"/>
              <a:gd name="T96" fmla="*/ 24 w 24"/>
              <a:gd name="T97" fmla="*/ 64 h 1740"/>
              <a:gd name="T98" fmla="*/ 0 w 24"/>
              <a:gd name="T99" fmla="*/ 12 h 1740"/>
              <a:gd name="T100" fmla="*/ 0 w 24"/>
              <a:gd name="T101" fmla="*/ 12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 h="1740">
                <a:moveTo>
                  <a:pt x="0" y="1728"/>
                </a:moveTo>
                <a:cubicBezTo>
                  <a:pt x="0" y="1728"/>
                  <a:pt x="0" y="1728"/>
                  <a:pt x="0" y="1728"/>
                </a:cubicBezTo>
                <a:cubicBezTo>
                  <a:pt x="0" y="1735"/>
                  <a:pt x="5" y="1740"/>
                  <a:pt x="12" y="1740"/>
                </a:cubicBezTo>
                <a:cubicBezTo>
                  <a:pt x="19" y="1740"/>
                  <a:pt x="24" y="1735"/>
                  <a:pt x="24" y="1728"/>
                </a:cubicBezTo>
                <a:cubicBezTo>
                  <a:pt x="24" y="1721"/>
                  <a:pt x="19" y="1716"/>
                  <a:pt x="12" y="1716"/>
                </a:cubicBezTo>
                <a:cubicBezTo>
                  <a:pt x="5" y="1716"/>
                  <a:pt x="0" y="1721"/>
                  <a:pt x="0" y="1728"/>
                </a:cubicBezTo>
                <a:close/>
                <a:moveTo>
                  <a:pt x="0" y="1676"/>
                </a:moveTo>
                <a:cubicBezTo>
                  <a:pt x="0" y="1676"/>
                  <a:pt x="0" y="1676"/>
                  <a:pt x="0" y="1676"/>
                </a:cubicBezTo>
                <a:cubicBezTo>
                  <a:pt x="0" y="1683"/>
                  <a:pt x="5" y="1688"/>
                  <a:pt x="12" y="1688"/>
                </a:cubicBezTo>
                <a:cubicBezTo>
                  <a:pt x="19" y="1688"/>
                  <a:pt x="24" y="1683"/>
                  <a:pt x="24" y="1676"/>
                </a:cubicBezTo>
                <a:cubicBezTo>
                  <a:pt x="24" y="1669"/>
                  <a:pt x="19" y="1664"/>
                  <a:pt x="12" y="1664"/>
                </a:cubicBezTo>
                <a:cubicBezTo>
                  <a:pt x="5" y="1664"/>
                  <a:pt x="0" y="1669"/>
                  <a:pt x="0" y="1676"/>
                </a:cubicBezTo>
                <a:close/>
                <a:moveTo>
                  <a:pt x="0" y="1624"/>
                </a:moveTo>
                <a:cubicBezTo>
                  <a:pt x="0" y="1624"/>
                  <a:pt x="0" y="1624"/>
                  <a:pt x="0" y="1624"/>
                </a:cubicBezTo>
                <a:cubicBezTo>
                  <a:pt x="0" y="1631"/>
                  <a:pt x="5" y="1636"/>
                  <a:pt x="12" y="1636"/>
                </a:cubicBezTo>
                <a:cubicBezTo>
                  <a:pt x="19" y="1636"/>
                  <a:pt x="24" y="1631"/>
                  <a:pt x="24" y="1624"/>
                </a:cubicBezTo>
                <a:cubicBezTo>
                  <a:pt x="24" y="1617"/>
                  <a:pt x="19" y="1612"/>
                  <a:pt x="12" y="1612"/>
                </a:cubicBezTo>
                <a:cubicBezTo>
                  <a:pt x="5" y="1612"/>
                  <a:pt x="0" y="1617"/>
                  <a:pt x="0" y="1624"/>
                </a:cubicBezTo>
                <a:close/>
                <a:moveTo>
                  <a:pt x="0" y="1572"/>
                </a:moveTo>
                <a:cubicBezTo>
                  <a:pt x="0" y="1572"/>
                  <a:pt x="0" y="1572"/>
                  <a:pt x="0" y="1572"/>
                </a:cubicBezTo>
                <a:cubicBezTo>
                  <a:pt x="0" y="1579"/>
                  <a:pt x="5" y="1584"/>
                  <a:pt x="12" y="1584"/>
                </a:cubicBezTo>
                <a:cubicBezTo>
                  <a:pt x="19" y="1584"/>
                  <a:pt x="24" y="1579"/>
                  <a:pt x="24" y="1572"/>
                </a:cubicBezTo>
                <a:cubicBezTo>
                  <a:pt x="24" y="1565"/>
                  <a:pt x="19" y="1560"/>
                  <a:pt x="12" y="1560"/>
                </a:cubicBezTo>
                <a:cubicBezTo>
                  <a:pt x="5" y="1560"/>
                  <a:pt x="0" y="1565"/>
                  <a:pt x="0" y="1572"/>
                </a:cubicBezTo>
                <a:close/>
                <a:moveTo>
                  <a:pt x="0" y="1520"/>
                </a:moveTo>
                <a:cubicBezTo>
                  <a:pt x="0" y="1520"/>
                  <a:pt x="0" y="1520"/>
                  <a:pt x="0" y="1520"/>
                </a:cubicBezTo>
                <a:cubicBezTo>
                  <a:pt x="0" y="1527"/>
                  <a:pt x="5" y="1532"/>
                  <a:pt x="12" y="1532"/>
                </a:cubicBezTo>
                <a:cubicBezTo>
                  <a:pt x="19" y="1532"/>
                  <a:pt x="24" y="1527"/>
                  <a:pt x="24" y="1520"/>
                </a:cubicBezTo>
                <a:cubicBezTo>
                  <a:pt x="24" y="1513"/>
                  <a:pt x="19" y="1508"/>
                  <a:pt x="12" y="1508"/>
                </a:cubicBezTo>
                <a:cubicBezTo>
                  <a:pt x="5" y="1508"/>
                  <a:pt x="0" y="1513"/>
                  <a:pt x="0" y="1520"/>
                </a:cubicBezTo>
                <a:close/>
                <a:moveTo>
                  <a:pt x="0" y="1468"/>
                </a:moveTo>
                <a:cubicBezTo>
                  <a:pt x="0" y="1468"/>
                  <a:pt x="0" y="1468"/>
                  <a:pt x="0" y="1468"/>
                </a:cubicBezTo>
                <a:cubicBezTo>
                  <a:pt x="0" y="1475"/>
                  <a:pt x="5" y="1480"/>
                  <a:pt x="12" y="1480"/>
                </a:cubicBezTo>
                <a:cubicBezTo>
                  <a:pt x="19" y="1480"/>
                  <a:pt x="24" y="1475"/>
                  <a:pt x="24" y="1468"/>
                </a:cubicBezTo>
                <a:cubicBezTo>
                  <a:pt x="24" y="1461"/>
                  <a:pt x="19" y="1456"/>
                  <a:pt x="12" y="1456"/>
                </a:cubicBezTo>
                <a:cubicBezTo>
                  <a:pt x="5" y="1456"/>
                  <a:pt x="0" y="1461"/>
                  <a:pt x="0" y="1468"/>
                </a:cubicBezTo>
                <a:close/>
                <a:moveTo>
                  <a:pt x="0" y="1416"/>
                </a:moveTo>
                <a:cubicBezTo>
                  <a:pt x="0" y="1416"/>
                  <a:pt x="0" y="1416"/>
                  <a:pt x="0" y="1416"/>
                </a:cubicBezTo>
                <a:cubicBezTo>
                  <a:pt x="0" y="1423"/>
                  <a:pt x="5" y="1428"/>
                  <a:pt x="12" y="1428"/>
                </a:cubicBezTo>
                <a:cubicBezTo>
                  <a:pt x="19" y="1428"/>
                  <a:pt x="24" y="1423"/>
                  <a:pt x="24" y="1416"/>
                </a:cubicBezTo>
                <a:cubicBezTo>
                  <a:pt x="24" y="1409"/>
                  <a:pt x="19" y="1404"/>
                  <a:pt x="12" y="1404"/>
                </a:cubicBezTo>
                <a:cubicBezTo>
                  <a:pt x="5" y="1404"/>
                  <a:pt x="0" y="1409"/>
                  <a:pt x="0" y="1416"/>
                </a:cubicBezTo>
                <a:close/>
                <a:moveTo>
                  <a:pt x="0" y="1364"/>
                </a:moveTo>
                <a:cubicBezTo>
                  <a:pt x="0" y="1364"/>
                  <a:pt x="0" y="1364"/>
                  <a:pt x="0" y="1364"/>
                </a:cubicBezTo>
                <a:cubicBezTo>
                  <a:pt x="0" y="1371"/>
                  <a:pt x="5" y="1376"/>
                  <a:pt x="12" y="1376"/>
                </a:cubicBezTo>
                <a:cubicBezTo>
                  <a:pt x="19" y="1376"/>
                  <a:pt x="24" y="1371"/>
                  <a:pt x="24" y="1364"/>
                </a:cubicBezTo>
                <a:cubicBezTo>
                  <a:pt x="24" y="1357"/>
                  <a:pt x="19" y="1352"/>
                  <a:pt x="12" y="1352"/>
                </a:cubicBezTo>
                <a:cubicBezTo>
                  <a:pt x="5" y="1352"/>
                  <a:pt x="0" y="1357"/>
                  <a:pt x="0" y="1364"/>
                </a:cubicBezTo>
                <a:close/>
                <a:moveTo>
                  <a:pt x="0" y="1312"/>
                </a:moveTo>
                <a:cubicBezTo>
                  <a:pt x="0" y="1312"/>
                  <a:pt x="0" y="1312"/>
                  <a:pt x="0" y="1312"/>
                </a:cubicBezTo>
                <a:cubicBezTo>
                  <a:pt x="0" y="1319"/>
                  <a:pt x="5" y="1324"/>
                  <a:pt x="12" y="1324"/>
                </a:cubicBezTo>
                <a:cubicBezTo>
                  <a:pt x="19" y="1324"/>
                  <a:pt x="24" y="1319"/>
                  <a:pt x="24" y="1312"/>
                </a:cubicBezTo>
                <a:cubicBezTo>
                  <a:pt x="24" y="1305"/>
                  <a:pt x="19" y="1300"/>
                  <a:pt x="12" y="1300"/>
                </a:cubicBezTo>
                <a:cubicBezTo>
                  <a:pt x="5" y="1300"/>
                  <a:pt x="0" y="1305"/>
                  <a:pt x="0" y="1312"/>
                </a:cubicBezTo>
                <a:close/>
                <a:moveTo>
                  <a:pt x="0" y="1260"/>
                </a:moveTo>
                <a:cubicBezTo>
                  <a:pt x="0" y="1260"/>
                  <a:pt x="0" y="1260"/>
                  <a:pt x="0" y="1260"/>
                </a:cubicBezTo>
                <a:cubicBezTo>
                  <a:pt x="0" y="1267"/>
                  <a:pt x="5" y="1272"/>
                  <a:pt x="12" y="1272"/>
                </a:cubicBezTo>
                <a:cubicBezTo>
                  <a:pt x="19" y="1272"/>
                  <a:pt x="24" y="1267"/>
                  <a:pt x="24" y="1260"/>
                </a:cubicBezTo>
                <a:cubicBezTo>
                  <a:pt x="24" y="1253"/>
                  <a:pt x="19" y="1248"/>
                  <a:pt x="12" y="1248"/>
                </a:cubicBezTo>
                <a:cubicBezTo>
                  <a:pt x="5" y="1248"/>
                  <a:pt x="0" y="1253"/>
                  <a:pt x="0" y="1260"/>
                </a:cubicBezTo>
                <a:close/>
                <a:moveTo>
                  <a:pt x="0" y="1208"/>
                </a:moveTo>
                <a:cubicBezTo>
                  <a:pt x="0" y="1208"/>
                  <a:pt x="0" y="1208"/>
                  <a:pt x="0" y="1208"/>
                </a:cubicBezTo>
                <a:cubicBezTo>
                  <a:pt x="0" y="1215"/>
                  <a:pt x="5" y="1220"/>
                  <a:pt x="12" y="1220"/>
                </a:cubicBezTo>
                <a:cubicBezTo>
                  <a:pt x="19" y="1220"/>
                  <a:pt x="24" y="1215"/>
                  <a:pt x="24" y="1208"/>
                </a:cubicBezTo>
                <a:cubicBezTo>
                  <a:pt x="24" y="1201"/>
                  <a:pt x="19" y="1196"/>
                  <a:pt x="12" y="1196"/>
                </a:cubicBezTo>
                <a:cubicBezTo>
                  <a:pt x="5" y="1196"/>
                  <a:pt x="0" y="1201"/>
                  <a:pt x="0" y="1208"/>
                </a:cubicBezTo>
                <a:close/>
                <a:moveTo>
                  <a:pt x="0" y="1156"/>
                </a:moveTo>
                <a:cubicBezTo>
                  <a:pt x="0" y="1156"/>
                  <a:pt x="0" y="1156"/>
                  <a:pt x="0" y="1156"/>
                </a:cubicBezTo>
                <a:cubicBezTo>
                  <a:pt x="0" y="1163"/>
                  <a:pt x="5" y="1168"/>
                  <a:pt x="12" y="1168"/>
                </a:cubicBezTo>
                <a:cubicBezTo>
                  <a:pt x="19" y="1168"/>
                  <a:pt x="24" y="1163"/>
                  <a:pt x="24" y="1156"/>
                </a:cubicBezTo>
                <a:cubicBezTo>
                  <a:pt x="24" y="1149"/>
                  <a:pt x="19" y="1144"/>
                  <a:pt x="12" y="1144"/>
                </a:cubicBezTo>
                <a:cubicBezTo>
                  <a:pt x="5" y="1144"/>
                  <a:pt x="0" y="1149"/>
                  <a:pt x="0" y="1156"/>
                </a:cubicBezTo>
                <a:close/>
                <a:moveTo>
                  <a:pt x="0" y="1104"/>
                </a:moveTo>
                <a:cubicBezTo>
                  <a:pt x="0" y="1104"/>
                  <a:pt x="0" y="1104"/>
                  <a:pt x="0" y="1104"/>
                </a:cubicBezTo>
                <a:cubicBezTo>
                  <a:pt x="0" y="1111"/>
                  <a:pt x="5" y="1116"/>
                  <a:pt x="12" y="1116"/>
                </a:cubicBezTo>
                <a:cubicBezTo>
                  <a:pt x="19" y="1116"/>
                  <a:pt x="24" y="1111"/>
                  <a:pt x="24" y="1104"/>
                </a:cubicBezTo>
                <a:cubicBezTo>
                  <a:pt x="24" y="1097"/>
                  <a:pt x="19" y="1092"/>
                  <a:pt x="12" y="1092"/>
                </a:cubicBezTo>
                <a:cubicBezTo>
                  <a:pt x="5" y="1092"/>
                  <a:pt x="0" y="1097"/>
                  <a:pt x="0" y="1104"/>
                </a:cubicBezTo>
                <a:close/>
                <a:moveTo>
                  <a:pt x="0" y="1052"/>
                </a:moveTo>
                <a:cubicBezTo>
                  <a:pt x="0" y="1052"/>
                  <a:pt x="0" y="1052"/>
                  <a:pt x="0" y="1052"/>
                </a:cubicBezTo>
                <a:cubicBezTo>
                  <a:pt x="0" y="1059"/>
                  <a:pt x="5" y="1064"/>
                  <a:pt x="12" y="1064"/>
                </a:cubicBezTo>
                <a:cubicBezTo>
                  <a:pt x="19" y="1064"/>
                  <a:pt x="24" y="1059"/>
                  <a:pt x="24" y="1052"/>
                </a:cubicBezTo>
                <a:cubicBezTo>
                  <a:pt x="24" y="1045"/>
                  <a:pt x="19" y="1040"/>
                  <a:pt x="12" y="1040"/>
                </a:cubicBezTo>
                <a:cubicBezTo>
                  <a:pt x="5" y="1040"/>
                  <a:pt x="0" y="1045"/>
                  <a:pt x="0" y="1052"/>
                </a:cubicBezTo>
                <a:close/>
                <a:moveTo>
                  <a:pt x="0" y="1000"/>
                </a:moveTo>
                <a:cubicBezTo>
                  <a:pt x="0" y="1000"/>
                  <a:pt x="0" y="1000"/>
                  <a:pt x="0" y="1000"/>
                </a:cubicBezTo>
                <a:cubicBezTo>
                  <a:pt x="0" y="1007"/>
                  <a:pt x="5" y="1012"/>
                  <a:pt x="12" y="1012"/>
                </a:cubicBezTo>
                <a:cubicBezTo>
                  <a:pt x="19" y="1012"/>
                  <a:pt x="24" y="1007"/>
                  <a:pt x="24" y="1000"/>
                </a:cubicBezTo>
                <a:cubicBezTo>
                  <a:pt x="24" y="993"/>
                  <a:pt x="19" y="988"/>
                  <a:pt x="12" y="988"/>
                </a:cubicBezTo>
                <a:cubicBezTo>
                  <a:pt x="5" y="988"/>
                  <a:pt x="0" y="993"/>
                  <a:pt x="0" y="1000"/>
                </a:cubicBezTo>
                <a:close/>
                <a:moveTo>
                  <a:pt x="0" y="948"/>
                </a:moveTo>
                <a:cubicBezTo>
                  <a:pt x="0" y="948"/>
                  <a:pt x="0" y="948"/>
                  <a:pt x="0" y="948"/>
                </a:cubicBezTo>
                <a:cubicBezTo>
                  <a:pt x="0" y="955"/>
                  <a:pt x="5" y="960"/>
                  <a:pt x="12" y="960"/>
                </a:cubicBezTo>
                <a:cubicBezTo>
                  <a:pt x="19" y="960"/>
                  <a:pt x="24" y="955"/>
                  <a:pt x="24" y="948"/>
                </a:cubicBezTo>
                <a:cubicBezTo>
                  <a:pt x="24" y="941"/>
                  <a:pt x="19" y="936"/>
                  <a:pt x="12" y="936"/>
                </a:cubicBezTo>
                <a:cubicBezTo>
                  <a:pt x="5" y="936"/>
                  <a:pt x="0" y="941"/>
                  <a:pt x="0" y="948"/>
                </a:cubicBezTo>
                <a:close/>
                <a:moveTo>
                  <a:pt x="0" y="896"/>
                </a:moveTo>
                <a:cubicBezTo>
                  <a:pt x="0" y="896"/>
                  <a:pt x="0" y="896"/>
                  <a:pt x="0" y="896"/>
                </a:cubicBezTo>
                <a:cubicBezTo>
                  <a:pt x="0" y="903"/>
                  <a:pt x="5" y="908"/>
                  <a:pt x="12" y="908"/>
                </a:cubicBezTo>
                <a:cubicBezTo>
                  <a:pt x="19" y="908"/>
                  <a:pt x="24" y="903"/>
                  <a:pt x="24" y="896"/>
                </a:cubicBezTo>
                <a:cubicBezTo>
                  <a:pt x="24" y="889"/>
                  <a:pt x="19" y="884"/>
                  <a:pt x="12" y="884"/>
                </a:cubicBezTo>
                <a:cubicBezTo>
                  <a:pt x="5" y="884"/>
                  <a:pt x="0" y="889"/>
                  <a:pt x="0" y="896"/>
                </a:cubicBezTo>
                <a:close/>
                <a:moveTo>
                  <a:pt x="0" y="844"/>
                </a:moveTo>
                <a:cubicBezTo>
                  <a:pt x="0" y="844"/>
                  <a:pt x="0" y="844"/>
                  <a:pt x="0" y="844"/>
                </a:cubicBezTo>
                <a:cubicBezTo>
                  <a:pt x="0" y="851"/>
                  <a:pt x="5" y="856"/>
                  <a:pt x="12" y="856"/>
                </a:cubicBezTo>
                <a:cubicBezTo>
                  <a:pt x="19" y="856"/>
                  <a:pt x="24" y="851"/>
                  <a:pt x="24" y="844"/>
                </a:cubicBezTo>
                <a:cubicBezTo>
                  <a:pt x="24" y="837"/>
                  <a:pt x="19" y="832"/>
                  <a:pt x="12" y="832"/>
                </a:cubicBezTo>
                <a:cubicBezTo>
                  <a:pt x="5" y="832"/>
                  <a:pt x="0" y="837"/>
                  <a:pt x="0" y="844"/>
                </a:cubicBezTo>
                <a:close/>
                <a:moveTo>
                  <a:pt x="0" y="792"/>
                </a:moveTo>
                <a:cubicBezTo>
                  <a:pt x="0" y="792"/>
                  <a:pt x="0" y="792"/>
                  <a:pt x="0" y="792"/>
                </a:cubicBezTo>
                <a:cubicBezTo>
                  <a:pt x="0" y="799"/>
                  <a:pt x="5" y="804"/>
                  <a:pt x="12" y="804"/>
                </a:cubicBezTo>
                <a:cubicBezTo>
                  <a:pt x="19" y="804"/>
                  <a:pt x="24" y="799"/>
                  <a:pt x="24" y="792"/>
                </a:cubicBezTo>
                <a:cubicBezTo>
                  <a:pt x="24" y="785"/>
                  <a:pt x="19" y="780"/>
                  <a:pt x="12" y="780"/>
                </a:cubicBezTo>
                <a:cubicBezTo>
                  <a:pt x="5" y="780"/>
                  <a:pt x="0" y="785"/>
                  <a:pt x="0" y="792"/>
                </a:cubicBezTo>
                <a:close/>
                <a:moveTo>
                  <a:pt x="0" y="740"/>
                </a:moveTo>
                <a:cubicBezTo>
                  <a:pt x="0" y="740"/>
                  <a:pt x="0" y="740"/>
                  <a:pt x="0" y="740"/>
                </a:cubicBezTo>
                <a:cubicBezTo>
                  <a:pt x="0" y="747"/>
                  <a:pt x="5" y="752"/>
                  <a:pt x="12" y="752"/>
                </a:cubicBezTo>
                <a:cubicBezTo>
                  <a:pt x="19" y="752"/>
                  <a:pt x="24" y="747"/>
                  <a:pt x="24" y="740"/>
                </a:cubicBezTo>
                <a:cubicBezTo>
                  <a:pt x="24" y="733"/>
                  <a:pt x="19" y="728"/>
                  <a:pt x="12" y="728"/>
                </a:cubicBezTo>
                <a:cubicBezTo>
                  <a:pt x="5" y="728"/>
                  <a:pt x="0" y="733"/>
                  <a:pt x="0" y="740"/>
                </a:cubicBezTo>
                <a:close/>
                <a:moveTo>
                  <a:pt x="0" y="688"/>
                </a:moveTo>
                <a:cubicBezTo>
                  <a:pt x="0" y="688"/>
                  <a:pt x="0" y="688"/>
                  <a:pt x="0" y="688"/>
                </a:cubicBezTo>
                <a:cubicBezTo>
                  <a:pt x="0" y="695"/>
                  <a:pt x="5" y="700"/>
                  <a:pt x="12" y="700"/>
                </a:cubicBezTo>
                <a:cubicBezTo>
                  <a:pt x="19" y="700"/>
                  <a:pt x="24" y="695"/>
                  <a:pt x="24" y="688"/>
                </a:cubicBezTo>
                <a:cubicBezTo>
                  <a:pt x="24" y="681"/>
                  <a:pt x="19" y="676"/>
                  <a:pt x="12" y="676"/>
                </a:cubicBezTo>
                <a:cubicBezTo>
                  <a:pt x="5" y="676"/>
                  <a:pt x="0" y="681"/>
                  <a:pt x="0" y="688"/>
                </a:cubicBezTo>
                <a:close/>
                <a:moveTo>
                  <a:pt x="0" y="636"/>
                </a:moveTo>
                <a:cubicBezTo>
                  <a:pt x="0" y="636"/>
                  <a:pt x="0" y="636"/>
                  <a:pt x="0" y="636"/>
                </a:cubicBezTo>
                <a:cubicBezTo>
                  <a:pt x="0" y="643"/>
                  <a:pt x="5" y="648"/>
                  <a:pt x="12" y="648"/>
                </a:cubicBezTo>
                <a:cubicBezTo>
                  <a:pt x="19" y="648"/>
                  <a:pt x="24" y="643"/>
                  <a:pt x="24" y="636"/>
                </a:cubicBezTo>
                <a:cubicBezTo>
                  <a:pt x="24" y="629"/>
                  <a:pt x="19" y="624"/>
                  <a:pt x="12" y="624"/>
                </a:cubicBezTo>
                <a:cubicBezTo>
                  <a:pt x="5" y="624"/>
                  <a:pt x="0" y="629"/>
                  <a:pt x="0" y="636"/>
                </a:cubicBezTo>
                <a:close/>
                <a:moveTo>
                  <a:pt x="0" y="584"/>
                </a:moveTo>
                <a:cubicBezTo>
                  <a:pt x="0" y="584"/>
                  <a:pt x="0" y="584"/>
                  <a:pt x="0" y="584"/>
                </a:cubicBezTo>
                <a:cubicBezTo>
                  <a:pt x="0" y="591"/>
                  <a:pt x="5" y="596"/>
                  <a:pt x="12" y="596"/>
                </a:cubicBezTo>
                <a:cubicBezTo>
                  <a:pt x="19" y="596"/>
                  <a:pt x="24" y="591"/>
                  <a:pt x="24" y="584"/>
                </a:cubicBezTo>
                <a:cubicBezTo>
                  <a:pt x="24" y="577"/>
                  <a:pt x="19" y="572"/>
                  <a:pt x="12" y="572"/>
                </a:cubicBezTo>
                <a:cubicBezTo>
                  <a:pt x="5" y="572"/>
                  <a:pt x="0" y="577"/>
                  <a:pt x="0" y="584"/>
                </a:cubicBezTo>
                <a:close/>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7" name="Oval 95"/>
          <p:cNvSpPr>
            <a:spLocks noChangeArrowheads="1"/>
          </p:cNvSpPr>
          <p:nvPr userDrawn="1">
            <p:custDataLst>
              <p:tags r:id="rId89"/>
            </p:custDataLst>
          </p:nvPr>
        </p:nvSpPr>
        <p:spPr bwMode="auto">
          <a:xfrm>
            <a:off x="9254163" y="6595533"/>
            <a:ext cx="467784" cy="114300"/>
          </a:xfrm>
          <a:prstGeom prst="ellipse">
            <a:avLst/>
          </a:prstGeom>
          <a:solidFill>
            <a:srgbClr val="D78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8" name="Freeform 96"/>
          <p:cNvSpPr/>
          <p:nvPr userDrawn="1">
            <p:custDataLst>
              <p:tags r:id="rId90"/>
            </p:custDataLst>
          </p:nvPr>
        </p:nvSpPr>
        <p:spPr bwMode="auto">
          <a:xfrm>
            <a:off x="8733463" y="4665133"/>
            <a:ext cx="1473200" cy="1464733"/>
          </a:xfrm>
          <a:custGeom>
            <a:avLst/>
            <a:gdLst>
              <a:gd name="T0" fmla="*/ 1263 w 1734"/>
              <a:gd name="T1" fmla="*/ 562 h 1735"/>
              <a:gd name="T2" fmla="*/ 872 w 1734"/>
              <a:gd name="T3" fmla="*/ 0 h 1735"/>
              <a:gd name="T4" fmla="*/ 481 w 1734"/>
              <a:gd name="T5" fmla="*/ 562 h 1735"/>
              <a:gd name="T6" fmla="*/ 868 w 1734"/>
              <a:gd name="T7" fmla="*/ 1734 h 1735"/>
              <a:gd name="T8" fmla="*/ 868 w 1734"/>
              <a:gd name="T9" fmla="*/ 1735 h 1735"/>
              <a:gd name="T10" fmla="*/ 868 w 1734"/>
              <a:gd name="T11" fmla="*/ 1735 h 1735"/>
              <a:gd name="T12" fmla="*/ 868 w 1734"/>
              <a:gd name="T13" fmla="*/ 1735 h 1735"/>
              <a:gd name="T14" fmla="*/ 868 w 1734"/>
              <a:gd name="T15" fmla="*/ 1734 h 1735"/>
              <a:gd name="T16" fmla="*/ 1263 w 1734"/>
              <a:gd name="T17" fmla="*/ 562 h 1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3" h="1735">
                <a:moveTo>
                  <a:pt x="1263" y="562"/>
                </a:moveTo>
                <a:cubicBezTo>
                  <a:pt x="1065" y="241"/>
                  <a:pt x="872" y="0"/>
                  <a:pt x="872" y="0"/>
                </a:cubicBezTo>
                <a:cubicBezTo>
                  <a:pt x="872" y="0"/>
                  <a:pt x="690" y="249"/>
                  <a:pt x="481" y="562"/>
                </a:cubicBezTo>
                <a:cubicBezTo>
                  <a:pt x="0" y="1280"/>
                  <a:pt x="552" y="1704"/>
                  <a:pt x="868" y="1734"/>
                </a:cubicBezTo>
                <a:cubicBezTo>
                  <a:pt x="868" y="1735"/>
                  <a:pt x="868" y="1735"/>
                  <a:pt x="868" y="1735"/>
                </a:cubicBezTo>
                <a:cubicBezTo>
                  <a:pt x="868" y="1735"/>
                  <a:pt x="864" y="1735"/>
                  <a:pt x="868" y="1735"/>
                </a:cubicBezTo>
                <a:cubicBezTo>
                  <a:pt x="872" y="1735"/>
                  <a:pt x="868" y="1735"/>
                  <a:pt x="868" y="1735"/>
                </a:cubicBezTo>
                <a:cubicBezTo>
                  <a:pt x="868" y="1734"/>
                  <a:pt x="868" y="1734"/>
                  <a:pt x="868" y="1734"/>
                </a:cubicBezTo>
                <a:cubicBezTo>
                  <a:pt x="1224" y="1704"/>
                  <a:pt x="1734" y="1328"/>
                  <a:pt x="1263" y="562"/>
                </a:cubicBezTo>
              </a:path>
            </a:pathLst>
          </a:custGeom>
          <a:solidFill>
            <a:srgbClr val="FFC4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9" name="Freeform 97"/>
          <p:cNvSpPr>
            <a:spLocks noEditPoints="1"/>
          </p:cNvSpPr>
          <p:nvPr userDrawn="1">
            <p:custDataLst>
              <p:tags r:id="rId91"/>
            </p:custDataLst>
          </p:nvPr>
        </p:nvSpPr>
        <p:spPr bwMode="auto">
          <a:xfrm>
            <a:off x="9478529" y="4665133"/>
            <a:ext cx="21167" cy="1464733"/>
          </a:xfrm>
          <a:custGeom>
            <a:avLst/>
            <a:gdLst>
              <a:gd name="T0" fmla="*/ 25 w 25"/>
              <a:gd name="T1" fmla="*/ 1730 h 1735"/>
              <a:gd name="T2" fmla="*/ 0 w 25"/>
              <a:gd name="T3" fmla="*/ 1733 h 1735"/>
              <a:gd name="T4" fmla="*/ 8 w 25"/>
              <a:gd name="T5" fmla="*/ 1734 h 1735"/>
              <a:gd name="T6" fmla="*/ 8 w 25"/>
              <a:gd name="T7" fmla="*/ 1735 h 1735"/>
              <a:gd name="T8" fmla="*/ 16 w 25"/>
              <a:gd name="T9" fmla="*/ 1735 h 1735"/>
              <a:gd name="T10" fmla="*/ 25 w 25"/>
              <a:gd name="T11" fmla="*/ 1735 h 1735"/>
              <a:gd name="T12" fmla="*/ 25 w 25"/>
              <a:gd name="T13" fmla="*/ 1730 h 1735"/>
              <a:gd name="T14" fmla="*/ 11 w 25"/>
              <a:gd name="T15" fmla="*/ 0 h 1735"/>
              <a:gd name="T16" fmla="*/ 4 w 25"/>
              <a:gd name="T17" fmla="*/ 10 h 1735"/>
              <a:gd name="T18" fmla="*/ 25 w 25"/>
              <a:gd name="T19" fmla="*/ 38 h 1735"/>
              <a:gd name="T20" fmla="*/ 25 w 25"/>
              <a:gd name="T21" fmla="*/ 18 h 1735"/>
              <a:gd name="T22" fmla="*/ 11 w 25"/>
              <a:gd name="T23" fmla="*/ 0 h 1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735">
                <a:moveTo>
                  <a:pt x="25" y="1730"/>
                </a:moveTo>
                <a:cubicBezTo>
                  <a:pt x="17" y="1732"/>
                  <a:pt x="8" y="1733"/>
                  <a:pt x="0" y="1733"/>
                </a:cubicBezTo>
                <a:cubicBezTo>
                  <a:pt x="3" y="1734"/>
                  <a:pt x="5" y="1734"/>
                  <a:pt x="8" y="1734"/>
                </a:cubicBezTo>
                <a:cubicBezTo>
                  <a:pt x="8" y="1735"/>
                  <a:pt x="8" y="1735"/>
                  <a:pt x="8" y="1735"/>
                </a:cubicBezTo>
                <a:cubicBezTo>
                  <a:pt x="8" y="1735"/>
                  <a:pt x="12" y="1735"/>
                  <a:pt x="16" y="1735"/>
                </a:cubicBezTo>
                <a:cubicBezTo>
                  <a:pt x="20" y="1735"/>
                  <a:pt x="8" y="1735"/>
                  <a:pt x="25" y="1735"/>
                </a:cubicBezTo>
                <a:cubicBezTo>
                  <a:pt x="25" y="1730"/>
                  <a:pt x="25" y="1730"/>
                  <a:pt x="25" y="1730"/>
                </a:cubicBezTo>
                <a:moveTo>
                  <a:pt x="11" y="0"/>
                </a:moveTo>
                <a:cubicBezTo>
                  <a:pt x="11" y="0"/>
                  <a:pt x="8" y="4"/>
                  <a:pt x="4" y="10"/>
                </a:cubicBezTo>
                <a:cubicBezTo>
                  <a:pt x="9" y="17"/>
                  <a:pt x="16" y="26"/>
                  <a:pt x="25" y="38"/>
                </a:cubicBezTo>
                <a:cubicBezTo>
                  <a:pt x="25" y="18"/>
                  <a:pt x="25" y="18"/>
                  <a:pt x="25" y="18"/>
                </a:cubicBezTo>
                <a:cubicBezTo>
                  <a:pt x="16" y="7"/>
                  <a:pt x="11" y="0"/>
                  <a:pt x="11" y="0"/>
                </a:cubicBezTo>
              </a:path>
            </a:pathLst>
          </a:custGeom>
          <a:solidFill>
            <a:srgbClr val="CCC6E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0" name="Freeform 98"/>
          <p:cNvSpPr/>
          <p:nvPr userDrawn="1">
            <p:custDataLst>
              <p:tags r:id="rId92"/>
            </p:custDataLst>
          </p:nvPr>
        </p:nvSpPr>
        <p:spPr bwMode="auto">
          <a:xfrm>
            <a:off x="8750396" y="4673600"/>
            <a:ext cx="749300" cy="1456267"/>
          </a:xfrm>
          <a:custGeom>
            <a:avLst/>
            <a:gdLst>
              <a:gd name="T0" fmla="*/ 862 w 883"/>
              <a:gd name="T1" fmla="*/ 0 h 1723"/>
              <a:gd name="T2" fmla="*/ 478 w 883"/>
              <a:gd name="T3" fmla="*/ 552 h 1723"/>
              <a:gd name="T4" fmla="*/ 858 w 883"/>
              <a:gd name="T5" fmla="*/ 1723 h 1723"/>
              <a:gd name="T6" fmla="*/ 883 w 883"/>
              <a:gd name="T7" fmla="*/ 1720 h 1723"/>
              <a:gd name="T8" fmla="*/ 883 w 883"/>
              <a:gd name="T9" fmla="*/ 28 h 1723"/>
              <a:gd name="T10" fmla="*/ 862 w 883"/>
              <a:gd name="T11" fmla="*/ 0 h 1723"/>
            </a:gdLst>
            <a:ahLst/>
            <a:cxnLst>
              <a:cxn ang="0">
                <a:pos x="T0" y="T1"/>
              </a:cxn>
              <a:cxn ang="0">
                <a:pos x="T2" y="T3"/>
              </a:cxn>
              <a:cxn ang="0">
                <a:pos x="T4" y="T5"/>
              </a:cxn>
              <a:cxn ang="0">
                <a:pos x="T6" y="T7"/>
              </a:cxn>
              <a:cxn ang="0">
                <a:pos x="T8" y="T9"/>
              </a:cxn>
              <a:cxn ang="0">
                <a:pos x="T10" y="T11"/>
              </a:cxn>
            </a:cxnLst>
            <a:rect l="0" t="0" r="r" b="b"/>
            <a:pathLst>
              <a:path w="883" h="1723">
                <a:moveTo>
                  <a:pt x="862" y="0"/>
                </a:moveTo>
                <a:cubicBezTo>
                  <a:pt x="826" y="49"/>
                  <a:pt x="663" y="275"/>
                  <a:pt x="478" y="552"/>
                </a:cubicBezTo>
                <a:cubicBezTo>
                  <a:pt x="0" y="1265"/>
                  <a:pt x="537" y="1688"/>
                  <a:pt x="858" y="1723"/>
                </a:cubicBezTo>
                <a:cubicBezTo>
                  <a:pt x="866" y="1723"/>
                  <a:pt x="875" y="1722"/>
                  <a:pt x="883" y="1720"/>
                </a:cubicBezTo>
                <a:cubicBezTo>
                  <a:pt x="883" y="28"/>
                  <a:pt x="883" y="28"/>
                  <a:pt x="883" y="28"/>
                </a:cubicBezTo>
                <a:cubicBezTo>
                  <a:pt x="874" y="16"/>
                  <a:pt x="867" y="7"/>
                  <a:pt x="862" y="0"/>
                </a:cubicBezTo>
              </a:path>
            </a:pathLst>
          </a:custGeom>
          <a:solidFill>
            <a:srgbClr val="FFE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1" name="Freeform 99"/>
          <p:cNvSpPr/>
          <p:nvPr userDrawn="1">
            <p:custDataLst>
              <p:tags r:id="rId93"/>
            </p:custDataLst>
          </p:nvPr>
        </p:nvSpPr>
        <p:spPr bwMode="auto">
          <a:xfrm>
            <a:off x="9222413" y="5469467"/>
            <a:ext cx="514351" cy="1170516"/>
          </a:xfrm>
          <a:custGeom>
            <a:avLst/>
            <a:gdLst>
              <a:gd name="T0" fmla="*/ 243 w 243"/>
              <a:gd name="T1" fmla="*/ 98 h 553"/>
              <a:gd name="T2" fmla="*/ 138 w 243"/>
              <a:gd name="T3" fmla="*/ 159 h 553"/>
              <a:gd name="T4" fmla="*/ 122 w 243"/>
              <a:gd name="T5" fmla="*/ 0 h 553"/>
              <a:gd name="T6" fmla="*/ 105 w 243"/>
              <a:gd name="T7" fmla="*/ 159 h 553"/>
              <a:gd name="T8" fmla="*/ 0 w 243"/>
              <a:gd name="T9" fmla="*/ 98 h 553"/>
              <a:gd name="T10" fmla="*/ 97 w 243"/>
              <a:gd name="T11" fmla="*/ 208 h 553"/>
              <a:gd name="T12" fmla="*/ 100 w 243"/>
              <a:gd name="T13" fmla="*/ 553 h 553"/>
              <a:gd name="T14" fmla="*/ 151 w 243"/>
              <a:gd name="T15" fmla="*/ 553 h 553"/>
              <a:gd name="T16" fmla="*/ 146 w 243"/>
              <a:gd name="T17" fmla="*/ 208 h 553"/>
              <a:gd name="T18" fmla="*/ 243 w 243"/>
              <a:gd name="T19" fmla="*/ 98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553">
                <a:moveTo>
                  <a:pt x="243" y="98"/>
                </a:moveTo>
                <a:lnTo>
                  <a:pt x="138" y="159"/>
                </a:lnTo>
                <a:lnTo>
                  <a:pt x="122" y="0"/>
                </a:lnTo>
                <a:lnTo>
                  <a:pt x="105" y="159"/>
                </a:lnTo>
                <a:lnTo>
                  <a:pt x="0" y="98"/>
                </a:lnTo>
                <a:lnTo>
                  <a:pt x="97" y="208"/>
                </a:lnTo>
                <a:lnTo>
                  <a:pt x="100" y="553"/>
                </a:lnTo>
                <a:lnTo>
                  <a:pt x="151" y="553"/>
                </a:lnTo>
                <a:lnTo>
                  <a:pt x="146" y="208"/>
                </a:lnTo>
                <a:lnTo>
                  <a:pt x="243" y="98"/>
                </a:lnTo>
                <a:close/>
              </a:path>
            </a:pathLst>
          </a:custGeom>
          <a:solidFill>
            <a:srgbClr val="C56D2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
        <p:nvSpPr>
          <p:cNvPr id="9" name="Freeform 5"/>
          <p:cNvSpPr/>
          <p:nvPr userDrawn="1">
            <p:custDataLst>
              <p:tags r:id="rId1"/>
            </p:custDataLst>
          </p:nvPr>
        </p:nvSpPr>
        <p:spPr bwMode="auto">
          <a:xfrm>
            <a:off x="1143096" y="6100233"/>
            <a:ext cx="321733" cy="406400"/>
          </a:xfrm>
          <a:custGeom>
            <a:avLst/>
            <a:gdLst>
              <a:gd name="T0" fmla="*/ 0 w 379"/>
              <a:gd name="T1" fmla="*/ 474 h 479"/>
              <a:gd name="T2" fmla="*/ 4 w 379"/>
              <a:gd name="T3" fmla="*/ 448 h 479"/>
              <a:gd name="T4" fmla="*/ 21 w 379"/>
              <a:gd name="T5" fmla="*/ 376 h 479"/>
              <a:gd name="T6" fmla="*/ 45 w 379"/>
              <a:gd name="T7" fmla="*/ 303 h 479"/>
              <a:gd name="T8" fmla="*/ 62 w 379"/>
              <a:gd name="T9" fmla="*/ 264 h 479"/>
              <a:gd name="T10" fmla="*/ 82 w 379"/>
              <a:gd name="T11" fmla="*/ 224 h 479"/>
              <a:gd name="T12" fmla="*/ 97 w 379"/>
              <a:gd name="T13" fmla="*/ 198 h 479"/>
              <a:gd name="T14" fmla="*/ 110 w 379"/>
              <a:gd name="T15" fmla="*/ 179 h 479"/>
              <a:gd name="T16" fmla="*/ 123 w 379"/>
              <a:gd name="T17" fmla="*/ 161 h 479"/>
              <a:gd name="T18" fmla="*/ 143 w 379"/>
              <a:gd name="T19" fmla="*/ 137 h 479"/>
              <a:gd name="T20" fmla="*/ 163 w 379"/>
              <a:gd name="T21" fmla="*/ 115 h 479"/>
              <a:gd name="T22" fmla="*/ 185 w 379"/>
              <a:gd name="T23" fmla="*/ 95 h 479"/>
              <a:gd name="T24" fmla="*/ 218 w 379"/>
              <a:gd name="T25" fmla="*/ 68 h 479"/>
              <a:gd name="T26" fmla="*/ 262 w 379"/>
              <a:gd name="T27" fmla="*/ 41 h 479"/>
              <a:gd name="T28" fmla="*/ 283 w 379"/>
              <a:gd name="T29" fmla="*/ 31 h 479"/>
              <a:gd name="T30" fmla="*/ 303 w 379"/>
              <a:gd name="T31" fmla="*/ 22 h 479"/>
              <a:gd name="T32" fmla="*/ 338 w 379"/>
              <a:gd name="T33" fmla="*/ 10 h 479"/>
              <a:gd name="T34" fmla="*/ 379 w 379"/>
              <a:gd name="T35" fmla="*/ 0 h 479"/>
              <a:gd name="T36" fmla="*/ 339 w 379"/>
              <a:gd name="T37" fmla="*/ 12 h 479"/>
              <a:gd name="T38" fmla="*/ 305 w 379"/>
              <a:gd name="T39" fmla="*/ 26 h 479"/>
              <a:gd name="T40" fmla="*/ 285 w 379"/>
              <a:gd name="T41" fmla="*/ 35 h 479"/>
              <a:gd name="T42" fmla="*/ 265 w 379"/>
              <a:gd name="T43" fmla="*/ 47 h 479"/>
              <a:gd name="T44" fmla="*/ 223 w 379"/>
              <a:gd name="T45" fmla="*/ 76 h 479"/>
              <a:gd name="T46" fmla="*/ 192 w 379"/>
              <a:gd name="T47" fmla="*/ 103 h 479"/>
              <a:gd name="T48" fmla="*/ 173 w 379"/>
              <a:gd name="T49" fmla="*/ 124 h 479"/>
              <a:gd name="T50" fmla="*/ 154 w 379"/>
              <a:gd name="T51" fmla="*/ 146 h 479"/>
              <a:gd name="T52" fmla="*/ 136 w 379"/>
              <a:gd name="T53" fmla="*/ 170 h 479"/>
              <a:gd name="T54" fmla="*/ 124 w 379"/>
              <a:gd name="T55" fmla="*/ 189 h 479"/>
              <a:gd name="T56" fmla="*/ 113 w 379"/>
              <a:gd name="T57" fmla="*/ 208 h 479"/>
              <a:gd name="T58" fmla="*/ 100 w 379"/>
              <a:gd name="T59" fmla="*/ 234 h 479"/>
              <a:gd name="T60" fmla="*/ 82 w 379"/>
              <a:gd name="T61" fmla="*/ 273 h 479"/>
              <a:gd name="T62" fmla="*/ 68 w 379"/>
              <a:gd name="T63" fmla="*/ 311 h 479"/>
              <a:gd name="T64" fmla="*/ 48 w 379"/>
              <a:gd name="T65" fmla="*/ 382 h 479"/>
              <a:gd name="T66" fmla="*/ 36 w 379"/>
              <a:gd name="T67" fmla="*/ 453 h 479"/>
              <a:gd name="T68" fmla="*/ 34 w 379"/>
              <a:gd name="T69" fmla="*/ 477 h 479"/>
              <a:gd name="T70" fmla="*/ 0 w 379"/>
              <a:gd name="T71" fmla="*/ 476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9" h="479">
                <a:moveTo>
                  <a:pt x="0" y="476"/>
                </a:moveTo>
                <a:cubicBezTo>
                  <a:pt x="0" y="476"/>
                  <a:pt x="0" y="476"/>
                  <a:pt x="0" y="474"/>
                </a:cubicBezTo>
                <a:cubicBezTo>
                  <a:pt x="1" y="473"/>
                  <a:pt x="1" y="471"/>
                  <a:pt x="1" y="469"/>
                </a:cubicBezTo>
                <a:cubicBezTo>
                  <a:pt x="2" y="464"/>
                  <a:pt x="3" y="457"/>
                  <a:pt x="4" y="448"/>
                </a:cubicBezTo>
                <a:cubicBezTo>
                  <a:pt x="6" y="439"/>
                  <a:pt x="8" y="428"/>
                  <a:pt x="10" y="416"/>
                </a:cubicBezTo>
                <a:cubicBezTo>
                  <a:pt x="13" y="404"/>
                  <a:pt x="16" y="390"/>
                  <a:pt x="21" y="376"/>
                </a:cubicBezTo>
                <a:cubicBezTo>
                  <a:pt x="25" y="361"/>
                  <a:pt x="29" y="345"/>
                  <a:pt x="35" y="328"/>
                </a:cubicBezTo>
                <a:cubicBezTo>
                  <a:pt x="38" y="320"/>
                  <a:pt x="42" y="312"/>
                  <a:pt x="45" y="303"/>
                </a:cubicBezTo>
                <a:cubicBezTo>
                  <a:pt x="48" y="295"/>
                  <a:pt x="52" y="286"/>
                  <a:pt x="56" y="277"/>
                </a:cubicBezTo>
                <a:cubicBezTo>
                  <a:pt x="58" y="273"/>
                  <a:pt x="60" y="268"/>
                  <a:pt x="62" y="264"/>
                </a:cubicBezTo>
                <a:cubicBezTo>
                  <a:pt x="64" y="260"/>
                  <a:pt x="66" y="255"/>
                  <a:pt x="68" y="251"/>
                </a:cubicBezTo>
                <a:cubicBezTo>
                  <a:pt x="72" y="242"/>
                  <a:pt x="77" y="233"/>
                  <a:pt x="82" y="224"/>
                </a:cubicBezTo>
                <a:cubicBezTo>
                  <a:pt x="84" y="220"/>
                  <a:pt x="87" y="216"/>
                  <a:pt x="89" y="211"/>
                </a:cubicBezTo>
                <a:cubicBezTo>
                  <a:pt x="92" y="207"/>
                  <a:pt x="95" y="203"/>
                  <a:pt x="97" y="198"/>
                </a:cubicBezTo>
                <a:cubicBezTo>
                  <a:pt x="100" y="194"/>
                  <a:pt x="103" y="190"/>
                  <a:pt x="106" y="186"/>
                </a:cubicBezTo>
                <a:cubicBezTo>
                  <a:pt x="110" y="179"/>
                  <a:pt x="110" y="179"/>
                  <a:pt x="110" y="179"/>
                </a:cubicBezTo>
                <a:cubicBezTo>
                  <a:pt x="111" y="177"/>
                  <a:pt x="113" y="175"/>
                  <a:pt x="114" y="173"/>
                </a:cubicBezTo>
                <a:cubicBezTo>
                  <a:pt x="123" y="161"/>
                  <a:pt x="123" y="161"/>
                  <a:pt x="123" y="161"/>
                </a:cubicBezTo>
                <a:cubicBezTo>
                  <a:pt x="126" y="157"/>
                  <a:pt x="130" y="153"/>
                  <a:pt x="133" y="149"/>
                </a:cubicBezTo>
                <a:cubicBezTo>
                  <a:pt x="136" y="145"/>
                  <a:pt x="139" y="141"/>
                  <a:pt x="143" y="137"/>
                </a:cubicBezTo>
                <a:cubicBezTo>
                  <a:pt x="146" y="133"/>
                  <a:pt x="149" y="130"/>
                  <a:pt x="153" y="126"/>
                </a:cubicBezTo>
                <a:cubicBezTo>
                  <a:pt x="156" y="122"/>
                  <a:pt x="160" y="119"/>
                  <a:pt x="163" y="115"/>
                </a:cubicBezTo>
                <a:cubicBezTo>
                  <a:pt x="167" y="112"/>
                  <a:pt x="170" y="108"/>
                  <a:pt x="174" y="105"/>
                </a:cubicBezTo>
                <a:cubicBezTo>
                  <a:pt x="177" y="101"/>
                  <a:pt x="181" y="98"/>
                  <a:pt x="185" y="95"/>
                </a:cubicBezTo>
                <a:cubicBezTo>
                  <a:pt x="188" y="92"/>
                  <a:pt x="192" y="89"/>
                  <a:pt x="195" y="86"/>
                </a:cubicBezTo>
                <a:cubicBezTo>
                  <a:pt x="203" y="80"/>
                  <a:pt x="210" y="74"/>
                  <a:pt x="218" y="68"/>
                </a:cubicBezTo>
                <a:cubicBezTo>
                  <a:pt x="225" y="63"/>
                  <a:pt x="233" y="58"/>
                  <a:pt x="240" y="54"/>
                </a:cubicBezTo>
                <a:cubicBezTo>
                  <a:pt x="247" y="49"/>
                  <a:pt x="255" y="45"/>
                  <a:pt x="262" y="41"/>
                </a:cubicBezTo>
                <a:cubicBezTo>
                  <a:pt x="265" y="39"/>
                  <a:pt x="269" y="37"/>
                  <a:pt x="273" y="36"/>
                </a:cubicBezTo>
                <a:cubicBezTo>
                  <a:pt x="276" y="34"/>
                  <a:pt x="280" y="32"/>
                  <a:pt x="283" y="31"/>
                </a:cubicBezTo>
                <a:cubicBezTo>
                  <a:pt x="287" y="29"/>
                  <a:pt x="290" y="27"/>
                  <a:pt x="293" y="26"/>
                </a:cubicBezTo>
                <a:cubicBezTo>
                  <a:pt x="297" y="25"/>
                  <a:pt x="300" y="23"/>
                  <a:pt x="303" y="22"/>
                </a:cubicBezTo>
                <a:cubicBezTo>
                  <a:pt x="310" y="20"/>
                  <a:pt x="316" y="17"/>
                  <a:pt x="321" y="15"/>
                </a:cubicBezTo>
                <a:cubicBezTo>
                  <a:pt x="327" y="14"/>
                  <a:pt x="333" y="12"/>
                  <a:pt x="338" y="10"/>
                </a:cubicBezTo>
                <a:cubicBezTo>
                  <a:pt x="343" y="9"/>
                  <a:pt x="347" y="7"/>
                  <a:pt x="352" y="6"/>
                </a:cubicBezTo>
                <a:cubicBezTo>
                  <a:pt x="369" y="2"/>
                  <a:pt x="379" y="0"/>
                  <a:pt x="379" y="0"/>
                </a:cubicBezTo>
                <a:cubicBezTo>
                  <a:pt x="379" y="0"/>
                  <a:pt x="369" y="3"/>
                  <a:pt x="352" y="8"/>
                </a:cubicBezTo>
                <a:cubicBezTo>
                  <a:pt x="348" y="9"/>
                  <a:pt x="343" y="11"/>
                  <a:pt x="339" y="12"/>
                </a:cubicBezTo>
                <a:cubicBezTo>
                  <a:pt x="334" y="14"/>
                  <a:pt x="328" y="16"/>
                  <a:pt x="322" y="18"/>
                </a:cubicBezTo>
                <a:cubicBezTo>
                  <a:pt x="317" y="20"/>
                  <a:pt x="311" y="23"/>
                  <a:pt x="305" y="26"/>
                </a:cubicBezTo>
                <a:cubicBezTo>
                  <a:pt x="302" y="27"/>
                  <a:pt x="298" y="29"/>
                  <a:pt x="295" y="30"/>
                </a:cubicBezTo>
                <a:cubicBezTo>
                  <a:pt x="292" y="32"/>
                  <a:pt x="289" y="34"/>
                  <a:pt x="285" y="35"/>
                </a:cubicBezTo>
                <a:cubicBezTo>
                  <a:pt x="282" y="37"/>
                  <a:pt x="279" y="39"/>
                  <a:pt x="275" y="41"/>
                </a:cubicBezTo>
                <a:cubicBezTo>
                  <a:pt x="272" y="43"/>
                  <a:pt x="268" y="44"/>
                  <a:pt x="265" y="47"/>
                </a:cubicBezTo>
                <a:cubicBezTo>
                  <a:pt x="258" y="51"/>
                  <a:pt x="251" y="55"/>
                  <a:pt x="244" y="60"/>
                </a:cubicBezTo>
                <a:cubicBezTo>
                  <a:pt x="237" y="65"/>
                  <a:pt x="230" y="70"/>
                  <a:pt x="223" y="76"/>
                </a:cubicBezTo>
                <a:cubicBezTo>
                  <a:pt x="216" y="82"/>
                  <a:pt x="209" y="87"/>
                  <a:pt x="202" y="94"/>
                </a:cubicBezTo>
                <a:cubicBezTo>
                  <a:pt x="199" y="97"/>
                  <a:pt x="196" y="100"/>
                  <a:pt x="192" y="103"/>
                </a:cubicBezTo>
                <a:cubicBezTo>
                  <a:pt x="189" y="107"/>
                  <a:pt x="185" y="110"/>
                  <a:pt x="182" y="113"/>
                </a:cubicBezTo>
                <a:cubicBezTo>
                  <a:pt x="179" y="117"/>
                  <a:pt x="176" y="120"/>
                  <a:pt x="173" y="124"/>
                </a:cubicBezTo>
                <a:cubicBezTo>
                  <a:pt x="169" y="127"/>
                  <a:pt x="166" y="131"/>
                  <a:pt x="163" y="135"/>
                </a:cubicBezTo>
                <a:cubicBezTo>
                  <a:pt x="160" y="139"/>
                  <a:pt x="157" y="142"/>
                  <a:pt x="154" y="146"/>
                </a:cubicBezTo>
                <a:cubicBezTo>
                  <a:pt x="151" y="150"/>
                  <a:pt x="148" y="154"/>
                  <a:pt x="145" y="158"/>
                </a:cubicBezTo>
                <a:cubicBezTo>
                  <a:pt x="142" y="162"/>
                  <a:pt x="139" y="166"/>
                  <a:pt x="136" y="170"/>
                </a:cubicBezTo>
                <a:cubicBezTo>
                  <a:pt x="128" y="182"/>
                  <a:pt x="128" y="182"/>
                  <a:pt x="128" y="182"/>
                </a:cubicBezTo>
                <a:cubicBezTo>
                  <a:pt x="127" y="185"/>
                  <a:pt x="126" y="187"/>
                  <a:pt x="124" y="189"/>
                </a:cubicBezTo>
                <a:cubicBezTo>
                  <a:pt x="121" y="195"/>
                  <a:pt x="121" y="195"/>
                  <a:pt x="121" y="195"/>
                </a:cubicBezTo>
                <a:cubicBezTo>
                  <a:pt x="118" y="199"/>
                  <a:pt x="116" y="203"/>
                  <a:pt x="113" y="208"/>
                </a:cubicBezTo>
                <a:cubicBezTo>
                  <a:pt x="111" y="212"/>
                  <a:pt x="108" y="216"/>
                  <a:pt x="106" y="221"/>
                </a:cubicBezTo>
                <a:cubicBezTo>
                  <a:pt x="104" y="225"/>
                  <a:pt x="102" y="229"/>
                  <a:pt x="100" y="234"/>
                </a:cubicBezTo>
                <a:cubicBezTo>
                  <a:pt x="95" y="242"/>
                  <a:pt x="91" y="251"/>
                  <a:pt x="87" y="260"/>
                </a:cubicBezTo>
                <a:cubicBezTo>
                  <a:pt x="86" y="264"/>
                  <a:pt x="84" y="268"/>
                  <a:pt x="82" y="273"/>
                </a:cubicBezTo>
                <a:cubicBezTo>
                  <a:pt x="80" y="277"/>
                  <a:pt x="78" y="282"/>
                  <a:pt x="77" y="286"/>
                </a:cubicBezTo>
                <a:cubicBezTo>
                  <a:pt x="73" y="294"/>
                  <a:pt x="71" y="303"/>
                  <a:pt x="68" y="311"/>
                </a:cubicBezTo>
                <a:cubicBezTo>
                  <a:pt x="65" y="320"/>
                  <a:pt x="62" y="328"/>
                  <a:pt x="60" y="336"/>
                </a:cubicBezTo>
                <a:cubicBezTo>
                  <a:pt x="55" y="353"/>
                  <a:pt x="51" y="368"/>
                  <a:pt x="48" y="382"/>
                </a:cubicBezTo>
                <a:cubicBezTo>
                  <a:pt x="45" y="397"/>
                  <a:pt x="42" y="410"/>
                  <a:pt x="40" y="422"/>
                </a:cubicBezTo>
                <a:cubicBezTo>
                  <a:pt x="38" y="434"/>
                  <a:pt x="37" y="444"/>
                  <a:pt x="36" y="453"/>
                </a:cubicBezTo>
                <a:cubicBezTo>
                  <a:pt x="35" y="461"/>
                  <a:pt x="34" y="468"/>
                  <a:pt x="34" y="472"/>
                </a:cubicBezTo>
                <a:cubicBezTo>
                  <a:pt x="34" y="474"/>
                  <a:pt x="34" y="476"/>
                  <a:pt x="34" y="477"/>
                </a:cubicBezTo>
                <a:cubicBezTo>
                  <a:pt x="34" y="478"/>
                  <a:pt x="34" y="479"/>
                  <a:pt x="34" y="479"/>
                </a:cubicBezTo>
                <a:lnTo>
                  <a:pt x="0" y="476"/>
                </a:lnTo>
                <a:close/>
              </a:path>
            </a:pathLst>
          </a:custGeom>
          <a:solidFill>
            <a:srgbClr val="8F42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 name="Freeform 6"/>
          <p:cNvSpPr/>
          <p:nvPr userDrawn="1">
            <p:custDataLst>
              <p:tags r:id="rId2"/>
            </p:custDataLst>
          </p:nvPr>
        </p:nvSpPr>
        <p:spPr bwMode="auto">
          <a:xfrm>
            <a:off x="882747" y="6100233"/>
            <a:ext cx="321733" cy="406400"/>
          </a:xfrm>
          <a:custGeom>
            <a:avLst/>
            <a:gdLst>
              <a:gd name="T0" fmla="*/ 345 w 379"/>
              <a:gd name="T1" fmla="*/ 477 h 479"/>
              <a:gd name="T2" fmla="*/ 343 w 379"/>
              <a:gd name="T3" fmla="*/ 453 h 479"/>
              <a:gd name="T4" fmla="*/ 331 w 379"/>
              <a:gd name="T5" fmla="*/ 382 h 479"/>
              <a:gd name="T6" fmla="*/ 311 w 379"/>
              <a:gd name="T7" fmla="*/ 311 h 479"/>
              <a:gd name="T8" fmla="*/ 297 w 379"/>
              <a:gd name="T9" fmla="*/ 273 h 479"/>
              <a:gd name="T10" fmla="*/ 279 w 379"/>
              <a:gd name="T11" fmla="*/ 234 h 479"/>
              <a:gd name="T12" fmla="*/ 266 w 379"/>
              <a:gd name="T13" fmla="*/ 208 h 479"/>
              <a:gd name="T14" fmla="*/ 255 w 379"/>
              <a:gd name="T15" fmla="*/ 189 h 479"/>
              <a:gd name="T16" fmla="*/ 242 w 379"/>
              <a:gd name="T17" fmla="*/ 170 h 479"/>
              <a:gd name="T18" fmla="*/ 225 w 379"/>
              <a:gd name="T19" fmla="*/ 146 h 479"/>
              <a:gd name="T20" fmla="*/ 206 w 379"/>
              <a:gd name="T21" fmla="*/ 124 h 479"/>
              <a:gd name="T22" fmla="*/ 187 w 379"/>
              <a:gd name="T23" fmla="*/ 103 h 479"/>
              <a:gd name="T24" fmla="*/ 156 w 379"/>
              <a:gd name="T25" fmla="*/ 76 h 479"/>
              <a:gd name="T26" fmla="*/ 114 w 379"/>
              <a:gd name="T27" fmla="*/ 47 h 479"/>
              <a:gd name="T28" fmla="*/ 93 w 379"/>
              <a:gd name="T29" fmla="*/ 35 h 479"/>
              <a:gd name="T30" fmla="*/ 74 w 379"/>
              <a:gd name="T31" fmla="*/ 26 h 479"/>
              <a:gd name="T32" fmla="*/ 40 w 379"/>
              <a:gd name="T33" fmla="*/ 12 h 479"/>
              <a:gd name="T34" fmla="*/ 0 w 379"/>
              <a:gd name="T35" fmla="*/ 0 h 479"/>
              <a:gd name="T36" fmla="*/ 41 w 379"/>
              <a:gd name="T37" fmla="*/ 10 h 479"/>
              <a:gd name="T38" fmla="*/ 76 w 379"/>
              <a:gd name="T39" fmla="*/ 22 h 479"/>
              <a:gd name="T40" fmla="*/ 96 w 379"/>
              <a:gd name="T41" fmla="*/ 31 h 479"/>
              <a:gd name="T42" fmla="*/ 117 w 379"/>
              <a:gd name="T43" fmla="*/ 41 h 479"/>
              <a:gd name="T44" fmla="*/ 161 w 379"/>
              <a:gd name="T45" fmla="*/ 68 h 479"/>
              <a:gd name="T46" fmla="*/ 194 w 379"/>
              <a:gd name="T47" fmla="*/ 95 h 479"/>
              <a:gd name="T48" fmla="*/ 216 w 379"/>
              <a:gd name="T49" fmla="*/ 115 h 479"/>
              <a:gd name="T50" fmla="*/ 236 w 379"/>
              <a:gd name="T51" fmla="*/ 137 h 479"/>
              <a:gd name="T52" fmla="*/ 255 w 379"/>
              <a:gd name="T53" fmla="*/ 161 h 479"/>
              <a:gd name="T54" fmla="*/ 269 w 379"/>
              <a:gd name="T55" fmla="*/ 179 h 479"/>
              <a:gd name="T56" fmla="*/ 281 w 379"/>
              <a:gd name="T57" fmla="*/ 198 h 479"/>
              <a:gd name="T58" fmla="*/ 297 w 379"/>
              <a:gd name="T59" fmla="*/ 224 h 479"/>
              <a:gd name="T60" fmla="*/ 317 w 379"/>
              <a:gd name="T61" fmla="*/ 264 h 479"/>
              <a:gd name="T62" fmla="*/ 334 w 379"/>
              <a:gd name="T63" fmla="*/ 303 h 479"/>
              <a:gd name="T64" fmla="*/ 358 w 379"/>
              <a:gd name="T65" fmla="*/ 376 h 479"/>
              <a:gd name="T66" fmla="*/ 375 w 379"/>
              <a:gd name="T67" fmla="*/ 448 h 479"/>
              <a:gd name="T68" fmla="*/ 378 w 379"/>
              <a:gd name="T69" fmla="*/ 474 h 479"/>
              <a:gd name="T70" fmla="*/ 345 w 379"/>
              <a:gd name="T71" fmla="*/ 47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9" h="479">
                <a:moveTo>
                  <a:pt x="345" y="479"/>
                </a:moveTo>
                <a:cubicBezTo>
                  <a:pt x="345" y="479"/>
                  <a:pt x="345" y="478"/>
                  <a:pt x="345" y="477"/>
                </a:cubicBezTo>
                <a:cubicBezTo>
                  <a:pt x="345" y="476"/>
                  <a:pt x="345" y="474"/>
                  <a:pt x="345" y="472"/>
                </a:cubicBezTo>
                <a:cubicBezTo>
                  <a:pt x="344" y="468"/>
                  <a:pt x="344" y="461"/>
                  <a:pt x="343" y="453"/>
                </a:cubicBezTo>
                <a:cubicBezTo>
                  <a:pt x="342" y="444"/>
                  <a:pt x="340" y="434"/>
                  <a:pt x="338" y="422"/>
                </a:cubicBezTo>
                <a:cubicBezTo>
                  <a:pt x="337" y="410"/>
                  <a:pt x="334" y="397"/>
                  <a:pt x="331" y="382"/>
                </a:cubicBezTo>
                <a:cubicBezTo>
                  <a:pt x="328" y="368"/>
                  <a:pt x="324" y="353"/>
                  <a:pt x="319" y="336"/>
                </a:cubicBezTo>
                <a:cubicBezTo>
                  <a:pt x="317" y="328"/>
                  <a:pt x="314" y="320"/>
                  <a:pt x="311" y="311"/>
                </a:cubicBezTo>
                <a:cubicBezTo>
                  <a:pt x="308" y="303"/>
                  <a:pt x="305" y="294"/>
                  <a:pt x="302" y="286"/>
                </a:cubicBezTo>
                <a:cubicBezTo>
                  <a:pt x="300" y="282"/>
                  <a:pt x="299" y="277"/>
                  <a:pt x="297" y="273"/>
                </a:cubicBezTo>
                <a:cubicBezTo>
                  <a:pt x="295" y="268"/>
                  <a:pt x="293" y="264"/>
                  <a:pt x="291" y="260"/>
                </a:cubicBezTo>
                <a:cubicBezTo>
                  <a:pt x="288" y="251"/>
                  <a:pt x="284" y="242"/>
                  <a:pt x="279" y="234"/>
                </a:cubicBezTo>
                <a:cubicBezTo>
                  <a:pt x="277" y="229"/>
                  <a:pt x="275" y="225"/>
                  <a:pt x="273" y="221"/>
                </a:cubicBezTo>
                <a:cubicBezTo>
                  <a:pt x="270" y="216"/>
                  <a:pt x="268" y="212"/>
                  <a:pt x="266" y="208"/>
                </a:cubicBezTo>
                <a:cubicBezTo>
                  <a:pt x="263" y="203"/>
                  <a:pt x="261" y="199"/>
                  <a:pt x="258" y="195"/>
                </a:cubicBezTo>
                <a:cubicBezTo>
                  <a:pt x="255" y="189"/>
                  <a:pt x="255" y="189"/>
                  <a:pt x="255" y="189"/>
                </a:cubicBezTo>
                <a:cubicBezTo>
                  <a:pt x="253" y="187"/>
                  <a:pt x="252" y="185"/>
                  <a:pt x="250" y="182"/>
                </a:cubicBezTo>
                <a:cubicBezTo>
                  <a:pt x="242" y="170"/>
                  <a:pt x="242" y="170"/>
                  <a:pt x="242" y="170"/>
                </a:cubicBezTo>
                <a:cubicBezTo>
                  <a:pt x="240" y="166"/>
                  <a:pt x="237" y="162"/>
                  <a:pt x="234" y="158"/>
                </a:cubicBezTo>
                <a:cubicBezTo>
                  <a:pt x="231" y="154"/>
                  <a:pt x="228" y="150"/>
                  <a:pt x="225" y="146"/>
                </a:cubicBezTo>
                <a:cubicBezTo>
                  <a:pt x="222" y="142"/>
                  <a:pt x="219" y="139"/>
                  <a:pt x="216" y="135"/>
                </a:cubicBezTo>
                <a:cubicBezTo>
                  <a:pt x="213" y="131"/>
                  <a:pt x="210" y="127"/>
                  <a:pt x="206" y="124"/>
                </a:cubicBezTo>
                <a:cubicBezTo>
                  <a:pt x="203" y="120"/>
                  <a:pt x="200" y="117"/>
                  <a:pt x="197" y="113"/>
                </a:cubicBezTo>
                <a:cubicBezTo>
                  <a:pt x="193" y="110"/>
                  <a:pt x="190" y="107"/>
                  <a:pt x="187" y="103"/>
                </a:cubicBezTo>
                <a:cubicBezTo>
                  <a:pt x="183" y="100"/>
                  <a:pt x="180" y="97"/>
                  <a:pt x="176" y="94"/>
                </a:cubicBezTo>
                <a:cubicBezTo>
                  <a:pt x="170" y="87"/>
                  <a:pt x="162" y="82"/>
                  <a:pt x="156" y="76"/>
                </a:cubicBezTo>
                <a:cubicBezTo>
                  <a:pt x="149" y="70"/>
                  <a:pt x="141" y="65"/>
                  <a:pt x="135" y="60"/>
                </a:cubicBezTo>
                <a:cubicBezTo>
                  <a:pt x="128" y="55"/>
                  <a:pt x="120" y="51"/>
                  <a:pt x="114" y="47"/>
                </a:cubicBezTo>
                <a:cubicBezTo>
                  <a:pt x="110" y="44"/>
                  <a:pt x="107" y="43"/>
                  <a:pt x="103" y="41"/>
                </a:cubicBezTo>
                <a:cubicBezTo>
                  <a:pt x="100" y="39"/>
                  <a:pt x="97" y="37"/>
                  <a:pt x="93" y="35"/>
                </a:cubicBezTo>
                <a:cubicBezTo>
                  <a:pt x="90" y="34"/>
                  <a:pt x="87" y="32"/>
                  <a:pt x="84" y="30"/>
                </a:cubicBezTo>
                <a:cubicBezTo>
                  <a:pt x="80" y="29"/>
                  <a:pt x="77" y="27"/>
                  <a:pt x="74" y="26"/>
                </a:cubicBezTo>
                <a:cubicBezTo>
                  <a:pt x="68" y="23"/>
                  <a:pt x="62" y="20"/>
                  <a:pt x="56" y="18"/>
                </a:cubicBezTo>
                <a:cubicBezTo>
                  <a:pt x="51" y="16"/>
                  <a:pt x="45" y="14"/>
                  <a:pt x="40" y="12"/>
                </a:cubicBezTo>
                <a:cubicBezTo>
                  <a:pt x="35" y="11"/>
                  <a:pt x="31" y="9"/>
                  <a:pt x="27" y="8"/>
                </a:cubicBezTo>
                <a:cubicBezTo>
                  <a:pt x="10" y="3"/>
                  <a:pt x="0" y="0"/>
                  <a:pt x="0" y="0"/>
                </a:cubicBezTo>
                <a:cubicBezTo>
                  <a:pt x="0" y="0"/>
                  <a:pt x="10" y="2"/>
                  <a:pt x="27" y="6"/>
                </a:cubicBezTo>
                <a:cubicBezTo>
                  <a:pt x="31" y="7"/>
                  <a:pt x="36" y="9"/>
                  <a:pt x="41" y="10"/>
                </a:cubicBezTo>
                <a:cubicBezTo>
                  <a:pt x="46" y="12"/>
                  <a:pt x="52" y="14"/>
                  <a:pt x="57" y="15"/>
                </a:cubicBezTo>
                <a:cubicBezTo>
                  <a:pt x="63" y="17"/>
                  <a:pt x="69" y="20"/>
                  <a:pt x="76" y="22"/>
                </a:cubicBezTo>
                <a:cubicBezTo>
                  <a:pt x="79" y="23"/>
                  <a:pt x="82" y="25"/>
                  <a:pt x="86" y="26"/>
                </a:cubicBezTo>
                <a:cubicBezTo>
                  <a:pt x="89" y="27"/>
                  <a:pt x="92" y="29"/>
                  <a:pt x="96" y="31"/>
                </a:cubicBezTo>
                <a:cubicBezTo>
                  <a:pt x="99" y="32"/>
                  <a:pt x="103" y="34"/>
                  <a:pt x="106" y="36"/>
                </a:cubicBezTo>
                <a:cubicBezTo>
                  <a:pt x="110" y="37"/>
                  <a:pt x="113" y="39"/>
                  <a:pt x="117" y="41"/>
                </a:cubicBezTo>
                <a:cubicBezTo>
                  <a:pt x="124" y="45"/>
                  <a:pt x="131" y="49"/>
                  <a:pt x="139" y="54"/>
                </a:cubicBezTo>
                <a:cubicBezTo>
                  <a:pt x="146" y="58"/>
                  <a:pt x="154" y="63"/>
                  <a:pt x="161" y="68"/>
                </a:cubicBezTo>
                <a:cubicBezTo>
                  <a:pt x="168" y="74"/>
                  <a:pt x="176" y="80"/>
                  <a:pt x="183" y="86"/>
                </a:cubicBezTo>
                <a:cubicBezTo>
                  <a:pt x="187" y="89"/>
                  <a:pt x="191" y="92"/>
                  <a:pt x="194" y="95"/>
                </a:cubicBezTo>
                <a:cubicBezTo>
                  <a:pt x="198" y="98"/>
                  <a:pt x="202" y="101"/>
                  <a:pt x="205" y="105"/>
                </a:cubicBezTo>
                <a:cubicBezTo>
                  <a:pt x="209" y="108"/>
                  <a:pt x="212" y="112"/>
                  <a:pt x="216" y="115"/>
                </a:cubicBezTo>
                <a:cubicBezTo>
                  <a:pt x="219" y="119"/>
                  <a:pt x="223" y="122"/>
                  <a:pt x="226" y="126"/>
                </a:cubicBezTo>
                <a:cubicBezTo>
                  <a:pt x="229" y="130"/>
                  <a:pt x="233" y="133"/>
                  <a:pt x="236" y="137"/>
                </a:cubicBezTo>
                <a:cubicBezTo>
                  <a:pt x="240" y="141"/>
                  <a:pt x="243" y="145"/>
                  <a:pt x="246" y="149"/>
                </a:cubicBezTo>
                <a:cubicBezTo>
                  <a:pt x="249" y="153"/>
                  <a:pt x="252" y="157"/>
                  <a:pt x="255" y="161"/>
                </a:cubicBezTo>
                <a:cubicBezTo>
                  <a:pt x="264" y="173"/>
                  <a:pt x="264" y="173"/>
                  <a:pt x="264" y="173"/>
                </a:cubicBezTo>
                <a:cubicBezTo>
                  <a:pt x="266" y="175"/>
                  <a:pt x="267" y="177"/>
                  <a:pt x="269" y="179"/>
                </a:cubicBezTo>
                <a:cubicBezTo>
                  <a:pt x="273" y="186"/>
                  <a:pt x="273" y="186"/>
                  <a:pt x="273" y="186"/>
                </a:cubicBezTo>
                <a:cubicBezTo>
                  <a:pt x="276" y="190"/>
                  <a:pt x="279" y="194"/>
                  <a:pt x="281" y="198"/>
                </a:cubicBezTo>
                <a:cubicBezTo>
                  <a:pt x="284" y="203"/>
                  <a:pt x="287" y="207"/>
                  <a:pt x="289" y="211"/>
                </a:cubicBezTo>
                <a:cubicBezTo>
                  <a:pt x="292" y="216"/>
                  <a:pt x="295" y="220"/>
                  <a:pt x="297" y="224"/>
                </a:cubicBezTo>
                <a:cubicBezTo>
                  <a:pt x="302" y="233"/>
                  <a:pt x="307" y="242"/>
                  <a:pt x="311" y="251"/>
                </a:cubicBezTo>
                <a:cubicBezTo>
                  <a:pt x="313" y="255"/>
                  <a:pt x="315" y="260"/>
                  <a:pt x="317" y="264"/>
                </a:cubicBezTo>
                <a:cubicBezTo>
                  <a:pt x="319" y="268"/>
                  <a:pt x="321" y="273"/>
                  <a:pt x="323" y="277"/>
                </a:cubicBezTo>
                <a:cubicBezTo>
                  <a:pt x="327" y="286"/>
                  <a:pt x="331" y="295"/>
                  <a:pt x="334" y="303"/>
                </a:cubicBezTo>
                <a:cubicBezTo>
                  <a:pt x="337" y="312"/>
                  <a:pt x="341" y="320"/>
                  <a:pt x="343" y="328"/>
                </a:cubicBezTo>
                <a:cubicBezTo>
                  <a:pt x="349" y="345"/>
                  <a:pt x="354" y="361"/>
                  <a:pt x="358" y="376"/>
                </a:cubicBezTo>
                <a:cubicBezTo>
                  <a:pt x="362" y="390"/>
                  <a:pt x="366" y="404"/>
                  <a:pt x="368" y="416"/>
                </a:cubicBezTo>
                <a:cubicBezTo>
                  <a:pt x="371" y="428"/>
                  <a:pt x="373" y="439"/>
                  <a:pt x="375" y="448"/>
                </a:cubicBezTo>
                <a:cubicBezTo>
                  <a:pt x="376" y="457"/>
                  <a:pt x="377" y="464"/>
                  <a:pt x="378" y="469"/>
                </a:cubicBezTo>
                <a:cubicBezTo>
                  <a:pt x="378" y="471"/>
                  <a:pt x="378" y="473"/>
                  <a:pt x="378" y="474"/>
                </a:cubicBezTo>
                <a:cubicBezTo>
                  <a:pt x="379" y="476"/>
                  <a:pt x="379" y="476"/>
                  <a:pt x="379" y="476"/>
                </a:cubicBezTo>
                <a:lnTo>
                  <a:pt x="345" y="479"/>
                </a:lnTo>
                <a:close/>
              </a:path>
            </a:pathLst>
          </a:custGeom>
          <a:solidFill>
            <a:srgbClr val="8F42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 name="Freeform 7"/>
          <p:cNvSpPr/>
          <p:nvPr userDrawn="1">
            <p:custDataLst>
              <p:tags r:id="rId3"/>
            </p:custDataLst>
          </p:nvPr>
        </p:nvSpPr>
        <p:spPr bwMode="auto">
          <a:xfrm>
            <a:off x="1157913" y="6284384"/>
            <a:ext cx="330200" cy="218016"/>
          </a:xfrm>
          <a:custGeom>
            <a:avLst/>
            <a:gdLst>
              <a:gd name="T0" fmla="*/ 0 w 389"/>
              <a:gd name="T1" fmla="*/ 252 h 258"/>
              <a:gd name="T2" fmla="*/ 1 w 389"/>
              <a:gd name="T3" fmla="*/ 251 h 258"/>
              <a:gd name="T4" fmla="*/ 2 w 389"/>
              <a:gd name="T5" fmla="*/ 246 h 258"/>
              <a:gd name="T6" fmla="*/ 6 w 389"/>
              <a:gd name="T7" fmla="*/ 230 h 258"/>
              <a:gd name="T8" fmla="*/ 15 w 389"/>
              <a:gd name="T9" fmla="*/ 206 h 258"/>
              <a:gd name="T10" fmla="*/ 30 w 389"/>
              <a:gd name="T11" fmla="*/ 177 h 258"/>
              <a:gd name="T12" fmla="*/ 50 w 389"/>
              <a:gd name="T13" fmla="*/ 144 h 258"/>
              <a:gd name="T14" fmla="*/ 77 w 389"/>
              <a:gd name="T15" fmla="*/ 110 h 258"/>
              <a:gd name="T16" fmla="*/ 111 w 389"/>
              <a:gd name="T17" fmla="*/ 79 h 258"/>
              <a:gd name="T18" fmla="*/ 150 w 389"/>
              <a:gd name="T19" fmla="*/ 53 h 258"/>
              <a:gd name="T20" fmla="*/ 170 w 389"/>
              <a:gd name="T21" fmla="*/ 41 h 258"/>
              <a:gd name="T22" fmla="*/ 181 w 389"/>
              <a:gd name="T23" fmla="*/ 36 h 258"/>
              <a:gd name="T24" fmla="*/ 192 w 389"/>
              <a:gd name="T25" fmla="*/ 32 h 258"/>
              <a:gd name="T26" fmla="*/ 234 w 389"/>
              <a:gd name="T27" fmla="*/ 17 h 258"/>
              <a:gd name="T28" fmla="*/ 255 w 389"/>
              <a:gd name="T29" fmla="*/ 12 h 258"/>
              <a:gd name="T30" fmla="*/ 275 w 389"/>
              <a:gd name="T31" fmla="*/ 8 h 258"/>
              <a:gd name="T32" fmla="*/ 294 w 389"/>
              <a:gd name="T33" fmla="*/ 5 h 258"/>
              <a:gd name="T34" fmla="*/ 303 w 389"/>
              <a:gd name="T35" fmla="*/ 3 h 258"/>
              <a:gd name="T36" fmla="*/ 312 w 389"/>
              <a:gd name="T37" fmla="*/ 3 h 258"/>
              <a:gd name="T38" fmla="*/ 328 w 389"/>
              <a:gd name="T39" fmla="*/ 1 h 258"/>
              <a:gd name="T40" fmla="*/ 343 w 389"/>
              <a:gd name="T41" fmla="*/ 1 h 258"/>
              <a:gd name="T42" fmla="*/ 356 w 389"/>
              <a:gd name="T43" fmla="*/ 0 h 258"/>
              <a:gd name="T44" fmla="*/ 368 w 389"/>
              <a:gd name="T45" fmla="*/ 0 h 258"/>
              <a:gd name="T46" fmla="*/ 389 w 389"/>
              <a:gd name="T47" fmla="*/ 0 h 258"/>
              <a:gd name="T48" fmla="*/ 368 w 389"/>
              <a:gd name="T49" fmla="*/ 2 h 258"/>
              <a:gd name="T50" fmla="*/ 357 w 389"/>
              <a:gd name="T51" fmla="*/ 2 h 258"/>
              <a:gd name="T52" fmla="*/ 344 w 389"/>
              <a:gd name="T53" fmla="*/ 4 h 258"/>
              <a:gd name="T54" fmla="*/ 329 w 389"/>
              <a:gd name="T55" fmla="*/ 5 h 258"/>
              <a:gd name="T56" fmla="*/ 313 w 389"/>
              <a:gd name="T57" fmla="*/ 8 h 258"/>
              <a:gd name="T58" fmla="*/ 304 w 389"/>
              <a:gd name="T59" fmla="*/ 9 h 258"/>
              <a:gd name="T60" fmla="*/ 295 w 389"/>
              <a:gd name="T61" fmla="*/ 11 h 258"/>
              <a:gd name="T62" fmla="*/ 276 w 389"/>
              <a:gd name="T63" fmla="*/ 15 h 258"/>
              <a:gd name="T64" fmla="*/ 257 w 389"/>
              <a:gd name="T65" fmla="*/ 21 h 258"/>
              <a:gd name="T66" fmla="*/ 237 w 389"/>
              <a:gd name="T67" fmla="*/ 27 h 258"/>
              <a:gd name="T68" fmla="*/ 197 w 389"/>
              <a:gd name="T69" fmla="*/ 44 h 258"/>
              <a:gd name="T70" fmla="*/ 187 w 389"/>
              <a:gd name="T71" fmla="*/ 49 h 258"/>
              <a:gd name="T72" fmla="*/ 178 w 389"/>
              <a:gd name="T73" fmla="*/ 55 h 258"/>
              <a:gd name="T74" fmla="*/ 159 w 389"/>
              <a:gd name="T75" fmla="*/ 67 h 258"/>
              <a:gd name="T76" fmla="*/ 124 w 389"/>
              <a:gd name="T77" fmla="*/ 94 h 258"/>
              <a:gd name="T78" fmla="*/ 95 w 389"/>
              <a:gd name="T79" fmla="*/ 126 h 258"/>
              <a:gd name="T80" fmla="*/ 72 w 389"/>
              <a:gd name="T81" fmla="*/ 158 h 258"/>
              <a:gd name="T82" fmla="*/ 55 w 389"/>
              <a:gd name="T83" fmla="*/ 189 h 258"/>
              <a:gd name="T84" fmla="*/ 44 w 389"/>
              <a:gd name="T85" fmla="*/ 217 h 258"/>
              <a:gd name="T86" fmla="*/ 37 w 389"/>
              <a:gd name="T87" fmla="*/ 239 h 258"/>
              <a:gd name="T88" fmla="*/ 34 w 389"/>
              <a:gd name="T89" fmla="*/ 253 h 258"/>
              <a:gd name="T90" fmla="*/ 34 w 389"/>
              <a:gd name="T91" fmla="*/ 256 h 258"/>
              <a:gd name="T92" fmla="*/ 33 w 389"/>
              <a:gd name="T93" fmla="*/ 258 h 258"/>
              <a:gd name="T94" fmla="*/ 0 w 389"/>
              <a:gd name="T95" fmla="*/ 25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9" h="258">
                <a:moveTo>
                  <a:pt x="0" y="252"/>
                </a:moveTo>
                <a:cubicBezTo>
                  <a:pt x="0" y="252"/>
                  <a:pt x="0" y="252"/>
                  <a:pt x="1" y="251"/>
                </a:cubicBezTo>
                <a:cubicBezTo>
                  <a:pt x="1" y="250"/>
                  <a:pt x="1" y="248"/>
                  <a:pt x="2" y="246"/>
                </a:cubicBezTo>
                <a:cubicBezTo>
                  <a:pt x="3" y="242"/>
                  <a:pt x="4" y="237"/>
                  <a:pt x="6" y="230"/>
                </a:cubicBezTo>
                <a:cubicBezTo>
                  <a:pt x="9" y="223"/>
                  <a:pt x="12" y="215"/>
                  <a:pt x="15" y="206"/>
                </a:cubicBezTo>
                <a:cubicBezTo>
                  <a:pt x="19" y="197"/>
                  <a:pt x="24" y="187"/>
                  <a:pt x="30" y="177"/>
                </a:cubicBezTo>
                <a:cubicBezTo>
                  <a:pt x="35" y="166"/>
                  <a:pt x="42" y="155"/>
                  <a:pt x="50" y="144"/>
                </a:cubicBezTo>
                <a:cubicBezTo>
                  <a:pt x="58" y="133"/>
                  <a:pt x="67" y="121"/>
                  <a:pt x="77" y="110"/>
                </a:cubicBezTo>
                <a:cubicBezTo>
                  <a:pt x="88" y="100"/>
                  <a:pt x="99" y="89"/>
                  <a:pt x="111" y="79"/>
                </a:cubicBezTo>
                <a:cubicBezTo>
                  <a:pt x="123" y="69"/>
                  <a:pt x="136" y="61"/>
                  <a:pt x="150" y="53"/>
                </a:cubicBezTo>
                <a:cubicBezTo>
                  <a:pt x="157" y="49"/>
                  <a:pt x="163" y="45"/>
                  <a:pt x="170" y="41"/>
                </a:cubicBezTo>
                <a:cubicBezTo>
                  <a:pt x="174" y="40"/>
                  <a:pt x="177" y="38"/>
                  <a:pt x="181" y="36"/>
                </a:cubicBezTo>
                <a:cubicBezTo>
                  <a:pt x="184" y="35"/>
                  <a:pt x="188" y="33"/>
                  <a:pt x="192" y="32"/>
                </a:cubicBezTo>
                <a:cubicBezTo>
                  <a:pt x="206" y="26"/>
                  <a:pt x="220" y="21"/>
                  <a:pt x="234" y="17"/>
                </a:cubicBezTo>
                <a:cubicBezTo>
                  <a:pt x="241" y="15"/>
                  <a:pt x="248" y="13"/>
                  <a:pt x="255" y="12"/>
                </a:cubicBezTo>
                <a:cubicBezTo>
                  <a:pt x="262" y="10"/>
                  <a:pt x="268" y="9"/>
                  <a:pt x="275" y="8"/>
                </a:cubicBezTo>
                <a:cubicBezTo>
                  <a:pt x="281" y="6"/>
                  <a:pt x="288" y="6"/>
                  <a:pt x="294" y="5"/>
                </a:cubicBezTo>
                <a:cubicBezTo>
                  <a:pt x="297" y="4"/>
                  <a:pt x="300" y="4"/>
                  <a:pt x="303" y="3"/>
                </a:cubicBezTo>
                <a:cubicBezTo>
                  <a:pt x="306" y="3"/>
                  <a:pt x="309" y="3"/>
                  <a:pt x="312" y="3"/>
                </a:cubicBezTo>
                <a:cubicBezTo>
                  <a:pt x="318" y="2"/>
                  <a:pt x="323" y="2"/>
                  <a:pt x="328" y="1"/>
                </a:cubicBezTo>
                <a:cubicBezTo>
                  <a:pt x="334" y="1"/>
                  <a:pt x="339" y="1"/>
                  <a:pt x="343" y="1"/>
                </a:cubicBezTo>
                <a:cubicBezTo>
                  <a:pt x="348" y="0"/>
                  <a:pt x="352" y="0"/>
                  <a:pt x="356" y="0"/>
                </a:cubicBezTo>
                <a:cubicBezTo>
                  <a:pt x="360" y="0"/>
                  <a:pt x="364" y="0"/>
                  <a:pt x="368" y="0"/>
                </a:cubicBezTo>
                <a:cubicBezTo>
                  <a:pt x="381" y="0"/>
                  <a:pt x="389" y="0"/>
                  <a:pt x="389" y="0"/>
                </a:cubicBezTo>
                <a:cubicBezTo>
                  <a:pt x="389" y="0"/>
                  <a:pt x="381" y="1"/>
                  <a:pt x="368" y="2"/>
                </a:cubicBezTo>
                <a:cubicBezTo>
                  <a:pt x="364" y="2"/>
                  <a:pt x="361" y="2"/>
                  <a:pt x="357" y="2"/>
                </a:cubicBezTo>
                <a:cubicBezTo>
                  <a:pt x="352" y="3"/>
                  <a:pt x="348" y="3"/>
                  <a:pt x="344" y="4"/>
                </a:cubicBezTo>
                <a:cubicBezTo>
                  <a:pt x="339" y="4"/>
                  <a:pt x="334" y="5"/>
                  <a:pt x="329" y="5"/>
                </a:cubicBezTo>
                <a:cubicBezTo>
                  <a:pt x="324" y="6"/>
                  <a:pt x="318" y="7"/>
                  <a:pt x="313" y="8"/>
                </a:cubicBezTo>
                <a:cubicBezTo>
                  <a:pt x="310" y="8"/>
                  <a:pt x="307" y="9"/>
                  <a:pt x="304" y="9"/>
                </a:cubicBezTo>
                <a:cubicBezTo>
                  <a:pt x="301" y="10"/>
                  <a:pt x="298" y="10"/>
                  <a:pt x="295" y="11"/>
                </a:cubicBezTo>
                <a:cubicBezTo>
                  <a:pt x="289" y="12"/>
                  <a:pt x="283" y="14"/>
                  <a:pt x="276" y="15"/>
                </a:cubicBezTo>
                <a:cubicBezTo>
                  <a:pt x="270" y="17"/>
                  <a:pt x="264" y="19"/>
                  <a:pt x="257" y="21"/>
                </a:cubicBezTo>
                <a:cubicBezTo>
                  <a:pt x="251" y="22"/>
                  <a:pt x="244" y="25"/>
                  <a:pt x="237" y="27"/>
                </a:cubicBezTo>
                <a:cubicBezTo>
                  <a:pt x="224" y="32"/>
                  <a:pt x="210" y="38"/>
                  <a:pt x="197" y="44"/>
                </a:cubicBezTo>
                <a:cubicBezTo>
                  <a:pt x="194" y="46"/>
                  <a:pt x="191" y="48"/>
                  <a:pt x="187" y="49"/>
                </a:cubicBezTo>
                <a:cubicBezTo>
                  <a:pt x="184" y="51"/>
                  <a:pt x="181" y="53"/>
                  <a:pt x="178" y="55"/>
                </a:cubicBezTo>
                <a:cubicBezTo>
                  <a:pt x="171" y="59"/>
                  <a:pt x="165" y="63"/>
                  <a:pt x="159" y="67"/>
                </a:cubicBezTo>
                <a:cubicBezTo>
                  <a:pt x="146" y="75"/>
                  <a:pt x="135" y="84"/>
                  <a:pt x="124" y="94"/>
                </a:cubicBezTo>
                <a:cubicBezTo>
                  <a:pt x="113" y="104"/>
                  <a:pt x="103" y="115"/>
                  <a:pt x="95" y="126"/>
                </a:cubicBezTo>
                <a:cubicBezTo>
                  <a:pt x="86" y="136"/>
                  <a:pt x="78" y="147"/>
                  <a:pt x="72" y="158"/>
                </a:cubicBezTo>
                <a:cubicBezTo>
                  <a:pt x="65" y="169"/>
                  <a:pt x="59" y="179"/>
                  <a:pt x="55" y="189"/>
                </a:cubicBezTo>
                <a:cubicBezTo>
                  <a:pt x="50" y="199"/>
                  <a:pt x="47" y="209"/>
                  <a:pt x="44" y="217"/>
                </a:cubicBezTo>
                <a:cubicBezTo>
                  <a:pt x="41" y="225"/>
                  <a:pt x="39" y="233"/>
                  <a:pt x="37" y="239"/>
                </a:cubicBezTo>
                <a:cubicBezTo>
                  <a:pt x="36" y="245"/>
                  <a:pt x="35" y="250"/>
                  <a:pt x="34" y="253"/>
                </a:cubicBezTo>
                <a:cubicBezTo>
                  <a:pt x="34" y="255"/>
                  <a:pt x="34" y="256"/>
                  <a:pt x="34" y="256"/>
                </a:cubicBezTo>
                <a:cubicBezTo>
                  <a:pt x="34" y="257"/>
                  <a:pt x="33" y="258"/>
                  <a:pt x="33" y="258"/>
                </a:cubicBezTo>
                <a:lnTo>
                  <a:pt x="0" y="252"/>
                </a:lnTo>
                <a:close/>
              </a:path>
            </a:pathLst>
          </a:custGeom>
          <a:solidFill>
            <a:srgbClr val="8F42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 name="Freeform 8"/>
          <p:cNvSpPr/>
          <p:nvPr userDrawn="1">
            <p:custDataLst>
              <p:tags r:id="rId4"/>
            </p:custDataLst>
          </p:nvPr>
        </p:nvSpPr>
        <p:spPr bwMode="auto">
          <a:xfrm>
            <a:off x="846763" y="6284384"/>
            <a:ext cx="330200" cy="218016"/>
          </a:xfrm>
          <a:custGeom>
            <a:avLst/>
            <a:gdLst>
              <a:gd name="T0" fmla="*/ 355 w 388"/>
              <a:gd name="T1" fmla="*/ 258 h 258"/>
              <a:gd name="T2" fmla="*/ 355 w 388"/>
              <a:gd name="T3" fmla="*/ 256 h 258"/>
              <a:gd name="T4" fmla="*/ 354 w 388"/>
              <a:gd name="T5" fmla="*/ 253 h 258"/>
              <a:gd name="T6" fmla="*/ 351 w 388"/>
              <a:gd name="T7" fmla="*/ 239 h 258"/>
              <a:gd name="T8" fmla="*/ 345 w 388"/>
              <a:gd name="T9" fmla="*/ 217 h 258"/>
              <a:gd name="T10" fmla="*/ 334 w 388"/>
              <a:gd name="T11" fmla="*/ 189 h 258"/>
              <a:gd name="T12" fmla="*/ 317 w 388"/>
              <a:gd name="T13" fmla="*/ 158 h 258"/>
              <a:gd name="T14" fmla="*/ 294 w 388"/>
              <a:gd name="T15" fmla="*/ 126 h 258"/>
              <a:gd name="T16" fmla="*/ 265 w 388"/>
              <a:gd name="T17" fmla="*/ 94 h 258"/>
              <a:gd name="T18" fmla="*/ 230 w 388"/>
              <a:gd name="T19" fmla="*/ 67 h 258"/>
              <a:gd name="T20" fmla="*/ 211 w 388"/>
              <a:gd name="T21" fmla="*/ 55 h 258"/>
              <a:gd name="T22" fmla="*/ 201 w 388"/>
              <a:gd name="T23" fmla="*/ 49 h 258"/>
              <a:gd name="T24" fmla="*/ 191 w 388"/>
              <a:gd name="T25" fmla="*/ 44 h 258"/>
              <a:gd name="T26" fmla="*/ 151 w 388"/>
              <a:gd name="T27" fmla="*/ 27 h 258"/>
              <a:gd name="T28" fmla="*/ 131 w 388"/>
              <a:gd name="T29" fmla="*/ 21 h 258"/>
              <a:gd name="T30" fmla="*/ 112 w 388"/>
              <a:gd name="T31" fmla="*/ 15 h 258"/>
              <a:gd name="T32" fmla="*/ 93 w 388"/>
              <a:gd name="T33" fmla="*/ 11 h 258"/>
              <a:gd name="T34" fmla="*/ 85 w 388"/>
              <a:gd name="T35" fmla="*/ 9 h 258"/>
              <a:gd name="T36" fmla="*/ 76 w 388"/>
              <a:gd name="T37" fmla="*/ 8 h 258"/>
              <a:gd name="T38" fmla="*/ 60 w 388"/>
              <a:gd name="T39" fmla="*/ 5 h 258"/>
              <a:gd name="T40" fmla="*/ 45 w 388"/>
              <a:gd name="T41" fmla="*/ 4 h 258"/>
              <a:gd name="T42" fmla="*/ 32 w 388"/>
              <a:gd name="T43" fmla="*/ 2 h 258"/>
              <a:gd name="T44" fmla="*/ 21 w 388"/>
              <a:gd name="T45" fmla="*/ 2 h 258"/>
              <a:gd name="T46" fmla="*/ 0 w 388"/>
              <a:gd name="T47" fmla="*/ 0 h 258"/>
              <a:gd name="T48" fmla="*/ 21 w 388"/>
              <a:gd name="T49" fmla="*/ 0 h 258"/>
              <a:gd name="T50" fmla="*/ 32 w 388"/>
              <a:gd name="T51" fmla="*/ 0 h 258"/>
              <a:gd name="T52" fmla="*/ 45 w 388"/>
              <a:gd name="T53" fmla="*/ 1 h 258"/>
              <a:gd name="T54" fmla="*/ 60 w 388"/>
              <a:gd name="T55" fmla="*/ 1 h 258"/>
              <a:gd name="T56" fmla="*/ 77 w 388"/>
              <a:gd name="T57" fmla="*/ 3 h 258"/>
              <a:gd name="T58" fmla="*/ 85 w 388"/>
              <a:gd name="T59" fmla="*/ 3 h 258"/>
              <a:gd name="T60" fmla="*/ 95 w 388"/>
              <a:gd name="T61" fmla="*/ 5 h 258"/>
              <a:gd name="T62" fmla="*/ 114 w 388"/>
              <a:gd name="T63" fmla="*/ 8 h 258"/>
              <a:gd name="T64" fmla="*/ 134 w 388"/>
              <a:gd name="T65" fmla="*/ 12 h 258"/>
              <a:gd name="T66" fmla="*/ 154 w 388"/>
              <a:gd name="T67" fmla="*/ 17 h 258"/>
              <a:gd name="T68" fmla="*/ 197 w 388"/>
              <a:gd name="T69" fmla="*/ 32 h 258"/>
              <a:gd name="T70" fmla="*/ 208 w 388"/>
              <a:gd name="T71" fmla="*/ 36 h 258"/>
              <a:gd name="T72" fmla="*/ 218 w 388"/>
              <a:gd name="T73" fmla="*/ 41 h 258"/>
              <a:gd name="T74" fmla="*/ 239 w 388"/>
              <a:gd name="T75" fmla="*/ 53 h 258"/>
              <a:gd name="T76" fmla="*/ 278 w 388"/>
              <a:gd name="T77" fmla="*/ 79 h 258"/>
              <a:gd name="T78" fmla="*/ 311 w 388"/>
              <a:gd name="T79" fmla="*/ 110 h 258"/>
              <a:gd name="T80" fmla="*/ 338 w 388"/>
              <a:gd name="T81" fmla="*/ 144 h 258"/>
              <a:gd name="T82" fmla="*/ 359 w 388"/>
              <a:gd name="T83" fmla="*/ 177 h 258"/>
              <a:gd name="T84" fmla="*/ 373 w 388"/>
              <a:gd name="T85" fmla="*/ 206 h 258"/>
              <a:gd name="T86" fmla="*/ 382 w 388"/>
              <a:gd name="T87" fmla="*/ 230 h 258"/>
              <a:gd name="T88" fmla="*/ 387 w 388"/>
              <a:gd name="T89" fmla="*/ 246 h 258"/>
              <a:gd name="T90" fmla="*/ 388 w 388"/>
              <a:gd name="T91" fmla="*/ 251 h 258"/>
              <a:gd name="T92" fmla="*/ 388 w 388"/>
              <a:gd name="T93" fmla="*/ 252 h 258"/>
              <a:gd name="T94" fmla="*/ 355 w 388"/>
              <a:gd name="T95" fmla="*/ 25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8" h="258">
                <a:moveTo>
                  <a:pt x="355" y="258"/>
                </a:moveTo>
                <a:cubicBezTo>
                  <a:pt x="355" y="258"/>
                  <a:pt x="355" y="257"/>
                  <a:pt x="355" y="256"/>
                </a:cubicBezTo>
                <a:cubicBezTo>
                  <a:pt x="355" y="256"/>
                  <a:pt x="355" y="255"/>
                  <a:pt x="354" y="253"/>
                </a:cubicBezTo>
                <a:cubicBezTo>
                  <a:pt x="354" y="250"/>
                  <a:pt x="353" y="245"/>
                  <a:pt x="351" y="239"/>
                </a:cubicBezTo>
                <a:cubicBezTo>
                  <a:pt x="350" y="233"/>
                  <a:pt x="348" y="225"/>
                  <a:pt x="345" y="217"/>
                </a:cubicBezTo>
                <a:cubicBezTo>
                  <a:pt x="342" y="209"/>
                  <a:pt x="338" y="199"/>
                  <a:pt x="334" y="189"/>
                </a:cubicBezTo>
                <a:cubicBezTo>
                  <a:pt x="329" y="179"/>
                  <a:pt x="323" y="169"/>
                  <a:pt x="317" y="158"/>
                </a:cubicBezTo>
                <a:cubicBezTo>
                  <a:pt x="310" y="147"/>
                  <a:pt x="303" y="136"/>
                  <a:pt x="294" y="126"/>
                </a:cubicBezTo>
                <a:cubicBezTo>
                  <a:pt x="285" y="115"/>
                  <a:pt x="275" y="104"/>
                  <a:pt x="265" y="94"/>
                </a:cubicBezTo>
                <a:cubicBezTo>
                  <a:pt x="254" y="84"/>
                  <a:pt x="242" y="75"/>
                  <a:pt x="230" y="67"/>
                </a:cubicBezTo>
                <a:cubicBezTo>
                  <a:pt x="224" y="63"/>
                  <a:pt x="217" y="59"/>
                  <a:pt x="211" y="55"/>
                </a:cubicBezTo>
                <a:cubicBezTo>
                  <a:pt x="208" y="53"/>
                  <a:pt x="204" y="51"/>
                  <a:pt x="201" y="49"/>
                </a:cubicBezTo>
                <a:cubicBezTo>
                  <a:pt x="198" y="48"/>
                  <a:pt x="195" y="46"/>
                  <a:pt x="191" y="44"/>
                </a:cubicBezTo>
                <a:cubicBezTo>
                  <a:pt x="178" y="38"/>
                  <a:pt x="165" y="32"/>
                  <a:pt x="151" y="27"/>
                </a:cubicBezTo>
                <a:cubicBezTo>
                  <a:pt x="144" y="25"/>
                  <a:pt x="138" y="22"/>
                  <a:pt x="131" y="21"/>
                </a:cubicBezTo>
                <a:cubicBezTo>
                  <a:pt x="125" y="19"/>
                  <a:pt x="118" y="17"/>
                  <a:pt x="112" y="15"/>
                </a:cubicBezTo>
                <a:cubicBezTo>
                  <a:pt x="106" y="14"/>
                  <a:pt x="99" y="12"/>
                  <a:pt x="93" y="11"/>
                </a:cubicBezTo>
                <a:cubicBezTo>
                  <a:pt x="90" y="10"/>
                  <a:pt x="87" y="10"/>
                  <a:pt x="85" y="9"/>
                </a:cubicBezTo>
                <a:cubicBezTo>
                  <a:pt x="82" y="9"/>
                  <a:pt x="79" y="8"/>
                  <a:pt x="76" y="8"/>
                </a:cubicBezTo>
                <a:cubicBezTo>
                  <a:pt x="70" y="7"/>
                  <a:pt x="65" y="6"/>
                  <a:pt x="60" y="5"/>
                </a:cubicBezTo>
                <a:cubicBezTo>
                  <a:pt x="54" y="5"/>
                  <a:pt x="50" y="4"/>
                  <a:pt x="45" y="4"/>
                </a:cubicBezTo>
                <a:cubicBezTo>
                  <a:pt x="40" y="3"/>
                  <a:pt x="36" y="3"/>
                  <a:pt x="32" y="2"/>
                </a:cubicBezTo>
                <a:cubicBezTo>
                  <a:pt x="28" y="2"/>
                  <a:pt x="24" y="2"/>
                  <a:pt x="21" y="2"/>
                </a:cubicBezTo>
                <a:cubicBezTo>
                  <a:pt x="7" y="1"/>
                  <a:pt x="0" y="0"/>
                  <a:pt x="0" y="0"/>
                </a:cubicBezTo>
                <a:cubicBezTo>
                  <a:pt x="0" y="0"/>
                  <a:pt x="8" y="0"/>
                  <a:pt x="21" y="0"/>
                </a:cubicBezTo>
                <a:cubicBezTo>
                  <a:pt x="24" y="0"/>
                  <a:pt x="28" y="0"/>
                  <a:pt x="32" y="0"/>
                </a:cubicBezTo>
                <a:cubicBezTo>
                  <a:pt x="36" y="0"/>
                  <a:pt x="40" y="0"/>
                  <a:pt x="45" y="1"/>
                </a:cubicBezTo>
                <a:cubicBezTo>
                  <a:pt x="50" y="1"/>
                  <a:pt x="55" y="1"/>
                  <a:pt x="60" y="1"/>
                </a:cubicBezTo>
                <a:cubicBezTo>
                  <a:pt x="65" y="2"/>
                  <a:pt x="71" y="2"/>
                  <a:pt x="77" y="3"/>
                </a:cubicBezTo>
                <a:cubicBezTo>
                  <a:pt x="79" y="3"/>
                  <a:pt x="82" y="3"/>
                  <a:pt x="85" y="3"/>
                </a:cubicBezTo>
                <a:cubicBezTo>
                  <a:pt x="88" y="4"/>
                  <a:pt x="91" y="4"/>
                  <a:pt x="95" y="5"/>
                </a:cubicBezTo>
                <a:cubicBezTo>
                  <a:pt x="101" y="6"/>
                  <a:pt x="107" y="6"/>
                  <a:pt x="114" y="8"/>
                </a:cubicBezTo>
                <a:cubicBezTo>
                  <a:pt x="120" y="9"/>
                  <a:pt x="127" y="10"/>
                  <a:pt x="134" y="12"/>
                </a:cubicBezTo>
                <a:cubicBezTo>
                  <a:pt x="141" y="13"/>
                  <a:pt x="147" y="15"/>
                  <a:pt x="154" y="17"/>
                </a:cubicBezTo>
                <a:cubicBezTo>
                  <a:pt x="168" y="21"/>
                  <a:pt x="183" y="26"/>
                  <a:pt x="197" y="32"/>
                </a:cubicBezTo>
                <a:cubicBezTo>
                  <a:pt x="201" y="33"/>
                  <a:pt x="204" y="35"/>
                  <a:pt x="208" y="36"/>
                </a:cubicBezTo>
                <a:cubicBezTo>
                  <a:pt x="211" y="38"/>
                  <a:pt x="215" y="40"/>
                  <a:pt x="218" y="41"/>
                </a:cubicBezTo>
                <a:cubicBezTo>
                  <a:pt x="225" y="45"/>
                  <a:pt x="232" y="49"/>
                  <a:pt x="239" y="53"/>
                </a:cubicBezTo>
                <a:cubicBezTo>
                  <a:pt x="252" y="61"/>
                  <a:pt x="266" y="69"/>
                  <a:pt x="278" y="79"/>
                </a:cubicBezTo>
                <a:cubicBezTo>
                  <a:pt x="290" y="89"/>
                  <a:pt x="301" y="100"/>
                  <a:pt x="311" y="110"/>
                </a:cubicBezTo>
                <a:cubicBezTo>
                  <a:pt x="321" y="121"/>
                  <a:pt x="330" y="133"/>
                  <a:pt x="338" y="144"/>
                </a:cubicBezTo>
                <a:cubicBezTo>
                  <a:pt x="346" y="155"/>
                  <a:pt x="353" y="166"/>
                  <a:pt x="359" y="177"/>
                </a:cubicBezTo>
                <a:cubicBezTo>
                  <a:pt x="365" y="187"/>
                  <a:pt x="369" y="197"/>
                  <a:pt x="373" y="206"/>
                </a:cubicBezTo>
                <a:cubicBezTo>
                  <a:pt x="377" y="215"/>
                  <a:pt x="380" y="223"/>
                  <a:pt x="382" y="230"/>
                </a:cubicBezTo>
                <a:cubicBezTo>
                  <a:pt x="384" y="237"/>
                  <a:pt x="386" y="242"/>
                  <a:pt x="387" y="246"/>
                </a:cubicBezTo>
                <a:cubicBezTo>
                  <a:pt x="387" y="248"/>
                  <a:pt x="388" y="250"/>
                  <a:pt x="388" y="251"/>
                </a:cubicBezTo>
                <a:cubicBezTo>
                  <a:pt x="388" y="252"/>
                  <a:pt x="388" y="252"/>
                  <a:pt x="388" y="252"/>
                </a:cubicBezTo>
                <a:lnTo>
                  <a:pt x="355" y="258"/>
                </a:lnTo>
                <a:close/>
              </a:path>
            </a:pathLst>
          </a:custGeom>
          <a:solidFill>
            <a:srgbClr val="8F42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 name="Freeform 9"/>
          <p:cNvSpPr/>
          <p:nvPr userDrawn="1">
            <p:custDataLst>
              <p:tags r:id="rId5"/>
            </p:custDataLst>
          </p:nvPr>
        </p:nvSpPr>
        <p:spPr bwMode="auto">
          <a:xfrm>
            <a:off x="1151563" y="6057900"/>
            <a:ext cx="74084" cy="381000"/>
          </a:xfrm>
          <a:custGeom>
            <a:avLst/>
            <a:gdLst>
              <a:gd name="T0" fmla="*/ 4 w 87"/>
              <a:gd name="T1" fmla="*/ 451 h 451"/>
              <a:gd name="T2" fmla="*/ 4 w 87"/>
              <a:gd name="T3" fmla="*/ 446 h 451"/>
              <a:gd name="T4" fmla="*/ 3 w 87"/>
              <a:gd name="T5" fmla="*/ 431 h 451"/>
              <a:gd name="T6" fmla="*/ 1 w 87"/>
              <a:gd name="T7" fmla="*/ 378 h 451"/>
              <a:gd name="T8" fmla="*/ 8 w 87"/>
              <a:gd name="T9" fmla="*/ 217 h 451"/>
              <a:gd name="T10" fmla="*/ 14 w 87"/>
              <a:gd name="T11" fmla="*/ 173 h 451"/>
              <a:gd name="T12" fmla="*/ 18 w 87"/>
              <a:gd name="T13" fmla="*/ 152 h 451"/>
              <a:gd name="T14" fmla="*/ 22 w 87"/>
              <a:gd name="T15" fmla="*/ 132 h 451"/>
              <a:gd name="T16" fmla="*/ 27 w 87"/>
              <a:gd name="T17" fmla="*/ 112 h 451"/>
              <a:gd name="T18" fmla="*/ 33 w 87"/>
              <a:gd name="T19" fmla="*/ 93 h 451"/>
              <a:gd name="T20" fmla="*/ 46 w 87"/>
              <a:gd name="T21" fmla="*/ 60 h 451"/>
              <a:gd name="T22" fmla="*/ 53 w 87"/>
              <a:gd name="T23" fmla="*/ 46 h 451"/>
              <a:gd name="T24" fmla="*/ 60 w 87"/>
              <a:gd name="T25" fmla="*/ 34 h 451"/>
              <a:gd name="T26" fmla="*/ 67 w 87"/>
              <a:gd name="T27" fmla="*/ 23 h 451"/>
              <a:gd name="T28" fmla="*/ 73 w 87"/>
              <a:gd name="T29" fmla="*/ 15 h 451"/>
              <a:gd name="T30" fmla="*/ 83 w 87"/>
              <a:gd name="T31" fmla="*/ 4 h 451"/>
              <a:gd name="T32" fmla="*/ 87 w 87"/>
              <a:gd name="T33" fmla="*/ 0 h 451"/>
              <a:gd name="T34" fmla="*/ 83 w 87"/>
              <a:gd name="T35" fmla="*/ 4 h 451"/>
              <a:gd name="T36" fmla="*/ 74 w 87"/>
              <a:gd name="T37" fmla="*/ 16 h 451"/>
              <a:gd name="T38" fmla="*/ 68 w 87"/>
              <a:gd name="T39" fmla="*/ 24 h 451"/>
              <a:gd name="T40" fmla="*/ 62 w 87"/>
              <a:gd name="T41" fmla="*/ 35 h 451"/>
              <a:gd name="T42" fmla="*/ 56 w 87"/>
              <a:gd name="T43" fmla="*/ 48 h 451"/>
              <a:gd name="T44" fmla="*/ 51 w 87"/>
              <a:gd name="T45" fmla="*/ 62 h 451"/>
              <a:gd name="T46" fmla="*/ 40 w 87"/>
              <a:gd name="T47" fmla="*/ 96 h 451"/>
              <a:gd name="T48" fmla="*/ 36 w 87"/>
              <a:gd name="T49" fmla="*/ 114 h 451"/>
              <a:gd name="T50" fmla="*/ 33 w 87"/>
              <a:gd name="T51" fmla="*/ 134 h 451"/>
              <a:gd name="T52" fmla="*/ 30 w 87"/>
              <a:gd name="T53" fmla="*/ 154 h 451"/>
              <a:gd name="T54" fmla="*/ 28 w 87"/>
              <a:gd name="T55" fmla="*/ 175 h 451"/>
              <a:gd name="T56" fmla="*/ 25 w 87"/>
              <a:gd name="T57" fmla="*/ 218 h 451"/>
              <a:gd name="T58" fmla="*/ 30 w 87"/>
              <a:gd name="T59" fmla="*/ 376 h 451"/>
              <a:gd name="T60" fmla="*/ 35 w 87"/>
              <a:gd name="T61" fmla="*/ 428 h 451"/>
              <a:gd name="T62" fmla="*/ 37 w 87"/>
              <a:gd name="T63" fmla="*/ 442 h 451"/>
              <a:gd name="T64" fmla="*/ 38 w 87"/>
              <a:gd name="T65" fmla="*/ 447 h 451"/>
              <a:gd name="T66" fmla="*/ 4 w 87"/>
              <a:gd name="T67"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7" h="451">
                <a:moveTo>
                  <a:pt x="4" y="451"/>
                </a:moveTo>
                <a:cubicBezTo>
                  <a:pt x="4" y="451"/>
                  <a:pt x="4" y="449"/>
                  <a:pt x="4" y="446"/>
                </a:cubicBezTo>
                <a:cubicBezTo>
                  <a:pt x="4" y="442"/>
                  <a:pt x="3" y="437"/>
                  <a:pt x="3" y="431"/>
                </a:cubicBezTo>
                <a:cubicBezTo>
                  <a:pt x="2" y="418"/>
                  <a:pt x="2" y="400"/>
                  <a:pt x="1" y="378"/>
                </a:cubicBezTo>
                <a:cubicBezTo>
                  <a:pt x="0" y="334"/>
                  <a:pt x="1" y="275"/>
                  <a:pt x="8" y="217"/>
                </a:cubicBezTo>
                <a:cubicBezTo>
                  <a:pt x="10" y="202"/>
                  <a:pt x="12" y="187"/>
                  <a:pt x="14" y="173"/>
                </a:cubicBezTo>
                <a:cubicBezTo>
                  <a:pt x="15" y="166"/>
                  <a:pt x="17" y="159"/>
                  <a:pt x="18" y="152"/>
                </a:cubicBezTo>
                <a:cubicBezTo>
                  <a:pt x="19" y="145"/>
                  <a:pt x="21" y="138"/>
                  <a:pt x="22" y="132"/>
                </a:cubicBezTo>
                <a:cubicBezTo>
                  <a:pt x="24" y="125"/>
                  <a:pt x="26" y="118"/>
                  <a:pt x="27" y="112"/>
                </a:cubicBezTo>
                <a:cubicBezTo>
                  <a:pt x="29" y="106"/>
                  <a:pt x="31" y="99"/>
                  <a:pt x="33" y="93"/>
                </a:cubicBezTo>
                <a:cubicBezTo>
                  <a:pt x="37" y="81"/>
                  <a:pt x="41" y="70"/>
                  <a:pt x="46" y="60"/>
                </a:cubicBezTo>
                <a:cubicBezTo>
                  <a:pt x="48" y="55"/>
                  <a:pt x="50" y="50"/>
                  <a:pt x="53" y="46"/>
                </a:cubicBezTo>
                <a:cubicBezTo>
                  <a:pt x="55" y="42"/>
                  <a:pt x="57" y="37"/>
                  <a:pt x="60" y="34"/>
                </a:cubicBezTo>
                <a:cubicBezTo>
                  <a:pt x="62" y="30"/>
                  <a:pt x="64" y="26"/>
                  <a:pt x="67" y="23"/>
                </a:cubicBezTo>
                <a:cubicBezTo>
                  <a:pt x="69" y="20"/>
                  <a:pt x="71" y="17"/>
                  <a:pt x="73" y="15"/>
                </a:cubicBezTo>
                <a:cubicBezTo>
                  <a:pt x="77" y="10"/>
                  <a:pt x="81" y="6"/>
                  <a:pt x="83" y="4"/>
                </a:cubicBezTo>
                <a:cubicBezTo>
                  <a:pt x="85" y="2"/>
                  <a:pt x="87" y="0"/>
                  <a:pt x="87" y="0"/>
                </a:cubicBezTo>
                <a:cubicBezTo>
                  <a:pt x="87" y="0"/>
                  <a:pt x="86" y="2"/>
                  <a:pt x="83" y="4"/>
                </a:cubicBezTo>
                <a:cubicBezTo>
                  <a:pt x="81" y="7"/>
                  <a:pt x="78" y="10"/>
                  <a:pt x="74" y="16"/>
                </a:cubicBezTo>
                <a:cubicBezTo>
                  <a:pt x="72" y="18"/>
                  <a:pt x="70" y="21"/>
                  <a:pt x="68" y="24"/>
                </a:cubicBezTo>
                <a:cubicBezTo>
                  <a:pt x="67" y="28"/>
                  <a:pt x="65" y="31"/>
                  <a:pt x="62" y="35"/>
                </a:cubicBezTo>
                <a:cubicBezTo>
                  <a:pt x="60" y="39"/>
                  <a:pt x="58" y="43"/>
                  <a:pt x="56" y="48"/>
                </a:cubicBezTo>
                <a:cubicBezTo>
                  <a:pt x="54" y="52"/>
                  <a:pt x="53" y="57"/>
                  <a:pt x="51" y="62"/>
                </a:cubicBezTo>
                <a:cubicBezTo>
                  <a:pt x="47" y="72"/>
                  <a:pt x="43" y="84"/>
                  <a:pt x="40" y="96"/>
                </a:cubicBezTo>
                <a:cubicBezTo>
                  <a:pt x="39" y="102"/>
                  <a:pt x="38" y="108"/>
                  <a:pt x="36" y="114"/>
                </a:cubicBezTo>
                <a:cubicBezTo>
                  <a:pt x="35" y="120"/>
                  <a:pt x="34" y="127"/>
                  <a:pt x="33" y="134"/>
                </a:cubicBezTo>
                <a:cubicBezTo>
                  <a:pt x="32" y="140"/>
                  <a:pt x="31" y="147"/>
                  <a:pt x="30" y="154"/>
                </a:cubicBezTo>
                <a:cubicBezTo>
                  <a:pt x="29" y="161"/>
                  <a:pt x="28" y="168"/>
                  <a:pt x="28" y="175"/>
                </a:cubicBezTo>
                <a:cubicBezTo>
                  <a:pt x="26" y="189"/>
                  <a:pt x="25" y="203"/>
                  <a:pt x="25" y="218"/>
                </a:cubicBezTo>
                <a:cubicBezTo>
                  <a:pt x="22" y="275"/>
                  <a:pt x="26" y="333"/>
                  <a:pt x="30" y="376"/>
                </a:cubicBezTo>
                <a:cubicBezTo>
                  <a:pt x="31" y="398"/>
                  <a:pt x="33" y="415"/>
                  <a:pt x="35" y="428"/>
                </a:cubicBezTo>
                <a:cubicBezTo>
                  <a:pt x="36" y="434"/>
                  <a:pt x="37" y="439"/>
                  <a:pt x="37" y="442"/>
                </a:cubicBezTo>
                <a:cubicBezTo>
                  <a:pt x="37" y="446"/>
                  <a:pt x="38" y="447"/>
                  <a:pt x="38" y="447"/>
                </a:cubicBezTo>
                <a:lnTo>
                  <a:pt x="4" y="451"/>
                </a:lnTo>
                <a:close/>
              </a:path>
            </a:pathLst>
          </a:custGeom>
          <a:solidFill>
            <a:srgbClr val="8F42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 name="Freeform 31"/>
          <p:cNvSpPr/>
          <p:nvPr userDrawn="1">
            <p:custDataLst>
              <p:tags r:id="rId6"/>
            </p:custDataLst>
          </p:nvPr>
        </p:nvSpPr>
        <p:spPr bwMode="auto">
          <a:xfrm>
            <a:off x="-50704" y="6441017"/>
            <a:ext cx="12192000" cy="416983"/>
          </a:xfrm>
          <a:custGeom>
            <a:avLst/>
            <a:gdLst>
              <a:gd name="T0" fmla="*/ 14368 w 14368"/>
              <a:gd name="T1" fmla="*/ 293 h 492"/>
              <a:gd name="T2" fmla="*/ 14147 w 14368"/>
              <a:gd name="T3" fmla="*/ 492 h 492"/>
              <a:gd name="T4" fmla="*/ 221 w 14368"/>
              <a:gd name="T5" fmla="*/ 492 h 492"/>
              <a:gd name="T6" fmla="*/ 0 w 14368"/>
              <a:gd name="T7" fmla="*/ 293 h 492"/>
              <a:gd name="T8" fmla="*/ 0 w 14368"/>
              <a:gd name="T9" fmla="*/ 218 h 492"/>
              <a:gd name="T10" fmla="*/ 221 w 14368"/>
              <a:gd name="T11" fmla="*/ 0 h 492"/>
              <a:gd name="T12" fmla="*/ 14147 w 14368"/>
              <a:gd name="T13" fmla="*/ 0 h 492"/>
              <a:gd name="T14" fmla="*/ 14368 w 14368"/>
              <a:gd name="T15" fmla="*/ 218 h 492"/>
              <a:gd name="T16" fmla="*/ 14368 w 14368"/>
              <a:gd name="T17" fmla="*/ 293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68" h="492">
                <a:moveTo>
                  <a:pt x="14368" y="293"/>
                </a:moveTo>
                <a:cubicBezTo>
                  <a:pt x="14368" y="409"/>
                  <a:pt x="14268" y="492"/>
                  <a:pt x="14147" y="492"/>
                </a:cubicBezTo>
                <a:cubicBezTo>
                  <a:pt x="221" y="492"/>
                  <a:pt x="221" y="492"/>
                  <a:pt x="221" y="492"/>
                </a:cubicBezTo>
                <a:cubicBezTo>
                  <a:pt x="99" y="492"/>
                  <a:pt x="0" y="409"/>
                  <a:pt x="0" y="293"/>
                </a:cubicBezTo>
                <a:cubicBezTo>
                  <a:pt x="0" y="218"/>
                  <a:pt x="0" y="218"/>
                  <a:pt x="0" y="218"/>
                </a:cubicBezTo>
                <a:cubicBezTo>
                  <a:pt x="0" y="102"/>
                  <a:pt x="99" y="0"/>
                  <a:pt x="221" y="0"/>
                </a:cubicBezTo>
                <a:cubicBezTo>
                  <a:pt x="14147" y="0"/>
                  <a:pt x="14147" y="0"/>
                  <a:pt x="14147" y="0"/>
                </a:cubicBezTo>
                <a:cubicBezTo>
                  <a:pt x="14268" y="0"/>
                  <a:pt x="14368" y="102"/>
                  <a:pt x="14368" y="218"/>
                </a:cubicBezTo>
                <a:cubicBezTo>
                  <a:pt x="14368" y="293"/>
                  <a:pt x="14368" y="293"/>
                  <a:pt x="14368" y="293"/>
                </a:cubicBezTo>
              </a:path>
            </a:pathLst>
          </a:custGeom>
          <a:solidFill>
            <a:srgbClr val="E99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8" name="Oval 56"/>
          <p:cNvSpPr>
            <a:spLocks noChangeArrowheads="1"/>
          </p:cNvSpPr>
          <p:nvPr userDrawn="1">
            <p:custDataLst>
              <p:tags r:id="rId7"/>
            </p:custDataLst>
          </p:nvPr>
        </p:nvSpPr>
        <p:spPr bwMode="auto">
          <a:xfrm>
            <a:off x="707063" y="6479117"/>
            <a:ext cx="459317" cy="110067"/>
          </a:xfrm>
          <a:prstGeom prst="ellipse">
            <a:avLst/>
          </a:prstGeom>
          <a:solidFill>
            <a:srgbClr val="D78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9" name="Freeform 57"/>
          <p:cNvSpPr/>
          <p:nvPr userDrawn="1">
            <p:custDataLst>
              <p:tags r:id="rId8"/>
            </p:custDataLst>
          </p:nvPr>
        </p:nvSpPr>
        <p:spPr bwMode="auto">
          <a:xfrm>
            <a:off x="220229" y="4756151"/>
            <a:ext cx="1333500" cy="1320800"/>
          </a:xfrm>
          <a:custGeom>
            <a:avLst/>
            <a:gdLst>
              <a:gd name="T0" fmla="*/ 1146 w 1571"/>
              <a:gd name="T1" fmla="*/ 506 h 1563"/>
              <a:gd name="T2" fmla="*/ 796 w 1571"/>
              <a:gd name="T3" fmla="*/ 0 h 1563"/>
              <a:gd name="T4" fmla="*/ 433 w 1571"/>
              <a:gd name="T5" fmla="*/ 506 h 1563"/>
              <a:gd name="T6" fmla="*/ 772 w 1571"/>
              <a:gd name="T7" fmla="*/ 1562 h 1563"/>
              <a:gd name="T8" fmla="*/ 772 w 1571"/>
              <a:gd name="T9" fmla="*/ 1563 h 1563"/>
              <a:gd name="T10" fmla="*/ 780 w 1571"/>
              <a:gd name="T11" fmla="*/ 1563 h 1563"/>
              <a:gd name="T12" fmla="*/ 788 w 1571"/>
              <a:gd name="T13" fmla="*/ 1563 h 1563"/>
              <a:gd name="T14" fmla="*/ 788 w 1571"/>
              <a:gd name="T15" fmla="*/ 1562 h 1563"/>
              <a:gd name="T16" fmla="*/ 1146 w 1571"/>
              <a:gd name="T17" fmla="*/ 506 h 1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1" h="1563">
                <a:moveTo>
                  <a:pt x="1146" y="506"/>
                </a:moveTo>
                <a:cubicBezTo>
                  <a:pt x="969" y="217"/>
                  <a:pt x="796" y="0"/>
                  <a:pt x="796" y="0"/>
                </a:cubicBezTo>
                <a:cubicBezTo>
                  <a:pt x="796" y="0"/>
                  <a:pt x="622" y="224"/>
                  <a:pt x="433" y="506"/>
                </a:cubicBezTo>
                <a:cubicBezTo>
                  <a:pt x="0" y="1153"/>
                  <a:pt x="508" y="1535"/>
                  <a:pt x="772" y="1562"/>
                </a:cubicBezTo>
                <a:cubicBezTo>
                  <a:pt x="772" y="1563"/>
                  <a:pt x="772" y="1563"/>
                  <a:pt x="772" y="1563"/>
                </a:cubicBezTo>
                <a:cubicBezTo>
                  <a:pt x="772" y="1563"/>
                  <a:pt x="776" y="1563"/>
                  <a:pt x="780" y="1563"/>
                </a:cubicBezTo>
                <a:cubicBezTo>
                  <a:pt x="784" y="1563"/>
                  <a:pt x="772" y="1563"/>
                  <a:pt x="788" y="1563"/>
                </a:cubicBezTo>
                <a:cubicBezTo>
                  <a:pt x="788" y="1562"/>
                  <a:pt x="788" y="1562"/>
                  <a:pt x="788" y="1562"/>
                </a:cubicBezTo>
                <a:cubicBezTo>
                  <a:pt x="1108" y="1535"/>
                  <a:pt x="1571" y="1196"/>
                  <a:pt x="1146" y="506"/>
                </a:cubicBezTo>
              </a:path>
            </a:pathLst>
          </a:custGeom>
          <a:solidFill>
            <a:srgbClr val="FFB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0" name="Freeform 58"/>
          <p:cNvSpPr>
            <a:spLocks noEditPoints="1"/>
          </p:cNvSpPr>
          <p:nvPr userDrawn="1">
            <p:custDataLst>
              <p:tags r:id="rId9"/>
            </p:custDataLst>
          </p:nvPr>
        </p:nvSpPr>
        <p:spPr bwMode="auto">
          <a:xfrm>
            <a:off x="899680" y="4756151"/>
            <a:ext cx="21167" cy="1320800"/>
          </a:xfrm>
          <a:custGeom>
            <a:avLst/>
            <a:gdLst>
              <a:gd name="T0" fmla="*/ 25 w 25"/>
              <a:gd name="T1" fmla="*/ 1558 h 1563"/>
              <a:gd name="T2" fmla="*/ 0 w 25"/>
              <a:gd name="T3" fmla="*/ 1561 h 1563"/>
              <a:gd name="T4" fmla="*/ 9 w 25"/>
              <a:gd name="T5" fmla="*/ 1562 h 1563"/>
              <a:gd name="T6" fmla="*/ 9 w 25"/>
              <a:gd name="T7" fmla="*/ 1563 h 1563"/>
              <a:gd name="T8" fmla="*/ 17 w 25"/>
              <a:gd name="T9" fmla="*/ 1563 h 1563"/>
              <a:gd name="T10" fmla="*/ 25 w 25"/>
              <a:gd name="T11" fmla="*/ 1563 h 1563"/>
              <a:gd name="T12" fmla="*/ 25 w 25"/>
              <a:gd name="T13" fmla="*/ 1558 h 1563"/>
              <a:gd name="T14" fmla="*/ 12 w 25"/>
              <a:gd name="T15" fmla="*/ 0 h 1563"/>
              <a:gd name="T16" fmla="*/ 5 w 25"/>
              <a:gd name="T17" fmla="*/ 10 h 1563"/>
              <a:gd name="T18" fmla="*/ 25 w 25"/>
              <a:gd name="T19" fmla="*/ 36 h 1563"/>
              <a:gd name="T20" fmla="*/ 25 w 25"/>
              <a:gd name="T21" fmla="*/ 16 h 1563"/>
              <a:gd name="T22" fmla="*/ 12 w 25"/>
              <a:gd name="T23" fmla="*/ 0 h 1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563">
                <a:moveTo>
                  <a:pt x="25" y="1558"/>
                </a:moveTo>
                <a:cubicBezTo>
                  <a:pt x="17" y="1559"/>
                  <a:pt x="8" y="1560"/>
                  <a:pt x="0" y="1561"/>
                </a:cubicBezTo>
                <a:cubicBezTo>
                  <a:pt x="3" y="1561"/>
                  <a:pt x="6" y="1562"/>
                  <a:pt x="9" y="1562"/>
                </a:cubicBezTo>
                <a:cubicBezTo>
                  <a:pt x="9" y="1563"/>
                  <a:pt x="9" y="1563"/>
                  <a:pt x="9" y="1563"/>
                </a:cubicBezTo>
                <a:cubicBezTo>
                  <a:pt x="9" y="1563"/>
                  <a:pt x="14" y="1563"/>
                  <a:pt x="17" y="1563"/>
                </a:cubicBezTo>
                <a:cubicBezTo>
                  <a:pt x="21" y="1563"/>
                  <a:pt x="9" y="1563"/>
                  <a:pt x="25" y="1563"/>
                </a:cubicBezTo>
                <a:cubicBezTo>
                  <a:pt x="25" y="1558"/>
                  <a:pt x="25" y="1558"/>
                  <a:pt x="25" y="1558"/>
                </a:cubicBezTo>
                <a:moveTo>
                  <a:pt x="12" y="0"/>
                </a:moveTo>
                <a:cubicBezTo>
                  <a:pt x="12" y="0"/>
                  <a:pt x="10" y="3"/>
                  <a:pt x="5" y="10"/>
                </a:cubicBezTo>
                <a:cubicBezTo>
                  <a:pt x="10" y="16"/>
                  <a:pt x="16" y="25"/>
                  <a:pt x="25" y="36"/>
                </a:cubicBezTo>
                <a:cubicBezTo>
                  <a:pt x="25" y="16"/>
                  <a:pt x="25" y="16"/>
                  <a:pt x="25" y="16"/>
                </a:cubicBezTo>
                <a:cubicBezTo>
                  <a:pt x="17" y="6"/>
                  <a:pt x="12" y="0"/>
                  <a:pt x="12" y="0"/>
                </a:cubicBezTo>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1" name="Freeform 59"/>
          <p:cNvSpPr/>
          <p:nvPr userDrawn="1">
            <p:custDataLst>
              <p:tags r:id="rId10"/>
            </p:custDataLst>
          </p:nvPr>
        </p:nvSpPr>
        <p:spPr bwMode="auto">
          <a:xfrm>
            <a:off x="245629" y="4764617"/>
            <a:ext cx="675217" cy="1310216"/>
          </a:xfrm>
          <a:custGeom>
            <a:avLst/>
            <a:gdLst>
              <a:gd name="T0" fmla="*/ 774 w 794"/>
              <a:gd name="T1" fmla="*/ 0 h 1551"/>
              <a:gd name="T2" fmla="*/ 429 w 794"/>
              <a:gd name="T3" fmla="*/ 496 h 1551"/>
              <a:gd name="T4" fmla="*/ 769 w 794"/>
              <a:gd name="T5" fmla="*/ 1551 h 1551"/>
              <a:gd name="T6" fmla="*/ 794 w 794"/>
              <a:gd name="T7" fmla="*/ 1548 h 1551"/>
              <a:gd name="T8" fmla="*/ 794 w 794"/>
              <a:gd name="T9" fmla="*/ 26 h 1551"/>
              <a:gd name="T10" fmla="*/ 774 w 794"/>
              <a:gd name="T11" fmla="*/ 0 h 1551"/>
            </a:gdLst>
            <a:ahLst/>
            <a:cxnLst>
              <a:cxn ang="0">
                <a:pos x="T0" y="T1"/>
              </a:cxn>
              <a:cxn ang="0">
                <a:pos x="T2" y="T3"/>
              </a:cxn>
              <a:cxn ang="0">
                <a:pos x="T4" y="T5"/>
              </a:cxn>
              <a:cxn ang="0">
                <a:pos x="T6" y="T7"/>
              </a:cxn>
              <a:cxn ang="0">
                <a:pos x="T8" y="T9"/>
              </a:cxn>
              <a:cxn ang="0">
                <a:pos x="T10" y="T11"/>
              </a:cxn>
            </a:cxnLst>
            <a:rect l="0" t="0" r="r" b="b"/>
            <a:pathLst>
              <a:path w="794" h="1551">
                <a:moveTo>
                  <a:pt x="774" y="0"/>
                </a:moveTo>
                <a:cubicBezTo>
                  <a:pt x="740" y="46"/>
                  <a:pt x="594" y="248"/>
                  <a:pt x="429" y="496"/>
                </a:cubicBezTo>
                <a:cubicBezTo>
                  <a:pt x="0" y="1136"/>
                  <a:pt x="479" y="1516"/>
                  <a:pt x="769" y="1551"/>
                </a:cubicBezTo>
                <a:cubicBezTo>
                  <a:pt x="777" y="1550"/>
                  <a:pt x="786" y="1549"/>
                  <a:pt x="794" y="1548"/>
                </a:cubicBezTo>
                <a:cubicBezTo>
                  <a:pt x="794" y="26"/>
                  <a:pt x="794" y="26"/>
                  <a:pt x="794" y="26"/>
                </a:cubicBezTo>
                <a:cubicBezTo>
                  <a:pt x="785" y="15"/>
                  <a:pt x="779" y="6"/>
                  <a:pt x="774" y="0"/>
                </a:cubicBezTo>
              </a:path>
            </a:pathLst>
          </a:custGeom>
          <a:solidFill>
            <a:srgbClr val="FF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2" name="Freeform 60"/>
          <p:cNvSpPr/>
          <p:nvPr userDrawn="1">
            <p:custDataLst>
              <p:tags r:id="rId11"/>
            </p:custDataLst>
          </p:nvPr>
        </p:nvSpPr>
        <p:spPr bwMode="auto">
          <a:xfrm>
            <a:off x="876396" y="5568951"/>
            <a:ext cx="63500" cy="937683"/>
          </a:xfrm>
          <a:custGeom>
            <a:avLst/>
            <a:gdLst>
              <a:gd name="T0" fmla="*/ 76 w 76"/>
              <a:gd name="T1" fmla="*/ 1070 h 1108"/>
              <a:gd name="T2" fmla="*/ 38 w 76"/>
              <a:gd name="T3" fmla="*/ 1108 h 1108"/>
              <a:gd name="T4" fmla="*/ 0 w 76"/>
              <a:gd name="T5" fmla="*/ 1070 h 1108"/>
              <a:gd name="T6" fmla="*/ 0 w 76"/>
              <a:gd name="T7" fmla="*/ 38 h 1108"/>
              <a:gd name="T8" fmla="*/ 38 w 76"/>
              <a:gd name="T9" fmla="*/ 0 h 1108"/>
              <a:gd name="T10" fmla="*/ 76 w 76"/>
              <a:gd name="T11" fmla="*/ 38 h 1108"/>
              <a:gd name="T12" fmla="*/ 76 w 76"/>
              <a:gd name="T13" fmla="*/ 1070 h 1108"/>
            </a:gdLst>
            <a:ahLst/>
            <a:cxnLst>
              <a:cxn ang="0">
                <a:pos x="T0" y="T1"/>
              </a:cxn>
              <a:cxn ang="0">
                <a:pos x="T2" y="T3"/>
              </a:cxn>
              <a:cxn ang="0">
                <a:pos x="T4" y="T5"/>
              </a:cxn>
              <a:cxn ang="0">
                <a:pos x="T6" y="T7"/>
              </a:cxn>
              <a:cxn ang="0">
                <a:pos x="T8" y="T9"/>
              </a:cxn>
              <a:cxn ang="0">
                <a:pos x="T10" y="T11"/>
              </a:cxn>
              <a:cxn ang="0">
                <a:pos x="T12" y="T13"/>
              </a:cxn>
            </a:cxnLst>
            <a:rect l="0" t="0" r="r" b="b"/>
            <a:pathLst>
              <a:path w="76" h="1108">
                <a:moveTo>
                  <a:pt x="76" y="1070"/>
                </a:moveTo>
                <a:cubicBezTo>
                  <a:pt x="76" y="1091"/>
                  <a:pt x="59" y="1108"/>
                  <a:pt x="38" y="1108"/>
                </a:cubicBezTo>
                <a:cubicBezTo>
                  <a:pt x="17" y="1108"/>
                  <a:pt x="0" y="1091"/>
                  <a:pt x="0" y="1070"/>
                </a:cubicBezTo>
                <a:cubicBezTo>
                  <a:pt x="0" y="38"/>
                  <a:pt x="0" y="38"/>
                  <a:pt x="0" y="38"/>
                </a:cubicBezTo>
                <a:cubicBezTo>
                  <a:pt x="0" y="17"/>
                  <a:pt x="17" y="0"/>
                  <a:pt x="38" y="0"/>
                </a:cubicBezTo>
                <a:cubicBezTo>
                  <a:pt x="59" y="0"/>
                  <a:pt x="76" y="17"/>
                  <a:pt x="76" y="38"/>
                </a:cubicBezTo>
                <a:lnTo>
                  <a:pt x="76" y="1070"/>
                </a:lnTo>
                <a:close/>
              </a:path>
            </a:pathLst>
          </a:custGeom>
          <a:solidFill>
            <a:srgbClr val="C56D2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5" name="Freeform 73"/>
          <p:cNvSpPr/>
          <p:nvPr userDrawn="1">
            <p:custDataLst>
              <p:tags r:id="rId12"/>
            </p:custDataLst>
          </p:nvPr>
        </p:nvSpPr>
        <p:spPr bwMode="auto">
          <a:xfrm>
            <a:off x="1866996" y="6441017"/>
            <a:ext cx="3041651" cy="182033"/>
          </a:xfrm>
          <a:custGeom>
            <a:avLst/>
            <a:gdLst>
              <a:gd name="T0" fmla="*/ 3584 w 3584"/>
              <a:gd name="T1" fmla="*/ 108 h 216"/>
              <a:gd name="T2" fmla="*/ 3476 w 3584"/>
              <a:gd name="T3" fmla="*/ 216 h 216"/>
              <a:gd name="T4" fmla="*/ 108 w 3584"/>
              <a:gd name="T5" fmla="*/ 216 h 216"/>
              <a:gd name="T6" fmla="*/ 0 w 3584"/>
              <a:gd name="T7" fmla="*/ 108 h 216"/>
              <a:gd name="T8" fmla="*/ 108 w 3584"/>
              <a:gd name="T9" fmla="*/ 0 h 216"/>
              <a:gd name="T10" fmla="*/ 3476 w 3584"/>
              <a:gd name="T11" fmla="*/ 0 h 216"/>
              <a:gd name="T12" fmla="*/ 3584 w 3584"/>
              <a:gd name="T13" fmla="*/ 108 h 216"/>
            </a:gdLst>
            <a:ahLst/>
            <a:cxnLst>
              <a:cxn ang="0">
                <a:pos x="T0" y="T1"/>
              </a:cxn>
              <a:cxn ang="0">
                <a:pos x="T2" y="T3"/>
              </a:cxn>
              <a:cxn ang="0">
                <a:pos x="T4" y="T5"/>
              </a:cxn>
              <a:cxn ang="0">
                <a:pos x="T6" y="T7"/>
              </a:cxn>
              <a:cxn ang="0">
                <a:pos x="T8" y="T9"/>
              </a:cxn>
              <a:cxn ang="0">
                <a:pos x="T10" y="T11"/>
              </a:cxn>
              <a:cxn ang="0">
                <a:pos x="T12" y="T13"/>
              </a:cxn>
            </a:cxnLst>
            <a:rect l="0" t="0" r="r" b="b"/>
            <a:pathLst>
              <a:path w="3584" h="216">
                <a:moveTo>
                  <a:pt x="3584" y="108"/>
                </a:moveTo>
                <a:cubicBezTo>
                  <a:pt x="3584" y="168"/>
                  <a:pt x="3536" y="216"/>
                  <a:pt x="3476" y="216"/>
                </a:cubicBezTo>
                <a:cubicBezTo>
                  <a:pt x="108" y="216"/>
                  <a:pt x="108" y="216"/>
                  <a:pt x="108" y="216"/>
                </a:cubicBezTo>
                <a:cubicBezTo>
                  <a:pt x="48" y="216"/>
                  <a:pt x="0" y="168"/>
                  <a:pt x="0" y="108"/>
                </a:cubicBezTo>
                <a:cubicBezTo>
                  <a:pt x="0" y="48"/>
                  <a:pt x="48" y="0"/>
                  <a:pt x="108" y="0"/>
                </a:cubicBezTo>
                <a:cubicBezTo>
                  <a:pt x="3476" y="0"/>
                  <a:pt x="3476" y="0"/>
                  <a:pt x="3476" y="0"/>
                </a:cubicBezTo>
                <a:cubicBezTo>
                  <a:pt x="3536" y="0"/>
                  <a:pt x="3584" y="48"/>
                  <a:pt x="3584" y="108"/>
                </a:cubicBezTo>
                <a:close/>
              </a:path>
            </a:pathLst>
          </a:custGeom>
          <a:solidFill>
            <a:srgbClr val="DAE7E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4" name="Freeform 82"/>
          <p:cNvSpPr/>
          <p:nvPr userDrawn="1">
            <p:custDataLst>
              <p:tags r:id="rId13"/>
            </p:custDataLst>
          </p:nvPr>
        </p:nvSpPr>
        <p:spPr bwMode="auto">
          <a:xfrm>
            <a:off x="245629" y="1382055"/>
            <a:ext cx="571500" cy="234949"/>
          </a:xfrm>
          <a:custGeom>
            <a:avLst/>
            <a:gdLst>
              <a:gd name="T0" fmla="*/ 672 w 672"/>
              <a:gd name="T1" fmla="*/ 278 h 278"/>
              <a:gd name="T2" fmla="*/ 559 w 672"/>
              <a:gd name="T3" fmla="*/ 178 h 278"/>
              <a:gd name="T4" fmla="*/ 552 w 672"/>
              <a:gd name="T5" fmla="*/ 178 h 278"/>
              <a:gd name="T6" fmla="*/ 437 w 672"/>
              <a:gd name="T7" fmla="*/ 99 h 278"/>
              <a:gd name="T8" fmla="*/ 413 w 672"/>
              <a:gd name="T9" fmla="*/ 102 h 278"/>
              <a:gd name="T10" fmla="*/ 413 w 672"/>
              <a:gd name="T11" fmla="*/ 101 h 278"/>
              <a:gd name="T12" fmla="*/ 377 w 672"/>
              <a:gd name="T13" fmla="*/ 39 h 278"/>
              <a:gd name="T14" fmla="*/ 318 w 672"/>
              <a:gd name="T15" fmla="*/ 5 h 278"/>
              <a:gd name="T16" fmla="*/ 282 w 672"/>
              <a:gd name="T17" fmla="*/ 0 h 278"/>
              <a:gd name="T18" fmla="*/ 214 w 672"/>
              <a:gd name="T19" fmla="*/ 18 h 278"/>
              <a:gd name="T20" fmla="*/ 186 w 672"/>
              <a:gd name="T21" fmla="*/ 40 h 278"/>
              <a:gd name="T22" fmla="*/ 164 w 672"/>
              <a:gd name="T23" fmla="*/ 68 h 278"/>
              <a:gd name="T24" fmla="*/ 161 w 672"/>
              <a:gd name="T25" fmla="*/ 73 h 278"/>
              <a:gd name="T26" fmla="*/ 160 w 672"/>
              <a:gd name="T27" fmla="*/ 74 h 278"/>
              <a:gd name="T28" fmla="*/ 160 w 672"/>
              <a:gd name="T29" fmla="*/ 73 h 278"/>
              <a:gd name="T30" fmla="*/ 147 w 672"/>
              <a:gd name="T31" fmla="*/ 104 h 278"/>
              <a:gd name="T32" fmla="*/ 135 w 672"/>
              <a:gd name="T33" fmla="*/ 177 h 278"/>
              <a:gd name="T34" fmla="*/ 95 w 672"/>
              <a:gd name="T35" fmla="*/ 168 h 278"/>
              <a:gd name="T36" fmla="*/ 11 w 672"/>
              <a:gd name="T37" fmla="*/ 278 h 278"/>
              <a:gd name="T38" fmla="*/ 672 w 672"/>
              <a:gd name="T39" fmla="*/ 27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72" h="278">
                <a:moveTo>
                  <a:pt x="672" y="278"/>
                </a:moveTo>
                <a:cubicBezTo>
                  <a:pt x="665" y="222"/>
                  <a:pt x="617" y="178"/>
                  <a:pt x="559" y="178"/>
                </a:cubicBezTo>
                <a:cubicBezTo>
                  <a:pt x="557" y="178"/>
                  <a:pt x="555" y="178"/>
                  <a:pt x="552" y="178"/>
                </a:cubicBezTo>
                <a:cubicBezTo>
                  <a:pt x="534" y="132"/>
                  <a:pt x="489" y="99"/>
                  <a:pt x="437" y="99"/>
                </a:cubicBezTo>
                <a:cubicBezTo>
                  <a:pt x="429" y="99"/>
                  <a:pt x="421" y="100"/>
                  <a:pt x="413" y="102"/>
                </a:cubicBezTo>
                <a:cubicBezTo>
                  <a:pt x="413" y="101"/>
                  <a:pt x="413" y="101"/>
                  <a:pt x="413" y="101"/>
                </a:cubicBezTo>
                <a:cubicBezTo>
                  <a:pt x="403" y="72"/>
                  <a:pt x="397" y="62"/>
                  <a:pt x="377" y="39"/>
                </a:cubicBezTo>
                <a:cubicBezTo>
                  <a:pt x="360" y="23"/>
                  <a:pt x="340" y="11"/>
                  <a:pt x="318" y="5"/>
                </a:cubicBezTo>
                <a:cubicBezTo>
                  <a:pt x="306" y="3"/>
                  <a:pt x="294" y="1"/>
                  <a:pt x="282" y="0"/>
                </a:cubicBezTo>
                <a:cubicBezTo>
                  <a:pt x="257" y="0"/>
                  <a:pt x="235" y="6"/>
                  <a:pt x="214" y="18"/>
                </a:cubicBezTo>
                <a:cubicBezTo>
                  <a:pt x="204" y="25"/>
                  <a:pt x="195" y="32"/>
                  <a:pt x="186" y="40"/>
                </a:cubicBezTo>
                <a:cubicBezTo>
                  <a:pt x="176" y="49"/>
                  <a:pt x="171" y="58"/>
                  <a:pt x="164" y="68"/>
                </a:cubicBezTo>
                <a:cubicBezTo>
                  <a:pt x="163" y="70"/>
                  <a:pt x="162" y="71"/>
                  <a:pt x="161" y="73"/>
                </a:cubicBezTo>
                <a:cubicBezTo>
                  <a:pt x="160" y="73"/>
                  <a:pt x="160" y="74"/>
                  <a:pt x="160" y="74"/>
                </a:cubicBezTo>
                <a:cubicBezTo>
                  <a:pt x="160" y="73"/>
                  <a:pt x="160" y="73"/>
                  <a:pt x="160" y="73"/>
                </a:cubicBezTo>
                <a:cubicBezTo>
                  <a:pt x="155" y="81"/>
                  <a:pt x="152" y="89"/>
                  <a:pt x="147" y="104"/>
                </a:cubicBezTo>
                <a:cubicBezTo>
                  <a:pt x="136" y="126"/>
                  <a:pt x="133" y="152"/>
                  <a:pt x="135" y="177"/>
                </a:cubicBezTo>
                <a:cubicBezTo>
                  <a:pt x="124" y="171"/>
                  <a:pt x="110" y="168"/>
                  <a:pt x="95" y="168"/>
                </a:cubicBezTo>
                <a:cubicBezTo>
                  <a:pt x="28" y="168"/>
                  <a:pt x="0" y="228"/>
                  <a:pt x="11" y="278"/>
                </a:cubicBezTo>
                <a:lnTo>
                  <a:pt x="672" y="278"/>
                </a:lnTo>
                <a:close/>
              </a:path>
            </a:pathLst>
          </a:custGeom>
          <a:solidFill>
            <a:srgbClr val="DAE7E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5" name="Freeform 83"/>
          <p:cNvSpPr/>
          <p:nvPr userDrawn="1">
            <p:custDataLst>
              <p:tags r:id="rId14"/>
            </p:custDataLst>
          </p:nvPr>
        </p:nvSpPr>
        <p:spPr bwMode="auto">
          <a:xfrm>
            <a:off x="834063" y="520572"/>
            <a:ext cx="736600" cy="366183"/>
          </a:xfrm>
          <a:custGeom>
            <a:avLst/>
            <a:gdLst>
              <a:gd name="T0" fmla="*/ 7 w 867"/>
              <a:gd name="T1" fmla="*/ 433 h 433"/>
              <a:gd name="T2" fmla="*/ 0 w 867"/>
              <a:gd name="T3" fmla="*/ 384 h 433"/>
              <a:gd name="T4" fmla="*/ 26 w 867"/>
              <a:gd name="T5" fmla="*/ 287 h 433"/>
              <a:gd name="T6" fmla="*/ 140 w 867"/>
              <a:gd name="T7" fmla="*/ 199 h 433"/>
              <a:gd name="T8" fmla="*/ 252 w 867"/>
              <a:gd name="T9" fmla="*/ 199 h 433"/>
              <a:gd name="T10" fmla="*/ 291 w 867"/>
              <a:gd name="T11" fmla="*/ 212 h 433"/>
              <a:gd name="T12" fmla="*/ 295 w 867"/>
              <a:gd name="T13" fmla="*/ 143 h 433"/>
              <a:gd name="T14" fmla="*/ 340 w 867"/>
              <a:gd name="T15" fmla="*/ 66 h 433"/>
              <a:gd name="T16" fmla="*/ 378 w 867"/>
              <a:gd name="T17" fmla="*/ 37 h 433"/>
              <a:gd name="T18" fmla="*/ 489 w 867"/>
              <a:gd name="T19" fmla="*/ 0 h 433"/>
              <a:gd name="T20" fmla="*/ 601 w 867"/>
              <a:gd name="T21" fmla="*/ 37 h 433"/>
              <a:gd name="T22" fmla="*/ 601 w 867"/>
              <a:gd name="T23" fmla="*/ 38 h 433"/>
              <a:gd name="T24" fmla="*/ 689 w 867"/>
              <a:gd name="T25" fmla="*/ 150 h 433"/>
              <a:gd name="T26" fmla="*/ 689 w 867"/>
              <a:gd name="T27" fmla="*/ 250 h 433"/>
              <a:gd name="T28" fmla="*/ 679 w 867"/>
              <a:gd name="T29" fmla="*/ 277 h 433"/>
              <a:gd name="T30" fmla="*/ 720 w 867"/>
              <a:gd name="T31" fmla="*/ 272 h 433"/>
              <a:gd name="T32" fmla="*/ 859 w 867"/>
              <a:gd name="T33" fmla="*/ 433 h 433"/>
              <a:gd name="T34" fmla="*/ 7 w 867"/>
              <a:gd name="T35" fmla="*/ 433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6" h="432">
                <a:moveTo>
                  <a:pt x="7" y="433"/>
                </a:moveTo>
                <a:cubicBezTo>
                  <a:pt x="2" y="417"/>
                  <a:pt x="0" y="401"/>
                  <a:pt x="0" y="384"/>
                </a:cubicBezTo>
                <a:cubicBezTo>
                  <a:pt x="0" y="349"/>
                  <a:pt x="8" y="317"/>
                  <a:pt x="26" y="287"/>
                </a:cubicBezTo>
                <a:cubicBezTo>
                  <a:pt x="50" y="246"/>
                  <a:pt x="93" y="209"/>
                  <a:pt x="140" y="199"/>
                </a:cubicBezTo>
                <a:cubicBezTo>
                  <a:pt x="193" y="188"/>
                  <a:pt x="200" y="191"/>
                  <a:pt x="252" y="199"/>
                </a:cubicBezTo>
                <a:cubicBezTo>
                  <a:pt x="266" y="201"/>
                  <a:pt x="279" y="206"/>
                  <a:pt x="291" y="212"/>
                </a:cubicBezTo>
                <a:cubicBezTo>
                  <a:pt x="288" y="189"/>
                  <a:pt x="289" y="166"/>
                  <a:pt x="295" y="143"/>
                </a:cubicBezTo>
                <a:cubicBezTo>
                  <a:pt x="304" y="113"/>
                  <a:pt x="319" y="88"/>
                  <a:pt x="340" y="66"/>
                </a:cubicBezTo>
                <a:cubicBezTo>
                  <a:pt x="352" y="54"/>
                  <a:pt x="364" y="45"/>
                  <a:pt x="378" y="37"/>
                </a:cubicBezTo>
                <a:cubicBezTo>
                  <a:pt x="410" y="14"/>
                  <a:pt x="449" y="0"/>
                  <a:pt x="489" y="0"/>
                </a:cubicBezTo>
                <a:cubicBezTo>
                  <a:pt x="530" y="0"/>
                  <a:pt x="569" y="14"/>
                  <a:pt x="601" y="37"/>
                </a:cubicBezTo>
                <a:cubicBezTo>
                  <a:pt x="601" y="38"/>
                  <a:pt x="601" y="38"/>
                  <a:pt x="601" y="38"/>
                </a:cubicBezTo>
                <a:cubicBezTo>
                  <a:pt x="646" y="59"/>
                  <a:pt x="673" y="106"/>
                  <a:pt x="689" y="150"/>
                </a:cubicBezTo>
                <a:cubicBezTo>
                  <a:pt x="699" y="180"/>
                  <a:pt x="696" y="220"/>
                  <a:pt x="689" y="250"/>
                </a:cubicBezTo>
                <a:cubicBezTo>
                  <a:pt x="686" y="259"/>
                  <a:pt x="683" y="268"/>
                  <a:pt x="679" y="277"/>
                </a:cubicBezTo>
                <a:cubicBezTo>
                  <a:pt x="691" y="274"/>
                  <a:pt x="705" y="272"/>
                  <a:pt x="720" y="272"/>
                </a:cubicBezTo>
                <a:cubicBezTo>
                  <a:pt x="821" y="272"/>
                  <a:pt x="867" y="356"/>
                  <a:pt x="859" y="433"/>
                </a:cubicBezTo>
                <a:lnTo>
                  <a:pt x="7" y="433"/>
                </a:lnTo>
                <a:close/>
              </a:path>
            </a:pathLst>
          </a:custGeom>
          <a:solidFill>
            <a:srgbClr val="CC8C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6" name="Freeform 84"/>
          <p:cNvSpPr/>
          <p:nvPr userDrawn="1">
            <p:custDataLst>
              <p:tags r:id="rId15"/>
            </p:custDataLst>
          </p:nvPr>
        </p:nvSpPr>
        <p:spPr bwMode="auto">
          <a:xfrm>
            <a:off x="2218363" y="389339"/>
            <a:ext cx="1200151" cy="488949"/>
          </a:xfrm>
          <a:custGeom>
            <a:avLst/>
            <a:gdLst>
              <a:gd name="T0" fmla="*/ 1413 w 1413"/>
              <a:gd name="T1" fmla="*/ 578 h 578"/>
              <a:gd name="T2" fmla="*/ 1216 w 1413"/>
              <a:gd name="T3" fmla="*/ 375 h 578"/>
              <a:gd name="T4" fmla="*/ 992 w 1413"/>
              <a:gd name="T5" fmla="*/ 410 h 578"/>
              <a:gd name="T6" fmla="*/ 987 w 1413"/>
              <a:gd name="T7" fmla="*/ 402 h 578"/>
              <a:gd name="T8" fmla="*/ 781 w 1413"/>
              <a:gd name="T9" fmla="*/ 266 h 578"/>
              <a:gd name="T10" fmla="*/ 782 w 1413"/>
              <a:gd name="T11" fmla="*/ 263 h 578"/>
              <a:gd name="T12" fmla="*/ 519 w 1413"/>
              <a:gd name="T13" fmla="*/ 0 h 578"/>
              <a:gd name="T14" fmla="*/ 256 w 1413"/>
              <a:gd name="T15" fmla="*/ 263 h 578"/>
              <a:gd name="T16" fmla="*/ 275 w 1413"/>
              <a:gd name="T17" fmla="*/ 358 h 578"/>
              <a:gd name="T18" fmla="*/ 236 w 1413"/>
              <a:gd name="T19" fmla="*/ 355 h 578"/>
              <a:gd name="T20" fmla="*/ 0 w 1413"/>
              <a:gd name="T21" fmla="*/ 578 h 578"/>
              <a:gd name="T22" fmla="*/ 1413 w 1413"/>
              <a:gd name="T23" fmla="*/ 578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13" h="578">
                <a:moveTo>
                  <a:pt x="1413" y="578"/>
                </a:moveTo>
                <a:cubicBezTo>
                  <a:pt x="1388" y="483"/>
                  <a:pt x="1315" y="403"/>
                  <a:pt x="1216" y="375"/>
                </a:cubicBezTo>
                <a:cubicBezTo>
                  <a:pt x="1137" y="354"/>
                  <a:pt x="1056" y="369"/>
                  <a:pt x="992" y="410"/>
                </a:cubicBezTo>
                <a:cubicBezTo>
                  <a:pt x="990" y="407"/>
                  <a:pt x="989" y="404"/>
                  <a:pt x="987" y="402"/>
                </a:cubicBezTo>
                <a:cubicBezTo>
                  <a:pt x="943" y="327"/>
                  <a:pt x="865" y="277"/>
                  <a:pt x="781" y="266"/>
                </a:cubicBezTo>
                <a:cubicBezTo>
                  <a:pt x="781" y="265"/>
                  <a:pt x="782" y="264"/>
                  <a:pt x="782" y="263"/>
                </a:cubicBezTo>
                <a:cubicBezTo>
                  <a:pt x="782" y="119"/>
                  <a:pt x="662" y="0"/>
                  <a:pt x="519" y="0"/>
                </a:cubicBezTo>
                <a:cubicBezTo>
                  <a:pt x="376" y="0"/>
                  <a:pt x="256" y="119"/>
                  <a:pt x="256" y="263"/>
                </a:cubicBezTo>
                <a:cubicBezTo>
                  <a:pt x="256" y="296"/>
                  <a:pt x="263" y="328"/>
                  <a:pt x="275" y="358"/>
                </a:cubicBezTo>
                <a:cubicBezTo>
                  <a:pt x="262" y="356"/>
                  <a:pt x="250" y="355"/>
                  <a:pt x="236" y="355"/>
                </a:cubicBezTo>
                <a:cubicBezTo>
                  <a:pt x="88" y="355"/>
                  <a:pt x="9" y="463"/>
                  <a:pt x="0" y="578"/>
                </a:cubicBezTo>
                <a:lnTo>
                  <a:pt x="1413" y="578"/>
                </a:lnTo>
                <a:close/>
              </a:path>
            </a:pathLst>
          </a:custGeom>
          <a:solidFill>
            <a:srgbClr val="FFC0A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7" name="Freeform 85"/>
          <p:cNvSpPr/>
          <p:nvPr userDrawn="1">
            <p:custDataLst>
              <p:tags r:id="rId16"/>
            </p:custDataLst>
          </p:nvPr>
        </p:nvSpPr>
        <p:spPr bwMode="auto">
          <a:xfrm>
            <a:off x="1392863" y="228472"/>
            <a:ext cx="1094317" cy="543983"/>
          </a:xfrm>
          <a:custGeom>
            <a:avLst/>
            <a:gdLst>
              <a:gd name="T0" fmla="*/ 1285 w 1288"/>
              <a:gd name="T1" fmla="*/ 644 h 644"/>
              <a:gd name="T2" fmla="*/ 1255 w 1288"/>
              <a:gd name="T3" fmla="*/ 509 h 644"/>
              <a:gd name="T4" fmla="*/ 1030 w 1288"/>
              <a:gd name="T5" fmla="*/ 434 h 644"/>
              <a:gd name="T6" fmla="*/ 988 w 1288"/>
              <a:gd name="T7" fmla="*/ 420 h 644"/>
              <a:gd name="T8" fmla="*/ 988 w 1288"/>
              <a:gd name="T9" fmla="*/ 407 h 644"/>
              <a:gd name="T10" fmla="*/ 809 w 1288"/>
              <a:gd name="T11" fmla="*/ 228 h 644"/>
              <a:gd name="T12" fmla="*/ 727 w 1288"/>
              <a:gd name="T13" fmla="*/ 248 h 644"/>
              <a:gd name="T14" fmla="*/ 740 w 1288"/>
              <a:gd name="T15" fmla="*/ 183 h 644"/>
              <a:gd name="T16" fmla="*/ 715 w 1288"/>
              <a:gd name="T17" fmla="*/ 92 h 644"/>
              <a:gd name="T18" fmla="*/ 650 w 1288"/>
              <a:gd name="T19" fmla="*/ 27 h 644"/>
              <a:gd name="T20" fmla="*/ 607 w 1288"/>
              <a:gd name="T21" fmla="*/ 9 h 644"/>
              <a:gd name="T22" fmla="*/ 511 w 1288"/>
              <a:gd name="T23" fmla="*/ 9 h 644"/>
              <a:gd name="T24" fmla="*/ 473 w 1288"/>
              <a:gd name="T25" fmla="*/ 22 h 644"/>
              <a:gd name="T26" fmla="*/ 436 w 1288"/>
              <a:gd name="T27" fmla="*/ 39 h 644"/>
              <a:gd name="T28" fmla="*/ 352 w 1288"/>
              <a:gd name="T29" fmla="*/ 148 h 644"/>
              <a:gd name="T30" fmla="*/ 348 w 1288"/>
              <a:gd name="T31" fmla="*/ 227 h 644"/>
              <a:gd name="T32" fmla="*/ 258 w 1288"/>
              <a:gd name="T33" fmla="*/ 232 h 644"/>
              <a:gd name="T34" fmla="*/ 172 w 1288"/>
              <a:gd name="T35" fmla="*/ 282 h 644"/>
              <a:gd name="T36" fmla="*/ 125 w 1288"/>
              <a:gd name="T37" fmla="*/ 460 h 644"/>
              <a:gd name="T38" fmla="*/ 128 w 1288"/>
              <a:gd name="T39" fmla="*/ 468 h 644"/>
              <a:gd name="T40" fmla="*/ 97 w 1288"/>
              <a:gd name="T41" fmla="*/ 490 h 644"/>
              <a:gd name="T42" fmla="*/ 8 w 1288"/>
              <a:gd name="T43" fmla="*/ 644 h 644"/>
              <a:gd name="T44" fmla="*/ 1285 w 1288"/>
              <a:gd name="T45" fmla="*/ 644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8" h="644">
                <a:moveTo>
                  <a:pt x="1285" y="644"/>
                </a:moveTo>
                <a:cubicBezTo>
                  <a:pt x="1288" y="599"/>
                  <a:pt x="1278" y="552"/>
                  <a:pt x="1255" y="509"/>
                </a:cubicBezTo>
                <a:cubicBezTo>
                  <a:pt x="1203" y="410"/>
                  <a:pt x="1107" y="398"/>
                  <a:pt x="1030" y="434"/>
                </a:cubicBezTo>
                <a:cubicBezTo>
                  <a:pt x="1016" y="430"/>
                  <a:pt x="1002" y="425"/>
                  <a:pt x="988" y="420"/>
                </a:cubicBezTo>
                <a:cubicBezTo>
                  <a:pt x="988" y="416"/>
                  <a:pt x="988" y="412"/>
                  <a:pt x="988" y="407"/>
                </a:cubicBezTo>
                <a:cubicBezTo>
                  <a:pt x="988" y="309"/>
                  <a:pt x="907" y="228"/>
                  <a:pt x="809" y="228"/>
                </a:cubicBezTo>
                <a:cubicBezTo>
                  <a:pt x="780" y="228"/>
                  <a:pt x="752" y="235"/>
                  <a:pt x="727" y="248"/>
                </a:cubicBezTo>
                <a:cubicBezTo>
                  <a:pt x="735" y="228"/>
                  <a:pt x="740" y="206"/>
                  <a:pt x="740" y="183"/>
                </a:cubicBezTo>
                <a:cubicBezTo>
                  <a:pt x="740" y="150"/>
                  <a:pt x="731" y="120"/>
                  <a:pt x="715" y="92"/>
                </a:cubicBezTo>
                <a:cubicBezTo>
                  <a:pt x="699" y="65"/>
                  <a:pt x="677" y="43"/>
                  <a:pt x="650" y="27"/>
                </a:cubicBezTo>
                <a:cubicBezTo>
                  <a:pt x="636" y="21"/>
                  <a:pt x="622" y="15"/>
                  <a:pt x="607" y="9"/>
                </a:cubicBezTo>
                <a:cubicBezTo>
                  <a:pt x="575" y="0"/>
                  <a:pt x="543" y="0"/>
                  <a:pt x="511" y="9"/>
                </a:cubicBezTo>
                <a:cubicBezTo>
                  <a:pt x="498" y="11"/>
                  <a:pt x="485" y="16"/>
                  <a:pt x="473" y="22"/>
                </a:cubicBezTo>
                <a:cubicBezTo>
                  <a:pt x="460" y="27"/>
                  <a:pt x="447" y="32"/>
                  <a:pt x="436" y="39"/>
                </a:cubicBezTo>
                <a:cubicBezTo>
                  <a:pt x="395" y="63"/>
                  <a:pt x="364" y="102"/>
                  <a:pt x="352" y="148"/>
                </a:cubicBezTo>
                <a:cubicBezTo>
                  <a:pt x="344" y="175"/>
                  <a:pt x="344" y="202"/>
                  <a:pt x="348" y="227"/>
                </a:cubicBezTo>
                <a:cubicBezTo>
                  <a:pt x="318" y="222"/>
                  <a:pt x="288" y="221"/>
                  <a:pt x="258" y="232"/>
                </a:cubicBezTo>
                <a:cubicBezTo>
                  <a:pt x="224" y="244"/>
                  <a:pt x="197" y="255"/>
                  <a:pt x="172" y="282"/>
                </a:cubicBezTo>
                <a:cubicBezTo>
                  <a:pt x="127" y="330"/>
                  <a:pt x="107" y="395"/>
                  <a:pt x="125" y="460"/>
                </a:cubicBezTo>
                <a:cubicBezTo>
                  <a:pt x="126" y="463"/>
                  <a:pt x="127" y="465"/>
                  <a:pt x="128" y="468"/>
                </a:cubicBezTo>
                <a:cubicBezTo>
                  <a:pt x="117" y="474"/>
                  <a:pt x="106" y="482"/>
                  <a:pt x="97" y="490"/>
                </a:cubicBezTo>
                <a:cubicBezTo>
                  <a:pt x="29" y="511"/>
                  <a:pt x="0" y="581"/>
                  <a:pt x="8" y="644"/>
                </a:cubicBezTo>
                <a:lnTo>
                  <a:pt x="1285" y="644"/>
                </a:lnTo>
                <a:close/>
              </a:path>
            </a:pathLst>
          </a:custGeom>
          <a:solidFill>
            <a:srgbClr val="6E485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8" name="Freeform 86"/>
          <p:cNvSpPr>
            <a:spLocks noEditPoints="1"/>
          </p:cNvSpPr>
          <p:nvPr userDrawn="1">
            <p:custDataLst>
              <p:tags r:id="rId17"/>
            </p:custDataLst>
          </p:nvPr>
        </p:nvSpPr>
        <p:spPr bwMode="auto">
          <a:xfrm>
            <a:off x="918729" y="1100539"/>
            <a:ext cx="21167" cy="1513416"/>
          </a:xfrm>
          <a:custGeom>
            <a:avLst/>
            <a:gdLst>
              <a:gd name="T0" fmla="*/ 24 w 24"/>
              <a:gd name="T1" fmla="*/ 1780 h 1792"/>
              <a:gd name="T2" fmla="*/ 0 w 24"/>
              <a:gd name="T3" fmla="*/ 1728 h 1792"/>
              <a:gd name="T4" fmla="*/ 0 w 24"/>
              <a:gd name="T5" fmla="*/ 1728 h 1792"/>
              <a:gd name="T6" fmla="*/ 24 w 24"/>
              <a:gd name="T7" fmla="*/ 1676 h 1792"/>
              <a:gd name="T8" fmla="*/ 0 w 24"/>
              <a:gd name="T9" fmla="*/ 1624 h 1792"/>
              <a:gd name="T10" fmla="*/ 0 w 24"/>
              <a:gd name="T11" fmla="*/ 1624 h 1792"/>
              <a:gd name="T12" fmla="*/ 24 w 24"/>
              <a:gd name="T13" fmla="*/ 1572 h 1792"/>
              <a:gd name="T14" fmla="*/ 0 w 24"/>
              <a:gd name="T15" fmla="*/ 1520 h 1792"/>
              <a:gd name="T16" fmla="*/ 0 w 24"/>
              <a:gd name="T17" fmla="*/ 1520 h 1792"/>
              <a:gd name="T18" fmla="*/ 24 w 24"/>
              <a:gd name="T19" fmla="*/ 1468 h 1792"/>
              <a:gd name="T20" fmla="*/ 0 w 24"/>
              <a:gd name="T21" fmla="*/ 1416 h 1792"/>
              <a:gd name="T22" fmla="*/ 0 w 24"/>
              <a:gd name="T23" fmla="*/ 1416 h 1792"/>
              <a:gd name="T24" fmla="*/ 24 w 24"/>
              <a:gd name="T25" fmla="*/ 1364 h 1792"/>
              <a:gd name="T26" fmla="*/ 0 w 24"/>
              <a:gd name="T27" fmla="*/ 1312 h 1792"/>
              <a:gd name="T28" fmla="*/ 0 w 24"/>
              <a:gd name="T29" fmla="*/ 1312 h 1792"/>
              <a:gd name="T30" fmla="*/ 24 w 24"/>
              <a:gd name="T31" fmla="*/ 1260 h 1792"/>
              <a:gd name="T32" fmla="*/ 0 w 24"/>
              <a:gd name="T33" fmla="*/ 1208 h 1792"/>
              <a:gd name="T34" fmla="*/ 0 w 24"/>
              <a:gd name="T35" fmla="*/ 1208 h 1792"/>
              <a:gd name="T36" fmla="*/ 24 w 24"/>
              <a:gd name="T37" fmla="*/ 1156 h 1792"/>
              <a:gd name="T38" fmla="*/ 0 w 24"/>
              <a:gd name="T39" fmla="*/ 1104 h 1792"/>
              <a:gd name="T40" fmla="*/ 0 w 24"/>
              <a:gd name="T41" fmla="*/ 1104 h 1792"/>
              <a:gd name="T42" fmla="*/ 24 w 24"/>
              <a:gd name="T43" fmla="*/ 1052 h 1792"/>
              <a:gd name="T44" fmla="*/ 0 w 24"/>
              <a:gd name="T45" fmla="*/ 1000 h 1792"/>
              <a:gd name="T46" fmla="*/ 0 w 24"/>
              <a:gd name="T47" fmla="*/ 1000 h 1792"/>
              <a:gd name="T48" fmla="*/ 24 w 24"/>
              <a:gd name="T49" fmla="*/ 948 h 1792"/>
              <a:gd name="T50" fmla="*/ 0 w 24"/>
              <a:gd name="T51" fmla="*/ 896 h 1792"/>
              <a:gd name="T52" fmla="*/ 0 w 24"/>
              <a:gd name="T53" fmla="*/ 896 h 1792"/>
              <a:gd name="T54" fmla="*/ 24 w 24"/>
              <a:gd name="T55" fmla="*/ 844 h 1792"/>
              <a:gd name="T56" fmla="*/ 0 w 24"/>
              <a:gd name="T57" fmla="*/ 792 h 1792"/>
              <a:gd name="T58" fmla="*/ 0 w 24"/>
              <a:gd name="T59" fmla="*/ 792 h 1792"/>
              <a:gd name="T60" fmla="*/ 24 w 24"/>
              <a:gd name="T61" fmla="*/ 740 h 1792"/>
              <a:gd name="T62" fmla="*/ 0 w 24"/>
              <a:gd name="T63" fmla="*/ 688 h 1792"/>
              <a:gd name="T64" fmla="*/ 0 w 24"/>
              <a:gd name="T65" fmla="*/ 688 h 1792"/>
              <a:gd name="T66" fmla="*/ 24 w 24"/>
              <a:gd name="T67" fmla="*/ 636 h 1792"/>
              <a:gd name="T68" fmla="*/ 0 w 24"/>
              <a:gd name="T69" fmla="*/ 584 h 1792"/>
              <a:gd name="T70" fmla="*/ 0 w 24"/>
              <a:gd name="T71" fmla="*/ 584 h 1792"/>
              <a:gd name="T72" fmla="*/ 24 w 24"/>
              <a:gd name="T73" fmla="*/ 532 h 1792"/>
              <a:gd name="T74" fmla="*/ 0 w 24"/>
              <a:gd name="T75" fmla="*/ 480 h 1792"/>
              <a:gd name="T76" fmla="*/ 0 w 24"/>
              <a:gd name="T77" fmla="*/ 480 h 1792"/>
              <a:gd name="T78" fmla="*/ 24 w 24"/>
              <a:gd name="T79" fmla="*/ 428 h 1792"/>
              <a:gd name="T80" fmla="*/ 0 w 24"/>
              <a:gd name="T81" fmla="*/ 376 h 1792"/>
              <a:gd name="T82" fmla="*/ 0 w 24"/>
              <a:gd name="T83" fmla="*/ 376 h 1792"/>
              <a:gd name="T84" fmla="*/ 24 w 24"/>
              <a:gd name="T85" fmla="*/ 324 h 1792"/>
              <a:gd name="T86" fmla="*/ 0 w 24"/>
              <a:gd name="T87" fmla="*/ 272 h 1792"/>
              <a:gd name="T88" fmla="*/ 0 w 24"/>
              <a:gd name="T89" fmla="*/ 272 h 1792"/>
              <a:gd name="T90" fmla="*/ 24 w 24"/>
              <a:gd name="T91" fmla="*/ 220 h 1792"/>
              <a:gd name="T92" fmla="*/ 0 w 24"/>
              <a:gd name="T93" fmla="*/ 168 h 1792"/>
              <a:gd name="T94" fmla="*/ 0 w 24"/>
              <a:gd name="T95" fmla="*/ 168 h 1792"/>
              <a:gd name="T96" fmla="*/ 24 w 24"/>
              <a:gd name="T97" fmla="*/ 116 h 1792"/>
              <a:gd name="T98" fmla="*/ 0 w 24"/>
              <a:gd name="T99" fmla="*/ 64 h 1792"/>
              <a:gd name="T100" fmla="*/ 0 w 24"/>
              <a:gd name="T101" fmla="*/ 64 h 1792"/>
              <a:gd name="T102" fmla="*/ 24 w 24"/>
              <a:gd name="T103" fmla="*/ 12 h 1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 h="1792">
                <a:moveTo>
                  <a:pt x="0" y="1780"/>
                </a:moveTo>
                <a:cubicBezTo>
                  <a:pt x="0" y="1780"/>
                  <a:pt x="0" y="1780"/>
                  <a:pt x="0" y="1780"/>
                </a:cubicBezTo>
                <a:cubicBezTo>
                  <a:pt x="0" y="1787"/>
                  <a:pt x="5" y="1792"/>
                  <a:pt x="12" y="1792"/>
                </a:cubicBezTo>
                <a:cubicBezTo>
                  <a:pt x="19" y="1792"/>
                  <a:pt x="24" y="1787"/>
                  <a:pt x="24" y="1780"/>
                </a:cubicBezTo>
                <a:cubicBezTo>
                  <a:pt x="24" y="1773"/>
                  <a:pt x="19" y="1768"/>
                  <a:pt x="12" y="1768"/>
                </a:cubicBezTo>
                <a:cubicBezTo>
                  <a:pt x="5" y="1768"/>
                  <a:pt x="0" y="1773"/>
                  <a:pt x="0" y="1780"/>
                </a:cubicBezTo>
                <a:close/>
                <a:moveTo>
                  <a:pt x="0" y="1728"/>
                </a:moveTo>
                <a:cubicBezTo>
                  <a:pt x="0" y="1728"/>
                  <a:pt x="0" y="1728"/>
                  <a:pt x="0" y="1728"/>
                </a:cubicBezTo>
                <a:cubicBezTo>
                  <a:pt x="0" y="1735"/>
                  <a:pt x="5" y="1740"/>
                  <a:pt x="12" y="1740"/>
                </a:cubicBezTo>
                <a:cubicBezTo>
                  <a:pt x="19" y="1740"/>
                  <a:pt x="24" y="1735"/>
                  <a:pt x="24" y="1728"/>
                </a:cubicBezTo>
                <a:cubicBezTo>
                  <a:pt x="24" y="1721"/>
                  <a:pt x="19" y="1716"/>
                  <a:pt x="12" y="1716"/>
                </a:cubicBezTo>
                <a:cubicBezTo>
                  <a:pt x="5" y="1716"/>
                  <a:pt x="0" y="1721"/>
                  <a:pt x="0" y="1728"/>
                </a:cubicBezTo>
                <a:close/>
                <a:moveTo>
                  <a:pt x="0" y="1676"/>
                </a:moveTo>
                <a:cubicBezTo>
                  <a:pt x="0" y="1676"/>
                  <a:pt x="0" y="1676"/>
                  <a:pt x="0" y="1676"/>
                </a:cubicBezTo>
                <a:cubicBezTo>
                  <a:pt x="0" y="1683"/>
                  <a:pt x="5" y="1688"/>
                  <a:pt x="12" y="1688"/>
                </a:cubicBezTo>
                <a:cubicBezTo>
                  <a:pt x="19" y="1688"/>
                  <a:pt x="24" y="1683"/>
                  <a:pt x="24" y="1676"/>
                </a:cubicBezTo>
                <a:cubicBezTo>
                  <a:pt x="24" y="1669"/>
                  <a:pt x="19" y="1664"/>
                  <a:pt x="12" y="1664"/>
                </a:cubicBezTo>
                <a:cubicBezTo>
                  <a:pt x="5" y="1664"/>
                  <a:pt x="0" y="1669"/>
                  <a:pt x="0" y="1676"/>
                </a:cubicBezTo>
                <a:close/>
                <a:moveTo>
                  <a:pt x="0" y="1624"/>
                </a:moveTo>
                <a:cubicBezTo>
                  <a:pt x="0" y="1624"/>
                  <a:pt x="0" y="1624"/>
                  <a:pt x="0" y="1624"/>
                </a:cubicBezTo>
                <a:cubicBezTo>
                  <a:pt x="0" y="1631"/>
                  <a:pt x="5" y="1636"/>
                  <a:pt x="12" y="1636"/>
                </a:cubicBezTo>
                <a:cubicBezTo>
                  <a:pt x="19" y="1636"/>
                  <a:pt x="24" y="1631"/>
                  <a:pt x="24" y="1624"/>
                </a:cubicBezTo>
                <a:cubicBezTo>
                  <a:pt x="24" y="1617"/>
                  <a:pt x="19" y="1612"/>
                  <a:pt x="12" y="1612"/>
                </a:cubicBezTo>
                <a:cubicBezTo>
                  <a:pt x="5" y="1612"/>
                  <a:pt x="0" y="1617"/>
                  <a:pt x="0" y="1624"/>
                </a:cubicBezTo>
                <a:close/>
                <a:moveTo>
                  <a:pt x="0" y="1572"/>
                </a:moveTo>
                <a:cubicBezTo>
                  <a:pt x="0" y="1572"/>
                  <a:pt x="0" y="1572"/>
                  <a:pt x="0" y="1572"/>
                </a:cubicBezTo>
                <a:cubicBezTo>
                  <a:pt x="0" y="1579"/>
                  <a:pt x="5" y="1584"/>
                  <a:pt x="12" y="1584"/>
                </a:cubicBezTo>
                <a:cubicBezTo>
                  <a:pt x="19" y="1584"/>
                  <a:pt x="24" y="1579"/>
                  <a:pt x="24" y="1572"/>
                </a:cubicBezTo>
                <a:cubicBezTo>
                  <a:pt x="24" y="1565"/>
                  <a:pt x="19" y="1560"/>
                  <a:pt x="12" y="1560"/>
                </a:cubicBezTo>
                <a:cubicBezTo>
                  <a:pt x="5" y="1560"/>
                  <a:pt x="0" y="1565"/>
                  <a:pt x="0" y="1572"/>
                </a:cubicBezTo>
                <a:close/>
                <a:moveTo>
                  <a:pt x="0" y="1520"/>
                </a:moveTo>
                <a:cubicBezTo>
                  <a:pt x="0" y="1520"/>
                  <a:pt x="0" y="1520"/>
                  <a:pt x="0" y="1520"/>
                </a:cubicBezTo>
                <a:cubicBezTo>
                  <a:pt x="0" y="1527"/>
                  <a:pt x="5" y="1532"/>
                  <a:pt x="12" y="1532"/>
                </a:cubicBezTo>
                <a:cubicBezTo>
                  <a:pt x="19" y="1532"/>
                  <a:pt x="24" y="1527"/>
                  <a:pt x="24" y="1520"/>
                </a:cubicBezTo>
                <a:cubicBezTo>
                  <a:pt x="24" y="1513"/>
                  <a:pt x="19" y="1508"/>
                  <a:pt x="12" y="1508"/>
                </a:cubicBezTo>
                <a:cubicBezTo>
                  <a:pt x="5" y="1508"/>
                  <a:pt x="0" y="1513"/>
                  <a:pt x="0" y="1520"/>
                </a:cubicBezTo>
                <a:close/>
                <a:moveTo>
                  <a:pt x="0" y="1468"/>
                </a:moveTo>
                <a:cubicBezTo>
                  <a:pt x="0" y="1468"/>
                  <a:pt x="0" y="1468"/>
                  <a:pt x="0" y="1468"/>
                </a:cubicBezTo>
                <a:cubicBezTo>
                  <a:pt x="0" y="1475"/>
                  <a:pt x="5" y="1480"/>
                  <a:pt x="12" y="1480"/>
                </a:cubicBezTo>
                <a:cubicBezTo>
                  <a:pt x="19" y="1480"/>
                  <a:pt x="24" y="1475"/>
                  <a:pt x="24" y="1468"/>
                </a:cubicBezTo>
                <a:cubicBezTo>
                  <a:pt x="24" y="1461"/>
                  <a:pt x="19" y="1456"/>
                  <a:pt x="12" y="1456"/>
                </a:cubicBezTo>
                <a:cubicBezTo>
                  <a:pt x="5" y="1456"/>
                  <a:pt x="0" y="1461"/>
                  <a:pt x="0" y="1468"/>
                </a:cubicBezTo>
                <a:close/>
                <a:moveTo>
                  <a:pt x="0" y="1416"/>
                </a:moveTo>
                <a:cubicBezTo>
                  <a:pt x="0" y="1416"/>
                  <a:pt x="0" y="1416"/>
                  <a:pt x="0" y="1416"/>
                </a:cubicBezTo>
                <a:cubicBezTo>
                  <a:pt x="0" y="1423"/>
                  <a:pt x="5" y="1428"/>
                  <a:pt x="12" y="1428"/>
                </a:cubicBezTo>
                <a:cubicBezTo>
                  <a:pt x="19" y="1428"/>
                  <a:pt x="24" y="1423"/>
                  <a:pt x="24" y="1416"/>
                </a:cubicBezTo>
                <a:cubicBezTo>
                  <a:pt x="24" y="1409"/>
                  <a:pt x="19" y="1404"/>
                  <a:pt x="12" y="1404"/>
                </a:cubicBezTo>
                <a:cubicBezTo>
                  <a:pt x="5" y="1404"/>
                  <a:pt x="0" y="1409"/>
                  <a:pt x="0" y="1416"/>
                </a:cubicBezTo>
                <a:close/>
                <a:moveTo>
                  <a:pt x="0" y="1364"/>
                </a:moveTo>
                <a:cubicBezTo>
                  <a:pt x="0" y="1364"/>
                  <a:pt x="0" y="1364"/>
                  <a:pt x="0" y="1364"/>
                </a:cubicBezTo>
                <a:cubicBezTo>
                  <a:pt x="0" y="1371"/>
                  <a:pt x="5" y="1376"/>
                  <a:pt x="12" y="1376"/>
                </a:cubicBezTo>
                <a:cubicBezTo>
                  <a:pt x="19" y="1376"/>
                  <a:pt x="24" y="1371"/>
                  <a:pt x="24" y="1364"/>
                </a:cubicBezTo>
                <a:cubicBezTo>
                  <a:pt x="24" y="1357"/>
                  <a:pt x="19" y="1352"/>
                  <a:pt x="12" y="1352"/>
                </a:cubicBezTo>
                <a:cubicBezTo>
                  <a:pt x="5" y="1352"/>
                  <a:pt x="0" y="1357"/>
                  <a:pt x="0" y="1364"/>
                </a:cubicBezTo>
                <a:close/>
                <a:moveTo>
                  <a:pt x="0" y="1312"/>
                </a:moveTo>
                <a:cubicBezTo>
                  <a:pt x="0" y="1312"/>
                  <a:pt x="0" y="1312"/>
                  <a:pt x="0" y="1312"/>
                </a:cubicBezTo>
                <a:cubicBezTo>
                  <a:pt x="0" y="1319"/>
                  <a:pt x="5" y="1324"/>
                  <a:pt x="12" y="1324"/>
                </a:cubicBezTo>
                <a:cubicBezTo>
                  <a:pt x="19" y="1324"/>
                  <a:pt x="24" y="1319"/>
                  <a:pt x="24" y="1312"/>
                </a:cubicBezTo>
                <a:cubicBezTo>
                  <a:pt x="24" y="1305"/>
                  <a:pt x="19" y="1300"/>
                  <a:pt x="12" y="1300"/>
                </a:cubicBezTo>
                <a:cubicBezTo>
                  <a:pt x="5" y="1300"/>
                  <a:pt x="0" y="1305"/>
                  <a:pt x="0" y="1312"/>
                </a:cubicBezTo>
                <a:close/>
                <a:moveTo>
                  <a:pt x="0" y="1260"/>
                </a:moveTo>
                <a:cubicBezTo>
                  <a:pt x="0" y="1260"/>
                  <a:pt x="0" y="1260"/>
                  <a:pt x="0" y="1260"/>
                </a:cubicBezTo>
                <a:cubicBezTo>
                  <a:pt x="0" y="1267"/>
                  <a:pt x="5" y="1272"/>
                  <a:pt x="12" y="1272"/>
                </a:cubicBezTo>
                <a:cubicBezTo>
                  <a:pt x="19" y="1272"/>
                  <a:pt x="24" y="1267"/>
                  <a:pt x="24" y="1260"/>
                </a:cubicBezTo>
                <a:cubicBezTo>
                  <a:pt x="24" y="1253"/>
                  <a:pt x="19" y="1248"/>
                  <a:pt x="12" y="1248"/>
                </a:cubicBezTo>
                <a:cubicBezTo>
                  <a:pt x="5" y="1248"/>
                  <a:pt x="0" y="1253"/>
                  <a:pt x="0" y="1260"/>
                </a:cubicBezTo>
                <a:close/>
                <a:moveTo>
                  <a:pt x="0" y="1208"/>
                </a:moveTo>
                <a:cubicBezTo>
                  <a:pt x="0" y="1208"/>
                  <a:pt x="0" y="1208"/>
                  <a:pt x="0" y="1208"/>
                </a:cubicBezTo>
                <a:cubicBezTo>
                  <a:pt x="0" y="1215"/>
                  <a:pt x="5" y="1220"/>
                  <a:pt x="12" y="1220"/>
                </a:cubicBezTo>
                <a:cubicBezTo>
                  <a:pt x="19" y="1220"/>
                  <a:pt x="24" y="1215"/>
                  <a:pt x="24" y="1208"/>
                </a:cubicBezTo>
                <a:cubicBezTo>
                  <a:pt x="24" y="1201"/>
                  <a:pt x="19" y="1196"/>
                  <a:pt x="12" y="1196"/>
                </a:cubicBezTo>
                <a:cubicBezTo>
                  <a:pt x="5" y="1196"/>
                  <a:pt x="0" y="1201"/>
                  <a:pt x="0" y="1208"/>
                </a:cubicBezTo>
                <a:close/>
                <a:moveTo>
                  <a:pt x="0" y="1156"/>
                </a:moveTo>
                <a:cubicBezTo>
                  <a:pt x="0" y="1156"/>
                  <a:pt x="0" y="1156"/>
                  <a:pt x="0" y="1156"/>
                </a:cubicBezTo>
                <a:cubicBezTo>
                  <a:pt x="0" y="1163"/>
                  <a:pt x="5" y="1168"/>
                  <a:pt x="12" y="1168"/>
                </a:cubicBezTo>
                <a:cubicBezTo>
                  <a:pt x="19" y="1168"/>
                  <a:pt x="24" y="1163"/>
                  <a:pt x="24" y="1156"/>
                </a:cubicBezTo>
                <a:cubicBezTo>
                  <a:pt x="24" y="1149"/>
                  <a:pt x="19" y="1144"/>
                  <a:pt x="12" y="1144"/>
                </a:cubicBezTo>
                <a:cubicBezTo>
                  <a:pt x="5" y="1144"/>
                  <a:pt x="0" y="1149"/>
                  <a:pt x="0" y="1156"/>
                </a:cubicBezTo>
                <a:close/>
                <a:moveTo>
                  <a:pt x="0" y="1104"/>
                </a:moveTo>
                <a:cubicBezTo>
                  <a:pt x="0" y="1104"/>
                  <a:pt x="0" y="1104"/>
                  <a:pt x="0" y="1104"/>
                </a:cubicBezTo>
                <a:cubicBezTo>
                  <a:pt x="0" y="1111"/>
                  <a:pt x="5" y="1116"/>
                  <a:pt x="12" y="1116"/>
                </a:cubicBezTo>
                <a:cubicBezTo>
                  <a:pt x="19" y="1116"/>
                  <a:pt x="24" y="1111"/>
                  <a:pt x="24" y="1104"/>
                </a:cubicBezTo>
                <a:cubicBezTo>
                  <a:pt x="24" y="1097"/>
                  <a:pt x="19" y="1092"/>
                  <a:pt x="12" y="1092"/>
                </a:cubicBezTo>
                <a:cubicBezTo>
                  <a:pt x="5" y="1092"/>
                  <a:pt x="0" y="1097"/>
                  <a:pt x="0" y="1104"/>
                </a:cubicBezTo>
                <a:close/>
                <a:moveTo>
                  <a:pt x="0" y="1052"/>
                </a:moveTo>
                <a:cubicBezTo>
                  <a:pt x="0" y="1052"/>
                  <a:pt x="0" y="1052"/>
                  <a:pt x="0" y="1052"/>
                </a:cubicBezTo>
                <a:cubicBezTo>
                  <a:pt x="0" y="1059"/>
                  <a:pt x="5" y="1064"/>
                  <a:pt x="12" y="1064"/>
                </a:cubicBezTo>
                <a:cubicBezTo>
                  <a:pt x="19" y="1064"/>
                  <a:pt x="24" y="1059"/>
                  <a:pt x="24" y="1052"/>
                </a:cubicBezTo>
                <a:cubicBezTo>
                  <a:pt x="24" y="1045"/>
                  <a:pt x="19" y="1040"/>
                  <a:pt x="12" y="1040"/>
                </a:cubicBezTo>
                <a:cubicBezTo>
                  <a:pt x="5" y="1040"/>
                  <a:pt x="0" y="1045"/>
                  <a:pt x="0" y="1052"/>
                </a:cubicBezTo>
                <a:close/>
                <a:moveTo>
                  <a:pt x="0" y="1000"/>
                </a:moveTo>
                <a:cubicBezTo>
                  <a:pt x="0" y="1000"/>
                  <a:pt x="0" y="1000"/>
                  <a:pt x="0" y="1000"/>
                </a:cubicBezTo>
                <a:cubicBezTo>
                  <a:pt x="0" y="1007"/>
                  <a:pt x="5" y="1012"/>
                  <a:pt x="12" y="1012"/>
                </a:cubicBezTo>
                <a:cubicBezTo>
                  <a:pt x="19" y="1012"/>
                  <a:pt x="24" y="1007"/>
                  <a:pt x="24" y="1000"/>
                </a:cubicBezTo>
                <a:cubicBezTo>
                  <a:pt x="24" y="993"/>
                  <a:pt x="19" y="988"/>
                  <a:pt x="12" y="988"/>
                </a:cubicBezTo>
                <a:cubicBezTo>
                  <a:pt x="5" y="988"/>
                  <a:pt x="0" y="993"/>
                  <a:pt x="0" y="1000"/>
                </a:cubicBezTo>
                <a:close/>
                <a:moveTo>
                  <a:pt x="0" y="948"/>
                </a:moveTo>
                <a:cubicBezTo>
                  <a:pt x="0" y="948"/>
                  <a:pt x="0" y="948"/>
                  <a:pt x="0" y="948"/>
                </a:cubicBezTo>
                <a:cubicBezTo>
                  <a:pt x="0" y="955"/>
                  <a:pt x="5" y="960"/>
                  <a:pt x="12" y="960"/>
                </a:cubicBezTo>
                <a:cubicBezTo>
                  <a:pt x="19" y="960"/>
                  <a:pt x="24" y="955"/>
                  <a:pt x="24" y="948"/>
                </a:cubicBezTo>
                <a:cubicBezTo>
                  <a:pt x="24" y="941"/>
                  <a:pt x="19" y="936"/>
                  <a:pt x="12" y="936"/>
                </a:cubicBezTo>
                <a:cubicBezTo>
                  <a:pt x="5" y="936"/>
                  <a:pt x="0" y="941"/>
                  <a:pt x="0" y="948"/>
                </a:cubicBezTo>
                <a:close/>
                <a:moveTo>
                  <a:pt x="0" y="896"/>
                </a:moveTo>
                <a:cubicBezTo>
                  <a:pt x="0" y="896"/>
                  <a:pt x="0" y="896"/>
                  <a:pt x="0" y="896"/>
                </a:cubicBezTo>
                <a:cubicBezTo>
                  <a:pt x="0" y="903"/>
                  <a:pt x="5" y="908"/>
                  <a:pt x="12" y="908"/>
                </a:cubicBezTo>
                <a:cubicBezTo>
                  <a:pt x="19" y="908"/>
                  <a:pt x="24" y="903"/>
                  <a:pt x="24" y="896"/>
                </a:cubicBezTo>
                <a:cubicBezTo>
                  <a:pt x="24" y="889"/>
                  <a:pt x="19" y="884"/>
                  <a:pt x="12" y="884"/>
                </a:cubicBezTo>
                <a:cubicBezTo>
                  <a:pt x="5" y="884"/>
                  <a:pt x="0" y="889"/>
                  <a:pt x="0" y="896"/>
                </a:cubicBezTo>
                <a:close/>
                <a:moveTo>
                  <a:pt x="0" y="844"/>
                </a:moveTo>
                <a:cubicBezTo>
                  <a:pt x="0" y="844"/>
                  <a:pt x="0" y="844"/>
                  <a:pt x="0" y="844"/>
                </a:cubicBezTo>
                <a:cubicBezTo>
                  <a:pt x="0" y="851"/>
                  <a:pt x="5" y="856"/>
                  <a:pt x="12" y="856"/>
                </a:cubicBezTo>
                <a:cubicBezTo>
                  <a:pt x="19" y="856"/>
                  <a:pt x="24" y="851"/>
                  <a:pt x="24" y="844"/>
                </a:cubicBezTo>
                <a:cubicBezTo>
                  <a:pt x="24" y="837"/>
                  <a:pt x="19" y="832"/>
                  <a:pt x="12" y="832"/>
                </a:cubicBezTo>
                <a:cubicBezTo>
                  <a:pt x="5" y="832"/>
                  <a:pt x="0" y="837"/>
                  <a:pt x="0" y="844"/>
                </a:cubicBezTo>
                <a:close/>
                <a:moveTo>
                  <a:pt x="0" y="792"/>
                </a:moveTo>
                <a:cubicBezTo>
                  <a:pt x="0" y="792"/>
                  <a:pt x="0" y="792"/>
                  <a:pt x="0" y="792"/>
                </a:cubicBezTo>
                <a:cubicBezTo>
                  <a:pt x="0" y="799"/>
                  <a:pt x="5" y="804"/>
                  <a:pt x="12" y="804"/>
                </a:cubicBezTo>
                <a:cubicBezTo>
                  <a:pt x="19" y="804"/>
                  <a:pt x="24" y="799"/>
                  <a:pt x="24" y="792"/>
                </a:cubicBezTo>
                <a:cubicBezTo>
                  <a:pt x="24" y="785"/>
                  <a:pt x="19" y="780"/>
                  <a:pt x="12" y="780"/>
                </a:cubicBezTo>
                <a:cubicBezTo>
                  <a:pt x="5" y="780"/>
                  <a:pt x="0" y="785"/>
                  <a:pt x="0" y="792"/>
                </a:cubicBezTo>
                <a:close/>
                <a:moveTo>
                  <a:pt x="0" y="740"/>
                </a:moveTo>
                <a:cubicBezTo>
                  <a:pt x="0" y="740"/>
                  <a:pt x="0" y="740"/>
                  <a:pt x="0" y="740"/>
                </a:cubicBezTo>
                <a:cubicBezTo>
                  <a:pt x="0" y="747"/>
                  <a:pt x="5" y="752"/>
                  <a:pt x="12" y="752"/>
                </a:cubicBezTo>
                <a:cubicBezTo>
                  <a:pt x="19" y="752"/>
                  <a:pt x="24" y="747"/>
                  <a:pt x="24" y="740"/>
                </a:cubicBezTo>
                <a:cubicBezTo>
                  <a:pt x="24" y="733"/>
                  <a:pt x="19" y="728"/>
                  <a:pt x="12" y="728"/>
                </a:cubicBezTo>
                <a:cubicBezTo>
                  <a:pt x="5" y="728"/>
                  <a:pt x="0" y="733"/>
                  <a:pt x="0" y="740"/>
                </a:cubicBezTo>
                <a:close/>
                <a:moveTo>
                  <a:pt x="0" y="688"/>
                </a:moveTo>
                <a:cubicBezTo>
                  <a:pt x="0" y="688"/>
                  <a:pt x="0" y="688"/>
                  <a:pt x="0" y="688"/>
                </a:cubicBezTo>
                <a:cubicBezTo>
                  <a:pt x="0" y="695"/>
                  <a:pt x="5" y="700"/>
                  <a:pt x="12" y="700"/>
                </a:cubicBezTo>
                <a:cubicBezTo>
                  <a:pt x="19" y="700"/>
                  <a:pt x="24" y="695"/>
                  <a:pt x="24" y="688"/>
                </a:cubicBezTo>
                <a:cubicBezTo>
                  <a:pt x="24" y="681"/>
                  <a:pt x="19" y="676"/>
                  <a:pt x="12" y="676"/>
                </a:cubicBezTo>
                <a:cubicBezTo>
                  <a:pt x="5" y="676"/>
                  <a:pt x="0" y="681"/>
                  <a:pt x="0" y="688"/>
                </a:cubicBezTo>
                <a:close/>
                <a:moveTo>
                  <a:pt x="0" y="636"/>
                </a:moveTo>
                <a:cubicBezTo>
                  <a:pt x="0" y="636"/>
                  <a:pt x="0" y="636"/>
                  <a:pt x="0" y="636"/>
                </a:cubicBezTo>
                <a:cubicBezTo>
                  <a:pt x="0" y="643"/>
                  <a:pt x="5" y="648"/>
                  <a:pt x="12" y="648"/>
                </a:cubicBezTo>
                <a:cubicBezTo>
                  <a:pt x="19" y="648"/>
                  <a:pt x="24" y="643"/>
                  <a:pt x="24" y="636"/>
                </a:cubicBezTo>
                <a:cubicBezTo>
                  <a:pt x="24" y="629"/>
                  <a:pt x="19" y="624"/>
                  <a:pt x="12" y="624"/>
                </a:cubicBezTo>
                <a:cubicBezTo>
                  <a:pt x="5" y="624"/>
                  <a:pt x="0" y="629"/>
                  <a:pt x="0" y="636"/>
                </a:cubicBezTo>
                <a:close/>
                <a:moveTo>
                  <a:pt x="0" y="584"/>
                </a:moveTo>
                <a:cubicBezTo>
                  <a:pt x="0" y="584"/>
                  <a:pt x="0" y="584"/>
                  <a:pt x="0" y="584"/>
                </a:cubicBezTo>
                <a:cubicBezTo>
                  <a:pt x="0" y="591"/>
                  <a:pt x="5" y="596"/>
                  <a:pt x="12" y="596"/>
                </a:cubicBezTo>
                <a:cubicBezTo>
                  <a:pt x="19" y="596"/>
                  <a:pt x="24" y="591"/>
                  <a:pt x="24" y="584"/>
                </a:cubicBezTo>
                <a:cubicBezTo>
                  <a:pt x="24" y="577"/>
                  <a:pt x="19" y="572"/>
                  <a:pt x="12" y="572"/>
                </a:cubicBezTo>
                <a:cubicBezTo>
                  <a:pt x="5" y="572"/>
                  <a:pt x="0" y="577"/>
                  <a:pt x="0" y="584"/>
                </a:cubicBezTo>
                <a:close/>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9" name="Freeform 87"/>
          <p:cNvSpPr>
            <a:spLocks noEditPoints="1"/>
          </p:cNvSpPr>
          <p:nvPr userDrawn="1">
            <p:custDataLst>
              <p:tags r:id="rId18"/>
            </p:custDataLst>
          </p:nvPr>
        </p:nvSpPr>
        <p:spPr bwMode="auto">
          <a:xfrm>
            <a:off x="1221413" y="1100539"/>
            <a:ext cx="21167" cy="897467"/>
          </a:xfrm>
          <a:custGeom>
            <a:avLst/>
            <a:gdLst>
              <a:gd name="T0" fmla="*/ 0 w 24"/>
              <a:gd name="T1" fmla="*/ 1052 h 1064"/>
              <a:gd name="T2" fmla="*/ 24 w 24"/>
              <a:gd name="T3" fmla="*/ 1052 h 1064"/>
              <a:gd name="T4" fmla="*/ 0 w 24"/>
              <a:gd name="T5" fmla="*/ 1052 h 1064"/>
              <a:gd name="T6" fmla="*/ 0 w 24"/>
              <a:gd name="T7" fmla="*/ 1000 h 1064"/>
              <a:gd name="T8" fmla="*/ 24 w 24"/>
              <a:gd name="T9" fmla="*/ 1000 h 1064"/>
              <a:gd name="T10" fmla="*/ 0 w 24"/>
              <a:gd name="T11" fmla="*/ 1000 h 1064"/>
              <a:gd name="T12" fmla="*/ 0 w 24"/>
              <a:gd name="T13" fmla="*/ 948 h 1064"/>
              <a:gd name="T14" fmla="*/ 24 w 24"/>
              <a:gd name="T15" fmla="*/ 948 h 1064"/>
              <a:gd name="T16" fmla="*/ 0 w 24"/>
              <a:gd name="T17" fmla="*/ 948 h 1064"/>
              <a:gd name="T18" fmla="*/ 0 w 24"/>
              <a:gd name="T19" fmla="*/ 896 h 1064"/>
              <a:gd name="T20" fmla="*/ 24 w 24"/>
              <a:gd name="T21" fmla="*/ 896 h 1064"/>
              <a:gd name="T22" fmla="*/ 0 w 24"/>
              <a:gd name="T23" fmla="*/ 896 h 1064"/>
              <a:gd name="T24" fmla="*/ 0 w 24"/>
              <a:gd name="T25" fmla="*/ 844 h 1064"/>
              <a:gd name="T26" fmla="*/ 24 w 24"/>
              <a:gd name="T27" fmla="*/ 844 h 1064"/>
              <a:gd name="T28" fmla="*/ 0 w 24"/>
              <a:gd name="T29" fmla="*/ 844 h 1064"/>
              <a:gd name="T30" fmla="*/ 0 w 24"/>
              <a:gd name="T31" fmla="*/ 792 h 1064"/>
              <a:gd name="T32" fmla="*/ 24 w 24"/>
              <a:gd name="T33" fmla="*/ 792 h 1064"/>
              <a:gd name="T34" fmla="*/ 0 w 24"/>
              <a:gd name="T35" fmla="*/ 792 h 1064"/>
              <a:gd name="T36" fmla="*/ 0 w 24"/>
              <a:gd name="T37" fmla="*/ 740 h 1064"/>
              <a:gd name="T38" fmla="*/ 24 w 24"/>
              <a:gd name="T39" fmla="*/ 740 h 1064"/>
              <a:gd name="T40" fmla="*/ 0 w 24"/>
              <a:gd name="T41" fmla="*/ 740 h 1064"/>
              <a:gd name="T42" fmla="*/ 0 w 24"/>
              <a:gd name="T43" fmla="*/ 688 h 1064"/>
              <a:gd name="T44" fmla="*/ 24 w 24"/>
              <a:gd name="T45" fmla="*/ 688 h 1064"/>
              <a:gd name="T46" fmla="*/ 0 w 24"/>
              <a:gd name="T47" fmla="*/ 688 h 1064"/>
              <a:gd name="T48" fmla="*/ 0 w 24"/>
              <a:gd name="T49" fmla="*/ 636 h 1064"/>
              <a:gd name="T50" fmla="*/ 24 w 24"/>
              <a:gd name="T51" fmla="*/ 636 h 1064"/>
              <a:gd name="T52" fmla="*/ 0 w 24"/>
              <a:gd name="T53" fmla="*/ 636 h 1064"/>
              <a:gd name="T54" fmla="*/ 0 w 24"/>
              <a:gd name="T55" fmla="*/ 584 h 1064"/>
              <a:gd name="T56" fmla="*/ 24 w 24"/>
              <a:gd name="T57" fmla="*/ 584 h 1064"/>
              <a:gd name="T58" fmla="*/ 0 w 24"/>
              <a:gd name="T59" fmla="*/ 584 h 1064"/>
              <a:gd name="T60" fmla="*/ 0 w 24"/>
              <a:gd name="T61" fmla="*/ 532 h 1064"/>
              <a:gd name="T62" fmla="*/ 24 w 24"/>
              <a:gd name="T63" fmla="*/ 532 h 1064"/>
              <a:gd name="T64" fmla="*/ 0 w 24"/>
              <a:gd name="T65" fmla="*/ 532 h 1064"/>
              <a:gd name="T66" fmla="*/ 0 w 24"/>
              <a:gd name="T67" fmla="*/ 480 h 1064"/>
              <a:gd name="T68" fmla="*/ 24 w 24"/>
              <a:gd name="T69" fmla="*/ 480 h 1064"/>
              <a:gd name="T70" fmla="*/ 0 w 24"/>
              <a:gd name="T71" fmla="*/ 480 h 1064"/>
              <a:gd name="T72" fmla="*/ 0 w 24"/>
              <a:gd name="T73" fmla="*/ 428 h 1064"/>
              <a:gd name="T74" fmla="*/ 24 w 24"/>
              <a:gd name="T75" fmla="*/ 428 h 1064"/>
              <a:gd name="T76" fmla="*/ 0 w 24"/>
              <a:gd name="T77" fmla="*/ 428 h 1064"/>
              <a:gd name="T78" fmla="*/ 0 w 24"/>
              <a:gd name="T79" fmla="*/ 376 h 1064"/>
              <a:gd name="T80" fmla="*/ 24 w 24"/>
              <a:gd name="T81" fmla="*/ 376 h 1064"/>
              <a:gd name="T82" fmla="*/ 0 w 24"/>
              <a:gd name="T83" fmla="*/ 376 h 1064"/>
              <a:gd name="T84" fmla="*/ 0 w 24"/>
              <a:gd name="T85" fmla="*/ 324 h 1064"/>
              <a:gd name="T86" fmla="*/ 24 w 24"/>
              <a:gd name="T87" fmla="*/ 324 h 1064"/>
              <a:gd name="T88" fmla="*/ 0 w 24"/>
              <a:gd name="T89" fmla="*/ 324 h 1064"/>
              <a:gd name="T90" fmla="*/ 0 w 24"/>
              <a:gd name="T91" fmla="*/ 272 h 1064"/>
              <a:gd name="T92" fmla="*/ 24 w 24"/>
              <a:gd name="T93" fmla="*/ 272 h 1064"/>
              <a:gd name="T94" fmla="*/ 0 w 24"/>
              <a:gd name="T95" fmla="*/ 272 h 1064"/>
              <a:gd name="T96" fmla="*/ 0 w 24"/>
              <a:gd name="T97" fmla="*/ 220 h 1064"/>
              <a:gd name="T98" fmla="*/ 24 w 24"/>
              <a:gd name="T99" fmla="*/ 220 h 1064"/>
              <a:gd name="T100" fmla="*/ 0 w 24"/>
              <a:gd name="T101" fmla="*/ 220 h 1064"/>
              <a:gd name="T102" fmla="*/ 0 w 24"/>
              <a:gd name="T103" fmla="*/ 168 h 1064"/>
              <a:gd name="T104" fmla="*/ 24 w 24"/>
              <a:gd name="T105" fmla="*/ 168 h 1064"/>
              <a:gd name="T106" fmla="*/ 0 w 24"/>
              <a:gd name="T107" fmla="*/ 168 h 1064"/>
              <a:gd name="T108" fmla="*/ 0 w 24"/>
              <a:gd name="T109" fmla="*/ 116 h 1064"/>
              <a:gd name="T110" fmla="*/ 24 w 24"/>
              <a:gd name="T111" fmla="*/ 116 h 1064"/>
              <a:gd name="T112" fmla="*/ 0 w 24"/>
              <a:gd name="T113" fmla="*/ 116 h 1064"/>
              <a:gd name="T114" fmla="*/ 0 w 24"/>
              <a:gd name="T115" fmla="*/ 64 h 1064"/>
              <a:gd name="T116" fmla="*/ 24 w 24"/>
              <a:gd name="T117" fmla="*/ 64 h 1064"/>
              <a:gd name="T118" fmla="*/ 0 w 24"/>
              <a:gd name="T119" fmla="*/ 64 h 1064"/>
              <a:gd name="T120" fmla="*/ 0 w 24"/>
              <a:gd name="T121" fmla="*/ 12 h 1064"/>
              <a:gd name="T122" fmla="*/ 24 w 24"/>
              <a:gd name="T123" fmla="*/ 12 h 1064"/>
              <a:gd name="T124" fmla="*/ 0 w 24"/>
              <a:gd name="T125" fmla="*/ 12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 h="1064">
                <a:moveTo>
                  <a:pt x="0" y="1052"/>
                </a:moveTo>
                <a:cubicBezTo>
                  <a:pt x="0" y="1052"/>
                  <a:pt x="0" y="1052"/>
                  <a:pt x="0" y="1052"/>
                </a:cubicBezTo>
                <a:cubicBezTo>
                  <a:pt x="0" y="1059"/>
                  <a:pt x="5" y="1064"/>
                  <a:pt x="12" y="1064"/>
                </a:cubicBezTo>
                <a:cubicBezTo>
                  <a:pt x="19" y="1064"/>
                  <a:pt x="24" y="1059"/>
                  <a:pt x="24" y="1052"/>
                </a:cubicBezTo>
                <a:cubicBezTo>
                  <a:pt x="24" y="1045"/>
                  <a:pt x="19" y="1040"/>
                  <a:pt x="12" y="1040"/>
                </a:cubicBezTo>
                <a:cubicBezTo>
                  <a:pt x="5" y="1040"/>
                  <a:pt x="0" y="1045"/>
                  <a:pt x="0" y="1052"/>
                </a:cubicBezTo>
                <a:close/>
                <a:moveTo>
                  <a:pt x="0" y="1000"/>
                </a:moveTo>
                <a:cubicBezTo>
                  <a:pt x="0" y="1000"/>
                  <a:pt x="0" y="1000"/>
                  <a:pt x="0" y="1000"/>
                </a:cubicBezTo>
                <a:cubicBezTo>
                  <a:pt x="0" y="1007"/>
                  <a:pt x="5" y="1012"/>
                  <a:pt x="12" y="1012"/>
                </a:cubicBezTo>
                <a:cubicBezTo>
                  <a:pt x="19" y="1012"/>
                  <a:pt x="24" y="1007"/>
                  <a:pt x="24" y="1000"/>
                </a:cubicBezTo>
                <a:cubicBezTo>
                  <a:pt x="24" y="993"/>
                  <a:pt x="19" y="988"/>
                  <a:pt x="12" y="988"/>
                </a:cubicBezTo>
                <a:cubicBezTo>
                  <a:pt x="5" y="988"/>
                  <a:pt x="0" y="993"/>
                  <a:pt x="0" y="1000"/>
                </a:cubicBezTo>
                <a:close/>
                <a:moveTo>
                  <a:pt x="0" y="948"/>
                </a:moveTo>
                <a:cubicBezTo>
                  <a:pt x="0" y="948"/>
                  <a:pt x="0" y="948"/>
                  <a:pt x="0" y="948"/>
                </a:cubicBezTo>
                <a:cubicBezTo>
                  <a:pt x="0" y="955"/>
                  <a:pt x="5" y="960"/>
                  <a:pt x="12" y="960"/>
                </a:cubicBezTo>
                <a:cubicBezTo>
                  <a:pt x="19" y="960"/>
                  <a:pt x="24" y="955"/>
                  <a:pt x="24" y="948"/>
                </a:cubicBezTo>
                <a:cubicBezTo>
                  <a:pt x="24" y="941"/>
                  <a:pt x="19" y="936"/>
                  <a:pt x="12" y="936"/>
                </a:cubicBezTo>
                <a:cubicBezTo>
                  <a:pt x="5" y="936"/>
                  <a:pt x="0" y="941"/>
                  <a:pt x="0" y="948"/>
                </a:cubicBezTo>
                <a:close/>
                <a:moveTo>
                  <a:pt x="0" y="896"/>
                </a:moveTo>
                <a:cubicBezTo>
                  <a:pt x="0" y="896"/>
                  <a:pt x="0" y="896"/>
                  <a:pt x="0" y="896"/>
                </a:cubicBezTo>
                <a:cubicBezTo>
                  <a:pt x="0" y="903"/>
                  <a:pt x="5" y="908"/>
                  <a:pt x="12" y="908"/>
                </a:cubicBezTo>
                <a:cubicBezTo>
                  <a:pt x="19" y="908"/>
                  <a:pt x="24" y="903"/>
                  <a:pt x="24" y="896"/>
                </a:cubicBezTo>
                <a:cubicBezTo>
                  <a:pt x="24" y="889"/>
                  <a:pt x="19" y="884"/>
                  <a:pt x="12" y="884"/>
                </a:cubicBezTo>
                <a:cubicBezTo>
                  <a:pt x="5" y="884"/>
                  <a:pt x="0" y="889"/>
                  <a:pt x="0" y="896"/>
                </a:cubicBezTo>
                <a:close/>
                <a:moveTo>
                  <a:pt x="0" y="844"/>
                </a:moveTo>
                <a:cubicBezTo>
                  <a:pt x="0" y="844"/>
                  <a:pt x="0" y="844"/>
                  <a:pt x="0" y="844"/>
                </a:cubicBezTo>
                <a:cubicBezTo>
                  <a:pt x="0" y="851"/>
                  <a:pt x="5" y="856"/>
                  <a:pt x="12" y="856"/>
                </a:cubicBezTo>
                <a:cubicBezTo>
                  <a:pt x="19" y="856"/>
                  <a:pt x="24" y="851"/>
                  <a:pt x="24" y="844"/>
                </a:cubicBezTo>
                <a:cubicBezTo>
                  <a:pt x="24" y="837"/>
                  <a:pt x="19" y="832"/>
                  <a:pt x="12" y="832"/>
                </a:cubicBezTo>
                <a:cubicBezTo>
                  <a:pt x="5" y="832"/>
                  <a:pt x="0" y="837"/>
                  <a:pt x="0" y="844"/>
                </a:cubicBezTo>
                <a:close/>
                <a:moveTo>
                  <a:pt x="0" y="792"/>
                </a:moveTo>
                <a:cubicBezTo>
                  <a:pt x="0" y="792"/>
                  <a:pt x="0" y="792"/>
                  <a:pt x="0" y="792"/>
                </a:cubicBezTo>
                <a:cubicBezTo>
                  <a:pt x="0" y="799"/>
                  <a:pt x="5" y="804"/>
                  <a:pt x="12" y="804"/>
                </a:cubicBezTo>
                <a:cubicBezTo>
                  <a:pt x="19" y="804"/>
                  <a:pt x="24" y="799"/>
                  <a:pt x="24" y="792"/>
                </a:cubicBezTo>
                <a:cubicBezTo>
                  <a:pt x="24" y="785"/>
                  <a:pt x="19" y="780"/>
                  <a:pt x="12" y="780"/>
                </a:cubicBezTo>
                <a:cubicBezTo>
                  <a:pt x="5" y="780"/>
                  <a:pt x="0" y="785"/>
                  <a:pt x="0" y="792"/>
                </a:cubicBezTo>
                <a:close/>
                <a:moveTo>
                  <a:pt x="0" y="740"/>
                </a:moveTo>
                <a:cubicBezTo>
                  <a:pt x="0" y="740"/>
                  <a:pt x="0" y="740"/>
                  <a:pt x="0" y="740"/>
                </a:cubicBezTo>
                <a:cubicBezTo>
                  <a:pt x="0" y="747"/>
                  <a:pt x="5" y="752"/>
                  <a:pt x="12" y="752"/>
                </a:cubicBezTo>
                <a:cubicBezTo>
                  <a:pt x="19" y="752"/>
                  <a:pt x="24" y="747"/>
                  <a:pt x="24" y="740"/>
                </a:cubicBezTo>
                <a:cubicBezTo>
                  <a:pt x="24" y="733"/>
                  <a:pt x="19" y="728"/>
                  <a:pt x="12" y="728"/>
                </a:cubicBezTo>
                <a:cubicBezTo>
                  <a:pt x="5" y="728"/>
                  <a:pt x="0" y="733"/>
                  <a:pt x="0" y="740"/>
                </a:cubicBezTo>
                <a:close/>
                <a:moveTo>
                  <a:pt x="0" y="688"/>
                </a:moveTo>
                <a:cubicBezTo>
                  <a:pt x="0" y="688"/>
                  <a:pt x="0" y="688"/>
                  <a:pt x="0" y="688"/>
                </a:cubicBezTo>
                <a:cubicBezTo>
                  <a:pt x="0" y="695"/>
                  <a:pt x="5" y="700"/>
                  <a:pt x="12" y="700"/>
                </a:cubicBezTo>
                <a:cubicBezTo>
                  <a:pt x="19" y="700"/>
                  <a:pt x="24" y="695"/>
                  <a:pt x="24" y="688"/>
                </a:cubicBezTo>
                <a:cubicBezTo>
                  <a:pt x="24" y="681"/>
                  <a:pt x="19" y="676"/>
                  <a:pt x="12" y="676"/>
                </a:cubicBezTo>
                <a:cubicBezTo>
                  <a:pt x="5" y="676"/>
                  <a:pt x="0" y="681"/>
                  <a:pt x="0" y="688"/>
                </a:cubicBezTo>
                <a:close/>
                <a:moveTo>
                  <a:pt x="0" y="636"/>
                </a:moveTo>
                <a:cubicBezTo>
                  <a:pt x="0" y="636"/>
                  <a:pt x="0" y="636"/>
                  <a:pt x="0" y="636"/>
                </a:cubicBezTo>
                <a:cubicBezTo>
                  <a:pt x="0" y="643"/>
                  <a:pt x="5" y="648"/>
                  <a:pt x="12" y="648"/>
                </a:cubicBezTo>
                <a:cubicBezTo>
                  <a:pt x="19" y="648"/>
                  <a:pt x="24" y="643"/>
                  <a:pt x="24" y="636"/>
                </a:cubicBezTo>
                <a:cubicBezTo>
                  <a:pt x="24" y="629"/>
                  <a:pt x="19" y="624"/>
                  <a:pt x="12" y="624"/>
                </a:cubicBezTo>
                <a:cubicBezTo>
                  <a:pt x="5" y="624"/>
                  <a:pt x="0" y="629"/>
                  <a:pt x="0" y="636"/>
                </a:cubicBezTo>
                <a:close/>
                <a:moveTo>
                  <a:pt x="0" y="584"/>
                </a:moveTo>
                <a:cubicBezTo>
                  <a:pt x="0" y="584"/>
                  <a:pt x="0" y="584"/>
                  <a:pt x="0" y="584"/>
                </a:cubicBezTo>
                <a:cubicBezTo>
                  <a:pt x="0" y="591"/>
                  <a:pt x="5" y="596"/>
                  <a:pt x="12" y="596"/>
                </a:cubicBezTo>
                <a:cubicBezTo>
                  <a:pt x="19" y="596"/>
                  <a:pt x="24" y="591"/>
                  <a:pt x="24" y="584"/>
                </a:cubicBezTo>
                <a:cubicBezTo>
                  <a:pt x="24" y="577"/>
                  <a:pt x="19" y="572"/>
                  <a:pt x="12" y="572"/>
                </a:cubicBezTo>
                <a:cubicBezTo>
                  <a:pt x="5" y="572"/>
                  <a:pt x="0" y="577"/>
                  <a:pt x="0" y="584"/>
                </a:cubicBezTo>
                <a:close/>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0" name="Freeform 88"/>
          <p:cNvSpPr>
            <a:spLocks noEditPoints="1"/>
          </p:cNvSpPr>
          <p:nvPr userDrawn="1">
            <p:custDataLst>
              <p:tags r:id="rId19"/>
            </p:custDataLst>
          </p:nvPr>
        </p:nvSpPr>
        <p:spPr bwMode="auto">
          <a:xfrm>
            <a:off x="1490229" y="1100539"/>
            <a:ext cx="21167" cy="459316"/>
          </a:xfrm>
          <a:custGeom>
            <a:avLst/>
            <a:gdLst>
              <a:gd name="T0" fmla="*/ 0 w 24"/>
              <a:gd name="T1" fmla="*/ 532 h 544"/>
              <a:gd name="T2" fmla="*/ 24 w 24"/>
              <a:gd name="T3" fmla="*/ 532 h 544"/>
              <a:gd name="T4" fmla="*/ 0 w 24"/>
              <a:gd name="T5" fmla="*/ 532 h 544"/>
              <a:gd name="T6" fmla="*/ 0 w 24"/>
              <a:gd name="T7" fmla="*/ 480 h 544"/>
              <a:gd name="T8" fmla="*/ 24 w 24"/>
              <a:gd name="T9" fmla="*/ 480 h 544"/>
              <a:gd name="T10" fmla="*/ 0 w 24"/>
              <a:gd name="T11" fmla="*/ 480 h 544"/>
              <a:gd name="T12" fmla="*/ 0 w 24"/>
              <a:gd name="T13" fmla="*/ 428 h 544"/>
              <a:gd name="T14" fmla="*/ 24 w 24"/>
              <a:gd name="T15" fmla="*/ 428 h 544"/>
              <a:gd name="T16" fmla="*/ 0 w 24"/>
              <a:gd name="T17" fmla="*/ 428 h 544"/>
              <a:gd name="T18" fmla="*/ 0 w 24"/>
              <a:gd name="T19" fmla="*/ 376 h 544"/>
              <a:gd name="T20" fmla="*/ 24 w 24"/>
              <a:gd name="T21" fmla="*/ 376 h 544"/>
              <a:gd name="T22" fmla="*/ 0 w 24"/>
              <a:gd name="T23" fmla="*/ 376 h 544"/>
              <a:gd name="T24" fmla="*/ 0 w 24"/>
              <a:gd name="T25" fmla="*/ 324 h 544"/>
              <a:gd name="T26" fmla="*/ 24 w 24"/>
              <a:gd name="T27" fmla="*/ 324 h 544"/>
              <a:gd name="T28" fmla="*/ 0 w 24"/>
              <a:gd name="T29" fmla="*/ 324 h 544"/>
              <a:gd name="T30" fmla="*/ 0 w 24"/>
              <a:gd name="T31" fmla="*/ 272 h 544"/>
              <a:gd name="T32" fmla="*/ 24 w 24"/>
              <a:gd name="T33" fmla="*/ 272 h 544"/>
              <a:gd name="T34" fmla="*/ 0 w 24"/>
              <a:gd name="T35" fmla="*/ 272 h 544"/>
              <a:gd name="T36" fmla="*/ 0 w 24"/>
              <a:gd name="T37" fmla="*/ 220 h 544"/>
              <a:gd name="T38" fmla="*/ 24 w 24"/>
              <a:gd name="T39" fmla="*/ 220 h 544"/>
              <a:gd name="T40" fmla="*/ 0 w 24"/>
              <a:gd name="T41" fmla="*/ 220 h 544"/>
              <a:gd name="T42" fmla="*/ 0 w 24"/>
              <a:gd name="T43" fmla="*/ 168 h 544"/>
              <a:gd name="T44" fmla="*/ 24 w 24"/>
              <a:gd name="T45" fmla="*/ 168 h 544"/>
              <a:gd name="T46" fmla="*/ 0 w 24"/>
              <a:gd name="T47" fmla="*/ 168 h 544"/>
              <a:gd name="T48" fmla="*/ 0 w 24"/>
              <a:gd name="T49" fmla="*/ 116 h 544"/>
              <a:gd name="T50" fmla="*/ 24 w 24"/>
              <a:gd name="T51" fmla="*/ 116 h 544"/>
              <a:gd name="T52" fmla="*/ 0 w 24"/>
              <a:gd name="T53" fmla="*/ 116 h 544"/>
              <a:gd name="T54" fmla="*/ 0 w 24"/>
              <a:gd name="T55" fmla="*/ 64 h 544"/>
              <a:gd name="T56" fmla="*/ 24 w 24"/>
              <a:gd name="T57" fmla="*/ 64 h 544"/>
              <a:gd name="T58" fmla="*/ 0 w 24"/>
              <a:gd name="T59" fmla="*/ 64 h 544"/>
              <a:gd name="T60" fmla="*/ 0 w 24"/>
              <a:gd name="T61" fmla="*/ 12 h 544"/>
              <a:gd name="T62" fmla="*/ 24 w 24"/>
              <a:gd name="T63" fmla="*/ 12 h 544"/>
              <a:gd name="T64" fmla="*/ 0 w 24"/>
              <a:gd name="T65" fmla="*/ 12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544">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1" name="Freeform 89"/>
          <p:cNvSpPr>
            <a:spLocks noEditPoints="1"/>
          </p:cNvSpPr>
          <p:nvPr userDrawn="1">
            <p:custDataLst>
              <p:tags r:id="rId20"/>
            </p:custDataLst>
          </p:nvPr>
        </p:nvSpPr>
        <p:spPr bwMode="auto">
          <a:xfrm>
            <a:off x="1809847" y="931205"/>
            <a:ext cx="19051" cy="810683"/>
          </a:xfrm>
          <a:custGeom>
            <a:avLst/>
            <a:gdLst>
              <a:gd name="T0" fmla="*/ 0 w 24"/>
              <a:gd name="T1" fmla="*/ 948 h 960"/>
              <a:gd name="T2" fmla="*/ 24 w 24"/>
              <a:gd name="T3" fmla="*/ 948 h 960"/>
              <a:gd name="T4" fmla="*/ 0 w 24"/>
              <a:gd name="T5" fmla="*/ 948 h 960"/>
              <a:gd name="T6" fmla="*/ 0 w 24"/>
              <a:gd name="T7" fmla="*/ 896 h 960"/>
              <a:gd name="T8" fmla="*/ 24 w 24"/>
              <a:gd name="T9" fmla="*/ 896 h 960"/>
              <a:gd name="T10" fmla="*/ 0 w 24"/>
              <a:gd name="T11" fmla="*/ 896 h 960"/>
              <a:gd name="T12" fmla="*/ 0 w 24"/>
              <a:gd name="T13" fmla="*/ 844 h 960"/>
              <a:gd name="T14" fmla="*/ 24 w 24"/>
              <a:gd name="T15" fmla="*/ 844 h 960"/>
              <a:gd name="T16" fmla="*/ 0 w 24"/>
              <a:gd name="T17" fmla="*/ 844 h 960"/>
              <a:gd name="T18" fmla="*/ 0 w 24"/>
              <a:gd name="T19" fmla="*/ 792 h 960"/>
              <a:gd name="T20" fmla="*/ 24 w 24"/>
              <a:gd name="T21" fmla="*/ 792 h 960"/>
              <a:gd name="T22" fmla="*/ 0 w 24"/>
              <a:gd name="T23" fmla="*/ 792 h 960"/>
              <a:gd name="T24" fmla="*/ 0 w 24"/>
              <a:gd name="T25" fmla="*/ 740 h 960"/>
              <a:gd name="T26" fmla="*/ 24 w 24"/>
              <a:gd name="T27" fmla="*/ 740 h 960"/>
              <a:gd name="T28" fmla="*/ 0 w 24"/>
              <a:gd name="T29" fmla="*/ 740 h 960"/>
              <a:gd name="T30" fmla="*/ 0 w 24"/>
              <a:gd name="T31" fmla="*/ 688 h 960"/>
              <a:gd name="T32" fmla="*/ 24 w 24"/>
              <a:gd name="T33" fmla="*/ 688 h 960"/>
              <a:gd name="T34" fmla="*/ 0 w 24"/>
              <a:gd name="T35" fmla="*/ 688 h 960"/>
              <a:gd name="T36" fmla="*/ 0 w 24"/>
              <a:gd name="T37" fmla="*/ 636 h 960"/>
              <a:gd name="T38" fmla="*/ 24 w 24"/>
              <a:gd name="T39" fmla="*/ 636 h 960"/>
              <a:gd name="T40" fmla="*/ 0 w 24"/>
              <a:gd name="T41" fmla="*/ 636 h 960"/>
              <a:gd name="T42" fmla="*/ 0 w 24"/>
              <a:gd name="T43" fmla="*/ 584 h 960"/>
              <a:gd name="T44" fmla="*/ 24 w 24"/>
              <a:gd name="T45" fmla="*/ 584 h 960"/>
              <a:gd name="T46" fmla="*/ 0 w 24"/>
              <a:gd name="T47" fmla="*/ 584 h 960"/>
              <a:gd name="T48" fmla="*/ 0 w 24"/>
              <a:gd name="T49" fmla="*/ 532 h 960"/>
              <a:gd name="T50" fmla="*/ 24 w 24"/>
              <a:gd name="T51" fmla="*/ 532 h 960"/>
              <a:gd name="T52" fmla="*/ 0 w 24"/>
              <a:gd name="T53" fmla="*/ 532 h 960"/>
              <a:gd name="T54" fmla="*/ 0 w 24"/>
              <a:gd name="T55" fmla="*/ 480 h 960"/>
              <a:gd name="T56" fmla="*/ 24 w 24"/>
              <a:gd name="T57" fmla="*/ 480 h 960"/>
              <a:gd name="T58" fmla="*/ 0 w 24"/>
              <a:gd name="T59" fmla="*/ 480 h 960"/>
              <a:gd name="T60" fmla="*/ 0 w 24"/>
              <a:gd name="T61" fmla="*/ 428 h 960"/>
              <a:gd name="T62" fmla="*/ 24 w 24"/>
              <a:gd name="T63" fmla="*/ 428 h 960"/>
              <a:gd name="T64" fmla="*/ 0 w 24"/>
              <a:gd name="T65" fmla="*/ 428 h 960"/>
              <a:gd name="T66" fmla="*/ 0 w 24"/>
              <a:gd name="T67" fmla="*/ 376 h 960"/>
              <a:gd name="T68" fmla="*/ 24 w 24"/>
              <a:gd name="T69" fmla="*/ 376 h 960"/>
              <a:gd name="T70" fmla="*/ 0 w 24"/>
              <a:gd name="T71" fmla="*/ 376 h 960"/>
              <a:gd name="T72" fmla="*/ 0 w 24"/>
              <a:gd name="T73" fmla="*/ 324 h 960"/>
              <a:gd name="T74" fmla="*/ 24 w 24"/>
              <a:gd name="T75" fmla="*/ 324 h 960"/>
              <a:gd name="T76" fmla="*/ 0 w 24"/>
              <a:gd name="T77" fmla="*/ 324 h 960"/>
              <a:gd name="T78" fmla="*/ 0 w 24"/>
              <a:gd name="T79" fmla="*/ 272 h 960"/>
              <a:gd name="T80" fmla="*/ 24 w 24"/>
              <a:gd name="T81" fmla="*/ 272 h 960"/>
              <a:gd name="T82" fmla="*/ 0 w 24"/>
              <a:gd name="T83" fmla="*/ 272 h 960"/>
              <a:gd name="T84" fmla="*/ 0 w 24"/>
              <a:gd name="T85" fmla="*/ 220 h 960"/>
              <a:gd name="T86" fmla="*/ 24 w 24"/>
              <a:gd name="T87" fmla="*/ 220 h 960"/>
              <a:gd name="T88" fmla="*/ 0 w 24"/>
              <a:gd name="T89" fmla="*/ 220 h 960"/>
              <a:gd name="T90" fmla="*/ 0 w 24"/>
              <a:gd name="T91" fmla="*/ 168 h 960"/>
              <a:gd name="T92" fmla="*/ 24 w 24"/>
              <a:gd name="T93" fmla="*/ 168 h 960"/>
              <a:gd name="T94" fmla="*/ 0 w 24"/>
              <a:gd name="T95" fmla="*/ 168 h 960"/>
              <a:gd name="T96" fmla="*/ 0 w 24"/>
              <a:gd name="T97" fmla="*/ 116 h 960"/>
              <a:gd name="T98" fmla="*/ 24 w 24"/>
              <a:gd name="T99" fmla="*/ 116 h 960"/>
              <a:gd name="T100" fmla="*/ 0 w 24"/>
              <a:gd name="T101" fmla="*/ 116 h 960"/>
              <a:gd name="T102" fmla="*/ 0 w 24"/>
              <a:gd name="T103" fmla="*/ 64 h 960"/>
              <a:gd name="T104" fmla="*/ 24 w 24"/>
              <a:gd name="T105" fmla="*/ 64 h 960"/>
              <a:gd name="T106" fmla="*/ 0 w 24"/>
              <a:gd name="T107" fmla="*/ 64 h 960"/>
              <a:gd name="T108" fmla="*/ 0 w 24"/>
              <a:gd name="T109" fmla="*/ 12 h 960"/>
              <a:gd name="T110" fmla="*/ 24 w 24"/>
              <a:gd name="T111" fmla="*/ 12 h 960"/>
              <a:gd name="T112" fmla="*/ 0 w 24"/>
              <a:gd name="T113" fmla="*/ 12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 h="960">
                <a:moveTo>
                  <a:pt x="0" y="948"/>
                </a:moveTo>
                <a:cubicBezTo>
                  <a:pt x="0" y="948"/>
                  <a:pt x="0" y="948"/>
                  <a:pt x="0" y="948"/>
                </a:cubicBezTo>
                <a:cubicBezTo>
                  <a:pt x="0" y="955"/>
                  <a:pt x="5" y="960"/>
                  <a:pt x="12" y="960"/>
                </a:cubicBezTo>
                <a:cubicBezTo>
                  <a:pt x="19" y="960"/>
                  <a:pt x="24" y="955"/>
                  <a:pt x="24" y="948"/>
                </a:cubicBezTo>
                <a:cubicBezTo>
                  <a:pt x="24" y="941"/>
                  <a:pt x="19" y="936"/>
                  <a:pt x="12" y="936"/>
                </a:cubicBezTo>
                <a:cubicBezTo>
                  <a:pt x="5" y="936"/>
                  <a:pt x="0" y="941"/>
                  <a:pt x="0" y="948"/>
                </a:cubicBezTo>
                <a:close/>
                <a:moveTo>
                  <a:pt x="0" y="896"/>
                </a:moveTo>
                <a:cubicBezTo>
                  <a:pt x="0" y="896"/>
                  <a:pt x="0" y="896"/>
                  <a:pt x="0" y="896"/>
                </a:cubicBezTo>
                <a:cubicBezTo>
                  <a:pt x="0" y="903"/>
                  <a:pt x="5" y="908"/>
                  <a:pt x="12" y="908"/>
                </a:cubicBezTo>
                <a:cubicBezTo>
                  <a:pt x="19" y="908"/>
                  <a:pt x="24" y="903"/>
                  <a:pt x="24" y="896"/>
                </a:cubicBezTo>
                <a:cubicBezTo>
                  <a:pt x="24" y="889"/>
                  <a:pt x="19" y="884"/>
                  <a:pt x="12" y="884"/>
                </a:cubicBezTo>
                <a:cubicBezTo>
                  <a:pt x="5" y="884"/>
                  <a:pt x="0" y="889"/>
                  <a:pt x="0" y="896"/>
                </a:cubicBezTo>
                <a:close/>
                <a:moveTo>
                  <a:pt x="0" y="844"/>
                </a:moveTo>
                <a:cubicBezTo>
                  <a:pt x="0" y="844"/>
                  <a:pt x="0" y="844"/>
                  <a:pt x="0" y="844"/>
                </a:cubicBezTo>
                <a:cubicBezTo>
                  <a:pt x="0" y="851"/>
                  <a:pt x="5" y="856"/>
                  <a:pt x="12" y="856"/>
                </a:cubicBezTo>
                <a:cubicBezTo>
                  <a:pt x="19" y="856"/>
                  <a:pt x="24" y="851"/>
                  <a:pt x="24" y="844"/>
                </a:cubicBezTo>
                <a:cubicBezTo>
                  <a:pt x="24" y="837"/>
                  <a:pt x="19" y="832"/>
                  <a:pt x="12" y="832"/>
                </a:cubicBezTo>
                <a:cubicBezTo>
                  <a:pt x="5" y="832"/>
                  <a:pt x="0" y="837"/>
                  <a:pt x="0" y="844"/>
                </a:cubicBezTo>
                <a:close/>
                <a:moveTo>
                  <a:pt x="0" y="792"/>
                </a:moveTo>
                <a:cubicBezTo>
                  <a:pt x="0" y="792"/>
                  <a:pt x="0" y="792"/>
                  <a:pt x="0" y="792"/>
                </a:cubicBezTo>
                <a:cubicBezTo>
                  <a:pt x="0" y="799"/>
                  <a:pt x="5" y="804"/>
                  <a:pt x="12" y="804"/>
                </a:cubicBezTo>
                <a:cubicBezTo>
                  <a:pt x="19" y="804"/>
                  <a:pt x="24" y="799"/>
                  <a:pt x="24" y="792"/>
                </a:cubicBezTo>
                <a:cubicBezTo>
                  <a:pt x="24" y="785"/>
                  <a:pt x="19" y="780"/>
                  <a:pt x="12" y="780"/>
                </a:cubicBezTo>
                <a:cubicBezTo>
                  <a:pt x="5" y="780"/>
                  <a:pt x="0" y="785"/>
                  <a:pt x="0" y="792"/>
                </a:cubicBezTo>
                <a:close/>
                <a:moveTo>
                  <a:pt x="0" y="740"/>
                </a:moveTo>
                <a:cubicBezTo>
                  <a:pt x="0" y="740"/>
                  <a:pt x="0" y="740"/>
                  <a:pt x="0" y="740"/>
                </a:cubicBezTo>
                <a:cubicBezTo>
                  <a:pt x="0" y="747"/>
                  <a:pt x="5" y="752"/>
                  <a:pt x="12" y="752"/>
                </a:cubicBezTo>
                <a:cubicBezTo>
                  <a:pt x="19" y="752"/>
                  <a:pt x="24" y="747"/>
                  <a:pt x="24" y="740"/>
                </a:cubicBezTo>
                <a:cubicBezTo>
                  <a:pt x="24" y="733"/>
                  <a:pt x="19" y="728"/>
                  <a:pt x="12" y="728"/>
                </a:cubicBezTo>
                <a:cubicBezTo>
                  <a:pt x="5" y="728"/>
                  <a:pt x="0" y="733"/>
                  <a:pt x="0" y="740"/>
                </a:cubicBezTo>
                <a:close/>
                <a:moveTo>
                  <a:pt x="0" y="688"/>
                </a:moveTo>
                <a:cubicBezTo>
                  <a:pt x="0" y="688"/>
                  <a:pt x="0" y="688"/>
                  <a:pt x="0" y="688"/>
                </a:cubicBezTo>
                <a:cubicBezTo>
                  <a:pt x="0" y="695"/>
                  <a:pt x="5" y="700"/>
                  <a:pt x="12" y="700"/>
                </a:cubicBezTo>
                <a:cubicBezTo>
                  <a:pt x="19" y="700"/>
                  <a:pt x="24" y="695"/>
                  <a:pt x="24" y="688"/>
                </a:cubicBezTo>
                <a:cubicBezTo>
                  <a:pt x="24" y="681"/>
                  <a:pt x="19" y="676"/>
                  <a:pt x="12" y="676"/>
                </a:cubicBezTo>
                <a:cubicBezTo>
                  <a:pt x="5" y="676"/>
                  <a:pt x="0" y="681"/>
                  <a:pt x="0" y="688"/>
                </a:cubicBezTo>
                <a:close/>
                <a:moveTo>
                  <a:pt x="0" y="636"/>
                </a:moveTo>
                <a:cubicBezTo>
                  <a:pt x="0" y="636"/>
                  <a:pt x="0" y="636"/>
                  <a:pt x="0" y="636"/>
                </a:cubicBezTo>
                <a:cubicBezTo>
                  <a:pt x="0" y="643"/>
                  <a:pt x="5" y="648"/>
                  <a:pt x="12" y="648"/>
                </a:cubicBezTo>
                <a:cubicBezTo>
                  <a:pt x="19" y="648"/>
                  <a:pt x="24" y="643"/>
                  <a:pt x="24" y="636"/>
                </a:cubicBezTo>
                <a:cubicBezTo>
                  <a:pt x="24" y="629"/>
                  <a:pt x="19" y="624"/>
                  <a:pt x="12" y="624"/>
                </a:cubicBezTo>
                <a:cubicBezTo>
                  <a:pt x="5" y="624"/>
                  <a:pt x="0" y="629"/>
                  <a:pt x="0" y="636"/>
                </a:cubicBezTo>
                <a:close/>
                <a:moveTo>
                  <a:pt x="0" y="584"/>
                </a:moveTo>
                <a:cubicBezTo>
                  <a:pt x="0" y="584"/>
                  <a:pt x="0" y="584"/>
                  <a:pt x="0" y="584"/>
                </a:cubicBezTo>
                <a:cubicBezTo>
                  <a:pt x="0" y="591"/>
                  <a:pt x="5" y="596"/>
                  <a:pt x="12" y="596"/>
                </a:cubicBezTo>
                <a:cubicBezTo>
                  <a:pt x="19" y="596"/>
                  <a:pt x="24" y="591"/>
                  <a:pt x="24" y="584"/>
                </a:cubicBezTo>
                <a:cubicBezTo>
                  <a:pt x="24" y="577"/>
                  <a:pt x="19" y="572"/>
                  <a:pt x="12" y="572"/>
                </a:cubicBezTo>
                <a:cubicBezTo>
                  <a:pt x="5" y="572"/>
                  <a:pt x="0" y="577"/>
                  <a:pt x="0" y="584"/>
                </a:cubicBezTo>
                <a:close/>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F590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2" name="Freeform 90"/>
          <p:cNvSpPr>
            <a:spLocks noEditPoints="1"/>
          </p:cNvSpPr>
          <p:nvPr userDrawn="1">
            <p:custDataLst>
              <p:tags r:id="rId21"/>
            </p:custDataLst>
          </p:nvPr>
        </p:nvSpPr>
        <p:spPr bwMode="auto">
          <a:xfrm>
            <a:off x="2114647" y="1100539"/>
            <a:ext cx="21167" cy="414867"/>
          </a:xfrm>
          <a:custGeom>
            <a:avLst/>
            <a:gdLst>
              <a:gd name="T0" fmla="*/ 0 w 24"/>
              <a:gd name="T1" fmla="*/ 480 h 492"/>
              <a:gd name="T2" fmla="*/ 0 w 24"/>
              <a:gd name="T3" fmla="*/ 480 h 492"/>
              <a:gd name="T4" fmla="*/ 12 w 24"/>
              <a:gd name="T5" fmla="*/ 492 h 492"/>
              <a:gd name="T6" fmla="*/ 24 w 24"/>
              <a:gd name="T7" fmla="*/ 480 h 492"/>
              <a:gd name="T8" fmla="*/ 12 w 24"/>
              <a:gd name="T9" fmla="*/ 468 h 492"/>
              <a:gd name="T10" fmla="*/ 0 w 24"/>
              <a:gd name="T11" fmla="*/ 480 h 492"/>
              <a:gd name="T12" fmla="*/ 0 w 24"/>
              <a:gd name="T13" fmla="*/ 428 h 492"/>
              <a:gd name="T14" fmla="*/ 0 w 24"/>
              <a:gd name="T15" fmla="*/ 428 h 492"/>
              <a:gd name="T16" fmla="*/ 12 w 24"/>
              <a:gd name="T17" fmla="*/ 440 h 492"/>
              <a:gd name="T18" fmla="*/ 24 w 24"/>
              <a:gd name="T19" fmla="*/ 428 h 492"/>
              <a:gd name="T20" fmla="*/ 12 w 24"/>
              <a:gd name="T21" fmla="*/ 416 h 492"/>
              <a:gd name="T22" fmla="*/ 0 w 24"/>
              <a:gd name="T23" fmla="*/ 428 h 492"/>
              <a:gd name="T24" fmla="*/ 0 w 24"/>
              <a:gd name="T25" fmla="*/ 376 h 492"/>
              <a:gd name="T26" fmla="*/ 0 w 24"/>
              <a:gd name="T27" fmla="*/ 376 h 492"/>
              <a:gd name="T28" fmla="*/ 12 w 24"/>
              <a:gd name="T29" fmla="*/ 388 h 492"/>
              <a:gd name="T30" fmla="*/ 24 w 24"/>
              <a:gd name="T31" fmla="*/ 376 h 492"/>
              <a:gd name="T32" fmla="*/ 12 w 24"/>
              <a:gd name="T33" fmla="*/ 364 h 492"/>
              <a:gd name="T34" fmla="*/ 0 w 24"/>
              <a:gd name="T35" fmla="*/ 376 h 492"/>
              <a:gd name="T36" fmla="*/ 0 w 24"/>
              <a:gd name="T37" fmla="*/ 324 h 492"/>
              <a:gd name="T38" fmla="*/ 0 w 24"/>
              <a:gd name="T39" fmla="*/ 324 h 492"/>
              <a:gd name="T40" fmla="*/ 12 w 24"/>
              <a:gd name="T41" fmla="*/ 336 h 492"/>
              <a:gd name="T42" fmla="*/ 24 w 24"/>
              <a:gd name="T43" fmla="*/ 324 h 492"/>
              <a:gd name="T44" fmla="*/ 12 w 24"/>
              <a:gd name="T45" fmla="*/ 312 h 492"/>
              <a:gd name="T46" fmla="*/ 0 w 24"/>
              <a:gd name="T47" fmla="*/ 324 h 492"/>
              <a:gd name="T48" fmla="*/ 0 w 24"/>
              <a:gd name="T49" fmla="*/ 272 h 492"/>
              <a:gd name="T50" fmla="*/ 0 w 24"/>
              <a:gd name="T51" fmla="*/ 272 h 492"/>
              <a:gd name="T52" fmla="*/ 12 w 24"/>
              <a:gd name="T53" fmla="*/ 284 h 492"/>
              <a:gd name="T54" fmla="*/ 24 w 24"/>
              <a:gd name="T55" fmla="*/ 272 h 492"/>
              <a:gd name="T56" fmla="*/ 12 w 24"/>
              <a:gd name="T57" fmla="*/ 260 h 492"/>
              <a:gd name="T58" fmla="*/ 0 w 24"/>
              <a:gd name="T59" fmla="*/ 272 h 492"/>
              <a:gd name="T60" fmla="*/ 0 w 24"/>
              <a:gd name="T61" fmla="*/ 220 h 492"/>
              <a:gd name="T62" fmla="*/ 0 w 24"/>
              <a:gd name="T63" fmla="*/ 220 h 492"/>
              <a:gd name="T64" fmla="*/ 12 w 24"/>
              <a:gd name="T65" fmla="*/ 232 h 492"/>
              <a:gd name="T66" fmla="*/ 24 w 24"/>
              <a:gd name="T67" fmla="*/ 220 h 492"/>
              <a:gd name="T68" fmla="*/ 12 w 24"/>
              <a:gd name="T69" fmla="*/ 208 h 492"/>
              <a:gd name="T70" fmla="*/ 0 w 24"/>
              <a:gd name="T71" fmla="*/ 220 h 492"/>
              <a:gd name="T72" fmla="*/ 0 w 24"/>
              <a:gd name="T73" fmla="*/ 168 h 492"/>
              <a:gd name="T74" fmla="*/ 0 w 24"/>
              <a:gd name="T75" fmla="*/ 168 h 492"/>
              <a:gd name="T76" fmla="*/ 12 w 24"/>
              <a:gd name="T77" fmla="*/ 180 h 492"/>
              <a:gd name="T78" fmla="*/ 24 w 24"/>
              <a:gd name="T79" fmla="*/ 168 h 492"/>
              <a:gd name="T80" fmla="*/ 12 w 24"/>
              <a:gd name="T81" fmla="*/ 156 h 492"/>
              <a:gd name="T82" fmla="*/ 0 w 24"/>
              <a:gd name="T83" fmla="*/ 168 h 492"/>
              <a:gd name="T84" fmla="*/ 0 w 24"/>
              <a:gd name="T85" fmla="*/ 116 h 492"/>
              <a:gd name="T86" fmla="*/ 0 w 24"/>
              <a:gd name="T87" fmla="*/ 116 h 492"/>
              <a:gd name="T88" fmla="*/ 12 w 24"/>
              <a:gd name="T89" fmla="*/ 128 h 492"/>
              <a:gd name="T90" fmla="*/ 24 w 24"/>
              <a:gd name="T91" fmla="*/ 116 h 492"/>
              <a:gd name="T92" fmla="*/ 12 w 24"/>
              <a:gd name="T93" fmla="*/ 104 h 492"/>
              <a:gd name="T94" fmla="*/ 0 w 24"/>
              <a:gd name="T95" fmla="*/ 116 h 492"/>
              <a:gd name="T96" fmla="*/ 0 w 24"/>
              <a:gd name="T97" fmla="*/ 64 h 492"/>
              <a:gd name="T98" fmla="*/ 0 w 24"/>
              <a:gd name="T99" fmla="*/ 64 h 492"/>
              <a:gd name="T100" fmla="*/ 12 w 24"/>
              <a:gd name="T101" fmla="*/ 76 h 492"/>
              <a:gd name="T102" fmla="*/ 24 w 24"/>
              <a:gd name="T103" fmla="*/ 64 h 492"/>
              <a:gd name="T104" fmla="*/ 12 w 24"/>
              <a:gd name="T105" fmla="*/ 52 h 492"/>
              <a:gd name="T106" fmla="*/ 0 w 24"/>
              <a:gd name="T107" fmla="*/ 64 h 492"/>
              <a:gd name="T108" fmla="*/ 0 w 24"/>
              <a:gd name="T109" fmla="*/ 12 h 492"/>
              <a:gd name="T110" fmla="*/ 0 w 24"/>
              <a:gd name="T111" fmla="*/ 12 h 492"/>
              <a:gd name="T112" fmla="*/ 12 w 24"/>
              <a:gd name="T113" fmla="*/ 24 h 492"/>
              <a:gd name="T114" fmla="*/ 24 w 24"/>
              <a:gd name="T115" fmla="*/ 12 h 492"/>
              <a:gd name="T116" fmla="*/ 12 w 24"/>
              <a:gd name="T117" fmla="*/ 0 h 492"/>
              <a:gd name="T118" fmla="*/ 0 w 24"/>
              <a:gd name="T119" fmla="*/ 1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 h="492">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3" name="Freeform 91"/>
          <p:cNvSpPr>
            <a:spLocks noEditPoints="1"/>
          </p:cNvSpPr>
          <p:nvPr userDrawn="1">
            <p:custDataLst>
              <p:tags r:id="rId22"/>
            </p:custDataLst>
          </p:nvPr>
        </p:nvSpPr>
        <p:spPr bwMode="auto">
          <a:xfrm>
            <a:off x="2413096" y="1100539"/>
            <a:ext cx="21167" cy="459316"/>
          </a:xfrm>
          <a:custGeom>
            <a:avLst/>
            <a:gdLst>
              <a:gd name="T0" fmla="*/ 0 w 24"/>
              <a:gd name="T1" fmla="*/ 532 h 544"/>
              <a:gd name="T2" fmla="*/ 24 w 24"/>
              <a:gd name="T3" fmla="*/ 532 h 544"/>
              <a:gd name="T4" fmla="*/ 0 w 24"/>
              <a:gd name="T5" fmla="*/ 532 h 544"/>
              <a:gd name="T6" fmla="*/ 0 w 24"/>
              <a:gd name="T7" fmla="*/ 480 h 544"/>
              <a:gd name="T8" fmla="*/ 24 w 24"/>
              <a:gd name="T9" fmla="*/ 480 h 544"/>
              <a:gd name="T10" fmla="*/ 0 w 24"/>
              <a:gd name="T11" fmla="*/ 480 h 544"/>
              <a:gd name="T12" fmla="*/ 0 w 24"/>
              <a:gd name="T13" fmla="*/ 428 h 544"/>
              <a:gd name="T14" fmla="*/ 24 w 24"/>
              <a:gd name="T15" fmla="*/ 428 h 544"/>
              <a:gd name="T16" fmla="*/ 0 w 24"/>
              <a:gd name="T17" fmla="*/ 428 h 544"/>
              <a:gd name="T18" fmla="*/ 0 w 24"/>
              <a:gd name="T19" fmla="*/ 376 h 544"/>
              <a:gd name="T20" fmla="*/ 24 w 24"/>
              <a:gd name="T21" fmla="*/ 376 h 544"/>
              <a:gd name="T22" fmla="*/ 0 w 24"/>
              <a:gd name="T23" fmla="*/ 376 h 544"/>
              <a:gd name="T24" fmla="*/ 0 w 24"/>
              <a:gd name="T25" fmla="*/ 324 h 544"/>
              <a:gd name="T26" fmla="*/ 24 w 24"/>
              <a:gd name="T27" fmla="*/ 324 h 544"/>
              <a:gd name="T28" fmla="*/ 0 w 24"/>
              <a:gd name="T29" fmla="*/ 324 h 544"/>
              <a:gd name="T30" fmla="*/ 0 w 24"/>
              <a:gd name="T31" fmla="*/ 272 h 544"/>
              <a:gd name="T32" fmla="*/ 24 w 24"/>
              <a:gd name="T33" fmla="*/ 272 h 544"/>
              <a:gd name="T34" fmla="*/ 0 w 24"/>
              <a:gd name="T35" fmla="*/ 272 h 544"/>
              <a:gd name="T36" fmla="*/ 0 w 24"/>
              <a:gd name="T37" fmla="*/ 220 h 544"/>
              <a:gd name="T38" fmla="*/ 24 w 24"/>
              <a:gd name="T39" fmla="*/ 220 h 544"/>
              <a:gd name="T40" fmla="*/ 0 w 24"/>
              <a:gd name="T41" fmla="*/ 220 h 544"/>
              <a:gd name="T42" fmla="*/ 0 w 24"/>
              <a:gd name="T43" fmla="*/ 168 h 544"/>
              <a:gd name="T44" fmla="*/ 24 w 24"/>
              <a:gd name="T45" fmla="*/ 168 h 544"/>
              <a:gd name="T46" fmla="*/ 0 w 24"/>
              <a:gd name="T47" fmla="*/ 168 h 544"/>
              <a:gd name="T48" fmla="*/ 0 w 24"/>
              <a:gd name="T49" fmla="*/ 116 h 544"/>
              <a:gd name="T50" fmla="*/ 24 w 24"/>
              <a:gd name="T51" fmla="*/ 116 h 544"/>
              <a:gd name="T52" fmla="*/ 0 w 24"/>
              <a:gd name="T53" fmla="*/ 116 h 544"/>
              <a:gd name="T54" fmla="*/ 0 w 24"/>
              <a:gd name="T55" fmla="*/ 64 h 544"/>
              <a:gd name="T56" fmla="*/ 24 w 24"/>
              <a:gd name="T57" fmla="*/ 64 h 544"/>
              <a:gd name="T58" fmla="*/ 0 w 24"/>
              <a:gd name="T59" fmla="*/ 64 h 544"/>
              <a:gd name="T60" fmla="*/ 0 w 24"/>
              <a:gd name="T61" fmla="*/ 12 h 544"/>
              <a:gd name="T62" fmla="*/ 24 w 24"/>
              <a:gd name="T63" fmla="*/ 12 h 544"/>
              <a:gd name="T64" fmla="*/ 0 w 24"/>
              <a:gd name="T65" fmla="*/ 12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544">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F590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4" name="Freeform 92"/>
          <p:cNvSpPr>
            <a:spLocks noEditPoints="1"/>
          </p:cNvSpPr>
          <p:nvPr userDrawn="1">
            <p:custDataLst>
              <p:tags r:id="rId23"/>
            </p:custDataLst>
          </p:nvPr>
        </p:nvSpPr>
        <p:spPr bwMode="auto">
          <a:xfrm>
            <a:off x="2734829" y="1100539"/>
            <a:ext cx="21167" cy="459316"/>
          </a:xfrm>
          <a:custGeom>
            <a:avLst/>
            <a:gdLst>
              <a:gd name="T0" fmla="*/ 0 w 24"/>
              <a:gd name="T1" fmla="*/ 532 h 544"/>
              <a:gd name="T2" fmla="*/ 24 w 24"/>
              <a:gd name="T3" fmla="*/ 532 h 544"/>
              <a:gd name="T4" fmla="*/ 0 w 24"/>
              <a:gd name="T5" fmla="*/ 532 h 544"/>
              <a:gd name="T6" fmla="*/ 0 w 24"/>
              <a:gd name="T7" fmla="*/ 480 h 544"/>
              <a:gd name="T8" fmla="*/ 24 w 24"/>
              <a:gd name="T9" fmla="*/ 480 h 544"/>
              <a:gd name="T10" fmla="*/ 0 w 24"/>
              <a:gd name="T11" fmla="*/ 480 h 544"/>
              <a:gd name="T12" fmla="*/ 0 w 24"/>
              <a:gd name="T13" fmla="*/ 428 h 544"/>
              <a:gd name="T14" fmla="*/ 24 w 24"/>
              <a:gd name="T15" fmla="*/ 428 h 544"/>
              <a:gd name="T16" fmla="*/ 0 w 24"/>
              <a:gd name="T17" fmla="*/ 428 h 544"/>
              <a:gd name="T18" fmla="*/ 0 w 24"/>
              <a:gd name="T19" fmla="*/ 376 h 544"/>
              <a:gd name="T20" fmla="*/ 24 w 24"/>
              <a:gd name="T21" fmla="*/ 376 h 544"/>
              <a:gd name="T22" fmla="*/ 0 w 24"/>
              <a:gd name="T23" fmla="*/ 376 h 544"/>
              <a:gd name="T24" fmla="*/ 0 w 24"/>
              <a:gd name="T25" fmla="*/ 324 h 544"/>
              <a:gd name="T26" fmla="*/ 24 w 24"/>
              <a:gd name="T27" fmla="*/ 324 h 544"/>
              <a:gd name="T28" fmla="*/ 0 w 24"/>
              <a:gd name="T29" fmla="*/ 324 h 544"/>
              <a:gd name="T30" fmla="*/ 0 w 24"/>
              <a:gd name="T31" fmla="*/ 272 h 544"/>
              <a:gd name="T32" fmla="*/ 24 w 24"/>
              <a:gd name="T33" fmla="*/ 272 h 544"/>
              <a:gd name="T34" fmla="*/ 0 w 24"/>
              <a:gd name="T35" fmla="*/ 272 h 544"/>
              <a:gd name="T36" fmla="*/ 0 w 24"/>
              <a:gd name="T37" fmla="*/ 220 h 544"/>
              <a:gd name="T38" fmla="*/ 24 w 24"/>
              <a:gd name="T39" fmla="*/ 220 h 544"/>
              <a:gd name="T40" fmla="*/ 0 w 24"/>
              <a:gd name="T41" fmla="*/ 220 h 544"/>
              <a:gd name="T42" fmla="*/ 0 w 24"/>
              <a:gd name="T43" fmla="*/ 168 h 544"/>
              <a:gd name="T44" fmla="*/ 24 w 24"/>
              <a:gd name="T45" fmla="*/ 168 h 544"/>
              <a:gd name="T46" fmla="*/ 0 w 24"/>
              <a:gd name="T47" fmla="*/ 168 h 544"/>
              <a:gd name="T48" fmla="*/ 0 w 24"/>
              <a:gd name="T49" fmla="*/ 116 h 544"/>
              <a:gd name="T50" fmla="*/ 24 w 24"/>
              <a:gd name="T51" fmla="*/ 116 h 544"/>
              <a:gd name="T52" fmla="*/ 0 w 24"/>
              <a:gd name="T53" fmla="*/ 116 h 544"/>
              <a:gd name="T54" fmla="*/ 0 w 24"/>
              <a:gd name="T55" fmla="*/ 64 h 544"/>
              <a:gd name="T56" fmla="*/ 24 w 24"/>
              <a:gd name="T57" fmla="*/ 64 h 544"/>
              <a:gd name="T58" fmla="*/ 0 w 24"/>
              <a:gd name="T59" fmla="*/ 64 h 544"/>
              <a:gd name="T60" fmla="*/ 0 w 24"/>
              <a:gd name="T61" fmla="*/ 12 h 544"/>
              <a:gd name="T62" fmla="*/ 24 w 24"/>
              <a:gd name="T63" fmla="*/ 12 h 544"/>
              <a:gd name="T64" fmla="*/ 0 w 24"/>
              <a:gd name="T65" fmla="*/ 12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544">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5" name="Freeform 93"/>
          <p:cNvSpPr>
            <a:spLocks noEditPoints="1"/>
          </p:cNvSpPr>
          <p:nvPr userDrawn="1">
            <p:custDataLst>
              <p:tags r:id="rId24"/>
            </p:custDataLst>
          </p:nvPr>
        </p:nvSpPr>
        <p:spPr bwMode="auto">
          <a:xfrm>
            <a:off x="3020580" y="1100539"/>
            <a:ext cx="21167" cy="897467"/>
          </a:xfrm>
          <a:custGeom>
            <a:avLst/>
            <a:gdLst>
              <a:gd name="T0" fmla="*/ 0 w 24"/>
              <a:gd name="T1" fmla="*/ 1052 h 1064"/>
              <a:gd name="T2" fmla="*/ 24 w 24"/>
              <a:gd name="T3" fmla="*/ 1052 h 1064"/>
              <a:gd name="T4" fmla="*/ 0 w 24"/>
              <a:gd name="T5" fmla="*/ 1052 h 1064"/>
              <a:gd name="T6" fmla="*/ 0 w 24"/>
              <a:gd name="T7" fmla="*/ 1000 h 1064"/>
              <a:gd name="T8" fmla="*/ 24 w 24"/>
              <a:gd name="T9" fmla="*/ 1000 h 1064"/>
              <a:gd name="T10" fmla="*/ 0 w 24"/>
              <a:gd name="T11" fmla="*/ 1000 h 1064"/>
              <a:gd name="T12" fmla="*/ 0 w 24"/>
              <a:gd name="T13" fmla="*/ 948 h 1064"/>
              <a:gd name="T14" fmla="*/ 24 w 24"/>
              <a:gd name="T15" fmla="*/ 948 h 1064"/>
              <a:gd name="T16" fmla="*/ 0 w 24"/>
              <a:gd name="T17" fmla="*/ 948 h 1064"/>
              <a:gd name="T18" fmla="*/ 0 w 24"/>
              <a:gd name="T19" fmla="*/ 896 h 1064"/>
              <a:gd name="T20" fmla="*/ 24 w 24"/>
              <a:gd name="T21" fmla="*/ 896 h 1064"/>
              <a:gd name="T22" fmla="*/ 0 w 24"/>
              <a:gd name="T23" fmla="*/ 896 h 1064"/>
              <a:gd name="T24" fmla="*/ 0 w 24"/>
              <a:gd name="T25" fmla="*/ 844 h 1064"/>
              <a:gd name="T26" fmla="*/ 24 w 24"/>
              <a:gd name="T27" fmla="*/ 844 h 1064"/>
              <a:gd name="T28" fmla="*/ 0 w 24"/>
              <a:gd name="T29" fmla="*/ 844 h 1064"/>
              <a:gd name="T30" fmla="*/ 0 w 24"/>
              <a:gd name="T31" fmla="*/ 792 h 1064"/>
              <a:gd name="T32" fmla="*/ 24 w 24"/>
              <a:gd name="T33" fmla="*/ 792 h 1064"/>
              <a:gd name="T34" fmla="*/ 0 w 24"/>
              <a:gd name="T35" fmla="*/ 792 h 1064"/>
              <a:gd name="T36" fmla="*/ 0 w 24"/>
              <a:gd name="T37" fmla="*/ 740 h 1064"/>
              <a:gd name="T38" fmla="*/ 24 w 24"/>
              <a:gd name="T39" fmla="*/ 740 h 1064"/>
              <a:gd name="T40" fmla="*/ 0 w 24"/>
              <a:gd name="T41" fmla="*/ 740 h 1064"/>
              <a:gd name="T42" fmla="*/ 0 w 24"/>
              <a:gd name="T43" fmla="*/ 688 h 1064"/>
              <a:gd name="T44" fmla="*/ 24 w 24"/>
              <a:gd name="T45" fmla="*/ 688 h 1064"/>
              <a:gd name="T46" fmla="*/ 0 w 24"/>
              <a:gd name="T47" fmla="*/ 688 h 1064"/>
              <a:gd name="T48" fmla="*/ 0 w 24"/>
              <a:gd name="T49" fmla="*/ 636 h 1064"/>
              <a:gd name="T50" fmla="*/ 24 w 24"/>
              <a:gd name="T51" fmla="*/ 636 h 1064"/>
              <a:gd name="T52" fmla="*/ 0 w 24"/>
              <a:gd name="T53" fmla="*/ 636 h 1064"/>
              <a:gd name="T54" fmla="*/ 0 w 24"/>
              <a:gd name="T55" fmla="*/ 584 h 1064"/>
              <a:gd name="T56" fmla="*/ 24 w 24"/>
              <a:gd name="T57" fmla="*/ 584 h 1064"/>
              <a:gd name="T58" fmla="*/ 0 w 24"/>
              <a:gd name="T59" fmla="*/ 584 h 1064"/>
              <a:gd name="T60" fmla="*/ 0 w 24"/>
              <a:gd name="T61" fmla="*/ 532 h 1064"/>
              <a:gd name="T62" fmla="*/ 24 w 24"/>
              <a:gd name="T63" fmla="*/ 532 h 1064"/>
              <a:gd name="T64" fmla="*/ 0 w 24"/>
              <a:gd name="T65" fmla="*/ 532 h 1064"/>
              <a:gd name="T66" fmla="*/ 0 w 24"/>
              <a:gd name="T67" fmla="*/ 480 h 1064"/>
              <a:gd name="T68" fmla="*/ 24 w 24"/>
              <a:gd name="T69" fmla="*/ 480 h 1064"/>
              <a:gd name="T70" fmla="*/ 0 w 24"/>
              <a:gd name="T71" fmla="*/ 480 h 1064"/>
              <a:gd name="T72" fmla="*/ 0 w 24"/>
              <a:gd name="T73" fmla="*/ 428 h 1064"/>
              <a:gd name="T74" fmla="*/ 24 w 24"/>
              <a:gd name="T75" fmla="*/ 428 h 1064"/>
              <a:gd name="T76" fmla="*/ 0 w 24"/>
              <a:gd name="T77" fmla="*/ 428 h 1064"/>
              <a:gd name="T78" fmla="*/ 0 w 24"/>
              <a:gd name="T79" fmla="*/ 376 h 1064"/>
              <a:gd name="T80" fmla="*/ 24 w 24"/>
              <a:gd name="T81" fmla="*/ 376 h 1064"/>
              <a:gd name="T82" fmla="*/ 0 w 24"/>
              <a:gd name="T83" fmla="*/ 376 h 1064"/>
              <a:gd name="T84" fmla="*/ 0 w 24"/>
              <a:gd name="T85" fmla="*/ 324 h 1064"/>
              <a:gd name="T86" fmla="*/ 24 w 24"/>
              <a:gd name="T87" fmla="*/ 324 h 1064"/>
              <a:gd name="T88" fmla="*/ 0 w 24"/>
              <a:gd name="T89" fmla="*/ 324 h 1064"/>
              <a:gd name="T90" fmla="*/ 0 w 24"/>
              <a:gd name="T91" fmla="*/ 272 h 1064"/>
              <a:gd name="T92" fmla="*/ 24 w 24"/>
              <a:gd name="T93" fmla="*/ 272 h 1064"/>
              <a:gd name="T94" fmla="*/ 0 w 24"/>
              <a:gd name="T95" fmla="*/ 272 h 1064"/>
              <a:gd name="T96" fmla="*/ 0 w 24"/>
              <a:gd name="T97" fmla="*/ 220 h 1064"/>
              <a:gd name="T98" fmla="*/ 24 w 24"/>
              <a:gd name="T99" fmla="*/ 220 h 1064"/>
              <a:gd name="T100" fmla="*/ 0 w 24"/>
              <a:gd name="T101" fmla="*/ 220 h 1064"/>
              <a:gd name="T102" fmla="*/ 0 w 24"/>
              <a:gd name="T103" fmla="*/ 168 h 1064"/>
              <a:gd name="T104" fmla="*/ 24 w 24"/>
              <a:gd name="T105" fmla="*/ 168 h 1064"/>
              <a:gd name="T106" fmla="*/ 0 w 24"/>
              <a:gd name="T107" fmla="*/ 168 h 1064"/>
              <a:gd name="T108" fmla="*/ 0 w 24"/>
              <a:gd name="T109" fmla="*/ 116 h 1064"/>
              <a:gd name="T110" fmla="*/ 24 w 24"/>
              <a:gd name="T111" fmla="*/ 116 h 1064"/>
              <a:gd name="T112" fmla="*/ 0 w 24"/>
              <a:gd name="T113" fmla="*/ 116 h 1064"/>
              <a:gd name="T114" fmla="*/ 0 w 24"/>
              <a:gd name="T115" fmla="*/ 64 h 1064"/>
              <a:gd name="T116" fmla="*/ 24 w 24"/>
              <a:gd name="T117" fmla="*/ 64 h 1064"/>
              <a:gd name="T118" fmla="*/ 0 w 24"/>
              <a:gd name="T119" fmla="*/ 64 h 1064"/>
              <a:gd name="T120" fmla="*/ 0 w 24"/>
              <a:gd name="T121" fmla="*/ 12 h 1064"/>
              <a:gd name="T122" fmla="*/ 24 w 24"/>
              <a:gd name="T123" fmla="*/ 12 h 1064"/>
              <a:gd name="T124" fmla="*/ 0 w 24"/>
              <a:gd name="T125" fmla="*/ 12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 h="1064">
                <a:moveTo>
                  <a:pt x="0" y="1052"/>
                </a:moveTo>
                <a:cubicBezTo>
                  <a:pt x="0" y="1052"/>
                  <a:pt x="0" y="1052"/>
                  <a:pt x="0" y="1052"/>
                </a:cubicBezTo>
                <a:cubicBezTo>
                  <a:pt x="0" y="1059"/>
                  <a:pt x="5" y="1064"/>
                  <a:pt x="12" y="1064"/>
                </a:cubicBezTo>
                <a:cubicBezTo>
                  <a:pt x="19" y="1064"/>
                  <a:pt x="24" y="1059"/>
                  <a:pt x="24" y="1052"/>
                </a:cubicBezTo>
                <a:cubicBezTo>
                  <a:pt x="24" y="1045"/>
                  <a:pt x="19" y="1040"/>
                  <a:pt x="12" y="1040"/>
                </a:cubicBezTo>
                <a:cubicBezTo>
                  <a:pt x="5" y="1040"/>
                  <a:pt x="0" y="1045"/>
                  <a:pt x="0" y="1052"/>
                </a:cubicBezTo>
                <a:close/>
                <a:moveTo>
                  <a:pt x="0" y="1000"/>
                </a:moveTo>
                <a:cubicBezTo>
                  <a:pt x="0" y="1000"/>
                  <a:pt x="0" y="1000"/>
                  <a:pt x="0" y="1000"/>
                </a:cubicBezTo>
                <a:cubicBezTo>
                  <a:pt x="0" y="1007"/>
                  <a:pt x="5" y="1012"/>
                  <a:pt x="12" y="1012"/>
                </a:cubicBezTo>
                <a:cubicBezTo>
                  <a:pt x="19" y="1012"/>
                  <a:pt x="24" y="1007"/>
                  <a:pt x="24" y="1000"/>
                </a:cubicBezTo>
                <a:cubicBezTo>
                  <a:pt x="24" y="993"/>
                  <a:pt x="19" y="988"/>
                  <a:pt x="12" y="988"/>
                </a:cubicBezTo>
                <a:cubicBezTo>
                  <a:pt x="5" y="988"/>
                  <a:pt x="0" y="993"/>
                  <a:pt x="0" y="1000"/>
                </a:cubicBezTo>
                <a:close/>
                <a:moveTo>
                  <a:pt x="0" y="948"/>
                </a:moveTo>
                <a:cubicBezTo>
                  <a:pt x="0" y="948"/>
                  <a:pt x="0" y="948"/>
                  <a:pt x="0" y="948"/>
                </a:cubicBezTo>
                <a:cubicBezTo>
                  <a:pt x="0" y="955"/>
                  <a:pt x="5" y="960"/>
                  <a:pt x="12" y="960"/>
                </a:cubicBezTo>
                <a:cubicBezTo>
                  <a:pt x="19" y="960"/>
                  <a:pt x="24" y="955"/>
                  <a:pt x="24" y="948"/>
                </a:cubicBezTo>
                <a:cubicBezTo>
                  <a:pt x="24" y="941"/>
                  <a:pt x="19" y="936"/>
                  <a:pt x="12" y="936"/>
                </a:cubicBezTo>
                <a:cubicBezTo>
                  <a:pt x="5" y="936"/>
                  <a:pt x="0" y="941"/>
                  <a:pt x="0" y="948"/>
                </a:cubicBezTo>
                <a:close/>
                <a:moveTo>
                  <a:pt x="0" y="896"/>
                </a:moveTo>
                <a:cubicBezTo>
                  <a:pt x="0" y="896"/>
                  <a:pt x="0" y="896"/>
                  <a:pt x="0" y="896"/>
                </a:cubicBezTo>
                <a:cubicBezTo>
                  <a:pt x="0" y="903"/>
                  <a:pt x="5" y="908"/>
                  <a:pt x="12" y="908"/>
                </a:cubicBezTo>
                <a:cubicBezTo>
                  <a:pt x="19" y="908"/>
                  <a:pt x="24" y="903"/>
                  <a:pt x="24" y="896"/>
                </a:cubicBezTo>
                <a:cubicBezTo>
                  <a:pt x="24" y="889"/>
                  <a:pt x="19" y="884"/>
                  <a:pt x="12" y="884"/>
                </a:cubicBezTo>
                <a:cubicBezTo>
                  <a:pt x="5" y="884"/>
                  <a:pt x="0" y="889"/>
                  <a:pt x="0" y="896"/>
                </a:cubicBezTo>
                <a:close/>
                <a:moveTo>
                  <a:pt x="0" y="844"/>
                </a:moveTo>
                <a:cubicBezTo>
                  <a:pt x="0" y="844"/>
                  <a:pt x="0" y="844"/>
                  <a:pt x="0" y="844"/>
                </a:cubicBezTo>
                <a:cubicBezTo>
                  <a:pt x="0" y="851"/>
                  <a:pt x="5" y="856"/>
                  <a:pt x="12" y="856"/>
                </a:cubicBezTo>
                <a:cubicBezTo>
                  <a:pt x="19" y="856"/>
                  <a:pt x="24" y="851"/>
                  <a:pt x="24" y="844"/>
                </a:cubicBezTo>
                <a:cubicBezTo>
                  <a:pt x="24" y="837"/>
                  <a:pt x="19" y="832"/>
                  <a:pt x="12" y="832"/>
                </a:cubicBezTo>
                <a:cubicBezTo>
                  <a:pt x="5" y="832"/>
                  <a:pt x="0" y="837"/>
                  <a:pt x="0" y="844"/>
                </a:cubicBezTo>
                <a:close/>
                <a:moveTo>
                  <a:pt x="0" y="792"/>
                </a:moveTo>
                <a:cubicBezTo>
                  <a:pt x="0" y="792"/>
                  <a:pt x="0" y="792"/>
                  <a:pt x="0" y="792"/>
                </a:cubicBezTo>
                <a:cubicBezTo>
                  <a:pt x="0" y="799"/>
                  <a:pt x="5" y="804"/>
                  <a:pt x="12" y="804"/>
                </a:cubicBezTo>
                <a:cubicBezTo>
                  <a:pt x="19" y="804"/>
                  <a:pt x="24" y="799"/>
                  <a:pt x="24" y="792"/>
                </a:cubicBezTo>
                <a:cubicBezTo>
                  <a:pt x="24" y="785"/>
                  <a:pt x="19" y="780"/>
                  <a:pt x="12" y="780"/>
                </a:cubicBezTo>
                <a:cubicBezTo>
                  <a:pt x="5" y="780"/>
                  <a:pt x="0" y="785"/>
                  <a:pt x="0" y="792"/>
                </a:cubicBezTo>
                <a:close/>
                <a:moveTo>
                  <a:pt x="0" y="740"/>
                </a:moveTo>
                <a:cubicBezTo>
                  <a:pt x="0" y="740"/>
                  <a:pt x="0" y="740"/>
                  <a:pt x="0" y="740"/>
                </a:cubicBezTo>
                <a:cubicBezTo>
                  <a:pt x="0" y="747"/>
                  <a:pt x="5" y="752"/>
                  <a:pt x="12" y="752"/>
                </a:cubicBezTo>
                <a:cubicBezTo>
                  <a:pt x="19" y="752"/>
                  <a:pt x="24" y="747"/>
                  <a:pt x="24" y="740"/>
                </a:cubicBezTo>
                <a:cubicBezTo>
                  <a:pt x="24" y="733"/>
                  <a:pt x="19" y="728"/>
                  <a:pt x="12" y="728"/>
                </a:cubicBezTo>
                <a:cubicBezTo>
                  <a:pt x="5" y="728"/>
                  <a:pt x="0" y="733"/>
                  <a:pt x="0" y="740"/>
                </a:cubicBezTo>
                <a:close/>
                <a:moveTo>
                  <a:pt x="0" y="688"/>
                </a:moveTo>
                <a:cubicBezTo>
                  <a:pt x="0" y="688"/>
                  <a:pt x="0" y="688"/>
                  <a:pt x="0" y="688"/>
                </a:cubicBezTo>
                <a:cubicBezTo>
                  <a:pt x="0" y="695"/>
                  <a:pt x="5" y="700"/>
                  <a:pt x="12" y="700"/>
                </a:cubicBezTo>
                <a:cubicBezTo>
                  <a:pt x="19" y="700"/>
                  <a:pt x="24" y="695"/>
                  <a:pt x="24" y="688"/>
                </a:cubicBezTo>
                <a:cubicBezTo>
                  <a:pt x="24" y="681"/>
                  <a:pt x="19" y="676"/>
                  <a:pt x="12" y="676"/>
                </a:cubicBezTo>
                <a:cubicBezTo>
                  <a:pt x="5" y="676"/>
                  <a:pt x="0" y="681"/>
                  <a:pt x="0" y="688"/>
                </a:cubicBezTo>
                <a:close/>
                <a:moveTo>
                  <a:pt x="0" y="636"/>
                </a:moveTo>
                <a:cubicBezTo>
                  <a:pt x="0" y="636"/>
                  <a:pt x="0" y="636"/>
                  <a:pt x="0" y="636"/>
                </a:cubicBezTo>
                <a:cubicBezTo>
                  <a:pt x="0" y="643"/>
                  <a:pt x="5" y="648"/>
                  <a:pt x="12" y="648"/>
                </a:cubicBezTo>
                <a:cubicBezTo>
                  <a:pt x="19" y="648"/>
                  <a:pt x="24" y="643"/>
                  <a:pt x="24" y="636"/>
                </a:cubicBezTo>
                <a:cubicBezTo>
                  <a:pt x="24" y="629"/>
                  <a:pt x="19" y="624"/>
                  <a:pt x="12" y="624"/>
                </a:cubicBezTo>
                <a:cubicBezTo>
                  <a:pt x="5" y="624"/>
                  <a:pt x="0" y="629"/>
                  <a:pt x="0" y="636"/>
                </a:cubicBezTo>
                <a:close/>
                <a:moveTo>
                  <a:pt x="0" y="584"/>
                </a:moveTo>
                <a:cubicBezTo>
                  <a:pt x="0" y="584"/>
                  <a:pt x="0" y="584"/>
                  <a:pt x="0" y="584"/>
                </a:cubicBezTo>
                <a:cubicBezTo>
                  <a:pt x="0" y="591"/>
                  <a:pt x="5" y="596"/>
                  <a:pt x="12" y="596"/>
                </a:cubicBezTo>
                <a:cubicBezTo>
                  <a:pt x="19" y="596"/>
                  <a:pt x="24" y="591"/>
                  <a:pt x="24" y="584"/>
                </a:cubicBezTo>
                <a:cubicBezTo>
                  <a:pt x="24" y="577"/>
                  <a:pt x="19" y="572"/>
                  <a:pt x="12" y="572"/>
                </a:cubicBezTo>
                <a:cubicBezTo>
                  <a:pt x="5" y="572"/>
                  <a:pt x="0" y="577"/>
                  <a:pt x="0" y="584"/>
                </a:cubicBezTo>
                <a:close/>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6" name="Freeform 94"/>
          <p:cNvSpPr>
            <a:spLocks noEditPoints="1"/>
          </p:cNvSpPr>
          <p:nvPr userDrawn="1">
            <p:custDataLst>
              <p:tags r:id="rId25"/>
            </p:custDataLst>
          </p:nvPr>
        </p:nvSpPr>
        <p:spPr bwMode="auto">
          <a:xfrm>
            <a:off x="3302096" y="1100539"/>
            <a:ext cx="21167" cy="1468967"/>
          </a:xfrm>
          <a:custGeom>
            <a:avLst/>
            <a:gdLst>
              <a:gd name="T0" fmla="*/ 24 w 24"/>
              <a:gd name="T1" fmla="*/ 1728 h 1740"/>
              <a:gd name="T2" fmla="*/ 0 w 24"/>
              <a:gd name="T3" fmla="*/ 1676 h 1740"/>
              <a:gd name="T4" fmla="*/ 0 w 24"/>
              <a:gd name="T5" fmla="*/ 1676 h 1740"/>
              <a:gd name="T6" fmla="*/ 24 w 24"/>
              <a:gd name="T7" fmla="*/ 1624 h 1740"/>
              <a:gd name="T8" fmla="*/ 0 w 24"/>
              <a:gd name="T9" fmla="*/ 1572 h 1740"/>
              <a:gd name="T10" fmla="*/ 0 w 24"/>
              <a:gd name="T11" fmla="*/ 1572 h 1740"/>
              <a:gd name="T12" fmla="*/ 24 w 24"/>
              <a:gd name="T13" fmla="*/ 1520 h 1740"/>
              <a:gd name="T14" fmla="*/ 0 w 24"/>
              <a:gd name="T15" fmla="*/ 1468 h 1740"/>
              <a:gd name="T16" fmla="*/ 0 w 24"/>
              <a:gd name="T17" fmla="*/ 1468 h 1740"/>
              <a:gd name="T18" fmla="*/ 24 w 24"/>
              <a:gd name="T19" fmla="*/ 1416 h 1740"/>
              <a:gd name="T20" fmla="*/ 0 w 24"/>
              <a:gd name="T21" fmla="*/ 1364 h 1740"/>
              <a:gd name="T22" fmla="*/ 0 w 24"/>
              <a:gd name="T23" fmla="*/ 1364 h 1740"/>
              <a:gd name="T24" fmla="*/ 24 w 24"/>
              <a:gd name="T25" fmla="*/ 1312 h 1740"/>
              <a:gd name="T26" fmla="*/ 0 w 24"/>
              <a:gd name="T27" fmla="*/ 1260 h 1740"/>
              <a:gd name="T28" fmla="*/ 0 w 24"/>
              <a:gd name="T29" fmla="*/ 1260 h 1740"/>
              <a:gd name="T30" fmla="*/ 24 w 24"/>
              <a:gd name="T31" fmla="*/ 1208 h 1740"/>
              <a:gd name="T32" fmla="*/ 0 w 24"/>
              <a:gd name="T33" fmla="*/ 1156 h 1740"/>
              <a:gd name="T34" fmla="*/ 0 w 24"/>
              <a:gd name="T35" fmla="*/ 1156 h 1740"/>
              <a:gd name="T36" fmla="*/ 24 w 24"/>
              <a:gd name="T37" fmla="*/ 1104 h 1740"/>
              <a:gd name="T38" fmla="*/ 0 w 24"/>
              <a:gd name="T39" fmla="*/ 1052 h 1740"/>
              <a:gd name="T40" fmla="*/ 0 w 24"/>
              <a:gd name="T41" fmla="*/ 1052 h 1740"/>
              <a:gd name="T42" fmla="*/ 24 w 24"/>
              <a:gd name="T43" fmla="*/ 1000 h 1740"/>
              <a:gd name="T44" fmla="*/ 0 w 24"/>
              <a:gd name="T45" fmla="*/ 948 h 1740"/>
              <a:gd name="T46" fmla="*/ 0 w 24"/>
              <a:gd name="T47" fmla="*/ 948 h 1740"/>
              <a:gd name="T48" fmla="*/ 24 w 24"/>
              <a:gd name="T49" fmla="*/ 896 h 1740"/>
              <a:gd name="T50" fmla="*/ 0 w 24"/>
              <a:gd name="T51" fmla="*/ 844 h 1740"/>
              <a:gd name="T52" fmla="*/ 0 w 24"/>
              <a:gd name="T53" fmla="*/ 844 h 1740"/>
              <a:gd name="T54" fmla="*/ 24 w 24"/>
              <a:gd name="T55" fmla="*/ 792 h 1740"/>
              <a:gd name="T56" fmla="*/ 0 w 24"/>
              <a:gd name="T57" fmla="*/ 740 h 1740"/>
              <a:gd name="T58" fmla="*/ 0 w 24"/>
              <a:gd name="T59" fmla="*/ 740 h 1740"/>
              <a:gd name="T60" fmla="*/ 24 w 24"/>
              <a:gd name="T61" fmla="*/ 688 h 1740"/>
              <a:gd name="T62" fmla="*/ 0 w 24"/>
              <a:gd name="T63" fmla="*/ 636 h 1740"/>
              <a:gd name="T64" fmla="*/ 0 w 24"/>
              <a:gd name="T65" fmla="*/ 636 h 1740"/>
              <a:gd name="T66" fmla="*/ 24 w 24"/>
              <a:gd name="T67" fmla="*/ 584 h 1740"/>
              <a:gd name="T68" fmla="*/ 0 w 24"/>
              <a:gd name="T69" fmla="*/ 532 h 1740"/>
              <a:gd name="T70" fmla="*/ 0 w 24"/>
              <a:gd name="T71" fmla="*/ 532 h 1740"/>
              <a:gd name="T72" fmla="*/ 24 w 24"/>
              <a:gd name="T73" fmla="*/ 480 h 1740"/>
              <a:gd name="T74" fmla="*/ 0 w 24"/>
              <a:gd name="T75" fmla="*/ 428 h 1740"/>
              <a:gd name="T76" fmla="*/ 0 w 24"/>
              <a:gd name="T77" fmla="*/ 428 h 1740"/>
              <a:gd name="T78" fmla="*/ 24 w 24"/>
              <a:gd name="T79" fmla="*/ 376 h 1740"/>
              <a:gd name="T80" fmla="*/ 0 w 24"/>
              <a:gd name="T81" fmla="*/ 324 h 1740"/>
              <a:gd name="T82" fmla="*/ 0 w 24"/>
              <a:gd name="T83" fmla="*/ 324 h 1740"/>
              <a:gd name="T84" fmla="*/ 24 w 24"/>
              <a:gd name="T85" fmla="*/ 272 h 1740"/>
              <a:gd name="T86" fmla="*/ 0 w 24"/>
              <a:gd name="T87" fmla="*/ 220 h 1740"/>
              <a:gd name="T88" fmla="*/ 0 w 24"/>
              <a:gd name="T89" fmla="*/ 220 h 1740"/>
              <a:gd name="T90" fmla="*/ 24 w 24"/>
              <a:gd name="T91" fmla="*/ 168 h 1740"/>
              <a:gd name="T92" fmla="*/ 0 w 24"/>
              <a:gd name="T93" fmla="*/ 116 h 1740"/>
              <a:gd name="T94" fmla="*/ 0 w 24"/>
              <a:gd name="T95" fmla="*/ 116 h 1740"/>
              <a:gd name="T96" fmla="*/ 24 w 24"/>
              <a:gd name="T97" fmla="*/ 64 h 1740"/>
              <a:gd name="T98" fmla="*/ 0 w 24"/>
              <a:gd name="T99" fmla="*/ 12 h 1740"/>
              <a:gd name="T100" fmla="*/ 0 w 24"/>
              <a:gd name="T101" fmla="*/ 12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 h="1740">
                <a:moveTo>
                  <a:pt x="0" y="1728"/>
                </a:moveTo>
                <a:cubicBezTo>
                  <a:pt x="0" y="1728"/>
                  <a:pt x="0" y="1728"/>
                  <a:pt x="0" y="1728"/>
                </a:cubicBezTo>
                <a:cubicBezTo>
                  <a:pt x="0" y="1735"/>
                  <a:pt x="5" y="1740"/>
                  <a:pt x="12" y="1740"/>
                </a:cubicBezTo>
                <a:cubicBezTo>
                  <a:pt x="19" y="1740"/>
                  <a:pt x="24" y="1735"/>
                  <a:pt x="24" y="1728"/>
                </a:cubicBezTo>
                <a:cubicBezTo>
                  <a:pt x="24" y="1721"/>
                  <a:pt x="19" y="1716"/>
                  <a:pt x="12" y="1716"/>
                </a:cubicBezTo>
                <a:cubicBezTo>
                  <a:pt x="5" y="1716"/>
                  <a:pt x="0" y="1721"/>
                  <a:pt x="0" y="1728"/>
                </a:cubicBezTo>
                <a:close/>
                <a:moveTo>
                  <a:pt x="0" y="1676"/>
                </a:moveTo>
                <a:cubicBezTo>
                  <a:pt x="0" y="1676"/>
                  <a:pt x="0" y="1676"/>
                  <a:pt x="0" y="1676"/>
                </a:cubicBezTo>
                <a:cubicBezTo>
                  <a:pt x="0" y="1683"/>
                  <a:pt x="5" y="1688"/>
                  <a:pt x="12" y="1688"/>
                </a:cubicBezTo>
                <a:cubicBezTo>
                  <a:pt x="19" y="1688"/>
                  <a:pt x="24" y="1683"/>
                  <a:pt x="24" y="1676"/>
                </a:cubicBezTo>
                <a:cubicBezTo>
                  <a:pt x="24" y="1669"/>
                  <a:pt x="19" y="1664"/>
                  <a:pt x="12" y="1664"/>
                </a:cubicBezTo>
                <a:cubicBezTo>
                  <a:pt x="5" y="1664"/>
                  <a:pt x="0" y="1669"/>
                  <a:pt x="0" y="1676"/>
                </a:cubicBezTo>
                <a:close/>
                <a:moveTo>
                  <a:pt x="0" y="1624"/>
                </a:moveTo>
                <a:cubicBezTo>
                  <a:pt x="0" y="1624"/>
                  <a:pt x="0" y="1624"/>
                  <a:pt x="0" y="1624"/>
                </a:cubicBezTo>
                <a:cubicBezTo>
                  <a:pt x="0" y="1631"/>
                  <a:pt x="5" y="1636"/>
                  <a:pt x="12" y="1636"/>
                </a:cubicBezTo>
                <a:cubicBezTo>
                  <a:pt x="19" y="1636"/>
                  <a:pt x="24" y="1631"/>
                  <a:pt x="24" y="1624"/>
                </a:cubicBezTo>
                <a:cubicBezTo>
                  <a:pt x="24" y="1617"/>
                  <a:pt x="19" y="1612"/>
                  <a:pt x="12" y="1612"/>
                </a:cubicBezTo>
                <a:cubicBezTo>
                  <a:pt x="5" y="1612"/>
                  <a:pt x="0" y="1617"/>
                  <a:pt x="0" y="1624"/>
                </a:cubicBezTo>
                <a:close/>
                <a:moveTo>
                  <a:pt x="0" y="1572"/>
                </a:moveTo>
                <a:cubicBezTo>
                  <a:pt x="0" y="1572"/>
                  <a:pt x="0" y="1572"/>
                  <a:pt x="0" y="1572"/>
                </a:cubicBezTo>
                <a:cubicBezTo>
                  <a:pt x="0" y="1579"/>
                  <a:pt x="5" y="1584"/>
                  <a:pt x="12" y="1584"/>
                </a:cubicBezTo>
                <a:cubicBezTo>
                  <a:pt x="19" y="1584"/>
                  <a:pt x="24" y="1579"/>
                  <a:pt x="24" y="1572"/>
                </a:cubicBezTo>
                <a:cubicBezTo>
                  <a:pt x="24" y="1565"/>
                  <a:pt x="19" y="1560"/>
                  <a:pt x="12" y="1560"/>
                </a:cubicBezTo>
                <a:cubicBezTo>
                  <a:pt x="5" y="1560"/>
                  <a:pt x="0" y="1565"/>
                  <a:pt x="0" y="1572"/>
                </a:cubicBezTo>
                <a:close/>
                <a:moveTo>
                  <a:pt x="0" y="1520"/>
                </a:moveTo>
                <a:cubicBezTo>
                  <a:pt x="0" y="1520"/>
                  <a:pt x="0" y="1520"/>
                  <a:pt x="0" y="1520"/>
                </a:cubicBezTo>
                <a:cubicBezTo>
                  <a:pt x="0" y="1527"/>
                  <a:pt x="5" y="1532"/>
                  <a:pt x="12" y="1532"/>
                </a:cubicBezTo>
                <a:cubicBezTo>
                  <a:pt x="19" y="1532"/>
                  <a:pt x="24" y="1527"/>
                  <a:pt x="24" y="1520"/>
                </a:cubicBezTo>
                <a:cubicBezTo>
                  <a:pt x="24" y="1513"/>
                  <a:pt x="19" y="1508"/>
                  <a:pt x="12" y="1508"/>
                </a:cubicBezTo>
                <a:cubicBezTo>
                  <a:pt x="5" y="1508"/>
                  <a:pt x="0" y="1513"/>
                  <a:pt x="0" y="1520"/>
                </a:cubicBezTo>
                <a:close/>
                <a:moveTo>
                  <a:pt x="0" y="1468"/>
                </a:moveTo>
                <a:cubicBezTo>
                  <a:pt x="0" y="1468"/>
                  <a:pt x="0" y="1468"/>
                  <a:pt x="0" y="1468"/>
                </a:cubicBezTo>
                <a:cubicBezTo>
                  <a:pt x="0" y="1475"/>
                  <a:pt x="5" y="1480"/>
                  <a:pt x="12" y="1480"/>
                </a:cubicBezTo>
                <a:cubicBezTo>
                  <a:pt x="19" y="1480"/>
                  <a:pt x="24" y="1475"/>
                  <a:pt x="24" y="1468"/>
                </a:cubicBezTo>
                <a:cubicBezTo>
                  <a:pt x="24" y="1461"/>
                  <a:pt x="19" y="1456"/>
                  <a:pt x="12" y="1456"/>
                </a:cubicBezTo>
                <a:cubicBezTo>
                  <a:pt x="5" y="1456"/>
                  <a:pt x="0" y="1461"/>
                  <a:pt x="0" y="1468"/>
                </a:cubicBezTo>
                <a:close/>
                <a:moveTo>
                  <a:pt x="0" y="1416"/>
                </a:moveTo>
                <a:cubicBezTo>
                  <a:pt x="0" y="1416"/>
                  <a:pt x="0" y="1416"/>
                  <a:pt x="0" y="1416"/>
                </a:cubicBezTo>
                <a:cubicBezTo>
                  <a:pt x="0" y="1423"/>
                  <a:pt x="5" y="1428"/>
                  <a:pt x="12" y="1428"/>
                </a:cubicBezTo>
                <a:cubicBezTo>
                  <a:pt x="19" y="1428"/>
                  <a:pt x="24" y="1423"/>
                  <a:pt x="24" y="1416"/>
                </a:cubicBezTo>
                <a:cubicBezTo>
                  <a:pt x="24" y="1409"/>
                  <a:pt x="19" y="1404"/>
                  <a:pt x="12" y="1404"/>
                </a:cubicBezTo>
                <a:cubicBezTo>
                  <a:pt x="5" y="1404"/>
                  <a:pt x="0" y="1409"/>
                  <a:pt x="0" y="1416"/>
                </a:cubicBezTo>
                <a:close/>
                <a:moveTo>
                  <a:pt x="0" y="1364"/>
                </a:moveTo>
                <a:cubicBezTo>
                  <a:pt x="0" y="1364"/>
                  <a:pt x="0" y="1364"/>
                  <a:pt x="0" y="1364"/>
                </a:cubicBezTo>
                <a:cubicBezTo>
                  <a:pt x="0" y="1371"/>
                  <a:pt x="5" y="1376"/>
                  <a:pt x="12" y="1376"/>
                </a:cubicBezTo>
                <a:cubicBezTo>
                  <a:pt x="19" y="1376"/>
                  <a:pt x="24" y="1371"/>
                  <a:pt x="24" y="1364"/>
                </a:cubicBezTo>
                <a:cubicBezTo>
                  <a:pt x="24" y="1357"/>
                  <a:pt x="19" y="1352"/>
                  <a:pt x="12" y="1352"/>
                </a:cubicBezTo>
                <a:cubicBezTo>
                  <a:pt x="5" y="1352"/>
                  <a:pt x="0" y="1357"/>
                  <a:pt x="0" y="1364"/>
                </a:cubicBezTo>
                <a:close/>
                <a:moveTo>
                  <a:pt x="0" y="1312"/>
                </a:moveTo>
                <a:cubicBezTo>
                  <a:pt x="0" y="1312"/>
                  <a:pt x="0" y="1312"/>
                  <a:pt x="0" y="1312"/>
                </a:cubicBezTo>
                <a:cubicBezTo>
                  <a:pt x="0" y="1319"/>
                  <a:pt x="5" y="1324"/>
                  <a:pt x="12" y="1324"/>
                </a:cubicBezTo>
                <a:cubicBezTo>
                  <a:pt x="19" y="1324"/>
                  <a:pt x="24" y="1319"/>
                  <a:pt x="24" y="1312"/>
                </a:cubicBezTo>
                <a:cubicBezTo>
                  <a:pt x="24" y="1305"/>
                  <a:pt x="19" y="1300"/>
                  <a:pt x="12" y="1300"/>
                </a:cubicBezTo>
                <a:cubicBezTo>
                  <a:pt x="5" y="1300"/>
                  <a:pt x="0" y="1305"/>
                  <a:pt x="0" y="1312"/>
                </a:cubicBezTo>
                <a:close/>
                <a:moveTo>
                  <a:pt x="0" y="1260"/>
                </a:moveTo>
                <a:cubicBezTo>
                  <a:pt x="0" y="1260"/>
                  <a:pt x="0" y="1260"/>
                  <a:pt x="0" y="1260"/>
                </a:cubicBezTo>
                <a:cubicBezTo>
                  <a:pt x="0" y="1267"/>
                  <a:pt x="5" y="1272"/>
                  <a:pt x="12" y="1272"/>
                </a:cubicBezTo>
                <a:cubicBezTo>
                  <a:pt x="19" y="1272"/>
                  <a:pt x="24" y="1267"/>
                  <a:pt x="24" y="1260"/>
                </a:cubicBezTo>
                <a:cubicBezTo>
                  <a:pt x="24" y="1253"/>
                  <a:pt x="19" y="1248"/>
                  <a:pt x="12" y="1248"/>
                </a:cubicBezTo>
                <a:cubicBezTo>
                  <a:pt x="5" y="1248"/>
                  <a:pt x="0" y="1253"/>
                  <a:pt x="0" y="1260"/>
                </a:cubicBezTo>
                <a:close/>
                <a:moveTo>
                  <a:pt x="0" y="1208"/>
                </a:moveTo>
                <a:cubicBezTo>
                  <a:pt x="0" y="1208"/>
                  <a:pt x="0" y="1208"/>
                  <a:pt x="0" y="1208"/>
                </a:cubicBezTo>
                <a:cubicBezTo>
                  <a:pt x="0" y="1215"/>
                  <a:pt x="5" y="1220"/>
                  <a:pt x="12" y="1220"/>
                </a:cubicBezTo>
                <a:cubicBezTo>
                  <a:pt x="19" y="1220"/>
                  <a:pt x="24" y="1215"/>
                  <a:pt x="24" y="1208"/>
                </a:cubicBezTo>
                <a:cubicBezTo>
                  <a:pt x="24" y="1201"/>
                  <a:pt x="19" y="1196"/>
                  <a:pt x="12" y="1196"/>
                </a:cubicBezTo>
                <a:cubicBezTo>
                  <a:pt x="5" y="1196"/>
                  <a:pt x="0" y="1201"/>
                  <a:pt x="0" y="1208"/>
                </a:cubicBezTo>
                <a:close/>
                <a:moveTo>
                  <a:pt x="0" y="1156"/>
                </a:moveTo>
                <a:cubicBezTo>
                  <a:pt x="0" y="1156"/>
                  <a:pt x="0" y="1156"/>
                  <a:pt x="0" y="1156"/>
                </a:cubicBezTo>
                <a:cubicBezTo>
                  <a:pt x="0" y="1163"/>
                  <a:pt x="5" y="1168"/>
                  <a:pt x="12" y="1168"/>
                </a:cubicBezTo>
                <a:cubicBezTo>
                  <a:pt x="19" y="1168"/>
                  <a:pt x="24" y="1163"/>
                  <a:pt x="24" y="1156"/>
                </a:cubicBezTo>
                <a:cubicBezTo>
                  <a:pt x="24" y="1149"/>
                  <a:pt x="19" y="1144"/>
                  <a:pt x="12" y="1144"/>
                </a:cubicBezTo>
                <a:cubicBezTo>
                  <a:pt x="5" y="1144"/>
                  <a:pt x="0" y="1149"/>
                  <a:pt x="0" y="1156"/>
                </a:cubicBezTo>
                <a:close/>
                <a:moveTo>
                  <a:pt x="0" y="1104"/>
                </a:moveTo>
                <a:cubicBezTo>
                  <a:pt x="0" y="1104"/>
                  <a:pt x="0" y="1104"/>
                  <a:pt x="0" y="1104"/>
                </a:cubicBezTo>
                <a:cubicBezTo>
                  <a:pt x="0" y="1111"/>
                  <a:pt x="5" y="1116"/>
                  <a:pt x="12" y="1116"/>
                </a:cubicBezTo>
                <a:cubicBezTo>
                  <a:pt x="19" y="1116"/>
                  <a:pt x="24" y="1111"/>
                  <a:pt x="24" y="1104"/>
                </a:cubicBezTo>
                <a:cubicBezTo>
                  <a:pt x="24" y="1097"/>
                  <a:pt x="19" y="1092"/>
                  <a:pt x="12" y="1092"/>
                </a:cubicBezTo>
                <a:cubicBezTo>
                  <a:pt x="5" y="1092"/>
                  <a:pt x="0" y="1097"/>
                  <a:pt x="0" y="1104"/>
                </a:cubicBezTo>
                <a:close/>
                <a:moveTo>
                  <a:pt x="0" y="1052"/>
                </a:moveTo>
                <a:cubicBezTo>
                  <a:pt x="0" y="1052"/>
                  <a:pt x="0" y="1052"/>
                  <a:pt x="0" y="1052"/>
                </a:cubicBezTo>
                <a:cubicBezTo>
                  <a:pt x="0" y="1059"/>
                  <a:pt x="5" y="1064"/>
                  <a:pt x="12" y="1064"/>
                </a:cubicBezTo>
                <a:cubicBezTo>
                  <a:pt x="19" y="1064"/>
                  <a:pt x="24" y="1059"/>
                  <a:pt x="24" y="1052"/>
                </a:cubicBezTo>
                <a:cubicBezTo>
                  <a:pt x="24" y="1045"/>
                  <a:pt x="19" y="1040"/>
                  <a:pt x="12" y="1040"/>
                </a:cubicBezTo>
                <a:cubicBezTo>
                  <a:pt x="5" y="1040"/>
                  <a:pt x="0" y="1045"/>
                  <a:pt x="0" y="1052"/>
                </a:cubicBezTo>
                <a:close/>
                <a:moveTo>
                  <a:pt x="0" y="1000"/>
                </a:moveTo>
                <a:cubicBezTo>
                  <a:pt x="0" y="1000"/>
                  <a:pt x="0" y="1000"/>
                  <a:pt x="0" y="1000"/>
                </a:cubicBezTo>
                <a:cubicBezTo>
                  <a:pt x="0" y="1007"/>
                  <a:pt x="5" y="1012"/>
                  <a:pt x="12" y="1012"/>
                </a:cubicBezTo>
                <a:cubicBezTo>
                  <a:pt x="19" y="1012"/>
                  <a:pt x="24" y="1007"/>
                  <a:pt x="24" y="1000"/>
                </a:cubicBezTo>
                <a:cubicBezTo>
                  <a:pt x="24" y="993"/>
                  <a:pt x="19" y="988"/>
                  <a:pt x="12" y="988"/>
                </a:cubicBezTo>
                <a:cubicBezTo>
                  <a:pt x="5" y="988"/>
                  <a:pt x="0" y="993"/>
                  <a:pt x="0" y="1000"/>
                </a:cubicBezTo>
                <a:close/>
                <a:moveTo>
                  <a:pt x="0" y="948"/>
                </a:moveTo>
                <a:cubicBezTo>
                  <a:pt x="0" y="948"/>
                  <a:pt x="0" y="948"/>
                  <a:pt x="0" y="948"/>
                </a:cubicBezTo>
                <a:cubicBezTo>
                  <a:pt x="0" y="955"/>
                  <a:pt x="5" y="960"/>
                  <a:pt x="12" y="960"/>
                </a:cubicBezTo>
                <a:cubicBezTo>
                  <a:pt x="19" y="960"/>
                  <a:pt x="24" y="955"/>
                  <a:pt x="24" y="948"/>
                </a:cubicBezTo>
                <a:cubicBezTo>
                  <a:pt x="24" y="941"/>
                  <a:pt x="19" y="936"/>
                  <a:pt x="12" y="936"/>
                </a:cubicBezTo>
                <a:cubicBezTo>
                  <a:pt x="5" y="936"/>
                  <a:pt x="0" y="941"/>
                  <a:pt x="0" y="948"/>
                </a:cubicBezTo>
                <a:close/>
                <a:moveTo>
                  <a:pt x="0" y="896"/>
                </a:moveTo>
                <a:cubicBezTo>
                  <a:pt x="0" y="896"/>
                  <a:pt x="0" y="896"/>
                  <a:pt x="0" y="896"/>
                </a:cubicBezTo>
                <a:cubicBezTo>
                  <a:pt x="0" y="903"/>
                  <a:pt x="5" y="908"/>
                  <a:pt x="12" y="908"/>
                </a:cubicBezTo>
                <a:cubicBezTo>
                  <a:pt x="19" y="908"/>
                  <a:pt x="24" y="903"/>
                  <a:pt x="24" y="896"/>
                </a:cubicBezTo>
                <a:cubicBezTo>
                  <a:pt x="24" y="889"/>
                  <a:pt x="19" y="884"/>
                  <a:pt x="12" y="884"/>
                </a:cubicBezTo>
                <a:cubicBezTo>
                  <a:pt x="5" y="884"/>
                  <a:pt x="0" y="889"/>
                  <a:pt x="0" y="896"/>
                </a:cubicBezTo>
                <a:close/>
                <a:moveTo>
                  <a:pt x="0" y="844"/>
                </a:moveTo>
                <a:cubicBezTo>
                  <a:pt x="0" y="844"/>
                  <a:pt x="0" y="844"/>
                  <a:pt x="0" y="844"/>
                </a:cubicBezTo>
                <a:cubicBezTo>
                  <a:pt x="0" y="851"/>
                  <a:pt x="5" y="856"/>
                  <a:pt x="12" y="856"/>
                </a:cubicBezTo>
                <a:cubicBezTo>
                  <a:pt x="19" y="856"/>
                  <a:pt x="24" y="851"/>
                  <a:pt x="24" y="844"/>
                </a:cubicBezTo>
                <a:cubicBezTo>
                  <a:pt x="24" y="837"/>
                  <a:pt x="19" y="832"/>
                  <a:pt x="12" y="832"/>
                </a:cubicBezTo>
                <a:cubicBezTo>
                  <a:pt x="5" y="832"/>
                  <a:pt x="0" y="837"/>
                  <a:pt x="0" y="844"/>
                </a:cubicBezTo>
                <a:close/>
                <a:moveTo>
                  <a:pt x="0" y="792"/>
                </a:moveTo>
                <a:cubicBezTo>
                  <a:pt x="0" y="792"/>
                  <a:pt x="0" y="792"/>
                  <a:pt x="0" y="792"/>
                </a:cubicBezTo>
                <a:cubicBezTo>
                  <a:pt x="0" y="799"/>
                  <a:pt x="5" y="804"/>
                  <a:pt x="12" y="804"/>
                </a:cubicBezTo>
                <a:cubicBezTo>
                  <a:pt x="19" y="804"/>
                  <a:pt x="24" y="799"/>
                  <a:pt x="24" y="792"/>
                </a:cubicBezTo>
                <a:cubicBezTo>
                  <a:pt x="24" y="785"/>
                  <a:pt x="19" y="780"/>
                  <a:pt x="12" y="780"/>
                </a:cubicBezTo>
                <a:cubicBezTo>
                  <a:pt x="5" y="780"/>
                  <a:pt x="0" y="785"/>
                  <a:pt x="0" y="792"/>
                </a:cubicBezTo>
                <a:close/>
                <a:moveTo>
                  <a:pt x="0" y="740"/>
                </a:moveTo>
                <a:cubicBezTo>
                  <a:pt x="0" y="740"/>
                  <a:pt x="0" y="740"/>
                  <a:pt x="0" y="740"/>
                </a:cubicBezTo>
                <a:cubicBezTo>
                  <a:pt x="0" y="747"/>
                  <a:pt x="5" y="752"/>
                  <a:pt x="12" y="752"/>
                </a:cubicBezTo>
                <a:cubicBezTo>
                  <a:pt x="19" y="752"/>
                  <a:pt x="24" y="747"/>
                  <a:pt x="24" y="740"/>
                </a:cubicBezTo>
                <a:cubicBezTo>
                  <a:pt x="24" y="733"/>
                  <a:pt x="19" y="728"/>
                  <a:pt x="12" y="728"/>
                </a:cubicBezTo>
                <a:cubicBezTo>
                  <a:pt x="5" y="728"/>
                  <a:pt x="0" y="733"/>
                  <a:pt x="0" y="740"/>
                </a:cubicBezTo>
                <a:close/>
                <a:moveTo>
                  <a:pt x="0" y="688"/>
                </a:moveTo>
                <a:cubicBezTo>
                  <a:pt x="0" y="688"/>
                  <a:pt x="0" y="688"/>
                  <a:pt x="0" y="688"/>
                </a:cubicBezTo>
                <a:cubicBezTo>
                  <a:pt x="0" y="695"/>
                  <a:pt x="5" y="700"/>
                  <a:pt x="12" y="700"/>
                </a:cubicBezTo>
                <a:cubicBezTo>
                  <a:pt x="19" y="700"/>
                  <a:pt x="24" y="695"/>
                  <a:pt x="24" y="688"/>
                </a:cubicBezTo>
                <a:cubicBezTo>
                  <a:pt x="24" y="681"/>
                  <a:pt x="19" y="676"/>
                  <a:pt x="12" y="676"/>
                </a:cubicBezTo>
                <a:cubicBezTo>
                  <a:pt x="5" y="676"/>
                  <a:pt x="0" y="681"/>
                  <a:pt x="0" y="688"/>
                </a:cubicBezTo>
                <a:close/>
                <a:moveTo>
                  <a:pt x="0" y="636"/>
                </a:moveTo>
                <a:cubicBezTo>
                  <a:pt x="0" y="636"/>
                  <a:pt x="0" y="636"/>
                  <a:pt x="0" y="636"/>
                </a:cubicBezTo>
                <a:cubicBezTo>
                  <a:pt x="0" y="643"/>
                  <a:pt x="5" y="648"/>
                  <a:pt x="12" y="648"/>
                </a:cubicBezTo>
                <a:cubicBezTo>
                  <a:pt x="19" y="648"/>
                  <a:pt x="24" y="643"/>
                  <a:pt x="24" y="636"/>
                </a:cubicBezTo>
                <a:cubicBezTo>
                  <a:pt x="24" y="629"/>
                  <a:pt x="19" y="624"/>
                  <a:pt x="12" y="624"/>
                </a:cubicBezTo>
                <a:cubicBezTo>
                  <a:pt x="5" y="624"/>
                  <a:pt x="0" y="629"/>
                  <a:pt x="0" y="636"/>
                </a:cubicBezTo>
                <a:close/>
                <a:moveTo>
                  <a:pt x="0" y="584"/>
                </a:moveTo>
                <a:cubicBezTo>
                  <a:pt x="0" y="584"/>
                  <a:pt x="0" y="584"/>
                  <a:pt x="0" y="584"/>
                </a:cubicBezTo>
                <a:cubicBezTo>
                  <a:pt x="0" y="591"/>
                  <a:pt x="5" y="596"/>
                  <a:pt x="12" y="596"/>
                </a:cubicBezTo>
                <a:cubicBezTo>
                  <a:pt x="19" y="596"/>
                  <a:pt x="24" y="591"/>
                  <a:pt x="24" y="584"/>
                </a:cubicBezTo>
                <a:cubicBezTo>
                  <a:pt x="24" y="577"/>
                  <a:pt x="19" y="572"/>
                  <a:pt x="12" y="572"/>
                </a:cubicBezTo>
                <a:cubicBezTo>
                  <a:pt x="5" y="572"/>
                  <a:pt x="0" y="577"/>
                  <a:pt x="0" y="584"/>
                </a:cubicBezTo>
                <a:close/>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nvGrpSpPr>
          <p:cNvPr id="2" name="组合 1"/>
          <p:cNvGrpSpPr/>
          <p:nvPr userDrawn="1">
            <p:custDataLst>
              <p:tags r:id="rId26"/>
            </p:custDataLst>
          </p:nvPr>
        </p:nvGrpSpPr>
        <p:grpSpPr>
          <a:xfrm>
            <a:off x="6955891" y="4447512"/>
            <a:ext cx="4990480" cy="2242877"/>
            <a:chOff x="3610047" y="2773363"/>
            <a:chExt cx="5164138" cy="2320925"/>
          </a:xfrm>
        </p:grpSpPr>
        <p:sp>
          <p:nvSpPr>
            <p:cNvPr id="14" name="Freeform 11"/>
            <p:cNvSpPr/>
            <p:nvPr userDrawn="1">
              <p:custDataLst>
                <p:tags r:id="rId27"/>
              </p:custDataLst>
            </p:nvPr>
          </p:nvSpPr>
          <p:spPr bwMode="auto">
            <a:xfrm>
              <a:off x="3610047" y="3392488"/>
              <a:ext cx="1184275" cy="1327150"/>
            </a:xfrm>
            <a:custGeom>
              <a:avLst/>
              <a:gdLst>
                <a:gd name="T0" fmla="*/ 1861 w 1861"/>
                <a:gd name="T1" fmla="*/ 394 h 2094"/>
                <a:gd name="T2" fmla="*/ 1775 w 1861"/>
                <a:gd name="T3" fmla="*/ 327 h 2094"/>
                <a:gd name="T4" fmla="*/ 327 w 1861"/>
                <a:gd name="T5" fmla="*/ 590 h 2094"/>
                <a:gd name="T6" fmla="*/ 590 w 1861"/>
                <a:gd name="T7" fmla="*/ 2037 h 2094"/>
                <a:gd name="T8" fmla="*/ 683 w 1861"/>
                <a:gd name="T9" fmla="*/ 2094 h 2094"/>
                <a:gd name="T10" fmla="*/ 1861 w 1861"/>
                <a:gd name="T11" fmla="*/ 394 h 2094"/>
              </a:gdLst>
              <a:ahLst/>
              <a:cxnLst>
                <a:cxn ang="0">
                  <a:pos x="T0" y="T1"/>
                </a:cxn>
                <a:cxn ang="0">
                  <a:pos x="T2" y="T3"/>
                </a:cxn>
                <a:cxn ang="0">
                  <a:pos x="T4" y="T5"/>
                </a:cxn>
                <a:cxn ang="0">
                  <a:pos x="T6" y="T7"/>
                </a:cxn>
                <a:cxn ang="0">
                  <a:pos x="T8" y="T9"/>
                </a:cxn>
                <a:cxn ang="0">
                  <a:pos x="T10" y="T11"/>
                </a:cxn>
              </a:cxnLst>
              <a:rect l="0" t="0" r="r" b="b"/>
              <a:pathLst>
                <a:path w="1861" h="2094">
                  <a:moveTo>
                    <a:pt x="1861" y="394"/>
                  </a:moveTo>
                  <a:cubicBezTo>
                    <a:pt x="1833" y="371"/>
                    <a:pt x="1805" y="348"/>
                    <a:pt x="1775" y="327"/>
                  </a:cubicBezTo>
                  <a:cubicBezTo>
                    <a:pt x="1303" y="0"/>
                    <a:pt x="655" y="118"/>
                    <a:pt x="327" y="590"/>
                  </a:cubicBezTo>
                  <a:cubicBezTo>
                    <a:pt x="0" y="1062"/>
                    <a:pt x="118" y="1710"/>
                    <a:pt x="590" y="2037"/>
                  </a:cubicBezTo>
                  <a:cubicBezTo>
                    <a:pt x="620" y="2058"/>
                    <a:pt x="651" y="2076"/>
                    <a:pt x="683" y="2094"/>
                  </a:cubicBezTo>
                  <a:cubicBezTo>
                    <a:pt x="1861" y="394"/>
                    <a:pt x="1861" y="394"/>
                    <a:pt x="1861" y="394"/>
                  </a:cubicBezTo>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 name="Freeform 12"/>
            <p:cNvSpPr/>
            <p:nvPr userDrawn="1">
              <p:custDataLst>
                <p:tags r:id="rId28"/>
              </p:custDataLst>
            </p:nvPr>
          </p:nvSpPr>
          <p:spPr bwMode="auto">
            <a:xfrm>
              <a:off x="3733872" y="3514725"/>
              <a:ext cx="1001713" cy="1122362"/>
            </a:xfrm>
            <a:custGeom>
              <a:avLst/>
              <a:gdLst>
                <a:gd name="T0" fmla="*/ 1575 w 1575"/>
                <a:gd name="T1" fmla="*/ 334 h 1772"/>
                <a:gd name="T2" fmla="*/ 1502 w 1575"/>
                <a:gd name="T3" fmla="*/ 277 h 1772"/>
                <a:gd name="T4" fmla="*/ 277 w 1575"/>
                <a:gd name="T5" fmla="*/ 499 h 1772"/>
                <a:gd name="T6" fmla="*/ 499 w 1575"/>
                <a:gd name="T7" fmla="*/ 1724 h 1772"/>
                <a:gd name="T8" fmla="*/ 578 w 1575"/>
                <a:gd name="T9" fmla="*/ 1772 h 1772"/>
                <a:gd name="T10" fmla="*/ 1575 w 1575"/>
                <a:gd name="T11" fmla="*/ 334 h 1772"/>
              </a:gdLst>
              <a:ahLst/>
              <a:cxnLst>
                <a:cxn ang="0">
                  <a:pos x="T0" y="T1"/>
                </a:cxn>
                <a:cxn ang="0">
                  <a:pos x="T2" y="T3"/>
                </a:cxn>
                <a:cxn ang="0">
                  <a:pos x="T4" y="T5"/>
                </a:cxn>
                <a:cxn ang="0">
                  <a:pos x="T6" y="T7"/>
                </a:cxn>
                <a:cxn ang="0">
                  <a:pos x="T8" y="T9"/>
                </a:cxn>
                <a:cxn ang="0">
                  <a:pos x="T10" y="T11"/>
                </a:cxn>
              </a:cxnLst>
              <a:rect l="0" t="0" r="r" b="b"/>
              <a:pathLst>
                <a:path w="1575" h="1771">
                  <a:moveTo>
                    <a:pt x="1575" y="334"/>
                  </a:moveTo>
                  <a:cubicBezTo>
                    <a:pt x="1552" y="314"/>
                    <a:pt x="1528" y="295"/>
                    <a:pt x="1502" y="277"/>
                  </a:cubicBezTo>
                  <a:cubicBezTo>
                    <a:pt x="1103" y="0"/>
                    <a:pt x="554" y="99"/>
                    <a:pt x="277" y="499"/>
                  </a:cubicBezTo>
                  <a:cubicBezTo>
                    <a:pt x="0" y="899"/>
                    <a:pt x="100" y="1447"/>
                    <a:pt x="499" y="1724"/>
                  </a:cubicBezTo>
                  <a:cubicBezTo>
                    <a:pt x="525" y="1742"/>
                    <a:pt x="551" y="1758"/>
                    <a:pt x="578" y="1772"/>
                  </a:cubicBezTo>
                  <a:cubicBezTo>
                    <a:pt x="1575" y="334"/>
                    <a:pt x="1575" y="334"/>
                    <a:pt x="1575" y="334"/>
                  </a:cubicBezTo>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 name="Freeform 13"/>
            <p:cNvSpPr/>
            <p:nvPr userDrawn="1">
              <p:custDataLst>
                <p:tags r:id="rId29"/>
              </p:custDataLst>
            </p:nvPr>
          </p:nvSpPr>
          <p:spPr bwMode="auto">
            <a:xfrm>
              <a:off x="3889447" y="3668713"/>
              <a:ext cx="768350" cy="855662"/>
            </a:xfrm>
            <a:custGeom>
              <a:avLst/>
              <a:gdLst>
                <a:gd name="T0" fmla="*/ 1208 w 1208"/>
                <a:gd name="T1" fmla="*/ 267 h 1351"/>
                <a:gd name="T2" fmla="*/ 1136 w 1208"/>
                <a:gd name="T3" fmla="*/ 209 h 1351"/>
                <a:gd name="T4" fmla="*/ 210 w 1208"/>
                <a:gd name="T5" fmla="*/ 377 h 1351"/>
                <a:gd name="T6" fmla="*/ 378 w 1208"/>
                <a:gd name="T7" fmla="*/ 1304 h 1351"/>
                <a:gd name="T8" fmla="*/ 457 w 1208"/>
                <a:gd name="T9" fmla="*/ 1351 h 1351"/>
                <a:gd name="T10" fmla="*/ 1208 w 1208"/>
                <a:gd name="T11" fmla="*/ 267 h 1351"/>
              </a:gdLst>
              <a:ahLst/>
              <a:cxnLst>
                <a:cxn ang="0">
                  <a:pos x="T0" y="T1"/>
                </a:cxn>
                <a:cxn ang="0">
                  <a:pos x="T2" y="T3"/>
                </a:cxn>
                <a:cxn ang="0">
                  <a:pos x="T4" y="T5"/>
                </a:cxn>
                <a:cxn ang="0">
                  <a:pos x="T6" y="T7"/>
                </a:cxn>
                <a:cxn ang="0">
                  <a:pos x="T8" y="T9"/>
                </a:cxn>
                <a:cxn ang="0">
                  <a:pos x="T10" y="T11"/>
                </a:cxn>
              </a:cxnLst>
              <a:rect l="0" t="0" r="r" b="b"/>
              <a:pathLst>
                <a:path w="1208" h="1351">
                  <a:moveTo>
                    <a:pt x="1208" y="267"/>
                  </a:moveTo>
                  <a:cubicBezTo>
                    <a:pt x="1186" y="246"/>
                    <a:pt x="1162" y="227"/>
                    <a:pt x="1136" y="209"/>
                  </a:cubicBezTo>
                  <a:cubicBezTo>
                    <a:pt x="834" y="0"/>
                    <a:pt x="419" y="75"/>
                    <a:pt x="210" y="377"/>
                  </a:cubicBezTo>
                  <a:cubicBezTo>
                    <a:pt x="0" y="679"/>
                    <a:pt x="75" y="1094"/>
                    <a:pt x="378" y="1304"/>
                  </a:cubicBezTo>
                  <a:cubicBezTo>
                    <a:pt x="403" y="1322"/>
                    <a:pt x="430" y="1337"/>
                    <a:pt x="457" y="1351"/>
                  </a:cubicBezTo>
                  <a:cubicBezTo>
                    <a:pt x="1208" y="267"/>
                    <a:pt x="1208" y="267"/>
                    <a:pt x="1208" y="267"/>
                  </a:cubicBezTo>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 name="Freeform 14"/>
            <p:cNvSpPr/>
            <p:nvPr userDrawn="1">
              <p:custDataLst>
                <p:tags r:id="rId30"/>
              </p:custDataLst>
            </p:nvPr>
          </p:nvSpPr>
          <p:spPr bwMode="auto">
            <a:xfrm>
              <a:off x="4057722" y="3835400"/>
              <a:ext cx="514350" cy="566737"/>
            </a:xfrm>
            <a:custGeom>
              <a:avLst/>
              <a:gdLst>
                <a:gd name="T0" fmla="*/ 810 w 810"/>
                <a:gd name="T1" fmla="*/ 197 h 893"/>
                <a:gd name="T2" fmla="*/ 740 w 810"/>
                <a:gd name="T3" fmla="*/ 136 h 893"/>
                <a:gd name="T4" fmla="*/ 136 w 810"/>
                <a:gd name="T5" fmla="*/ 245 h 893"/>
                <a:gd name="T6" fmla="*/ 246 w 810"/>
                <a:gd name="T7" fmla="*/ 849 h 893"/>
                <a:gd name="T8" fmla="*/ 327 w 810"/>
                <a:gd name="T9" fmla="*/ 893 h 893"/>
                <a:gd name="T10" fmla="*/ 810 w 810"/>
                <a:gd name="T11" fmla="*/ 197 h 893"/>
              </a:gdLst>
              <a:ahLst/>
              <a:cxnLst>
                <a:cxn ang="0">
                  <a:pos x="T0" y="T1"/>
                </a:cxn>
                <a:cxn ang="0">
                  <a:pos x="T2" y="T3"/>
                </a:cxn>
                <a:cxn ang="0">
                  <a:pos x="T4" y="T5"/>
                </a:cxn>
                <a:cxn ang="0">
                  <a:pos x="T6" y="T7"/>
                </a:cxn>
                <a:cxn ang="0">
                  <a:pos x="T8" y="T9"/>
                </a:cxn>
                <a:cxn ang="0">
                  <a:pos x="T10" y="T11"/>
                </a:cxn>
              </a:cxnLst>
              <a:rect l="0" t="0" r="r" b="b"/>
              <a:pathLst>
                <a:path w="810" h="893">
                  <a:moveTo>
                    <a:pt x="810" y="197"/>
                  </a:moveTo>
                  <a:cubicBezTo>
                    <a:pt x="789" y="174"/>
                    <a:pt x="766" y="154"/>
                    <a:pt x="740" y="136"/>
                  </a:cubicBezTo>
                  <a:cubicBezTo>
                    <a:pt x="543" y="0"/>
                    <a:pt x="273" y="49"/>
                    <a:pt x="136" y="245"/>
                  </a:cubicBezTo>
                  <a:cubicBezTo>
                    <a:pt x="0" y="442"/>
                    <a:pt x="49" y="712"/>
                    <a:pt x="246" y="849"/>
                  </a:cubicBezTo>
                  <a:cubicBezTo>
                    <a:pt x="272" y="867"/>
                    <a:pt x="299" y="882"/>
                    <a:pt x="327" y="893"/>
                  </a:cubicBezTo>
                  <a:cubicBezTo>
                    <a:pt x="810" y="197"/>
                    <a:pt x="810" y="197"/>
                    <a:pt x="810" y="197"/>
                  </a:cubicBezTo>
                </a:path>
              </a:pathLst>
            </a:custGeom>
            <a:solidFill>
              <a:srgbClr val="6DCEA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 name="Freeform 15"/>
            <p:cNvSpPr/>
            <p:nvPr userDrawn="1">
              <p:custDataLst>
                <p:tags r:id="rId31"/>
              </p:custDataLst>
            </p:nvPr>
          </p:nvSpPr>
          <p:spPr bwMode="auto">
            <a:xfrm>
              <a:off x="4211710" y="3990975"/>
              <a:ext cx="279400" cy="293687"/>
            </a:xfrm>
            <a:custGeom>
              <a:avLst/>
              <a:gdLst>
                <a:gd name="T0" fmla="*/ 438 w 438"/>
                <a:gd name="T1" fmla="*/ 138 h 464"/>
                <a:gd name="T2" fmla="*/ 374 w 438"/>
                <a:gd name="T3" fmla="*/ 69 h 464"/>
                <a:gd name="T4" fmla="*/ 69 w 438"/>
                <a:gd name="T5" fmla="*/ 124 h 464"/>
                <a:gd name="T6" fmla="*/ 124 w 438"/>
                <a:gd name="T7" fmla="*/ 428 h 464"/>
                <a:gd name="T8" fmla="*/ 212 w 438"/>
                <a:gd name="T9" fmla="*/ 464 h 464"/>
                <a:gd name="T10" fmla="*/ 438 w 438"/>
                <a:gd name="T11" fmla="*/ 138 h 464"/>
              </a:gdLst>
              <a:ahLst/>
              <a:cxnLst>
                <a:cxn ang="0">
                  <a:pos x="T0" y="T1"/>
                </a:cxn>
                <a:cxn ang="0">
                  <a:pos x="T2" y="T3"/>
                </a:cxn>
                <a:cxn ang="0">
                  <a:pos x="T4" y="T5"/>
                </a:cxn>
                <a:cxn ang="0">
                  <a:pos x="T6" y="T7"/>
                </a:cxn>
                <a:cxn ang="0">
                  <a:pos x="T8" y="T9"/>
                </a:cxn>
                <a:cxn ang="0">
                  <a:pos x="T10" y="T11"/>
                </a:cxn>
              </a:cxnLst>
              <a:rect l="0" t="0" r="r" b="b"/>
              <a:pathLst>
                <a:path w="438" h="463">
                  <a:moveTo>
                    <a:pt x="438" y="138"/>
                  </a:moveTo>
                  <a:cubicBezTo>
                    <a:pt x="422" y="111"/>
                    <a:pt x="401" y="87"/>
                    <a:pt x="374" y="69"/>
                  </a:cubicBezTo>
                  <a:cubicBezTo>
                    <a:pt x="274" y="0"/>
                    <a:pt x="138" y="24"/>
                    <a:pt x="69" y="124"/>
                  </a:cubicBezTo>
                  <a:cubicBezTo>
                    <a:pt x="0" y="223"/>
                    <a:pt x="25" y="359"/>
                    <a:pt x="124" y="428"/>
                  </a:cubicBezTo>
                  <a:cubicBezTo>
                    <a:pt x="151" y="447"/>
                    <a:pt x="181" y="459"/>
                    <a:pt x="212" y="464"/>
                  </a:cubicBezTo>
                  <a:cubicBezTo>
                    <a:pt x="438" y="138"/>
                    <a:pt x="438" y="138"/>
                    <a:pt x="438" y="138"/>
                  </a:cubicBezTo>
                </a:path>
              </a:pathLst>
            </a:custGeom>
            <a:solidFill>
              <a:srgbClr val="70516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 name="Freeform 16"/>
            <p:cNvSpPr/>
            <p:nvPr userDrawn="1">
              <p:custDataLst>
                <p:tags r:id="rId32"/>
              </p:custDataLst>
            </p:nvPr>
          </p:nvSpPr>
          <p:spPr bwMode="auto">
            <a:xfrm>
              <a:off x="3717997" y="3319463"/>
              <a:ext cx="2508250" cy="1774825"/>
            </a:xfrm>
            <a:custGeom>
              <a:avLst/>
              <a:gdLst>
                <a:gd name="T0" fmla="*/ 1580 w 1580"/>
                <a:gd name="T1" fmla="*/ 1118 h 1118"/>
                <a:gd name="T2" fmla="*/ 0 w 1580"/>
                <a:gd name="T3" fmla="*/ 1118 h 1118"/>
                <a:gd name="T4" fmla="*/ 790 w 1580"/>
                <a:gd name="T5" fmla="*/ 0 h 1118"/>
                <a:gd name="T6" fmla="*/ 1580 w 1580"/>
                <a:gd name="T7" fmla="*/ 1118 h 1118"/>
              </a:gdLst>
              <a:ahLst/>
              <a:cxnLst>
                <a:cxn ang="0">
                  <a:pos x="T0" y="T1"/>
                </a:cxn>
                <a:cxn ang="0">
                  <a:pos x="T2" y="T3"/>
                </a:cxn>
                <a:cxn ang="0">
                  <a:pos x="T4" y="T5"/>
                </a:cxn>
                <a:cxn ang="0">
                  <a:pos x="T6" y="T7"/>
                </a:cxn>
              </a:cxnLst>
              <a:rect l="0" t="0" r="r" b="b"/>
              <a:pathLst>
                <a:path w="1580" h="1118">
                  <a:moveTo>
                    <a:pt x="1580" y="1118"/>
                  </a:moveTo>
                  <a:lnTo>
                    <a:pt x="0" y="1118"/>
                  </a:lnTo>
                  <a:lnTo>
                    <a:pt x="790" y="0"/>
                  </a:lnTo>
                  <a:lnTo>
                    <a:pt x="1580" y="1118"/>
                  </a:ln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 name="Freeform 17"/>
            <p:cNvSpPr/>
            <p:nvPr userDrawn="1">
              <p:custDataLst>
                <p:tags r:id="rId33"/>
              </p:custDataLst>
            </p:nvPr>
          </p:nvSpPr>
          <p:spPr bwMode="auto">
            <a:xfrm>
              <a:off x="3717997" y="3319463"/>
              <a:ext cx="2508250" cy="1774825"/>
            </a:xfrm>
            <a:custGeom>
              <a:avLst/>
              <a:gdLst>
                <a:gd name="T0" fmla="*/ 1580 w 1580"/>
                <a:gd name="T1" fmla="*/ 1118 h 1118"/>
                <a:gd name="T2" fmla="*/ 0 w 1580"/>
                <a:gd name="T3" fmla="*/ 1118 h 1118"/>
                <a:gd name="T4" fmla="*/ 790 w 1580"/>
                <a:gd name="T5" fmla="*/ 0 h 1118"/>
                <a:gd name="T6" fmla="*/ 1580 w 1580"/>
                <a:gd name="T7" fmla="*/ 1118 h 1118"/>
              </a:gdLst>
              <a:ahLst/>
              <a:cxnLst>
                <a:cxn ang="0">
                  <a:pos x="T0" y="T1"/>
                </a:cxn>
                <a:cxn ang="0">
                  <a:pos x="T2" y="T3"/>
                </a:cxn>
                <a:cxn ang="0">
                  <a:pos x="T4" y="T5"/>
                </a:cxn>
                <a:cxn ang="0">
                  <a:pos x="T6" y="T7"/>
                </a:cxn>
              </a:cxnLst>
              <a:rect l="0" t="0" r="r" b="b"/>
              <a:pathLst>
                <a:path w="1580" h="1118">
                  <a:moveTo>
                    <a:pt x="1580" y="1118"/>
                  </a:moveTo>
                  <a:lnTo>
                    <a:pt x="0" y="1118"/>
                  </a:lnTo>
                  <a:lnTo>
                    <a:pt x="790" y="0"/>
                  </a:lnTo>
                  <a:lnTo>
                    <a:pt x="1580" y="11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 name="Freeform 18"/>
            <p:cNvSpPr/>
            <p:nvPr userDrawn="1">
              <p:custDataLst>
                <p:tags r:id="rId34"/>
              </p:custDataLst>
            </p:nvPr>
          </p:nvSpPr>
          <p:spPr bwMode="auto">
            <a:xfrm>
              <a:off x="4976885" y="3324225"/>
              <a:ext cx="4763" cy="9525"/>
            </a:xfrm>
            <a:custGeom>
              <a:avLst/>
              <a:gdLst>
                <a:gd name="T0" fmla="*/ 1 w 3"/>
                <a:gd name="T1" fmla="*/ 0 h 6"/>
                <a:gd name="T2" fmla="*/ 0 w 3"/>
                <a:gd name="T3" fmla="*/ 1 h 6"/>
                <a:gd name="T4" fmla="*/ 3 w 3"/>
                <a:gd name="T5" fmla="*/ 6 h 6"/>
                <a:gd name="T6" fmla="*/ 3 w 3"/>
                <a:gd name="T7" fmla="*/ 3 h 6"/>
                <a:gd name="T8" fmla="*/ 1 w 3"/>
                <a:gd name="T9" fmla="*/ 0 h 6"/>
              </a:gdLst>
              <a:ahLst/>
              <a:cxnLst>
                <a:cxn ang="0">
                  <a:pos x="T0" y="T1"/>
                </a:cxn>
                <a:cxn ang="0">
                  <a:pos x="T2" y="T3"/>
                </a:cxn>
                <a:cxn ang="0">
                  <a:pos x="T4" y="T5"/>
                </a:cxn>
                <a:cxn ang="0">
                  <a:pos x="T6" y="T7"/>
                </a:cxn>
                <a:cxn ang="0">
                  <a:pos x="T8" y="T9"/>
                </a:cxn>
              </a:cxnLst>
              <a:rect l="0" t="0" r="r" b="b"/>
              <a:pathLst>
                <a:path w="3" h="6">
                  <a:moveTo>
                    <a:pt x="1" y="0"/>
                  </a:moveTo>
                  <a:lnTo>
                    <a:pt x="0" y="1"/>
                  </a:lnTo>
                  <a:lnTo>
                    <a:pt x="3" y="6"/>
                  </a:lnTo>
                  <a:lnTo>
                    <a:pt x="3" y="3"/>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75000"/>
                    <a:lumOff val="25000"/>
                  </a:schemeClr>
                </a:solidFill>
              </a:endParaRPr>
            </a:p>
          </p:txBody>
        </p:sp>
        <p:sp>
          <p:nvSpPr>
            <p:cNvPr id="22" name="Freeform 19"/>
            <p:cNvSpPr/>
            <p:nvPr userDrawn="1">
              <p:custDataLst>
                <p:tags r:id="rId35"/>
              </p:custDataLst>
            </p:nvPr>
          </p:nvSpPr>
          <p:spPr bwMode="auto">
            <a:xfrm>
              <a:off x="4976885" y="3324225"/>
              <a:ext cx="4763" cy="9525"/>
            </a:xfrm>
            <a:custGeom>
              <a:avLst/>
              <a:gdLst>
                <a:gd name="T0" fmla="*/ 1 w 3"/>
                <a:gd name="T1" fmla="*/ 0 h 6"/>
                <a:gd name="T2" fmla="*/ 0 w 3"/>
                <a:gd name="T3" fmla="*/ 1 h 6"/>
                <a:gd name="T4" fmla="*/ 3 w 3"/>
                <a:gd name="T5" fmla="*/ 6 h 6"/>
                <a:gd name="T6" fmla="*/ 3 w 3"/>
                <a:gd name="T7" fmla="*/ 3 h 6"/>
                <a:gd name="T8" fmla="*/ 1 w 3"/>
                <a:gd name="T9" fmla="*/ 0 h 6"/>
              </a:gdLst>
              <a:ahLst/>
              <a:cxnLst>
                <a:cxn ang="0">
                  <a:pos x="T0" y="T1"/>
                </a:cxn>
                <a:cxn ang="0">
                  <a:pos x="T2" y="T3"/>
                </a:cxn>
                <a:cxn ang="0">
                  <a:pos x="T4" y="T5"/>
                </a:cxn>
                <a:cxn ang="0">
                  <a:pos x="T6" y="T7"/>
                </a:cxn>
                <a:cxn ang="0">
                  <a:pos x="T8" y="T9"/>
                </a:cxn>
              </a:cxnLst>
              <a:rect l="0" t="0" r="r" b="b"/>
              <a:pathLst>
                <a:path w="3" h="6">
                  <a:moveTo>
                    <a:pt x="1" y="0"/>
                  </a:moveTo>
                  <a:lnTo>
                    <a:pt x="0" y="1"/>
                  </a:lnTo>
                  <a:lnTo>
                    <a:pt x="3" y="6"/>
                  </a:lnTo>
                  <a:lnTo>
                    <a:pt x="3" y="3"/>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75000"/>
                    <a:lumOff val="25000"/>
                  </a:schemeClr>
                </a:solidFill>
              </a:endParaRPr>
            </a:p>
          </p:txBody>
        </p:sp>
        <p:sp>
          <p:nvSpPr>
            <p:cNvPr id="23" name="Freeform 20"/>
            <p:cNvSpPr/>
            <p:nvPr userDrawn="1">
              <p:custDataLst>
                <p:tags r:id="rId36"/>
              </p:custDataLst>
            </p:nvPr>
          </p:nvSpPr>
          <p:spPr bwMode="auto">
            <a:xfrm>
              <a:off x="3913260" y="3325813"/>
              <a:ext cx="1068388" cy="1504950"/>
            </a:xfrm>
            <a:custGeom>
              <a:avLst/>
              <a:gdLst>
                <a:gd name="T0" fmla="*/ 1672 w 1680"/>
                <a:gd name="T1" fmla="*/ 0 h 2375"/>
                <a:gd name="T2" fmla="*/ 0 w 1680"/>
                <a:gd name="T3" fmla="*/ 2375 h 2375"/>
                <a:gd name="T4" fmla="*/ 1680 w 1680"/>
                <a:gd name="T5" fmla="*/ 2375 h 2375"/>
                <a:gd name="T6" fmla="*/ 1680 w 1680"/>
                <a:gd name="T7" fmla="*/ 2220 h 2375"/>
                <a:gd name="T8" fmla="*/ 1387 w 1680"/>
                <a:gd name="T9" fmla="*/ 1745 h 2375"/>
                <a:gd name="T10" fmla="*/ 1680 w 1680"/>
                <a:gd name="T11" fmla="*/ 1269 h 2375"/>
                <a:gd name="T12" fmla="*/ 1680 w 1680"/>
                <a:gd name="T13" fmla="*/ 12 h 2375"/>
                <a:gd name="T14" fmla="*/ 1672 w 1680"/>
                <a:gd name="T15" fmla="*/ 0 h 23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0" h="2375">
                  <a:moveTo>
                    <a:pt x="1672" y="0"/>
                  </a:moveTo>
                  <a:cubicBezTo>
                    <a:pt x="0" y="2375"/>
                    <a:pt x="0" y="2375"/>
                    <a:pt x="0" y="2375"/>
                  </a:cubicBezTo>
                  <a:cubicBezTo>
                    <a:pt x="1680" y="2375"/>
                    <a:pt x="1680" y="2375"/>
                    <a:pt x="1680" y="2375"/>
                  </a:cubicBezTo>
                  <a:cubicBezTo>
                    <a:pt x="1680" y="2220"/>
                    <a:pt x="1680" y="2220"/>
                    <a:pt x="1680" y="2220"/>
                  </a:cubicBezTo>
                  <a:cubicBezTo>
                    <a:pt x="1517" y="2212"/>
                    <a:pt x="1387" y="2002"/>
                    <a:pt x="1387" y="1745"/>
                  </a:cubicBezTo>
                  <a:cubicBezTo>
                    <a:pt x="1387" y="1487"/>
                    <a:pt x="1517" y="1277"/>
                    <a:pt x="1680" y="1269"/>
                  </a:cubicBezTo>
                  <a:cubicBezTo>
                    <a:pt x="1680" y="12"/>
                    <a:pt x="1680" y="12"/>
                    <a:pt x="1680" y="12"/>
                  </a:cubicBezTo>
                  <a:cubicBezTo>
                    <a:pt x="1672" y="0"/>
                    <a:pt x="1672" y="0"/>
                    <a:pt x="1672" y="0"/>
                  </a:cubicBezTo>
                </a:path>
              </a:pathLst>
            </a:custGeom>
            <a:solidFill>
              <a:srgbClr val="9EA2C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 name="Freeform 22"/>
            <p:cNvSpPr/>
            <p:nvPr userDrawn="1">
              <p:custDataLst>
                <p:tags r:id="rId37"/>
              </p:custDataLst>
            </p:nvPr>
          </p:nvSpPr>
          <p:spPr bwMode="auto">
            <a:xfrm>
              <a:off x="5083247" y="2773363"/>
              <a:ext cx="3065463" cy="2170112"/>
            </a:xfrm>
            <a:custGeom>
              <a:avLst/>
              <a:gdLst>
                <a:gd name="T0" fmla="*/ 1931 w 1931"/>
                <a:gd name="T1" fmla="*/ 1367 h 1367"/>
                <a:gd name="T2" fmla="*/ 0 w 1931"/>
                <a:gd name="T3" fmla="*/ 1367 h 1367"/>
                <a:gd name="T4" fmla="*/ 966 w 1931"/>
                <a:gd name="T5" fmla="*/ 0 h 1367"/>
                <a:gd name="T6" fmla="*/ 1931 w 1931"/>
                <a:gd name="T7" fmla="*/ 1367 h 1367"/>
              </a:gdLst>
              <a:ahLst/>
              <a:cxnLst>
                <a:cxn ang="0">
                  <a:pos x="T0" y="T1"/>
                </a:cxn>
                <a:cxn ang="0">
                  <a:pos x="T2" y="T3"/>
                </a:cxn>
                <a:cxn ang="0">
                  <a:pos x="T4" y="T5"/>
                </a:cxn>
                <a:cxn ang="0">
                  <a:pos x="T6" y="T7"/>
                </a:cxn>
              </a:cxnLst>
              <a:rect l="0" t="0" r="r" b="b"/>
              <a:pathLst>
                <a:path w="1931" h="1367">
                  <a:moveTo>
                    <a:pt x="1931" y="1367"/>
                  </a:moveTo>
                  <a:lnTo>
                    <a:pt x="0" y="1367"/>
                  </a:lnTo>
                  <a:lnTo>
                    <a:pt x="966" y="0"/>
                  </a:lnTo>
                  <a:lnTo>
                    <a:pt x="1931" y="1367"/>
                  </a:lnTo>
                  <a:close/>
                </a:path>
              </a:pathLst>
            </a:custGeom>
            <a:solidFill>
              <a:srgbClr val="6E485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 name="Freeform 23"/>
            <p:cNvSpPr/>
            <p:nvPr userDrawn="1">
              <p:custDataLst>
                <p:tags r:id="rId38"/>
              </p:custDataLst>
            </p:nvPr>
          </p:nvSpPr>
          <p:spPr bwMode="auto">
            <a:xfrm>
              <a:off x="5083247" y="2773363"/>
              <a:ext cx="3065463" cy="2170112"/>
            </a:xfrm>
            <a:custGeom>
              <a:avLst/>
              <a:gdLst>
                <a:gd name="T0" fmla="*/ 1931 w 1931"/>
                <a:gd name="T1" fmla="*/ 1367 h 1367"/>
                <a:gd name="T2" fmla="*/ 0 w 1931"/>
                <a:gd name="T3" fmla="*/ 1367 h 1367"/>
                <a:gd name="T4" fmla="*/ 966 w 1931"/>
                <a:gd name="T5" fmla="*/ 0 h 1367"/>
                <a:gd name="T6" fmla="*/ 1931 w 1931"/>
                <a:gd name="T7" fmla="*/ 1367 h 1367"/>
              </a:gdLst>
              <a:ahLst/>
              <a:cxnLst>
                <a:cxn ang="0">
                  <a:pos x="T0" y="T1"/>
                </a:cxn>
                <a:cxn ang="0">
                  <a:pos x="T2" y="T3"/>
                </a:cxn>
                <a:cxn ang="0">
                  <a:pos x="T4" y="T5"/>
                </a:cxn>
                <a:cxn ang="0">
                  <a:pos x="T6" y="T7"/>
                </a:cxn>
              </a:cxnLst>
              <a:rect l="0" t="0" r="r" b="b"/>
              <a:pathLst>
                <a:path w="1931" h="1367">
                  <a:moveTo>
                    <a:pt x="1931" y="1367"/>
                  </a:moveTo>
                  <a:lnTo>
                    <a:pt x="0" y="1367"/>
                  </a:lnTo>
                  <a:lnTo>
                    <a:pt x="966" y="0"/>
                  </a:lnTo>
                  <a:lnTo>
                    <a:pt x="1931" y="136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 name="Freeform 24"/>
            <p:cNvSpPr>
              <a:spLocks noEditPoints="1"/>
            </p:cNvSpPr>
            <p:nvPr userDrawn="1">
              <p:custDataLst>
                <p:tags r:id="rId39"/>
              </p:custDataLst>
            </p:nvPr>
          </p:nvSpPr>
          <p:spPr bwMode="auto">
            <a:xfrm>
              <a:off x="5173735" y="2782888"/>
              <a:ext cx="1452563" cy="2047875"/>
            </a:xfrm>
            <a:custGeom>
              <a:avLst/>
              <a:gdLst>
                <a:gd name="T0" fmla="*/ 2020 w 2282"/>
                <a:gd name="T1" fmla="*/ 2671 h 3232"/>
                <a:gd name="T2" fmla="*/ 1583 w 2282"/>
                <a:gd name="T3" fmla="*/ 2952 h 3232"/>
                <a:gd name="T4" fmla="*/ 1583 w 2282"/>
                <a:gd name="T5" fmla="*/ 3232 h 3232"/>
                <a:gd name="T6" fmla="*/ 1975 w 2282"/>
                <a:gd name="T7" fmla="*/ 3232 h 3232"/>
                <a:gd name="T8" fmla="*/ 1975 w 2282"/>
                <a:gd name="T9" fmla="*/ 3231 h 3232"/>
                <a:gd name="T10" fmla="*/ 1975 w 2282"/>
                <a:gd name="T11" fmla="*/ 3231 h 3232"/>
                <a:gd name="T12" fmla="*/ 1975 w 2282"/>
                <a:gd name="T13" fmla="*/ 3229 h 3232"/>
                <a:gd name="T14" fmla="*/ 1975 w 2282"/>
                <a:gd name="T15" fmla="*/ 3229 h 3232"/>
                <a:gd name="T16" fmla="*/ 1975 w 2282"/>
                <a:gd name="T17" fmla="*/ 3227 h 3232"/>
                <a:gd name="T18" fmla="*/ 1975 w 2282"/>
                <a:gd name="T19" fmla="*/ 3227 h 3232"/>
                <a:gd name="T20" fmla="*/ 1975 w 2282"/>
                <a:gd name="T21" fmla="*/ 3225 h 3232"/>
                <a:gd name="T22" fmla="*/ 1975 w 2282"/>
                <a:gd name="T23" fmla="*/ 3224 h 3232"/>
                <a:gd name="T24" fmla="*/ 1975 w 2282"/>
                <a:gd name="T25" fmla="*/ 3223 h 3232"/>
                <a:gd name="T26" fmla="*/ 1975 w 2282"/>
                <a:gd name="T27" fmla="*/ 3222 h 3232"/>
                <a:gd name="T28" fmla="*/ 1975 w 2282"/>
                <a:gd name="T29" fmla="*/ 3220 h 3232"/>
                <a:gd name="T30" fmla="*/ 1975 w 2282"/>
                <a:gd name="T31" fmla="*/ 3220 h 3232"/>
                <a:gd name="T32" fmla="*/ 2020 w 2282"/>
                <a:gd name="T33" fmla="*/ 2671 h 3232"/>
                <a:gd name="T34" fmla="*/ 412 w 2282"/>
                <a:gd name="T35" fmla="*/ 2646 h 3232"/>
                <a:gd name="T36" fmla="*/ 0 w 2282"/>
                <a:gd name="T37" fmla="*/ 3232 h 3232"/>
                <a:gd name="T38" fmla="*/ 1507 w 2282"/>
                <a:gd name="T39" fmla="*/ 3232 h 3232"/>
                <a:gd name="T40" fmla="*/ 1507 w 2282"/>
                <a:gd name="T41" fmla="*/ 2949 h 3232"/>
                <a:gd name="T42" fmla="*/ 1099 w 2282"/>
                <a:gd name="T43" fmla="*/ 2653 h 3232"/>
                <a:gd name="T44" fmla="*/ 757 w 2282"/>
                <a:gd name="T45" fmla="*/ 2902 h 3232"/>
                <a:gd name="T46" fmla="*/ 412 w 2282"/>
                <a:gd name="T47" fmla="*/ 2646 h 3232"/>
                <a:gd name="T48" fmla="*/ 2274 w 2282"/>
                <a:gd name="T49" fmla="*/ 0 h 3232"/>
                <a:gd name="T50" fmla="*/ 1075 w 2282"/>
                <a:gd name="T51" fmla="*/ 1704 h 3232"/>
                <a:gd name="T52" fmla="*/ 1199 w 2282"/>
                <a:gd name="T53" fmla="*/ 2085 h 3232"/>
                <a:gd name="T54" fmla="*/ 1564 w 2282"/>
                <a:gd name="T55" fmla="*/ 1932 h 3232"/>
                <a:gd name="T56" fmla="*/ 2071 w 2282"/>
                <a:gd name="T57" fmla="*/ 2384 h 3232"/>
                <a:gd name="T58" fmla="*/ 2282 w 2282"/>
                <a:gd name="T59" fmla="*/ 1709 h 3232"/>
                <a:gd name="T60" fmla="*/ 2282 w 2282"/>
                <a:gd name="T61" fmla="*/ 10 h 3232"/>
                <a:gd name="T62" fmla="*/ 2274 w 2282"/>
                <a:gd name="T63" fmla="*/ 0 h 3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82" h="3231">
                  <a:moveTo>
                    <a:pt x="2020" y="2671"/>
                  </a:moveTo>
                  <a:cubicBezTo>
                    <a:pt x="1938" y="2832"/>
                    <a:pt x="1774" y="2945"/>
                    <a:pt x="1583" y="2952"/>
                  </a:cubicBezTo>
                  <a:cubicBezTo>
                    <a:pt x="1583" y="3232"/>
                    <a:pt x="1583" y="3232"/>
                    <a:pt x="1583" y="3232"/>
                  </a:cubicBezTo>
                  <a:cubicBezTo>
                    <a:pt x="1975" y="3232"/>
                    <a:pt x="1975" y="3232"/>
                    <a:pt x="1975" y="3232"/>
                  </a:cubicBezTo>
                  <a:cubicBezTo>
                    <a:pt x="1975" y="3232"/>
                    <a:pt x="1975" y="3232"/>
                    <a:pt x="1975" y="3231"/>
                  </a:cubicBezTo>
                  <a:cubicBezTo>
                    <a:pt x="1975" y="3231"/>
                    <a:pt x="1975" y="3231"/>
                    <a:pt x="1975" y="3231"/>
                  </a:cubicBezTo>
                  <a:cubicBezTo>
                    <a:pt x="1975" y="3231"/>
                    <a:pt x="1975" y="3230"/>
                    <a:pt x="1975" y="3229"/>
                  </a:cubicBezTo>
                  <a:cubicBezTo>
                    <a:pt x="1975" y="3229"/>
                    <a:pt x="1975" y="3229"/>
                    <a:pt x="1975" y="3229"/>
                  </a:cubicBezTo>
                  <a:cubicBezTo>
                    <a:pt x="1975" y="3228"/>
                    <a:pt x="1975" y="3228"/>
                    <a:pt x="1975" y="3227"/>
                  </a:cubicBezTo>
                  <a:cubicBezTo>
                    <a:pt x="1975" y="3227"/>
                    <a:pt x="1975" y="3227"/>
                    <a:pt x="1975" y="3227"/>
                  </a:cubicBezTo>
                  <a:cubicBezTo>
                    <a:pt x="1975" y="3226"/>
                    <a:pt x="1975" y="3225"/>
                    <a:pt x="1975" y="3225"/>
                  </a:cubicBezTo>
                  <a:cubicBezTo>
                    <a:pt x="1975" y="3225"/>
                    <a:pt x="1975" y="3224"/>
                    <a:pt x="1975" y="3224"/>
                  </a:cubicBezTo>
                  <a:cubicBezTo>
                    <a:pt x="1975" y="3224"/>
                    <a:pt x="1975" y="3223"/>
                    <a:pt x="1975" y="3223"/>
                  </a:cubicBezTo>
                  <a:cubicBezTo>
                    <a:pt x="1975" y="3222"/>
                    <a:pt x="1975" y="3222"/>
                    <a:pt x="1975" y="3222"/>
                  </a:cubicBezTo>
                  <a:cubicBezTo>
                    <a:pt x="1975" y="3222"/>
                    <a:pt x="1975" y="3221"/>
                    <a:pt x="1975" y="3220"/>
                  </a:cubicBezTo>
                  <a:cubicBezTo>
                    <a:pt x="1975" y="3220"/>
                    <a:pt x="1975" y="3220"/>
                    <a:pt x="1975" y="3220"/>
                  </a:cubicBezTo>
                  <a:cubicBezTo>
                    <a:pt x="1979" y="3032"/>
                    <a:pt x="1994" y="2848"/>
                    <a:pt x="2020" y="2671"/>
                  </a:cubicBezTo>
                  <a:moveTo>
                    <a:pt x="412" y="2646"/>
                  </a:moveTo>
                  <a:cubicBezTo>
                    <a:pt x="0" y="3232"/>
                    <a:pt x="0" y="3232"/>
                    <a:pt x="0" y="3232"/>
                  </a:cubicBezTo>
                  <a:cubicBezTo>
                    <a:pt x="1507" y="3232"/>
                    <a:pt x="1507" y="3232"/>
                    <a:pt x="1507" y="3232"/>
                  </a:cubicBezTo>
                  <a:cubicBezTo>
                    <a:pt x="1507" y="2949"/>
                    <a:pt x="1507" y="2949"/>
                    <a:pt x="1507" y="2949"/>
                  </a:cubicBezTo>
                  <a:cubicBezTo>
                    <a:pt x="1325" y="2929"/>
                    <a:pt x="1172" y="2813"/>
                    <a:pt x="1099" y="2653"/>
                  </a:cubicBezTo>
                  <a:cubicBezTo>
                    <a:pt x="1017" y="2805"/>
                    <a:pt x="894" y="2902"/>
                    <a:pt x="757" y="2902"/>
                  </a:cubicBezTo>
                  <a:cubicBezTo>
                    <a:pt x="619" y="2902"/>
                    <a:pt x="494" y="2802"/>
                    <a:pt x="412" y="2646"/>
                  </a:cubicBezTo>
                  <a:moveTo>
                    <a:pt x="2274" y="0"/>
                  </a:moveTo>
                  <a:cubicBezTo>
                    <a:pt x="1075" y="1704"/>
                    <a:pt x="1075" y="1704"/>
                    <a:pt x="1075" y="1704"/>
                  </a:cubicBezTo>
                  <a:cubicBezTo>
                    <a:pt x="1139" y="1806"/>
                    <a:pt x="1183" y="1938"/>
                    <a:pt x="1199" y="2085"/>
                  </a:cubicBezTo>
                  <a:cubicBezTo>
                    <a:pt x="1291" y="1991"/>
                    <a:pt x="1421" y="1932"/>
                    <a:pt x="1564" y="1932"/>
                  </a:cubicBezTo>
                  <a:cubicBezTo>
                    <a:pt x="1826" y="1932"/>
                    <a:pt x="2042" y="2130"/>
                    <a:pt x="2071" y="2384"/>
                  </a:cubicBezTo>
                  <a:cubicBezTo>
                    <a:pt x="2123" y="2142"/>
                    <a:pt x="2194" y="1916"/>
                    <a:pt x="2282" y="1709"/>
                  </a:cubicBezTo>
                  <a:cubicBezTo>
                    <a:pt x="2282" y="10"/>
                    <a:pt x="2282" y="10"/>
                    <a:pt x="2282" y="10"/>
                  </a:cubicBezTo>
                  <a:cubicBezTo>
                    <a:pt x="2274" y="0"/>
                    <a:pt x="2274" y="0"/>
                    <a:pt x="2274" y="0"/>
                  </a:cubicBezTo>
                </a:path>
              </a:pathLst>
            </a:custGeom>
            <a:solidFill>
              <a:srgbClr val="81566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 name="Oval 25"/>
            <p:cNvSpPr>
              <a:spLocks noChangeArrowheads="1"/>
            </p:cNvSpPr>
            <p:nvPr userDrawn="1">
              <p:custDataLst>
                <p:tags r:id="rId40"/>
              </p:custDataLst>
            </p:nvPr>
          </p:nvSpPr>
          <p:spPr bwMode="auto">
            <a:xfrm>
              <a:off x="4795910" y="4130675"/>
              <a:ext cx="385763" cy="601662"/>
            </a:xfrm>
            <a:prstGeom prst="ellipse">
              <a:avLst/>
            </a:prstGeom>
            <a:solidFill>
              <a:srgbClr val="FFB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 name="Freeform 26"/>
            <p:cNvSpPr/>
            <p:nvPr userDrawn="1">
              <p:custDataLst>
                <p:tags r:id="rId41"/>
              </p:custDataLst>
            </p:nvPr>
          </p:nvSpPr>
          <p:spPr bwMode="auto">
            <a:xfrm>
              <a:off x="4800672" y="4130675"/>
              <a:ext cx="185738" cy="601662"/>
            </a:xfrm>
            <a:custGeom>
              <a:avLst/>
              <a:gdLst>
                <a:gd name="T0" fmla="*/ 290 w 290"/>
                <a:gd name="T1" fmla="*/ 0 h 951"/>
                <a:gd name="T2" fmla="*/ 0 w 290"/>
                <a:gd name="T3" fmla="*/ 476 h 951"/>
                <a:gd name="T4" fmla="*/ 290 w 290"/>
                <a:gd name="T5" fmla="*/ 951 h 951"/>
                <a:gd name="T6" fmla="*/ 290 w 290"/>
                <a:gd name="T7" fmla="*/ 0 h 951"/>
              </a:gdLst>
              <a:ahLst/>
              <a:cxnLst>
                <a:cxn ang="0">
                  <a:pos x="T0" y="T1"/>
                </a:cxn>
                <a:cxn ang="0">
                  <a:pos x="T2" y="T3"/>
                </a:cxn>
                <a:cxn ang="0">
                  <a:pos x="T4" y="T5"/>
                </a:cxn>
                <a:cxn ang="0">
                  <a:pos x="T6" y="T7"/>
                </a:cxn>
              </a:cxnLst>
              <a:rect l="0" t="0" r="r" b="b"/>
              <a:pathLst>
                <a:path w="290" h="951">
                  <a:moveTo>
                    <a:pt x="290" y="0"/>
                  </a:moveTo>
                  <a:cubicBezTo>
                    <a:pt x="129" y="10"/>
                    <a:pt x="0" y="219"/>
                    <a:pt x="0" y="476"/>
                  </a:cubicBezTo>
                  <a:cubicBezTo>
                    <a:pt x="0" y="732"/>
                    <a:pt x="129" y="941"/>
                    <a:pt x="290" y="951"/>
                  </a:cubicBezTo>
                  <a:cubicBezTo>
                    <a:pt x="290" y="0"/>
                    <a:pt x="290" y="0"/>
                    <a:pt x="290" y="0"/>
                  </a:cubicBezTo>
                </a:path>
              </a:pathLst>
            </a:custGeom>
            <a:solidFill>
              <a:srgbClr val="FFD6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 name="Freeform 27"/>
            <p:cNvSpPr/>
            <p:nvPr userDrawn="1">
              <p:custDataLst>
                <p:tags r:id="rId42"/>
              </p:custDataLst>
            </p:nvPr>
          </p:nvSpPr>
          <p:spPr bwMode="auto">
            <a:xfrm>
              <a:off x="4961010" y="4464050"/>
              <a:ext cx="58738" cy="485775"/>
            </a:xfrm>
            <a:custGeom>
              <a:avLst/>
              <a:gdLst>
                <a:gd name="T0" fmla="*/ 92 w 92"/>
                <a:gd name="T1" fmla="*/ 767 h 767"/>
                <a:gd name="T2" fmla="*/ 92 w 92"/>
                <a:gd name="T3" fmla="*/ 41 h 767"/>
                <a:gd name="T4" fmla="*/ 51 w 92"/>
                <a:gd name="T5" fmla="*/ 0 h 767"/>
                <a:gd name="T6" fmla="*/ 41 w 92"/>
                <a:gd name="T7" fmla="*/ 0 h 767"/>
                <a:gd name="T8" fmla="*/ 0 w 92"/>
                <a:gd name="T9" fmla="*/ 41 h 767"/>
                <a:gd name="T10" fmla="*/ 0 w 92"/>
                <a:gd name="T11" fmla="*/ 767 h 767"/>
                <a:gd name="T12" fmla="*/ 92 w 92"/>
                <a:gd name="T13" fmla="*/ 767 h 767"/>
              </a:gdLst>
              <a:ahLst/>
              <a:cxnLst>
                <a:cxn ang="0">
                  <a:pos x="T0" y="T1"/>
                </a:cxn>
                <a:cxn ang="0">
                  <a:pos x="T2" y="T3"/>
                </a:cxn>
                <a:cxn ang="0">
                  <a:pos x="T4" y="T5"/>
                </a:cxn>
                <a:cxn ang="0">
                  <a:pos x="T6" y="T7"/>
                </a:cxn>
                <a:cxn ang="0">
                  <a:pos x="T8" y="T9"/>
                </a:cxn>
                <a:cxn ang="0">
                  <a:pos x="T10" y="T11"/>
                </a:cxn>
                <a:cxn ang="0">
                  <a:pos x="T12" y="T13"/>
                </a:cxn>
              </a:cxnLst>
              <a:rect l="0" t="0" r="r" b="b"/>
              <a:pathLst>
                <a:path w="92" h="767">
                  <a:moveTo>
                    <a:pt x="92" y="767"/>
                  </a:moveTo>
                  <a:cubicBezTo>
                    <a:pt x="92" y="41"/>
                    <a:pt x="92" y="41"/>
                    <a:pt x="92" y="41"/>
                  </a:cubicBezTo>
                  <a:cubicBezTo>
                    <a:pt x="92" y="19"/>
                    <a:pt x="74" y="0"/>
                    <a:pt x="51" y="0"/>
                  </a:cubicBezTo>
                  <a:cubicBezTo>
                    <a:pt x="41" y="0"/>
                    <a:pt x="41" y="0"/>
                    <a:pt x="41" y="0"/>
                  </a:cubicBezTo>
                  <a:cubicBezTo>
                    <a:pt x="18" y="0"/>
                    <a:pt x="0" y="19"/>
                    <a:pt x="0" y="41"/>
                  </a:cubicBezTo>
                  <a:cubicBezTo>
                    <a:pt x="0" y="767"/>
                    <a:pt x="0" y="767"/>
                    <a:pt x="0" y="767"/>
                  </a:cubicBezTo>
                  <a:lnTo>
                    <a:pt x="92" y="767"/>
                  </a:lnTo>
                  <a:close/>
                </a:path>
              </a:pathLst>
            </a:custGeom>
            <a:solidFill>
              <a:srgbClr val="B95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 name="Freeform 28"/>
            <p:cNvSpPr/>
            <p:nvPr userDrawn="1">
              <p:custDataLst>
                <p:tags r:id="rId43"/>
              </p:custDataLst>
            </p:nvPr>
          </p:nvSpPr>
          <p:spPr bwMode="auto">
            <a:xfrm>
              <a:off x="6431035" y="3090863"/>
              <a:ext cx="2209800" cy="1838325"/>
            </a:xfrm>
            <a:custGeom>
              <a:avLst/>
              <a:gdLst>
                <a:gd name="T0" fmla="*/ 3474 w 3474"/>
                <a:gd name="T1" fmla="*/ 2901 h 2901"/>
                <a:gd name="T2" fmla="*/ 3474 w 3474"/>
                <a:gd name="T3" fmla="*/ 2833 h 2901"/>
                <a:gd name="T4" fmla="*/ 1737 w 3474"/>
                <a:gd name="T5" fmla="*/ 0 h 2901"/>
                <a:gd name="T6" fmla="*/ 0 w 3474"/>
                <a:gd name="T7" fmla="*/ 2833 h 2901"/>
                <a:gd name="T8" fmla="*/ 1 w 3474"/>
                <a:gd name="T9" fmla="*/ 2901 h 2901"/>
                <a:gd name="T10" fmla="*/ 3474 w 3474"/>
                <a:gd name="T11" fmla="*/ 2901 h 2901"/>
              </a:gdLst>
              <a:ahLst/>
              <a:cxnLst>
                <a:cxn ang="0">
                  <a:pos x="T0" y="T1"/>
                </a:cxn>
                <a:cxn ang="0">
                  <a:pos x="T2" y="T3"/>
                </a:cxn>
                <a:cxn ang="0">
                  <a:pos x="T4" y="T5"/>
                </a:cxn>
                <a:cxn ang="0">
                  <a:pos x="T6" y="T7"/>
                </a:cxn>
                <a:cxn ang="0">
                  <a:pos x="T8" y="T9"/>
                </a:cxn>
                <a:cxn ang="0">
                  <a:pos x="T10" y="T11"/>
                </a:cxn>
              </a:cxnLst>
              <a:rect l="0" t="0" r="r" b="b"/>
              <a:pathLst>
                <a:path w="3474" h="2901">
                  <a:moveTo>
                    <a:pt x="3474" y="2901"/>
                  </a:moveTo>
                  <a:cubicBezTo>
                    <a:pt x="3474" y="2878"/>
                    <a:pt x="3474" y="2856"/>
                    <a:pt x="3474" y="2833"/>
                  </a:cubicBezTo>
                  <a:cubicBezTo>
                    <a:pt x="3474" y="1268"/>
                    <a:pt x="2697" y="0"/>
                    <a:pt x="1737" y="0"/>
                  </a:cubicBezTo>
                  <a:cubicBezTo>
                    <a:pt x="778" y="0"/>
                    <a:pt x="0" y="1268"/>
                    <a:pt x="0" y="2833"/>
                  </a:cubicBezTo>
                  <a:cubicBezTo>
                    <a:pt x="0" y="2856"/>
                    <a:pt x="0" y="2878"/>
                    <a:pt x="1" y="2901"/>
                  </a:cubicBezTo>
                  <a:cubicBezTo>
                    <a:pt x="3474" y="2901"/>
                    <a:pt x="3474" y="2901"/>
                    <a:pt x="3474" y="2901"/>
                  </a:cubicBezTo>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 name="Freeform 29"/>
            <p:cNvSpPr>
              <a:spLocks noEditPoints="1"/>
            </p:cNvSpPr>
            <p:nvPr userDrawn="1">
              <p:custDataLst>
                <p:tags r:id="rId44"/>
              </p:custDataLst>
            </p:nvPr>
          </p:nvSpPr>
          <p:spPr bwMode="auto">
            <a:xfrm flipH="1">
              <a:off x="6431035" y="4822825"/>
              <a:ext cx="0" cy="7937"/>
            </a:xfrm>
            <a:custGeom>
              <a:avLst/>
              <a:gdLst>
                <a:gd name="T0" fmla="*/ 11 h 11"/>
                <a:gd name="T1" fmla="*/ 11 h 11"/>
                <a:gd name="T2" fmla="*/ 11 h 11"/>
                <a:gd name="T3" fmla="*/ 9 h 11"/>
                <a:gd name="T4" fmla="*/ 9 h 11"/>
                <a:gd name="T5" fmla="*/ 9 h 11"/>
                <a:gd name="T6" fmla="*/ 7 h 11"/>
                <a:gd name="T7" fmla="*/ 7 h 11"/>
                <a:gd name="T8" fmla="*/ 7 h 11"/>
                <a:gd name="T9" fmla="*/ 4 h 11"/>
                <a:gd name="T10" fmla="*/ 5 h 11"/>
                <a:gd name="T11" fmla="*/ 4 h 11"/>
                <a:gd name="T12" fmla="*/ 2 h 11"/>
                <a:gd name="T13" fmla="*/ 3 h 11"/>
                <a:gd name="T14" fmla="*/ 2 h 11"/>
                <a:gd name="T15" fmla="*/ 0 h 11"/>
                <a:gd name="T16" fmla="*/ 0 h 11"/>
                <a:gd name="T17" fmla="*/ 0 h 1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Lst>
              <a:rect l="0" t="0" r="r" b="b"/>
              <a:pathLst>
                <a:path h="11">
                  <a:moveTo>
                    <a:pt x="0" y="11"/>
                  </a:moveTo>
                  <a:cubicBezTo>
                    <a:pt x="0" y="11"/>
                    <a:pt x="0" y="11"/>
                    <a:pt x="0" y="11"/>
                  </a:cubicBezTo>
                  <a:cubicBezTo>
                    <a:pt x="0" y="11"/>
                    <a:pt x="0" y="11"/>
                    <a:pt x="0" y="11"/>
                  </a:cubicBezTo>
                  <a:moveTo>
                    <a:pt x="0" y="9"/>
                  </a:moveTo>
                  <a:cubicBezTo>
                    <a:pt x="0" y="9"/>
                    <a:pt x="0" y="9"/>
                    <a:pt x="0" y="9"/>
                  </a:cubicBezTo>
                  <a:cubicBezTo>
                    <a:pt x="0" y="9"/>
                    <a:pt x="0" y="9"/>
                    <a:pt x="0" y="9"/>
                  </a:cubicBezTo>
                  <a:moveTo>
                    <a:pt x="0" y="7"/>
                  </a:moveTo>
                  <a:cubicBezTo>
                    <a:pt x="0" y="7"/>
                    <a:pt x="0" y="7"/>
                    <a:pt x="0" y="7"/>
                  </a:cubicBezTo>
                  <a:cubicBezTo>
                    <a:pt x="0" y="7"/>
                    <a:pt x="0" y="7"/>
                    <a:pt x="0" y="7"/>
                  </a:cubicBezTo>
                  <a:moveTo>
                    <a:pt x="0" y="4"/>
                  </a:moveTo>
                  <a:cubicBezTo>
                    <a:pt x="0" y="4"/>
                    <a:pt x="0" y="5"/>
                    <a:pt x="0" y="5"/>
                  </a:cubicBezTo>
                  <a:cubicBezTo>
                    <a:pt x="0" y="5"/>
                    <a:pt x="0" y="5"/>
                    <a:pt x="0" y="4"/>
                  </a:cubicBezTo>
                  <a:moveTo>
                    <a:pt x="0" y="2"/>
                  </a:moveTo>
                  <a:cubicBezTo>
                    <a:pt x="0" y="2"/>
                    <a:pt x="0" y="2"/>
                    <a:pt x="0" y="3"/>
                  </a:cubicBezTo>
                  <a:cubicBezTo>
                    <a:pt x="0" y="2"/>
                    <a:pt x="0" y="2"/>
                    <a:pt x="0" y="2"/>
                  </a:cubicBezTo>
                  <a:moveTo>
                    <a:pt x="0" y="0"/>
                  </a:moveTo>
                  <a:cubicBezTo>
                    <a:pt x="0" y="0"/>
                    <a:pt x="0" y="0"/>
                    <a:pt x="0" y="0"/>
                  </a:cubicBezTo>
                  <a:cubicBezTo>
                    <a:pt x="0" y="0"/>
                    <a:pt x="0" y="0"/>
                    <a:pt x="0" y="0"/>
                  </a:cubicBezTo>
                </a:path>
              </a:pathLst>
            </a:custGeom>
            <a:solidFill>
              <a:srgbClr val="94597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 name="Freeform 30"/>
            <p:cNvSpPr>
              <a:spLocks noEditPoints="1"/>
            </p:cNvSpPr>
            <p:nvPr userDrawn="1">
              <p:custDataLst>
                <p:tags r:id="rId45"/>
              </p:custDataLst>
            </p:nvPr>
          </p:nvSpPr>
          <p:spPr bwMode="auto">
            <a:xfrm>
              <a:off x="6431035" y="3092450"/>
              <a:ext cx="1214438" cy="1738312"/>
            </a:xfrm>
            <a:custGeom>
              <a:avLst/>
              <a:gdLst>
                <a:gd name="T0" fmla="*/ 1075 w 1908"/>
                <a:gd name="T1" fmla="*/ 642 h 2745"/>
                <a:gd name="T2" fmla="*/ 1089 w 1908"/>
                <a:gd name="T3" fmla="*/ 680 h 2745"/>
                <a:gd name="T4" fmla="*/ 1089 w 1908"/>
                <a:gd name="T5" fmla="*/ 2372 h 2745"/>
                <a:gd name="T6" fmla="*/ 1080 w 1908"/>
                <a:gd name="T7" fmla="*/ 2377 h 2745"/>
                <a:gd name="T8" fmla="*/ 1072 w 1908"/>
                <a:gd name="T9" fmla="*/ 2376 h 2745"/>
                <a:gd name="T10" fmla="*/ 1056 w 1908"/>
                <a:gd name="T11" fmla="*/ 2376 h 2745"/>
                <a:gd name="T12" fmla="*/ 1056 w 1908"/>
                <a:gd name="T13" fmla="*/ 2377 h 2745"/>
                <a:gd name="T14" fmla="*/ 1056 w 1908"/>
                <a:gd name="T15" fmla="*/ 2377 h 2745"/>
                <a:gd name="T16" fmla="*/ 1056 w 1908"/>
                <a:gd name="T17" fmla="*/ 2377 h 2745"/>
                <a:gd name="T18" fmla="*/ 1056 w 1908"/>
                <a:gd name="T19" fmla="*/ 2376 h 2745"/>
                <a:gd name="T20" fmla="*/ 1060 w 1908"/>
                <a:gd name="T21" fmla="*/ 642 h 2745"/>
                <a:gd name="T22" fmla="*/ 1680 w 1908"/>
                <a:gd name="T23" fmla="*/ 0 h 2745"/>
                <a:gd name="T24" fmla="*/ 99 w 1908"/>
                <a:gd name="T25" fmla="*/ 1955 h 2745"/>
                <a:gd name="T26" fmla="*/ 99 w 1908"/>
                <a:gd name="T27" fmla="*/ 1955 h 2745"/>
                <a:gd name="T28" fmla="*/ 0 w 1908"/>
                <a:gd name="T29" fmla="*/ 2733 h 2745"/>
                <a:gd name="T30" fmla="*/ 0 w 1908"/>
                <a:gd name="T31" fmla="*/ 2735 h 2745"/>
                <a:gd name="T32" fmla="*/ 0 w 1908"/>
                <a:gd name="T33" fmla="*/ 2737 h 2745"/>
                <a:gd name="T34" fmla="*/ 0 w 1908"/>
                <a:gd name="T35" fmla="*/ 2740 h 2745"/>
                <a:gd name="T36" fmla="*/ 0 w 1908"/>
                <a:gd name="T37" fmla="*/ 2742 h 2745"/>
                <a:gd name="T38" fmla="*/ 0 w 1908"/>
                <a:gd name="T39" fmla="*/ 2744 h 2745"/>
                <a:gd name="T40" fmla="*/ 0 w 1908"/>
                <a:gd name="T41" fmla="*/ 2745 h 2745"/>
                <a:gd name="T42" fmla="*/ 267 w 1908"/>
                <a:gd name="T43" fmla="*/ 2562 h 2745"/>
                <a:gd name="T44" fmla="*/ 336 w 1908"/>
                <a:gd name="T45" fmla="*/ 2571 h 2745"/>
                <a:gd name="T46" fmla="*/ 336 w 1908"/>
                <a:gd name="T47" fmla="*/ 2570 h 2745"/>
                <a:gd name="T48" fmla="*/ 336 w 1908"/>
                <a:gd name="T49" fmla="*/ 2570 h 2745"/>
                <a:gd name="T50" fmla="*/ 336 w 1908"/>
                <a:gd name="T51" fmla="*/ 2569 h 2745"/>
                <a:gd name="T52" fmla="*/ 336 w 1908"/>
                <a:gd name="T53" fmla="*/ 2568 h 2745"/>
                <a:gd name="T54" fmla="*/ 336 w 1908"/>
                <a:gd name="T55" fmla="*/ 2567 h 2745"/>
                <a:gd name="T56" fmla="*/ 336 w 1908"/>
                <a:gd name="T57" fmla="*/ 2566 h 2745"/>
                <a:gd name="T58" fmla="*/ 336 w 1908"/>
                <a:gd name="T59" fmla="*/ 2566 h 2745"/>
                <a:gd name="T60" fmla="*/ 336 w 1908"/>
                <a:gd name="T61" fmla="*/ 2562 h 2745"/>
                <a:gd name="T62" fmla="*/ 336 w 1908"/>
                <a:gd name="T63" fmla="*/ 2562 h 2745"/>
                <a:gd name="T64" fmla="*/ 336 w 1908"/>
                <a:gd name="T65" fmla="*/ 2561 h 2745"/>
                <a:gd name="T66" fmla="*/ 337 w 1908"/>
                <a:gd name="T67" fmla="*/ 2560 h 2745"/>
                <a:gd name="T68" fmla="*/ 337 w 1908"/>
                <a:gd name="T69" fmla="*/ 2559 h 2745"/>
                <a:gd name="T70" fmla="*/ 337 w 1908"/>
                <a:gd name="T71" fmla="*/ 2559 h 2745"/>
                <a:gd name="T72" fmla="*/ 337 w 1908"/>
                <a:gd name="T73" fmla="*/ 2558 h 2745"/>
                <a:gd name="T74" fmla="*/ 337 w 1908"/>
                <a:gd name="T75" fmla="*/ 2557 h 2745"/>
                <a:gd name="T76" fmla="*/ 337 w 1908"/>
                <a:gd name="T77" fmla="*/ 2556 h 2745"/>
                <a:gd name="T78" fmla="*/ 337 w 1908"/>
                <a:gd name="T79" fmla="*/ 2555 h 2745"/>
                <a:gd name="T80" fmla="*/ 337 w 1908"/>
                <a:gd name="T81" fmla="*/ 2555 h 2745"/>
                <a:gd name="T82" fmla="*/ 337 w 1908"/>
                <a:gd name="T83" fmla="*/ 2554 h 2745"/>
                <a:gd name="T84" fmla="*/ 337 w 1908"/>
                <a:gd name="T85" fmla="*/ 2553 h 2745"/>
                <a:gd name="T86" fmla="*/ 838 w 1908"/>
                <a:gd name="T87" fmla="*/ 2514 h 2745"/>
                <a:gd name="T88" fmla="*/ 868 w 1908"/>
                <a:gd name="T89" fmla="*/ 2513 h 2745"/>
                <a:gd name="T90" fmla="*/ 1331 w 1908"/>
                <a:gd name="T91" fmla="*/ 2745 h 2745"/>
                <a:gd name="T92" fmla="*/ 1485 w 1908"/>
                <a:gd name="T93" fmla="*/ 2665 h 2745"/>
                <a:gd name="T94" fmla="*/ 1630 w 1908"/>
                <a:gd name="T95" fmla="*/ 2477 h 2745"/>
                <a:gd name="T96" fmla="*/ 1680 w 1908"/>
                <a:gd name="T97" fmla="*/ 2003 h 2745"/>
                <a:gd name="T98" fmla="*/ 1680 w 1908"/>
                <a:gd name="T99" fmla="*/ 1672 h 2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08" h="2745">
                  <a:moveTo>
                    <a:pt x="1068" y="652"/>
                  </a:moveTo>
                  <a:cubicBezTo>
                    <a:pt x="1072" y="646"/>
                    <a:pt x="1075" y="642"/>
                    <a:pt x="1075" y="642"/>
                  </a:cubicBezTo>
                  <a:cubicBezTo>
                    <a:pt x="1075" y="642"/>
                    <a:pt x="1080" y="649"/>
                    <a:pt x="1089" y="660"/>
                  </a:cubicBezTo>
                  <a:cubicBezTo>
                    <a:pt x="1089" y="680"/>
                    <a:pt x="1089" y="680"/>
                    <a:pt x="1089" y="680"/>
                  </a:cubicBezTo>
                  <a:cubicBezTo>
                    <a:pt x="1151" y="760"/>
                    <a:pt x="1299" y="958"/>
                    <a:pt x="1451" y="1204"/>
                  </a:cubicBezTo>
                  <a:cubicBezTo>
                    <a:pt x="1908" y="1946"/>
                    <a:pt x="1443" y="2322"/>
                    <a:pt x="1089" y="2372"/>
                  </a:cubicBezTo>
                  <a:cubicBezTo>
                    <a:pt x="1089" y="2377"/>
                    <a:pt x="1089" y="2377"/>
                    <a:pt x="1089" y="2377"/>
                  </a:cubicBezTo>
                  <a:cubicBezTo>
                    <a:pt x="1072" y="2377"/>
                    <a:pt x="1084" y="2377"/>
                    <a:pt x="1080" y="2377"/>
                  </a:cubicBezTo>
                  <a:cubicBezTo>
                    <a:pt x="1076" y="2377"/>
                    <a:pt x="1072" y="2377"/>
                    <a:pt x="1072" y="2377"/>
                  </a:cubicBezTo>
                  <a:cubicBezTo>
                    <a:pt x="1072" y="2376"/>
                    <a:pt x="1072" y="2376"/>
                    <a:pt x="1072" y="2376"/>
                  </a:cubicBezTo>
                  <a:cubicBezTo>
                    <a:pt x="1069" y="2376"/>
                    <a:pt x="1067" y="2376"/>
                    <a:pt x="1064" y="2375"/>
                  </a:cubicBezTo>
                  <a:cubicBezTo>
                    <a:pt x="1061" y="2376"/>
                    <a:pt x="1059" y="2376"/>
                    <a:pt x="1056" y="2376"/>
                  </a:cubicBezTo>
                  <a:cubicBezTo>
                    <a:pt x="1056" y="2377"/>
                    <a:pt x="1056" y="2377"/>
                    <a:pt x="1056" y="2377"/>
                  </a:cubicBezTo>
                  <a:cubicBezTo>
                    <a:pt x="1060" y="2377"/>
                    <a:pt x="1056" y="2377"/>
                    <a:pt x="1056" y="2377"/>
                  </a:cubicBezTo>
                  <a:cubicBezTo>
                    <a:pt x="1056" y="2377"/>
                    <a:pt x="1056" y="2377"/>
                    <a:pt x="1056" y="2377"/>
                  </a:cubicBezTo>
                  <a:cubicBezTo>
                    <a:pt x="1056" y="2377"/>
                    <a:pt x="1056" y="2377"/>
                    <a:pt x="1056" y="2377"/>
                  </a:cubicBezTo>
                  <a:cubicBezTo>
                    <a:pt x="1056" y="2377"/>
                    <a:pt x="1056" y="2377"/>
                    <a:pt x="1056" y="2377"/>
                  </a:cubicBezTo>
                  <a:cubicBezTo>
                    <a:pt x="1056" y="2377"/>
                    <a:pt x="1056" y="2377"/>
                    <a:pt x="1056" y="2377"/>
                  </a:cubicBezTo>
                  <a:cubicBezTo>
                    <a:pt x="1056" y="2377"/>
                    <a:pt x="1052" y="2377"/>
                    <a:pt x="1056" y="2377"/>
                  </a:cubicBezTo>
                  <a:cubicBezTo>
                    <a:pt x="1056" y="2376"/>
                    <a:pt x="1056" y="2376"/>
                    <a:pt x="1056" y="2376"/>
                  </a:cubicBezTo>
                  <a:cubicBezTo>
                    <a:pt x="740" y="2346"/>
                    <a:pt x="188" y="1922"/>
                    <a:pt x="669" y="1204"/>
                  </a:cubicBezTo>
                  <a:cubicBezTo>
                    <a:pt x="878" y="891"/>
                    <a:pt x="1060" y="642"/>
                    <a:pt x="1060" y="642"/>
                  </a:cubicBezTo>
                  <a:cubicBezTo>
                    <a:pt x="1060" y="642"/>
                    <a:pt x="1063" y="646"/>
                    <a:pt x="1068" y="652"/>
                  </a:cubicBezTo>
                  <a:moveTo>
                    <a:pt x="1680" y="0"/>
                  </a:moveTo>
                  <a:cubicBezTo>
                    <a:pt x="946" y="38"/>
                    <a:pt x="327" y="819"/>
                    <a:pt x="96" y="1897"/>
                  </a:cubicBezTo>
                  <a:cubicBezTo>
                    <a:pt x="98" y="1916"/>
                    <a:pt x="99" y="1935"/>
                    <a:pt x="99" y="1955"/>
                  </a:cubicBezTo>
                  <a:cubicBezTo>
                    <a:pt x="99" y="1955"/>
                    <a:pt x="99" y="1955"/>
                    <a:pt x="99" y="1955"/>
                  </a:cubicBezTo>
                  <a:cubicBezTo>
                    <a:pt x="99" y="1955"/>
                    <a:pt x="99" y="1955"/>
                    <a:pt x="99" y="1955"/>
                  </a:cubicBezTo>
                  <a:cubicBezTo>
                    <a:pt x="99" y="2037"/>
                    <a:pt x="79" y="2115"/>
                    <a:pt x="45" y="2184"/>
                  </a:cubicBezTo>
                  <a:cubicBezTo>
                    <a:pt x="19" y="2361"/>
                    <a:pt x="4" y="2545"/>
                    <a:pt x="0" y="2733"/>
                  </a:cubicBezTo>
                  <a:cubicBezTo>
                    <a:pt x="0" y="2733"/>
                    <a:pt x="0" y="2733"/>
                    <a:pt x="0" y="2733"/>
                  </a:cubicBezTo>
                  <a:cubicBezTo>
                    <a:pt x="0" y="2734"/>
                    <a:pt x="0" y="2735"/>
                    <a:pt x="0" y="2735"/>
                  </a:cubicBezTo>
                  <a:cubicBezTo>
                    <a:pt x="0" y="2735"/>
                    <a:pt x="0" y="2735"/>
                    <a:pt x="0" y="2736"/>
                  </a:cubicBezTo>
                  <a:cubicBezTo>
                    <a:pt x="0" y="2736"/>
                    <a:pt x="0" y="2737"/>
                    <a:pt x="0" y="2737"/>
                  </a:cubicBezTo>
                  <a:cubicBezTo>
                    <a:pt x="0" y="2738"/>
                    <a:pt x="0" y="2738"/>
                    <a:pt x="0" y="2738"/>
                  </a:cubicBezTo>
                  <a:cubicBezTo>
                    <a:pt x="0" y="2739"/>
                    <a:pt x="0" y="2739"/>
                    <a:pt x="0" y="2740"/>
                  </a:cubicBezTo>
                  <a:cubicBezTo>
                    <a:pt x="0" y="2740"/>
                    <a:pt x="0" y="2740"/>
                    <a:pt x="0" y="2740"/>
                  </a:cubicBezTo>
                  <a:cubicBezTo>
                    <a:pt x="0" y="2741"/>
                    <a:pt x="0" y="2741"/>
                    <a:pt x="0" y="2742"/>
                  </a:cubicBezTo>
                  <a:cubicBezTo>
                    <a:pt x="0" y="2742"/>
                    <a:pt x="0" y="2742"/>
                    <a:pt x="0" y="2742"/>
                  </a:cubicBezTo>
                  <a:cubicBezTo>
                    <a:pt x="0" y="2743"/>
                    <a:pt x="0" y="2744"/>
                    <a:pt x="0" y="2744"/>
                  </a:cubicBezTo>
                  <a:cubicBezTo>
                    <a:pt x="0" y="2744"/>
                    <a:pt x="0" y="2744"/>
                    <a:pt x="0" y="2744"/>
                  </a:cubicBezTo>
                  <a:cubicBezTo>
                    <a:pt x="0" y="2745"/>
                    <a:pt x="0" y="2745"/>
                    <a:pt x="0" y="2745"/>
                  </a:cubicBezTo>
                  <a:cubicBezTo>
                    <a:pt x="31" y="2745"/>
                    <a:pt x="31" y="2745"/>
                    <a:pt x="31" y="2745"/>
                  </a:cubicBezTo>
                  <a:cubicBezTo>
                    <a:pt x="58" y="2640"/>
                    <a:pt x="155" y="2562"/>
                    <a:pt x="267" y="2562"/>
                  </a:cubicBezTo>
                  <a:cubicBezTo>
                    <a:pt x="291" y="2562"/>
                    <a:pt x="314" y="2565"/>
                    <a:pt x="336" y="2572"/>
                  </a:cubicBezTo>
                  <a:cubicBezTo>
                    <a:pt x="336" y="2572"/>
                    <a:pt x="336" y="2571"/>
                    <a:pt x="336" y="2571"/>
                  </a:cubicBezTo>
                  <a:cubicBezTo>
                    <a:pt x="336" y="2571"/>
                    <a:pt x="336" y="2571"/>
                    <a:pt x="336" y="2571"/>
                  </a:cubicBezTo>
                  <a:cubicBezTo>
                    <a:pt x="336" y="2571"/>
                    <a:pt x="336" y="2571"/>
                    <a:pt x="336" y="2570"/>
                  </a:cubicBezTo>
                  <a:cubicBezTo>
                    <a:pt x="336" y="2570"/>
                    <a:pt x="336" y="2570"/>
                    <a:pt x="336" y="2570"/>
                  </a:cubicBezTo>
                  <a:cubicBezTo>
                    <a:pt x="336" y="2570"/>
                    <a:pt x="336" y="2570"/>
                    <a:pt x="336" y="2570"/>
                  </a:cubicBezTo>
                  <a:cubicBezTo>
                    <a:pt x="336" y="2570"/>
                    <a:pt x="336" y="2569"/>
                    <a:pt x="336" y="2569"/>
                  </a:cubicBezTo>
                  <a:cubicBezTo>
                    <a:pt x="336" y="2569"/>
                    <a:pt x="336" y="2569"/>
                    <a:pt x="336" y="2569"/>
                  </a:cubicBezTo>
                  <a:cubicBezTo>
                    <a:pt x="336" y="2569"/>
                    <a:pt x="336" y="2569"/>
                    <a:pt x="336" y="2569"/>
                  </a:cubicBezTo>
                  <a:cubicBezTo>
                    <a:pt x="336" y="2568"/>
                    <a:pt x="336" y="2568"/>
                    <a:pt x="336" y="2568"/>
                  </a:cubicBezTo>
                  <a:cubicBezTo>
                    <a:pt x="336" y="2568"/>
                    <a:pt x="336" y="2568"/>
                    <a:pt x="336" y="2568"/>
                  </a:cubicBezTo>
                  <a:cubicBezTo>
                    <a:pt x="336" y="2568"/>
                    <a:pt x="336" y="2567"/>
                    <a:pt x="336" y="2567"/>
                  </a:cubicBezTo>
                  <a:cubicBezTo>
                    <a:pt x="336" y="2567"/>
                    <a:pt x="336" y="2567"/>
                    <a:pt x="336" y="2567"/>
                  </a:cubicBezTo>
                  <a:cubicBezTo>
                    <a:pt x="336" y="2567"/>
                    <a:pt x="336" y="2567"/>
                    <a:pt x="336" y="2566"/>
                  </a:cubicBezTo>
                  <a:cubicBezTo>
                    <a:pt x="336" y="2566"/>
                    <a:pt x="336" y="2566"/>
                    <a:pt x="336" y="2566"/>
                  </a:cubicBezTo>
                  <a:cubicBezTo>
                    <a:pt x="336" y="2566"/>
                    <a:pt x="336" y="2566"/>
                    <a:pt x="336" y="2566"/>
                  </a:cubicBezTo>
                  <a:cubicBezTo>
                    <a:pt x="336" y="2566"/>
                    <a:pt x="336" y="2566"/>
                    <a:pt x="336" y="2566"/>
                  </a:cubicBezTo>
                  <a:cubicBezTo>
                    <a:pt x="336" y="2564"/>
                    <a:pt x="336" y="2563"/>
                    <a:pt x="336" y="2562"/>
                  </a:cubicBezTo>
                  <a:cubicBezTo>
                    <a:pt x="336" y="2562"/>
                    <a:pt x="336" y="2562"/>
                    <a:pt x="336" y="2562"/>
                  </a:cubicBezTo>
                  <a:cubicBezTo>
                    <a:pt x="336" y="2562"/>
                    <a:pt x="336" y="2562"/>
                    <a:pt x="336" y="2562"/>
                  </a:cubicBezTo>
                  <a:cubicBezTo>
                    <a:pt x="336" y="2562"/>
                    <a:pt x="336" y="2561"/>
                    <a:pt x="336" y="2561"/>
                  </a:cubicBezTo>
                  <a:cubicBezTo>
                    <a:pt x="336" y="2561"/>
                    <a:pt x="336" y="2561"/>
                    <a:pt x="336" y="2561"/>
                  </a:cubicBezTo>
                  <a:cubicBezTo>
                    <a:pt x="336" y="2561"/>
                    <a:pt x="336" y="2561"/>
                    <a:pt x="336" y="2561"/>
                  </a:cubicBezTo>
                  <a:cubicBezTo>
                    <a:pt x="336" y="2560"/>
                    <a:pt x="337" y="2560"/>
                    <a:pt x="337" y="2560"/>
                  </a:cubicBezTo>
                  <a:cubicBezTo>
                    <a:pt x="337" y="2560"/>
                    <a:pt x="337" y="2560"/>
                    <a:pt x="337" y="2560"/>
                  </a:cubicBezTo>
                  <a:cubicBezTo>
                    <a:pt x="337" y="2560"/>
                    <a:pt x="337" y="2559"/>
                    <a:pt x="337" y="2559"/>
                  </a:cubicBezTo>
                  <a:cubicBezTo>
                    <a:pt x="337" y="2559"/>
                    <a:pt x="337" y="2559"/>
                    <a:pt x="337" y="2559"/>
                  </a:cubicBezTo>
                  <a:cubicBezTo>
                    <a:pt x="337" y="2559"/>
                    <a:pt x="337" y="2559"/>
                    <a:pt x="337" y="2559"/>
                  </a:cubicBezTo>
                  <a:cubicBezTo>
                    <a:pt x="337" y="2558"/>
                    <a:pt x="337" y="2558"/>
                    <a:pt x="337" y="2558"/>
                  </a:cubicBezTo>
                  <a:cubicBezTo>
                    <a:pt x="337" y="2558"/>
                    <a:pt x="337" y="2558"/>
                    <a:pt x="337" y="2558"/>
                  </a:cubicBezTo>
                  <a:cubicBezTo>
                    <a:pt x="337" y="2558"/>
                    <a:pt x="337" y="2558"/>
                    <a:pt x="337" y="2557"/>
                  </a:cubicBezTo>
                  <a:cubicBezTo>
                    <a:pt x="337" y="2557"/>
                    <a:pt x="337" y="2557"/>
                    <a:pt x="337" y="2557"/>
                  </a:cubicBezTo>
                  <a:cubicBezTo>
                    <a:pt x="337" y="2557"/>
                    <a:pt x="337" y="2556"/>
                    <a:pt x="337" y="2556"/>
                  </a:cubicBezTo>
                  <a:cubicBezTo>
                    <a:pt x="337" y="2556"/>
                    <a:pt x="337" y="2556"/>
                    <a:pt x="337" y="2556"/>
                  </a:cubicBezTo>
                  <a:cubicBezTo>
                    <a:pt x="337" y="2556"/>
                    <a:pt x="337" y="2556"/>
                    <a:pt x="337" y="2555"/>
                  </a:cubicBezTo>
                  <a:cubicBezTo>
                    <a:pt x="337" y="2555"/>
                    <a:pt x="337" y="2555"/>
                    <a:pt x="337" y="2555"/>
                  </a:cubicBezTo>
                  <a:cubicBezTo>
                    <a:pt x="337" y="2555"/>
                    <a:pt x="337" y="2555"/>
                    <a:pt x="337" y="2555"/>
                  </a:cubicBezTo>
                  <a:cubicBezTo>
                    <a:pt x="337" y="2555"/>
                    <a:pt x="337" y="2555"/>
                    <a:pt x="337" y="2555"/>
                  </a:cubicBezTo>
                  <a:cubicBezTo>
                    <a:pt x="337" y="2554"/>
                    <a:pt x="337" y="2554"/>
                    <a:pt x="337" y="2554"/>
                  </a:cubicBezTo>
                  <a:cubicBezTo>
                    <a:pt x="337" y="2554"/>
                    <a:pt x="337" y="2554"/>
                    <a:pt x="337" y="2554"/>
                  </a:cubicBezTo>
                  <a:cubicBezTo>
                    <a:pt x="337" y="2554"/>
                    <a:pt x="337" y="2553"/>
                    <a:pt x="337" y="2553"/>
                  </a:cubicBezTo>
                  <a:cubicBezTo>
                    <a:pt x="337" y="2553"/>
                    <a:pt x="337" y="2553"/>
                    <a:pt x="337" y="2553"/>
                  </a:cubicBezTo>
                  <a:cubicBezTo>
                    <a:pt x="348" y="2424"/>
                    <a:pt x="459" y="2319"/>
                    <a:pt x="591" y="2319"/>
                  </a:cubicBezTo>
                  <a:cubicBezTo>
                    <a:pt x="709" y="2319"/>
                    <a:pt x="810" y="2403"/>
                    <a:pt x="838" y="2514"/>
                  </a:cubicBezTo>
                  <a:cubicBezTo>
                    <a:pt x="846" y="2514"/>
                    <a:pt x="854" y="2513"/>
                    <a:pt x="862" y="2513"/>
                  </a:cubicBezTo>
                  <a:cubicBezTo>
                    <a:pt x="864" y="2513"/>
                    <a:pt x="866" y="2513"/>
                    <a:pt x="868" y="2513"/>
                  </a:cubicBezTo>
                  <a:cubicBezTo>
                    <a:pt x="1002" y="2513"/>
                    <a:pt x="1116" y="2617"/>
                    <a:pt x="1142" y="2745"/>
                  </a:cubicBezTo>
                  <a:cubicBezTo>
                    <a:pt x="1331" y="2745"/>
                    <a:pt x="1331" y="2745"/>
                    <a:pt x="1331" y="2745"/>
                  </a:cubicBezTo>
                  <a:cubicBezTo>
                    <a:pt x="1365" y="2697"/>
                    <a:pt x="1420" y="2665"/>
                    <a:pt x="1482" y="2665"/>
                  </a:cubicBezTo>
                  <a:cubicBezTo>
                    <a:pt x="1483" y="2665"/>
                    <a:pt x="1484" y="2665"/>
                    <a:pt x="1485" y="2665"/>
                  </a:cubicBezTo>
                  <a:cubicBezTo>
                    <a:pt x="1482" y="2653"/>
                    <a:pt x="1480" y="2640"/>
                    <a:pt x="1480" y="2627"/>
                  </a:cubicBezTo>
                  <a:cubicBezTo>
                    <a:pt x="1480" y="2545"/>
                    <a:pt x="1548" y="2477"/>
                    <a:pt x="1630" y="2477"/>
                  </a:cubicBezTo>
                  <a:cubicBezTo>
                    <a:pt x="1647" y="2477"/>
                    <a:pt x="1664" y="2480"/>
                    <a:pt x="1680" y="2486"/>
                  </a:cubicBezTo>
                  <a:cubicBezTo>
                    <a:pt x="1680" y="2003"/>
                    <a:pt x="1680" y="2003"/>
                    <a:pt x="1680" y="2003"/>
                  </a:cubicBezTo>
                  <a:cubicBezTo>
                    <a:pt x="1672" y="1950"/>
                    <a:pt x="1668" y="1895"/>
                    <a:pt x="1668" y="1838"/>
                  </a:cubicBezTo>
                  <a:cubicBezTo>
                    <a:pt x="1668" y="1781"/>
                    <a:pt x="1672" y="1725"/>
                    <a:pt x="1680" y="1672"/>
                  </a:cubicBezTo>
                  <a:cubicBezTo>
                    <a:pt x="1680" y="0"/>
                    <a:pt x="1680" y="0"/>
                    <a:pt x="1680" y="0"/>
                  </a:cubicBezTo>
                </a:path>
              </a:pathLst>
            </a:custGeom>
            <a:solidFill>
              <a:srgbClr val="A499C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 name="Oval 32"/>
            <p:cNvSpPr>
              <a:spLocks noChangeArrowheads="1"/>
            </p:cNvSpPr>
            <p:nvPr userDrawn="1">
              <p:custDataLst>
                <p:tags r:id="rId46"/>
              </p:custDataLst>
            </p:nvPr>
          </p:nvSpPr>
          <p:spPr bwMode="auto">
            <a:xfrm>
              <a:off x="8034410" y="4916488"/>
              <a:ext cx="339725" cy="80962"/>
            </a:xfrm>
            <a:prstGeom prst="ellipse">
              <a:avLst/>
            </a:prstGeom>
            <a:solidFill>
              <a:srgbClr val="C57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 name="Oval 33"/>
            <p:cNvSpPr>
              <a:spLocks noChangeArrowheads="1"/>
            </p:cNvSpPr>
            <p:nvPr userDrawn="1">
              <p:custDataLst>
                <p:tags r:id="rId47"/>
              </p:custDataLst>
            </p:nvPr>
          </p:nvSpPr>
          <p:spPr bwMode="auto">
            <a:xfrm>
              <a:off x="7899472" y="3657600"/>
              <a:ext cx="635000" cy="993775"/>
            </a:xfrm>
            <a:prstGeom prst="ellipse">
              <a:avLst/>
            </a:prstGeom>
            <a:solidFill>
              <a:srgbClr val="FFB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 name="Freeform 34"/>
            <p:cNvSpPr/>
            <p:nvPr userDrawn="1">
              <p:custDataLst>
                <p:tags r:id="rId48"/>
              </p:custDataLst>
            </p:nvPr>
          </p:nvSpPr>
          <p:spPr bwMode="auto">
            <a:xfrm>
              <a:off x="7962972" y="3659188"/>
              <a:ext cx="247650" cy="992187"/>
            </a:xfrm>
            <a:custGeom>
              <a:avLst/>
              <a:gdLst>
                <a:gd name="T0" fmla="*/ 388 w 388"/>
                <a:gd name="T1" fmla="*/ 0 h 1567"/>
                <a:gd name="T2" fmla="*/ 0 w 388"/>
                <a:gd name="T3" fmla="*/ 334 h 1567"/>
                <a:gd name="T4" fmla="*/ 204 w 388"/>
                <a:gd name="T5" fmla="*/ 944 h 1567"/>
                <a:gd name="T6" fmla="*/ 103 w 388"/>
                <a:gd name="T7" fmla="*/ 1402 h 1567"/>
                <a:gd name="T8" fmla="*/ 388 w 388"/>
                <a:gd name="T9" fmla="*/ 1567 h 1567"/>
                <a:gd name="T10" fmla="*/ 388 w 388"/>
                <a:gd name="T11" fmla="*/ 0 h 1567"/>
              </a:gdLst>
              <a:ahLst/>
              <a:cxnLst>
                <a:cxn ang="0">
                  <a:pos x="T0" y="T1"/>
                </a:cxn>
                <a:cxn ang="0">
                  <a:pos x="T2" y="T3"/>
                </a:cxn>
                <a:cxn ang="0">
                  <a:pos x="T4" y="T5"/>
                </a:cxn>
                <a:cxn ang="0">
                  <a:pos x="T6" y="T7"/>
                </a:cxn>
                <a:cxn ang="0">
                  <a:pos x="T8" y="T9"/>
                </a:cxn>
                <a:cxn ang="0">
                  <a:pos x="T10" y="T11"/>
                </a:cxn>
              </a:cxnLst>
              <a:rect l="0" t="0" r="r" b="b"/>
              <a:pathLst>
                <a:path w="388" h="1567">
                  <a:moveTo>
                    <a:pt x="388" y="0"/>
                  </a:moveTo>
                  <a:cubicBezTo>
                    <a:pt x="228" y="10"/>
                    <a:pt x="86" y="140"/>
                    <a:pt x="0" y="334"/>
                  </a:cubicBezTo>
                  <a:cubicBezTo>
                    <a:pt x="123" y="467"/>
                    <a:pt x="204" y="691"/>
                    <a:pt x="204" y="944"/>
                  </a:cubicBezTo>
                  <a:cubicBezTo>
                    <a:pt x="204" y="1117"/>
                    <a:pt x="166" y="1276"/>
                    <a:pt x="103" y="1402"/>
                  </a:cubicBezTo>
                  <a:cubicBezTo>
                    <a:pt x="182" y="1500"/>
                    <a:pt x="281" y="1560"/>
                    <a:pt x="388" y="1567"/>
                  </a:cubicBezTo>
                  <a:cubicBezTo>
                    <a:pt x="388" y="0"/>
                    <a:pt x="388" y="0"/>
                    <a:pt x="388" y="0"/>
                  </a:cubicBezTo>
                </a:path>
              </a:pathLst>
            </a:custGeom>
            <a:solidFill>
              <a:srgbClr val="FFD6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 name="Freeform 35"/>
            <p:cNvSpPr/>
            <p:nvPr userDrawn="1">
              <p:custDataLst>
                <p:tags r:id="rId49"/>
              </p:custDataLst>
            </p:nvPr>
          </p:nvSpPr>
          <p:spPr bwMode="auto">
            <a:xfrm>
              <a:off x="8161410" y="4251325"/>
              <a:ext cx="65088" cy="701675"/>
            </a:xfrm>
            <a:custGeom>
              <a:avLst/>
              <a:gdLst>
                <a:gd name="T0" fmla="*/ 100 w 100"/>
                <a:gd name="T1" fmla="*/ 1059 h 1108"/>
                <a:gd name="T2" fmla="*/ 51 w 100"/>
                <a:gd name="T3" fmla="*/ 1108 h 1108"/>
                <a:gd name="T4" fmla="*/ 49 w 100"/>
                <a:gd name="T5" fmla="*/ 1108 h 1108"/>
                <a:gd name="T6" fmla="*/ 0 w 100"/>
                <a:gd name="T7" fmla="*/ 1059 h 1108"/>
                <a:gd name="T8" fmla="*/ 0 w 100"/>
                <a:gd name="T9" fmla="*/ 49 h 1108"/>
                <a:gd name="T10" fmla="*/ 49 w 100"/>
                <a:gd name="T11" fmla="*/ 0 h 1108"/>
                <a:gd name="T12" fmla="*/ 51 w 100"/>
                <a:gd name="T13" fmla="*/ 0 h 1108"/>
                <a:gd name="T14" fmla="*/ 100 w 100"/>
                <a:gd name="T15" fmla="*/ 49 h 1108"/>
                <a:gd name="T16" fmla="*/ 100 w 100"/>
                <a:gd name="T17" fmla="*/ 1059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1108">
                  <a:moveTo>
                    <a:pt x="100" y="1059"/>
                  </a:moveTo>
                  <a:cubicBezTo>
                    <a:pt x="100" y="1086"/>
                    <a:pt x="78" y="1108"/>
                    <a:pt x="51" y="1108"/>
                  </a:cubicBezTo>
                  <a:cubicBezTo>
                    <a:pt x="49" y="1108"/>
                    <a:pt x="49" y="1108"/>
                    <a:pt x="49" y="1108"/>
                  </a:cubicBezTo>
                  <a:cubicBezTo>
                    <a:pt x="22" y="1108"/>
                    <a:pt x="0" y="1086"/>
                    <a:pt x="0" y="1059"/>
                  </a:cubicBezTo>
                  <a:cubicBezTo>
                    <a:pt x="0" y="49"/>
                    <a:pt x="0" y="49"/>
                    <a:pt x="0" y="49"/>
                  </a:cubicBezTo>
                  <a:cubicBezTo>
                    <a:pt x="0" y="22"/>
                    <a:pt x="22" y="0"/>
                    <a:pt x="49" y="0"/>
                  </a:cubicBezTo>
                  <a:cubicBezTo>
                    <a:pt x="51" y="0"/>
                    <a:pt x="51" y="0"/>
                    <a:pt x="51" y="0"/>
                  </a:cubicBezTo>
                  <a:cubicBezTo>
                    <a:pt x="78" y="0"/>
                    <a:pt x="100" y="22"/>
                    <a:pt x="100" y="49"/>
                  </a:cubicBezTo>
                  <a:lnTo>
                    <a:pt x="100" y="1059"/>
                  </a:lnTo>
                  <a:close/>
                </a:path>
              </a:pathLst>
            </a:custGeom>
            <a:solidFill>
              <a:srgbClr val="B95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 name="Freeform 36"/>
            <p:cNvSpPr/>
            <p:nvPr userDrawn="1">
              <p:custDataLst>
                <p:tags r:id="rId50"/>
              </p:custDataLst>
            </p:nvPr>
          </p:nvSpPr>
          <p:spPr bwMode="auto">
            <a:xfrm>
              <a:off x="7258122" y="4586288"/>
              <a:ext cx="803275" cy="303212"/>
            </a:xfrm>
            <a:custGeom>
              <a:avLst/>
              <a:gdLst>
                <a:gd name="T0" fmla="*/ 0 w 1262"/>
                <a:gd name="T1" fmla="*/ 478 h 478"/>
                <a:gd name="T2" fmla="*/ 1262 w 1262"/>
                <a:gd name="T3" fmla="*/ 478 h 478"/>
                <a:gd name="T4" fmla="*/ 1255 w 1262"/>
                <a:gd name="T5" fmla="*/ 438 h 478"/>
                <a:gd name="T6" fmla="*/ 1232 w 1262"/>
                <a:gd name="T7" fmla="*/ 383 h 478"/>
                <a:gd name="T8" fmla="*/ 1150 w 1262"/>
                <a:gd name="T9" fmla="*/ 301 h 478"/>
                <a:gd name="T10" fmla="*/ 1148 w 1262"/>
                <a:gd name="T11" fmla="*/ 299 h 478"/>
                <a:gd name="T12" fmla="*/ 1032 w 1262"/>
                <a:gd name="T13" fmla="*/ 268 h 478"/>
                <a:gd name="T14" fmla="*/ 999 w 1262"/>
                <a:gd name="T15" fmla="*/ 273 h 478"/>
                <a:gd name="T16" fmla="*/ 1000 w 1262"/>
                <a:gd name="T17" fmla="*/ 257 h 478"/>
                <a:gd name="T18" fmla="*/ 786 w 1262"/>
                <a:gd name="T19" fmla="*/ 43 h 478"/>
                <a:gd name="T20" fmla="*/ 668 w 1262"/>
                <a:gd name="T21" fmla="*/ 80 h 478"/>
                <a:gd name="T22" fmla="*/ 534 w 1262"/>
                <a:gd name="T23" fmla="*/ 0 h 478"/>
                <a:gd name="T24" fmla="*/ 384 w 1262"/>
                <a:gd name="T25" fmla="*/ 129 h 478"/>
                <a:gd name="T26" fmla="*/ 331 w 1262"/>
                <a:gd name="T27" fmla="*/ 119 h 478"/>
                <a:gd name="T28" fmla="*/ 181 w 1262"/>
                <a:gd name="T29" fmla="*/ 269 h 478"/>
                <a:gd name="T30" fmla="*/ 186 w 1262"/>
                <a:gd name="T31" fmla="*/ 307 h 478"/>
                <a:gd name="T32" fmla="*/ 183 w 1262"/>
                <a:gd name="T33" fmla="*/ 307 h 478"/>
                <a:gd name="T34" fmla="*/ 0 w 1262"/>
                <a:gd name="T35" fmla="*/ 478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62" h="478">
                  <a:moveTo>
                    <a:pt x="0" y="478"/>
                  </a:moveTo>
                  <a:cubicBezTo>
                    <a:pt x="1262" y="478"/>
                    <a:pt x="1262" y="478"/>
                    <a:pt x="1262" y="478"/>
                  </a:cubicBezTo>
                  <a:cubicBezTo>
                    <a:pt x="1260" y="465"/>
                    <a:pt x="1258" y="452"/>
                    <a:pt x="1255" y="438"/>
                  </a:cubicBezTo>
                  <a:cubicBezTo>
                    <a:pt x="1247" y="420"/>
                    <a:pt x="1239" y="402"/>
                    <a:pt x="1232" y="383"/>
                  </a:cubicBezTo>
                  <a:cubicBezTo>
                    <a:pt x="1211" y="349"/>
                    <a:pt x="1184" y="321"/>
                    <a:pt x="1150" y="301"/>
                  </a:cubicBezTo>
                  <a:cubicBezTo>
                    <a:pt x="1149" y="300"/>
                    <a:pt x="1148" y="300"/>
                    <a:pt x="1148" y="299"/>
                  </a:cubicBezTo>
                  <a:cubicBezTo>
                    <a:pt x="1112" y="279"/>
                    <a:pt x="1074" y="268"/>
                    <a:pt x="1032" y="268"/>
                  </a:cubicBezTo>
                  <a:cubicBezTo>
                    <a:pt x="1021" y="270"/>
                    <a:pt x="1010" y="271"/>
                    <a:pt x="999" y="273"/>
                  </a:cubicBezTo>
                  <a:cubicBezTo>
                    <a:pt x="999" y="267"/>
                    <a:pt x="1000" y="262"/>
                    <a:pt x="1000" y="257"/>
                  </a:cubicBezTo>
                  <a:cubicBezTo>
                    <a:pt x="1000" y="140"/>
                    <a:pt x="902" y="43"/>
                    <a:pt x="786" y="43"/>
                  </a:cubicBezTo>
                  <a:cubicBezTo>
                    <a:pt x="743" y="43"/>
                    <a:pt x="702" y="57"/>
                    <a:pt x="668" y="80"/>
                  </a:cubicBezTo>
                  <a:cubicBezTo>
                    <a:pt x="645" y="34"/>
                    <a:pt x="600" y="0"/>
                    <a:pt x="534" y="0"/>
                  </a:cubicBezTo>
                  <a:cubicBezTo>
                    <a:pt x="445" y="0"/>
                    <a:pt x="395" y="61"/>
                    <a:pt x="384" y="129"/>
                  </a:cubicBezTo>
                  <a:cubicBezTo>
                    <a:pt x="367" y="123"/>
                    <a:pt x="349" y="119"/>
                    <a:pt x="331" y="119"/>
                  </a:cubicBezTo>
                  <a:cubicBezTo>
                    <a:pt x="249" y="119"/>
                    <a:pt x="181" y="187"/>
                    <a:pt x="181" y="269"/>
                  </a:cubicBezTo>
                  <a:cubicBezTo>
                    <a:pt x="181" y="282"/>
                    <a:pt x="183" y="295"/>
                    <a:pt x="186" y="307"/>
                  </a:cubicBezTo>
                  <a:cubicBezTo>
                    <a:pt x="185" y="307"/>
                    <a:pt x="184" y="307"/>
                    <a:pt x="183" y="307"/>
                  </a:cubicBezTo>
                  <a:cubicBezTo>
                    <a:pt x="87" y="307"/>
                    <a:pt x="7" y="384"/>
                    <a:pt x="0" y="478"/>
                  </a:cubicBezTo>
                </a:path>
              </a:pathLst>
            </a:custGeom>
            <a:solidFill>
              <a:srgbClr val="F7D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 name="Freeform 37"/>
            <p:cNvSpPr/>
            <p:nvPr userDrawn="1">
              <p:custDataLst>
                <p:tags r:id="rId51"/>
              </p:custDataLst>
            </p:nvPr>
          </p:nvSpPr>
          <p:spPr bwMode="auto">
            <a:xfrm>
              <a:off x="7661347" y="4678363"/>
              <a:ext cx="400050" cy="211137"/>
            </a:xfrm>
            <a:custGeom>
              <a:avLst/>
              <a:gdLst>
                <a:gd name="T0" fmla="*/ 0 w 627"/>
                <a:gd name="T1" fmla="*/ 0 h 332"/>
                <a:gd name="T2" fmla="*/ 0 w 627"/>
                <a:gd name="T3" fmla="*/ 332 h 332"/>
                <a:gd name="T4" fmla="*/ 627 w 627"/>
                <a:gd name="T5" fmla="*/ 332 h 332"/>
                <a:gd name="T6" fmla="*/ 620 w 627"/>
                <a:gd name="T7" fmla="*/ 292 h 332"/>
                <a:gd name="T8" fmla="*/ 598 w 627"/>
                <a:gd name="T9" fmla="*/ 241 h 332"/>
                <a:gd name="T10" fmla="*/ 597 w 627"/>
                <a:gd name="T11" fmla="*/ 237 h 332"/>
                <a:gd name="T12" fmla="*/ 515 w 627"/>
                <a:gd name="T13" fmla="*/ 155 h 332"/>
                <a:gd name="T14" fmla="*/ 513 w 627"/>
                <a:gd name="T15" fmla="*/ 153 h 332"/>
                <a:gd name="T16" fmla="*/ 397 w 627"/>
                <a:gd name="T17" fmla="*/ 122 h 332"/>
                <a:gd name="T18" fmla="*/ 364 w 627"/>
                <a:gd name="T19" fmla="*/ 127 h 332"/>
                <a:gd name="T20" fmla="*/ 364 w 627"/>
                <a:gd name="T21" fmla="*/ 127 h 332"/>
                <a:gd name="T22" fmla="*/ 364 w 627"/>
                <a:gd name="T23" fmla="*/ 127 h 332"/>
                <a:gd name="T24" fmla="*/ 365 w 627"/>
                <a:gd name="T25" fmla="*/ 111 h 332"/>
                <a:gd name="T26" fmla="*/ 351 w 627"/>
                <a:gd name="T27" fmla="*/ 38 h 332"/>
                <a:gd name="T28" fmla="*/ 206 w 627"/>
                <a:gd name="T29" fmla="*/ 74 h 332"/>
                <a:gd name="T30" fmla="*/ 198 w 627"/>
                <a:gd name="T31" fmla="*/ 74 h 332"/>
                <a:gd name="T32" fmla="*/ 154 w 627"/>
                <a:gd name="T33" fmla="*/ 119 h 332"/>
                <a:gd name="T34" fmla="*/ 95 w 627"/>
                <a:gd name="T35" fmla="*/ 54 h 332"/>
                <a:gd name="T36" fmla="*/ 0 w 627"/>
                <a:gd name="T37"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7" h="332">
                  <a:moveTo>
                    <a:pt x="0" y="0"/>
                  </a:moveTo>
                  <a:cubicBezTo>
                    <a:pt x="0" y="332"/>
                    <a:pt x="0" y="332"/>
                    <a:pt x="0" y="332"/>
                  </a:cubicBezTo>
                  <a:cubicBezTo>
                    <a:pt x="627" y="332"/>
                    <a:pt x="627" y="332"/>
                    <a:pt x="627" y="332"/>
                  </a:cubicBezTo>
                  <a:cubicBezTo>
                    <a:pt x="625" y="319"/>
                    <a:pt x="623" y="306"/>
                    <a:pt x="620" y="292"/>
                  </a:cubicBezTo>
                  <a:cubicBezTo>
                    <a:pt x="613" y="275"/>
                    <a:pt x="605" y="258"/>
                    <a:pt x="598" y="241"/>
                  </a:cubicBezTo>
                  <a:cubicBezTo>
                    <a:pt x="598" y="240"/>
                    <a:pt x="597" y="239"/>
                    <a:pt x="597" y="237"/>
                  </a:cubicBezTo>
                  <a:cubicBezTo>
                    <a:pt x="576" y="203"/>
                    <a:pt x="549" y="175"/>
                    <a:pt x="515" y="155"/>
                  </a:cubicBezTo>
                  <a:cubicBezTo>
                    <a:pt x="514" y="154"/>
                    <a:pt x="513" y="154"/>
                    <a:pt x="513" y="153"/>
                  </a:cubicBezTo>
                  <a:cubicBezTo>
                    <a:pt x="477" y="133"/>
                    <a:pt x="439" y="122"/>
                    <a:pt x="397" y="122"/>
                  </a:cubicBezTo>
                  <a:cubicBezTo>
                    <a:pt x="386" y="124"/>
                    <a:pt x="375" y="125"/>
                    <a:pt x="364" y="127"/>
                  </a:cubicBezTo>
                  <a:cubicBezTo>
                    <a:pt x="364" y="127"/>
                    <a:pt x="364" y="127"/>
                    <a:pt x="364" y="127"/>
                  </a:cubicBezTo>
                  <a:cubicBezTo>
                    <a:pt x="364" y="127"/>
                    <a:pt x="364" y="127"/>
                    <a:pt x="364" y="127"/>
                  </a:cubicBezTo>
                  <a:cubicBezTo>
                    <a:pt x="364" y="121"/>
                    <a:pt x="365" y="116"/>
                    <a:pt x="365" y="111"/>
                  </a:cubicBezTo>
                  <a:cubicBezTo>
                    <a:pt x="365" y="85"/>
                    <a:pt x="360" y="61"/>
                    <a:pt x="351" y="38"/>
                  </a:cubicBezTo>
                  <a:cubicBezTo>
                    <a:pt x="306" y="61"/>
                    <a:pt x="256" y="74"/>
                    <a:pt x="206" y="74"/>
                  </a:cubicBezTo>
                  <a:cubicBezTo>
                    <a:pt x="203" y="74"/>
                    <a:pt x="201" y="74"/>
                    <a:pt x="198" y="74"/>
                  </a:cubicBezTo>
                  <a:cubicBezTo>
                    <a:pt x="195" y="98"/>
                    <a:pt x="180" y="119"/>
                    <a:pt x="154" y="119"/>
                  </a:cubicBezTo>
                  <a:cubicBezTo>
                    <a:pt x="109" y="119"/>
                    <a:pt x="89" y="84"/>
                    <a:pt x="95" y="54"/>
                  </a:cubicBezTo>
                  <a:cubicBezTo>
                    <a:pt x="62" y="41"/>
                    <a:pt x="30" y="23"/>
                    <a:pt x="0" y="0"/>
                  </a:cubicBezTo>
                </a:path>
              </a:pathLst>
            </a:custGeom>
            <a:solidFill>
              <a:srgbClr val="F9DA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 name="Freeform 38"/>
            <p:cNvSpPr/>
            <p:nvPr userDrawn="1">
              <p:custDataLst>
                <p:tags r:id="rId52"/>
              </p:custDataLst>
            </p:nvPr>
          </p:nvSpPr>
          <p:spPr bwMode="auto">
            <a:xfrm>
              <a:off x="7393060" y="4757738"/>
              <a:ext cx="87313" cy="68262"/>
            </a:xfrm>
            <a:custGeom>
              <a:avLst/>
              <a:gdLst>
                <a:gd name="T0" fmla="*/ 80 w 136"/>
                <a:gd name="T1" fmla="*/ 0 h 107"/>
                <a:gd name="T2" fmla="*/ 80 w 136"/>
                <a:gd name="T3" fmla="*/ 107 h 107"/>
                <a:gd name="T4" fmla="*/ 80 w 136"/>
                <a:gd name="T5" fmla="*/ 0 h 107"/>
              </a:gdLst>
              <a:ahLst/>
              <a:cxnLst>
                <a:cxn ang="0">
                  <a:pos x="T0" y="T1"/>
                </a:cxn>
                <a:cxn ang="0">
                  <a:pos x="T2" y="T3"/>
                </a:cxn>
                <a:cxn ang="0">
                  <a:pos x="T4" y="T5"/>
                </a:cxn>
              </a:cxnLst>
              <a:rect l="0" t="0" r="r" b="b"/>
              <a:pathLst>
                <a:path w="136" h="107">
                  <a:moveTo>
                    <a:pt x="80" y="0"/>
                  </a:moveTo>
                  <a:cubicBezTo>
                    <a:pt x="0" y="0"/>
                    <a:pt x="0" y="107"/>
                    <a:pt x="80" y="107"/>
                  </a:cubicBezTo>
                  <a:cubicBezTo>
                    <a:pt x="136" y="107"/>
                    <a:pt x="136" y="0"/>
                    <a:pt x="80" y="0"/>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 name="Freeform 39"/>
            <p:cNvSpPr/>
            <p:nvPr userDrawn="1">
              <p:custDataLst>
                <p:tags r:id="rId53"/>
              </p:custDataLst>
            </p:nvPr>
          </p:nvSpPr>
          <p:spPr bwMode="auto">
            <a:xfrm>
              <a:off x="7532760" y="4651375"/>
              <a:ext cx="100013" cy="77787"/>
            </a:xfrm>
            <a:custGeom>
              <a:avLst/>
              <a:gdLst>
                <a:gd name="T0" fmla="*/ 76 w 156"/>
                <a:gd name="T1" fmla="*/ 0 h 121"/>
                <a:gd name="T2" fmla="*/ 76 w 156"/>
                <a:gd name="T3" fmla="*/ 121 h 121"/>
                <a:gd name="T4" fmla="*/ 76 w 156"/>
                <a:gd name="T5" fmla="*/ 0 h 121"/>
              </a:gdLst>
              <a:ahLst/>
              <a:cxnLst>
                <a:cxn ang="0">
                  <a:pos x="T0" y="T1"/>
                </a:cxn>
                <a:cxn ang="0">
                  <a:pos x="T2" y="T3"/>
                </a:cxn>
                <a:cxn ang="0">
                  <a:pos x="T4" y="T5"/>
                </a:cxn>
              </a:cxnLst>
              <a:rect l="0" t="0" r="r" b="b"/>
              <a:pathLst>
                <a:path w="156" h="120">
                  <a:moveTo>
                    <a:pt x="76" y="0"/>
                  </a:moveTo>
                  <a:cubicBezTo>
                    <a:pt x="0" y="0"/>
                    <a:pt x="0" y="121"/>
                    <a:pt x="76" y="121"/>
                  </a:cubicBezTo>
                  <a:cubicBezTo>
                    <a:pt x="156" y="121"/>
                    <a:pt x="156" y="0"/>
                    <a:pt x="76" y="0"/>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 name="Freeform 40"/>
            <p:cNvSpPr/>
            <p:nvPr userDrawn="1">
              <p:custDataLst>
                <p:tags r:id="rId54"/>
              </p:custDataLst>
            </p:nvPr>
          </p:nvSpPr>
          <p:spPr bwMode="auto">
            <a:xfrm>
              <a:off x="7569272" y="4767263"/>
              <a:ext cx="101600" cy="79375"/>
            </a:xfrm>
            <a:custGeom>
              <a:avLst/>
              <a:gdLst>
                <a:gd name="T0" fmla="*/ 84 w 160"/>
                <a:gd name="T1" fmla="*/ 0 h 124"/>
                <a:gd name="T2" fmla="*/ 84 w 160"/>
                <a:gd name="T3" fmla="*/ 124 h 124"/>
                <a:gd name="T4" fmla="*/ 84 w 160"/>
                <a:gd name="T5" fmla="*/ 0 h 124"/>
              </a:gdLst>
              <a:ahLst/>
              <a:cxnLst>
                <a:cxn ang="0">
                  <a:pos x="T0" y="T1"/>
                </a:cxn>
                <a:cxn ang="0">
                  <a:pos x="T2" y="T3"/>
                </a:cxn>
                <a:cxn ang="0">
                  <a:pos x="T4" y="T5"/>
                </a:cxn>
              </a:cxnLst>
              <a:rect l="0" t="0" r="r" b="b"/>
              <a:pathLst>
                <a:path w="160" h="124">
                  <a:moveTo>
                    <a:pt x="84" y="0"/>
                  </a:moveTo>
                  <a:cubicBezTo>
                    <a:pt x="0" y="0"/>
                    <a:pt x="0" y="124"/>
                    <a:pt x="84" y="124"/>
                  </a:cubicBezTo>
                  <a:cubicBezTo>
                    <a:pt x="160" y="124"/>
                    <a:pt x="160" y="0"/>
                    <a:pt x="84" y="0"/>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 name="Freeform 41"/>
            <p:cNvSpPr/>
            <p:nvPr userDrawn="1">
              <p:custDataLst>
                <p:tags r:id="rId55"/>
              </p:custDataLst>
            </p:nvPr>
          </p:nvSpPr>
          <p:spPr bwMode="auto">
            <a:xfrm>
              <a:off x="7708972" y="4684713"/>
              <a:ext cx="88900" cy="69850"/>
            </a:xfrm>
            <a:custGeom>
              <a:avLst/>
              <a:gdLst>
                <a:gd name="T0" fmla="*/ 80 w 140"/>
                <a:gd name="T1" fmla="*/ 0 h 109"/>
                <a:gd name="T2" fmla="*/ 80 w 140"/>
                <a:gd name="T3" fmla="*/ 109 h 109"/>
                <a:gd name="T4" fmla="*/ 80 w 140"/>
                <a:gd name="T5" fmla="*/ 0 h 109"/>
              </a:gdLst>
              <a:ahLst/>
              <a:cxnLst>
                <a:cxn ang="0">
                  <a:pos x="T0" y="T1"/>
                </a:cxn>
                <a:cxn ang="0">
                  <a:pos x="T2" y="T3"/>
                </a:cxn>
                <a:cxn ang="0">
                  <a:pos x="T4" y="T5"/>
                </a:cxn>
              </a:cxnLst>
              <a:rect l="0" t="0" r="r" b="b"/>
              <a:pathLst>
                <a:path w="140" h="109">
                  <a:moveTo>
                    <a:pt x="80" y="0"/>
                  </a:moveTo>
                  <a:cubicBezTo>
                    <a:pt x="0" y="0"/>
                    <a:pt x="0" y="109"/>
                    <a:pt x="80" y="109"/>
                  </a:cubicBezTo>
                  <a:cubicBezTo>
                    <a:pt x="140" y="109"/>
                    <a:pt x="140" y="0"/>
                    <a:pt x="80" y="0"/>
                  </a:cubicBezTo>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 name="Freeform 42"/>
            <p:cNvSpPr/>
            <p:nvPr userDrawn="1">
              <p:custDataLst>
                <p:tags r:id="rId56"/>
              </p:custDataLst>
            </p:nvPr>
          </p:nvSpPr>
          <p:spPr bwMode="auto">
            <a:xfrm>
              <a:off x="7808985" y="4772025"/>
              <a:ext cx="88900" cy="69850"/>
            </a:xfrm>
            <a:custGeom>
              <a:avLst/>
              <a:gdLst>
                <a:gd name="T0" fmla="*/ 76 w 140"/>
                <a:gd name="T1" fmla="*/ 0 h 109"/>
                <a:gd name="T2" fmla="*/ 76 w 140"/>
                <a:gd name="T3" fmla="*/ 109 h 109"/>
                <a:gd name="T4" fmla="*/ 76 w 140"/>
                <a:gd name="T5" fmla="*/ 0 h 109"/>
              </a:gdLst>
              <a:ahLst/>
              <a:cxnLst>
                <a:cxn ang="0">
                  <a:pos x="T0" y="T1"/>
                </a:cxn>
                <a:cxn ang="0">
                  <a:pos x="T2" y="T3"/>
                </a:cxn>
                <a:cxn ang="0">
                  <a:pos x="T4" y="T5"/>
                </a:cxn>
              </a:cxnLst>
              <a:rect l="0" t="0" r="r" b="b"/>
              <a:pathLst>
                <a:path w="140" h="109">
                  <a:moveTo>
                    <a:pt x="76" y="0"/>
                  </a:moveTo>
                  <a:cubicBezTo>
                    <a:pt x="0" y="0"/>
                    <a:pt x="0" y="109"/>
                    <a:pt x="76" y="109"/>
                  </a:cubicBezTo>
                  <a:cubicBezTo>
                    <a:pt x="140" y="109"/>
                    <a:pt x="140" y="0"/>
                    <a:pt x="76" y="0"/>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 name="Freeform 43"/>
            <p:cNvSpPr/>
            <p:nvPr userDrawn="1">
              <p:custDataLst>
                <p:tags r:id="rId57"/>
              </p:custDataLst>
            </p:nvPr>
          </p:nvSpPr>
          <p:spPr bwMode="auto">
            <a:xfrm>
              <a:off x="8553522" y="4646613"/>
              <a:ext cx="204788" cy="257175"/>
            </a:xfrm>
            <a:custGeom>
              <a:avLst/>
              <a:gdLst>
                <a:gd name="T0" fmla="*/ 0 w 321"/>
                <a:gd name="T1" fmla="*/ 402 h 405"/>
                <a:gd name="T2" fmla="*/ 1 w 321"/>
                <a:gd name="T3" fmla="*/ 396 h 405"/>
                <a:gd name="T4" fmla="*/ 4 w 321"/>
                <a:gd name="T5" fmla="*/ 378 h 405"/>
                <a:gd name="T6" fmla="*/ 9 w 321"/>
                <a:gd name="T7" fmla="*/ 351 h 405"/>
                <a:gd name="T8" fmla="*/ 18 w 321"/>
                <a:gd name="T9" fmla="*/ 317 h 405"/>
                <a:gd name="T10" fmla="*/ 30 w 321"/>
                <a:gd name="T11" fmla="*/ 277 h 405"/>
                <a:gd name="T12" fmla="*/ 38 w 321"/>
                <a:gd name="T13" fmla="*/ 256 h 405"/>
                <a:gd name="T14" fmla="*/ 47 w 321"/>
                <a:gd name="T15" fmla="*/ 234 h 405"/>
                <a:gd name="T16" fmla="*/ 58 w 321"/>
                <a:gd name="T17" fmla="*/ 212 h 405"/>
                <a:gd name="T18" fmla="*/ 70 w 321"/>
                <a:gd name="T19" fmla="*/ 189 h 405"/>
                <a:gd name="T20" fmla="*/ 83 w 321"/>
                <a:gd name="T21" fmla="*/ 167 h 405"/>
                <a:gd name="T22" fmla="*/ 90 w 321"/>
                <a:gd name="T23" fmla="*/ 156 h 405"/>
                <a:gd name="T24" fmla="*/ 97 w 321"/>
                <a:gd name="T25" fmla="*/ 146 h 405"/>
                <a:gd name="T26" fmla="*/ 105 w 321"/>
                <a:gd name="T27" fmla="*/ 135 h 405"/>
                <a:gd name="T28" fmla="*/ 113 w 321"/>
                <a:gd name="T29" fmla="*/ 125 h 405"/>
                <a:gd name="T30" fmla="*/ 121 w 321"/>
                <a:gd name="T31" fmla="*/ 116 h 405"/>
                <a:gd name="T32" fmla="*/ 130 w 321"/>
                <a:gd name="T33" fmla="*/ 106 h 405"/>
                <a:gd name="T34" fmla="*/ 148 w 321"/>
                <a:gd name="T35" fmla="*/ 88 h 405"/>
                <a:gd name="T36" fmla="*/ 157 w 321"/>
                <a:gd name="T37" fmla="*/ 80 h 405"/>
                <a:gd name="T38" fmla="*/ 166 w 321"/>
                <a:gd name="T39" fmla="*/ 72 h 405"/>
                <a:gd name="T40" fmla="*/ 185 w 321"/>
                <a:gd name="T41" fmla="*/ 58 h 405"/>
                <a:gd name="T42" fmla="*/ 204 w 321"/>
                <a:gd name="T43" fmla="*/ 45 h 405"/>
                <a:gd name="T44" fmla="*/ 222 w 321"/>
                <a:gd name="T45" fmla="*/ 35 h 405"/>
                <a:gd name="T46" fmla="*/ 231 w 321"/>
                <a:gd name="T47" fmla="*/ 30 h 405"/>
                <a:gd name="T48" fmla="*/ 240 w 321"/>
                <a:gd name="T49" fmla="*/ 26 h 405"/>
                <a:gd name="T50" fmla="*/ 249 w 321"/>
                <a:gd name="T51" fmla="*/ 22 h 405"/>
                <a:gd name="T52" fmla="*/ 257 w 321"/>
                <a:gd name="T53" fmla="*/ 19 h 405"/>
                <a:gd name="T54" fmla="*/ 273 w 321"/>
                <a:gd name="T55" fmla="*/ 13 h 405"/>
                <a:gd name="T56" fmla="*/ 298 w 321"/>
                <a:gd name="T57" fmla="*/ 5 h 405"/>
                <a:gd name="T58" fmla="*/ 321 w 321"/>
                <a:gd name="T59" fmla="*/ 0 h 405"/>
                <a:gd name="T60" fmla="*/ 299 w 321"/>
                <a:gd name="T61" fmla="*/ 7 h 405"/>
                <a:gd name="T62" fmla="*/ 274 w 321"/>
                <a:gd name="T63" fmla="*/ 16 h 405"/>
                <a:gd name="T64" fmla="*/ 259 w 321"/>
                <a:gd name="T65" fmla="*/ 22 h 405"/>
                <a:gd name="T66" fmla="*/ 251 w 321"/>
                <a:gd name="T67" fmla="*/ 26 h 405"/>
                <a:gd name="T68" fmla="*/ 242 w 321"/>
                <a:gd name="T69" fmla="*/ 30 h 405"/>
                <a:gd name="T70" fmla="*/ 234 w 321"/>
                <a:gd name="T71" fmla="*/ 35 h 405"/>
                <a:gd name="T72" fmla="*/ 225 w 321"/>
                <a:gd name="T73" fmla="*/ 40 h 405"/>
                <a:gd name="T74" fmla="*/ 208 w 321"/>
                <a:gd name="T75" fmla="*/ 51 h 405"/>
                <a:gd name="T76" fmla="*/ 190 w 321"/>
                <a:gd name="T77" fmla="*/ 64 h 405"/>
                <a:gd name="T78" fmla="*/ 172 w 321"/>
                <a:gd name="T79" fmla="*/ 79 h 405"/>
                <a:gd name="T80" fmla="*/ 164 w 321"/>
                <a:gd name="T81" fmla="*/ 88 h 405"/>
                <a:gd name="T82" fmla="*/ 155 w 321"/>
                <a:gd name="T83" fmla="*/ 96 h 405"/>
                <a:gd name="T84" fmla="*/ 139 w 321"/>
                <a:gd name="T85" fmla="*/ 114 h 405"/>
                <a:gd name="T86" fmla="*/ 131 w 321"/>
                <a:gd name="T87" fmla="*/ 124 h 405"/>
                <a:gd name="T88" fmla="*/ 124 w 321"/>
                <a:gd name="T89" fmla="*/ 134 h 405"/>
                <a:gd name="T90" fmla="*/ 117 w 321"/>
                <a:gd name="T91" fmla="*/ 144 h 405"/>
                <a:gd name="T92" fmla="*/ 110 w 321"/>
                <a:gd name="T93" fmla="*/ 154 h 405"/>
                <a:gd name="T94" fmla="*/ 104 w 321"/>
                <a:gd name="T95" fmla="*/ 165 h 405"/>
                <a:gd name="T96" fmla="*/ 97 w 321"/>
                <a:gd name="T97" fmla="*/ 176 h 405"/>
                <a:gd name="T98" fmla="*/ 86 w 321"/>
                <a:gd name="T99" fmla="*/ 198 h 405"/>
                <a:gd name="T100" fmla="*/ 76 w 321"/>
                <a:gd name="T101" fmla="*/ 220 h 405"/>
                <a:gd name="T102" fmla="*/ 67 w 321"/>
                <a:gd name="T103" fmla="*/ 242 h 405"/>
                <a:gd name="T104" fmla="*/ 59 w 321"/>
                <a:gd name="T105" fmla="*/ 263 h 405"/>
                <a:gd name="T106" fmla="*/ 53 w 321"/>
                <a:gd name="T107" fmla="*/ 284 h 405"/>
                <a:gd name="T108" fmla="*/ 43 w 321"/>
                <a:gd name="T109" fmla="*/ 323 h 405"/>
                <a:gd name="T110" fmla="*/ 36 w 321"/>
                <a:gd name="T111" fmla="*/ 357 h 405"/>
                <a:gd name="T112" fmla="*/ 33 w 321"/>
                <a:gd name="T113" fmla="*/ 382 h 405"/>
                <a:gd name="T114" fmla="*/ 31 w 321"/>
                <a:gd name="T115" fmla="*/ 399 h 405"/>
                <a:gd name="T116" fmla="*/ 31 w 321"/>
                <a:gd name="T117" fmla="*/ 405 h 405"/>
                <a:gd name="T118" fmla="*/ 0 w 321"/>
                <a:gd name="T119" fmla="*/ 40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1" h="405">
                  <a:moveTo>
                    <a:pt x="0" y="402"/>
                  </a:moveTo>
                  <a:cubicBezTo>
                    <a:pt x="0" y="402"/>
                    <a:pt x="0" y="400"/>
                    <a:pt x="1" y="396"/>
                  </a:cubicBezTo>
                  <a:cubicBezTo>
                    <a:pt x="1" y="392"/>
                    <a:pt x="2" y="386"/>
                    <a:pt x="4" y="378"/>
                  </a:cubicBezTo>
                  <a:cubicBezTo>
                    <a:pt x="5" y="371"/>
                    <a:pt x="7" y="362"/>
                    <a:pt x="9" y="351"/>
                  </a:cubicBezTo>
                  <a:cubicBezTo>
                    <a:pt x="11" y="341"/>
                    <a:pt x="14" y="329"/>
                    <a:pt x="18" y="317"/>
                  </a:cubicBezTo>
                  <a:cubicBezTo>
                    <a:pt x="21" y="305"/>
                    <a:pt x="25" y="291"/>
                    <a:pt x="30" y="277"/>
                  </a:cubicBezTo>
                  <a:cubicBezTo>
                    <a:pt x="33" y="270"/>
                    <a:pt x="35" y="263"/>
                    <a:pt x="38" y="256"/>
                  </a:cubicBezTo>
                  <a:cubicBezTo>
                    <a:pt x="41" y="249"/>
                    <a:pt x="44" y="241"/>
                    <a:pt x="47" y="234"/>
                  </a:cubicBezTo>
                  <a:cubicBezTo>
                    <a:pt x="51" y="226"/>
                    <a:pt x="54" y="219"/>
                    <a:pt x="58" y="212"/>
                  </a:cubicBezTo>
                  <a:cubicBezTo>
                    <a:pt x="62" y="204"/>
                    <a:pt x="66" y="197"/>
                    <a:pt x="70" y="189"/>
                  </a:cubicBezTo>
                  <a:cubicBezTo>
                    <a:pt x="74" y="182"/>
                    <a:pt x="78" y="175"/>
                    <a:pt x="83" y="167"/>
                  </a:cubicBezTo>
                  <a:cubicBezTo>
                    <a:pt x="90" y="156"/>
                    <a:pt x="90" y="156"/>
                    <a:pt x="90" y="156"/>
                  </a:cubicBezTo>
                  <a:cubicBezTo>
                    <a:pt x="92" y="153"/>
                    <a:pt x="95" y="149"/>
                    <a:pt x="97" y="146"/>
                  </a:cubicBezTo>
                  <a:cubicBezTo>
                    <a:pt x="105" y="135"/>
                    <a:pt x="105" y="135"/>
                    <a:pt x="105" y="135"/>
                  </a:cubicBezTo>
                  <a:cubicBezTo>
                    <a:pt x="108" y="132"/>
                    <a:pt x="110" y="129"/>
                    <a:pt x="113" y="125"/>
                  </a:cubicBezTo>
                  <a:cubicBezTo>
                    <a:pt x="116" y="122"/>
                    <a:pt x="118" y="119"/>
                    <a:pt x="121" y="116"/>
                  </a:cubicBezTo>
                  <a:cubicBezTo>
                    <a:pt x="124" y="112"/>
                    <a:pt x="127" y="109"/>
                    <a:pt x="130" y="106"/>
                  </a:cubicBezTo>
                  <a:cubicBezTo>
                    <a:pt x="135" y="100"/>
                    <a:pt x="142" y="94"/>
                    <a:pt x="148" y="88"/>
                  </a:cubicBezTo>
                  <a:cubicBezTo>
                    <a:pt x="150" y="85"/>
                    <a:pt x="154" y="83"/>
                    <a:pt x="157" y="80"/>
                  </a:cubicBezTo>
                  <a:cubicBezTo>
                    <a:pt x="160" y="77"/>
                    <a:pt x="163" y="75"/>
                    <a:pt x="166" y="72"/>
                  </a:cubicBezTo>
                  <a:cubicBezTo>
                    <a:pt x="172" y="67"/>
                    <a:pt x="179" y="62"/>
                    <a:pt x="185" y="58"/>
                  </a:cubicBezTo>
                  <a:cubicBezTo>
                    <a:pt x="191" y="53"/>
                    <a:pt x="198" y="49"/>
                    <a:pt x="204" y="45"/>
                  </a:cubicBezTo>
                  <a:cubicBezTo>
                    <a:pt x="210" y="41"/>
                    <a:pt x="216" y="38"/>
                    <a:pt x="222" y="35"/>
                  </a:cubicBezTo>
                  <a:cubicBezTo>
                    <a:pt x="225" y="33"/>
                    <a:pt x="228" y="31"/>
                    <a:pt x="231" y="30"/>
                  </a:cubicBezTo>
                  <a:cubicBezTo>
                    <a:pt x="234" y="29"/>
                    <a:pt x="237" y="27"/>
                    <a:pt x="240" y="26"/>
                  </a:cubicBezTo>
                  <a:cubicBezTo>
                    <a:pt x="243" y="25"/>
                    <a:pt x="246" y="23"/>
                    <a:pt x="249" y="22"/>
                  </a:cubicBezTo>
                  <a:cubicBezTo>
                    <a:pt x="252" y="21"/>
                    <a:pt x="254" y="20"/>
                    <a:pt x="257" y="19"/>
                  </a:cubicBezTo>
                  <a:cubicBezTo>
                    <a:pt x="263" y="17"/>
                    <a:pt x="268" y="15"/>
                    <a:pt x="273" y="13"/>
                  </a:cubicBezTo>
                  <a:cubicBezTo>
                    <a:pt x="283" y="10"/>
                    <a:pt x="291" y="7"/>
                    <a:pt x="298" y="5"/>
                  </a:cubicBezTo>
                  <a:cubicBezTo>
                    <a:pt x="313" y="2"/>
                    <a:pt x="321" y="0"/>
                    <a:pt x="321" y="0"/>
                  </a:cubicBezTo>
                  <a:cubicBezTo>
                    <a:pt x="321" y="0"/>
                    <a:pt x="313" y="3"/>
                    <a:pt x="299" y="7"/>
                  </a:cubicBezTo>
                  <a:cubicBezTo>
                    <a:pt x="292" y="9"/>
                    <a:pt x="283" y="12"/>
                    <a:pt x="274" y="16"/>
                  </a:cubicBezTo>
                  <a:cubicBezTo>
                    <a:pt x="269" y="17"/>
                    <a:pt x="264" y="20"/>
                    <a:pt x="259" y="22"/>
                  </a:cubicBezTo>
                  <a:cubicBezTo>
                    <a:pt x="256" y="23"/>
                    <a:pt x="253" y="25"/>
                    <a:pt x="251" y="26"/>
                  </a:cubicBezTo>
                  <a:cubicBezTo>
                    <a:pt x="248" y="27"/>
                    <a:pt x="245" y="29"/>
                    <a:pt x="242" y="30"/>
                  </a:cubicBezTo>
                  <a:cubicBezTo>
                    <a:pt x="240" y="32"/>
                    <a:pt x="237" y="33"/>
                    <a:pt x="234" y="35"/>
                  </a:cubicBezTo>
                  <a:cubicBezTo>
                    <a:pt x="231" y="36"/>
                    <a:pt x="228" y="38"/>
                    <a:pt x="225" y="40"/>
                  </a:cubicBezTo>
                  <a:cubicBezTo>
                    <a:pt x="220" y="43"/>
                    <a:pt x="214" y="47"/>
                    <a:pt x="208" y="51"/>
                  </a:cubicBezTo>
                  <a:cubicBezTo>
                    <a:pt x="202" y="55"/>
                    <a:pt x="196" y="60"/>
                    <a:pt x="190" y="64"/>
                  </a:cubicBezTo>
                  <a:cubicBezTo>
                    <a:pt x="184" y="69"/>
                    <a:pt x="178" y="74"/>
                    <a:pt x="172" y="79"/>
                  </a:cubicBezTo>
                  <a:cubicBezTo>
                    <a:pt x="170" y="82"/>
                    <a:pt x="167" y="85"/>
                    <a:pt x="164" y="88"/>
                  </a:cubicBezTo>
                  <a:cubicBezTo>
                    <a:pt x="161" y="90"/>
                    <a:pt x="158" y="93"/>
                    <a:pt x="155" y="96"/>
                  </a:cubicBezTo>
                  <a:cubicBezTo>
                    <a:pt x="150" y="102"/>
                    <a:pt x="144" y="108"/>
                    <a:pt x="139" y="114"/>
                  </a:cubicBezTo>
                  <a:cubicBezTo>
                    <a:pt x="137" y="118"/>
                    <a:pt x="134" y="121"/>
                    <a:pt x="131" y="124"/>
                  </a:cubicBezTo>
                  <a:cubicBezTo>
                    <a:pt x="129" y="127"/>
                    <a:pt x="127" y="131"/>
                    <a:pt x="124" y="134"/>
                  </a:cubicBezTo>
                  <a:cubicBezTo>
                    <a:pt x="122" y="137"/>
                    <a:pt x="119" y="141"/>
                    <a:pt x="117" y="144"/>
                  </a:cubicBezTo>
                  <a:cubicBezTo>
                    <a:pt x="110" y="154"/>
                    <a:pt x="110" y="154"/>
                    <a:pt x="110" y="154"/>
                  </a:cubicBezTo>
                  <a:cubicBezTo>
                    <a:pt x="108" y="158"/>
                    <a:pt x="106" y="161"/>
                    <a:pt x="104" y="165"/>
                  </a:cubicBezTo>
                  <a:cubicBezTo>
                    <a:pt x="97" y="176"/>
                    <a:pt x="97" y="176"/>
                    <a:pt x="97" y="176"/>
                  </a:cubicBezTo>
                  <a:cubicBezTo>
                    <a:pt x="93" y="183"/>
                    <a:pt x="89" y="190"/>
                    <a:pt x="86" y="198"/>
                  </a:cubicBezTo>
                  <a:cubicBezTo>
                    <a:pt x="82" y="205"/>
                    <a:pt x="79" y="212"/>
                    <a:pt x="76" y="220"/>
                  </a:cubicBezTo>
                  <a:cubicBezTo>
                    <a:pt x="73" y="227"/>
                    <a:pt x="70" y="235"/>
                    <a:pt x="67" y="242"/>
                  </a:cubicBezTo>
                  <a:cubicBezTo>
                    <a:pt x="64" y="249"/>
                    <a:pt x="62" y="256"/>
                    <a:pt x="59" y="263"/>
                  </a:cubicBezTo>
                  <a:cubicBezTo>
                    <a:pt x="57" y="271"/>
                    <a:pt x="55" y="277"/>
                    <a:pt x="53" y="284"/>
                  </a:cubicBezTo>
                  <a:cubicBezTo>
                    <a:pt x="49" y="298"/>
                    <a:pt x="45" y="311"/>
                    <a:pt x="43" y="323"/>
                  </a:cubicBezTo>
                  <a:cubicBezTo>
                    <a:pt x="40" y="335"/>
                    <a:pt x="38" y="347"/>
                    <a:pt x="36" y="357"/>
                  </a:cubicBezTo>
                  <a:cubicBezTo>
                    <a:pt x="35" y="367"/>
                    <a:pt x="34" y="375"/>
                    <a:pt x="33" y="382"/>
                  </a:cubicBezTo>
                  <a:cubicBezTo>
                    <a:pt x="32" y="390"/>
                    <a:pt x="31" y="395"/>
                    <a:pt x="31" y="399"/>
                  </a:cubicBezTo>
                  <a:cubicBezTo>
                    <a:pt x="31" y="403"/>
                    <a:pt x="31" y="405"/>
                    <a:pt x="31" y="405"/>
                  </a:cubicBezTo>
                  <a:lnTo>
                    <a:pt x="0" y="402"/>
                  </a:lnTo>
                  <a:close/>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 name="Freeform 44"/>
            <p:cNvSpPr/>
            <p:nvPr userDrawn="1">
              <p:custDataLst>
                <p:tags r:id="rId58"/>
              </p:custDataLst>
            </p:nvPr>
          </p:nvSpPr>
          <p:spPr bwMode="auto">
            <a:xfrm>
              <a:off x="8391597" y="4646613"/>
              <a:ext cx="204788" cy="257175"/>
            </a:xfrm>
            <a:custGeom>
              <a:avLst/>
              <a:gdLst>
                <a:gd name="T0" fmla="*/ 290 w 321"/>
                <a:gd name="T1" fmla="*/ 405 h 405"/>
                <a:gd name="T2" fmla="*/ 290 w 321"/>
                <a:gd name="T3" fmla="*/ 399 h 405"/>
                <a:gd name="T4" fmla="*/ 288 w 321"/>
                <a:gd name="T5" fmla="*/ 382 h 405"/>
                <a:gd name="T6" fmla="*/ 284 w 321"/>
                <a:gd name="T7" fmla="*/ 357 h 405"/>
                <a:gd name="T8" fmla="*/ 278 w 321"/>
                <a:gd name="T9" fmla="*/ 323 h 405"/>
                <a:gd name="T10" fmla="*/ 268 w 321"/>
                <a:gd name="T11" fmla="*/ 284 h 405"/>
                <a:gd name="T12" fmla="*/ 262 w 321"/>
                <a:gd name="T13" fmla="*/ 263 h 405"/>
                <a:gd name="T14" fmla="*/ 254 w 321"/>
                <a:gd name="T15" fmla="*/ 242 h 405"/>
                <a:gd name="T16" fmla="*/ 245 w 321"/>
                <a:gd name="T17" fmla="*/ 220 h 405"/>
                <a:gd name="T18" fmla="*/ 235 w 321"/>
                <a:gd name="T19" fmla="*/ 198 h 405"/>
                <a:gd name="T20" fmla="*/ 224 w 321"/>
                <a:gd name="T21" fmla="*/ 176 h 405"/>
                <a:gd name="T22" fmla="*/ 217 w 321"/>
                <a:gd name="T23" fmla="*/ 165 h 405"/>
                <a:gd name="T24" fmla="*/ 211 w 321"/>
                <a:gd name="T25" fmla="*/ 154 h 405"/>
                <a:gd name="T26" fmla="*/ 204 w 321"/>
                <a:gd name="T27" fmla="*/ 144 h 405"/>
                <a:gd name="T28" fmla="*/ 197 w 321"/>
                <a:gd name="T29" fmla="*/ 134 h 405"/>
                <a:gd name="T30" fmla="*/ 189 w 321"/>
                <a:gd name="T31" fmla="*/ 124 h 405"/>
                <a:gd name="T32" fmla="*/ 182 w 321"/>
                <a:gd name="T33" fmla="*/ 114 h 405"/>
                <a:gd name="T34" fmla="*/ 165 w 321"/>
                <a:gd name="T35" fmla="*/ 96 h 405"/>
                <a:gd name="T36" fmla="*/ 157 w 321"/>
                <a:gd name="T37" fmla="*/ 88 h 405"/>
                <a:gd name="T38" fmla="*/ 148 w 321"/>
                <a:gd name="T39" fmla="*/ 79 h 405"/>
                <a:gd name="T40" fmla="*/ 131 w 321"/>
                <a:gd name="T41" fmla="*/ 64 h 405"/>
                <a:gd name="T42" fmla="*/ 113 w 321"/>
                <a:gd name="T43" fmla="*/ 51 h 405"/>
                <a:gd name="T44" fmla="*/ 96 w 321"/>
                <a:gd name="T45" fmla="*/ 40 h 405"/>
                <a:gd name="T46" fmla="*/ 87 w 321"/>
                <a:gd name="T47" fmla="*/ 35 h 405"/>
                <a:gd name="T48" fmla="*/ 78 w 321"/>
                <a:gd name="T49" fmla="*/ 30 h 405"/>
                <a:gd name="T50" fmla="*/ 70 w 321"/>
                <a:gd name="T51" fmla="*/ 26 h 405"/>
                <a:gd name="T52" fmla="*/ 62 w 321"/>
                <a:gd name="T53" fmla="*/ 22 h 405"/>
                <a:gd name="T54" fmla="*/ 47 w 321"/>
                <a:gd name="T55" fmla="*/ 16 h 405"/>
                <a:gd name="T56" fmla="*/ 22 w 321"/>
                <a:gd name="T57" fmla="*/ 7 h 405"/>
                <a:gd name="T58" fmla="*/ 0 w 321"/>
                <a:gd name="T59" fmla="*/ 0 h 405"/>
                <a:gd name="T60" fmla="*/ 23 w 321"/>
                <a:gd name="T61" fmla="*/ 5 h 405"/>
                <a:gd name="T62" fmla="*/ 48 w 321"/>
                <a:gd name="T63" fmla="*/ 13 h 405"/>
                <a:gd name="T64" fmla="*/ 64 w 321"/>
                <a:gd name="T65" fmla="*/ 19 h 405"/>
                <a:gd name="T66" fmla="*/ 72 w 321"/>
                <a:gd name="T67" fmla="*/ 22 h 405"/>
                <a:gd name="T68" fmla="*/ 81 w 321"/>
                <a:gd name="T69" fmla="*/ 26 h 405"/>
                <a:gd name="T70" fmla="*/ 89 w 321"/>
                <a:gd name="T71" fmla="*/ 30 h 405"/>
                <a:gd name="T72" fmla="*/ 99 w 321"/>
                <a:gd name="T73" fmla="*/ 35 h 405"/>
                <a:gd name="T74" fmla="*/ 117 w 321"/>
                <a:gd name="T75" fmla="*/ 45 h 405"/>
                <a:gd name="T76" fmla="*/ 136 w 321"/>
                <a:gd name="T77" fmla="*/ 58 h 405"/>
                <a:gd name="T78" fmla="*/ 155 w 321"/>
                <a:gd name="T79" fmla="*/ 72 h 405"/>
                <a:gd name="T80" fmla="*/ 164 w 321"/>
                <a:gd name="T81" fmla="*/ 80 h 405"/>
                <a:gd name="T82" fmla="*/ 173 w 321"/>
                <a:gd name="T83" fmla="*/ 88 h 405"/>
                <a:gd name="T84" fmla="*/ 191 w 321"/>
                <a:gd name="T85" fmla="*/ 106 h 405"/>
                <a:gd name="T86" fmla="*/ 200 w 321"/>
                <a:gd name="T87" fmla="*/ 116 h 405"/>
                <a:gd name="T88" fmla="*/ 208 w 321"/>
                <a:gd name="T89" fmla="*/ 125 h 405"/>
                <a:gd name="T90" fmla="*/ 216 w 321"/>
                <a:gd name="T91" fmla="*/ 135 h 405"/>
                <a:gd name="T92" fmla="*/ 223 w 321"/>
                <a:gd name="T93" fmla="*/ 146 h 405"/>
                <a:gd name="T94" fmla="*/ 231 w 321"/>
                <a:gd name="T95" fmla="*/ 156 h 405"/>
                <a:gd name="T96" fmla="*/ 238 w 321"/>
                <a:gd name="T97" fmla="*/ 167 h 405"/>
                <a:gd name="T98" fmla="*/ 251 w 321"/>
                <a:gd name="T99" fmla="*/ 189 h 405"/>
                <a:gd name="T100" fmla="*/ 263 w 321"/>
                <a:gd name="T101" fmla="*/ 212 h 405"/>
                <a:gd name="T102" fmla="*/ 273 w 321"/>
                <a:gd name="T103" fmla="*/ 234 h 405"/>
                <a:gd name="T104" fmla="*/ 283 w 321"/>
                <a:gd name="T105" fmla="*/ 256 h 405"/>
                <a:gd name="T106" fmla="*/ 291 w 321"/>
                <a:gd name="T107" fmla="*/ 277 h 405"/>
                <a:gd name="T108" fmla="*/ 303 w 321"/>
                <a:gd name="T109" fmla="*/ 317 h 405"/>
                <a:gd name="T110" fmla="*/ 312 w 321"/>
                <a:gd name="T111" fmla="*/ 351 h 405"/>
                <a:gd name="T112" fmla="*/ 317 w 321"/>
                <a:gd name="T113" fmla="*/ 378 h 405"/>
                <a:gd name="T114" fmla="*/ 320 w 321"/>
                <a:gd name="T115" fmla="*/ 396 h 405"/>
                <a:gd name="T116" fmla="*/ 321 w 321"/>
                <a:gd name="T117" fmla="*/ 402 h 405"/>
                <a:gd name="T118" fmla="*/ 290 w 321"/>
                <a:gd name="T119" fmla="*/ 40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1" h="405">
                  <a:moveTo>
                    <a:pt x="290" y="405"/>
                  </a:moveTo>
                  <a:cubicBezTo>
                    <a:pt x="290" y="405"/>
                    <a:pt x="290" y="403"/>
                    <a:pt x="290" y="399"/>
                  </a:cubicBezTo>
                  <a:cubicBezTo>
                    <a:pt x="289" y="395"/>
                    <a:pt x="289" y="390"/>
                    <a:pt x="288" y="382"/>
                  </a:cubicBezTo>
                  <a:cubicBezTo>
                    <a:pt x="287" y="375"/>
                    <a:pt x="286" y="367"/>
                    <a:pt x="284" y="357"/>
                  </a:cubicBezTo>
                  <a:cubicBezTo>
                    <a:pt x="283" y="347"/>
                    <a:pt x="281" y="335"/>
                    <a:pt x="278" y="323"/>
                  </a:cubicBezTo>
                  <a:cubicBezTo>
                    <a:pt x="275" y="311"/>
                    <a:pt x="272" y="298"/>
                    <a:pt x="268" y="284"/>
                  </a:cubicBezTo>
                  <a:cubicBezTo>
                    <a:pt x="266" y="277"/>
                    <a:pt x="264" y="271"/>
                    <a:pt x="262" y="263"/>
                  </a:cubicBezTo>
                  <a:cubicBezTo>
                    <a:pt x="259" y="256"/>
                    <a:pt x="257" y="249"/>
                    <a:pt x="254" y="242"/>
                  </a:cubicBezTo>
                  <a:cubicBezTo>
                    <a:pt x="251" y="235"/>
                    <a:pt x="248" y="227"/>
                    <a:pt x="245" y="220"/>
                  </a:cubicBezTo>
                  <a:cubicBezTo>
                    <a:pt x="242" y="212"/>
                    <a:pt x="238" y="205"/>
                    <a:pt x="235" y="198"/>
                  </a:cubicBezTo>
                  <a:cubicBezTo>
                    <a:pt x="231" y="190"/>
                    <a:pt x="227" y="183"/>
                    <a:pt x="224" y="176"/>
                  </a:cubicBezTo>
                  <a:cubicBezTo>
                    <a:pt x="217" y="165"/>
                    <a:pt x="217" y="165"/>
                    <a:pt x="217" y="165"/>
                  </a:cubicBezTo>
                  <a:cubicBezTo>
                    <a:pt x="215" y="161"/>
                    <a:pt x="213" y="158"/>
                    <a:pt x="211" y="154"/>
                  </a:cubicBezTo>
                  <a:cubicBezTo>
                    <a:pt x="204" y="144"/>
                    <a:pt x="204" y="144"/>
                    <a:pt x="204" y="144"/>
                  </a:cubicBezTo>
                  <a:cubicBezTo>
                    <a:pt x="202" y="141"/>
                    <a:pt x="199" y="137"/>
                    <a:pt x="197" y="134"/>
                  </a:cubicBezTo>
                  <a:cubicBezTo>
                    <a:pt x="194" y="131"/>
                    <a:pt x="192" y="127"/>
                    <a:pt x="189" y="124"/>
                  </a:cubicBezTo>
                  <a:cubicBezTo>
                    <a:pt x="187" y="121"/>
                    <a:pt x="184" y="118"/>
                    <a:pt x="182" y="114"/>
                  </a:cubicBezTo>
                  <a:cubicBezTo>
                    <a:pt x="177" y="108"/>
                    <a:pt x="171" y="102"/>
                    <a:pt x="165" y="96"/>
                  </a:cubicBezTo>
                  <a:cubicBezTo>
                    <a:pt x="163" y="93"/>
                    <a:pt x="160" y="90"/>
                    <a:pt x="157" y="88"/>
                  </a:cubicBezTo>
                  <a:cubicBezTo>
                    <a:pt x="154" y="85"/>
                    <a:pt x="151" y="82"/>
                    <a:pt x="148" y="79"/>
                  </a:cubicBezTo>
                  <a:cubicBezTo>
                    <a:pt x="143" y="74"/>
                    <a:pt x="137" y="69"/>
                    <a:pt x="131" y="64"/>
                  </a:cubicBezTo>
                  <a:cubicBezTo>
                    <a:pt x="125" y="60"/>
                    <a:pt x="119" y="55"/>
                    <a:pt x="113" y="51"/>
                  </a:cubicBezTo>
                  <a:cubicBezTo>
                    <a:pt x="107" y="47"/>
                    <a:pt x="101" y="43"/>
                    <a:pt x="96" y="40"/>
                  </a:cubicBezTo>
                  <a:cubicBezTo>
                    <a:pt x="93" y="38"/>
                    <a:pt x="90" y="36"/>
                    <a:pt x="87" y="35"/>
                  </a:cubicBezTo>
                  <a:cubicBezTo>
                    <a:pt x="84" y="33"/>
                    <a:pt x="81" y="32"/>
                    <a:pt x="78" y="30"/>
                  </a:cubicBezTo>
                  <a:cubicBezTo>
                    <a:pt x="76" y="29"/>
                    <a:pt x="73" y="27"/>
                    <a:pt x="70" y="26"/>
                  </a:cubicBezTo>
                  <a:cubicBezTo>
                    <a:pt x="68" y="25"/>
                    <a:pt x="65" y="23"/>
                    <a:pt x="62" y="22"/>
                  </a:cubicBezTo>
                  <a:cubicBezTo>
                    <a:pt x="57" y="20"/>
                    <a:pt x="52" y="17"/>
                    <a:pt x="47" y="16"/>
                  </a:cubicBezTo>
                  <a:cubicBezTo>
                    <a:pt x="38" y="12"/>
                    <a:pt x="29" y="9"/>
                    <a:pt x="22" y="7"/>
                  </a:cubicBezTo>
                  <a:cubicBezTo>
                    <a:pt x="8" y="3"/>
                    <a:pt x="0" y="0"/>
                    <a:pt x="0" y="0"/>
                  </a:cubicBezTo>
                  <a:cubicBezTo>
                    <a:pt x="0" y="0"/>
                    <a:pt x="8" y="2"/>
                    <a:pt x="23" y="5"/>
                  </a:cubicBezTo>
                  <a:cubicBezTo>
                    <a:pt x="30" y="7"/>
                    <a:pt x="38" y="10"/>
                    <a:pt x="48" y="13"/>
                  </a:cubicBezTo>
                  <a:cubicBezTo>
                    <a:pt x="53" y="14"/>
                    <a:pt x="58" y="17"/>
                    <a:pt x="64" y="19"/>
                  </a:cubicBezTo>
                  <a:cubicBezTo>
                    <a:pt x="66" y="20"/>
                    <a:pt x="69" y="21"/>
                    <a:pt x="72" y="22"/>
                  </a:cubicBezTo>
                  <a:cubicBezTo>
                    <a:pt x="75" y="23"/>
                    <a:pt x="78" y="25"/>
                    <a:pt x="81" y="26"/>
                  </a:cubicBezTo>
                  <a:cubicBezTo>
                    <a:pt x="83" y="27"/>
                    <a:pt x="86" y="29"/>
                    <a:pt x="89" y="30"/>
                  </a:cubicBezTo>
                  <a:cubicBezTo>
                    <a:pt x="92" y="31"/>
                    <a:pt x="96" y="33"/>
                    <a:pt x="99" y="35"/>
                  </a:cubicBezTo>
                  <a:cubicBezTo>
                    <a:pt x="105" y="38"/>
                    <a:pt x="111" y="41"/>
                    <a:pt x="117" y="45"/>
                  </a:cubicBezTo>
                  <a:cubicBezTo>
                    <a:pt x="123" y="49"/>
                    <a:pt x="130" y="53"/>
                    <a:pt x="136" y="58"/>
                  </a:cubicBezTo>
                  <a:cubicBezTo>
                    <a:pt x="142" y="62"/>
                    <a:pt x="149" y="67"/>
                    <a:pt x="155" y="72"/>
                  </a:cubicBezTo>
                  <a:cubicBezTo>
                    <a:pt x="158" y="75"/>
                    <a:pt x="161" y="77"/>
                    <a:pt x="164" y="80"/>
                  </a:cubicBezTo>
                  <a:cubicBezTo>
                    <a:pt x="167" y="83"/>
                    <a:pt x="170" y="85"/>
                    <a:pt x="173" y="88"/>
                  </a:cubicBezTo>
                  <a:cubicBezTo>
                    <a:pt x="179" y="94"/>
                    <a:pt x="185" y="100"/>
                    <a:pt x="191" y="106"/>
                  </a:cubicBezTo>
                  <a:cubicBezTo>
                    <a:pt x="194" y="109"/>
                    <a:pt x="197" y="112"/>
                    <a:pt x="200" y="116"/>
                  </a:cubicBezTo>
                  <a:cubicBezTo>
                    <a:pt x="202" y="119"/>
                    <a:pt x="205" y="122"/>
                    <a:pt x="208" y="125"/>
                  </a:cubicBezTo>
                  <a:cubicBezTo>
                    <a:pt x="210" y="129"/>
                    <a:pt x="213" y="132"/>
                    <a:pt x="216" y="135"/>
                  </a:cubicBezTo>
                  <a:cubicBezTo>
                    <a:pt x="223" y="146"/>
                    <a:pt x="223" y="146"/>
                    <a:pt x="223" y="146"/>
                  </a:cubicBezTo>
                  <a:cubicBezTo>
                    <a:pt x="226" y="149"/>
                    <a:pt x="228" y="153"/>
                    <a:pt x="231" y="156"/>
                  </a:cubicBezTo>
                  <a:cubicBezTo>
                    <a:pt x="238" y="167"/>
                    <a:pt x="238" y="167"/>
                    <a:pt x="238" y="167"/>
                  </a:cubicBezTo>
                  <a:cubicBezTo>
                    <a:pt x="242" y="175"/>
                    <a:pt x="247" y="182"/>
                    <a:pt x="251" y="189"/>
                  </a:cubicBezTo>
                  <a:cubicBezTo>
                    <a:pt x="255" y="197"/>
                    <a:pt x="259" y="204"/>
                    <a:pt x="263" y="212"/>
                  </a:cubicBezTo>
                  <a:cubicBezTo>
                    <a:pt x="267" y="219"/>
                    <a:pt x="270" y="226"/>
                    <a:pt x="273" y="234"/>
                  </a:cubicBezTo>
                  <a:cubicBezTo>
                    <a:pt x="277" y="241"/>
                    <a:pt x="280" y="249"/>
                    <a:pt x="283" y="256"/>
                  </a:cubicBezTo>
                  <a:cubicBezTo>
                    <a:pt x="285" y="263"/>
                    <a:pt x="288" y="270"/>
                    <a:pt x="291" y="277"/>
                  </a:cubicBezTo>
                  <a:cubicBezTo>
                    <a:pt x="296" y="291"/>
                    <a:pt x="300" y="305"/>
                    <a:pt x="303" y="317"/>
                  </a:cubicBezTo>
                  <a:cubicBezTo>
                    <a:pt x="307" y="329"/>
                    <a:pt x="310" y="341"/>
                    <a:pt x="312" y="351"/>
                  </a:cubicBezTo>
                  <a:cubicBezTo>
                    <a:pt x="314" y="362"/>
                    <a:pt x="316" y="371"/>
                    <a:pt x="317" y="378"/>
                  </a:cubicBezTo>
                  <a:cubicBezTo>
                    <a:pt x="318" y="386"/>
                    <a:pt x="319" y="392"/>
                    <a:pt x="320" y="396"/>
                  </a:cubicBezTo>
                  <a:cubicBezTo>
                    <a:pt x="320" y="400"/>
                    <a:pt x="321" y="402"/>
                    <a:pt x="321" y="402"/>
                  </a:cubicBezTo>
                  <a:lnTo>
                    <a:pt x="290" y="405"/>
                  </a:lnTo>
                  <a:close/>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 name="Freeform 45"/>
            <p:cNvSpPr/>
            <p:nvPr userDrawn="1">
              <p:custDataLst>
                <p:tags r:id="rId59"/>
              </p:custDataLst>
            </p:nvPr>
          </p:nvSpPr>
          <p:spPr bwMode="auto">
            <a:xfrm>
              <a:off x="8564635" y="4762500"/>
              <a:ext cx="209550" cy="138112"/>
            </a:xfrm>
            <a:custGeom>
              <a:avLst/>
              <a:gdLst>
                <a:gd name="T0" fmla="*/ 0 w 329"/>
                <a:gd name="T1" fmla="*/ 213 h 218"/>
                <a:gd name="T2" fmla="*/ 1 w 329"/>
                <a:gd name="T3" fmla="*/ 212 h 218"/>
                <a:gd name="T4" fmla="*/ 2 w 329"/>
                <a:gd name="T5" fmla="*/ 208 h 218"/>
                <a:gd name="T6" fmla="*/ 6 w 329"/>
                <a:gd name="T7" fmla="*/ 194 h 218"/>
                <a:gd name="T8" fmla="*/ 25 w 329"/>
                <a:gd name="T9" fmla="*/ 149 h 218"/>
                <a:gd name="T10" fmla="*/ 43 w 329"/>
                <a:gd name="T11" fmla="*/ 121 h 218"/>
                <a:gd name="T12" fmla="*/ 66 w 329"/>
                <a:gd name="T13" fmla="*/ 93 h 218"/>
                <a:gd name="T14" fmla="*/ 94 w 329"/>
                <a:gd name="T15" fmla="*/ 67 h 218"/>
                <a:gd name="T16" fmla="*/ 127 w 329"/>
                <a:gd name="T17" fmla="*/ 44 h 218"/>
                <a:gd name="T18" fmla="*/ 145 w 329"/>
                <a:gd name="T19" fmla="*/ 35 h 218"/>
                <a:gd name="T20" fmla="*/ 163 w 329"/>
                <a:gd name="T21" fmla="*/ 27 h 218"/>
                <a:gd name="T22" fmla="*/ 199 w 329"/>
                <a:gd name="T23" fmla="*/ 15 h 218"/>
                <a:gd name="T24" fmla="*/ 216 w 329"/>
                <a:gd name="T25" fmla="*/ 10 h 218"/>
                <a:gd name="T26" fmla="*/ 233 w 329"/>
                <a:gd name="T27" fmla="*/ 7 h 218"/>
                <a:gd name="T28" fmla="*/ 249 w 329"/>
                <a:gd name="T29" fmla="*/ 4 h 218"/>
                <a:gd name="T30" fmla="*/ 257 w 329"/>
                <a:gd name="T31" fmla="*/ 3 h 218"/>
                <a:gd name="T32" fmla="*/ 265 w 329"/>
                <a:gd name="T33" fmla="*/ 3 h 218"/>
                <a:gd name="T34" fmla="*/ 279 w 329"/>
                <a:gd name="T35" fmla="*/ 1 h 218"/>
                <a:gd name="T36" fmla="*/ 291 w 329"/>
                <a:gd name="T37" fmla="*/ 1 h 218"/>
                <a:gd name="T38" fmla="*/ 302 w 329"/>
                <a:gd name="T39" fmla="*/ 0 h 218"/>
                <a:gd name="T40" fmla="*/ 312 w 329"/>
                <a:gd name="T41" fmla="*/ 1 h 218"/>
                <a:gd name="T42" fmla="*/ 329 w 329"/>
                <a:gd name="T43" fmla="*/ 1 h 218"/>
                <a:gd name="T44" fmla="*/ 312 w 329"/>
                <a:gd name="T45" fmla="*/ 2 h 218"/>
                <a:gd name="T46" fmla="*/ 302 w 329"/>
                <a:gd name="T47" fmla="*/ 3 h 218"/>
                <a:gd name="T48" fmla="*/ 291 w 329"/>
                <a:gd name="T49" fmla="*/ 4 h 218"/>
                <a:gd name="T50" fmla="*/ 279 w 329"/>
                <a:gd name="T51" fmla="*/ 5 h 218"/>
                <a:gd name="T52" fmla="*/ 265 w 329"/>
                <a:gd name="T53" fmla="*/ 7 h 218"/>
                <a:gd name="T54" fmla="*/ 258 w 329"/>
                <a:gd name="T55" fmla="*/ 9 h 218"/>
                <a:gd name="T56" fmla="*/ 250 w 329"/>
                <a:gd name="T57" fmla="*/ 10 h 218"/>
                <a:gd name="T58" fmla="*/ 235 w 329"/>
                <a:gd name="T59" fmla="*/ 14 h 218"/>
                <a:gd name="T60" fmla="*/ 218 w 329"/>
                <a:gd name="T61" fmla="*/ 18 h 218"/>
                <a:gd name="T62" fmla="*/ 202 w 329"/>
                <a:gd name="T63" fmla="*/ 24 h 218"/>
                <a:gd name="T64" fmla="*/ 168 w 329"/>
                <a:gd name="T65" fmla="*/ 38 h 218"/>
                <a:gd name="T66" fmla="*/ 151 w 329"/>
                <a:gd name="T67" fmla="*/ 47 h 218"/>
                <a:gd name="T68" fmla="*/ 136 w 329"/>
                <a:gd name="T69" fmla="*/ 57 h 218"/>
                <a:gd name="T70" fmla="*/ 106 w 329"/>
                <a:gd name="T71" fmla="*/ 81 h 218"/>
                <a:gd name="T72" fmla="*/ 82 w 329"/>
                <a:gd name="T73" fmla="*/ 107 h 218"/>
                <a:gd name="T74" fmla="*/ 63 w 329"/>
                <a:gd name="T75" fmla="*/ 134 h 218"/>
                <a:gd name="T76" fmla="*/ 49 w 329"/>
                <a:gd name="T77" fmla="*/ 161 h 218"/>
                <a:gd name="T78" fmla="*/ 34 w 329"/>
                <a:gd name="T79" fmla="*/ 203 h 218"/>
                <a:gd name="T80" fmla="*/ 31 w 329"/>
                <a:gd name="T81" fmla="*/ 214 h 218"/>
                <a:gd name="T82" fmla="*/ 31 w 329"/>
                <a:gd name="T83" fmla="*/ 217 h 218"/>
                <a:gd name="T84" fmla="*/ 31 w 329"/>
                <a:gd name="T85" fmla="*/ 218 h 218"/>
                <a:gd name="T86" fmla="*/ 0 w 329"/>
                <a:gd name="T87" fmla="*/ 21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9" h="218">
                  <a:moveTo>
                    <a:pt x="0" y="213"/>
                  </a:moveTo>
                  <a:cubicBezTo>
                    <a:pt x="0" y="213"/>
                    <a:pt x="0" y="213"/>
                    <a:pt x="1" y="212"/>
                  </a:cubicBezTo>
                  <a:cubicBezTo>
                    <a:pt x="1" y="211"/>
                    <a:pt x="1" y="210"/>
                    <a:pt x="2" y="208"/>
                  </a:cubicBezTo>
                  <a:cubicBezTo>
                    <a:pt x="2" y="205"/>
                    <a:pt x="4" y="200"/>
                    <a:pt x="6" y="194"/>
                  </a:cubicBezTo>
                  <a:cubicBezTo>
                    <a:pt x="9" y="183"/>
                    <a:pt x="16" y="167"/>
                    <a:pt x="25" y="149"/>
                  </a:cubicBezTo>
                  <a:cubicBezTo>
                    <a:pt x="30" y="140"/>
                    <a:pt x="36" y="131"/>
                    <a:pt x="43" y="121"/>
                  </a:cubicBezTo>
                  <a:cubicBezTo>
                    <a:pt x="50" y="112"/>
                    <a:pt x="57" y="102"/>
                    <a:pt x="66" y="93"/>
                  </a:cubicBezTo>
                  <a:cubicBezTo>
                    <a:pt x="75" y="84"/>
                    <a:pt x="84" y="75"/>
                    <a:pt x="94" y="67"/>
                  </a:cubicBezTo>
                  <a:cubicBezTo>
                    <a:pt x="105" y="59"/>
                    <a:pt x="116" y="51"/>
                    <a:pt x="127" y="44"/>
                  </a:cubicBezTo>
                  <a:cubicBezTo>
                    <a:pt x="133" y="41"/>
                    <a:pt x="139" y="38"/>
                    <a:pt x="145" y="35"/>
                  </a:cubicBezTo>
                  <a:cubicBezTo>
                    <a:pt x="151" y="32"/>
                    <a:pt x="157" y="29"/>
                    <a:pt x="163" y="27"/>
                  </a:cubicBezTo>
                  <a:cubicBezTo>
                    <a:pt x="175" y="22"/>
                    <a:pt x="187" y="18"/>
                    <a:pt x="199" y="15"/>
                  </a:cubicBezTo>
                  <a:cubicBezTo>
                    <a:pt x="205" y="13"/>
                    <a:pt x="211" y="11"/>
                    <a:pt x="216" y="10"/>
                  </a:cubicBezTo>
                  <a:cubicBezTo>
                    <a:pt x="222" y="9"/>
                    <a:pt x="228" y="8"/>
                    <a:pt x="233" y="7"/>
                  </a:cubicBezTo>
                  <a:cubicBezTo>
                    <a:pt x="239" y="6"/>
                    <a:pt x="244" y="5"/>
                    <a:pt x="249" y="4"/>
                  </a:cubicBezTo>
                  <a:cubicBezTo>
                    <a:pt x="252" y="4"/>
                    <a:pt x="255" y="4"/>
                    <a:pt x="257" y="3"/>
                  </a:cubicBezTo>
                  <a:cubicBezTo>
                    <a:pt x="260" y="3"/>
                    <a:pt x="262" y="3"/>
                    <a:pt x="265" y="3"/>
                  </a:cubicBezTo>
                  <a:cubicBezTo>
                    <a:pt x="269" y="2"/>
                    <a:pt x="274" y="2"/>
                    <a:pt x="279" y="1"/>
                  </a:cubicBezTo>
                  <a:cubicBezTo>
                    <a:pt x="283" y="1"/>
                    <a:pt x="287" y="1"/>
                    <a:pt x="291" y="1"/>
                  </a:cubicBezTo>
                  <a:cubicBezTo>
                    <a:pt x="295" y="1"/>
                    <a:pt x="299" y="1"/>
                    <a:pt x="302" y="0"/>
                  </a:cubicBezTo>
                  <a:cubicBezTo>
                    <a:pt x="306" y="0"/>
                    <a:pt x="309" y="1"/>
                    <a:pt x="312" y="1"/>
                  </a:cubicBezTo>
                  <a:cubicBezTo>
                    <a:pt x="323" y="1"/>
                    <a:pt x="329" y="1"/>
                    <a:pt x="329" y="1"/>
                  </a:cubicBezTo>
                  <a:cubicBezTo>
                    <a:pt x="329" y="1"/>
                    <a:pt x="323" y="1"/>
                    <a:pt x="312" y="2"/>
                  </a:cubicBezTo>
                  <a:cubicBezTo>
                    <a:pt x="309" y="2"/>
                    <a:pt x="306" y="2"/>
                    <a:pt x="302" y="3"/>
                  </a:cubicBezTo>
                  <a:cubicBezTo>
                    <a:pt x="299" y="3"/>
                    <a:pt x="295" y="3"/>
                    <a:pt x="291" y="4"/>
                  </a:cubicBezTo>
                  <a:cubicBezTo>
                    <a:pt x="287" y="4"/>
                    <a:pt x="283" y="5"/>
                    <a:pt x="279" y="5"/>
                  </a:cubicBezTo>
                  <a:cubicBezTo>
                    <a:pt x="275" y="6"/>
                    <a:pt x="270" y="7"/>
                    <a:pt x="265" y="7"/>
                  </a:cubicBezTo>
                  <a:cubicBezTo>
                    <a:pt x="263" y="8"/>
                    <a:pt x="260" y="8"/>
                    <a:pt x="258" y="9"/>
                  </a:cubicBezTo>
                  <a:cubicBezTo>
                    <a:pt x="255" y="9"/>
                    <a:pt x="253" y="10"/>
                    <a:pt x="250" y="10"/>
                  </a:cubicBezTo>
                  <a:cubicBezTo>
                    <a:pt x="245" y="11"/>
                    <a:pt x="240" y="12"/>
                    <a:pt x="235" y="14"/>
                  </a:cubicBezTo>
                  <a:cubicBezTo>
                    <a:pt x="229" y="15"/>
                    <a:pt x="224" y="17"/>
                    <a:pt x="218" y="18"/>
                  </a:cubicBezTo>
                  <a:cubicBezTo>
                    <a:pt x="213" y="20"/>
                    <a:pt x="207" y="22"/>
                    <a:pt x="202" y="24"/>
                  </a:cubicBezTo>
                  <a:cubicBezTo>
                    <a:pt x="190" y="28"/>
                    <a:pt x="179" y="33"/>
                    <a:pt x="168" y="38"/>
                  </a:cubicBezTo>
                  <a:cubicBezTo>
                    <a:pt x="162" y="41"/>
                    <a:pt x="157" y="44"/>
                    <a:pt x="151" y="47"/>
                  </a:cubicBezTo>
                  <a:cubicBezTo>
                    <a:pt x="146" y="50"/>
                    <a:pt x="141" y="54"/>
                    <a:pt x="136" y="57"/>
                  </a:cubicBezTo>
                  <a:cubicBezTo>
                    <a:pt x="125" y="65"/>
                    <a:pt x="115" y="72"/>
                    <a:pt x="106" y="81"/>
                  </a:cubicBezTo>
                  <a:cubicBezTo>
                    <a:pt x="97" y="89"/>
                    <a:pt x="89" y="98"/>
                    <a:pt x="82" y="107"/>
                  </a:cubicBezTo>
                  <a:cubicBezTo>
                    <a:pt x="74" y="116"/>
                    <a:pt x="68" y="125"/>
                    <a:pt x="63" y="134"/>
                  </a:cubicBezTo>
                  <a:cubicBezTo>
                    <a:pt x="57" y="144"/>
                    <a:pt x="52" y="152"/>
                    <a:pt x="49" y="161"/>
                  </a:cubicBezTo>
                  <a:cubicBezTo>
                    <a:pt x="41" y="178"/>
                    <a:pt x="36" y="192"/>
                    <a:pt x="34" y="203"/>
                  </a:cubicBezTo>
                  <a:cubicBezTo>
                    <a:pt x="33" y="208"/>
                    <a:pt x="32" y="212"/>
                    <a:pt x="31" y="214"/>
                  </a:cubicBezTo>
                  <a:cubicBezTo>
                    <a:pt x="31" y="216"/>
                    <a:pt x="31" y="217"/>
                    <a:pt x="31" y="217"/>
                  </a:cubicBezTo>
                  <a:cubicBezTo>
                    <a:pt x="31" y="218"/>
                    <a:pt x="31" y="218"/>
                    <a:pt x="31" y="218"/>
                  </a:cubicBezTo>
                  <a:lnTo>
                    <a:pt x="0" y="213"/>
                  </a:lnTo>
                  <a:close/>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8" name="Freeform 46"/>
            <p:cNvSpPr/>
            <p:nvPr userDrawn="1">
              <p:custDataLst>
                <p:tags r:id="rId60"/>
              </p:custDataLst>
            </p:nvPr>
          </p:nvSpPr>
          <p:spPr bwMode="auto">
            <a:xfrm>
              <a:off x="8367785" y="4762500"/>
              <a:ext cx="209550" cy="138112"/>
            </a:xfrm>
            <a:custGeom>
              <a:avLst/>
              <a:gdLst>
                <a:gd name="T0" fmla="*/ 299 w 329"/>
                <a:gd name="T1" fmla="*/ 218 h 218"/>
                <a:gd name="T2" fmla="*/ 299 w 329"/>
                <a:gd name="T3" fmla="*/ 217 h 218"/>
                <a:gd name="T4" fmla="*/ 298 w 329"/>
                <a:gd name="T5" fmla="*/ 214 h 218"/>
                <a:gd name="T6" fmla="*/ 296 w 329"/>
                <a:gd name="T7" fmla="*/ 203 h 218"/>
                <a:gd name="T8" fmla="*/ 281 w 329"/>
                <a:gd name="T9" fmla="*/ 161 h 218"/>
                <a:gd name="T10" fmla="*/ 267 w 329"/>
                <a:gd name="T11" fmla="*/ 134 h 218"/>
                <a:gd name="T12" fmla="*/ 248 w 329"/>
                <a:gd name="T13" fmla="*/ 107 h 218"/>
                <a:gd name="T14" fmla="*/ 223 w 329"/>
                <a:gd name="T15" fmla="*/ 81 h 218"/>
                <a:gd name="T16" fmla="*/ 194 w 329"/>
                <a:gd name="T17" fmla="*/ 57 h 218"/>
                <a:gd name="T18" fmla="*/ 178 w 329"/>
                <a:gd name="T19" fmla="*/ 47 h 218"/>
                <a:gd name="T20" fmla="*/ 162 w 329"/>
                <a:gd name="T21" fmla="*/ 38 h 218"/>
                <a:gd name="T22" fmla="*/ 128 w 329"/>
                <a:gd name="T23" fmla="*/ 24 h 218"/>
                <a:gd name="T24" fmla="*/ 111 w 329"/>
                <a:gd name="T25" fmla="*/ 18 h 218"/>
                <a:gd name="T26" fmla="*/ 95 w 329"/>
                <a:gd name="T27" fmla="*/ 14 h 218"/>
                <a:gd name="T28" fmla="*/ 79 w 329"/>
                <a:gd name="T29" fmla="*/ 10 h 218"/>
                <a:gd name="T30" fmla="*/ 72 w 329"/>
                <a:gd name="T31" fmla="*/ 9 h 218"/>
                <a:gd name="T32" fmla="*/ 64 w 329"/>
                <a:gd name="T33" fmla="*/ 7 h 218"/>
                <a:gd name="T34" fmla="*/ 51 w 329"/>
                <a:gd name="T35" fmla="*/ 5 h 218"/>
                <a:gd name="T36" fmla="*/ 38 w 329"/>
                <a:gd name="T37" fmla="*/ 4 h 218"/>
                <a:gd name="T38" fmla="*/ 27 w 329"/>
                <a:gd name="T39" fmla="*/ 3 h 218"/>
                <a:gd name="T40" fmla="*/ 18 w 329"/>
                <a:gd name="T41" fmla="*/ 2 h 218"/>
                <a:gd name="T42" fmla="*/ 0 w 329"/>
                <a:gd name="T43" fmla="*/ 1 h 218"/>
                <a:gd name="T44" fmla="*/ 18 w 329"/>
                <a:gd name="T45" fmla="*/ 1 h 218"/>
                <a:gd name="T46" fmla="*/ 27 w 329"/>
                <a:gd name="T47" fmla="*/ 0 h 218"/>
                <a:gd name="T48" fmla="*/ 39 w 329"/>
                <a:gd name="T49" fmla="*/ 1 h 218"/>
                <a:gd name="T50" fmla="*/ 51 w 329"/>
                <a:gd name="T51" fmla="*/ 1 h 218"/>
                <a:gd name="T52" fmla="*/ 65 w 329"/>
                <a:gd name="T53" fmla="*/ 3 h 218"/>
                <a:gd name="T54" fmla="*/ 73 w 329"/>
                <a:gd name="T55" fmla="*/ 3 h 218"/>
                <a:gd name="T56" fmla="*/ 80 w 329"/>
                <a:gd name="T57" fmla="*/ 4 h 218"/>
                <a:gd name="T58" fmla="*/ 96 w 329"/>
                <a:gd name="T59" fmla="*/ 7 h 218"/>
                <a:gd name="T60" fmla="*/ 113 w 329"/>
                <a:gd name="T61" fmla="*/ 10 h 218"/>
                <a:gd name="T62" fmla="*/ 131 w 329"/>
                <a:gd name="T63" fmla="*/ 15 h 218"/>
                <a:gd name="T64" fmla="*/ 167 w 329"/>
                <a:gd name="T65" fmla="*/ 27 h 218"/>
                <a:gd name="T66" fmla="*/ 185 w 329"/>
                <a:gd name="T67" fmla="*/ 35 h 218"/>
                <a:gd name="T68" fmla="*/ 202 w 329"/>
                <a:gd name="T69" fmla="*/ 44 h 218"/>
                <a:gd name="T70" fmla="*/ 235 w 329"/>
                <a:gd name="T71" fmla="*/ 67 h 218"/>
                <a:gd name="T72" fmla="*/ 264 w 329"/>
                <a:gd name="T73" fmla="*/ 93 h 218"/>
                <a:gd name="T74" fmla="*/ 287 w 329"/>
                <a:gd name="T75" fmla="*/ 121 h 218"/>
                <a:gd name="T76" fmla="*/ 304 w 329"/>
                <a:gd name="T77" fmla="*/ 149 h 218"/>
                <a:gd name="T78" fmla="*/ 324 w 329"/>
                <a:gd name="T79" fmla="*/ 194 h 218"/>
                <a:gd name="T80" fmla="*/ 328 w 329"/>
                <a:gd name="T81" fmla="*/ 208 h 218"/>
                <a:gd name="T82" fmla="*/ 329 w 329"/>
                <a:gd name="T83" fmla="*/ 212 h 218"/>
                <a:gd name="T84" fmla="*/ 329 w 329"/>
                <a:gd name="T85" fmla="*/ 213 h 218"/>
                <a:gd name="T86" fmla="*/ 299 w 329"/>
                <a:gd name="T87" fmla="*/ 21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9" h="218">
                  <a:moveTo>
                    <a:pt x="299" y="218"/>
                  </a:moveTo>
                  <a:cubicBezTo>
                    <a:pt x="299" y="218"/>
                    <a:pt x="299" y="218"/>
                    <a:pt x="299" y="217"/>
                  </a:cubicBezTo>
                  <a:cubicBezTo>
                    <a:pt x="299" y="217"/>
                    <a:pt x="299" y="216"/>
                    <a:pt x="298" y="214"/>
                  </a:cubicBezTo>
                  <a:cubicBezTo>
                    <a:pt x="298" y="212"/>
                    <a:pt x="297" y="208"/>
                    <a:pt x="296" y="203"/>
                  </a:cubicBezTo>
                  <a:cubicBezTo>
                    <a:pt x="293" y="192"/>
                    <a:pt x="289" y="178"/>
                    <a:pt x="281" y="161"/>
                  </a:cubicBezTo>
                  <a:cubicBezTo>
                    <a:pt x="277" y="152"/>
                    <a:pt x="273" y="144"/>
                    <a:pt x="267" y="134"/>
                  </a:cubicBezTo>
                  <a:cubicBezTo>
                    <a:pt x="262" y="125"/>
                    <a:pt x="255" y="116"/>
                    <a:pt x="248" y="107"/>
                  </a:cubicBezTo>
                  <a:cubicBezTo>
                    <a:pt x="241" y="98"/>
                    <a:pt x="232" y="89"/>
                    <a:pt x="223" y="81"/>
                  </a:cubicBezTo>
                  <a:cubicBezTo>
                    <a:pt x="214" y="72"/>
                    <a:pt x="204" y="65"/>
                    <a:pt x="194" y="57"/>
                  </a:cubicBezTo>
                  <a:cubicBezTo>
                    <a:pt x="189" y="54"/>
                    <a:pt x="184" y="50"/>
                    <a:pt x="178" y="47"/>
                  </a:cubicBezTo>
                  <a:cubicBezTo>
                    <a:pt x="173" y="44"/>
                    <a:pt x="167" y="41"/>
                    <a:pt x="162" y="38"/>
                  </a:cubicBezTo>
                  <a:cubicBezTo>
                    <a:pt x="151" y="33"/>
                    <a:pt x="139" y="28"/>
                    <a:pt x="128" y="24"/>
                  </a:cubicBezTo>
                  <a:cubicBezTo>
                    <a:pt x="122" y="22"/>
                    <a:pt x="117" y="20"/>
                    <a:pt x="111" y="18"/>
                  </a:cubicBezTo>
                  <a:cubicBezTo>
                    <a:pt x="106" y="17"/>
                    <a:pt x="100" y="15"/>
                    <a:pt x="95" y="14"/>
                  </a:cubicBezTo>
                  <a:cubicBezTo>
                    <a:pt x="90" y="12"/>
                    <a:pt x="84" y="11"/>
                    <a:pt x="79" y="10"/>
                  </a:cubicBezTo>
                  <a:cubicBezTo>
                    <a:pt x="77" y="10"/>
                    <a:pt x="74" y="9"/>
                    <a:pt x="72" y="9"/>
                  </a:cubicBezTo>
                  <a:cubicBezTo>
                    <a:pt x="69" y="8"/>
                    <a:pt x="67" y="8"/>
                    <a:pt x="64" y="7"/>
                  </a:cubicBezTo>
                  <a:cubicBezTo>
                    <a:pt x="60" y="7"/>
                    <a:pt x="55" y="6"/>
                    <a:pt x="51" y="5"/>
                  </a:cubicBezTo>
                  <a:cubicBezTo>
                    <a:pt x="46" y="5"/>
                    <a:pt x="42" y="4"/>
                    <a:pt x="38" y="4"/>
                  </a:cubicBezTo>
                  <a:cubicBezTo>
                    <a:pt x="34" y="3"/>
                    <a:pt x="31" y="3"/>
                    <a:pt x="27" y="3"/>
                  </a:cubicBezTo>
                  <a:cubicBezTo>
                    <a:pt x="24" y="2"/>
                    <a:pt x="21" y="2"/>
                    <a:pt x="18" y="2"/>
                  </a:cubicBezTo>
                  <a:cubicBezTo>
                    <a:pt x="7" y="1"/>
                    <a:pt x="0" y="1"/>
                    <a:pt x="0" y="1"/>
                  </a:cubicBezTo>
                  <a:cubicBezTo>
                    <a:pt x="0" y="1"/>
                    <a:pt x="7" y="1"/>
                    <a:pt x="18" y="1"/>
                  </a:cubicBezTo>
                  <a:cubicBezTo>
                    <a:pt x="21" y="1"/>
                    <a:pt x="24" y="0"/>
                    <a:pt x="27" y="0"/>
                  </a:cubicBezTo>
                  <a:cubicBezTo>
                    <a:pt x="31" y="1"/>
                    <a:pt x="35" y="1"/>
                    <a:pt x="39" y="1"/>
                  </a:cubicBezTo>
                  <a:cubicBezTo>
                    <a:pt x="42" y="1"/>
                    <a:pt x="47" y="1"/>
                    <a:pt x="51" y="1"/>
                  </a:cubicBezTo>
                  <a:cubicBezTo>
                    <a:pt x="56" y="2"/>
                    <a:pt x="60" y="2"/>
                    <a:pt x="65" y="3"/>
                  </a:cubicBezTo>
                  <a:cubicBezTo>
                    <a:pt x="68" y="3"/>
                    <a:pt x="70" y="3"/>
                    <a:pt x="73" y="3"/>
                  </a:cubicBezTo>
                  <a:cubicBezTo>
                    <a:pt x="75" y="4"/>
                    <a:pt x="78" y="4"/>
                    <a:pt x="80" y="4"/>
                  </a:cubicBezTo>
                  <a:cubicBezTo>
                    <a:pt x="85" y="5"/>
                    <a:pt x="91" y="6"/>
                    <a:pt x="96" y="7"/>
                  </a:cubicBezTo>
                  <a:cubicBezTo>
                    <a:pt x="102" y="8"/>
                    <a:pt x="108" y="9"/>
                    <a:pt x="113" y="10"/>
                  </a:cubicBezTo>
                  <a:cubicBezTo>
                    <a:pt x="119" y="11"/>
                    <a:pt x="125" y="13"/>
                    <a:pt x="131" y="15"/>
                  </a:cubicBezTo>
                  <a:cubicBezTo>
                    <a:pt x="143" y="18"/>
                    <a:pt x="155" y="22"/>
                    <a:pt x="167" y="27"/>
                  </a:cubicBezTo>
                  <a:cubicBezTo>
                    <a:pt x="173" y="29"/>
                    <a:pt x="179" y="32"/>
                    <a:pt x="185" y="35"/>
                  </a:cubicBezTo>
                  <a:cubicBezTo>
                    <a:pt x="191" y="38"/>
                    <a:pt x="197" y="41"/>
                    <a:pt x="202" y="44"/>
                  </a:cubicBezTo>
                  <a:cubicBezTo>
                    <a:pt x="214" y="51"/>
                    <a:pt x="225" y="59"/>
                    <a:pt x="235" y="67"/>
                  </a:cubicBezTo>
                  <a:cubicBezTo>
                    <a:pt x="246" y="75"/>
                    <a:pt x="255" y="84"/>
                    <a:pt x="264" y="93"/>
                  </a:cubicBezTo>
                  <a:cubicBezTo>
                    <a:pt x="272" y="102"/>
                    <a:pt x="280" y="112"/>
                    <a:pt x="287" y="121"/>
                  </a:cubicBezTo>
                  <a:cubicBezTo>
                    <a:pt x="294" y="131"/>
                    <a:pt x="299" y="140"/>
                    <a:pt x="304" y="149"/>
                  </a:cubicBezTo>
                  <a:cubicBezTo>
                    <a:pt x="314" y="167"/>
                    <a:pt x="320" y="183"/>
                    <a:pt x="324" y="194"/>
                  </a:cubicBezTo>
                  <a:cubicBezTo>
                    <a:pt x="326" y="200"/>
                    <a:pt x="327" y="205"/>
                    <a:pt x="328" y="208"/>
                  </a:cubicBezTo>
                  <a:cubicBezTo>
                    <a:pt x="329" y="210"/>
                    <a:pt x="329" y="211"/>
                    <a:pt x="329" y="212"/>
                  </a:cubicBezTo>
                  <a:cubicBezTo>
                    <a:pt x="329" y="213"/>
                    <a:pt x="329" y="213"/>
                    <a:pt x="329" y="213"/>
                  </a:cubicBezTo>
                  <a:lnTo>
                    <a:pt x="299" y="218"/>
                  </a:lnTo>
                  <a:close/>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9" name="Freeform 47"/>
            <p:cNvSpPr/>
            <p:nvPr userDrawn="1">
              <p:custDataLst>
                <p:tags r:id="rId61"/>
              </p:custDataLst>
            </p:nvPr>
          </p:nvSpPr>
          <p:spPr bwMode="auto">
            <a:xfrm>
              <a:off x="8559872" y="4619625"/>
              <a:ext cx="47625" cy="241300"/>
            </a:xfrm>
            <a:custGeom>
              <a:avLst/>
              <a:gdLst>
                <a:gd name="T0" fmla="*/ 3 w 74"/>
                <a:gd name="T1" fmla="*/ 381 h 381"/>
                <a:gd name="T2" fmla="*/ 3 w 74"/>
                <a:gd name="T3" fmla="*/ 376 h 381"/>
                <a:gd name="T4" fmla="*/ 2 w 74"/>
                <a:gd name="T5" fmla="*/ 364 h 381"/>
                <a:gd name="T6" fmla="*/ 1 w 74"/>
                <a:gd name="T7" fmla="*/ 319 h 381"/>
                <a:gd name="T8" fmla="*/ 7 w 74"/>
                <a:gd name="T9" fmla="*/ 183 h 381"/>
                <a:gd name="T10" fmla="*/ 12 w 74"/>
                <a:gd name="T11" fmla="*/ 146 h 381"/>
                <a:gd name="T12" fmla="*/ 19 w 74"/>
                <a:gd name="T13" fmla="*/ 111 h 381"/>
                <a:gd name="T14" fmla="*/ 23 w 74"/>
                <a:gd name="T15" fmla="*/ 94 h 381"/>
                <a:gd name="T16" fmla="*/ 28 w 74"/>
                <a:gd name="T17" fmla="*/ 79 h 381"/>
                <a:gd name="T18" fmla="*/ 39 w 74"/>
                <a:gd name="T19" fmla="*/ 51 h 381"/>
                <a:gd name="T20" fmla="*/ 45 w 74"/>
                <a:gd name="T21" fmla="*/ 39 h 381"/>
                <a:gd name="T22" fmla="*/ 51 w 74"/>
                <a:gd name="T23" fmla="*/ 28 h 381"/>
                <a:gd name="T24" fmla="*/ 57 w 74"/>
                <a:gd name="T25" fmla="*/ 19 h 381"/>
                <a:gd name="T26" fmla="*/ 62 w 74"/>
                <a:gd name="T27" fmla="*/ 12 h 381"/>
                <a:gd name="T28" fmla="*/ 71 w 74"/>
                <a:gd name="T29" fmla="*/ 3 h 381"/>
                <a:gd name="T30" fmla="*/ 74 w 74"/>
                <a:gd name="T31" fmla="*/ 0 h 381"/>
                <a:gd name="T32" fmla="*/ 71 w 74"/>
                <a:gd name="T33" fmla="*/ 3 h 381"/>
                <a:gd name="T34" fmla="*/ 63 w 74"/>
                <a:gd name="T35" fmla="*/ 13 h 381"/>
                <a:gd name="T36" fmla="*/ 59 w 74"/>
                <a:gd name="T37" fmla="*/ 21 h 381"/>
                <a:gd name="T38" fmla="*/ 53 w 74"/>
                <a:gd name="T39" fmla="*/ 30 h 381"/>
                <a:gd name="T40" fmla="*/ 48 w 74"/>
                <a:gd name="T41" fmla="*/ 40 h 381"/>
                <a:gd name="T42" fmla="*/ 44 w 74"/>
                <a:gd name="T43" fmla="*/ 52 h 381"/>
                <a:gd name="T44" fmla="*/ 35 w 74"/>
                <a:gd name="T45" fmla="*/ 81 h 381"/>
                <a:gd name="T46" fmla="*/ 32 w 74"/>
                <a:gd name="T47" fmla="*/ 96 h 381"/>
                <a:gd name="T48" fmla="*/ 29 w 74"/>
                <a:gd name="T49" fmla="*/ 113 h 381"/>
                <a:gd name="T50" fmla="*/ 24 w 74"/>
                <a:gd name="T51" fmla="*/ 148 h 381"/>
                <a:gd name="T52" fmla="*/ 22 w 74"/>
                <a:gd name="T53" fmla="*/ 184 h 381"/>
                <a:gd name="T54" fmla="*/ 27 w 74"/>
                <a:gd name="T55" fmla="*/ 317 h 381"/>
                <a:gd name="T56" fmla="*/ 31 w 74"/>
                <a:gd name="T57" fmla="*/ 361 h 381"/>
                <a:gd name="T58" fmla="*/ 33 w 74"/>
                <a:gd name="T59" fmla="*/ 373 h 381"/>
                <a:gd name="T60" fmla="*/ 34 w 74"/>
                <a:gd name="T61" fmla="*/ 377 h 381"/>
                <a:gd name="T62" fmla="*/ 3 w 74"/>
                <a:gd name="T63" fmla="*/ 381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381">
                  <a:moveTo>
                    <a:pt x="3" y="381"/>
                  </a:moveTo>
                  <a:cubicBezTo>
                    <a:pt x="3" y="381"/>
                    <a:pt x="3" y="379"/>
                    <a:pt x="3" y="376"/>
                  </a:cubicBezTo>
                  <a:cubicBezTo>
                    <a:pt x="3" y="373"/>
                    <a:pt x="2" y="369"/>
                    <a:pt x="2" y="364"/>
                  </a:cubicBezTo>
                  <a:cubicBezTo>
                    <a:pt x="2" y="353"/>
                    <a:pt x="1" y="337"/>
                    <a:pt x="1" y="319"/>
                  </a:cubicBezTo>
                  <a:cubicBezTo>
                    <a:pt x="0" y="282"/>
                    <a:pt x="1" y="232"/>
                    <a:pt x="7" y="183"/>
                  </a:cubicBezTo>
                  <a:cubicBezTo>
                    <a:pt x="8" y="170"/>
                    <a:pt x="10" y="158"/>
                    <a:pt x="12" y="146"/>
                  </a:cubicBezTo>
                  <a:cubicBezTo>
                    <a:pt x="14" y="134"/>
                    <a:pt x="17" y="122"/>
                    <a:pt x="19" y="111"/>
                  </a:cubicBezTo>
                  <a:cubicBezTo>
                    <a:pt x="21" y="105"/>
                    <a:pt x="22" y="100"/>
                    <a:pt x="23" y="94"/>
                  </a:cubicBezTo>
                  <a:cubicBezTo>
                    <a:pt x="25" y="89"/>
                    <a:pt x="27" y="84"/>
                    <a:pt x="28" y="79"/>
                  </a:cubicBezTo>
                  <a:cubicBezTo>
                    <a:pt x="32" y="69"/>
                    <a:pt x="35" y="59"/>
                    <a:pt x="39" y="51"/>
                  </a:cubicBezTo>
                  <a:cubicBezTo>
                    <a:pt x="41" y="46"/>
                    <a:pt x="43" y="42"/>
                    <a:pt x="45" y="39"/>
                  </a:cubicBezTo>
                  <a:cubicBezTo>
                    <a:pt x="47" y="35"/>
                    <a:pt x="49" y="31"/>
                    <a:pt x="51" y="28"/>
                  </a:cubicBezTo>
                  <a:cubicBezTo>
                    <a:pt x="53" y="25"/>
                    <a:pt x="55" y="22"/>
                    <a:pt x="57" y="19"/>
                  </a:cubicBezTo>
                  <a:cubicBezTo>
                    <a:pt x="59" y="17"/>
                    <a:pt x="61" y="15"/>
                    <a:pt x="62" y="12"/>
                  </a:cubicBezTo>
                  <a:cubicBezTo>
                    <a:pt x="66" y="8"/>
                    <a:pt x="69" y="5"/>
                    <a:pt x="71" y="3"/>
                  </a:cubicBezTo>
                  <a:cubicBezTo>
                    <a:pt x="73" y="1"/>
                    <a:pt x="74" y="0"/>
                    <a:pt x="74" y="0"/>
                  </a:cubicBezTo>
                  <a:cubicBezTo>
                    <a:pt x="74" y="0"/>
                    <a:pt x="73" y="1"/>
                    <a:pt x="71" y="3"/>
                  </a:cubicBezTo>
                  <a:cubicBezTo>
                    <a:pt x="69" y="6"/>
                    <a:pt x="66" y="9"/>
                    <a:pt x="63" y="13"/>
                  </a:cubicBezTo>
                  <a:cubicBezTo>
                    <a:pt x="62" y="15"/>
                    <a:pt x="60" y="18"/>
                    <a:pt x="59" y="21"/>
                  </a:cubicBezTo>
                  <a:cubicBezTo>
                    <a:pt x="57" y="23"/>
                    <a:pt x="55" y="26"/>
                    <a:pt x="53" y="30"/>
                  </a:cubicBezTo>
                  <a:cubicBezTo>
                    <a:pt x="52" y="33"/>
                    <a:pt x="50" y="37"/>
                    <a:pt x="48" y="40"/>
                  </a:cubicBezTo>
                  <a:cubicBezTo>
                    <a:pt x="47" y="44"/>
                    <a:pt x="45" y="48"/>
                    <a:pt x="44" y="52"/>
                  </a:cubicBezTo>
                  <a:cubicBezTo>
                    <a:pt x="40" y="61"/>
                    <a:pt x="38" y="70"/>
                    <a:pt x="35" y="81"/>
                  </a:cubicBezTo>
                  <a:cubicBezTo>
                    <a:pt x="34" y="86"/>
                    <a:pt x="33" y="91"/>
                    <a:pt x="32" y="96"/>
                  </a:cubicBezTo>
                  <a:cubicBezTo>
                    <a:pt x="31" y="102"/>
                    <a:pt x="30" y="107"/>
                    <a:pt x="29" y="113"/>
                  </a:cubicBezTo>
                  <a:cubicBezTo>
                    <a:pt x="27" y="124"/>
                    <a:pt x="25" y="136"/>
                    <a:pt x="24" y="148"/>
                  </a:cubicBezTo>
                  <a:cubicBezTo>
                    <a:pt x="23" y="160"/>
                    <a:pt x="23" y="172"/>
                    <a:pt x="22" y="184"/>
                  </a:cubicBezTo>
                  <a:cubicBezTo>
                    <a:pt x="20" y="232"/>
                    <a:pt x="23" y="281"/>
                    <a:pt x="27" y="317"/>
                  </a:cubicBezTo>
                  <a:cubicBezTo>
                    <a:pt x="28" y="336"/>
                    <a:pt x="30" y="351"/>
                    <a:pt x="31" y="361"/>
                  </a:cubicBezTo>
                  <a:cubicBezTo>
                    <a:pt x="32" y="366"/>
                    <a:pt x="33" y="370"/>
                    <a:pt x="33" y="373"/>
                  </a:cubicBezTo>
                  <a:cubicBezTo>
                    <a:pt x="34" y="376"/>
                    <a:pt x="34" y="377"/>
                    <a:pt x="34" y="377"/>
                  </a:cubicBezTo>
                  <a:lnTo>
                    <a:pt x="3" y="381"/>
                  </a:lnTo>
                  <a:close/>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0" name="Oval 48"/>
            <p:cNvSpPr>
              <a:spLocks noChangeArrowheads="1"/>
            </p:cNvSpPr>
            <p:nvPr userDrawn="1">
              <p:custDataLst>
                <p:tags r:id="rId62"/>
              </p:custDataLst>
            </p:nvPr>
          </p:nvSpPr>
          <p:spPr bwMode="auto">
            <a:xfrm>
              <a:off x="7620072" y="4975225"/>
              <a:ext cx="320675" cy="77787"/>
            </a:xfrm>
            <a:prstGeom prst="ellipse">
              <a:avLst/>
            </a:prstGeom>
            <a:solidFill>
              <a:srgbClr val="C57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1" name="Oval 49"/>
            <p:cNvSpPr>
              <a:spLocks noChangeArrowheads="1"/>
            </p:cNvSpPr>
            <p:nvPr userDrawn="1">
              <p:custDataLst>
                <p:tags r:id="rId63"/>
              </p:custDataLst>
            </p:nvPr>
          </p:nvSpPr>
          <p:spPr bwMode="auto">
            <a:xfrm>
              <a:off x="7493072" y="3787775"/>
              <a:ext cx="600075" cy="938212"/>
            </a:xfrm>
            <a:prstGeom prst="ellipse">
              <a:avLst/>
            </a:prstGeom>
            <a:solidFill>
              <a:srgbClr val="F0587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2" name="Freeform 50"/>
            <p:cNvSpPr/>
            <p:nvPr userDrawn="1">
              <p:custDataLst>
                <p:tags r:id="rId64"/>
              </p:custDataLst>
            </p:nvPr>
          </p:nvSpPr>
          <p:spPr bwMode="auto">
            <a:xfrm>
              <a:off x="7499422" y="3787775"/>
              <a:ext cx="287338" cy="936625"/>
            </a:xfrm>
            <a:custGeom>
              <a:avLst/>
              <a:gdLst>
                <a:gd name="T0" fmla="*/ 452 w 452"/>
                <a:gd name="T1" fmla="*/ 0 h 1479"/>
                <a:gd name="T2" fmla="*/ 0 w 452"/>
                <a:gd name="T3" fmla="*/ 740 h 1479"/>
                <a:gd name="T4" fmla="*/ 452 w 452"/>
                <a:gd name="T5" fmla="*/ 1479 h 1479"/>
                <a:gd name="T6" fmla="*/ 452 w 452"/>
                <a:gd name="T7" fmla="*/ 0 h 1479"/>
              </a:gdLst>
              <a:ahLst/>
              <a:cxnLst>
                <a:cxn ang="0">
                  <a:pos x="T0" y="T1"/>
                </a:cxn>
                <a:cxn ang="0">
                  <a:pos x="T2" y="T3"/>
                </a:cxn>
                <a:cxn ang="0">
                  <a:pos x="T4" y="T5"/>
                </a:cxn>
                <a:cxn ang="0">
                  <a:pos x="T6" y="T7"/>
                </a:cxn>
              </a:cxnLst>
              <a:rect l="0" t="0" r="r" b="b"/>
              <a:pathLst>
                <a:path w="452" h="1479">
                  <a:moveTo>
                    <a:pt x="452" y="0"/>
                  </a:moveTo>
                  <a:cubicBezTo>
                    <a:pt x="200" y="16"/>
                    <a:pt x="0" y="341"/>
                    <a:pt x="0" y="740"/>
                  </a:cubicBezTo>
                  <a:cubicBezTo>
                    <a:pt x="0" y="1139"/>
                    <a:pt x="200" y="1464"/>
                    <a:pt x="452" y="1479"/>
                  </a:cubicBezTo>
                  <a:cubicBezTo>
                    <a:pt x="452" y="0"/>
                    <a:pt x="452" y="0"/>
                    <a:pt x="452" y="0"/>
                  </a:cubicBezTo>
                </a:path>
              </a:pathLst>
            </a:custGeom>
            <a:solidFill>
              <a:srgbClr val="F771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3" name="Freeform 51"/>
            <p:cNvSpPr/>
            <p:nvPr userDrawn="1">
              <p:custDataLst>
                <p:tags r:id="rId65"/>
              </p:custDataLst>
            </p:nvPr>
          </p:nvSpPr>
          <p:spPr bwMode="auto">
            <a:xfrm>
              <a:off x="7743897" y="4354513"/>
              <a:ext cx="49213" cy="663575"/>
            </a:xfrm>
            <a:custGeom>
              <a:avLst/>
              <a:gdLst>
                <a:gd name="T0" fmla="*/ 76 w 76"/>
                <a:gd name="T1" fmla="*/ 1010 h 1048"/>
                <a:gd name="T2" fmla="*/ 38 w 76"/>
                <a:gd name="T3" fmla="*/ 1048 h 1048"/>
                <a:gd name="T4" fmla="*/ 0 w 76"/>
                <a:gd name="T5" fmla="*/ 1010 h 1048"/>
                <a:gd name="T6" fmla="*/ 0 w 76"/>
                <a:gd name="T7" fmla="*/ 38 h 1048"/>
                <a:gd name="T8" fmla="*/ 38 w 76"/>
                <a:gd name="T9" fmla="*/ 0 h 1048"/>
                <a:gd name="T10" fmla="*/ 76 w 76"/>
                <a:gd name="T11" fmla="*/ 38 h 1048"/>
                <a:gd name="T12" fmla="*/ 76 w 76"/>
                <a:gd name="T13" fmla="*/ 1010 h 1048"/>
              </a:gdLst>
              <a:ahLst/>
              <a:cxnLst>
                <a:cxn ang="0">
                  <a:pos x="T0" y="T1"/>
                </a:cxn>
                <a:cxn ang="0">
                  <a:pos x="T2" y="T3"/>
                </a:cxn>
                <a:cxn ang="0">
                  <a:pos x="T4" y="T5"/>
                </a:cxn>
                <a:cxn ang="0">
                  <a:pos x="T6" y="T7"/>
                </a:cxn>
                <a:cxn ang="0">
                  <a:pos x="T8" y="T9"/>
                </a:cxn>
                <a:cxn ang="0">
                  <a:pos x="T10" y="T11"/>
                </a:cxn>
                <a:cxn ang="0">
                  <a:pos x="T12" y="T13"/>
                </a:cxn>
              </a:cxnLst>
              <a:rect l="0" t="0" r="r" b="b"/>
              <a:pathLst>
                <a:path w="76" h="1048">
                  <a:moveTo>
                    <a:pt x="76" y="1010"/>
                  </a:moveTo>
                  <a:cubicBezTo>
                    <a:pt x="76" y="1031"/>
                    <a:pt x="59" y="1048"/>
                    <a:pt x="38" y="1048"/>
                  </a:cubicBezTo>
                  <a:cubicBezTo>
                    <a:pt x="17" y="1048"/>
                    <a:pt x="0" y="1031"/>
                    <a:pt x="0" y="1010"/>
                  </a:cubicBezTo>
                  <a:cubicBezTo>
                    <a:pt x="0" y="38"/>
                    <a:pt x="0" y="38"/>
                    <a:pt x="0" y="38"/>
                  </a:cubicBezTo>
                  <a:cubicBezTo>
                    <a:pt x="0" y="17"/>
                    <a:pt x="17" y="0"/>
                    <a:pt x="38" y="0"/>
                  </a:cubicBezTo>
                  <a:cubicBezTo>
                    <a:pt x="59" y="0"/>
                    <a:pt x="76" y="17"/>
                    <a:pt x="76" y="38"/>
                  </a:cubicBezTo>
                  <a:lnTo>
                    <a:pt x="76" y="1010"/>
                  </a:lnTo>
                  <a:close/>
                </a:path>
              </a:pathLst>
            </a:custGeom>
            <a:solidFill>
              <a:srgbClr val="8E503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4" name="Oval 52"/>
            <p:cNvSpPr>
              <a:spLocks noChangeArrowheads="1"/>
            </p:cNvSpPr>
            <p:nvPr userDrawn="1">
              <p:custDataLst>
                <p:tags r:id="rId66"/>
              </p:custDataLst>
            </p:nvPr>
          </p:nvSpPr>
          <p:spPr bwMode="auto">
            <a:xfrm>
              <a:off x="5492822" y="4859338"/>
              <a:ext cx="304800" cy="73025"/>
            </a:xfrm>
            <a:prstGeom prst="ellipse">
              <a:avLst/>
            </a:prstGeom>
            <a:solidFill>
              <a:srgbClr val="C57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5" name="Oval 53"/>
            <p:cNvSpPr>
              <a:spLocks noChangeArrowheads="1"/>
            </p:cNvSpPr>
            <p:nvPr userDrawn="1">
              <p:custDataLst>
                <p:tags r:id="rId67"/>
              </p:custDataLst>
            </p:nvPr>
          </p:nvSpPr>
          <p:spPr bwMode="auto">
            <a:xfrm>
              <a:off x="5370585" y="3732213"/>
              <a:ext cx="569913" cy="890587"/>
            </a:xfrm>
            <a:prstGeom prst="ellipse">
              <a:avLst/>
            </a:prstGeom>
            <a:solidFill>
              <a:srgbClr val="CC8C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6" name="Freeform 54"/>
            <p:cNvSpPr/>
            <p:nvPr userDrawn="1">
              <p:custDataLst>
                <p:tags r:id="rId68"/>
              </p:custDataLst>
            </p:nvPr>
          </p:nvSpPr>
          <p:spPr bwMode="auto">
            <a:xfrm>
              <a:off x="5376935" y="3732213"/>
              <a:ext cx="273050" cy="889000"/>
            </a:xfrm>
            <a:custGeom>
              <a:avLst/>
              <a:gdLst>
                <a:gd name="T0" fmla="*/ 429 w 429"/>
                <a:gd name="T1" fmla="*/ 0 h 1404"/>
                <a:gd name="T2" fmla="*/ 0 w 429"/>
                <a:gd name="T3" fmla="*/ 702 h 1404"/>
                <a:gd name="T4" fmla="*/ 429 w 429"/>
                <a:gd name="T5" fmla="*/ 1404 h 1404"/>
                <a:gd name="T6" fmla="*/ 429 w 429"/>
                <a:gd name="T7" fmla="*/ 0 h 1404"/>
              </a:gdLst>
              <a:ahLst/>
              <a:cxnLst>
                <a:cxn ang="0">
                  <a:pos x="T0" y="T1"/>
                </a:cxn>
                <a:cxn ang="0">
                  <a:pos x="T2" y="T3"/>
                </a:cxn>
                <a:cxn ang="0">
                  <a:pos x="T4" y="T5"/>
                </a:cxn>
                <a:cxn ang="0">
                  <a:pos x="T6" y="T7"/>
                </a:cxn>
              </a:cxnLst>
              <a:rect l="0" t="0" r="r" b="b"/>
              <a:pathLst>
                <a:path w="429" h="1404">
                  <a:moveTo>
                    <a:pt x="429" y="0"/>
                  </a:moveTo>
                  <a:cubicBezTo>
                    <a:pt x="191" y="15"/>
                    <a:pt x="0" y="324"/>
                    <a:pt x="0" y="702"/>
                  </a:cubicBezTo>
                  <a:cubicBezTo>
                    <a:pt x="0" y="1081"/>
                    <a:pt x="191" y="1389"/>
                    <a:pt x="429" y="1404"/>
                  </a:cubicBezTo>
                  <a:cubicBezTo>
                    <a:pt x="429" y="0"/>
                    <a:pt x="429" y="0"/>
                    <a:pt x="429" y="0"/>
                  </a:cubicBezTo>
                </a:path>
              </a:pathLst>
            </a:custGeom>
            <a:solidFill>
              <a:srgbClr val="E49F9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7" name="Freeform 55"/>
            <p:cNvSpPr/>
            <p:nvPr userDrawn="1">
              <p:custDataLst>
                <p:tags r:id="rId69"/>
              </p:custDataLst>
            </p:nvPr>
          </p:nvSpPr>
          <p:spPr bwMode="auto">
            <a:xfrm>
              <a:off x="5616647" y="4265613"/>
              <a:ext cx="47625" cy="639762"/>
            </a:xfrm>
            <a:custGeom>
              <a:avLst/>
              <a:gdLst>
                <a:gd name="T0" fmla="*/ 76 w 76"/>
                <a:gd name="T1" fmla="*/ 970 h 1008"/>
                <a:gd name="T2" fmla="*/ 38 w 76"/>
                <a:gd name="T3" fmla="*/ 1008 h 1008"/>
                <a:gd name="T4" fmla="*/ 0 w 76"/>
                <a:gd name="T5" fmla="*/ 970 h 1008"/>
                <a:gd name="T6" fmla="*/ 0 w 76"/>
                <a:gd name="T7" fmla="*/ 38 h 1008"/>
                <a:gd name="T8" fmla="*/ 38 w 76"/>
                <a:gd name="T9" fmla="*/ 0 h 1008"/>
                <a:gd name="T10" fmla="*/ 76 w 76"/>
                <a:gd name="T11" fmla="*/ 38 h 1008"/>
                <a:gd name="T12" fmla="*/ 76 w 76"/>
                <a:gd name="T13" fmla="*/ 970 h 1008"/>
              </a:gdLst>
              <a:ahLst/>
              <a:cxnLst>
                <a:cxn ang="0">
                  <a:pos x="T0" y="T1"/>
                </a:cxn>
                <a:cxn ang="0">
                  <a:pos x="T2" y="T3"/>
                </a:cxn>
                <a:cxn ang="0">
                  <a:pos x="T4" y="T5"/>
                </a:cxn>
                <a:cxn ang="0">
                  <a:pos x="T6" y="T7"/>
                </a:cxn>
                <a:cxn ang="0">
                  <a:pos x="T8" y="T9"/>
                </a:cxn>
                <a:cxn ang="0">
                  <a:pos x="T10" y="T11"/>
                </a:cxn>
                <a:cxn ang="0">
                  <a:pos x="T12" y="T13"/>
                </a:cxn>
              </a:cxnLst>
              <a:rect l="0" t="0" r="r" b="b"/>
              <a:pathLst>
                <a:path w="76" h="1007">
                  <a:moveTo>
                    <a:pt x="76" y="970"/>
                  </a:moveTo>
                  <a:cubicBezTo>
                    <a:pt x="76" y="991"/>
                    <a:pt x="59" y="1008"/>
                    <a:pt x="38" y="1008"/>
                  </a:cubicBezTo>
                  <a:cubicBezTo>
                    <a:pt x="17" y="1008"/>
                    <a:pt x="0" y="991"/>
                    <a:pt x="0" y="970"/>
                  </a:cubicBezTo>
                  <a:cubicBezTo>
                    <a:pt x="0" y="38"/>
                    <a:pt x="0" y="38"/>
                    <a:pt x="0" y="38"/>
                  </a:cubicBezTo>
                  <a:cubicBezTo>
                    <a:pt x="0" y="17"/>
                    <a:pt x="17" y="0"/>
                    <a:pt x="38" y="0"/>
                  </a:cubicBezTo>
                  <a:cubicBezTo>
                    <a:pt x="59" y="0"/>
                    <a:pt x="76" y="17"/>
                    <a:pt x="76" y="38"/>
                  </a:cubicBezTo>
                  <a:lnTo>
                    <a:pt x="76" y="970"/>
                  </a:lnTo>
                  <a:close/>
                </a:path>
              </a:pathLst>
            </a:custGeom>
            <a:solidFill>
              <a:srgbClr val="8E503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3" name="Freeform 61"/>
            <p:cNvSpPr/>
            <p:nvPr userDrawn="1">
              <p:custDataLst>
                <p:tags r:id="rId70"/>
              </p:custDataLst>
            </p:nvPr>
          </p:nvSpPr>
          <p:spPr bwMode="auto">
            <a:xfrm>
              <a:off x="6445322" y="4560888"/>
              <a:ext cx="715963" cy="342900"/>
            </a:xfrm>
            <a:custGeom>
              <a:avLst/>
              <a:gdLst>
                <a:gd name="T0" fmla="*/ 1118 w 1124"/>
                <a:gd name="T1" fmla="*/ 541 h 541"/>
                <a:gd name="T2" fmla="*/ 1124 w 1124"/>
                <a:gd name="T3" fmla="*/ 480 h 541"/>
                <a:gd name="T4" fmla="*/ 839 w 1124"/>
                <a:gd name="T5" fmla="*/ 194 h 541"/>
                <a:gd name="T6" fmla="*/ 815 w 1124"/>
                <a:gd name="T7" fmla="*/ 195 h 541"/>
                <a:gd name="T8" fmla="*/ 568 w 1124"/>
                <a:gd name="T9" fmla="*/ 0 h 541"/>
                <a:gd name="T10" fmla="*/ 313 w 1124"/>
                <a:gd name="T11" fmla="*/ 253 h 541"/>
                <a:gd name="T12" fmla="*/ 244 w 1124"/>
                <a:gd name="T13" fmla="*/ 243 h 541"/>
                <a:gd name="T14" fmla="*/ 0 w 1124"/>
                <a:gd name="T15" fmla="*/ 486 h 541"/>
                <a:gd name="T16" fmla="*/ 7 w 1124"/>
                <a:gd name="T17" fmla="*/ 541 h 541"/>
                <a:gd name="T18" fmla="*/ 1118 w 1124"/>
                <a:gd name="T19" fmla="*/ 541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4" h="541">
                  <a:moveTo>
                    <a:pt x="1118" y="541"/>
                  </a:moveTo>
                  <a:cubicBezTo>
                    <a:pt x="1122" y="521"/>
                    <a:pt x="1124" y="501"/>
                    <a:pt x="1124" y="480"/>
                  </a:cubicBezTo>
                  <a:cubicBezTo>
                    <a:pt x="1124" y="327"/>
                    <a:pt x="995" y="191"/>
                    <a:pt x="839" y="194"/>
                  </a:cubicBezTo>
                  <a:cubicBezTo>
                    <a:pt x="831" y="194"/>
                    <a:pt x="823" y="195"/>
                    <a:pt x="815" y="195"/>
                  </a:cubicBezTo>
                  <a:cubicBezTo>
                    <a:pt x="787" y="84"/>
                    <a:pt x="686" y="0"/>
                    <a:pt x="568" y="0"/>
                  </a:cubicBezTo>
                  <a:cubicBezTo>
                    <a:pt x="429" y="0"/>
                    <a:pt x="314" y="115"/>
                    <a:pt x="313" y="253"/>
                  </a:cubicBezTo>
                  <a:cubicBezTo>
                    <a:pt x="291" y="246"/>
                    <a:pt x="268" y="243"/>
                    <a:pt x="244" y="243"/>
                  </a:cubicBezTo>
                  <a:cubicBezTo>
                    <a:pt x="111" y="243"/>
                    <a:pt x="0" y="353"/>
                    <a:pt x="0" y="486"/>
                  </a:cubicBezTo>
                  <a:cubicBezTo>
                    <a:pt x="0" y="505"/>
                    <a:pt x="3" y="523"/>
                    <a:pt x="7" y="541"/>
                  </a:cubicBezTo>
                  <a:cubicBezTo>
                    <a:pt x="1118" y="541"/>
                    <a:pt x="1118" y="541"/>
                    <a:pt x="1118" y="541"/>
                  </a:cubicBezTo>
                </a:path>
              </a:pathLst>
            </a:custGeom>
            <a:solidFill>
              <a:srgbClr val="FFC0A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4" name="Freeform 62"/>
            <p:cNvSpPr/>
            <p:nvPr userDrawn="1">
              <p:custDataLst>
                <p:tags r:id="rId71"/>
              </p:custDataLst>
            </p:nvPr>
          </p:nvSpPr>
          <p:spPr bwMode="auto">
            <a:xfrm>
              <a:off x="6510410" y="4776788"/>
              <a:ext cx="103188" cy="77787"/>
            </a:xfrm>
            <a:custGeom>
              <a:avLst/>
              <a:gdLst>
                <a:gd name="T0" fmla="*/ 80 w 164"/>
                <a:gd name="T1" fmla="*/ 0 h 122"/>
                <a:gd name="T2" fmla="*/ 80 w 164"/>
                <a:gd name="T3" fmla="*/ 122 h 122"/>
                <a:gd name="T4" fmla="*/ 80 w 164"/>
                <a:gd name="T5" fmla="*/ 0 h 122"/>
              </a:gdLst>
              <a:ahLst/>
              <a:cxnLst>
                <a:cxn ang="0">
                  <a:pos x="T0" y="T1"/>
                </a:cxn>
                <a:cxn ang="0">
                  <a:pos x="T2" y="T3"/>
                </a:cxn>
                <a:cxn ang="0">
                  <a:pos x="T4" y="T5"/>
                </a:cxn>
              </a:cxnLst>
              <a:rect l="0" t="0" r="r" b="b"/>
              <a:pathLst>
                <a:path w="164" h="122">
                  <a:moveTo>
                    <a:pt x="80" y="0"/>
                  </a:moveTo>
                  <a:cubicBezTo>
                    <a:pt x="0" y="0"/>
                    <a:pt x="0" y="122"/>
                    <a:pt x="80" y="122"/>
                  </a:cubicBezTo>
                  <a:cubicBezTo>
                    <a:pt x="164" y="122"/>
                    <a:pt x="164" y="0"/>
                    <a:pt x="80" y="0"/>
                  </a:cubicBezTo>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5" name="Freeform 63"/>
            <p:cNvSpPr/>
            <p:nvPr userDrawn="1">
              <p:custDataLst>
                <p:tags r:id="rId72"/>
              </p:custDataLst>
            </p:nvPr>
          </p:nvSpPr>
          <p:spPr bwMode="auto">
            <a:xfrm>
              <a:off x="6685035" y="4770438"/>
              <a:ext cx="88900" cy="96837"/>
            </a:xfrm>
            <a:custGeom>
              <a:avLst/>
              <a:gdLst>
                <a:gd name="T0" fmla="*/ 126 w 140"/>
                <a:gd name="T1" fmla="*/ 35 h 154"/>
                <a:gd name="T2" fmla="*/ 52 w 140"/>
                <a:gd name="T3" fmla="*/ 11 h 154"/>
                <a:gd name="T4" fmla="*/ 23 w 140"/>
                <a:gd name="T5" fmla="*/ 27 h 154"/>
                <a:gd name="T6" fmla="*/ 6 w 140"/>
                <a:gd name="T7" fmla="*/ 90 h 154"/>
                <a:gd name="T8" fmla="*/ 114 w 140"/>
                <a:gd name="T9" fmla="*/ 118 h 154"/>
                <a:gd name="T10" fmla="*/ 126 w 140"/>
                <a:gd name="T11" fmla="*/ 35 h 154"/>
              </a:gdLst>
              <a:ahLst/>
              <a:cxnLst>
                <a:cxn ang="0">
                  <a:pos x="T0" y="T1"/>
                </a:cxn>
                <a:cxn ang="0">
                  <a:pos x="T2" y="T3"/>
                </a:cxn>
                <a:cxn ang="0">
                  <a:pos x="T4" y="T5"/>
                </a:cxn>
                <a:cxn ang="0">
                  <a:pos x="T6" y="T7"/>
                </a:cxn>
                <a:cxn ang="0">
                  <a:pos x="T8" y="T9"/>
                </a:cxn>
                <a:cxn ang="0">
                  <a:pos x="T10" y="T11"/>
                </a:cxn>
              </a:cxnLst>
              <a:rect l="0" t="0" r="r" b="b"/>
              <a:pathLst>
                <a:path w="140" h="154">
                  <a:moveTo>
                    <a:pt x="126" y="35"/>
                  </a:moveTo>
                  <a:cubicBezTo>
                    <a:pt x="112" y="7"/>
                    <a:pt x="78" y="0"/>
                    <a:pt x="52" y="11"/>
                  </a:cubicBezTo>
                  <a:cubicBezTo>
                    <a:pt x="41" y="13"/>
                    <a:pt x="31" y="18"/>
                    <a:pt x="23" y="27"/>
                  </a:cubicBezTo>
                  <a:cubicBezTo>
                    <a:pt x="6" y="43"/>
                    <a:pt x="0" y="68"/>
                    <a:pt x="6" y="90"/>
                  </a:cubicBezTo>
                  <a:cubicBezTo>
                    <a:pt x="19" y="136"/>
                    <a:pt x="80" y="154"/>
                    <a:pt x="114" y="118"/>
                  </a:cubicBezTo>
                  <a:cubicBezTo>
                    <a:pt x="137" y="95"/>
                    <a:pt x="140" y="63"/>
                    <a:pt x="126" y="35"/>
                  </a:cubicBezTo>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6" name="Freeform 64"/>
            <p:cNvSpPr/>
            <p:nvPr userDrawn="1">
              <p:custDataLst>
                <p:tags r:id="rId73"/>
              </p:custDataLst>
            </p:nvPr>
          </p:nvSpPr>
          <p:spPr bwMode="auto">
            <a:xfrm>
              <a:off x="6700910" y="4657725"/>
              <a:ext cx="114300" cy="87312"/>
            </a:xfrm>
            <a:custGeom>
              <a:avLst/>
              <a:gdLst>
                <a:gd name="T0" fmla="*/ 100 w 180"/>
                <a:gd name="T1" fmla="*/ 0 h 139"/>
                <a:gd name="T2" fmla="*/ 100 w 180"/>
                <a:gd name="T3" fmla="*/ 139 h 139"/>
                <a:gd name="T4" fmla="*/ 100 w 180"/>
                <a:gd name="T5" fmla="*/ 0 h 139"/>
              </a:gdLst>
              <a:ahLst/>
              <a:cxnLst>
                <a:cxn ang="0">
                  <a:pos x="T0" y="T1"/>
                </a:cxn>
                <a:cxn ang="0">
                  <a:pos x="T2" y="T3"/>
                </a:cxn>
                <a:cxn ang="0">
                  <a:pos x="T4" y="T5"/>
                </a:cxn>
              </a:cxnLst>
              <a:rect l="0" t="0" r="r" b="b"/>
              <a:pathLst>
                <a:path w="180" h="139">
                  <a:moveTo>
                    <a:pt x="100" y="0"/>
                  </a:moveTo>
                  <a:cubicBezTo>
                    <a:pt x="0" y="0"/>
                    <a:pt x="0" y="139"/>
                    <a:pt x="100" y="139"/>
                  </a:cubicBezTo>
                  <a:cubicBezTo>
                    <a:pt x="180" y="139"/>
                    <a:pt x="180" y="0"/>
                    <a:pt x="100" y="0"/>
                  </a:cubicBezTo>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7" name="Freeform 65"/>
            <p:cNvSpPr/>
            <p:nvPr userDrawn="1">
              <p:custDataLst>
                <p:tags r:id="rId74"/>
              </p:custDataLst>
            </p:nvPr>
          </p:nvSpPr>
          <p:spPr bwMode="auto">
            <a:xfrm>
              <a:off x="6853310" y="4751388"/>
              <a:ext cx="88900" cy="93662"/>
            </a:xfrm>
            <a:custGeom>
              <a:avLst/>
              <a:gdLst>
                <a:gd name="T0" fmla="*/ 123 w 138"/>
                <a:gd name="T1" fmla="*/ 31 h 148"/>
                <a:gd name="T2" fmla="*/ 103 w 138"/>
                <a:gd name="T3" fmla="*/ 13 h 148"/>
                <a:gd name="T4" fmla="*/ 34 w 138"/>
                <a:gd name="T5" fmla="*/ 15 h 148"/>
                <a:gd name="T6" fmla="*/ 9 w 138"/>
                <a:gd name="T7" fmla="*/ 39 h 148"/>
                <a:gd name="T8" fmla="*/ 0 w 138"/>
                <a:gd name="T9" fmla="*/ 74 h 148"/>
                <a:gd name="T10" fmla="*/ 51 w 138"/>
                <a:gd name="T11" fmla="*/ 140 h 148"/>
                <a:gd name="T12" fmla="*/ 128 w 138"/>
                <a:gd name="T13" fmla="*/ 109 h 148"/>
                <a:gd name="T14" fmla="*/ 138 w 138"/>
                <a:gd name="T15" fmla="*/ 74 h 148"/>
                <a:gd name="T16" fmla="*/ 123 w 138"/>
                <a:gd name="T17" fmla="*/ 3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48">
                  <a:moveTo>
                    <a:pt x="123" y="31"/>
                  </a:moveTo>
                  <a:cubicBezTo>
                    <a:pt x="118" y="24"/>
                    <a:pt x="111" y="18"/>
                    <a:pt x="103" y="13"/>
                  </a:cubicBezTo>
                  <a:cubicBezTo>
                    <a:pt x="82" y="3"/>
                    <a:pt x="54" y="0"/>
                    <a:pt x="34" y="15"/>
                  </a:cubicBezTo>
                  <a:cubicBezTo>
                    <a:pt x="24" y="21"/>
                    <a:pt x="16" y="29"/>
                    <a:pt x="9" y="39"/>
                  </a:cubicBezTo>
                  <a:cubicBezTo>
                    <a:pt x="3" y="50"/>
                    <a:pt x="0" y="62"/>
                    <a:pt x="0" y="74"/>
                  </a:cubicBezTo>
                  <a:cubicBezTo>
                    <a:pt x="0" y="104"/>
                    <a:pt x="21" y="132"/>
                    <a:pt x="51" y="140"/>
                  </a:cubicBezTo>
                  <a:cubicBezTo>
                    <a:pt x="80" y="148"/>
                    <a:pt x="113" y="135"/>
                    <a:pt x="128" y="109"/>
                  </a:cubicBezTo>
                  <a:cubicBezTo>
                    <a:pt x="134" y="98"/>
                    <a:pt x="137" y="86"/>
                    <a:pt x="138" y="74"/>
                  </a:cubicBezTo>
                  <a:cubicBezTo>
                    <a:pt x="138" y="60"/>
                    <a:pt x="132" y="43"/>
                    <a:pt x="123" y="31"/>
                  </a:cubicBezTo>
                  <a:close/>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8" name="Freeform 66"/>
            <p:cNvSpPr/>
            <p:nvPr userDrawn="1">
              <p:custDataLst>
                <p:tags r:id="rId75"/>
              </p:custDataLst>
            </p:nvPr>
          </p:nvSpPr>
          <p:spPr bwMode="auto">
            <a:xfrm>
              <a:off x="6975547" y="4775200"/>
              <a:ext cx="114300" cy="82550"/>
            </a:xfrm>
            <a:custGeom>
              <a:avLst/>
              <a:gdLst>
                <a:gd name="T0" fmla="*/ 84 w 180"/>
                <a:gd name="T1" fmla="*/ 0 h 130"/>
                <a:gd name="T2" fmla="*/ 84 w 180"/>
                <a:gd name="T3" fmla="*/ 130 h 130"/>
                <a:gd name="T4" fmla="*/ 84 w 180"/>
                <a:gd name="T5" fmla="*/ 0 h 130"/>
              </a:gdLst>
              <a:ahLst/>
              <a:cxnLst>
                <a:cxn ang="0">
                  <a:pos x="T0" y="T1"/>
                </a:cxn>
                <a:cxn ang="0">
                  <a:pos x="T2" y="T3"/>
                </a:cxn>
                <a:cxn ang="0">
                  <a:pos x="T4" y="T5"/>
                </a:cxn>
              </a:cxnLst>
              <a:rect l="0" t="0" r="r" b="b"/>
              <a:pathLst>
                <a:path w="180" h="130">
                  <a:moveTo>
                    <a:pt x="84" y="0"/>
                  </a:moveTo>
                  <a:cubicBezTo>
                    <a:pt x="0" y="0"/>
                    <a:pt x="0" y="130"/>
                    <a:pt x="84" y="130"/>
                  </a:cubicBezTo>
                  <a:cubicBezTo>
                    <a:pt x="180" y="130"/>
                    <a:pt x="180" y="0"/>
                    <a:pt x="84" y="0"/>
                  </a:cubicBezTo>
                  <a:close/>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9" name="Freeform 67"/>
            <p:cNvSpPr>
              <a:spLocks noEditPoints="1"/>
            </p:cNvSpPr>
            <p:nvPr userDrawn="1">
              <p:custDataLst>
                <p:tags r:id="rId76"/>
              </p:custDataLst>
            </p:nvPr>
          </p:nvSpPr>
          <p:spPr bwMode="auto">
            <a:xfrm>
              <a:off x="6450085" y="4710113"/>
              <a:ext cx="195263" cy="120650"/>
            </a:xfrm>
            <a:custGeom>
              <a:avLst/>
              <a:gdLst>
                <a:gd name="T0" fmla="*/ 236 w 306"/>
                <a:gd name="T1" fmla="*/ 9 h 192"/>
                <a:gd name="T2" fmla="*/ 0 w 306"/>
                <a:gd name="T3" fmla="*/ 192 h 192"/>
                <a:gd name="T4" fmla="*/ 0 w 306"/>
                <a:gd name="T5" fmla="*/ 192 h 192"/>
                <a:gd name="T6" fmla="*/ 236 w 306"/>
                <a:gd name="T7" fmla="*/ 9 h 192"/>
                <a:gd name="T8" fmla="*/ 305 w 306"/>
                <a:gd name="T9" fmla="*/ 19 h 192"/>
                <a:gd name="T10" fmla="*/ 305 w 306"/>
                <a:gd name="T11" fmla="*/ 18 h 192"/>
                <a:gd name="T12" fmla="*/ 305 w 306"/>
                <a:gd name="T13" fmla="*/ 19 h 192"/>
                <a:gd name="T14" fmla="*/ 236 w 306"/>
                <a:gd name="T15" fmla="*/ 9 h 192"/>
                <a:gd name="T16" fmla="*/ 305 w 306"/>
                <a:gd name="T17" fmla="*/ 8 h 192"/>
                <a:gd name="T18" fmla="*/ 305 w 306"/>
                <a:gd name="T19" fmla="*/ 8 h 192"/>
                <a:gd name="T20" fmla="*/ 305 w 306"/>
                <a:gd name="T21" fmla="*/ 8 h 192"/>
                <a:gd name="T22" fmla="*/ 306 w 306"/>
                <a:gd name="T23" fmla="*/ 7 h 192"/>
                <a:gd name="T24" fmla="*/ 305 w 306"/>
                <a:gd name="T25" fmla="*/ 8 h 192"/>
                <a:gd name="T26" fmla="*/ 306 w 306"/>
                <a:gd name="T27" fmla="*/ 7 h 192"/>
                <a:gd name="T28" fmla="*/ 306 w 306"/>
                <a:gd name="T29" fmla="*/ 6 h 192"/>
                <a:gd name="T30" fmla="*/ 306 w 306"/>
                <a:gd name="T31" fmla="*/ 7 h 192"/>
                <a:gd name="T32" fmla="*/ 306 w 306"/>
                <a:gd name="T33" fmla="*/ 6 h 192"/>
                <a:gd name="T34" fmla="*/ 306 w 306"/>
                <a:gd name="T35" fmla="*/ 6 h 192"/>
                <a:gd name="T36" fmla="*/ 306 w 306"/>
                <a:gd name="T37" fmla="*/ 6 h 192"/>
                <a:gd name="T38" fmla="*/ 306 w 306"/>
                <a:gd name="T39" fmla="*/ 6 h 192"/>
                <a:gd name="T40" fmla="*/ 306 w 306"/>
                <a:gd name="T41" fmla="*/ 5 h 192"/>
                <a:gd name="T42" fmla="*/ 306 w 306"/>
                <a:gd name="T43" fmla="*/ 5 h 192"/>
                <a:gd name="T44" fmla="*/ 306 w 306"/>
                <a:gd name="T45" fmla="*/ 5 h 192"/>
                <a:gd name="T46" fmla="*/ 306 w 306"/>
                <a:gd name="T47" fmla="*/ 4 h 192"/>
                <a:gd name="T48" fmla="*/ 306 w 306"/>
                <a:gd name="T49" fmla="*/ 4 h 192"/>
                <a:gd name="T50" fmla="*/ 306 w 306"/>
                <a:gd name="T51" fmla="*/ 4 h 192"/>
                <a:gd name="T52" fmla="*/ 306 w 306"/>
                <a:gd name="T53" fmla="*/ 3 h 192"/>
                <a:gd name="T54" fmla="*/ 306 w 306"/>
                <a:gd name="T55" fmla="*/ 3 h 192"/>
                <a:gd name="T56" fmla="*/ 306 w 306"/>
                <a:gd name="T57" fmla="*/ 3 h 192"/>
                <a:gd name="T58" fmla="*/ 306 w 306"/>
                <a:gd name="T59" fmla="*/ 2 h 192"/>
                <a:gd name="T60" fmla="*/ 306 w 306"/>
                <a:gd name="T61" fmla="*/ 2 h 192"/>
                <a:gd name="T62" fmla="*/ 306 w 306"/>
                <a:gd name="T63" fmla="*/ 2 h 192"/>
                <a:gd name="T64" fmla="*/ 306 w 306"/>
                <a:gd name="T65" fmla="*/ 2 h 192"/>
                <a:gd name="T66" fmla="*/ 306 w 306"/>
                <a:gd name="T67" fmla="*/ 2 h 192"/>
                <a:gd name="T68" fmla="*/ 306 w 306"/>
                <a:gd name="T69" fmla="*/ 2 h 192"/>
                <a:gd name="T70" fmla="*/ 306 w 306"/>
                <a:gd name="T71" fmla="*/ 1 h 192"/>
                <a:gd name="T72" fmla="*/ 306 w 306"/>
                <a:gd name="T73" fmla="*/ 1 h 192"/>
                <a:gd name="T74" fmla="*/ 306 w 306"/>
                <a:gd name="T75" fmla="*/ 1 h 192"/>
                <a:gd name="T76" fmla="*/ 306 w 306"/>
                <a:gd name="T77" fmla="*/ 0 h 192"/>
                <a:gd name="T78" fmla="*/ 306 w 306"/>
                <a:gd name="T79" fmla="*/ 0 h 192"/>
                <a:gd name="T80" fmla="*/ 306 w 306"/>
                <a:gd name="T81"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6" h="192">
                  <a:moveTo>
                    <a:pt x="236" y="9"/>
                  </a:moveTo>
                  <a:cubicBezTo>
                    <a:pt x="124" y="9"/>
                    <a:pt x="27" y="87"/>
                    <a:pt x="0" y="192"/>
                  </a:cubicBezTo>
                  <a:cubicBezTo>
                    <a:pt x="0" y="192"/>
                    <a:pt x="0" y="192"/>
                    <a:pt x="0" y="192"/>
                  </a:cubicBezTo>
                  <a:cubicBezTo>
                    <a:pt x="27" y="87"/>
                    <a:pt x="124" y="9"/>
                    <a:pt x="236" y="9"/>
                  </a:cubicBezTo>
                  <a:cubicBezTo>
                    <a:pt x="260" y="9"/>
                    <a:pt x="283" y="12"/>
                    <a:pt x="305" y="19"/>
                  </a:cubicBezTo>
                  <a:cubicBezTo>
                    <a:pt x="305" y="19"/>
                    <a:pt x="305" y="18"/>
                    <a:pt x="305" y="18"/>
                  </a:cubicBezTo>
                  <a:cubicBezTo>
                    <a:pt x="305" y="18"/>
                    <a:pt x="305" y="19"/>
                    <a:pt x="305" y="19"/>
                  </a:cubicBezTo>
                  <a:cubicBezTo>
                    <a:pt x="283" y="12"/>
                    <a:pt x="260" y="9"/>
                    <a:pt x="236" y="9"/>
                  </a:cubicBezTo>
                  <a:moveTo>
                    <a:pt x="305" y="8"/>
                  </a:moveTo>
                  <a:cubicBezTo>
                    <a:pt x="305" y="8"/>
                    <a:pt x="305" y="8"/>
                    <a:pt x="305" y="8"/>
                  </a:cubicBezTo>
                  <a:cubicBezTo>
                    <a:pt x="305" y="8"/>
                    <a:pt x="305" y="8"/>
                    <a:pt x="305" y="8"/>
                  </a:cubicBezTo>
                  <a:moveTo>
                    <a:pt x="306" y="7"/>
                  </a:moveTo>
                  <a:cubicBezTo>
                    <a:pt x="306" y="7"/>
                    <a:pt x="305" y="7"/>
                    <a:pt x="305" y="8"/>
                  </a:cubicBezTo>
                  <a:cubicBezTo>
                    <a:pt x="305" y="7"/>
                    <a:pt x="306" y="7"/>
                    <a:pt x="306" y="7"/>
                  </a:cubicBezTo>
                  <a:moveTo>
                    <a:pt x="306" y="6"/>
                  </a:moveTo>
                  <a:cubicBezTo>
                    <a:pt x="306" y="6"/>
                    <a:pt x="306" y="7"/>
                    <a:pt x="306" y="7"/>
                  </a:cubicBezTo>
                  <a:cubicBezTo>
                    <a:pt x="306" y="7"/>
                    <a:pt x="306" y="6"/>
                    <a:pt x="306" y="6"/>
                  </a:cubicBezTo>
                  <a:moveTo>
                    <a:pt x="306" y="6"/>
                  </a:moveTo>
                  <a:cubicBezTo>
                    <a:pt x="306" y="6"/>
                    <a:pt x="306" y="6"/>
                    <a:pt x="306" y="6"/>
                  </a:cubicBezTo>
                  <a:cubicBezTo>
                    <a:pt x="306" y="6"/>
                    <a:pt x="306" y="6"/>
                    <a:pt x="306" y="6"/>
                  </a:cubicBezTo>
                  <a:moveTo>
                    <a:pt x="306" y="5"/>
                  </a:moveTo>
                  <a:cubicBezTo>
                    <a:pt x="306" y="5"/>
                    <a:pt x="306" y="5"/>
                    <a:pt x="306" y="5"/>
                  </a:cubicBezTo>
                  <a:cubicBezTo>
                    <a:pt x="306" y="5"/>
                    <a:pt x="306" y="5"/>
                    <a:pt x="306" y="5"/>
                  </a:cubicBezTo>
                  <a:moveTo>
                    <a:pt x="306" y="4"/>
                  </a:moveTo>
                  <a:cubicBezTo>
                    <a:pt x="306" y="4"/>
                    <a:pt x="306" y="4"/>
                    <a:pt x="306" y="4"/>
                  </a:cubicBezTo>
                  <a:cubicBezTo>
                    <a:pt x="306" y="4"/>
                    <a:pt x="306" y="4"/>
                    <a:pt x="306" y="4"/>
                  </a:cubicBezTo>
                  <a:moveTo>
                    <a:pt x="306" y="3"/>
                  </a:moveTo>
                  <a:cubicBezTo>
                    <a:pt x="306" y="3"/>
                    <a:pt x="306" y="3"/>
                    <a:pt x="306" y="3"/>
                  </a:cubicBezTo>
                  <a:cubicBezTo>
                    <a:pt x="306" y="3"/>
                    <a:pt x="306" y="3"/>
                    <a:pt x="306" y="3"/>
                  </a:cubicBezTo>
                  <a:moveTo>
                    <a:pt x="306" y="2"/>
                  </a:moveTo>
                  <a:cubicBezTo>
                    <a:pt x="306" y="2"/>
                    <a:pt x="306" y="2"/>
                    <a:pt x="306" y="2"/>
                  </a:cubicBezTo>
                  <a:cubicBezTo>
                    <a:pt x="306" y="2"/>
                    <a:pt x="306" y="2"/>
                    <a:pt x="306" y="2"/>
                  </a:cubicBezTo>
                  <a:moveTo>
                    <a:pt x="306" y="2"/>
                  </a:moveTo>
                  <a:cubicBezTo>
                    <a:pt x="306" y="2"/>
                    <a:pt x="306" y="2"/>
                    <a:pt x="306" y="2"/>
                  </a:cubicBezTo>
                  <a:cubicBezTo>
                    <a:pt x="306" y="2"/>
                    <a:pt x="306" y="2"/>
                    <a:pt x="306" y="2"/>
                  </a:cubicBezTo>
                  <a:moveTo>
                    <a:pt x="306" y="1"/>
                  </a:moveTo>
                  <a:cubicBezTo>
                    <a:pt x="306" y="1"/>
                    <a:pt x="306" y="1"/>
                    <a:pt x="306" y="1"/>
                  </a:cubicBezTo>
                  <a:cubicBezTo>
                    <a:pt x="306" y="1"/>
                    <a:pt x="306" y="1"/>
                    <a:pt x="306" y="1"/>
                  </a:cubicBezTo>
                  <a:moveTo>
                    <a:pt x="306" y="0"/>
                  </a:moveTo>
                  <a:cubicBezTo>
                    <a:pt x="306" y="0"/>
                    <a:pt x="306" y="0"/>
                    <a:pt x="306" y="0"/>
                  </a:cubicBezTo>
                  <a:cubicBezTo>
                    <a:pt x="306" y="0"/>
                    <a:pt x="306" y="0"/>
                    <a:pt x="306" y="0"/>
                  </a:cubicBezTo>
                </a:path>
              </a:pathLst>
            </a:custGeom>
            <a:solidFill>
              <a:srgbClr val="CCC6E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0" name="Freeform 68"/>
            <p:cNvSpPr>
              <a:spLocks noEditPoints="1"/>
            </p:cNvSpPr>
            <p:nvPr userDrawn="1">
              <p:custDataLst>
                <p:tags r:id="rId77"/>
              </p:custDataLst>
            </p:nvPr>
          </p:nvSpPr>
          <p:spPr bwMode="auto">
            <a:xfrm flipH="1">
              <a:off x="6645347" y="4714875"/>
              <a:ext cx="0" cy="6350"/>
            </a:xfrm>
            <a:custGeom>
              <a:avLst/>
              <a:gdLst>
                <a:gd name="T0" fmla="*/ 8 h 9"/>
                <a:gd name="T1" fmla="*/ 9 h 9"/>
                <a:gd name="T2" fmla="*/ 8 h 9"/>
                <a:gd name="T3" fmla="*/ 8 h 9"/>
                <a:gd name="T4" fmla="*/ 8 h 9"/>
                <a:gd name="T5" fmla="*/ 8 h 9"/>
                <a:gd name="T6" fmla="*/ 7 h 9"/>
                <a:gd name="T7" fmla="*/ 7 h 9"/>
                <a:gd name="T8" fmla="*/ 7 h 9"/>
                <a:gd name="T9" fmla="*/ 6 h 9"/>
                <a:gd name="T10" fmla="*/ 7 h 9"/>
                <a:gd name="T11" fmla="*/ 6 h 9"/>
                <a:gd name="T12" fmla="*/ 5 h 9"/>
                <a:gd name="T13" fmla="*/ 6 h 9"/>
                <a:gd name="T14" fmla="*/ 5 h 9"/>
                <a:gd name="T15" fmla="*/ 4 h 9"/>
                <a:gd name="T16" fmla="*/ 5 h 9"/>
                <a:gd name="T17" fmla="*/ 4 h 9"/>
                <a:gd name="T18" fmla="*/ 4 h 9"/>
                <a:gd name="T19" fmla="*/ 4 h 9"/>
                <a:gd name="T20" fmla="*/ 4 h 9"/>
                <a:gd name="T21" fmla="*/ 0 h 9"/>
                <a:gd name="T22" fmla="*/ 4 h 9"/>
                <a:gd name="T23" fmla="*/ 0 h 9"/>
                <a:gd name="T24" fmla="*/ 0 h 9"/>
                <a:gd name="T25" fmla="*/ 0 h 9"/>
                <a:gd name="T26" fmla="*/ 0 h 9"/>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 ang="0">
                  <a:pos x="0" y="T22"/>
                </a:cxn>
                <a:cxn ang="0">
                  <a:pos x="0" y="T23"/>
                </a:cxn>
                <a:cxn ang="0">
                  <a:pos x="0" y="T24"/>
                </a:cxn>
                <a:cxn ang="0">
                  <a:pos x="0" y="T25"/>
                </a:cxn>
                <a:cxn ang="0">
                  <a:pos x="0" y="T26"/>
                </a:cxn>
              </a:cxnLst>
              <a:rect l="0" t="0" r="r" b="b"/>
              <a:pathLst>
                <a:path h="9">
                  <a:moveTo>
                    <a:pt x="0" y="8"/>
                  </a:moveTo>
                  <a:cubicBezTo>
                    <a:pt x="0" y="9"/>
                    <a:pt x="0" y="9"/>
                    <a:pt x="0" y="9"/>
                  </a:cubicBezTo>
                  <a:cubicBezTo>
                    <a:pt x="0" y="9"/>
                    <a:pt x="0" y="9"/>
                    <a:pt x="0" y="8"/>
                  </a:cubicBezTo>
                  <a:moveTo>
                    <a:pt x="0" y="8"/>
                  </a:moveTo>
                  <a:cubicBezTo>
                    <a:pt x="0" y="8"/>
                    <a:pt x="0" y="8"/>
                    <a:pt x="0" y="8"/>
                  </a:cubicBezTo>
                  <a:cubicBezTo>
                    <a:pt x="0" y="8"/>
                    <a:pt x="0" y="8"/>
                    <a:pt x="0" y="8"/>
                  </a:cubicBezTo>
                  <a:moveTo>
                    <a:pt x="0" y="7"/>
                  </a:moveTo>
                  <a:cubicBezTo>
                    <a:pt x="0" y="7"/>
                    <a:pt x="0" y="7"/>
                    <a:pt x="0" y="7"/>
                  </a:cubicBezTo>
                  <a:cubicBezTo>
                    <a:pt x="0" y="7"/>
                    <a:pt x="0" y="7"/>
                    <a:pt x="0" y="7"/>
                  </a:cubicBezTo>
                  <a:moveTo>
                    <a:pt x="0" y="6"/>
                  </a:moveTo>
                  <a:cubicBezTo>
                    <a:pt x="0" y="6"/>
                    <a:pt x="0" y="6"/>
                    <a:pt x="0" y="7"/>
                  </a:cubicBezTo>
                  <a:cubicBezTo>
                    <a:pt x="0" y="6"/>
                    <a:pt x="0" y="6"/>
                    <a:pt x="0" y="6"/>
                  </a:cubicBezTo>
                  <a:moveTo>
                    <a:pt x="0" y="5"/>
                  </a:moveTo>
                  <a:cubicBezTo>
                    <a:pt x="0" y="5"/>
                    <a:pt x="0" y="6"/>
                    <a:pt x="0" y="6"/>
                  </a:cubicBezTo>
                  <a:cubicBezTo>
                    <a:pt x="0" y="6"/>
                    <a:pt x="0" y="5"/>
                    <a:pt x="0" y="5"/>
                  </a:cubicBezTo>
                  <a:moveTo>
                    <a:pt x="0" y="4"/>
                  </a:moveTo>
                  <a:cubicBezTo>
                    <a:pt x="0" y="5"/>
                    <a:pt x="0" y="5"/>
                    <a:pt x="0" y="5"/>
                  </a:cubicBezTo>
                  <a:cubicBezTo>
                    <a:pt x="0" y="5"/>
                    <a:pt x="0" y="5"/>
                    <a:pt x="0" y="4"/>
                  </a:cubicBezTo>
                  <a:moveTo>
                    <a:pt x="0" y="4"/>
                  </a:moveTo>
                  <a:cubicBezTo>
                    <a:pt x="0" y="4"/>
                    <a:pt x="0" y="4"/>
                    <a:pt x="0" y="4"/>
                  </a:cubicBezTo>
                  <a:cubicBezTo>
                    <a:pt x="0" y="4"/>
                    <a:pt x="0" y="4"/>
                    <a:pt x="0" y="4"/>
                  </a:cubicBezTo>
                  <a:moveTo>
                    <a:pt x="0" y="0"/>
                  </a:moveTo>
                  <a:cubicBezTo>
                    <a:pt x="0" y="1"/>
                    <a:pt x="0" y="2"/>
                    <a:pt x="0" y="4"/>
                  </a:cubicBezTo>
                  <a:cubicBezTo>
                    <a:pt x="0" y="2"/>
                    <a:pt x="0" y="1"/>
                    <a:pt x="0" y="0"/>
                  </a:cubicBezTo>
                  <a:moveTo>
                    <a:pt x="0" y="0"/>
                  </a:moveTo>
                  <a:cubicBezTo>
                    <a:pt x="0" y="0"/>
                    <a:pt x="0" y="0"/>
                    <a:pt x="0" y="0"/>
                  </a:cubicBezTo>
                  <a:cubicBezTo>
                    <a:pt x="0" y="0"/>
                    <a:pt x="0" y="0"/>
                    <a:pt x="0" y="0"/>
                  </a:cubicBezTo>
                </a:path>
              </a:pathLst>
            </a:custGeom>
            <a:solidFill>
              <a:srgbClr val="CCC6E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1" name="Freeform 69"/>
            <p:cNvSpPr>
              <a:spLocks noEditPoints="1"/>
            </p:cNvSpPr>
            <p:nvPr userDrawn="1">
              <p:custDataLst>
                <p:tags r:id="rId78"/>
              </p:custDataLst>
            </p:nvPr>
          </p:nvSpPr>
          <p:spPr bwMode="auto">
            <a:xfrm>
              <a:off x="6445322" y="4564063"/>
              <a:ext cx="336550" cy="339725"/>
            </a:xfrm>
            <a:custGeom>
              <a:avLst/>
              <a:gdLst>
                <a:gd name="T0" fmla="*/ 181 w 528"/>
                <a:gd name="T1" fmla="*/ 337 h 537"/>
                <a:gd name="T2" fmla="*/ 446 w 528"/>
                <a:gd name="T3" fmla="*/ 462 h 537"/>
                <a:gd name="T4" fmla="*/ 399 w 528"/>
                <a:gd name="T5" fmla="*/ 352 h 537"/>
                <a:gd name="T6" fmla="*/ 453 w 528"/>
                <a:gd name="T7" fmla="*/ 331 h 537"/>
                <a:gd name="T8" fmla="*/ 490 w 528"/>
                <a:gd name="T9" fmla="*/ 443 h 537"/>
                <a:gd name="T10" fmla="*/ 528 w 528"/>
                <a:gd name="T11" fmla="*/ 0 h 537"/>
                <a:gd name="T12" fmla="*/ 314 w 528"/>
                <a:gd name="T13" fmla="*/ 230 h 537"/>
                <a:gd name="T14" fmla="*/ 314 w 528"/>
                <a:gd name="T15" fmla="*/ 231 h 537"/>
                <a:gd name="T16" fmla="*/ 314 w 528"/>
                <a:gd name="T17" fmla="*/ 232 h 537"/>
                <a:gd name="T18" fmla="*/ 314 w 528"/>
                <a:gd name="T19" fmla="*/ 232 h 537"/>
                <a:gd name="T20" fmla="*/ 314 w 528"/>
                <a:gd name="T21" fmla="*/ 233 h 537"/>
                <a:gd name="T22" fmla="*/ 314 w 528"/>
                <a:gd name="T23" fmla="*/ 234 h 537"/>
                <a:gd name="T24" fmla="*/ 314 w 528"/>
                <a:gd name="T25" fmla="*/ 235 h 537"/>
                <a:gd name="T26" fmla="*/ 314 w 528"/>
                <a:gd name="T27" fmla="*/ 236 h 537"/>
                <a:gd name="T28" fmla="*/ 314 w 528"/>
                <a:gd name="T29" fmla="*/ 237 h 537"/>
                <a:gd name="T30" fmla="*/ 313 w 528"/>
                <a:gd name="T31" fmla="*/ 238 h 537"/>
                <a:gd name="T32" fmla="*/ 313 w 528"/>
                <a:gd name="T33" fmla="*/ 238 h 537"/>
                <a:gd name="T34" fmla="*/ 313 w 528"/>
                <a:gd name="T35" fmla="*/ 239 h 537"/>
                <a:gd name="T36" fmla="*/ 313 w 528"/>
                <a:gd name="T37" fmla="*/ 243 h 537"/>
                <a:gd name="T38" fmla="*/ 313 w 528"/>
                <a:gd name="T39" fmla="*/ 243 h 537"/>
                <a:gd name="T40" fmla="*/ 313 w 528"/>
                <a:gd name="T41" fmla="*/ 244 h 537"/>
                <a:gd name="T42" fmla="*/ 313 w 528"/>
                <a:gd name="T43" fmla="*/ 245 h 537"/>
                <a:gd name="T44" fmla="*/ 313 w 528"/>
                <a:gd name="T45" fmla="*/ 246 h 537"/>
                <a:gd name="T46" fmla="*/ 313 w 528"/>
                <a:gd name="T47" fmla="*/ 246 h 537"/>
                <a:gd name="T48" fmla="*/ 313 w 528"/>
                <a:gd name="T49" fmla="*/ 247 h 537"/>
                <a:gd name="T50" fmla="*/ 313 w 528"/>
                <a:gd name="T51" fmla="*/ 248 h 537"/>
                <a:gd name="T52" fmla="*/ 313 w 528"/>
                <a:gd name="T53" fmla="*/ 249 h 537"/>
                <a:gd name="T54" fmla="*/ 8 w 528"/>
                <a:gd name="T55" fmla="*/ 422 h 537"/>
                <a:gd name="T56" fmla="*/ 7 w 528"/>
                <a:gd name="T57" fmla="*/ 537 h 537"/>
                <a:gd name="T58" fmla="*/ 528 w 528"/>
                <a:gd name="T59" fmla="*/ 279 h 537"/>
                <a:gd name="T60" fmla="*/ 501 w 528"/>
                <a:gd name="T61" fmla="*/ 147 h 537"/>
                <a:gd name="T62" fmla="*/ 528 w 528"/>
                <a:gd name="T63"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28" h="537">
                  <a:moveTo>
                    <a:pt x="181" y="459"/>
                  </a:moveTo>
                  <a:cubicBezTo>
                    <a:pt x="101" y="459"/>
                    <a:pt x="101" y="337"/>
                    <a:pt x="181" y="337"/>
                  </a:cubicBezTo>
                  <a:cubicBezTo>
                    <a:pt x="265" y="337"/>
                    <a:pt x="265" y="459"/>
                    <a:pt x="181" y="459"/>
                  </a:cubicBezTo>
                  <a:moveTo>
                    <a:pt x="446" y="462"/>
                  </a:moveTo>
                  <a:cubicBezTo>
                    <a:pt x="418" y="462"/>
                    <a:pt x="390" y="444"/>
                    <a:pt x="382" y="415"/>
                  </a:cubicBezTo>
                  <a:cubicBezTo>
                    <a:pt x="376" y="393"/>
                    <a:pt x="382" y="368"/>
                    <a:pt x="399" y="352"/>
                  </a:cubicBezTo>
                  <a:cubicBezTo>
                    <a:pt x="407" y="343"/>
                    <a:pt x="417" y="338"/>
                    <a:pt x="428" y="336"/>
                  </a:cubicBezTo>
                  <a:cubicBezTo>
                    <a:pt x="436" y="332"/>
                    <a:pt x="444" y="331"/>
                    <a:pt x="453" y="331"/>
                  </a:cubicBezTo>
                  <a:cubicBezTo>
                    <a:pt x="472" y="331"/>
                    <a:pt x="492" y="340"/>
                    <a:pt x="502" y="360"/>
                  </a:cubicBezTo>
                  <a:cubicBezTo>
                    <a:pt x="516" y="388"/>
                    <a:pt x="513" y="420"/>
                    <a:pt x="490" y="443"/>
                  </a:cubicBezTo>
                  <a:cubicBezTo>
                    <a:pt x="478" y="456"/>
                    <a:pt x="462" y="462"/>
                    <a:pt x="446" y="462"/>
                  </a:cubicBezTo>
                  <a:moveTo>
                    <a:pt x="528" y="0"/>
                  </a:moveTo>
                  <a:cubicBezTo>
                    <a:pt x="414" y="18"/>
                    <a:pt x="324" y="114"/>
                    <a:pt x="314" y="230"/>
                  </a:cubicBezTo>
                  <a:cubicBezTo>
                    <a:pt x="314" y="230"/>
                    <a:pt x="314" y="230"/>
                    <a:pt x="314" y="230"/>
                  </a:cubicBezTo>
                  <a:cubicBezTo>
                    <a:pt x="314" y="230"/>
                    <a:pt x="314" y="231"/>
                    <a:pt x="314" y="231"/>
                  </a:cubicBezTo>
                  <a:cubicBezTo>
                    <a:pt x="314" y="231"/>
                    <a:pt x="314" y="231"/>
                    <a:pt x="314" y="231"/>
                  </a:cubicBezTo>
                  <a:cubicBezTo>
                    <a:pt x="314" y="231"/>
                    <a:pt x="314" y="231"/>
                    <a:pt x="314" y="232"/>
                  </a:cubicBezTo>
                  <a:cubicBezTo>
                    <a:pt x="314" y="232"/>
                    <a:pt x="314" y="232"/>
                    <a:pt x="314" y="232"/>
                  </a:cubicBezTo>
                  <a:cubicBezTo>
                    <a:pt x="314" y="232"/>
                    <a:pt x="314" y="232"/>
                    <a:pt x="314" y="232"/>
                  </a:cubicBezTo>
                  <a:cubicBezTo>
                    <a:pt x="314" y="232"/>
                    <a:pt x="314" y="232"/>
                    <a:pt x="314" y="232"/>
                  </a:cubicBezTo>
                  <a:cubicBezTo>
                    <a:pt x="314" y="233"/>
                    <a:pt x="314" y="233"/>
                    <a:pt x="314" y="233"/>
                  </a:cubicBezTo>
                  <a:cubicBezTo>
                    <a:pt x="314" y="233"/>
                    <a:pt x="314" y="233"/>
                    <a:pt x="314" y="233"/>
                  </a:cubicBezTo>
                  <a:cubicBezTo>
                    <a:pt x="314" y="233"/>
                    <a:pt x="314" y="234"/>
                    <a:pt x="314" y="234"/>
                  </a:cubicBezTo>
                  <a:cubicBezTo>
                    <a:pt x="314" y="234"/>
                    <a:pt x="314" y="234"/>
                    <a:pt x="314" y="234"/>
                  </a:cubicBezTo>
                  <a:cubicBezTo>
                    <a:pt x="314" y="235"/>
                    <a:pt x="314" y="235"/>
                    <a:pt x="314" y="235"/>
                  </a:cubicBezTo>
                  <a:cubicBezTo>
                    <a:pt x="314" y="235"/>
                    <a:pt x="314" y="235"/>
                    <a:pt x="314" y="235"/>
                  </a:cubicBezTo>
                  <a:cubicBezTo>
                    <a:pt x="314" y="235"/>
                    <a:pt x="314" y="235"/>
                    <a:pt x="314" y="236"/>
                  </a:cubicBezTo>
                  <a:cubicBezTo>
                    <a:pt x="314" y="236"/>
                    <a:pt x="314" y="236"/>
                    <a:pt x="314" y="236"/>
                  </a:cubicBezTo>
                  <a:cubicBezTo>
                    <a:pt x="314" y="236"/>
                    <a:pt x="314" y="236"/>
                    <a:pt x="314" y="236"/>
                  </a:cubicBezTo>
                  <a:cubicBezTo>
                    <a:pt x="314" y="236"/>
                    <a:pt x="314" y="237"/>
                    <a:pt x="314" y="237"/>
                  </a:cubicBezTo>
                  <a:cubicBezTo>
                    <a:pt x="314" y="237"/>
                    <a:pt x="314" y="237"/>
                    <a:pt x="314" y="237"/>
                  </a:cubicBezTo>
                  <a:cubicBezTo>
                    <a:pt x="314" y="237"/>
                    <a:pt x="313" y="237"/>
                    <a:pt x="313" y="238"/>
                  </a:cubicBezTo>
                  <a:cubicBezTo>
                    <a:pt x="313" y="238"/>
                    <a:pt x="313" y="238"/>
                    <a:pt x="313" y="238"/>
                  </a:cubicBezTo>
                  <a:cubicBezTo>
                    <a:pt x="313" y="238"/>
                    <a:pt x="313" y="238"/>
                    <a:pt x="313" y="238"/>
                  </a:cubicBezTo>
                  <a:cubicBezTo>
                    <a:pt x="313" y="238"/>
                    <a:pt x="313" y="239"/>
                    <a:pt x="313" y="239"/>
                  </a:cubicBezTo>
                  <a:cubicBezTo>
                    <a:pt x="313" y="239"/>
                    <a:pt x="313" y="239"/>
                    <a:pt x="313" y="239"/>
                  </a:cubicBezTo>
                  <a:cubicBezTo>
                    <a:pt x="313" y="239"/>
                    <a:pt x="313" y="239"/>
                    <a:pt x="313" y="239"/>
                  </a:cubicBezTo>
                  <a:cubicBezTo>
                    <a:pt x="313" y="240"/>
                    <a:pt x="313" y="241"/>
                    <a:pt x="313" y="243"/>
                  </a:cubicBezTo>
                  <a:cubicBezTo>
                    <a:pt x="313" y="243"/>
                    <a:pt x="313" y="243"/>
                    <a:pt x="313" y="243"/>
                  </a:cubicBezTo>
                  <a:cubicBezTo>
                    <a:pt x="313" y="243"/>
                    <a:pt x="313" y="243"/>
                    <a:pt x="313" y="243"/>
                  </a:cubicBezTo>
                  <a:cubicBezTo>
                    <a:pt x="313" y="243"/>
                    <a:pt x="313" y="243"/>
                    <a:pt x="313" y="243"/>
                  </a:cubicBezTo>
                  <a:cubicBezTo>
                    <a:pt x="313" y="244"/>
                    <a:pt x="313" y="244"/>
                    <a:pt x="313" y="244"/>
                  </a:cubicBezTo>
                  <a:cubicBezTo>
                    <a:pt x="313" y="244"/>
                    <a:pt x="313" y="244"/>
                    <a:pt x="313" y="244"/>
                  </a:cubicBezTo>
                  <a:cubicBezTo>
                    <a:pt x="313" y="244"/>
                    <a:pt x="313" y="245"/>
                    <a:pt x="313" y="245"/>
                  </a:cubicBezTo>
                  <a:cubicBezTo>
                    <a:pt x="313" y="245"/>
                    <a:pt x="313" y="245"/>
                    <a:pt x="313" y="245"/>
                  </a:cubicBezTo>
                  <a:cubicBezTo>
                    <a:pt x="313" y="245"/>
                    <a:pt x="313" y="245"/>
                    <a:pt x="313" y="246"/>
                  </a:cubicBezTo>
                  <a:cubicBezTo>
                    <a:pt x="313" y="246"/>
                    <a:pt x="313" y="246"/>
                    <a:pt x="313" y="246"/>
                  </a:cubicBezTo>
                  <a:cubicBezTo>
                    <a:pt x="313" y="246"/>
                    <a:pt x="313" y="246"/>
                    <a:pt x="313" y="246"/>
                  </a:cubicBezTo>
                  <a:cubicBezTo>
                    <a:pt x="313" y="246"/>
                    <a:pt x="313" y="247"/>
                    <a:pt x="313" y="247"/>
                  </a:cubicBezTo>
                  <a:cubicBezTo>
                    <a:pt x="313" y="247"/>
                    <a:pt x="313" y="247"/>
                    <a:pt x="313" y="247"/>
                  </a:cubicBezTo>
                  <a:cubicBezTo>
                    <a:pt x="313" y="247"/>
                    <a:pt x="313" y="247"/>
                    <a:pt x="313" y="247"/>
                  </a:cubicBezTo>
                  <a:cubicBezTo>
                    <a:pt x="313" y="248"/>
                    <a:pt x="313" y="248"/>
                    <a:pt x="313" y="248"/>
                  </a:cubicBezTo>
                  <a:cubicBezTo>
                    <a:pt x="313" y="248"/>
                    <a:pt x="313" y="248"/>
                    <a:pt x="313" y="248"/>
                  </a:cubicBezTo>
                  <a:cubicBezTo>
                    <a:pt x="313" y="248"/>
                    <a:pt x="313" y="249"/>
                    <a:pt x="313" y="249"/>
                  </a:cubicBezTo>
                  <a:cubicBezTo>
                    <a:pt x="291" y="242"/>
                    <a:pt x="268" y="239"/>
                    <a:pt x="244" y="239"/>
                  </a:cubicBezTo>
                  <a:cubicBezTo>
                    <a:pt x="132" y="239"/>
                    <a:pt x="35" y="317"/>
                    <a:pt x="8" y="422"/>
                  </a:cubicBezTo>
                  <a:cubicBezTo>
                    <a:pt x="3" y="441"/>
                    <a:pt x="0" y="461"/>
                    <a:pt x="0" y="482"/>
                  </a:cubicBezTo>
                  <a:cubicBezTo>
                    <a:pt x="0" y="501"/>
                    <a:pt x="3" y="519"/>
                    <a:pt x="7" y="537"/>
                  </a:cubicBezTo>
                  <a:cubicBezTo>
                    <a:pt x="528" y="537"/>
                    <a:pt x="528" y="537"/>
                    <a:pt x="528" y="537"/>
                  </a:cubicBezTo>
                  <a:cubicBezTo>
                    <a:pt x="528" y="279"/>
                    <a:pt x="528" y="279"/>
                    <a:pt x="528" y="279"/>
                  </a:cubicBezTo>
                  <a:cubicBezTo>
                    <a:pt x="521" y="283"/>
                    <a:pt x="512" y="286"/>
                    <a:pt x="501" y="286"/>
                  </a:cubicBezTo>
                  <a:cubicBezTo>
                    <a:pt x="401" y="286"/>
                    <a:pt x="401" y="147"/>
                    <a:pt x="501" y="147"/>
                  </a:cubicBezTo>
                  <a:cubicBezTo>
                    <a:pt x="512" y="147"/>
                    <a:pt x="521" y="150"/>
                    <a:pt x="528" y="154"/>
                  </a:cubicBezTo>
                  <a:cubicBezTo>
                    <a:pt x="528" y="0"/>
                    <a:pt x="528" y="0"/>
                    <a:pt x="528" y="0"/>
                  </a:cubicBezTo>
                </a:path>
              </a:pathLst>
            </a:custGeom>
            <a:solidFill>
              <a:srgbClr val="FFDDD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2" name="Freeform 70"/>
            <p:cNvSpPr/>
            <p:nvPr userDrawn="1">
              <p:custDataLst>
                <p:tags r:id="rId79"/>
              </p:custDataLst>
            </p:nvPr>
          </p:nvSpPr>
          <p:spPr bwMode="auto">
            <a:xfrm>
              <a:off x="6510410" y="4776788"/>
              <a:ext cx="103188" cy="77787"/>
            </a:xfrm>
            <a:custGeom>
              <a:avLst/>
              <a:gdLst>
                <a:gd name="T0" fmla="*/ 80 w 164"/>
                <a:gd name="T1" fmla="*/ 0 h 122"/>
                <a:gd name="T2" fmla="*/ 80 w 164"/>
                <a:gd name="T3" fmla="*/ 122 h 122"/>
                <a:gd name="T4" fmla="*/ 80 w 164"/>
                <a:gd name="T5" fmla="*/ 0 h 122"/>
              </a:gdLst>
              <a:ahLst/>
              <a:cxnLst>
                <a:cxn ang="0">
                  <a:pos x="T0" y="T1"/>
                </a:cxn>
                <a:cxn ang="0">
                  <a:pos x="T2" y="T3"/>
                </a:cxn>
                <a:cxn ang="0">
                  <a:pos x="T4" y="T5"/>
                </a:cxn>
              </a:cxnLst>
              <a:rect l="0" t="0" r="r" b="b"/>
              <a:pathLst>
                <a:path w="164" h="122">
                  <a:moveTo>
                    <a:pt x="80" y="0"/>
                  </a:moveTo>
                  <a:cubicBezTo>
                    <a:pt x="0" y="0"/>
                    <a:pt x="0" y="122"/>
                    <a:pt x="80" y="122"/>
                  </a:cubicBezTo>
                  <a:cubicBezTo>
                    <a:pt x="164" y="122"/>
                    <a:pt x="164" y="0"/>
                    <a:pt x="80" y="0"/>
                  </a:cubicBezTo>
                </a:path>
              </a:pathLst>
            </a:custGeom>
            <a:solidFill>
              <a:srgbClr val="FFB29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3" name="Freeform 71"/>
            <p:cNvSpPr/>
            <p:nvPr userDrawn="1">
              <p:custDataLst>
                <p:tags r:id="rId80"/>
              </p:custDataLst>
            </p:nvPr>
          </p:nvSpPr>
          <p:spPr bwMode="auto">
            <a:xfrm>
              <a:off x="6685035" y="4773613"/>
              <a:ext cx="88900" cy="82550"/>
            </a:xfrm>
            <a:custGeom>
              <a:avLst/>
              <a:gdLst>
                <a:gd name="T0" fmla="*/ 77 w 140"/>
                <a:gd name="T1" fmla="*/ 0 h 131"/>
                <a:gd name="T2" fmla="*/ 52 w 140"/>
                <a:gd name="T3" fmla="*/ 5 h 131"/>
                <a:gd name="T4" fmla="*/ 23 w 140"/>
                <a:gd name="T5" fmla="*/ 21 h 131"/>
                <a:gd name="T6" fmla="*/ 6 w 140"/>
                <a:gd name="T7" fmla="*/ 84 h 131"/>
                <a:gd name="T8" fmla="*/ 70 w 140"/>
                <a:gd name="T9" fmla="*/ 131 h 131"/>
                <a:gd name="T10" fmla="*/ 114 w 140"/>
                <a:gd name="T11" fmla="*/ 112 h 131"/>
                <a:gd name="T12" fmla="*/ 126 w 140"/>
                <a:gd name="T13" fmla="*/ 29 h 131"/>
                <a:gd name="T14" fmla="*/ 77 w 140"/>
                <a:gd name="T15" fmla="*/ 0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 h="131">
                  <a:moveTo>
                    <a:pt x="77" y="0"/>
                  </a:moveTo>
                  <a:cubicBezTo>
                    <a:pt x="68" y="0"/>
                    <a:pt x="60" y="1"/>
                    <a:pt x="52" y="5"/>
                  </a:cubicBezTo>
                  <a:cubicBezTo>
                    <a:pt x="41" y="7"/>
                    <a:pt x="31" y="12"/>
                    <a:pt x="23" y="21"/>
                  </a:cubicBezTo>
                  <a:cubicBezTo>
                    <a:pt x="6" y="37"/>
                    <a:pt x="0" y="62"/>
                    <a:pt x="6" y="84"/>
                  </a:cubicBezTo>
                  <a:cubicBezTo>
                    <a:pt x="14" y="113"/>
                    <a:pt x="42" y="131"/>
                    <a:pt x="70" y="131"/>
                  </a:cubicBezTo>
                  <a:cubicBezTo>
                    <a:pt x="86" y="131"/>
                    <a:pt x="102" y="125"/>
                    <a:pt x="114" y="112"/>
                  </a:cubicBezTo>
                  <a:cubicBezTo>
                    <a:pt x="137" y="89"/>
                    <a:pt x="140" y="57"/>
                    <a:pt x="126" y="29"/>
                  </a:cubicBezTo>
                  <a:cubicBezTo>
                    <a:pt x="116" y="9"/>
                    <a:pt x="96" y="0"/>
                    <a:pt x="77" y="0"/>
                  </a:cubicBezTo>
                </a:path>
              </a:pathLst>
            </a:custGeom>
            <a:solidFill>
              <a:srgbClr val="FFB29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4" name="Freeform 72"/>
            <p:cNvSpPr/>
            <p:nvPr userDrawn="1">
              <p:custDataLst>
                <p:tags r:id="rId81"/>
              </p:custDataLst>
            </p:nvPr>
          </p:nvSpPr>
          <p:spPr bwMode="auto">
            <a:xfrm>
              <a:off x="6700910" y="4657725"/>
              <a:ext cx="80963" cy="87312"/>
            </a:xfrm>
            <a:custGeom>
              <a:avLst/>
              <a:gdLst>
                <a:gd name="T0" fmla="*/ 100 w 127"/>
                <a:gd name="T1" fmla="*/ 0 h 139"/>
                <a:gd name="T2" fmla="*/ 100 w 127"/>
                <a:gd name="T3" fmla="*/ 139 h 139"/>
                <a:gd name="T4" fmla="*/ 127 w 127"/>
                <a:gd name="T5" fmla="*/ 132 h 139"/>
                <a:gd name="T6" fmla="*/ 127 w 127"/>
                <a:gd name="T7" fmla="*/ 7 h 139"/>
                <a:gd name="T8" fmla="*/ 100 w 127"/>
                <a:gd name="T9" fmla="*/ 0 h 139"/>
              </a:gdLst>
              <a:ahLst/>
              <a:cxnLst>
                <a:cxn ang="0">
                  <a:pos x="T0" y="T1"/>
                </a:cxn>
                <a:cxn ang="0">
                  <a:pos x="T2" y="T3"/>
                </a:cxn>
                <a:cxn ang="0">
                  <a:pos x="T4" y="T5"/>
                </a:cxn>
                <a:cxn ang="0">
                  <a:pos x="T6" y="T7"/>
                </a:cxn>
                <a:cxn ang="0">
                  <a:pos x="T8" y="T9"/>
                </a:cxn>
              </a:cxnLst>
              <a:rect l="0" t="0" r="r" b="b"/>
              <a:pathLst>
                <a:path w="127" h="139">
                  <a:moveTo>
                    <a:pt x="100" y="0"/>
                  </a:moveTo>
                  <a:cubicBezTo>
                    <a:pt x="0" y="0"/>
                    <a:pt x="0" y="139"/>
                    <a:pt x="100" y="139"/>
                  </a:cubicBezTo>
                  <a:cubicBezTo>
                    <a:pt x="111" y="139"/>
                    <a:pt x="120" y="136"/>
                    <a:pt x="127" y="132"/>
                  </a:cubicBezTo>
                  <a:cubicBezTo>
                    <a:pt x="127" y="7"/>
                    <a:pt x="127" y="7"/>
                    <a:pt x="127" y="7"/>
                  </a:cubicBezTo>
                  <a:cubicBezTo>
                    <a:pt x="120" y="3"/>
                    <a:pt x="111" y="0"/>
                    <a:pt x="100" y="0"/>
                  </a:cubicBezTo>
                </a:path>
              </a:pathLst>
            </a:custGeom>
            <a:solidFill>
              <a:srgbClr val="FFB29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6" name="Oval 74"/>
            <p:cNvSpPr>
              <a:spLocks noChangeArrowheads="1"/>
            </p:cNvSpPr>
            <p:nvPr userDrawn="1">
              <p:custDataLst>
                <p:tags r:id="rId82"/>
              </p:custDataLst>
            </p:nvPr>
          </p:nvSpPr>
          <p:spPr bwMode="auto">
            <a:xfrm>
              <a:off x="5845247" y="4006850"/>
              <a:ext cx="649288" cy="647700"/>
            </a:xfrm>
            <a:prstGeom prst="ellipse">
              <a:avLst/>
            </a:pr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7" name="Freeform 75"/>
            <p:cNvSpPr/>
            <p:nvPr userDrawn="1">
              <p:custDataLst>
                <p:tags r:id="rId83"/>
              </p:custDataLst>
            </p:nvPr>
          </p:nvSpPr>
          <p:spPr bwMode="auto">
            <a:xfrm>
              <a:off x="5845247" y="4006850"/>
              <a:ext cx="314325" cy="647700"/>
            </a:xfrm>
            <a:custGeom>
              <a:avLst/>
              <a:gdLst>
                <a:gd name="T0" fmla="*/ 495 w 495"/>
                <a:gd name="T1" fmla="*/ 0 h 1020"/>
                <a:gd name="T2" fmla="*/ 0 w 495"/>
                <a:gd name="T3" fmla="*/ 510 h 1020"/>
                <a:gd name="T4" fmla="*/ 495 w 495"/>
                <a:gd name="T5" fmla="*/ 1020 h 1020"/>
                <a:gd name="T6" fmla="*/ 495 w 495"/>
                <a:gd name="T7" fmla="*/ 0 h 1020"/>
              </a:gdLst>
              <a:ahLst/>
              <a:cxnLst>
                <a:cxn ang="0">
                  <a:pos x="T0" y="T1"/>
                </a:cxn>
                <a:cxn ang="0">
                  <a:pos x="T2" y="T3"/>
                </a:cxn>
                <a:cxn ang="0">
                  <a:pos x="T4" y="T5"/>
                </a:cxn>
                <a:cxn ang="0">
                  <a:pos x="T6" y="T7"/>
                </a:cxn>
              </a:cxnLst>
              <a:rect l="0" t="0" r="r" b="b"/>
              <a:pathLst>
                <a:path w="495" h="1020">
                  <a:moveTo>
                    <a:pt x="495" y="0"/>
                  </a:moveTo>
                  <a:cubicBezTo>
                    <a:pt x="220" y="8"/>
                    <a:pt x="0" y="233"/>
                    <a:pt x="0" y="510"/>
                  </a:cubicBezTo>
                  <a:cubicBezTo>
                    <a:pt x="0" y="787"/>
                    <a:pt x="220" y="1012"/>
                    <a:pt x="495" y="1020"/>
                  </a:cubicBezTo>
                  <a:cubicBezTo>
                    <a:pt x="495" y="0"/>
                    <a:pt x="495" y="0"/>
                    <a:pt x="495" y="0"/>
                  </a:cubicBezTo>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8" name="Oval 76"/>
            <p:cNvSpPr>
              <a:spLocks noChangeArrowheads="1"/>
            </p:cNvSpPr>
            <p:nvPr userDrawn="1">
              <p:custDataLst>
                <p:tags r:id="rId84"/>
              </p:custDataLst>
            </p:nvPr>
          </p:nvSpPr>
          <p:spPr bwMode="auto">
            <a:xfrm>
              <a:off x="5845247" y="4006850"/>
              <a:ext cx="649288" cy="647700"/>
            </a:xfrm>
            <a:prstGeom prst="ellipse">
              <a:avLst/>
            </a:pr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9" name="Freeform 77"/>
            <p:cNvSpPr>
              <a:spLocks noEditPoints="1"/>
            </p:cNvSpPr>
            <p:nvPr userDrawn="1">
              <p:custDataLst>
                <p:tags r:id="rId85"/>
              </p:custDataLst>
            </p:nvPr>
          </p:nvSpPr>
          <p:spPr bwMode="auto">
            <a:xfrm flipH="1">
              <a:off x="5845247" y="4303713"/>
              <a:ext cx="0" cy="47625"/>
            </a:xfrm>
            <a:custGeom>
              <a:avLst/>
              <a:gdLst>
                <a:gd name="T0" fmla="*/ 1 w 1"/>
                <a:gd name="T1" fmla="*/ 73 h 74"/>
                <a:gd name="T2" fmla="*/ 0 w 1"/>
                <a:gd name="T3" fmla="*/ 72 h 74"/>
                <a:gd name="T4" fmla="*/ 0 w 1"/>
                <a:gd name="T5" fmla="*/ 71 h 74"/>
                <a:gd name="T6" fmla="*/ 0 w 1"/>
                <a:gd name="T7" fmla="*/ 69 h 74"/>
                <a:gd name="T8" fmla="*/ 0 w 1"/>
                <a:gd name="T9" fmla="*/ 68 h 74"/>
                <a:gd name="T10" fmla="*/ 0 w 1"/>
                <a:gd name="T11" fmla="*/ 67 h 74"/>
                <a:gd name="T12" fmla="*/ 0 w 1"/>
                <a:gd name="T13" fmla="*/ 65 h 74"/>
                <a:gd name="T14" fmla="*/ 0 w 1"/>
                <a:gd name="T15" fmla="*/ 64 h 74"/>
                <a:gd name="T16" fmla="*/ 0 w 1"/>
                <a:gd name="T17" fmla="*/ 63 h 74"/>
                <a:gd name="T18" fmla="*/ 0 w 1"/>
                <a:gd name="T19" fmla="*/ 61 h 74"/>
                <a:gd name="T20" fmla="*/ 0 w 1"/>
                <a:gd name="T21" fmla="*/ 59 h 74"/>
                <a:gd name="T22" fmla="*/ 0 w 1"/>
                <a:gd name="T23" fmla="*/ 59 h 74"/>
                <a:gd name="T24" fmla="*/ 0 w 1"/>
                <a:gd name="T25" fmla="*/ 57 h 74"/>
                <a:gd name="T26" fmla="*/ 0 w 1"/>
                <a:gd name="T27" fmla="*/ 55 h 74"/>
                <a:gd name="T28" fmla="*/ 0 w 1"/>
                <a:gd name="T29" fmla="*/ 55 h 74"/>
                <a:gd name="T30" fmla="*/ 0 w 1"/>
                <a:gd name="T31" fmla="*/ 53 h 74"/>
                <a:gd name="T32" fmla="*/ 0 w 1"/>
                <a:gd name="T33" fmla="*/ 51 h 74"/>
                <a:gd name="T34" fmla="*/ 0 w 1"/>
                <a:gd name="T35" fmla="*/ 50 h 74"/>
                <a:gd name="T36" fmla="*/ 0 w 1"/>
                <a:gd name="T37" fmla="*/ 49 h 74"/>
                <a:gd name="T38" fmla="*/ 0 w 1"/>
                <a:gd name="T39" fmla="*/ 47 h 74"/>
                <a:gd name="T40" fmla="*/ 0 w 1"/>
                <a:gd name="T41" fmla="*/ 46 h 74"/>
                <a:gd name="T42" fmla="*/ 0 w 1"/>
                <a:gd name="T43" fmla="*/ 45 h 74"/>
                <a:gd name="T44" fmla="*/ 0 w 1"/>
                <a:gd name="T45" fmla="*/ 43 h 74"/>
                <a:gd name="T46" fmla="*/ 0 w 1"/>
                <a:gd name="T47" fmla="*/ 42 h 74"/>
                <a:gd name="T48" fmla="*/ 0 w 1"/>
                <a:gd name="T49" fmla="*/ 40 h 74"/>
                <a:gd name="T50" fmla="*/ 0 w 1"/>
                <a:gd name="T51" fmla="*/ 39 h 74"/>
                <a:gd name="T52" fmla="*/ 0 w 1"/>
                <a:gd name="T53" fmla="*/ 38 h 74"/>
                <a:gd name="T54" fmla="*/ 0 w 1"/>
                <a:gd name="T55" fmla="*/ 36 h 74"/>
                <a:gd name="T56" fmla="*/ 0 w 1"/>
                <a:gd name="T57" fmla="*/ 35 h 74"/>
                <a:gd name="T58" fmla="*/ 0 w 1"/>
                <a:gd name="T59" fmla="*/ 34 h 74"/>
                <a:gd name="T60" fmla="*/ 0 w 1"/>
                <a:gd name="T61" fmla="*/ 32 h 74"/>
                <a:gd name="T62" fmla="*/ 0 w 1"/>
                <a:gd name="T63" fmla="*/ 31 h 74"/>
                <a:gd name="T64" fmla="*/ 0 w 1"/>
                <a:gd name="T65" fmla="*/ 30 h 74"/>
                <a:gd name="T66" fmla="*/ 0 w 1"/>
                <a:gd name="T67" fmla="*/ 28 h 74"/>
                <a:gd name="T68" fmla="*/ 0 w 1"/>
                <a:gd name="T69" fmla="*/ 27 h 74"/>
                <a:gd name="T70" fmla="*/ 0 w 1"/>
                <a:gd name="T71" fmla="*/ 26 h 74"/>
                <a:gd name="T72" fmla="*/ 0 w 1"/>
                <a:gd name="T73" fmla="*/ 24 h 74"/>
                <a:gd name="T74" fmla="*/ 0 w 1"/>
                <a:gd name="T75" fmla="*/ 23 h 74"/>
                <a:gd name="T76" fmla="*/ 0 w 1"/>
                <a:gd name="T77" fmla="*/ 22 h 74"/>
                <a:gd name="T78" fmla="*/ 0 w 1"/>
                <a:gd name="T79" fmla="*/ 20 h 74"/>
                <a:gd name="T80" fmla="*/ 0 w 1"/>
                <a:gd name="T81" fmla="*/ 19 h 74"/>
                <a:gd name="T82" fmla="*/ 0 w 1"/>
                <a:gd name="T83" fmla="*/ 18 h 74"/>
                <a:gd name="T84" fmla="*/ 0 w 1"/>
                <a:gd name="T85" fmla="*/ 16 h 74"/>
                <a:gd name="T86" fmla="*/ 0 w 1"/>
                <a:gd name="T87" fmla="*/ 15 h 74"/>
                <a:gd name="T88" fmla="*/ 0 w 1"/>
                <a:gd name="T89" fmla="*/ 14 h 74"/>
                <a:gd name="T90" fmla="*/ 0 w 1"/>
                <a:gd name="T91" fmla="*/ 12 h 74"/>
                <a:gd name="T92" fmla="*/ 1 w 1"/>
                <a:gd name="T93" fmla="*/ 11 h 74"/>
                <a:gd name="T94" fmla="*/ 1 w 1"/>
                <a:gd name="T95" fmla="*/ 10 h 74"/>
                <a:gd name="T96" fmla="*/ 1 w 1"/>
                <a:gd name="T97" fmla="*/ 8 h 74"/>
                <a:gd name="T98" fmla="*/ 1 w 1"/>
                <a:gd name="T99" fmla="*/ 7 h 74"/>
                <a:gd name="T100" fmla="*/ 1 w 1"/>
                <a:gd name="T101" fmla="*/ 6 h 74"/>
                <a:gd name="T102" fmla="*/ 1 w 1"/>
                <a:gd name="T103" fmla="*/ 4 h 74"/>
                <a:gd name="T104" fmla="*/ 1 w 1"/>
                <a:gd name="T105" fmla="*/ 3 h 74"/>
                <a:gd name="T106" fmla="*/ 1 w 1"/>
                <a:gd name="T107" fmla="*/ 2 h 74"/>
                <a:gd name="T108" fmla="*/ 1 w 1"/>
                <a:gd name="T10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 h="74">
                  <a:moveTo>
                    <a:pt x="1" y="74"/>
                  </a:moveTo>
                  <a:cubicBezTo>
                    <a:pt x="1" y="74"/>
                    <a:pt x="1" y="74"/>
                    <a:pt x="1" y="74"/>
                  </a:cubicBezTo>
                  <a:cubicBezTo>
                    <a:pt x="1" y="74"/>
                    <a:pt x="1" y="74"/>
                    <a:pt x="1" y="74"/>
                  </a:cubicBezTo>
                  <a:moveTo>
                    <a:pt x="1" y="73"/>
                  </a:moveTo>
                  <a:cubicBezTo>
                    <a:pt x="1" y="73"/>
                    <a:pt x="1" y="73"/>
                    <a:pt x="1" y="73"/>
                  </a:cubicBezTo>
                  <a:cubicBezTo>
                    <a:pt x="1" y="73"/>
                    <a:pt x="1" y="73"/>
                    <a:pt x="1" y="73"/>
                  </a:cubicBezTo>
                  <a:moveTo>
                    <a:pt x="0" y="72"/>
                  </a:moveTo>
                  <a:cubicBezTo>
                    <a:pt x="0" y="72"/>
                    <a:pt x="1" y="72"/>
                    <a:pt x="1" y="73"/>
                  </a:cubicBezTo>
                  <a:cubicBezTo>
                    <a:pt x="1" y="72"/>
                    <a:pt x="0" y="72"/>
                    <a:pt x="0" y="72"/>
                  </a:cubicBezTo>
                  <a:moveTo>
                    <a:pt x="0" y="72"/>
                  </a:moveTo>
                  <a:cubicBezTo>
                    <a:pt x="0" y="72"/>
                    <a:pt x="0" y="72"/>
                    <a:pt x="0" y="72"/>
                  </a:cubicBezTo>
                  <a:cubicBezTo>
                    <a:pt x="0" y="72"/>
                    <a:pt x="0" y="72"/>
                    <a:pt x="0" y="72"/>
                  </a:cubicBezTo>
                  <a:moveTo>
                    <a:pt x="0" y="71"/>
                  </a:moveTo>
                  <a:cubicBezTo>
                    <a:pt x="0" y="71"/>
                    <a:pt x="0" y="71"/>
                    <a:pt x="0" y="71"/>
                  </a:cubicBezTo>
                  <a:cubicBezTo>
                    <a:pt x="0" y="71"/>
                    <a:pt x="0" y="71"/>
                    <a:pt x="0" y="71"/>
                  </a:cubicBezTo>
                  <a:moveTo>
                    <a:pt x="0" y="70"/>
                  </a:moveTo>
                  <a:cubicBezTo>
                    <a:pt x="0" y="70"/>
                    <a:pt x="0" y="70"/>
                    <a:pt x="0" y="70"/>
                  </a:cubicBezTo>
                  <a:cubicBezTo>
                    <a:pt x="0" y="70"/>
                    <a:pt x="0" y="70"/>
                    <a:pt x="0" y="70"/>
                  </a:cubicBezTo>
                  <a:moveTo>
                    <a:pt x="0" y="69"/>
                  </a:moveTo>
                  <a:cubicBezTo>
                    <a:pt x="0" y="69"/>
                    <a:pt x="0" y="69"/>
                    <a:pt x="0" y="69"/>
                  </a:cubicBezTo>
                  <a:cubicBezTo>
                    <a:pt x="0" y="69"/>
                    <a:pt x="0" y="69"/>
                    <a:pt x="0" y="69"/>
                  </a:cubicBezTo>
                  <a:moveTo>
                    <a:pt x="0" y="68"/>
                  </a:moveTo>
                  <a:cubicBezTo>
                    <a:pt x="0" y="68"/>
                    <a:pt x="0" y="69"/>
                    <a:pt x="0" y="69"/>
                  </a:cubicBezTo>
                  <a:cubicBezTo>
                    <a:pt x="0" y="68"/>
                    <a:pt x="0" y="68"/>
                    <a:pt x="0" y="68"/>
                  </a:cubicBezTo>
                  <a:moveTo>
                    <a:pt x="0" y="68"/>
                  </a:moveTo>
                  <a:cubicBezTo>
                    <a:pt x="0" y="68"/>
                    <a:pt x="0" y="68"/>
                    <a:pt x="0" y="68"/>
                  </a:cubicBezTo>
                  <a:cubicBezTo>
                    <a:pt x="0" y="68"/>
                    <a:pt x="0" y="68"/>
                    <a:pt x="0" y="68"/>
                  </a:cubicBezTo>
                  <a:moveTo>
                    <a:pt x="0" y="67"/>
                  </a:moveTo>
                  <a:cubicBezTo>
                    <a:pt x="0" y="67"/>
                    <a:pt x="0" y="67"/>
                    <a:pt x="0" y="67"/>
                  </a:cubicBezTo>
                  <a:cubicBezTo>
                    <a:pt x="0" y="67"/>
                    <a:pt x="0" y="67"/>
                    <a:pt x="0" y="67"/>
                  </a:cubicBezTo>
                  <a:moveTo>
                    <a:pt x="0" y="66"/>
                  </a:moveTo>
                  <a:cubicBezTo>
                    <a:pt x="0" y="66"/>
                    <a:pt x="0" y="66"/>
                    <a:pt x="0" y="66"/>
                  </a:cubicBezTo>
                  <a:cubicBezTo>
                    <a:pt x="0" y="66"/>
                    <a:pt x="0" y="66"/>
                    <a:pt x="0" y="66"/>
                  </a:cubicBezTo>
                  <a:moveTo>
                    <a:pt x="0" y="65"/>
                  </a:moveTo>
                  <a:cubicBezTo>
                    <a:pt x="0" y="65"/>
                    <a:pt x="0" y="65"/>
                    <a:pt x="0" y="65"/>
                  </a:cubicBezTo>
                  <a:cubicBezTo>
                    <a:pt x="0" y="65"/>
                    <a:pt x="0" y="65"/>
                    <a:pt x="0" y="65"/>
                  </a:cubicBezTo>
                  <a:moveTo>
                    <a:pt x="0" y="64"/>
                  </a:moveTo>
                  <a:cubicBezTo>
                    <a:pt x="0" y="64"/>
                    <a:pt x="0" y="64"/>
                    <a:pt x="0" y="65"/>
                  </a:cubicBezTo>
                  <a:cubicBezTo>
                    <a:pt x="0" y="64"/>
                    <a:pt x="0" y="64"/>
                    <a:pt x="0" y="64"/>
                  </a:cubicBezTo>
                  <a:moveTo>
                    <a:pt x="0" y="64"/>
                  </a:moveTo>
                  <a:cubicBezTo>
                    <a:pt x="0" y="64"/>
                    <a:pt x="0" y="64"/>
                    <a:pt x="0" y="64"/>
                  </a:cubicBezTo>
                  <a:cubicBezTo>
                    <a:pt x="0" y="64"/>
                    <a:pt x="0" y="64"/>
                    <a:pt x="0" y="64"/>
                  </a:cubicBezTo>
                  <a:moveTo>
                    <a:pt x="0" y="63"/>
                  </a:moveTo>
                  <a:cubicBezTo>
                    <a:pt x="0" y="63"/>
                    <a:pt x="0" y="63"/>
                    <a:pt x="0" y="63"/>
                  </a:cubicBezTo>
                  <a:cubicBezTo>
                    <a:pt x="0" y="63"/>
                    <a:pt x="0" y="63"/>
                    <a:pt x="0" y="63"/>
                  </a:cubicBezTo>
                  <a:moveTo>
                    <a:pt x="0" y="62"/>
                  </a:moveTo>
                  <a:cubicBezTo>
                    <a:pt x="0" y="62"/>
                    <a:pt x="0" y="62"/>
                    <a:pt x="0" y="62"/>
                  </a:cubicBezTo>
                  <a:cubicBezTo>
                    <a:pt x="0" y="62"/>
                    <a:pt x="0" y="62"/>
                    <a:pt x="0" y="62"/>
                  </a:cubicBezTo>
                  <a:moveTo>
                    <a:pt x="0" y="61"/>
                  </a:moveTo>
                  <a:cubicBezTo>
                    <a:pt x="0" y="61"/>
                    <a:pt x="0" y="61"/>
                    <a:pt x="0" y="61"/>
                  </a:cubicBezTo>
                  <a:cubicBezTo>
                    <a:pt x="0" y="61"/>
                    <a:pt x="0" y="61"/>
                    <a:pt x="0" y="61"/>
                  </a:cubicBezTo>
                  <a:moveTo>
                    <a:pt x="0" y="60"/>
                  </a:moveTo>
                  <a:cubicBezTo>
                    <a:pt x="0" y="60"/>
                    <a:pt x="0" y="60"/>
                    <a:pt x="0" y="61"/>
                  </a:cubicBezTo>
                  <a:cubicBezTo>
                    <a:pt x="0" y="60"/>
                    <a:pt x="0" y="60"/>
                    <a:pt x="0" y="60"/>
                  </a:cubicBezTo>
                  <a:moveTo>
                    <a:pt x="0" y="59"/>
                  </a:moveTo>
                  <a:cubicBezTo>
                    <a:pt x="0" y="60"/>
                    <a:pt x="0" y="60"/>
                    <a:pt x="0" y="60"/>
                  </a:cubicBezTo>
                  <a:cubicBezTo>
                    <a:pt x="0" y="60"/>
                    <a:pt x="0" y="60"/>
                    <a:pt x="0" y="59"/>
                  </a:cubicBezTo>
                  <a:moveTo>
                    <a:pt x="0" y="59"/>
                  </a:moveTo>
                  <a:cubicBezTo>
                    <a:pt x="0" y="59"/>
                    <a:pt x="0" y="59"/>
                    <a:pt x="0" y="59"/>
                  </a:cubicBezTo>
                  <a:cubicBezTo>
                    <a:pt x="0" y="59"/>
                    <a:pt x="0" y="59"/>
                    <a:pt x="0" y="59"/>
                  </a:cubicBezTo>
                  <a:moveTo>
                    <a:pt x="0" y="58"/>
                  </a:moveTo>
                  <a:cubicBezTo>
                    <a:pt x="0" y="58"/>
                    <a:pt x="0" y="58"/>
                    <a:pt x="0" y="58"/>
                  </a:cubicBezTo>
                  <a:cubicBezTo>
                    <a:pt x="0" y="58"/>
                    <a:pt x="0" y="58"/>
                    <a:pt x="0" y="58"/>
                  </a:cubicBezTo>
                  <a:moveTo>
                    <a:pt x="0" y="57"/>
                  </a:moveTo>
                  <a:cubicBezTo>
                    <a:pt x="0" y="57"/>
                    <a:pt x="0" y="57"/>
                    <a:pt x="0" y="57"/>
                  </a:cubicBezTo>
                  <a:cubicBezTo>
                    <a:pt x="0" y="57"/>
                    <a:pt x="0" y="57"/>
                    <a:pt x="0" y="57"/>
                  </a:cubicBezTo>
                  <a:moveTo>
                    <a:pt x="0" y="56"/>
                  </a:moveTo>
                  <a:cubicBezTo>
                    <a:pt x="0" y="56"/>
                    <a:pt x="0" y="56"/>
                    <a:pt x="0" y="56"/>
                  </a:cubicBezTo>
                  <a:cubicBezTo>
                    <a:pt x="0" y="56"/>
                    <a:pt x="0" y="56"/>
                    <a:pt x="0" y="56"/>
                  </a:cubicBezTo>
                  <a:moveTo>
                    <a:pt x="0" y="55"/>
                  </a:moveTo>
                  <a:cubicBezTo>
                    <a:pt x="0" y="56"/>
                    <a:pt x="0" y="56"/>
                    <a:pt x="0" y="56"/>
                  </a:cubicBezTo>
                  <a:cubicBezTo>
                    <a:pt x="0" y="56"/>
                    <a:pt x="0" y="56"/>
                    <a:pt x="0" y="55"/>
                  </a:cubicBezTo>
                  <a:moveTo>
                    <a:pt x="0" y="55"/>
                  </a:moveTo>
                  <a:cubicBezTo>
                    <a:pt x="0" y="55"/>
                    <a:pt x="0" y="55"/>
                    <a:pt x="0" y="55"/>
                  </a:cubicBezTo>
                  <a:cubicBezTo>
                    <a:pt x="0" y="55"/>
                    <a:pt x="0" y="55"/>
                    <a:pt x="0" y="55"/>
                  </a:cubicBezTo>
                  <a:moveTo>
                    <a:pt x="0" y="54"/>
                  </a:moveTo>
                  <a:cubicBezTo>
                    <a:pt x="0" y="54"/>
                    <a:pt x="0" y="54"/>
                    <a:pt x="0" y="54"/>
                  </a:cubicBezTo>
                  <a:cubicBezTo>
                    <a:pt x="0" y="54"/>
                    <a:pt x="0" y="54"/>
                    <a:pt x="0" y="54"/>
                  </a:cubicBezTo>
                  <a:moveTo>
                    <a:pt x="0" y="53"/>
                  </a:moveTo>
                  <a:cubicBezTo>
                    <a:pt x="0" y="53"/>
                    <a:pt x="0" y="53"/>
                    <a:pt x="0" y="53"/>
                  </a:cubicBezTo>
                  <a:cubicBezTo>
                    <a:pt x="0" y="53"/>
                    <a:pt x="0" y="53"/>
                    <a:pt x="0" y="53"/>
                  </a:cubicBezTo>
                  <a:moveTo>
                    <a:pt x="0" y="52"/>
                  </a:moveTo>
                  <a:cubicBezTo>
                    <a:pt x="0" y="52"/>
                    <a:pt x="0" y="52"/>
                    <a:pt x="0" y="52"/>
                  </a:cubicBezTo>
                  <a:cubicBezTo>
                    <a:pt x="0" y="52"/>
                    <a:pt x="0" y="52"/>
                    <a:pt x="0" y="52"/>
                  </a:cubicBezTo>
                  <a:moveTo>
                    <a:pt x="0" y="51"/>
                  </a:moveTo>
                  <a:cubicBezTo>
                    <a:pt x="0" y="51"/>
                    <a:pt x="0" y="52"/>
                    <a:pt x="0" y="52"/>
                  </a:cubicBezTo>
                  <a:cubicBezTo>
                    <a:pt x="0" y="52"/>
                    <a:pt x="0" y="51"/>
                    <a:pt x="0" y="51"/>
                  </a:cubicBezTo>
                  <a:moveTo>
                    <a:pt x="0" y="50"/>
                  </a:moveTo>
                  <a:cubicBezTo>
                    <a:pt x="0" y="51"/>
                    <a:pt x="0" y="51"/>
                    <a:pt x="0" y="51"/>
                  </a:cubicBezTo>
                  <a:cubicBezTo>
                    <a:pt x="0" y="51"/>
                    <a:pt x="0" y="51"/>
                    <a:pt x="0" y="50"/>
                  </a:cubicBezTo>
                  <a:moveTo>
                    <a:pt x="0" y="50"/>
                  </a:moveTo>
                  <a:cubicBezTo>
                    <a:pt x="0" y="50"/>
                    <a:pt x="0" y="50"/>
                    <a:pt x="0" y="50"/>
                  </a:cubicBezTo>
                  <a:cubicBezTo>
                    <a:pt x="0" y="50"/>
                    <a:pt x="0" y="50"/>
                    <a:pt x="0" y="50"/>
                  </a:cubicBezTo>
                  <a:moveTo>
                    <a:pt x="0" y="49"/>
                  </a:moveTo>
                  <a:cubicBezTo>
                    <a:pt x="0" y="49"/>
                    <a:pt x="0" y="49"/>
                    <a:pt x="0" y="49"/>
                  </a:cubicBezTo>
                  <a:cubicBezTo>
                    <a:pt x="0" y="49"/>
                    <a:pt x="0" y="49"/>
                    <a:pt x="0" y="49"/>
                  </a:cubicBezTo>
                  <a:moveTo>
                    <a:pt x="0" y="48"/>
                  </a:moveTo>
                  <a:cubicBezTo>
                    <a:pt x="0" y="48"/>
                    <a:pt x="0" y="48"/>
                    <a:pt x="0" y="48"/>
                  </a:cubicBezTo>
                  <a:cubicBezTo>
                    <a:pt x="0" y="48"/>
                    <a:pt x="0" y="48"/>
                    <a:pt x="0" y="48"/>
                  </a:cubicBezTo>
                  <a:moveTo>
                    <a:pt x="0" y="47"/>
                  </a:moveTo>
                  <a:cubicBezTo>
                    <a:pt x="0" y="47"/>
                    <a:pt x="0" y="47"/>
                    <a:pt x="0" y="48"/>
                  </a:cubicBezTo>
                  <a:cubicBezTo>
                    <a:pt x="0" y="47"/>
                    <a:pt x="0" y="47"/>
                    <a:pt x="0" y="47"/>
                  </a:cubicBezTo>
                  <a:moveTo>
                    <a:pt x="0" y="46"/>
                  </a:moveTo>
                  <a:cubicBezTo>
                    <a:pt x="0" y="47"/>
                    <a:pt x="0" y="47"/>
                    <a:pt x="0" y="47"/>
                  </a:cubicBezTo>
                  <a:cubicBezTo>
                    <a:pt x="0" y="47"/>
                    <a:pt x="0" y="47"/>
                    <a:pt x="0" y="46"/>
                  </a:cubicBezTo>
                  <a:moveTo>
                    <a:pt x="0" y="46"/>
                  </a:moveTo>
                  <a:cubicBezTo>
                    <a:pt x="0" y="46"/>
                    <a:pt x="0" y="46"/>
                    <a:pt x="0" y="46"/>
                  </a:cubicBezTo>
                  <a:cubicBezTo>
                    <a:pt x="0" y="46"/>
                    <a:pt x="0" y="46"/>
                    <a:pt x="0" y="46"/>
                  </a:cubicBezTo>
                  <a:moveTo>
                    <a:pt x="0" y="45"/>
                  </a:moveTo>
                  <a:cubicBezTo>
                    <a:pt x="0" y="45"/>
                    <a:pt x="0" y="45"/>
                    <a:pt x="0" y="45"/>
                  </a:cubicBezTo>
                  <a:cubicBezTo>
                    <a:pt x="0" y="45"/>
                    <a:pt x="0" y="45"/>
                    <a:pt x="0" y="45"/>
                  </a:cubicBezTo>
                  <a:moveTo>
                    <a:pt x="0" y="44"/>
                  </a:moveTo>
                  <a:cubicBezTo>
                    <a:pt x="0" y="44"/>
                    <a:pt x="0" y="44"/>
                    <a:pt x="0" y="44"/>
                  </a:cubicBezTo>
                  <a:cubicBezTo>
                    <a:pt x="0" y="44"/>
                    <a:pt x="0" y="44"/>
                    <a:pt x="0" y="44"/>
                  </a:cubicBezTo>
                  <a:moveTo>
                    <a:pt x="0" y="43"/>
                  </a:moveTo>
                  <a:cubicBezTo>
                    <a:pt x="0" y="43"/>
                    <a:pt x="0" y="43"/>
                    <a:pt x="0" y="44"/>
                  </a:cubicBezTo>
                  <a:cubicBezTo>
                    <a:pt x="0" y="43"/>
                    <a:pt x="0" y="43"/>
                    <a:pt x="0" y="43"/>
                  </a:cubicBezTo>
                  <a:moveTo>
                    <a:pt x="0" y="42"/>
                  </a:moveTo>
                  <a:cubicBezTo>
                    <a:pt x="0" y="42"/>
                    <a:pt x="0" y="42"/>
                    <a:pt x="0" y="43"/>
                  </a:cubicBezTo>
                  <a:cubicBezTo>
                    <a:pt x="0" y="42"/>
                    <a:pt x="0" y="42"/>
                    <a:pt x="0" y="42"/>
                  </a:cubicBezTo>
                  <a:moveTo>
                    <a:pt x="0" y="41"/>
                  </a:moveTo>
                  <a:cubicBezTo>
                    <a:pt x="0" y="41"/>
                    <a:pt x="0" y="42"/>
                    <a:pt x="0" y="42"/>
                  </a:cubicBezTo>
                  <a:cubicBezTo>
                    <a:pt x="0" y="42"/>
                    <a:pt x="0" y="42"/>
                    <a:pt x="0" y="42"/>
                  </a:cubicBezTo>
                  <a:cubicBezTo>
                    <a:pt x="0" y="42"/>
                    <a:pt x="0" y="41"/>
                    <a:pt x="0" y="41"/>
                  </a:cubicBezTo>
                  <a:moveTo>
                    <a:pt x="0" y="40"/>
                  </a:moveTo>
                  <a:cubicBezTo>
                    <a:pt x="0" y="40"/>
                    <a:pt x="0" y="41"/>
                    <a:pt x="0" y="41"/>
                  </a:cubicBezTo>
                  <a:cubicBezTo>
                    <a:pt x="0" y="41"/>
                    <a:pt x="0" y="40"/>
                    <a:pt x="0" y="40"/>
                  </a:cubicBezTo>
                  <a:moveTo>
                    <a:pt x="0" y="39"/>
                  </a:moveTo>
                  <a:cubicBezTo>
                    <a:pt x="0" y="40"/>
                    <a:pt x="0" y="40"/>
                    <a:pt x="0" y="40"/>
                  </a:cubicBezTo>
                  <a:cubicBezTo>
                    <a:pt x="0" y="40"/>
                    <a:pt x="0" y="40"/>
                    <a:pt x="0" y="39"/>
                  </a:cubicBezTo>
                  <a:moveTo>
                    <a:pt x="0" y="39"/>
                  </a:moveTo>
                  <a:cubicBezTo>
                    <a:pt x="0" y="39"/>
                    <a:pt x="0" y="39"/>
                    <a:pt x="0" y="39"/>
                  </a:cubicBezTo>
                  <a:cubicBezTo>
                    <a:pt x="0" y="39"/>
                    <a:pt x="0" y="39"/>
                    <a:pt x="0" y="39"/>
                  </a:cubicBezTo>
                  <a:moveTo>
                    <a:pt x="0" y="38"/>
                  </a:moveTo>
                  <a:cubicBezTo>
                    <a:pt x="0" y="38"/>
                    <a:pt x="0" y="38"/>
                    <a:pt x="0" y="38"/>
                  </a:cubicBezTo>
                  <a:cubicBezTo>
                    <a:pt x="0" y="38"/>
                    <a:pt x="0" y="38"/>
                    <a:pt x="0" y="38"/>
                  </a:cubicBezTo>
                  <a:moveTo>
                    <a:pt x="0" y="37"/>
                  </a:moveTo>
                  <a:cubicBezTo>
                    <a:pt x="0" y="37"/>
                    <a:pt x="0" y="37"/>
                    <a:pt x="0" y="37"/>
                  </a:cubicBezTo>
                  <a:cubicBezTo>
                    <a:pt x="0" y="37"/>
                    <a:pt x="0" y="37"/>
                    <a:pt x="0" y="37"/>
                  </a:cubicBezTo>
                  <a:moveTo>
                    <a:pt x="0" y="36"/>
                  </a:moveTo>
                  <a:cubicBezTo>
                    <a:pt x="0" y="36"/>
                    <a:pt x="0" y="36"/>
                    <a:pt x="0" y="37"/>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3"/>
                  </a:moveTo>
                  <a:cubicBezTo>
                    <a:pt x="0" y="33"/>
                    <a:pt x="0" y="33"/>
                    <a:pt x="0" y="33"/>
                  </a:cubicBezTo>
                  <a:cubicBezTo>
                    <a:pt x="0" y="33"/>
                    <a:pt x="0" y="33"/>
                    <a:pt x="0" y="33"/>
                  </a:cubicBezTo>
                  <a:moveTo>
                    <a:pt x="0" y="32"/>
                  </a:moveTo>
                  <a:cubicBezTo>
                    <a:pt x="0" y="32"/>
                    <a:pt x="0" y="32"/>
                    <a:pt x="0" y="33"/>
                  </a:cubicBezTo>
                  <a:cubicBezTo>
                    <a:pt x="0" y="32"/>
                    <a:pt x="0" y="32"/>
                    <a:pt x="0" y="32"/>
                  </a:cubicBezTo>
                  <a:moveTo>
                    <a:pt x="0" y="31"/>
                  </a:moveTo>
                  <a:cubicBezTo>
                    <a:pt x="0" y="31"/>
                    <a:pt x="0" y="32"/>
                    <a:pt x="0" y="32"/>
                  </a:cubicBezTo>
                  <a:cubicBezTo>
                    <a:pt x="0" y="32"/>
                    <a:pt x="0" y="31"/>
                    <a:pt x="0" y="31"/>
                  </a:cubicBezTo>
                  <a:moveTo>
                    <a:pt x="0" y="30"/>
                  </a:moveTo>
                  <a:cubicBezTo>
                    <a:pt x="0" y="31"/>
                    <a:pt x="0" y="31"/>
                    <a:pt x="0" y="31"/>
                  </a:cubicBezTo>
                  <a:cubicBezTo>
                    <a:pt x="0" y="31"/>
                    <a:pt x="0" y="31"/>
                    <a:pt x="0" y="30"/>
                  </a:cubicBezTo>
                  <a:moveTo>
                    <a:pt x="0" y="30"/>
                  </a:moveTo>
                  <a:cubicBezTo>
                    <a:pt x="0" y="30"/>
                    <a:pt x="0" y="30"/>
                    <a:pt x="0" y="30"/>
                  </a:cubicBezTo>
                  <a:cubicBezTo>
                    <a:pt x="0" y="30"/>
                    <a:pt x="0" y="30"/>
                    <a:pt x="0" y="30"/>
                  </a:cubicBezTo>
                  <a:moveTo>
                    <a:pt x="0" y="29"/>
                  </a:moveTo>
                  <a:cubicBezTo>
                    <a:pt x="0" y="29"/>
                    <a:pt x="0" y="29"/>
                    <a:pt x="0" y="29"/>
                  </a:cubicBezTo>
                  <a:cubicBezTo>
                    <a:pt x="0" y="29"/>
                    <a:pt x="0" y="29"/>
                    <a:pt x="0" y="29"/>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2"/>
                  </a:moveTo>
                  <a:cubicBezTo>
                    <a:pt x="0" y="22"/>
                    <a:pt x="0" y="23"/>
                    <a:pt x="0" y="23"/>
                  </a:cubicBezTo>
                  <a:cubicBezTo>
                    <a:pt x="0" y="23"/>
                    <a:pt x="0" y="22"/>
                    <a:pt x="0" y="22"/>
                  </a:cubicBezTo>
                  <a:moveTo>
                    <a:pt x="0" y="22"/>
                  </a:moveTo>
                  <a:cubicBezTo>
                    <a:pt x="0" y="22"/>
                    <a:pt x="0" y="22"/>
                    <a:pt x="0" y="22"/>
                  </a:cubicBezTo>
                  <a:cubicBezTo>
                    <a:pt x="0" y="22"/>
                    <a:pt x="0" y="22"/>
                    <a:pt x="0" y="22"/>
                  </a:cubicBezTo>
                  <a:moveTo>
                    <a:pt x="0" y="21"/>
                  </a:moveTo>
                  <a:cubicBezTo>
                    <a:pt x="0" y="21"/>
                    <a:pt x="0" y="21"/>
                    <a:pt x="0" y="21"/>
                  </a:cubicBezTo>
                  <a:cubicBezTo>
                    <a:pt x="0" y="21"/>
                    <a:pt x="0" y="21"/>
                    <a:pt x="0" y="21"/>
                  </a:cubicBezTo>
                  <a:moveTo>
                    <a:pt x="0" y="20"/>
                  </a:moveTo>
                  <a:cubicBezTo>
                    <a:pt x="0" y="20"/>
                    <a:pt x="0" y="20"/>
                    <a:pt x="0" y="20"/>
                  </a:cubicBezTo>
                  <a:cubicBezTo>
                    <a:pt x="0" y="20"/>
                    <a:pt x="0" y="20"/>
                    <a:pt x="0" y="20"/>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7"/>
                  </a:moveTo>
                  <a:cubicBezTo>
                    <a:pt x="0" y="18"/>
                    <a:pt x="0" y="18"/>
                    <a:pt x="0" y="18"/>
                  </a:cubicBezTo>
                  <a:cubicBezTo>
                    <a:pt x="0" y="18"/>
                    <a:pt x="0" y="18"/>
                    <a:pt x="0" y="17"/>
                  </a:cubicBezTo>
                  <a:moveTo>
                    <a:pt x="0" y="17"/>
                  </a:moveTo>
                  <a:cubicBezTo>
                    <a:pt x="0" y="17"/>
                    <a:pt x="0" y="17"/>
                    <a:pt x="0" y="17"/>
                  </a:cubicBezTo>
                  <a:cubicBezTo>
                    <a:pt x="0" y="17"/>
                    <a:pt x="0" y="17"/>
                    <a:pt x="0" y="17"/>
                  </a:cubicBezTo>
                  <a:moveTo>
                    <a:pt x="0" y="16"/>
                  </a:moveTo>
                  <a:cubicBezTo>
                    <a:pt x="0" y="16"/>
                    <a:pt x="0" y="16"/>
                    <a:pt x="0" y="16"/>
                  </a:cubicBezTo>
                  <a:cubicBezTo>
                    <a:pt x="0" y="16"/>
                    <a:pt x="0" y="16"/>
                    <a:pt x="0" y="16"/>
                  </a:cubicBezTo>
                  <a:moveTo>
                    <a:pt x="0" y="15"/>
                  </a:moveTo>
                  <a:cubicBezTo>
                    <a:pt x="0" y="15"/>
                    <a:pt x="0" y="15"/>
                    <a:pt x="0" y="15"/>
                  </a:cubicBezTo>
                  <a:cubicBezTo>
                    <a:pt x="0" y="15"/>
                    <a:pt x="0" y="15"/>
                    <a:pt x="0" y="15"/>
                  </a:cubicBezTo>
                  <a:moveTo>
                    <a:pt x="0" y="14"/>
                  </a:moveTo>
                  <a:cubicBezTo>
                    <a:pt x="0" y="14"/>
                    <a:pt x="0" y="14"/>
                    <a:pt x="0" y="15"/>
                  </a:cubicBezTo>
                  <a:cubicBezTo>
                    <a:pt x="0" y="14"/>
                    <a:pt x="0" y="14"/>
                    <a:pt x="0" y="14"/>
                  </a:cubicBezTo>
                  <a:moveTo>
                    <a:pt x="0" y="13"/>
                  </a:moveTo>
                  <a:cubicBezTo>
                    <a:pt x="0" y="14"/>
                    <a:pt x="0" y="14"/>
                    <a:pt x="0" y="14"/>
                  </a:cubicBezTo>
                  <a:cubicBezTo>
                    <a:pt x="0" y="14"/>
                    <a:pt x="0" y="14"/>
                    <a:pt x="0" y="13"/>
                  </a:cubicBezTo>
                  <a:moveTo>
                    <a:pt x="0" y="13"/>
                  </a:moveTo>
                  <a:cubicBezTo>
                    <a:pt x="0" y="13"/>
                    <a:pt x="0" y="13"/>
                    <a:pt x="0" y="13"/>
                  </a:cubicBezTo>
                  <a:cubicBezTo>
                    <a:pt x="0" y="13"/>
                    <a:pt x="0" y="13"/>
                    <a:pt x="0" y="13"/>
                  </a:cubicBezTo>
                  <a:moveTo>
                    <a:pt x="0" y="12"/>
                  </a:moveTo>
                  <a:cubicBezTo>
                    <a:pt x="0" y="12"/>
                    <a:pt x="0" y="12"/>
                    <a:pt x="0" y="12"/>
                  </a:cubicBezTo>
                  <a:cubicBezTo>
                    <a:pt x="0" y="12"/>
                    <a:pt x="0" y="12"/>
                    <a:pt x="0" y="12"/>
                  </a:cubicBezTo>
                  <a:moveTo>
                    <a:pt x="1" y="11"/>
                  </a:moveTo>
                  <a:cubicBezTo>
                    <a:pt x="1" y="11"/>
                    <a:pt x="0" y="11"/>
                    <a:pt x="0" y="11"/>
                  </a:cubicBezTo>
                  <a:cubicBezTo>
                    <a:pt x="1" y="11"/>
                    <a:pt x="1" y="11"/>
                    <a:pt x="1" y="11"/>
                  </a:cubicBezTo>
                  <a:moveTo>
                    <a:pt x="1" y="10"/>
                  </a:moveTo>
                  <a:cubicBezTo>
                    <a:pt x="1" y="10"/>
                    <a:pt x="1" y="10"/>
                    <a:pt x="1" y="11"/>
                  </a:cubicBezTo>
                  <a:cubicBezTo>
                    <a:pt x="1" y="10"/>
                    <a:pt x="1" y="10"/>
                    <a:pt x="1" y="10"/>
                  </a:cubicBezTo>
                  <a:moveTo>
                    <a:pt x="1" y="9"/>
                  </a:moveTo>
                  <a:cubicBezTo>
                    <a:pt x="1" y="10"/>
                    <a:pt x="1" y="10"/>
                    <a:pt x="1" y="10"/>
                  </a:cubicBezTo>
                  <a:cubicBezTo>
                    <a:pt x="1" y="10"/>
                    <a:pt x="1" y="10"/>
                    <a:pt x="1" y="9"/>
                  </a:cubicBezTo>
                  <a:moveTo>
                    <a:pt x="1" y="9"/>
                  </a:moveTo>
                  <a:cubicBezTo>
                    <a:pt x="1" y="9"/>
                    <a:pt x="1" y="9"/>
                    <a:pt x="1" y="9"/>
                  </a:cubicBezTo>
                  <a:cubicBezTo>
                    <a:pt x="1" y="9"/>
                    <a:pt x="1" y="9"/>
                    <a:pt x="1" y="9"/>
                  </a:cubicBezTo>
                  <a:moveTo>
                    <a:pt x="1" y="8"/>
                  </a:moveTo>
                  <a:cubicBezTo>
                    <a:pt x="1" y="8"/>
                    <a:pt x="1" y="8"/>
                    <a:pt x="1" y="8"/>
                  </a:cubicBezTo>
                  <a:cubicBezTo>
                    <a:pt x="1" y="8"/>
                    <a:pt x="1" y="8"/>
                    <a:pt x="1" y="8"/>
                  </a:cubicBezTo>
                  <a:moveTo>
                    <a:pt x="1" y="7"/>
                  </a:moveTo>
                  <a:cubicBezTo>
                    <a:pt x="1" y="7"/>
                    <a:pt x="1" y="7"/>
                    <a:pt x="1" y="7"/>
                  </a:cubicBezTo>
                  <a:cubicBezTo>
                    <a:pt x="1" y="7"/>
                    <a:pt x="1" y="7"/>
                    <a:pt x="1" y="7"/>
                  </a:cubicBezTo>
                  <a:moveTo>
                    <a:pt x="1" y="6"/>
                  </a:moveTo>
                  <a:cubicBezTo>
                    <a:pt x="1" y="6"/>
                    <a:pt x="1" y="6"/>
                    <a:pt x="1" y="7"/>
                  </a:cubicBezTo>
                  <a:cubicBezTo>
                    <a:pt x="1" y="6"/>
                    <a:pt x="1" y="6"/>
                    <a:pt x="1" y="6"/>
                  </a:cubicBezTo>
                  <a:moveTo>
                    <a:pt x="1" y="5"/>
                  </a:moveTo>
                  <a:cubicBezTo>
                    <a:pt x="1" y="6"/>
                    <a:pt x="1" y="6"/>
                    <a:pt x="1" y="6"/>
                  </a:cubicBezTo>
                  <a:cubicBezTo>
                    <a:pt x="1" y="6"/>
                    <a:pt x="1" y="6"/>
                    <a:pt x="1" y="5"/>
                  </a:cubicBezTo>
                  <a:moveTo>
                    <a:pt x="1" y="5"/>
                  </a:moveTo>
                  <a:cubicBezTo>
                    <a:pt x="1" y="5"/>
                    <a:pt x="1" y="5"/>
                    <a:pt x="1" y="5"/>
                  </a:cubicBezTo>
                  <a:cubicBezTo>
                    <a:pt x="1" y="5"/>
                    <a:pt x="1" y="5"/>
                    <a:pt x="1" y="5"/>
                  </a:cubicBezTo>
                  <a:moveTo>
                    <a:pt x="1" y="4"/>
                  </a:moveTo>
                  <a:cubicBezTo>
                    <a:pt x="1" y="4"/>
                    <a:pt x="1" y="4"/>
                    <a:pt x="1" y="4"/>
                  </a:cubicBezTo>
                  <a:cubicBezTo>
                    <a:pt x="1" y="4"/>
                    <a:pt x="1" y="4"/>
                    <a:pt x="1" y="4"/>
                  </a:cubicBezTo>
                  <a:moveTo>
                    <a:pt x="1" y="3"/>
                  </a:moveTo>
                  <a:cubicBezTo>
                    <a:pt x="1" y="3"/>
                    <a:pt x="1" y="3"/>
                    <a:pt x="1" y="3"/>
                  </a:cubicBezTo>
                  <a:cubicBezTo>
                    <a:pt x="1" y="3"/>
                    <a:pt x="1" y="3"/>
                    <a:pt x="1" y="3"/>
                  </a:cubicBezTo>
                  <a:moveTo>
                    <a:pt x="1" y="2"/>
                  </a:moveTo>
                  <a:cubicBezTo>
                    <a:pt x="1" y="2"/>
                    <a:pt x="1" y="2"/>
                    <a:pt x="1" y="3"/>
                  </a:cubicBezTo>
                  <a:cubicBezTo>
                    <a:pt x="1" y="2"/>
                    <a:pt x="1" y="2"/>
                    <a:pt x="1" y="2"/>
                  </a:cubicBezTo>
                  <a:moveTo>
                    <a:pt x="1" y="2"/>
                  </a:moveTo>
                  <a:cubicBezTo>
                    <a:pt x="1" y="2"/>
                    <a:pt x="1" y="2"/>
                    <a:pt x="1" y="2"/>
                  </a:cubicBezTo>
                  <a:cubicBezTo>
                    <a:pt x="1" y="2"/>
                    <a:pt x="1" y="2"/>
                    <a:pt x="1" y="2"/>
                  </a:cubicBezTo>
                  <a:moveTo>
                    <a:pt x="1" y="1"/>
                  </a:moveTo>
                  <a:cubicBezTo>
                    <a:pt x="1" y="1"/>
                    <a:pt x="1" y="1"/>
                    <a:pt x="1" y="1"/>
                  </a:cubicBezTo>
                  <a:cubicBezTo>
                    <a:pt x="1" y="1"/>
                    <a:pt x="1" y="1"/>
                    <a:pt x="1" y="1"/>
                  </a:cubicBezTo>
                  <a:moveTo>
                    <a:pt x="1" y="0"/>
                  </a:moveTo>
                  <a:cubicBezTo>
                    <a:pt x="1" y="0"/>
                    <a:pt x="1" y="0"/>
                    <a:pt x="1" y="0"/>
                  </a:cubicBezTo>
                  <a:cubicBezTo>
                    <a:pt x="1" y="0"/>
                    <a:pt x="1" y="0"/>
                    <a:pt x="1" y="0"/>
                  </a:cubicBezTo>
                </a:path>
              </a:pathLst>
            </a:custGeom>
            <a:solidFill>
              <a:srgbClr val="FFA65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0" name="Freeform 78"/>
            <p:cNvSpPr/>
            <p:nvPr userDrawn="1">
              <p:custDataLst>
                <p:tags r:id="rId86"/>
              </p:custDataLst>
            </p:nvPr>
          </p:nvSpPr>
          <p:spPr bwMode="auto">
            <a:xfrm>
              <a:off x="5845247" y="4006850"/>
              <a:ext cx="314325" cy="644525"/>
            </a:xfrm>
            <a:custGeom>
              <a:avLst/>
              <a:gdLst>
                <a:gd name="T0" fmla="*/ 1 w 495"/>
                <a:gd name="T1" fmla="*/ 468 h 1017"/>
                <a:gd name="T2" fmla="*/ 1 w 495"/>
                <a:gd name="T3" fmla="*/ 470 h 1017"/>
                <a:gd name="T4" fmla="*/ 1 w 495"/>
                <a:gd name="T5" fmla="*/ 470 h 1017"/>
                <a:gd name="T6" fmla="*/ 1 w 495"/>
                <a:gd name="T7" fmla="*/ 471 h 1017"/>
                <a:gd name="T8" fmla="*/ 1 w 495"/>
                <a:gd name="T9" fmla="*/ 472 h 1017"/>
                <a:gd name="T10" fmla="*/ 1 w 495"/>
                <a:gd name="T11" fmla="*/ 473 h 1017"/>
                <a:gd name="T12" fmla="*/ 1 w 495"/>
                <a:gd name="T13" fmla="*/ 474 h 1017"/>
                <a:gd name="T14" fmla="*/ 1 w 495"/>
                <a:gd name="T15" fmla="*/ 475 h 1017"/>
                <a:gd name="T16" fmla="*/ 1 w 495"/>
                <a:gd name="T17" fmla="*/ 476 h 1017"/>
                <a:gd name="T18" fmla="*/ 1 w 495"/>
                <a:gd name="T19" fmla="*/ 477 h 1017"/>
                <a:gd name="T20" fmla="*/ 1 w 495"/>
                <a:gd name="T21" fmla="*/ 478 h 1017"/>
                <a:gd name="T22" fmla="*/ 0 w 495"/>
                <a:gd name="T23" fmla="*/ 479 h 1017"/>
                <a:gd name="T24" fmla="*/ 0 w 495"/>
                <a:gd name="T25" fmla="*/ 480 h 1017"/>
                <a:gd name="T26" fmla="*/ 0 w 495"/>
                <a:gd name="T27" fmla="*/ 481 h 1017"/>
                <a:gd name="T28" fmla="*/ 0 w 495"/>
                <a:gd name="T29" fmla="*/ 482 h 1017"/>
                <a:gd name="T30" fmla="*/ 0 w 495"/>
                <a:gd name="T31" fmla="*/ 483 h 1017"/>
                <a:gd name="T32" fmla="*/ 0 w 495"/>
                <a:gd name="T33" fmla="*/ 484 h 1017"/>
                <a:gd name="T34" fmla="*/ 0 w 495"/>
                <a:gd name="T35" fmla="*/ 485 h 1017"/>
                <a:gd name="T36" fmla="*/ 0 w 495"/>
                <a:gd name="T37" fmla="*/ 486 h 1017"/>
                <a:gd name="T38" fmla="*/ 0 w 495"/>
                <a:gd name="T39" fmla="*/ 487 h 1017"/>
                <a:gd name="T40" fmla="*/ 0 w 495"/>
                <a:gd name="T41" fmla="*/ 488 h 1017"/>
                <a:gd name="T42" fmla="*/ 0 w 495"/>
                <a:gd name="T43" fmla="*/ 490 h 1017"/>
                <a:gd name="T44" fmla="*/ 0 w 495"/>
                <a:gd name="T45" fmla="*/ 490 h 1017"/>
                <a:gd name="T46" fmla="*/ 0 w 495"/>
                <a:gd name="T47" fmla="*/ 492 h 1017"/>
                <a:gd name="T48" fmla="*/ 0 w 495"/>
                <a:gd name="T49" fmla="*/ 492 h 1017"/>
                <a:gd name="T50" fmla="*/ 0 w 495"/>
                <a:gd name="T51" fmla="*/ 494 h 1017"/>
                <a:gd name="T52" fmla="*/ 0 w 495"/>
                <a:gd name="T53" fmla="*/ 494 h 1017"/>
                <a:gd name="T54" fmla="*/ 0 w 495"/>
                <a:gd name="T55" fmla="*/ 496 h 1017"/>
                <a:gd name="T56" fmla="*/ 0 w 495"/>
                <a:gd name="T57" fmla="*/ 496 h 1017"/>
                <a:gd name="T58" fmla="*/ 0 w 495"/>
                <a:gd name="T59" fmla="*/ 498 h 1017"/>
                <a:gd name="T60" fmla="*/ 0 w 495"/>
                <a:gd name="T61" fmla="*/ 498 h 1017"/>
                <a:gd name="T62" fmla="*/ 0 w 495"/>
                <a:gd name="T63" fmla="*/ 500 h 1017"/>
                <a:gd name="T64" fmla="*/ 0 w 495"/>
                <a:gd name="T65" fmla="*/ 501 h 1017"/>
                <a:gd name="T66" fmla="*/ 0 w 495"/>
                <a:gd name="T67" fmla="*/ 502 h 1017"/>
                <a:gd name="T68" fmla="*/ 0 w 495"/>
                <a:gd name="T69" fmla="*/ 503 h 1017"/>
                <a:gd name="T70" fmla="*/ 0 w 495"/>
                <a:gd name="T71" fmla="*/ 504 h 1017"/>
                <a:gd name="T72" fmla="*/ 0 w 495"/>
                <a:gd name="T73" fmla="*/ 505 h 1017"/>
                <a:gd name="T74" fmla="*/ 0 w 495"/>
                <a:gd name="T75" fmla="*/ 506 h 1017"/>
                <a:gd name="T76" fmla="*/ 0 w 495"/>
                <a:gd name="T77" fmla="*/ 507 h 1017"/>
                <a:gd name="T78" fmla="*/ 0 w 495"/>
                <a:gd name="T79" fmla="*/ 508 h 1017"/>
                <a:gd name="T80" fmla="*/ 0 w 495"/>
                <a:gd name="T81" fmla="*/ 509 h 1017"/>
                <a:gd name="T82" fmla="*/ 0 w 495"/>
                <a:gd name="T83" fmla="*/ 511 h 1017"/>
                <a:gd name="T84" fmla="*/ 0 w 495"/>
                <a:gd name="T85" fmla="*/ 513 h 1017"/>
                <a:gd name="T86" fmla="*/ 0 w 495"/>
                <a:gd name="T87" fmla="*/ 515 h 1017"/>
                <a:gd name="T88" fmla="*/ 0 w 495"/>
                <a:gd name="T89" fmla="*/ 517 h 1017"/>
                <a:gd name="T90" fmla="*/ 0 w 495"/>
                <a:gd name="T91" fmla="*/ 519 h 1017"/>
                <a:gd name="T92" fmla="*/ 0 w 495"/>
                <a:gd name="T93" fmla="*/ 521 h 1017"/>
                <a:gd name="T94" fmla="*/ 0 w 495"/>
                <a:gd name="T95" fmla="*/ 523 h 1017"/>
                <a:gd name="T96" fmla="*/ 0 w 495"/>
                <a:gd name="T97" fmla="*/ 525 h 1017"/>
                <a:gd name="T98" fmla="*/ 0 w 495"/>
                <a:gd name="T99" fmla="*/ 527 h 1017"/>
                <a:gd name="T100" fmla="*/ 0 w 495"/>
                <a:gd name="T101" fmla="*/ 529 h 1017"/>
                <a:gd name="T102" fmla="*/ 0 w 495"/>
                <a:gd name="T103" fmla="*/ 531 h 1017"/>
                <a:gd name="T104" fmla="*/ 0 w 495"/>
                <a:gd name="T105" fmla="*/ 533 h 1017"/>
                <a:gd name="T106" fmla="*/ 0 w 495"/>
                <a:gd name="T107" fmla="*/ 535 h 1017"/>
                <a:gd name="T108" fmla="*/ 0 w 495"/>
                <a:gd name="T109" fmla="*/ 537 h 1017"/>
                <a:gd name="T110" fmla="*/ 0 w 495"/>
                <a:gd name="T111" fmla="*/ 539 h 1017"/>
                <a:gd name="T112" fmla="*/ 1 w 495"/>
                <a:gd name="T113" fmla="*/ 541 h 1017"/>
                <a:gd name="T114" fmla="*/ 453 w 495"/>
                <a:gd name="T115" fmla="*/ 622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5" h="1017">
                  <a:moveTo>
                    <a:pt x="495" y="0"/>
                  </a:moveTo>
                  <a:cubicBezTo>
                    <a:pt x="234" y="7"/>
                    <a:pt x="22" y="211"/>
                    <a:pt x="1" y="468"/>
                  </a:cubicBezTo>
                  <a:cubicBezTo>
                    <a:pt x="1" y="468"/>
                    <a:pt x="1" y="468"/>
                    <a:pt x="1" y="468"/>
                  </a:cubicBezTo>
                  <a:cubicBezTo>
                    <a:pt x="1" y="468"/>
                    <a:pt x="1" y="468"/>
                    <a:pt x="1" y="468"/>
                  </a:cubicBezTo>
                  <a:cubicBezTo>
                    <a:pt x="1" y="468"/>
                    <a:pt x="1" y="468"/>
                    <a:pt x="1" y="468"/>
                  </a:cubicBezTo>
                  <a:cubicBezTo>
                    <a:pt x="1" y="468"/>
                    <a:pt x="1" y="469"/>
                    <a:pt x="1" y="469"/>
                  </a:cubicBezTo>
                  <a:cubicBezTo>
                    <a:pt x="1" y="469"/>
                    <a:pt x="1" y="469"/>
                    <a:pt x="1" y="469"/>
                  </a:cubicBezTo>
                  <a:cubicBezTo>
                    <a:pt x="1" y="469"/>
                    <a:pt x="1" y="469"/>
                    <a:pt x="1" y="469"/>
                  </a:cubicBezTo>
                  <a:cubicBezTo>
                    <a:pt x="1" y="469"/>
                    <a:pt x="1" y="469"/>
                    <a:pt x="1" y="469"/>
                  </a:cubicBezTo>
                  <a:cubicBezTo>
                    <a:pt x="1" y="469"/>
                    <a:pt x="1" y="469"/>
                    <a:pt x="1" y="470"/>
                  </a:cubicBezTo>
                  <a:cubicBezTo>
                    <a:pt x="1" y="470"/>
                    <a:pt x="1" y="470"/>
                    <a:pt x="1" y="470"/>
                  </a:cubicBezTo>
                  <a:cubicBezTo>
                    <a:pt x="1" y="470"/>
                    <a:pt x="1" y="470"/>
                    <a:pt x="1" y="470"/>
                  </a:cubicBezTo>
                  <a:cubicBezTo>
                    <a:pt x="1" y="470"/>
                    <a:pt x="1" y="470"/>
                    <a:pt x="1" y="470"/>
                  </a:cubicBezTo>
                  <a:cubicBezTo>
                    <a:pt x="1" y="470"/>
                    <a:pt x="1" y="470"/>
                    <a:pt x="1" y="470"/>
                  </a:cubicBezTo>
                  <a:cubicBezTo>
                    <a:pt x="1" y="470"/>
                    <a:pt x="1" y="470"/>
                    <a:pt x="1" y="470"/>
                  </a:cubicBezTo>
                  <a:cubicBezTo>
                    <a:pt x="1" y="470"/>
                    <a:pt x="1" y="470"/>
                    <a:pt x="1" y="471"/>
                  </a:cubicBezTo>
                  <a:cubicBezTo>
                    <a:pt x="1" y="471"/>
                    <a:pt x="1" y="471"/>
                    <a:pt x="1" y="471"/>
                  </a:cubicBezTo>
                  <a:cubicBezTo>
                    <a:pt x="1" y="471"/>
                    <a:pt x="1" y="471"/>
                    <a:pt x="1" y="471"/>
                  </a:cubicBezTo>
                  <a:cubicBezTo>
                    <a:pt x="1" y="471"/>
                    <a:pt x="1" y="471"/>
                    <a:pt x="1" y="471"/>
                  </a:cubicBezTo>
                  <a:cubicBezTo>
                    <a:pt x="1" y="471"/>
                    <a:pt x="1" y="471"/>
                    <a:pt x="1" y="471"/>
                  </a:cubicBezTo>
                  <a:cubicBezTo>
                    <a:pt x="1" y="471"/>
                    <a:pt x="1" y="471"/>
                    <a:pt x="1" y="471"/>
                  </a:cubicBezTo>
                  <a:cubicBezTo>
                    <a:pt x="1" y="472"/>
                    <a:pt x="1" y="472"/>
                    <a:pt x="1" y="472"/>
                  </a:cubicBezTo>
                  <a:cubicBezTo>
                    <a:pt x="1" y="472"/>
                    <a:pt x="1" y="472"/>
                    <a:pt x="1" y="472"/>
                  </a:cubicBezTo>
                  <a:cubicBezTo>
                    <a:pt x="1" y="472"/>
                    <a:pt x="1" y="472"/>
                    <a:pt x="1" y="472"/>
                  </a:cubicBezTo>
                  <a:cubicBezTo>
                    <a:pt x="1" y="472"/>
                    <a:pt x="1" y="472"/>
                    <a:pt x="1" y="472"/>
                  </a:cubicBezTo>
                  <a:cubicBezTo>
                    <a:pt x="1" y="472"/>
                    <a:pt x="1" y="472"/>
                    <a:pt x="1" y="473"/>
                  </a:cubicBezTo>
                  <a:cubicBezTo>
                    <a:pt x="1" y="473"/>
                    <a:pt x="1" y="473"/>
                    <a:pt x="1" y="473"/>
                  </a:cubicBezTo>
                  <a:cubicBezTo>
                    <a:pt x="1" y="473"/>
                    <a:pt x="1" y="473"/>
                    <a:pt x="1" y="473"/>
                  </a:cubicBezTo>
                  <a:cubicBezTo>
                    <a:pt x="1" y="473"/>
                    <a:pt x="1" y="473"/>
                    <a:pt x="1" y="473"/>
                  </a:cubicBezTo>
                  <a:cubicBezTo>
                    <a:pt x="1" y="473"/>
                    <a:pt x="1" y="473"/>
                    <a:pt x="1" y="473"/>
                  </a:cubicBezTo>
                  <a:cubicBezTo>
                    <a:pt x="1" y="473"/>
                    <a:pt x="1" y="473"/>
                    <a:pt x="1" y="473"/>
                  </a:cubicBezTo>
                  <a:cubicBezTo>
                    <a:pt x="1" y="474"/>
                    <a:pt x="1" y="474"/>
                    <a:pt x="1" y="474"/>
                  </a:cubicBezTo>
                  <a:cubicBezTo>
                    <a:pt x="1" y="474"/>
                    <a:pt x="1" y="474"/>
                    <a:pt x="1" y="474"/>
                  </a:cubicBezTo>
                  <a:cubicBezTo>
                    <a:pt x="1" y="474"/>
                    <a:pt x="1" y="474"/>
                    <a:pt x="1" y="474"/>
                  </a:cubicBezTo>
                  <a:cubicBezTo>
                    <a:pt x="1" y="474"/>
                    <a:pt x="1" y="474"/>
                    <a:pt x="1" y="474"/>
                  </a:cubicBezTo>
                  <a:cubicBezTo>
                    <a:pt x="1" y="474"/>
                    <a:pt x="1" y="474"/>
                    <a:pt x="1" y="475"/>
                  </a:cubicBezTo>
                  <a:cubicBezTo>
                    <a:pt x="1" y="475"/>
                    <a:pt x="1" y="475"/>
                    <a:pt x="1" y="475"/>
                  </a:cubicBezTo>
                  <a:cubicBezTo>
                    <a:pt x="1" y="475"/>
                    <a:pt x="1" y="475"/>
                    <a:pt x="1" y="475"/>
                  </a:cubicBezTo>
                  <a:cubicBezTo>
                    <a:pt x="1" y="475"/>
                    <a:pt x="1" y="475"/>
                    <a:pt x="1" y="475"/>
                  </a:cubicBezTo>
                  <a:cubicBezTo>
                    <a:pt x="1" y="475"/>
                    <a:pt x="1" y="475"/>
                    <a:pt x="1" y="475"/>
                  </a:cubicBezTo>
                  <a:cubicBezTo>
                    <a:pt x="1" y="475"/>
                    <a:pt x="1" y="475"/>
                    <a:pt x="1" y="475"/>
                  </a:cubicBezTo>
                  <a:cubicBezTo>
                    <a:pt x="1" y="476"/>
                    <a:pt x="1" y="476"/>
                    <a:pt x="1" y="476"/>
                  </a:cubicBezTo>
                  <a:cubicBezTo>
                    <a:pt x="1" y="476"/>
                    <a:pt x="1" y="476"/>
                    <a:pt x="1" y="476"/>
                  </a:cubicBezTo>
                  <a:cubicBezTo>
                    <a:pt x="1" y="476"/>
                    <a:pt x="1" y="476"/>
                    <a:pt x="1" y="476"/>
                  </a:cubicBezTo>
                  <a:cubicBezTo>
                    <a:pt x="1" y="476"/>
                    <a:pt x="1" y="476"/>
                    <a:pt x="1" y="476"/>
                  </a:cubicBezTo>
                  <a:cubicBezTo>
                    <a:pt x="1" y="476"/>
                    <a:pt x="1" y="476"/>
                    <a:pt x="1" y="477"/>
                  </a:cubicBezTo>
                  <a:cubicBezTo>
                    <a:pt x="1" y="477"/>
                    <a:pt x="1" y="477"/>
                    <a:pt x="1" y="477"/>
                  </a:cubicBezTo>
                  <a:cubicBezTo>
                    <a:pt x="1" y="477"/>
                    <a:pt x="1" y="477"/>
                    <a:pt x="1" y="477"/>
                  </a:cubicBezTo>
                  <a:cubicBezTo>
                    <a:pt x="1" y="477"/>
                    <a:pt x="1" y="477"/>
                    <a:pt x="1" y="477"/>
                  </a:cubicBezTo>
                  <a:cubicBezTo>
                    <a:pt x="1" y="477"/>
                    <a:pt x="1" y="477"/>
                    <a:pt x="1" y="477"/>
                  </a:cubicBezTo>
                  <a:cubicBezTo>
                    <a:pt x="1" y="477"/>
                    <a:pt x="1" y="477"/>
                    <a:pt x="1" y="477"/>
                  </a:cubicBezTo>
                  <a:cubicBezTo>
                    <a:pt x="1" y="478"/>
                    <a:pt x="1" y="478"/>
                    <a:pt x="1" y="478"/>
                  </a:cubicBezTo>
                  <a:cubicBezTo>
                    <a:pt x="1" y="478"/>
                    <a:pt x="1" y="478"/>
                    <a:pt x="1" y="478"/>
                  </a:cubicBezTo>
                  <a:cubicBezTo>
                    <a:pt x="1" y="478"/>
                    <a:pt x="1" y="478"/>
                    <a:pt x="1" y="478"/>
                  </a:cubicBezTo>
                  <a:cubicBezTo>
                    <a:pt x="1" y="478"/>
                    <a:pt x="1" y="478"/>
                    <a:pt x="1" y="478"/>
                  </a:cubicBezTo>
                  <a:cubicBezTo>
                    <a:pt x="1" y="478"/>
                    <a:pt x="1" y="478"/>
                    <a:pt x="1" y="479"/>
                  </a:cubicBezTo>
                  <a:cubicBezTo>
                    <a:pt x="1" y="479"/>
                    <a:pt x="1" y="479"/>
                    <a:pt x="1" y="479"/>
                  </a:cubicBezTo>
                  <a:cubicBezTo>
                    <a:pt x="1" y="479"/>
                    <a:pt x="1" y="479"/>
                    <a:pt x="1" y="479"/>
                  </a:cubicBezTo>
                  <a:cubicBezTo>
                    <a:pt x="1" y="479"/>
                    <a:pt x="1" y="479"/>
                    <a:pt x="1" y="479"/>
                  </a:cubicBezTo>
                  <a:cubicBezTo>
                    <a:pt x="1" y="479"/>
                    <a:pt x="1" y="479"/>
                    <a:pt x="0" y="479"/>
                  </a:cubicBezTo>
                  <a:cubicBezTo>
                    <a:pt x="0" y="479"/>
                    <a:pt x="0" y="479"/>
                    <a:pt x="0" y="479"/>
                  </a:cubicBezTo>
                  <a:cubicBezTo>
                    <a:pt x="0" y="480"/>
                    <a:pt x="0" y="480"/>
                    <a:pt x="0" y="480"/>
                  </a:cubicBezTo>
                  <a:cubicBezTo>
                    <a:pt x="0" y="480"/>
                    <a:pt x="0" y="480"/>
                    <a:pt x="0" y="480"/>
                  </a:cubicBezTo>
                  <a:cubicBezTo>
                    <a:pt x="0" y="480"/>
                    <a:pt x="0" y="480"/>
                    <a:pt x="0" y="480"/>
                  </a:cubicBezTo>
                  <a:cubicBezTo>
                    <a:pt x="0" y="480"/>
                    <a:pt x="0" y="480"/>
                    <a:pt x="0" y="480"/>
                  </a:cubicBezTo>
                  <a:cubicBezTo>
                    <a:pt x="0" y="480"/>
                    <a:pt x="0" y="480"/>
                    <a:pt x="0" y="481"/>
                  </a:cubicBezTo>
                  <a:cubicBezTo>
                    <a:pt x="0" y="481"/>
                    <a:pt x="0" y="481"/>
                    <a:pt x="0" y="481"/>
                  </a:cubicBezTo>
                  <a:cubicBezTo>
                    <a:pt x="0" y="481"/>
                    <a:pt x="0" y="481"/>
                    <a:pt x="0" y="481"/>
                  </a:cubicBezTo>
                  <a:cubicBezTo>
                    <a:pt x="0" y="481"/>
                    <a:pt x="0" y="481"/>
                    <a:pt x="0" y="481"/>
                  </a:cubicBezTo>
                  <a:cubicBezTo>
                    <a:pt x="0" y="481"/>
                    <a:pt x="0" y="481"/>
                    <a:pt x="0" y="481"/>
                  </a:cubicBezTo>
                  <a:cubicBezTo>
                    <a:pt x="0" y="481"/>
                    <a:pt x="0" y="481"/>
                    <a:pt x="0" y="481"/>
                  </a:cubicBezTo>
                  <a:cubicBezTo>
                    <a:pt x="0" y="482"/>
                    <a:pt x="0" y="482"/>
                    <a:pt x="0" y="482"/>
                  </a:cubicBezTo>
                  <a:cubicBezTo>
                    <a:pt x="0" y="482"/>
                    <a:pt x="0" y="482"/>
                    <a:pt x="0" y="482"/>
                  </a:cubicBezTo>
                  <a:cubicBezTo>
                    <a:pt x="0" y="482"/>
                    <a:pt x="0" y="482"/>
                    <a:pt x="0" y="482"/>
                  </a:cubicBezTo>
                  <a:cubicBezTo>
                    <a:pt x="0" y="482"/>
                    <a:pt x="0" y="482"/>
                    <a:pt x="0" y="482"/>
                  </a:cubicBezTo>
                  <a:cubicBezTo>
                    <a:pt x="0" y="482"/>
                    <a:pt x="0" y="482"/>
                    <a:pt x="0" y="483"/>
                  </a:cubicBezTo>
                  <a:cubicBezTo>
                    <a:pt x="0" y="483"/>
                    <a:pt x="0" y="483"/>
                    <a:pt x="0" y="483"/>
                  </a:cubicBezTo>
                  <a:cubicBezTo>
                    <a:pt x="0" y="483"/>
                    <a:pt x="0" y="483"/>
                    <a:pt x="0" y="483"/>
                  </a:cubicBezTo>
                  <a:cubicBezTo>
                    <a:pt x="0" y="483"/>
                    <a:pt x="0" y="483"/>
                    <a:pt x="0" y="483"/>
                  </a:cubicBezTo>
                  <a:cubicBezTo>
                    <a:pt x="0" y="483"/>
                    <a:pt x="0" y="483"/>
                    <a:pt x="0" y="483"/>
                  </a:cubicBezTo>
                  <a:cubicBezTo>
                    <a:pt x="0" y="483"/>
                    <a:pt x="0" y="483"/>
                    <a:pt x="0" y="483"/>
                  </a:cubicBezTo>
                  <a:cubicBezTo>
                    <a:pt x="0" y="484"/>
                    <a:pt x="0" y="484"/>
                    <a:pt x="0" y="484"/>
                  </a:cubicBezTo>
                  <a:cubicBezTo>
                    <a:pt x="0" y="484"/>
                    <a:pt x="0" y="484"/>
                    <a:pt x="0" y="484"/>
                  </a:cubicBezTo>
                  <a:cubicBezTo>
                    <a:pt x="0" y="484"/>
                    <a:pt x="0" y="484"/>
                    <a:pt x="0" y="484"/>
                  </a:cubicBezTo>
                  <a:cubicBezTo>
                    <a:pt x="0" y="484"/>
                    <a:pt x="0" y="484"/>
                    <a:pt x="0" y="484"/>
                  </a:cubicBezTo>
                  <a:cubicBezTo>
                    <a:pt x="0" y="484"/>
                    <a:pt x="0" y="485"/>
                    <a:pt x="0" y="485"/>
                  </a:cubicBezTo>
                  <a:cubicBezTo>
                    <a:pt x="0" y="485"/>
                    <a:pt x="0" y="485"/>
                    <a:pt x="0" y="485"/>
                  </a:cubicBezTo>
                  <a:cubicBezTo>
                    <a:pt x="0" y="485"/>
                    <a:pt x="0" y="485"/>
                    <a:pt x="0" y="485"/>
                  </a:cubicBezTo>
                  <a:cubicBezTo>
                    <a:pt x="0" y="485"/>
                    <a:pt x="0" y="485"/>
                    <a:pt x="0" y="485"/>
                  </a:cubicBezTo>
                  <a:cubicBezTo>
                    <a:pt x="0" y="485"/>
                    <a:pt x="0" y="485"/>
                    <a:pt x="0" y="485"/>
                  </a:cubicBezTo>
                  <a:cubicBezTo>
                    <a:pt x="0" y="485"/>
                    <a:pt x="0" y="485"/>
                    <a:pt x="0" y="485"/>
                  </a:cubicBezTo>
                  <a:cubicBezTo>
                    <a:pt x="0" y="486"/>
                    <a:pt x="0" y="486"/>
                    <a:pt x="0" y="486"/>
                  </a:cubicBezTo>
                  <a:cubicBezTo>
                    <a:pt x="0" y="486"/>
                    <a:pt x="0" y="486"/>
                    <a:pt x="0" y="486"/>
                  </a:cubicBezTo>
                  <a:cubicBezTo>
                    <a:pt x="0" y="486"/>
                    <a:pt x="0" y="486"/>
                    <a:pt x="0" y="486"/>
                  </a:cubicBezTo>
                  <a:cubicBezTo>
                    <a:pt x="0" y="486"/>
                    <a:pt x="0" y="486"/>
                    <a:pt x="0" y="486"/>
                  </a:cubicBezTo>
                  <a:cubicBezTo>
                    <a:pt x="0" y="486"/>
                    <a:pt x="0" y="487"/>
                    <a:pt x="0" y="487"/>
                  </a:cubicBezTo>
                  <a:cubicBezTo>
                    <a:pt x="0" y="487"/>
                    <a:pt x="0" y="487"/>
                    <a:pt x="0" y="487"/>
                  </a:cubicBezTo>
                  <a:cubicBezTo>
                    <a:pt x="0" y="487"/>
                    <a:pt x="0" y="487"/>
                    <a:pt x="0" y="487"/>
                  </a:cubicBezTo>
                  <a:cubicBezTo>
                    <a:pt x="0" y="487"/>
                    <a:pt x="0" y="487"/>
                    <a:pt x="0" y="487"/>
                  </a:cubicBezTo>
                  <a:cubicBezTo>
                    <a:pt x="0" y="487"/>
                    <a:pt x="0" y="487"/>
                    <a:pt x="0" y="487"/>
                  </a:cubicBezTo>
                  <a:cubicBezTo>
                    <a:pt x="0" y="487"/>
                    <a:pt x="0" y="487"/>
                    <a:pt x="0" y="487"/>
                  </a:cubicBezTo>
                  <a:cubicBezTo>
                    <a:pt x="0" y="488"/>
                    <a:pt x="0" y="488"/>
                    <a:pt x="0" y="488"/>
                  </a:cubicBezTo>
                  <a:cubicBezTo>
                    <a:pt x="0" y="488"/>
                    <a:pt x="0" y="488"/>
                    <a:pt x="0" y="488"/>
                  </a:cubicBezTo>
                  <a:cubicBezTo>
                    <a:pt x="0" y="488"/>
                    <a:pt x="0" y="488"/>
                    <a:pt x="0" y="488"/>
                  </a:cubicBezTo>
                  <a:cubicBezTo>
                    <a:pt x="0" y="488"/>
                    <a:pt x="0" y="488"/>
                    <a:pt x="0" y="488"/>
                  </a:cubicBezTo>
                  <a:cubicBezTo>
                    <a:pt x="0" y="488"/>
                    <a:pt x="0" y="489"/>
                    <a:pt x="0" y="489"/>
                  </a:cubicBezTo>
                  <a:cubicBezTo>
                    <a:pt x="0" y="489"/>
                    <a:pt x="0" y="489"/>
                    <a:pt x="0" y="489"/>
                  </a:cubicBezTo>
                  <a:cubicBezTo>
                    <a:pt x="0" y="489"/>
                    <a:pt x="0" y="489"/>
                    <a:pt x="0" y="489"/>
                  </a:cubicBezTo>
                  <a:cubicBezTo>
                    <a:pt x="0" y="489"/>
                    <a:pt x="0" y="489"/>
                    <a:pt x="0" y="489"/>
                  </a:cubicBezTo>
                  <a:cubicBezTo>
                    <a:pt x="0" y="489"/>
                    <a:pt x="0" y="489"/>
                    <a:pt x="0" y="490"/>
                  </a:cubicBezTo>
                  <a:cubicBezTo>
                    <a:pt x="0" y="490"/>
                    <a:pt x="0" y="490"/>
                    <a:pt x="0" y="490"/>
                  </a:cubicBezTo>
                  <a:cubicBezTo>
                    <a:pt x="0" y="490"/>
                    <a:pt x="0" y="490"/>
                    <a:pt x="0" y="490"/>
                  </a:cubicBezTo>
                  <a:cubicBezTo>
                    <a:pt x="0" y="490"/>
                    <a:pt x="0" y="490"/>
                    <a:pt x="0" y="490"/>
                  </a:cubicBezTo>
                  <a:cubicBezTo>
                    <a:pt x="0" y="490"/>
                    <a:pt x="0" y="490"/>
                    <a:pt x="0" y="490"/>
                  </a:cubicBezTo>
                  <a:cubicBezTo>
                    <a:pt x="0" y="490"/>
                    <a:pt x="0" y="490"/>
                    <a:pt x="0" y="490"/>
                  </a:cubicBezTo>
                  <a:cubicBezTo>
                    <a:pt x="0" y="490"/>
                    <a:pt x="0" y="491"/>
                    <a:pt x="0" y="491"/>
                  </a:cubicBezTo>
                  <a:cubicBezTo>
                    <a:pt x="0" y="491"/>
                    <a:pt x="0" y="491"/>
                    <a:pt x="0" y="491"/>
                  </a:cubicBezTo>
                  <a:cubicBezTo>
                    <a:pt x="0" y="491"/>
                    <a:pt x="0" y="491"/>
                    <a:pt x="0" y="491"/>
                  </a:cubicBezTo>
                  <a:cubicBezTo>
                    <a:pt x="0" y="491"/>
                    <a:pt x="0" y="491"/>
                    <a:pt x="0" y="491"/>
                  </a:cubicBezTo>
                  <a:cubicBezTo>
                    <a:pt x="0" y="491"/>
                    <a:pt x="0" y="491"/>
                    <a:pt x="0" y="492"/>
                  </a:cubicBezTo>
                  <a:cubicBezTo>
                    <a:pt x="0" y="492"/>
                    <a:pt x="0" y="492"/>
                    <a:pt x="0" y="492"/>
                  </a:cubicBezTo>
                  <a:cubicBezTo>
                    <a:pt x="0" y="492"/>
                    <a:pt x="0" y="492"/>
                    <a:pt x="0" y="492"/>
                  </a:cubicBezTo>
                  <a:cubicBezTo>
                    <a:pt x="0" y="492"/>
                    <a:pt x="0" y="492"/>
                    <a:pt x="0" y="492"/>
                  </a:cubicBezTo>
                  <a:cubicBezTo>
                    <a:pt x="0" y="492"/>
                    <a:pt x="0" y="492"/>
                    <a:pt x="0" y="492"/>
                  </a:cubicBezTo>
                  <a:cubicBezTo>
                    <a:pt x="0" y="492"/>
                    <a:pt x="0" y="492"/>
                    <a:pt x="0" y="492"/>
                  </a:cubicBezTo>
                  <a:cubicBezTo>
                    <a:pt x="0" y="492"/>
                    <a:pt x="0" y="493"/>
                    <a:pt x="0" y="493"/>
                  </a:cubicBezTo>
                  <a:cubicBezTo>
                    <a:pt x="0" y="493"/>
                    <a:pt x="0" y="493"/>
                    <a:pt x="0" y="493"/>
                  </a:cubicBezTo>
                  <a:cubicBezTo>
                    <a:pt x="0" y="493"/>
                    <a:pt x="0" y="493"/>
                    <a:pt x="0" y="493"/>
                  </a:cubicBezTo>
                  <a:cubicBezTo>
                    <a:pt x="0" y="493"/>
                    <a:pt x="0" y="493"/>
                    <a:pt x="0" y="493"/>
                  </a:cubicBezTo>
                  <a:cubicBezTo>
                    <a:pt x="0" y="493"/>
                    <a:pt x="0" y="493"/>
                    <a:pt x="0" y="494"/>
                  </a:cubicBezTo>
                  <a:cubicBezTo>
                    <a:pt x="0" y="494"/>
                    <a:pt x="0" y="494"/>
                    <a:pt x="0" y="494"/>
                  </a:cubicBezTo>
                  <a:cubicBezTo>
                    <a:pt x="0" y="494"/>
                    <a:pt x="0" y="494"/>
                    <a:pt x="0" y="494"/>
                  </a:cubicBezTo>
                  <a:cubicBezTo>
                    <a:pt x="0" y="494"/>
                    <a:pt x="0" y="494"/>
                    <a:pt x="0" y="494"/>
                  </a:cubicBezTo>
                  <a:cubicBezTo>
                    <a:pt x="0" y="494"/>
                    <a:pt x="0" y="494"/>
                    <a:pt x="0" y="494"/>
                  </a:cubicBezTo>
                  <a:cubicBezTo>
                    <a:pt x="0" y="494"/>
                    <a:pt x="0" y="494"/>
                    <a:pt x="0" y="494"/>
                  </a:cubicBezTo>
                  <a:cubicBezTo>
                    <a:pt x="0" y="495"/>
                    <a:pt x="0" y="495"/>
                    <a:pt x="0" y="495"/>
                  </a:cubicBezTo>
                  <a:cubicBezTo>
                    <a:pt x="0" y="495"/>
                    <a:pt x="0" y="495"/>
                    <a:pt x="0" y="495"/>
                  </a:cubicBezTo>
                  <a:cubicBezTo>
                    <a:pt x="0" y="495"/>
                    <a:pt x="0" y="495"/>
                    <a:pt x="0" y="495"/>
                  </a:cubicBezTo>
                  <a:cubicBezTo>
                    <a:pt x="0" y="495"/>
                    <a:pt x="0" y="495"/>
                    <a:pt x="0" y="495"/>
                  </a:cubicBezTo>
                  <a:cubicBezTo>
                    <a:pt x="0" y="495"/>
                    <a:pt x="0" y="495"/>
                    <a:pt x="0" y="496"/>
                  </a:cubicBezTo>
                  <a:cubicBezTo>
                    <a:pt x="0" y="496"/>
                    <a:pt x="0" y="496"/>
                    <a:pt x="0" y="496"/>
                  </a:cubicBezTo>
                  <a:cubicBezTo>
                    <a:pt x="0" y="496"/>
                    <a:pt x="0" y="496"/>
                    <a:pt x="0" y="496"/>
                  </a:cubicBezTo>
                  <a:cubicBezTo>
                    <a:pt x="0" y="496"/>
                    <a:pt x="0" y="496"/>
                    <a:pt x="0" y="496"/>
                  </a:cubicBezTo>
                  <a:cubicBezTo>
                    <a:pt x="0" y="496"/>
                    <a:pt x="0" y="496"/>
                    <a:pt x="0" y="496"/>
                  </a:cubicBezTo>
                  <a:cubicBezTo>
                    <a:pt x="0" y="496"/>
                    <a:pt x="0" y="496"/>
                    <a:pt x="0" y="496"/>
                  </a:cubicBezTo>
                  <a:cubicBezTo>
                    <a:pt x="0" y="497"/>
                    <a:pt x="0" y="497"/>
                    <a:pt x="0" y="497"/>
                  </a:cubicBezTo>
                  <a:cubicBezTo>
                    <a:pt x="0" y="497"/>
                    <a:pt x="0" y="497"/>
                    <a:pt x="0" y="497"/>
                  </a:cubicBezTo>
                  <a:cubicBezTo>
                    <a:pt x="0" y="497"/>
                    <a:pt x="0" y="497"/>
                    <a:pt x="0" y="497"/>
                  </a:cubicBezTo>
                  <a:cubicBezTo>
                    <a:pt x="0" y="497"/>
                    <a:pt x="0" y="497"/>
                    <a:pt x="0" y="497"/>
                  </a:cubicBezTo>
                  <a:cubicBezTo>
                    <a:pt x="0" y="497"/>
                    <a:pt x="0" y="497"/>
                    <a:pt x="0" y="498"/>
                  </a:cubicBezTo>
                  <a:cubicBezTo>
                    <a:pt x="0" y="498"/>
                    <a:pt x="0" y="498"/>
                    <a:pt x="0" y="498"/>
                  </a:cubicBezTo>
                  <a:cubicBezTo>
                    <a:pt x="0" y="498"/>
                    <a:pt x="0" y="498"/>
                    <a:pt x="0" y="498"/>
                  </a:cubicBezTo>
                  <a:cubicBezTo>
                    <a:pt x="0" y="498"/>
                    <a:pt x="0" y="498"/>
                    <a:pt x="0" y="498"/>
                  </a:cubicBezTo>
                  <a:cubicBezTo>
                    <a:pt x="0" y="498"/>
                    <a:pt x="0" y="498"/>
                    <a:pt x="0" y="498"/>
                  </a:cubicBezTo>
                  <a:cubicBezTo>
                    <a:pt x="0" y="498"/>
                    <a:pt x="0" y="498"/>
                    <a:pt x="0" y="498"/>
                  </a:cubicBezTo>
                  <a:cubicBezTo>
                    <a:pt x="0" y="499"/>
                    <a:pt x="0" y="499"/>
                    <a:pt x="0" y="499"/>
                  </a:cubicBezTo>
                  <a:cubicBezTo>
                    <a:pt x="0" y="499"/>
                    <a:pt x="0" y="499"/>
                    <a:pt x="0" y="499"/>
                  </a:cubicBezTo>
                  <a:cubicBezTo>
                    <a:pt x="0" y="499"/>
                    <a:pt x="0" y="499"/>
                    <a:pt x="0" y="499"/>
                  </a:cubicBezTo>
                  <a:cubicBezTo>
                    <a:pt x="0" y="499"/>
                    <a:pt x="0" y="499"/>
                    <a:pt x="0" y="499"/>
                  </a:cubicBezTo>
                  <a:cubicBezTo>
                    <a:pt x="0" y="499"/>
                    <a:pt x="0" y="500"/>
                    <a:pt x="0" y="500"/>
                  </a:cubicBezTo>
                  <a:cubicBezTo>
                    <a:pt x="0" y="500"/>
                    <a:pt x="0" y="500"/>
                    <a:pt x="0" y="500"/>
                  </a:cubicBezTo>
                  <a:cubicBezTo>
                    <a:pt x="0" y="500"/>
                    <a:pt x="0" y="500"/>
                    <a:pt x="0" y="500"/>
                  </a:cubicBezTo>
                  <a:cubicBezTo>
                    <a:pt x="0" y="500"/>
                    <a:pt x="0" y="500"/>
                    <a:pt x="0" y="500"/>
                  </a:cubicBezTo>
                  <a:cubicBezTo>
                    <a:pt x="0" y="500"/>
                    <a:pt x="0" y="500"/>
                    <a:pt x="0" y="501"/>
                  </a:cubicBezTo>
                  <a:cubicBezTo>
                    <a:pt x="0" y="501"/>
                    <a:pt x="0" y="501"/>
                    <a:pt x="0" y="501"/>
                  </a:cubicBezTo>
                  <a:cubicBezTo>
                    <a:pt x="0" y="501"/>
                    <a:pt x="0" y="501"/>
                    <a:pt x="0" y="501"/>
                  </a:cubicBezTo>
                  <a:cubicBezTo>
                    <a:pt x="0" y="501"/>
                    <a:pt x="0" y="501"/>
                    <a:pt x="0" y="501"/>
                  </a:cubicBezTo>
                  <a:cubicBezTo>
                    <a:pt x="0" y="501"/>
                    <a:pt x="0" y="501"/>
                    <a:pt x="0" y="501"/>
                  </a:cubicBezTo>
                  <a:cubicBezTo>
                    <a:pt x="0" y="501"/>
                    <a:pt x="0" y="501"/>
                    <a:pt x="0" y="501"/>
                  </a:cubicBezTo>
                  <a:cubicBezTo>
                    <a:pt x="0" y="501"/>
                    <a:pt x="0" y="502"/>
                    <a:pt x="0" y="502"/>
                  </a:cubicBezTo>
                  <a:cubicBezTo>
                    <a:pt x="0" y="502"/>
                    <a:pt x="0" y="502"/>
                    <a:pt x="0" y="502"/>
                  </a:cubicBezTo>
                  <a:cubicBezTo>
                    <a:pt x="0" y="502"/>
                    <a:pt x="0" y="502"/>
                    <a:pt x="0" y="502"/>
                  </a:cubicBezTo>
                  <a:cubicBezTo>
                    <a:pt x="0" y="502"/>
                    <a:pt x="0" y="502"/>
                    <a:pt x="0" y="502"/>
                  </a:cubicBezTo>
                  <a:cubicBezTo>
                    <a:pt x="0" y="502"/>
                    <a:pt x="0" y="502"/>
                    <a:pt x="0" y="503"/>
                  </a:cubicBezTo>
                  <a:cubicBezTo>
                    <a:pt x="0" y="503"/>
                    <a:pt x="0" y="503"/>
                    <a:pt x="0" y="503"/>
                  </a:cubicBezTo>
                  <a:cubicBezTo>
                    <a:pt x="0" y="503"/>
                    <a:pt x="0" y="503"/>
                    <a:pt x="0" y="503"/>
                  </a:cubicBezTo>
                  <a:cubicBezTo>
                    <a:pt x="0" y="503"/>
                    <a:pt x="0" y="503"/>
                    <a:pt x="0" y="503"/>
                  </a:cubicBezTo>
                  <a:cubicBezTo>
                    <a:pt x="0" y="503"/>
                    <a:pt x="0" y="503"/>
                    <a:pt x="0" y="503"/>
                  </a:cubicBezTo>
                  <a:cubicBezTo>
                    <a:pt x="0" y="503"/>
                    <a:pt x="0" y="503"/>
                    <a:pt x="0" y="503"/>
                  </a:cubicBezTo>
                  <a:cubicBezTo>
                    <a:pt x="0" y="503"/>
                    <a:pt x="0" y="504"/>
                    <a:pt x="0" y="504"/>
                  </a:cubicBezTo>
                  <a:cubicBezTo>
                    <a:pt x="0" y="504"/>
                    <a:pt x="0" y="504"/>
                    <a:pt x="0" y="504"/>
                  </a:cubicBezTo>
                  <a:cubicBezTo>
                    <a:pt x="0" y="504"/>
                    <a:pt x="0" y="504"/>
                    <a:pt x="0" y="504"/>
                  </a:cubicBezTo>
                  <a:cubicBezTo>
                    <a:pt x="0" y="504"/>
                    <a:pt x="0" y="504"/>
                    <a:pt x="0" y="504"/>
                  </a:cubicBezTo>
                  <a:cubicBezTo>
                    <a:pt x="0" y="504"/>
                    <a:pt x="0" y="504"/>
                    <a:pt x="0" y="505"/>
                  </a:cubicBezTo>
                  <a:cubicBezTo>
                    <a:pt x="0" y="505"/>
                    <a:pt x="0" y="505"/>
                    <a:pt x="0" y="505"/>
                  </a:cubicBezTo>
                  <a:cubicBezTo>
                    <a:pt x="0" y="505"/>
                    <a:pt x="0" y="505"/>
                    <a:pt x="0" y="505"/>
                  </a:cubicBezTo>
                  <a:cubicBezTo>
                    <a:pt x="0" y="505"/>
                    <a:pt x="0" y="505"/>
                    <a:pt x="0" y="505"/>
                  </a:cubicBezTo>
                  <a:cubicBezTo>
                    <a:pt x="0" y="505"/>
                    <a:pt x="0" y="505"/>
                    <a:pt x="0" y="505"/>
                  </a:cubicBezTo>
                  <a:cubicBezTo>
                    <a:pt x="0" y="505"/>
                    <a:pt x="0" y="505"/>
                    <a:pt x="0" y="505"/>
                  </a:cubicBezTo>
                  <a:cubicBezTo>
                    <a:pt x="0" y="505"/>
                    <a:pt x="0" y="506"/>
                    <a:pt x="0" y="506"/>
                  </a:cubicBezTo>
                  <a:cubicBezTo>
                    <a:pt x="0" y="506"/>
                    <a:pt x="0" y="506"/>
                    <a:pt x="0" y="506"/>
                  </a:cubicBezTo>
                  <a:cubicBezTo>
                    <a:pt x="0" y="506"/>
                    <a:pt x="0" y="506"/>
                    <a:pt x="0" y="506"/>
                  </a:cubicBezTo>
                  <a:cubicBezTo>
                    <a:pt x="0" y="506"/>
                    <a:pt x="0" y="506"/>
                    <a:pt x="0" y="506"/>
                  </a:cubicBezTo>
                  <a:cubicBezTo>
                    <a:pt x="0" y="506"/>
                    <a:pt x="0" y="506"/>
                    <a:pt x="0" y="507"/>
                  </a:cubicBezTo>
                  <a:cubicBezTo>
                    <a:pt x="0" y="507"/>
                    <a:pt x="0" y="507"/>
                    <a:pt x="0" y="507"/>
                  </a:cubicBezTo>
                  <a:cubicBezTo>
                    <a:pt x="0" y="507"/>
                    <a:pt x="0" y="507"/>
                    <a:pt x="0" y="507"/>
                  </a:cubicBezTo>
                  <a:cubicBezTo>
                    <a:pt x="0" y="507"/>
                    <a:pt x="0" y="507"/>
                    <a:pt x="0" y="507"/>
                  </a:cubicBezTo>
                  <a:cubicBezTo>
                    <a:pt x="0" y="507"/>
                    <a:pt x="0" y="507"/>
                    <a:pt x="0" y="507"/>
                  </a:cubicBezTo>
                  <a:cubicBezTo>
                    <a:pt x="0" y="507"/>
                    <a:pt x="0" y="507"/>
                    <a:pt x="0" y="507"/>
                  </a:cubicBezTo>
                  <a:cubicBezTo>
                    <a:pt x="0" y="508"/>
                    <a:pt x="0" y="508"/>
                    <a:pt x="0" y="508"/>
                  </a:cubicBezTo>
                  <a:cubicBezTo>
                    <a:pt x="0" y="508"/>
                    <a:pt x="0" y="508"/>
                    <a:pt x="0" y="508"/>
                  </a:cubicBezTo>
                  <a:cubicBezTo>
                    <a:pt x="0" y="508"/>
                    <a:pt x="0" y="508"/>
                    <a:pt x="0" y="508"/>
                  </a:cubicBezTo>
                  <a:cubicBezTo>
                    <a:pt x="0" y="508"/>
                    <a:pt x="0" y="508"/>
                    <a:pt x="0" y="508"/>
                  </a:cubicBezTo>
                  <a:cubicBezTo>
                    <a:pt x="0" y="508"/>
                    <a:pt x="0" y="509"/>
                    <a:pt x="0" y="509"/>
                  </a:cubicBezTo>
                  <a:cubicBezTo>
                    <a:pt x="0" y="509"/>
                    <a:pt x="0" y="509"/>
                    <a:pt x="0" y="509"/>
                  </a:cubicBezTo>
                  <a:cubicBezTo>
                    <a:pt x="0" y="509"/>
                    <a:pt x="0" y="509"/>
                    <a:pt x="0" y="509"/>
                  </a:cubicBezTo>
                  <a:cubicBezTo>
                    <a:pt x="0" y="509"/>
                    <a:pt x="0" y="509"/>
                    <a:pt x="0" y="509"/>
                  </a:cubicBezTo>
                  <a:cubicBezTo>
                    <a:pt x="0" y="509"/>
                    <a:pt x="0" y="510"/>
                    <a:pt x="0" y="510"/>
                  </a:cubicBezTo>
                  <a:cubicBezTo>
                    <a:pt x="0" y="510"/>
                    <a:pt x="0" y="510"/>
                    <a:pt x="0" y="510"/>
                  </a:cubicBezTo>
                  <a:cubicBezTo>
                    <a:pt x="0" y="510"/>
                    <a:pt x="0" y="510"/>
                    <a:pt x="0" y="511"/>
                  </a:cubicBezTo>
                  <a:cubicBezTo>
                    <a:pt x="0" y="511"/>
                    <a:pt x="0" y="511"/>
                    <a:pt x="0" y="511"/>
                  </a:cubicBezTo>
                  <a:cubicBezTo>
                    <a:pt x="0" y="511"/>
                    <a:pt x="0" y="511"/>
                    <a:pt x="0" y="512"/>
                  </a:cubicBezTo>
                  <a:cubicBezTo>
                    <a:pt x="0" y="512"/>
                    <a:pt x="0" y="512"/>
                    <a:pt x="0" y="512"/>
                  </a:cubicBezTo>
                  <a:cubicBezTo>
                    <a:pt x="0" y="512"/>
                    <a:pt x="0" y="512"/>
                    <a:pt x="0" y="512"/>
                  </a:cubicBezTo>
                  <a:cubicBezTo>
                    <a:pt x="0" y="512"/>
                    <a:pt x="0" y="513"/>
                    <a:pt x="0" y="513"/>
                  </a:cubicBezTo>
                  <a:cubicBezTo>
                    <a:pt x="0" y="513"/>
                    <a:pt x="0" y="513"/>
                    <a:pt x="0" y="513"/>
                  </a:cubicBezTo>
                  <a:cubicBezTo>
                    <a:pt x="0" y="513"/>
                    <a:pt x="0" y="513"/>
                    <a:pt x="0" y="514"/>
                  </a:cubicBezTo>
                  <a:cubicBezTo>
                    <a:pt x="0" y="514"/>
                    <a:pt x="0" y="514"/>
                    <a:pt x="0" y="514"/>
                  </a:cubicBezTo>
                  <a:cubicBezTo>
                    <a:pt x="0" y="514"/>
                    <a:pt x="0" y="514"/>
                    <a:pt x="0" y="514"/>
                  </a:cubicBezTo>
                  <a:cubicBezTo>
                    <a:pt x="0" y="515"/>
                    <a:pt x="0" y="515"/>
                    <a:pt x="0" y="515"/>
                  </a:cubicBezTo>
                  <a:cubicBezTo>
                    <a:pt x="0" y="515"/>
                    <a:pt x="0" y="515"/>
                    <a:pt x="0" y="515"/>
                  </a:cubicBezTo>
                  <a:cubicBezTo>
                    <a:pt x="0" y="515"/>
                    <a:pt x="0" y="515"/>
                    <a:pt x="0" y="516"/>
                  </a:cubicBezTo>
                  <a:cubicBezTo>
                    <a:pt x="0" y="516"/>
                    <a:pt x="0" y="516"/>
                    <a:pt x="0" y="516"/>
                  </a:cubicBezTo>
                  <a:cubicBezTo>
                    <a:pt x="0" y="516"/>
                    <a:pt x="0" y="516"/>
                    <a:pt x="0" y="516"/>
                  </a:cubicBezTo>
                  <a:cubicBezTo>
                    <a:pt x="0" y="517"/>
                    <a:pt x="0" y="517"/>
                    <a:pt x="0" y="517"/>
                  </a:cubicBezTo>
                  <a:cubicBezTo>
                    <a:pt x="0" y="517"/>
                    <a:pt x="0" y="517"/>
                    <a:pt x="0" y="517"/>
                  </a:cubicBezTo>
                  <a:cubicBezTo>
                    <a:pt x="0" y="517"/>
                    <a:pt x="0" y="517"/>
                    <a:pt x="0" y="518"/>
                  </a:cubicBezTo>
                  <a:cubicBezTo>
                    <a:pt x="0" y="518"/>
                    <a:pt x="0" y="518"/>
                    <a:pt x="0" y="518"/>
                  </a:cubicBezTo>
                  <a:cubicBezTo>
                    <a:pt x="0" y="518"/>
                    <a:pt x="0" y="518"/>
                    <a:pt x="0" y="518"/>
                  </a:cubicBezTo>
                  <a:cubicBezTo>
                    <a:pt x="0" y="519"/>
                    <a:pt x="0" y="519"/>
                    <a:pt x="0" y="519"/>
                  </a:cubicBezTo>
                  <a:cubicBezTo>
                    <a:pt x="0" y="519"/>
                    <a:pt x="0" y="519"/>
                    <a:pt x="0" y="519"/>
                  </a:cubicBezTo>
                  <a:cubicBezTo>
                    <a:pt x="0" y="519"/>
                    <a:pt x="0" y="520"/>
                    <a:pt x="0" y="520"/>
                  </a:cubicBezTo>
                  <a:cubicBezTo>
                    <a:pt x="0" y="520"/>
                    <a:pt x="0" y="520"/>
                    <a:pt x="0" y="520"/>
                  </a:cubicBezTo>
                  <a:cubicBezTo>
                    <a:pt x="0" y="520"/>
                    <a:pt x="0" y="520"/>
                    <a:pt x="0" y="520"/>
                  </a:cubicBezTo>
                  <a:cubicBezTo>
                    <a:pt x="0" y="521"/>
                    <a:pt x="0" y="521"/>
                    <a:pt x="0" y="521"/>
                  </a:cubicBezTo>
                  <a:cubicBezTo>
                    <a:pt x="0" y="521"/>
                    <a:pt x="0" y="521"/>
                    <a:pt x="0" y="521"/>
                  </a:cubicBezTo>
                  <a:cubicBezTo>
                    <a:pt x="0" y="521"/>
                    <a:pt x="0" y="522"/>
                    <a:pt x="0" y="522"/>
                  </a:cubicBezTo>
                  <a:cubicBezTo>
                    <a:pt x="0" y="522"/>
                    <a:pt x="0" y="522"/>
                    <a:pt x="0" y="522"/>
                  </a:cubicBezTo>
                  <a:cubicBezTo>
                    <a:pt x="0" y="522"/>
                    <a:pt x="0" y="522"/>
                    <a:pt x="0" y="523"/>
                  </a:cubicBezTo>
                  <a:cubicBezTo>
                    <a:pt x="0" y="523"/>
                    <a:pt x="0" y="523"/>
                    <a:pt x="0" y="523"/>
                  </a:cubicBezTo>
                  <a:cubicBezTo>
                    <a:pt x="0" y="523"/>
                    <a:pt x="0" y="523"/>
                    <a:pt x="0" y="523"/>
                  </a:cubicBezTo>
                  <a:cubicBezTo>
                    <a:pt x="0" y="524"/>
                    <a:pt x="0" y="524"/>
                    <a:pt x="0" y="524"/>
                  </a:cubicBezTo>
                  <a:cubicBezTo>
                    <a:pt x="0" y="524"/>
                    <a:pt x="0" y="524"/>
                    <a:pt x="0" y="524"/>
                  </a:cubicBezTo>
                  <a:cubicBezTo>
                    <a:pt x="0" y="524"/>
                    <a:pt x="0" y="524"/>
                    <a:pt x="0" y="524"/>
                  </a:cubicBezTo>
                  <a:cubicBezTo>
                    <a:pt x="0" y="525"/>
                    <a:pt x="0" y="525"/>
                    <a:pt x="0" y="525"/>
                  </a:cubicBezTo>
                  <a:cubicBezTo>
                    <a:pt x="0" y="525"/>
                    <a:pt x="0" y="525"/>
                    <a:pt x="0" y="525"/>
                  </a:cubicBezTo>
                  <a:cubicBezTo>
                    <a:pt x="0" y="525"/>
                    <a:pt x="0" y="526"/>
                    <a:pt x="0" y="526"/>
                  </a:cubicBezTo>
                  <a:cubicBezTo>
                    <a:pt x="0" y="526"/>
                    <a:pt x="0" y="526"/>
                    <a:pt x="0" y="526"/>
                  </a:cubicBezTo>
                  <a:cubicBezTo>
                    <a:pt x="0" y="526"/>
                    <a:pt x="0" y="526"/>
                    <a:pt x="0" y="527"/>
                  </a:cubicBezTo>
                  <a:cubicBezTo>
                    <a:pt x="0" y="527"/>
                    <a:pt x="0" y="527"/>
                    <a:pt x="0" y="527"/>
                  </a:cubicBezTo>
                  <a:cubicBezTo>
                    <a:pt x="0" y="527"/>
                    <a:pt x="0" y="527"/>
                    <a:pt x="0" y="527"/>
                  </a:cubicBezTo>
                  <a:cubicBezTo>
                    <a:pt x="0" y="528"/>
                    <a:pt x="0" y="528"/>
                    <a:pt x="0" y="528"/>
                  </a:cubicBezTo>
                  <a:cubicBezTo>
                    <a:pt x="0" y="528"/>
                    <a:pt x="0" y="528"/>
                    <a:pt x="0" y="528"/>
                  </a:cubicBezTo>
                  <a:cubicBezTo>
                    <a:pt x="0" y="528"/>
                    <a:pt x="0" y="528"/>
                    <a:pt x="0" y="529"/>
                  </a:cubicBezTo>
                  <a:cubicBezTo>
                    <a:pt x="0" y="529"/>
                    <a:pt x="0" y="529"/>
                    <a:pt x="0" y="529"/>
                  </a:cubicBezTo>
                  <a:cubicBezTo>
                    <a:pt x="0" y="529"/>
                    <a:pt x="0" y="529"/>
                    <a:pt x="0" y="529"/>
                  </a:cubicBezTo>
                  <a:cubicBezTo>
                    <a:pt x="0" y="530"/>
                    <a:pt x="0" y="530"/>
                    <a:pt x="0" y="530"/>
                  </a:cubicBezTo>
                  <a:cubicBezTo>
                    <a:pt x="0" y="530"/>
                    <a:pt x="0" y="530"/>
                    <a:pt x="0" y="530"/>
                  </a:cubicBezTo>
                  <a:cubicBezTo>
                    <a:pt x="0" y="530"/>
                    <a:pt x="0" y="531"/>
                    <a:pt x="0" y="531"/>
                  </a:cubicBezTo>
                  <a:cubicBezTo>
                    <a:pt x="0" y="531"/>
                    <a:pt x="0" y="531"/>
                    <a:pt x="0" y="531"/>
                  </a:cubicBezTo>
                  <a:cubicBezTo>
                    <a:pt x="0" y="531"/>
                    <a:pt x="0" y="531"/>
                    <a:pt x="0" y="532"/>
                  </a:cubicBezTo>
                  <a:cubicBezTo>
                    <a:pt x="0" y="532"/>
                    <a:pt x="0" y="532"/>
                    <a:pt x="0" y="532"/>
                  </a:cubicBezTo>
                  <a:cubicBezTo>
                    <a:pt x="0" y="532"/>
                    <a:pt x="0" y="532"/>
                    <a:pt x="0" y="532"/>
                  </a:cubicBezTo>
                  <a:cubicBezTo>
                    <a:pt x="0" y="532"/>
                    <a:pt x="0" y="532"/>
                    <a:pt x="0" y="533"/>
                  </a:cubicBezTo>
                  <a:cubicBezTo>
                    <a:pt x="0" y="533"/>
                    <a:pt x="0" y="533"/>
                    <a:pt x="0" y="533"/>
                  </a:cubicBezTo>
                  <a:cubicBezTo>
                    <a:pt x="0" y="533"/>
                    <a:pt x="0" y="533"/>
                    <a:pt x="0" y="533"/>
                  </a:cubicBezTo>
                  <a:cubicBezTo>
                    <a:pt x="0" y="534"/>
                    <a:pt x="0" y="534"/>
                    <a:pt x="0" y="534"/>
                  </a:cubicBezTo>
                  <a:cubicBezTo>
                    <a:pt x="0" y="534"/>
                    <a:pt x="0" y="534"/>
                    <a:pt x="0" y="534"/>
                  </a:cubicBezTo>
                  <a:cubicBezTo>
                    <a:pt x="0" y="534"/>
                    <a:pt x="0" y="535"/>
                    <a:pt x="0" y="535"/>
                  </a:cubicBezTo>
                  <a:cubicBezTo>
                    <a:pt x="0" y="535"/>
                    <a:pt x="0" y="535"/>
                    <a:pt x="0" y="535"/>
                  </a:cubicBezTo>
                  <a:cubicBezTo>
                    <a:pt x="0" y="535"/>
                    <a:pt x="0" y="535"/>
                    <a:pt x="0" y="536"/>
                  </a:cubicBezTo>
                  <a:cubicBezTo>
                    <a:pt x="0" y="536"/>
                    <a:pt x="0" y="536"/>
                    <a:pt x="0" y="536"/>
                  </a:cubicBezTo>
                  <a:cubicBezTo>
                    <a:pt x="0" y="536"/>
                    <a:pt x="0" y="536"/>
                    <a:pt x="0" y="536"/>
                  </a:cubicBezTo>
                  <a:cubicBezTo>
                    <a:pt x="0" y="536"/>
                    <a:pt x="0" y="536"/>
                    <a:pt x="0" y="537"/>
                  </a:cubicBezTo>
                  <a:cubicBezTo>
                    <a:pt x="0" y="537"/>
                    <a:pt x="0" y="537"/>
                    <a:pt x="0" y="537"/>
                  </a:cubicBezTo>
                  <a:cubicBezTo>
                    <a:pt x="0" y="537"/>
                    <a:pt x="0" y="537"/>
                    <a:pt x="0" y="537"/>
                  </a:cubicBezTo>
                  <a:cubicBezTo>
                    <a:pt x="0" y="538"/>
                    <a:pt x="0" y="538"/>
                    <a:pt x="0" y="538"/>
                  </a:cubicBezTo>
                  <a:cubicBezTo>
                    <a:pt x="0" y="538"/>
                    <a:pt x="0" y="538"/>
                    <a:pt x="0" y="538"/>
                  </a:cubicBezTo>
                  <a:cubicBezTo>
                    <a:pt x="0" y="538"/>
                    <a:pt x="0" y="539"/>
                    <a:pt x="0" y="539"/>
                  </a:cubicBezTo>
                  <a:cubicBezTo>
                    <a:pt x="0" y="539"/>
                    <a:pt x="0" y="539"/>
                    <a:pt x="0" y="539"/>
                  </a:cubicBezTo>
                  <a:cubicBezTo>
                    <a:pt x="0" y="539"/>
                    <a:pt x="0" y="539"/>
                    <a:pt x="0" y="540"/>
                  </a:cubicBezTo>
                  <a:cubicBezTo>
                    <a:pt x="0" y="540"/>
                    <a:pt x="0" y="540"/>
                    <a:pt x="0" y="540"/>
                  </a:cubicBezTo>
                  <a:cubicBezTo>
                    <a:pt x="0" y="540"/>
                    <a:pt x="0" y="540"/>
                    <a:pt x="0" y="540"/>
                  </a:cubicBezTo>
                  <a:cubicBezTo>
                    <a:pt x="0" y="540"/>
                    <a:pt x="1" y="540"/>
                    <a:pt x="1" y="541"/>
                  </a:cubicBezTo>
                  <a:cubicBezTo>
                    <a:pt x="1" y="541"/>
                    <a:pt x="1" y="541"/>
                    <a:pt x="1" y="541"/>
                  </a:cubicBezTo>
                  <a:cubicBezTo>
                    <a:pt x="1" y="541"/>
                    <a:pt x="1" y="541"/>
                    <a:pt x="1" y="541"/>
                  </a:cubicBezTo>
                  <a:cubicBezTo>
                    <a:pt x="1" y="542"/>
                    <a:pt x="1" y="542"/>
                    <a:pt x="1" y="542"/>
                  </a:cubicBezTo>
                  <a:cubicBezTo>
                    <a:pt x="1" y="542"/>
                    <a:pt x="1" y="542"/>
                    <a:pt x="1" y="542"/>
                  </a:cubicBezTo>
                  <a:cubicBezTo>
                    <a:pt x="16" y="790"/>
                    <a:pt x="208" y="990"/>
                    <a:pt x="453" y="1017"/>
                  </a:cubicBezTo>
                  <a:cubicBezTo>
                    <a:pt x="453" y="622"/>
                    <a:pt x="453" y="622"/>
                    <a:pt x="453" y="622"/>
                  </a:cubicBezTo>
                  <a:cubicBezTo>
                    <a:pt x="453" y="601"/>
                    <a:pt x="470" y="584"/>
                    <a:pt x="491" y="584"/>
                  </a:cubicBezTo>
                  <a:cubicBezTo>
                    <a:pt x="492" y="584"/>
                    <a:pt x="494" y="584"/>
                    <a:pt x="495" y="584"/>
                  </a:cubicBezTo>
                  <a:cubicBezTo>
                    <a:pt x="495" y="0"/>
                    <a:pt x="495" y="0"/>
                    <a:pt x="495" y="0"/>
                  </a:cubicBezTo>
                </a:path>
              </a:pathLst>
            </a:custGeom>
            <a:solidFill>
              <a:srgbClr val="FFA65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1" name="Freeform 79"/>
            <p:cNvSpPr/>
            <p:nvPr userDrawn="1">
              <p:custDataLst>
                <p:tags r:id="rId87"/>
              </p:custDataLst>
            </p:nvPr>
          </p:nvSpPr>
          <p:spPr bwMode="auto">
            <a:xfrm>
              <a:off x="6132585" y="4378325"/>
              <a:ext cx="49213" cy="574675"/>
            </a:xfrm>
            <a:custGeom>
              <a:avLst/>
              <a:gdLst>
                <a:gd name="T0" fmla="*/ 76 w 76"/>
                <a:gd name="T1" fmla="*/ 870 h 908"/>
                <a:gd name="T2" fmla="*/ 38 w 76"/>
                <a:gd name="T3" fmla="*/ 908 h 908"/>
                <a:gd name="T4" fmla="*/ 0 w 76"/>
                <a:gd name="T5" fmla="*/ 870 h 908"/>
                <a:gd name="T6" fmla="*/ 0 w 76"/>
                <a:gd name="T7" fmla="*/ 38 h 908"/>
                <a:gd name="T8" fmla="*/ 38 w 76"/>
                <a:gd name="T9" fmla="*/ 0 h 908"/>
                <a:gd name="T10" fmla="*/ 76 w 76"/>
                <a:gd name="T11" fmla="*/ 38 h 908"/>
                <a:gd name="T12" fmla="*/ 76 w 76"/>
                <a:gd name="T13" fmla="*/ 870 h 908"/>
              </a:gdLst>
              <a:ahLst/>
              <a:cxnLst>
                <a:cxn ang="0">
                  <a:pos x="T0" y="T1"/>
                </a:cxn>
                <a:cxn ang="0">
                  <a:pos x="T2" y="T3"/>
                </a:cxn>
                <a:cxn ang="0">
                  <a:pos x="T4" y="T5"/>
                </a:cxn>
                <a:cxn ang="0">
                  <a:pos x="T6" y="T7"/>
                </a:cxn>
                <a:cxn ang="0">
                  <a:pos x="T8" y="T9"/>
                </a:cxn>
                <a:cxn ang="0">
                  <a:pos x="T10" y="T11"/>
                </a:cxn>
                <a:cxn ang="0">
                  <a:pos x="T12" y="T13"/>
                </a:cxn>
              </a:cxnLst>
              <a:rect l="0" t="0" r="r" b="b"/>
              <a:pathLst>
                <a:path w="76" h="907">
                  <a:moveTo>
                    <a:pt x="76" y="870"/>
                  </a:moveTo>
                  <a:cubicBezTo>
                    <a:pt x="76" y="891"/>
                    <a:pt x="59" y="908"/>
                    <a:pt x="38" y="908"/>
                  </a:cubicBezTo>
                  <a:cubicBezTo>
                    <a:pt x="17" y="908"/>
                    <a:pt x="0" y="891"/>
                    <a:pt x="0" y="870"/>
                  </a:cubicBezTo>
                  <a:cubicBezTo>
                    <a:pt x="0" y="38"/>
                    <a:pt x="0" y="38"/>
                    <a:pt x="0" y="38"/>
                  </a:cubicBezTo>
                  <a:cubicBezTo>
                    <a:pt x="0" y="17"/>
                    <a:pt x="17" y="0"/>
                    <a:pt x="38" y="0"/>
                  </a:cubicBezTo>
                  <a:cubicBezTo>
                    <a:pt x="59" y="0"/>
                    <a:pt x="76" y="17"/>
                    <a:pt x="76" y="38"/>
                  </a:cubicBezTo>
                  <a:cubicBezTo>
                    <a:pt x="76" y="870"/>
                    <a:pt x="76" y="870"/>
                    <a:pt x="76" y="870"/>
                  </a:cubicBezTo>
                </a:path>
              </a:pathLst>
            </a:custGeom>
            <a:solidFill>
              <a:srgbClr val="B95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2" name="Freeform 80"/>
            <p:cNvSpPr/>
            <p:nvPr userDrawn="1">
              <p:custDataLst>
                <p:tags r:id="rId88"/>
              </p:custDataLst>
            </p:nvPr>
          </p:nvSpPr>
          <p:spPr bwMode="auto">
            <a:xfrm>
              <a:off x="6007172" y="4914900"/>
              <a:ext cx="315913" cy="74612"/>
            </a:xfrm>
            <a:custGeom>
              <a:avLst/>
              <a:gdLst>
                <a:gd name="T0" fmla="*/ 275 w 498"/>
                <a:gd name="T1" fmla="*/ 0 h 120"/>
                <a:gd name="T2" fmla="*/ 275 w 498"/>
                <a:gd name="T3" fmla="*/ 23 h 120"/>
                <a:gd name="T4" fmla="*/ 237 w 498"/>
                <a:gd name="T5" fmla="*/ 61 h 120"/>
                <a:gd name="T6" fmla="*/ 199 w 498"/>
                <a:gd name="T7" fmla="*/ 23 h 120"/>
                <a:gd name="T8" fmla="*/ 199 w 498"/>
                <a:gd name="T9" fmla="*/ 1 h 120"/>
                <a:gd name="T10" fmla="*/ 0 w 498"/>
                <a:gd name="T11" fmla="*/ 60 h 120"/>
                <a:gd name="T12" fmla="*/ 249 w 498"/>
                <a:gd name="T13" fmla="*/ 120 h 120"/>
                <a:gd name="T14" fmla="*/ 498 w 498"/>
                <a:gd name="T15" fmla="*/ 60 h 120"/>
                <a:gd name="T16" fmla="*/ 275 w 498"/>
                <a:gd name="T1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8" h="120">
                  <a:moveTo>
                    <a:pt x="275" y="0"/>
                  </a:moveTo>
                  <a:cubicBezTo>
                    <a:pt x="275" y="23"/>
                    <a:pt x="275" y="23"/>
                    <a:pt x="275" y="23"/>
                  </a:cubicBezTo>
                  <a:cubicBezTo>
                    <a:pt x="275" y="44"/>
                    <a:pt x="258" y="61"/>
                    <a:pt x="237" y="61"/>
                  </a:cubicBezTo>
                  <a:cubicBezTo>
                    <a:pt x="216" y="61"/>
                    <a:pt x="199" y="44"/>
                    <a:pt x="199" y="23"/>
                  </a:cubicBezTo>
                  <a:cubicBezTo>
                    <a:pt x="199" y="1"/>
                    <a:pt x="199" y="1"/>
                    <a:pt x="199" y="1"/>
                  </a:cubicBezTo>
                  <a:cubicBezTo>
                    <a:pt x="85" y="7"/>
                    <a:pt x="0" y="31"/>
                    <a:pt x="0" y="60"/>
                  </a:cubicBezTo>
                  <a:cubicBezTo>
                    <a:pt x="0" y="93"/>
                    <a:pt x="111" y="120"/>
                    <a:pt x="249" y="120"/>
                  </a:cubicBezTo>
                  <a:cubicBezTo>
                    <a:pt x="386" y="120"/>
                    <a:pt x="498" y="93"/>
                    <a:pt x="498" y="60"/>
                  </a:cubicBezTo>
                  <a:cubicBezTo>
                    <a:pt x="498" y="29"/>
                    <a:pt x="400" y="3"/>
                    <a:pt x="275" y="0"/>
                  </a:cubicBezTo>
                </a:path>
              </a:pathLst>
            </a:custGeom>
            <a:solidFill>
              <a:srgbClr val="C57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3" name="Freeform 81"/>
            <p:cNvSpPr/>
            <p:nvPr userDrawn="1">
              <p:custDataLst>
                <p:tags r:id="rId89"/>
              </p:custDataLst>
            </p:nvPr>
          </p:nvSpPr>
          <p:spPr bwMode="auto">
            <a:xfrm>
              <a:off x="6132585" y="4914900"/>
              <a:ext cx="49213" cy="38100"/>
            </a:xfrm>
            <a:custGeom>
              <a:avLst/>
              <a:gdLst>
                <a:gd name="T0" fmla="*/ 50 w 76"/>
                <a:gd name="T1" fmla="*/ 0 h 61"/>
                <a:gd name="T2" fmla="*/ 0 w 76"/>
                <a:gd name="T3" fmla="*/ 1 h 61"/>
                <a:gd name="T4" fmla="*/ 0 w 76"/>
                <a:gd name="T5" fmla="*/ 23 h 61"/>
                <a:gd name="T6" fmla="*/ 38 w 76"/>
                <a:gd name="T7" fmla="*/ 61 h 61"/>
                <a:gd name="T8" fmla="*/ 76 w 76"/>
                <a:gd name="T9" fmla="*/ 23 h 61"/>
                <a:gd name="T10" fmla="*/ 76 w 76"/>
                <a:gd name="T11" fmla="*/ 0 h 61"/>
                <a:gd name="T12" fmla="*/ 50 w 76"/>
                <a:gd name="T13" fmla="*/ 0 h 61"/>
              </a:gdLst>
              <a:ahLst/>
              <a:cxnLst>
                <a:cxn ang="0">
                  <a:pos x="T0" y="T1"/>
                </a:cxn>
                <a:cxn ang="0">
                  <a:pos x="T2" y="T3"/>
                </a:cxn>
                <a:cxn ang="0">
                  <a:pos x="T4" y="T5"/>
                </a:cxn>
                <a:cxn ang="0">
                  <a:pos x="T6" y="T7"/>
                </a:cxn>
                <a:cxn ang="0">
                  <a:pos x="T8" y="T9"/>
                </a:cxn>
                <a:cxn ang="0">
                  <a:pos x="T10" y="T11"/>
                </a:cxn>
                <a:cxn ang="0">
                  <a:pos x="T12" y="T13"/>
                </a:cxn>
              </a:cxnLst>
              <a:rect l="0" t="0" r="r" b="b"/>
              <a:pathLst>
                <a:path w="76" h="61">
                  <a:moveTo>
                    <a:pt x="50" y="0"/>
                  </a:moveTo>
                  <a:cubicBezTo>
                    <a:pt x="33" y="0"/>
                    <a:pt x="16" y="0"/>
                    <a:pt x="0" y="1"/>
                  </a:cubicBezTo>
                  <a:cubicBezTo>
                    <a:pt x="0" y="23"/>
                    <a:pt x="0" y="23"/>
                    <a:pt x="0" y="23"/>
                  </a:cubicBezTo>
                  <a:cubicBezTo>
                    <a:pt x="0" y="44"/>
                    <a:pt x="17" y="61"/>
                    <a:pt x="38" y="61"/>
                  </a:cubicBezTo>
                  <a:cubicBezTo>
                    <a:pt x="59" y="61"/>
                    <a:pt x="76" y="44"/>
                    <a:pt x="76" y="23"/>
                  </a:cubicBezTo>
                  <a:cubicBezTo>
                    <a:pt x="76" y="0"/>
                    <a:pt x="76" y="0"/>
                    <a:pt x="76" y="0"/>
                  </a:cubicBezTo>
                  <a:cubicBezTo>
                    <a:pt x="67" y="0"/>
                    <a:pt x="59" y="0"/>
                    <a:pt x="50" y="0"/>
                  </a:cubicBezTo>
                </a:path>
              </a:pathLst>
            </a:custGeom>
            <a:solidFill>
              <a:srgbClr val="A84C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7" name="Oval 95"/>
            <p:cNvSpPr>
              <a:spLocks noChangeArrowheads="1"/>
            </p:cNvSpPr>
            <p:nvPr userDrawn="1">
              <p:custDataLst>
                <p:tags r:id="rId90"/>
              </p:custDataLst>
            </p:nvPr>
          </p:nvSpPr>
          <p:spPr bwMode="auto">
            <a:xfrm>
              <a:off x="6940622" y="4946650"/>
              <a:ext cx="350838" cy="85725"/>
            </a:xfrm>
            <a:prstGeom prst="ellipse">
              <a:avLst/>
            </a:prstGeom>
            <a:solidFill>
              <a:srgbClr val="D78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8" name="Freeform 96"/>
            <p:cNvSpPr/>
            <p:nvPr userDrawn="1">
              <p:custDataLst>
                <p:tags r:id="rId91"/>
              </p:custDataLst>
            </p:nvPr>
          </p:nvSpPr>
          <p:spPr bwMode="auto">
            <a:xfrm>
              <a:off x="6550097" y="3498850"/>
              <a:ext cx="1104900" cy="1098550"/>
            </a:xfrm>
            <a:custGeom>
              <a:avLst/>
              <a:gdLst>
                <a:gd name="T0" fmla="*/ 1263 w 1734"/>
                <a:gd name="T1" fmla="*/ 562 h 1735"/>
                <a:gd name="T2" fmla="*/ 872 w 1734"/>
                <a:gd name="T3" fmla="*/ 0 h 1735"/>
                <a:gd name="T4" fmla="*/ 481 w 1734"/>
                <a:gd name="T5" fmla="*/ 562 h 1735"/>
                <a:gd name="T6" fmla="*/ 868 w 1734"/>
                <a:gd name="T7" fmla="*/ 1734 h 1735"/>
                <a:gd name="T8" fmla="*/ 868 w 1734"/>
                <a:gd name="T9" fmla="*/ 1735 h 1735"/>
                <a:gd name="T10" fmla="*/ 868 w 1734"/>
                <a:gd name="T11" fmla="*/ 1735 h 1735"/>
                <a:gd name="T12" fmla="*/ 868 w 1734"/>
                <a:gd name="T13" fmla="*/ 1735 h 1735"/>
                <a:gd name="T14" fmla="*/ 868 w 1734"/>
                <a:gd name="T15" fmla="*/ 1734 h 1735"/>
                <a:gd name="T16" fmla="*/ 1263 w 1734"/>
                <a:gd name="T17" fmla="*/ 562 h 1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3" h="1735">
                  <a:moveTo>
                    <a:pt x="1263" y="562"/>
                  </a:moveTo>
                  <a:cubicBezTo>
                    <a:pt x="1065" y="241"/>
                    <a:pt x="872" y="0"/>
                    <a:pt x="872" y="0"/>
                  </a:cubicBezTo>
                  <a:cubicBezTo>
                    <a:pt x="872" y="0"/>
                    <a:pt x="690" y="249"/>
                    <a:pt x="481" y="562"/>
                  </a:cubicBezTo>
                  <a:cubicBezTo>
                    <a:pt x="0" y="1280"/>
                    <a:pt x="552" y="1704"/>
                    <a:pt x="868" y="1734"/>
                  </a:cubicBezTo>
                  <a:cubicBezTo>
                    <a:pt x="868" y="1735"/>
                    <a:pt x="868" y="1735"/>
                    <a:pt x="868" y="1735"/>
                  </a:cubicBezTo>
                  <a:cubicBezTo>
                    <a:pt x="868" y="1735"/>
                    <a:pt x="864" y="1735"/>
                    <a:pt x="868" y="1735"/>
                  </a:cubicBezTo>
                  <a:cubicBezTo>
                    <a:pt x="872" y="1735"/>
                    <a:pt x="868" y="1735"/>
                    <a:pt x="868" y="1735"/>
                  </a:cubicBezTo>
                  <a:cubicBezTo>
                    <a:pt x="868" y="1734"/>
                    <a:pt x="868" y="1734"/>
                    <a:pt x="868" y="1734"/>
                  </a:cubicBezTo>
                  <a:cubicBezTo>
                    <a:pt x="1224" y="1704"/>
                    <a:pt x="1734" y="1328"/>
                    <a:pt x="1263" y="562"/>
                  </a:cubicBezTo>
                </a:path>
              </a:pathLst>
            </a:custGeom>
            <a:solidFill>
              <a:srgbClr val="FFC4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9" name="Freeform 97"/>
            <p:cNvSpPr>
              <a:spLocks noEditPoints="1"/>
            </p:cNvSpPr>
            <p:nvPr userDrawn="1">
              <p:custDataLst>
                <p:tags r:id="rId92"/>
              </p:custDataLst>
            </p:nvPr>
          </p:nvSpPr>
          <p:spPr bwMode="auto">
            <a:xfrm>
              <a:off x="7108897" y="3498850"/>
              <a:ext cx="15875" cy="1098550"/>
            </a:xfrm>
            <a:custGeom>
              <a:avLst/>
              <a:gdLst>
                <a:gd name="T0" fmla="*/ 25 w 25"/>
                <a:gd name="T1" fmla="*/ 1730 h 1735"/>
                <a:gd name="T2" fmla="*/ 0 w 25"/>
                <a:gd name="T3" fmla="*/ 1733 h 1735"/>
                <a:gd name="T4" fmla="*/ 8 w 25"/>
                <a:gd name="T5" fmla="*/ 1734 h 1735"/>
                <a:gd name="T6" fmla="*/ 8 w 25"/>
                <a:gd name="T7" fmla="*/ 1735 h 1735"/>
                <a:gd name="T8" fmla="*/ 16 w 25"/>
                <a:gd name="T9" fmla="*/ 1735 h 1735"/>
                <a:gd name="T10" fmla="*/ 25 w 25"/>
                <a:gd name="T11" fmla="*/ 1735 h 1735"/>
                <a:gd name="T12" fmla="*/ 25 w 25"/>
                <a:gd name="T13" fmla="*/ 1730 h 1735"/>
                <a:gd name="T14" fmla="*/ 11 w 25"/>
                <a:gd name="T15" fmla="*/ 0 h 1735"/>
                <a:gd name="T16" fmla="*/ 4 w 25"/>
                <a:gd name="T17" fmla="*/ 10 h 1735"/>
                <a:gd name="T18" fmla="*/ 25 w 25"/>
                <a:gd name="T19" fmla="*/ 38 h 1735"/>
                <a:gd name="T20" fmla="*/ 25 w 25"/>
                <a:gd name="T21" fmla="*/ 18 h 1735"/>
                <a:gd name="T22" fmla="*/ 11 w 25"/>
                <a:gd name="T23" fmla="*/ 0 h 1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735">
                  <a:moveTo>
                    <a:pt x="25" y="1730"/>
                  </a:moveTo>
                  <a:cubicBezTo>
                    <a:pt x="17" y="1732"/>
                    <a:pt x="8" y="1733"/>
                    <a:pt x="0" y="1733"/>
                  </a:cubicBezTo>
                  <a:cubicBezTo>
                    <a:pt x="3" y="1734"/>
                    <a:pt x="5" y="1734"/>
                    <a:pt x="8" y="1734"/>
                  </a:cubicBezTo>
                  <a:cubicBezTo>
                    <a:pt x="8" y="1735"/>
                    <a:pt x="8" y="1735"/>
                    <a:pt x="8" y="1735"/>
                  </a:cubicBezTo>
                  <a:cubicBezTo>
                    <a:pt x="8" y="1735"/>
                    <a:pt x="12" y="1735"/>
                    <a:pt x="16" y="1735"/>
                  </a:cubicBezTo>
                  <a:cubicBezTo>
                    <a:pt x="20" y="1735"/>
                    <a:pt x="8" y="1735"/>
                    <a:pt x="25" y="1735"/>
                  </a:cubicBezTo>
                  <a:cubicBezTo>
                    <a:pt x="25" y="1730"/>
                    <a:pt x="25" y="1730"/>
                    <a:pt x="25" y="1730"/>
                  </a:cubicBezTo>
                  <a:moveTo>
                    <a:pt x="11" y="0"/>
                  </a:moveTo>
                  <a:cubicBezTo>
                    <a:pt x="11" y="0"/>
                    <a:pt x="8" y="4"/>
                    <a:pt x="4" y="10"/>
                  </a:cubicBezTo>
                  <a:cubicBezTo>
                    <a:pt x="9" y="17"/>
                    <a:pt x="16" y="26"/>
                    <a:pt x="25" y="38"/>
                  </a:cubicBezTo>
                  <a:cubicBezTo>
                    <a:pt x="25" y="18"/>
                    <a:pt x="25" y="18"/>
                    <a:pt x="25" y="18"/>
                  </a:cubicBezTo>
                  <a:cubicBezTo>
                    <a:pt x="16" y="7"/>
                    <a:pt x="11" y="0"/>
                    <a:pt x="11" y="0"/>
                  </a:cubicBezTo>
                </a:path>
              </a:pathLst>
            </a:custGeom>
            <a:solidFill>
              <a:srgbClr val="CCC6E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0" name="Freeform 98"/>
            <p:cNvSpPr/>
            <p:nvPr userDrawn="1">
              <p:custDataLst>
                <p:tags r:id="rId93"/>
              </p:custDataLst>
            </p:nvPr>
          </p:nvSpPr>
          <p:spPr bwMode="auto">
            <a:xfrm>
              <a:off x="6562797" y="3505200"/>
              <a:ext cx="561975" cy="1092200"/>
            </a:xfrm>
            <a:custGeom>
              <a:avLst/>
              <a:gdLst>
                <a:gd name="T0" fmla="*/ 862 w 883"/>
                <a:gd name="T1" fmla="*/ 0 h 1723"/>
                <a:gd name="T2" fmla="*/ 478 w 883"/>
                <a:gd name="T3" fmla="*/ 552 h 1723"/>
                <a:gd name="T4" fmla="*/ 858 w 883"/>
                <a:gd name="T5" fmla="*/ 1723 h 1723"/>
                <a:gd name="T6" fmla="*/ 883 w 883"/>
                <a:gd name="T7" fmla="*/ 1720 h 1723"/>
                <a:gd name="T8" fmla="*/ 883 w 883"/>
                <a:gd name="T9" fmla="*/ 28 h 1723"/>
                <a:gd name="T10" fmla="*/ 862 w 883"/>
                <a:gd name="T11" fmla="*/ 0 h 1723"/>
              </a:gdLst>
              <a:ahLst/>
              <a:cxnLst>
                <a:cxn ang="0">
                  <a:pos x="T0" y="T1"/>
                </a:cxn>
                <a:cxn ang="0">
                  <a:pos x="T2" y="T3"/>
                </a:cxn>
                <a:cxn ang="0">
                  <a:pos x="T4" y="T5"/>
                </a:cxn>
                <a:cxn ang="0">
                  <a:pos x="T6" y="T7"/>
                </a:cxn>
                <a:cxn ang="0">
                  <a:pos x="T8" y="T9"/>
                </a:cxn>
                <a:cxn ang="0">
                  <a:pos x="T10" y="T11"/>
                </a:cxn>
              </a:cxnLst>
              <a:rect l="0" t="0" r="r" b="b"/>
              <a:pathLst>
                <a:path w="883" h="1723">
                  <a:moveTo>
                    <a:pt x="862" y="0"/>
                  </a:moveTo>
                  <a:cubicBezTo>
                    <a:pt x="826" y="49"/>
                    <a:pt x="663" y="275"/>
                    <a:pt x="478" y="552"/>
                  </a:cubicBezTo>
                  <a:cubicBezTo>
                    <a:pt x="0" y="1265"/>
                    <a:pt x="537" y="1688"/>
                    <a:pt x="858" y="1723"/>
                  </a:cubicBezTo>
                  <a:cubicBezTo>
                    <a:pt x="866" y="1723"/>
                    <a:pt x="875" y="1722"/>
                    <a:pt x="883" y="1720"/>
                  </a:cubicBezTo>
                  <a:cubicBezTo>
                    <a:pt x="883" y="28"/>
                    <a:pt x="883" y="28"/>
                    <a:pt x="883" y="28"/>
                  </a:cubicBezTo>
                  <a:cubicBezTo>
                    <a:pt x="874" y="16"/>
                    <a:pt x="867" y="7"/>
                    <a:pt x="862" y="0"/>
                  </a:cubicBezTo>
                </a:path>
              </a:pathLst>
            </a:custGeom>
            <a:solidFill>
              <a:srgbClr val="FFE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1" name="Freeform 99"/>
            <p:cNvSpPr/>
            <p:nvPr userDrawn="1">
              <p:custDataLst>
                <p:tags r:id="rId94"/>
              </p:custDataLst>
            </p:nvPr>
          </p:nvSpPr>
          <p:spPr bwMode="auto">
            <a:xfrm>
              <a:off x="6916810" y="4102100"/>
              <a:ext cx="385763" cy="877887"/>
            </a:xfrm>
            <a:custGeom>
              <a:avLst/>
              <a:gdLst>
                <a:gd name="T0" fmla="*/ 243 w 243"/>
                <a:gd name="T1" fmla="*/ 98 h 553"/>
                <a:gd name="T2" fmla="*/ 138 w 243"/>
                <a:gd name="T3" fmla="*/ 159 h 553"/>
                <a:gd name="T4" fmla="*/ 122 w 243"/>
                <a:gd name="T5" fmla="*/ 0 h 553"/>
                <a:gd name="T6" fmla="*/ 105 w 243"/>
                <a:gd name="T7" fmla="*/ 159 h 553"/>
                <a:gd name="T8" fmla="*/ 0 w 243"/>
                <a:gd name="T9" fmla="*/ 98 h 553"/>
                <a:gd name="T10" fmla="*/ 97 w 243"/>
                <a:gd name="T11" fmla="*/ 208 h 553"/>
                <a:gd name="T12" fmla="*/ 100 w 243"/>
                <a:gd name="T13" fmla="*/ 553 h 553"/>
                <a:gd name="T14" fmla="*/ 151 w 243"/>
                <a:gd name="T15" fmla="*/ 553 h 553"/>
                <a:gd name="T16" fmla="*/ 146 w 243"/>
                <a:gd name="T17" fmla="*/ 208 h 553"/>
                <a:gd name="T18" fmla="*/ 243 w 243"/>
                <a:gd name="T19" fmla="*/ 98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553">
                  <a:moveTo>
                    <a:pt x="243" y="98"/>
                  </a:moveTo>
                  <a:lnTo>
                    <a:pt x="138" y="159"/>
                  </a:lnTo>
                  <a:lnTo>
                    <a:pt x="122" y="0"/>
                  </a:lnTo>
                  <a:lnTo>
                    <a:pt x="105" y="159"/>
                  </a:lnTo>
                  <a:lnTo>
                    <a:pt x="0" y="98"/>
                  </a:lnTo>
                  <a:lnTo>
                    <a:pt x="97" y="208"/>
                  </a:lnTo>
                  <a:lnTo>
                    <a:pt x="100" y="553"/>
                  </a:lnTo>
                  <a:lnTo>
                    <a:pt x="151" y="553"/>
                  </a:lnTo>
                  <a:lnTo>
                    <a:pt x="146" y="208"/>
                  </a:lnTo>
                  <a:lnTo>
                    <a:pt x="243" y="98"/>
                  </a:lnTo>
                  <a:close/>
                </a:path>
              </a:pathLst>
            </a:custGeom>
            <a:solidFill>
              <a:srgbClr val="C56D2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08714440-8AC8-4FD4-988E-56C2DE0871AE}" type="datetimeFigureOut">
              <a:rPr lang="zh-CN" altLang="en-US" smtClean="0"/>
              <a:t>2021/2/25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84215EFB-C6BF-4447-9447-E871B5B63C9D}" type="slidenum">
              <a:rPr lang="zh-CN" altLang="en-US" smtClean="0"/>
              <a:t>‹#›</a:t>
            </a:fld>
            <a:endParaRPr lang="zh-CN" altLang="en-US"/>
          </a:p>
        </p:txBody>
      </p:sp>
    </p:spTree>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33" name="Freeform 31"/>
          <p:cNvSpPr/>
          <p:nvPr userDrawn="1">
            <p:custDataLst>
              <p:tags r:id="rId1"/>
            </p:custDataLst>
          </p:nvPr>
        </p:nvSpPr>
        <p:spPr bwMode="auto">
          <a:xfrm>
            <a:off x="-50704" y="6441017"/>
            <a:ext cx="12192000" cy="416983"/>
          </a:xfrm>
          <a:custGeom>
            <a:avLst/>
            <a:gdLst>
              <a:gd name="T0" fmla="*/ 14368 w 14368"/>
              <a:gd name="T1" fmla="*/ 293 h 492"/>
              <a:gd name="T2" fmla="*/ 14147 w 14368"/>
              <a:gd name="T3" fmla="*/ 492 h 492"/>
              <a:gd name="T4" fmla="*/ 221 w 14368"/>
              <a:gd name="T5" fmla="*/ 492 h 492"/>
              <a:gd name="T6" fmla="*/ 0 w 14368"/>
              <a:gd name="T7" fmla="*/ 293 h 492"/>
              <a:gd name="T8" fmla="*/ 0 w 14368"/>
              <a:gd name="T9" fmla="*/ 218 h 492"/>
              <a:gd name="T10" fmla="*/ 221 w 14368"/>
              <a:gd name="T11" fmla="*/ 0 h 492"/>
              <a:gd name="T12" fmla="*/ 14147 w 14368"/>
              <a:gd name="T13" fmla="*/ 0 h 492"/>
              <a:gd name="T14" fmla="*/ 14368 w 14368"/>
              <a:gd name="T15" fmla="*/ 218 h 492"/>
              <a:gd name="T16" fmla="*/ 14368 w 14368"/>
              <a:gd name="T17" fmla="*/ 293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68" h="492">
                <a:moveTo>
                  <a:pt x="14368" y="293"/>
                </a:moveTo>
                <a:cubicBezTo>
                  <a:pt x="14368" y="409"/>
                  <a:pt x="14268" y="492"/>
                  <a:pt x="14147" y="492"/>
                </a:cubicBezTo>
                <a:cubicBezTo>
                  <a:pt x="221" y="492"/>
                  <a:pt x="221" y="492"/>
                  <a:pt x="221" y="492"/>
                </a:cubicBezTo>
                <a:cubicBezTo>
                  <a:pt x="99" y="492"/>
                  <a:pt x="0" y="409"/>
                  <a:pt x="0" y="293"/>
                </a:cubicBezTo>
                <a:cubicBezTo>
                  <a:pt x="0" y="218"/>
                  <a:pt x="0" y="218"/>
                  <a:pt x="0" y="218"/>
                </a:cubicBezTo>
                <a:cubicBezTo>
                  <a:pt x="0" y="102"/>
                  <a:pt x="99" y="0"/>
                  <a:pt x="221" y="0"/>
                </a:cubicBezTo>
                <a:cubicBezTo>
                  <a:pt x="14147" y="0"/>
                  <a:pt x="14147" y="0"/>
                  <a:pt x="14147" y="0"/>
                </a:cubicBezTo>
                <a:cubicBezTo>
                  <a:pt x="14268" y="0"/>
                  <a:pt x="14368" y="102"/>
                  <a:pt x="14368" y="218"/>
                </a:cubicBezTo>
                <a:cubicBezTo>
                  <a:pt x="14368" y="293"/>
                  <a:pt x="14368" y="293"/>
                  <a:pt x="14368" y="293"/>
                </a:cubicBezTo>
              </a:path>
            </a:pathLst>
          </a:custGeom>
          <a:solidFill>
            <a:srgbClr val="E99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nvGrpSpPr>
          <p:cNvPr id="3" name="组合 2"/>
          <p:cNvGrpSpPr/>
          <p:nvPr userDrawn="1">
            <p:custDataLst>
              <p:tags r:id="rId2"/>
            </p:custDataLst>
          </p:nvPr>
        </p:nvGrpSpPr>
        <p:grpSpPr>
          <a:xfrm>
            <a:off x="220229" y="5145288"/>
            <a:ext cx="1050409" cy="1443896"/>
            <a:chOff x="165172" y="3567113"/>
            <a:chExt cx="1000125" cy="1374775"/>
          </a:xfrm>
        </p:grpSpPr>
        <p:sp>
          <p:nvSpPr>
            <p:cNvPr id="9" name="Freeform 5"/>
            <p:cNvSpPr/>
            <p:nvPr userDrawn="1">
              <p:custDataLst>
                <p:tags r:id="rId87"/>
              </p:custDataLst>
            </p:nvPr>
          </p:nvSpPr>
          <p:spPr bwMode="auto">
            <a:xfrm>
              <a:off x="857322" y="4575175"/>
              <a:ext cx="241300" cy="304800"/>
            </a:xfrm>
            <a:custGeom>
              <a:avLst/>
              <a:gdLst>
                <a:gd name="T0" fmla="*/ 0 w 379"/>
                <a:gd name="T1" fmla="*/ 474 h 479"/>
                <a:gd name="T2" fmla="*/ 4 w 379"/>
                <a:gd name="T3" fmla="*/ 448 h 479"/>
                <a:gd name="T4" fmla="*/ 21 w 379"/>
                <a:gd name="T5" fmla="*/ 376 h 479"/>
                <a:gd name="T6" fmla="*/ 45 w 379"/>
                <a:gd name="T7" fmla="*/ 303 h 479"/>
                <a:gd name="T8" fmla="*/ 62 w 379"/>
                <a:gd name="T9" fmla="*/ 264 h 479"/>
                <a:gd name="T10" fmla="*/ 82 w 379"/>
                <a:gd name="T11" fmla="*/ 224 h 479"/>
                <a:gd name="T12" fmla="*/ 97 w 379"/>
                <a:gd name="T13" fmla="*/ 198 h 479"/>
                <a:gd name="T14" fmla="*/ 110 w 379"/>
                <a:gd name="T15" fmla="*/ 179 h 479"/>
                <a:gd name="T16" fmla="*/ 123 w 379"/>
                <a:gd name="T17" fmla="*/ 161 h 479"/>
                <a:gd name="T18" fmla="*/ 143 w 379"/>
                <a:gd name="T19" fmla="*/ 137 h 479"/>
                <a:gd name="T20" fmla="*/ 163 w 379"/>
                <a:gd name="T21" fmla="*/ 115 h 479"/>
                <a:gd name="T22" fmla="*/ 185 w 379"/>
                <a:gd name="T23" fmla="*/ 95 h 479"/>
                <a:gd name="T24" fmla="*/ 218 w 379"/>
                <a:gd name="T25" fmla="*/ 68 h 479"/>
                <a:gd name="T26" fmla="*/ 262 w 379"/>
                <a:gd name="T27" fmla="*/ 41 h 479"/>
                <a:gd name="T28" fmla="*/ 283 w 379"/>
                <a:gd name="T29" fmla="*/ 31 h 479"/>
                <a:gd name="T30" fmla="*/ 303 w 379"/>
                <a:gd name="T31" fmla="*/ 22 h 479"/>
                <a:gd name="T32" fmla="*/ 338 w 379"/>
                <a:gd name="T33" fmla="*/ 10 h 479"/>
                <a:gd name="T34" fmla="*/ 379 w 379"/>
                <a:gd name="T35" fmla="*/ 0 h 479"/>
                <a:gd name="T36" fmla="*/ 339 w 379"/>
                <a:gd name="T37" fmla="*/ 12 h 479"/>
                <a:gd name="T38" fmla="*/ 305 w 379"/>
                <a:gd name="T39" fmla="*/ 26 h 479"/>
                <a:gd name="T40" fmla="*/ 285 w 379"/>
                <a:gd name="T41" fmla="*/ 35 h 479"/>
                <a:gd name="T42" fmla="*/ 265 w 379"/>
                <a:gd name="T43" fmla="*/ 47 h 479"/>
                <a:gd name="T44" fmla="*/ 223 w 379"/>
                <a:gd name="T45" fmla="*/ 76 h 479"/>
                <a:gd name="T46" fmla="*/ 192 w 379"/>
                <a:gd name="T47" fmla="*/ 103 h 479"/>
                <a:gd name="T48" fmla="*/ 173 w 379"/>
                <a:gd name="T49" fmla="*/ 124 h 479"/>
                <a:gd name="T50" fmla="*/ 154 w 379"/>
                <a:gd name="T51" fmla="*/ 146 h 479"/>
                <a:gd name="T52" fmla="*/ 136 w 379"/>
                <a:gd name="T53" fmla="*/ 170 h 479"/>
                <a:gd name="T54" fmla="*/ 124 w 379"/>
                <a:gd name="T55" fmla="*/ 189 h 479"/>
                <a:gd name="T56" fmla="*/ 113 w 379"/>
                <a:gd name="T57" fmla="*/ 208 h 479"/>
                <a:gd name="T58" fmla="*/ 100 w 379"/>
                <a:gd name="T59" fmla="*/ 234 h 479"/>
                <a:gd name="T60" fmla="*/ 82 w 379"/>
                <a:gd name="T61" fmla="*/ 273 h 479"/>
                <a:gd name="T62" fmla="*/ 68 w 379"/>
                <a:gd name="T63" fmla="*/ 311 h 479"/>
                <a:gd name="T64" fmla="*/ 48 w 379"/>
                <a:gd name="T65" fmla="*/ 382 h 479"/>
                <a:gd name="T66" fmla="*/ 36 w 379"/>
                <a:gd name="T67" fmla="*/ 453 h 479"/>
                <a:gd name="T68" fmla="*/ 34 w 379"/>
                <a:gd name="T69" fmla="*/ 477 h 479"/>
                <a:gd name="T70" fmla="*/ 0 w 379"/>
                <a:gd name="T71" fmla="*/ 476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9" h="479">
                  <a:moveTo>
                    <a:pt x="0" y="476"/>
                  </a:moveTo>
                  <a:cubicBezTo>
                    <a:pt x="0" y="476"/>
                    <a:pt x="0" y="476"/>
                    <a:pt x="0" y="474"/>
                  </a:cubicBezTo>
                  <a:cubicBezTo>
                    <a:pt x="1" y="473"/>
                    <a:pt x="1" y="471"/>
                    <a:pt x="1" y="469"/>
                  </a:cubicBezTo>
                  <a:cubicBezTo>
                    <a:pt x="2" y="464"/>
                    <a:pt x="3" y="457"/>
                    <a:pt x="4" y="448"/>
                  </a:cubicBezTo>
                  <a:cubicBezTo>
                    <a:pt x="6" y="439"/>
                    <a:pt x="8" y="428"/>
                    <a:pt x="10" y="416"/>
                  </a:cubicBezTo>
                  <a:cubicBezTo>
                    <a:pt x="13" y="404"/>
                    <a:pt x="16" y="390"/>
                    <a:pt x="21" y="376"/>
                  </a:cubicBezTo>
                  <a:cubicBezTo>
                    <a:pt x="25" y="361"/>
                    <a:pt x="29" y="345"/>
                    <a:pt x="35" y="328"/>
                  </a:cubicBezTo>
                  <a:cubicBezTo>
                    <a:pt x="38" y="320"/>
                    <a:pt x="42" y="312"/>
                    <a:pt x="45" y="303"/>
                  </a:cubicBezTo>
                  <a:cubicBezTo>
                    <a:pt x="48" y="295"/>
                    <a:pt x="52" y="286"/>
                    <a:pt x="56" y="277"/>
                  </a:cubicBezTo>
                  <a:cubicBezTo>
                    <a:pt x="58" y="273"/>
                    <a:pt x="60" y="268"/>
                    <a:pt x="62" y="264"/>
                  </a:cubicBezTo>
                  <a:cubicBezTo>
                    <a:pt x="64" y="260"/>
                    <a:pt x="66" y="255"/>
                    <a:pt x="68" y="251"/>
                  </a:cubicBezTo>
                  <a:cubicBezTo>
                    <a:pt x="72" y="242"/>
                    <a:pt x="77" y="233"/>
                    <a:pt x="82" y="224"/>
                  </a:cubicBezTo>
                  <a:cubicBezTo>
                    <a:pt x="84" y="220"/>
                    <a:pt x="87" y="216"/>
                    <a:pt x="89" y="211"/>
                  </a:cubicBezTo>
                  <a:cubicBezTo>
                    <a:pt x="92" y="207"/>
                    <a:pt x="95" y="203"/>
                    <a:pt x="97" y="198"/>
                  </a:cubicBezTo>
                  <a:cubicBezTo>
                    <a:pt x="100" y="194"/>
                    <a:pt x="103" y="190"/>
                    <a:pt x="106" y="186"/>
                  </a:cubicBezTo>
                  <a:cubicBezTo>
                    <a:pt x="110" y="179"/>
                    <a:pt x="110" y="179"/>
                    <a:pt x="110" y="179"/>
                  </a:cubicBezTo>
                  <a:cubicBezTo>
                    <a:pt x="111" y="177"/>
                    <a:pt x="113" y="175"/>
                    <a:pt x="114" y="173"/>
                  </a:cubicBezTo>
                  <a:cubicBezTo>
                    <a:pt x="123" y="161"/>
                    <a:pt x="123" y="161"/>
                    <a:pt x="123" y="161"/>
                  </a:cubicBezTo>
                  <a:cubicBezTo>
                    <a:pt x="126" y="157"/>
                    <a:pt x="130" y="153"/>
                    <a:pt x="133" y="149"/>
                  </a:cubicBezTo>
                  <a:cubicBezTo>
                    <a:pt x="136" y="145"/>
                    <a:pt x="139" y="141"/>
                    <a:pt x="143" y="137"/>
                  </a:cubicBezTo>
                  <a:cubicBezTo>
                    <a:pt x="146" y="133"/>
                    <a:pt x="149" y="130"/>
                    <a:pt x="153" y="126"/>
                  </a:cubicBezTo>
                  <a:cubicBezTo>
                    <a:pt x="156" y="122"/>
                    <a:pt x="160" y="119"/>
                    <a:pt x="163" y="115"/>
                  </a:cubicBezTo>
                  <a:cubicBezTo>
                    <a:pt x="167" y="112"/>
                    <a:pt x="170" y="108"/>
                    <a:pt x="174" y="105"/>
                  </a:cubicBezTo>
                  <a:cubicBezTo>
                    <a:pt x="177" y="101"/>
                    <a:pt x="181" y="98"/>
                    <a:pt x="185" y="95"/>
                  </a:cubicBezTo>
                  <a:cubicBezTo>
                    <a:pt x="188" y="92"/>
                    <a:pt x="192" y="89"/>
                    <a:pt x="195" y="86"/>
                  </a:cubicBezTo>
                  <a:cubicBezTo>
                    <a:pt x="203" y="80"/>
                    <a:pt x="210" y="74"/>
                    <a:pt x="218" y="68"/>
                  </a:cubicBezTo>
                  <a:cubicBezTo>
                    <a:pt x="225" y="63"/>
                    <a:pt x="233" y="58"/>
                    <a:pt x="240" y="54"/>
                  </a:cubicBezTo>
                  <a:cubicBezTo>
                    <a:pt x="247" y="49"/>
                    <a:pt x="255" y="45"/>
                    <a:pt x="262" y="41"/>
                  </a:cubicBezTo>
                  <a:cubicBezTo>
                    <a:pt x="265" y="39"/>
                    <a:pt x="269" y="37"/>
                    <a:pt x="273" y="36"/>
                  </a:cubicBezTo>
                  <a:cubicBezTo>
                    <a:pt x="276" y="34"/>
                    <a:pt x="280" y="32"/>
                    <a:pt x="283" y="31"/>
                  </a:cubicBezTo>
                  <a:cubicBezTo>
                    <a:pt x="287" y="29"/>
                    <a:pt x="290" y="27"/>
                    <a:pt x="293" y="26"/>
                  </a:cubicBezTo>
                  <a:cubicBezTo>
                    <a:pt x="297" y="25"/>
                    <a:pt x="300" y="23"/>
                    <a:pt x="303" y="22"/>
                  </a:cubicBezTo>
                  <a:cubicBezTo>
                    <a:pt x="310" y="20"/>
                    <a:pt x="316" y="17"/>
                    <a:pt x="321" y="15"/>
                  </a:cubicBezTo>
                  <a:cubicBezTo>
                    <a:pt x="327" y="14"/>
                    <a:pt x="333" y="12"/>
                    <a:pt x="338" y="10"/>
                  </a:cubicBezTo>
                  <a:cubicBezTo>
                    <a:pt x="343" y="9"/>
                    <a:pt x="347" y="7"/>
                    <a:pt x="352" y="6"/>
                  </a:cubicBezTo>
                  <a:cubicBezTo>
                    <a:pt x="369" y="2"/>
                    <a:pt x="379" y="0"/>
                    <a:pt x="379" y="0"/>
                  </a:cubicBezTo>
                  <a:cubicBezTo>
                    <a:pt x="379" y="0"/>
                    <a:pt x="369" y="3"/>
                    <a:pt x="352" y="8"/>
                  </a:cubicBezTo>
                  <a:cubicBezTo>
                    <a:pt x="348" y="9"/>
                    <a:pt x="343" y="11"/>
                    <a:pt x="339" y="12"/>
                  </a:cubicBezTo>
                  <a:cubicBezTo>
                    <a:pt x="334" y="14"/>
                    <a:pt x="328" y="16"/>
                    <a:pt x="322" y="18"/>
                  </a:cubicBezTo>
                  <a:cubicBezTo>
                    <a:pt x="317" y="20"/>
                    <a:pt x="311" y="23"/>
                    <a:pt x="305" y="26"/>
                  </a:cubicBezTo>
                  <a:cubicBezTo>
                    <a:pt x="302" y="27"/>
                    <a:pt x="298" y="29"/>
                    <a:pt x="295" y="30"/>
                  </a:cubicBezTo>
                  <a:cubicBezTo>
                    <a:pt x="292" y="32"/>
                    <a:pt x="289" y="34"/>
                    <a:pt x="285" y="35"/>
                  </a:cubicBezTo>
                  <a:cubicBezTo>
                    <a:pt x="282" y="37"/>
                    <a:pt x="279" y="39"/>
                    <a:pt x="275" y="41"/>
                  </a:cubicBezTo>
                  <a:cubicBezTo>
                    <a:pt x="272" y="43"/>
                    <a:pt x="268" y="44"/>
                    <a:pt x="265" y="47"/>
                  </a:cubicBezTo>
                  <a:cubicBezTo>
                    <a:pt x="258" y="51"/>
                    <a:pt x="251" y="55"/>
                    <a:pt x="244" y="60"/>
                  </a:cubicBezTo>
                  <a:cubicBezTo>
                    <a:pt x="237" y="65"/>
                    <a:pt x="230" y="70"/>
                    <a:pt x="223" y="76"/>
                  </a:cubicBezTo>
                  <a:cubicBezTo>
                    <a:pt x="216" y="82"/>
                    <a:pt x="209" y="87"/>
                    <a:pt x="202" y="94"/>
                  </a:cubicBezTo>
                  <a:cubicBezTo>
                    <a:pt x="199" y="97"/>
                    <a:pt x="196" y="100"/>
                    <a:pt x="192" y="103"/>
                  </a:cubicBezTo>
                  <a:cubicBezTo>
                    <a:pt x="189" y="107"/>
                    <a:pt x="185" y="110"/>
                    <a:pt x="182" y="113"/>
                  </a:cubicBezTo>
                  <a:cubicBezTo>
                    <a:pt x="179" y="117"/>
                    <a:pt x="176" y="120"/>
                    <a:pt x="173" y="124"/>
                  </a:cubicBezTo>
                  <a:cubicBezTo>
                    <a:pt x="169" y="127"/>
                    <a:pt x="166" y="131"/>
                    <a:pt x="163" y="135"/>
                  </a:cubicBezTo>
                  <a:cubicBezTo>
                    <a:pt x="160" y="139"/>
                    <a:pt x="157" y="142"/>
                    <a:pt x="154" y="146"/>
                  </a:cubicBezTo>
                  <a:cubicBezTo>
                    <a:pt x="151" y="150"/>
                    <a:pt x="148" y="154"/>
                    <a:pt x="145" y="158"/>
                  </a:cubicBezTo>
                  <a:cubicBezTo>
                    <a:pt x="142" y="162"/>
                    <a:pt x="139" y="166"/>
                    <a:pt x="136" y="170"/>
                  </a:cubicBezTo>
                  <a:cubicBezTo>
                    <a:pt x="128" y="182"/>
                    <a:pt x="128" y="182"/>
                    <a:pt x="128" y="182"/>
                  </a:cubicBezTo>
                  <a:cubicBezTo>
                    <a:pt x="127" y="185"/>
                    <a:pt x="126" y="187"/>
                    <a:pt x="124" y="189"/>
                  </a:cubicBezTo>
                  <a:cubicBezTo>
                    <a:pt x="121" y="195"/>
                    <a:pt x="121" y="195"/>
                    <a:pt x="121" y="195"/>
                  </a:cubicBezTo>
                  <a:cubicBezTo>
                    <a:pt x="118" y="199"/>
                    <a:pt x="116" y="203"/>
                    <a:pt x="113" y="208"/>
                  </a:cubicBezTo>
                  <a:cubicBezTo>
                    <a:pt x="111" y="212"/>
                    <a:pt x="108" y="216"/>
                    <a:pt x="106" y="221"/>
                  </a:cubicBezTo>
                  <a:cubicBezTo>
                    <a:pt x="104" y="225"/>
                    <a:pt x="102" y="229"/>
                    <a:pt x="100" y="234"/>
                  </a:cubicBezTo>
                  <a:cubicBezTo>
                    <a:pt x="95" y="242"/>
                    <a:pt x="91" y="251"/>
                    <a:pt x="87" y="260"/>
                  </a:cubicBezTo>
                  <a:cubicBezTo>
                    <a:pt x="86" y="264"/>
                    <a:pt x="84" y="268"/>
                    <a:pt x="82" y="273"/>
                  </a:cubicBezTo>
                  <a:cubicBezTo>
                    <a:pt x="80" y="277"/>
                    <a:pt x="78" y="282"/>
                    <a:pt x="77" y="286"/>
                  </a:cubicBezTo>
                  <a:cubicBezTo>
                    <a:pt x="73" y="294"/>
                    <a:pt x="71" y="303"/>
                    <a:pt x="68" y="311"/>
                  </a:cubicBezTo>
                  <a:cubicBezTo>
                    <a:pt x="65" y="320"/>
                    <a:pt x="62" y="328"/>
                    <a:pt x="60" y="336"/>
                  </a:cubicBezTo>
                  <a:cubicBezTo>
                    <a:pt x="55" y="353"/>
                    <a:pt x="51" y="368"/>
                    <a:pt x="48" y="382"/>
                  </a:cubicBezTo>
                  <a:cubicBezTo>
                    <a:pt x="45" y="397"/>
                    <a:pt x="42" y="410"/>
                    <a:pt x="40" y="422"/>
                  </a:cubicBezTo>
                  <a:cubicBezTo>
                    <a:pt x="38" y="434"/>
                    <a:pt x="37" y="444"/>
                    <a:pt x="36" y="453"/>
                  </a:cubicBezTo>
                  <a:cubicBezTo>
                    <a:pt x="35" y="461"/>
                    <a:pt x="34" y="468"/>
                    <a:pt x="34" y="472"/>
                  </a:cubicBezTo>
                  <a:cubicBezTo>
                    <a:pt x="34" y="474"/>
                    <a:pt x="34" y="476"/>
                    <a:pt x="34" y="477"/>
                  </a:cubicBezTo>
                  <a:cubicBezTo>
                    <a:pt x="34" y="478"/>
                    <a:pt x="34" y="479"/>
                    <a:pt x="34" y="479"/>
                  </a:cubicBezTo>
                  <a:lnTo>
                    <a:pt x="0" y="476"/>
                  </a:lnTo>
                  <a:close/>
                </a:path>
              </a:pathLst>
            </a:custGeom>
            <a:solidFill>
              <a:srgbClr val="8F42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 name="Freeform 6"/>
            <p:cNvSpPr/>
            <p:nvPr userDrawn="1">
              <p:custDataLst>
                <p:tags r:id="rId88"/>
              </p:custDataLst>
            </p:nvPr>
          </p:nvSpPr>
          <p:spPr bwMode="auto">
            <a:xfrm>
              <a:off x="662060" y="4575175"/>
              <a:ext cx="241300" cy="304800"/>
            </a:xfrm>
            <a:custGeom>
              <a:avLst/>
              <a:gdLst>
                <a:gd name="T0" fmla="*/ 345 w 379"/>
                <a:gd name="T1" fmla="*/ 477 h 479"/>
                <a:gd name="T2" fmla="*/ 343 w 379"/>
                <a:gd name="T3" fmla="*/ 453 h 479"/>
                <a:gd name="T4" fmla="*/ 331 w 379"/>
                <a:gd name="T5" fmla="*/ 382 h 479"/>
                <a:gd name="T6" fmla="*/ 311 w 379"/>
                <a:gd name="T7" fmla="*/ 311 h 479"/>
                <a:gd name="T8" fmla="*/ 297 w 379"/>
                <a:gd name="T9" fmla="*/ 273 h 479"/>
                <a:gd name="T10" fmla="*/ 279 w 379"/>
                <a:gd name="T11" fmla="*/ 234 h 479"/>
                <a:gd name="T12" fmla="*/ 266 w 379"/>
                <a:gd name="T13" fmla="*/ 208 h 479"/>
                <a:gd name="T14" fmla="*/ 255 w 379"/>
                <a:gd name="T15" fmla="*/ 189 h 479"/>
                <a:gd name="T16" fmla="*/ 242 w 379"/>
                <a:gd name="T17" fmla="*/ 170 h 479"/>
                <a:gd name="T18" fmla="*/ 225 w 379"/>
                <a:gd name="T19" fmla="*/ 146 h 479"/>
                <a:gd name="T20" fmla="*/ 206 w 379"/>
                <a:gd name="T21" fmla="*/ 124 h 479"/>
                <a:gd name="T22" fmla="*/ 187 w 379"/>
                <a:gd name="T23" fmla="*/ 103 h 479"/>
                <a:gd name="T24" fmla="*/ 156 w 379"/>
                <a:gd name="T25" fmla="*/ 76 h 479"/>
                <a:gd name="T26" fmla="*/ 114 w 379"/>
                <a:gd name="T27" fmla="*/ 47 h 479"/>
                <a:gd name="T28" fmla="*/ 93 w 379"/>
                <a:gd name="T29" fmla="*/ 35 h 479"/>
                <a:gd name="T30" fmla="*/ 74 w 379"/>
                <a:gd name="T31" fmla="*/ 26 h 479"/>
                <a:gd name="T32" fmla="*/ 40 w 379"/>
                <a:gd name="T33" fmla="*/ 12 h 479"/>
                <a:gd name="T34" fmla="*/ 0 w 379"/>
                <a:gd name="T35" fmla="*/ 0 h 479"/>
                <a:gd name="T36" fmla="*/ 41 w 379"/>
                <a:gd name="T37" fmla="*/ 10 h 479"/>
                <a:gd name="T38" fmla="*/ 76 w 379"/>
                <a:gd name="T39" fmla="*/ 22 h 479"/>
                <a:gd name="T40" fmla="*/ 96 w 379"/>
                <a:gd name="T41" fmla="*/ 31 h 479"/>
                <a:gd name="T42" fmla="*/ 117 w 379"/>
                <a:gd name="T43" fmla="*/ 41 h 479"/>
                <a:gd name="T44" fmla="*/ 161 w 379"/>
                <a:gd name="T45" fmla="*/ 68 h 479"/>
                <a:gd name="T46" fmla="*/ 194 w 379"/>
                <a:gd name="T47" fmla="*/ 95 h 479"/>
                <a:gd name="T48" fmla="*/ 216 w 379"/>
                <a:gd name="T49" fmla="*/ 115 h 479"/>
                <a:gd name="T50" fmla="*/ 236 w 379"/>
                <a:gd name="T51" fmla="*/ 137 h 479"/>
                <a:gd name="T52" fmla="*/ 255 w 379"/>
                <a:gd name="T53" fmla="*/ 161 h 479"/>
                <a:gd name="T54" fmla="*/ 269 w 379"/>
                <a:gd name="T55" fmla="*/ 179 h 479"/>
                <a:gd name="T56" fmla="*/ 281 w 379"/>
                <a:gd name="T57" fmla="*/ 198 h 479"/>
                <a:gd name="T58" fmla="*/ 297 w 379"/>
                <a:gd name="T59" fmla="*/ 224 h 479"/>
                <a:gd name="T60" fmla="*/ 317 w 379"/>
                <a:gd name="T61" fmla="*/ 264 h 479"/>
                <a:gd name="T62" fmla="*/ 334 w 379"/>
                <a:gd name="T63" fmla="*/ 303 h 479"/>
                <a:gd name="T64" fmla="*/ 358 w 379"/>
                <a:gd name="T65" fmla="*/ 376 h 479"/>
                <a:gd name="T66" fmla="*/ 375 w 379"/>
                <a:gd name="T67" fmla="*/ 448 h 479"/>
                <a:gd name="T68" fmla="*/ 378 w 379"/>
                <a:gd name="T69" fmla="*/ 474 h 479"/>
                <a:gd name="T70" fmla="*/ 345 w 379"/>
                <a:gd name="T71" fmla="*/ 47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9" h="479">
                  <a:moveTo>
                    <a:pt x="345" y="479"/>
                  </a:moveTo>
                  <a:cubicBezTo>
                    <a:pt x="345" y="479"/>
                    <a:pt x="345" y="478"/>
                    <a:pt x="345" y="477"/>
                  </a:cubicBezTo>
                  <a:cubicBezTo>
                    <a:pt x="345" y="476"/>
                    <a:pt x="345" y="474"/>
                    <a:pt x="345" y="472"/>
                  </a:cubicBezTo>
                  <a:cubicBezTo>
                    <a:pt x="344" y="468"/>
                    <a:pt x="344" y="461"/>
                    <a:pt x="343" y="453"/>
                  </a:cubicBezTo>
                  <a:cubicBezTo>
                    <a:pt x="342" y="444"/>
                    <a:pt x="340" y="434"/>
                    <a:pt x="338" y="422"/>
                  </a:cubicBezTo>
                  <a:cubicBezTo>
                    <a:pt x="337" y="410"/>
                    <a:pt x="334" y="397"/>
                    <a:pt x="331" y="382"/>
                  </a:cubicBezTo>
                  <a:cubicBezTo>
                    <a:pt x="328" y="368"/>
                    <a:pt x="324" y="353"/>
                    <a:pt x="319" y="336"/>
                  </a:cubicBezTo>
                  <a:cubicBezTo>
                    <a:pt x="317" y="328"/>
                    <a:pt x="314" y="320"/>
                    <a:pt x="311" y="311"/>
                  </a:cubicBezTo>
                  <a:cubicBezTo>
                    <a:pt x="308" y="303"/>
                    <a:pt x="305" y="294"/>
                    <a:pt x="302" y="286"/>
                  </a:cubicBezTo>
                  <a:cubicBezTo>
                    <a:pt x="300" y="282"/>
                    <a:pt x="299" y="277"/>
                    <a:pt x="297" y="273"/>
                  </a:cubicBezTo>
                  <a:cubicBezTo>
                    <a:pt x="295" y="268"/>
                    <a:pt x="293" y="264"/>
                    <a:pt x="291" y="260"/>
                  </a:cubicBezTo>
                  <a:cubicBezTo>
                    <a:pt x="288" y="251"/>
                    <a:pt x="284" y="242"/>
                    <a:pt x="279" y="234"/>
                  </a:cubicBezTo>
                  <a:cubicBezTo>
                    <a:pt x="277" y="229"/>
                    <a:pt x="275" y="225"/>
                    <a:pt x="273" y="221"/>
                  </a:cubicBezTo>
                  <a:cubicBezTo>
                    <a:pt x="270" y="216"/>
                    <a:pt x="268" y="212"/>
                    <a:pt x="266" y="208"/>
                  </a:cubicBezTo>
                  <a:cubicBezTo>
                    <a:pt x="263" y="203"/>
                    <a:pt x="261" y="199"/>
                    <a:pt x="258" y="195"/>
                  </a:cubicBezTo>
                  <a:cubicBezTo>
                    <a:pt x="255" y="189"/>
                    <a:pt x="255" y="189"/>
                    <a:pt x="255" y="189"/>
                  </a:cubicBezTo>
                  <a:cubicBezTo>
                    <a:pt x="253" y="187"/>
                    <a:pt x="252" y="185"/>
                    <a:pt x="250" y="182"/>
                  </a:cubicBezTo>
                  <a:cubicBezTo>
                    <a:pt x="242" y="170"/>
                    <a:pt x="242" y="170"/>
                    <a:pt x="242" y="170"/>
                  </a:cubicBezTo>
                  <a:cubicBezTo>
                    <a:pt x="240" y="166"/>
                    <a:pt x="237" y="162"/>
                    <a:pt x="234" y="158"/>
                  </a:cubicBezTo>
                  <a:cubicBezTo>
                    <a:pt x="231" y="154"/>
                    <a:pt x="228" y="150"/>
                    <a:pt x="225" y="146"/>
                  </a:cubicBezTo>
                  <a:cubicBezTo>
                    <a:pt x="222" y="142"/>
                    <a:pt x="219" y="139"/>
                    <a:pt x="216" y="135"/>
                  </a:cubicBezTo>
                  <a:cubicBezTo>
                    <a:pt x="213" y="131"/>
                    <a:pt x="210" y="127"/>
                    <a:pt x="206" y="124"/>
                  </a:cubicBezTo>
                  <a:cubicBezTo>
                    <a:pt x="203" y="120"/>
                    <a:pt x="200" y="117"/>
                    <a:pt x="197" y="113"/>
                  </a:cubicBezTo>
                  <a:cubicBezTo>
                    <a:pt x="193" y="110"/>
                    <a:pt x="190" y="107"/>
                    <a:pt x="187" y="103"/>
                  </a:cubicBezTo>
                  <a:cubicBezTo>
                    <a:pt x="183" y="100"/>
                    <a:pt x="180" y="97"/>
                    <a:pt x="176" y="94"/>
                  </a:cubicBezTo>
                  <a:cubicBezTo>
                    <a:pt x="170" y="87"/>
                    <a:pt x="162" y="82"/>
                    <a:pt x="156" y="76"/>
                  </a:cubicBezTo>
                  <a:cubicBezTo>
                    <a:pt x="149" y="70"/>
                    <a:pt x="141" y="65"/>
                    <a:pt x="135" y="60"/>
                  </a:cubicBezTo>
                  <a:cubicBezTo>
                    <a:pt x="128" y="55"/>
                    <a:pt x="120" y="51"/>
                    <a:pt x="114" y="47"/>
                  </a:cubicBezTo>
                  <a:cubicBezTo>
                    <a:pt x="110" y="44"/>
                    <a:pt x="107" y="43"/>
                    <a:pt x="103" y="41"/>
                  </a:cubicBezTo>
                  <a:cubicBezTo>
                    <a:pt x="100" y="39"/>
                    <a:pt x="97" y="37"/>
                    <a:pt x="93" y="35"/>
                  </a:cubicBezTo>
                  <a:cubicBezTo>
                    <a:pt x="90" y="34"/>
                    <a:pt x="87" y="32"/>
                    <a:pt x="84" y="30"/>
                  </a:cubicBezTo>
                  <a:cubicBezTo>
                    <a:pt x="80" y="29"/>
                    <a:pt x="77" y="27"/>
                    <a:pt x="74" y="26"/>
                  </a:cubicBezTo>
                  <a:cubicBezTo>
                    <a:pt x="68" y="23"/>
                    <a:pt x="62" y="20"/>
                    <a:pt x="56" y="18"/>
                  </a:cubicBezTo>
                  <a:cubicBezTo>
                    <a:pt x="51" y="16"/>
                    <a:pt x="45" y="14"/>
                    <a:pt x="40" y="12"/>
                  </a:cubicBezTo>
                  <a:cubicBezTo>
                    <a:pt x="35" y="11"/>
                    <a:pt x="31" y="9"/>
                    <a:pt x="27" y="8"/>
                  </a:cubicBezTo>
                  <a:cubicBezTo>
                    <a:pt x="10" y="3"/>
                    <a:pt x="0" y="0"/>
                    <a:pt x="0" y="0"/>
                  </a:cubicBezTo>
                  <a:cubicBezTo>
                    <a:pt x="0" y="0"/>
                    <a:pt x="10" y="2"/>
                    <a:pt x="27" y="6"/>
                  </a:cubicBezTo>
                  <a:cubicBezTo>
                    <a:pt x="31" y="7"/>
                    <a:pt x="36" y="9"/>
                    <a:pt x="41" y="10"/>
                  </a:cubicBezTo>
                  <a:cubicBezTo>
                    <a:pt x="46" y="12"/>
                    <a:pt x="52" y="14"/>
                    <a:pt x="57" y="15"/>
                  </a:cubicBezTo>
                  <a:cubicBezTo>
                    <a:pt x="63" y="17"/>
                    <a:pt x="69" y="20"/>
                    <a:pt x="76" y="22"/>
                  </a:cubicBezTo>
                  <a:cubicBezTo>
                    <a:pt x="79" y="23"/>
                    <a:pt x="82" y="25"/>
                    <a:pt x="86" y="26"/>
                  </a:cubicBezTo>
                  <a:cubicBezTo>
                    <a:pt x="89" y="27"/>
                    <a:pt x="92" y="29"/>
                    <a:pt x="96" y="31"/>
                  </a:cubicBezTo>
                  <a:cubicBezTo>
                    <a:pt x="99" y="32"/>
                    <a:pt x="103" y="34"/>
                    <a:pt x="106" y="36"/>
                  </a:cubicBezTo>
                  <a:cubicBezTo>
                    <a:pt x="110" y="37"/>
                    <a:pt x="113" y="39"/>
                    <a:pt x="117" y="41"/>
                  </a:cubicBezTo>
                  <a:cubicBezTo>
                    <a:pt x="124" y="45"/>
                    <a:pt x="131" y="49"/>
                    <a:pt x="139" y="54"/>
                  </a:cubicBezTo>
                  <a:cubicBezTo>
                    <a:pt x="146" y="58"/>
                    <a:pt x="154" y="63"/>
                    <a:pt x="161" y="68"/>
                  </a:cubicBezTo>
                  <a:cubicBezTo>
                    <a:pt x="168" y="74"/>
                    <a:pt x="176" y="80"/>
                    <a:pt x="183" y="86"/>
                  </a:cubicBezTo>
                  <a:cubicBezTo>
                    <a:pt x="187" y="89"/>
                    <a:pt x="191" y="92"/>
                    <a:pt x="194" y="95"/>
                  </a:cubicBezTo>
                  <a:cubicBezTo>
                    <a:pt x="198" y="98"/>
                    <a:pt x="202" y="101"/>
                    <a:pt x="205" y="105"/>
                  </a:cubicBezTo>
                  <a:cubicBezTo>
                    <a:pt x="209" y="108"/>
                    <a:pt x="212" y="112"/>
                    <a:pt x="216" y="115"/>
                  </a:cubicBezTo>
                  <a:cubicBezTo>
                    <a:pt x="219" y="119"/>
                    <a:pt x="223" y="122"/>
                    <a:pt x="226" y="126"/>
                  </a:cubicBezTo>
                  <a:cubicBezTo>
                    <a:pt x="229" y="130"/>
                    <a:pt x="233" y="133"/>
                    <a:pt x="236" y="137"/>
                  </a:cubicBezTo>
                  <a:cubicBezTo>
                    <a:pt x="240" y="141"/>
                    <a:pt x="243" y="145"/>
                    <a:pt x="246" y="149"/>
                  </a:cubicBezTo>
                  <a:cubicBezTo>
                    <a:pt x="249" y="153"/>
                    <a:pt x="252" y="157"/>
                    <a:pt x="255" y="161"/>
                  </a:cubicBezTo>
                  <a:cubicBezTo>
                    <a:pt x="264" y="173"/>
                    <a:pt x="264" y="173"/>
                    <a:pt x="264" y="173"/>
                  </a:cubicBezTo>
                  <a:cubicBezTo>
                    <a:pt x="266" y="175"/>
                    <a:pt x="267" y="177"/>
                    <a:pt x="269" y="179"/>
                  </a:cubicBezTo>
                  <a:cubicBezTo>
                    <a:pt x="273" y="186"/>
                    <a:pt x="273" y="186"/>
                    <a:pt x="273" y="186"/>
                  </a:cubicBezTo>
                  <a:cubicBezTo>
                    <a:pt x="276" y="190"/>
                    <a:pt x="279" y="194"/>
                    <a:pt x="281" y="198"/>
                  </a:cubicBezTo>
                  <a:cubicBezTo>
                    <a:pt x="284" y="203"/>
                    <a:pt x="287" y="207"/>
                    <a:pt x="289" y="211"/>
                  </a:cubicBezTo>
                  <a:cubicBezTo>
                    <a:pt x="292" y="216"/>
                    <a:pt x="295" y="220"/>
                    <a:pt x="297" y="224"/>
                  </a:cubicBezTo>
                  <a:cubicBezTo>
                    <a:pt x="302" y="233"/>
                    <a:pt x="307" y="242"/>
                    <a:pt x="311" y="251"/>
                  </a:cubicBezTo>
                  <a:cubicBezTo>
                    <a:pt x="313" y="255"/>
                    <a:pt x="315" y="260"/>
                    <a:pt x="317" y="264"/>
                  </a:cubicBezTo>
                  <a:cubicBezTo>
                    <a:pt x="319" y="268"/>
                    <a:pt x="321" y="273"/>
                    <a:pt x="323" y="277"/>
                  </a:cubicBezTo>
                  <a:cubicBezTo>
                    <a:pt x="327" y="286"/>
                    <a:pt x="331" y="295"/>
                    <a:pt x="334" y="303"/>
                  </a:cubicBezTo>
                  <a:cubicBezTo>
                    <a:pt x="337" y="312"/>
                    <a:pt x="341" y="320"/>
                    <a:pt x="343" y="328"/>
                  </a:cubicBezTo>
                  <a:cubicBezTo>
                    <a:pt x="349" y="345"/>
                    <a:pt x="354" y="361"/>
                    <a:pt x="358" y="376"/>
                  </a:cubicBezTo>
                  <a:cubicBezTo>
                    <a:pt x="362" y="390"/>
                    <a:pt x="366" y="404"/>
                    <a:pt x="368" y="416"/>
                  </a:cubicBezTo>
                  <a:cubicBezTo>
                    <a:pt x="371" y="428"/>
                    <a:pt x="373" y="439"/>
                    <a:pt x="375" y="448"/>
                  </a:cubicBezTo>
                  <a:cubicBezTo>
                    <a:pt x="376" y="457"/>
                    <a:pt x="377" y="464"/>
                    <a:pt x="378" y="469"/>
                  </a:cubicBezTo>
                  <a:cubicBezTo>
                    <a:pt x="378" y="471"/>
                    <a:pt x="378" y="473"/>
                    <a:pt x="378" y="474"/>
                  </a:cubicBezTo>
                  <a:cubicBezTo>
                    <a:pt x="379" y="476"/>
                    <a:pt x="379" y="476"/>
                    <a:pt x="379" y="476"/>
                  </a:cubicBezTo>
                  <a:lnTo>
                    <a:pt x="345" y="479"/>
                  </a:lnTo>
                  <a:close/>
                </a:path>
              </a:pathLst>
            </a:custGeom>
            <a:solidFill>
              <a:srgbClr val="8F42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 name="Freeform 7"/>
            <p:cNvSpPr/>
            <p:nvPr userDrawn="1">
              <p:custDataLst>
                <p:tags r:id="rId89"/>
              </p:custDataLst>
            </p:nvPr>
          </p:nvSpPr>
          <p:spPr bwMode="auto">
            <a:xfrm>
              <a:off x="868435" y="4713288"/>
              <a:ext cx="247650" cy="163512"/>
            </a:xfrm>
            <a:custGeom>
              <a:avLst/>
              <a:gdLst>
                <a:gd name="T0" fmla="*/ 0 w 389"/>
                <a:gd name="T1" fmla="*/ 252 h 258"/>
                <a:gd name="T2" fmla="*/ 1 w 389"/>
                <a:gd name="T3" fmla="*/ 251 h 258"/>
                <a:gd name="T4" fmla="*/ 2 w 389"/>
                <a:gd name="T5" fmla="*/ 246 h 258"/>
                <a:gd name="T6" fmla="*/ 6 w 389"/>
                <a:gd name="T7" fmla="*/ 230 h 258"/>
                <a:gd name="T8" fmla="*/ 15 w 389"/>
                <a:gd name="T9" fmla="*/ 206 h 258"/>
                <a:gd name="T10" fmla="*/ 30 w 389"/>
                <a:gd name="T11" fmla="*/ 177 h 258"/>
                <a:gd name="T12" fmla="*/ 50 w 389"/>
                <a:gd name="T13" fmla="*/ 144 h 258"/>
                <a:gd name="T14" fmla="*/ 77 w 389"/>
                <a:gd name="T15" fmla="*/ 110 h 258"/>
                <a:gd name="T16" fmla="*/ 111 w 389"/>
                <a:gd name="T17" fmla="*/ 79 h 258"/>
                <a:gd name="T18" fmla="*/ 150 w 389"/>
                <a:gd name="T19" fmla="*/ 53 h 258"/>
                <a:gd name="T20" fmla="*/ 170 w 389"/>
                <a:gd name="T21" fmla="*/ 41 h 258"/>
                <a:gd name="T22" fmla="*/ 181 w 389"/>
                <a:gd name="T23" fmla="*/ 36 h 258"/>
                <a:gd name="T24" fmla="*/ 192 w 389"/>
                <a:gd name="T25" fmla="*/ 32 h 258"/>
                <a:gd name="T26" fmla="*/ 234 w 389"/>
                <a:gd name="T27" fmla="*/ 17 h 258"/>
                <a:gd name="T28" fmla="*/ 255 w 389"/>
                <a:gd name="T29" fmla="*/ 12 h 258"/>
                <a:gd name="T30" fmla="*/ 275 w 389"/>
                <a:gd name="T31" fmla="*/ 8 h 258"/>
                <a:gd name="T32" fmla="*/ 294 w 389"/>
                <a:gd name="T33" fmla="*/ 5 h 258"/>
                <a:gd name="T34" fmla="*/ 303 w 389"/>
                <a:gd name="T35" fmla="*/ 3 h 258"/>
                <a:gd name="T36" fmla="*/ 312 w 389"/>
                <a:gd name="T37" fmla="*/ 3 h 258"/>
                <a:gd name="T38" fmla="*/ 328 w 389"/>
                <a:gd name="T39" fmla="*/ 1 h 258"/>
                <a:gd name="T40" fmla="*/ 343 w 389"/>
                <a:gd name="T41" fmla="*/ 1 h 258"/>
                <a:gd name="T42" fmla="*/ 356 w 389"/>
                <a:gd name="T43" fmla="*/ 0 h 258"/>
                <a:gd name="T44" fmla="*/ 368 w 389"/>
                <a:gd name="T45" fmla="*/ 0 h 258"/>
                <a:gd name="T46" fmla="*/ 389 w 389"/>
                <a:gd name="T47" fmla="*/ 0 h 258"/>
                <a:gd name="T48" fmla="*/ 368 w 389"/>
                <a:gd name="T49" fmla="*/ 2 h 258"/>
                <a:gd name="T50" fmla="*/ 357 w 389"/>
                <a:gd name="T51" fmla="*/ 2 h 258"/>
                <a:gd name="T52" fmla="*/ 344 w 389"/>
                <a:gd name="T53" fmla="*/ 4 h 258"/>
                <a:gd name="T54" fmla="*/ 329 w 389"/>
                <a:gd name="T55" fmla="*/ 5 h 258"/>
                <a:gd name="T56" fmla="*/ 313 w 389"/>
                <a:gd name="T57" fmla="*/ 8 h 258"/>
                <a:gd name="T58" fmla="*/ 304 w 389"/>
                <a:gd name="T59" fmla="*/ 9 h 258"/>
                <a:gd name="T60" fmla="*/ 295 w 389"/>
                <a:gd name="T61" fmla="*/ 11 h 258"/>
                <a:gd name="T62" fmla="*/ 276 w 389"/>
                <a:gd name="T63" fmla="*/ 15 h 258"/>
                <a:gd name="T64" fmla="*/ 257 w 389"/>
                <a:gd name="T65" fmla="*/ 21 h 258"/>
                <a:gd name="T66" fmla="*/ 237 w 389"/>
                <a:gd name="T67" fmla="*/ 27 h 258"/>
                <a:gd name="T68" fmla="*/ 197 w 389"/>
                <a:gd name="T69" fmla="*/ 44 h 258"/>
                <a:gd name="T70" fmla="*/ 187 w 389"/>
                <a:gd name="T71" fmla="*/ 49 h 258"/>
                <a:gd name="T72" fmla="*/ 178 w 389"/>
                <a:gd name="T73" fmla="*/ 55 h 258"/>
                <a:gd name="T74" fmla="*/ 159 w 389"/>
                <a:gd name="T75" fmla="*/ 67 h 258"/>
                <a:gd name="T76" fmla="*/ 124 w 389"/>
                <a:gd name="T77" fmla="*/ 94 h 258"/>
                <a:gd name="T78" fmla="*/ 95 w 389"/>
                <a:gd name="T79" fmla="*/ 126 h 258"/>
                <a:gd name="T80" fmla="*/ 72 w 389"/>
                <a:gd name="T81" fmla="*/ 158 h 258"/>
                <a:gd name="T82" fmla="*/ 55 w 389"/>
                <a:gd name="T83" fmla="*/ 189 h 258"/>
                <a:gd name="T84" fmla="*/ 44 w 389"/>
                <a:gd name="T85" fmla="*/ 217 h 258"/>
                <a:gd name="T86" fmla="*/ 37 w 389"/>
                <a:gd name="T87" fmla="*/ 239 h 258"/>
                <a:gd name="T88" fmla="*/ 34 w 389"/>
                <a:gd name="T89" fmla="*/ 253 h 258"/>
                <a:gd name="T90" fmla="*/ 34 w 389"/>
                <a:gd name="T91" fmla="*/ 256 h 258"/>
                <a:gd name="T92" fmla="*/ 33 w 389"/>
                <a:gd name="T93" fmla="*/ 258 h 258"/>
                <a:gd name="T94" fmla="*/ 0 w 389"/>
                <a:gd name="T95" fmla="*/ 25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9" h="258">
                  <a:moveTo>
                    <a:pt x="0" y="252"/>
                  </a:moveTo>
                  <a:cubicBezTo>
                    <a:pt x="0" y="252"/>
                    <a:pt x="0" y="252"/>
                    <a:pt x="1" y="251"/>
                  </a:cubicBezTo>
                  <a:cubicBezTo>
                    <a:pt x="1" y="250"/>
                    <a:pt x="1" y="248"/>
                    <a:pt x="2" y="246"/>
                  </a:cubicBezTo>
                  <a:cubicBezTo>
                    <a:pt x="3" y="242"/>
                    <a:pt x="4" y="237"/>
                    <a:pt x="6" y="230"/>
                  </a:cubicBezTo>
                  <a:cubicBezTo>
                    <a:pt x="9" y="223"/>
                    <a:pt x="12" y="215"/>
                    <a:pt x="15" y="206"/>
                  </a:cubicBezTo>
                  <a:cubicBezTo>
                    <a:pt x="19" y="197"/>
                    <a:pt x="24" y="187"/>
                    <a:pt x="30" y="177"/>
                  </a:cubicBezTo>
                  <a:cubicBezTo>
                    <a:pt x="35" y="166"/>
                    <a:pt x="42" y="155"/>
                    <a:pt x="50" y="144"/>
                  </a:cubicBezTo>
                  <a:cubicBezTo>
                    <a:pt x="58" y="133"/>
                    <a:pt x="67" y="121"/>
                    <a:pt x="77" y="110"/>
                  </a:cubicBezTo>
                  <a:cubicBezTo>
                    <a:pt x="88" y="100"/>
                    <a:pt x="99" y="89"/>
                    <a:pt x="111" y="79"/>
                  </a:cubicBezTo>
                  <a:cubicBezTo>
                    <a:pt x="123" y="69"/>
                    <a:pt x="136" y="61"/>
                    <a:pt x="150" y="53"/>
                  </a:cubicBezTo>
                  <a:cubicBezTo>
                    <a:pt x="157" y="49"/>
                    <a:pt x="163" y="45"/>
                    <a:pt x="170" y="41"/>
                  </a:cubicBezTo>
                  <a:cubicBezTo>
                    <a:pt x="174" y="40"/>
                    <a:pt x="177" y="38"/>
                    <a:pt x="181" y="36"/>
                  </a:cubicBezTo>
                  <a:cubicBezTo>
                    <a:pt x="184" y="35"/>
                    <a:pt x="188" y="33"/>
                    <a:pt x="192" y="32"/>
                  </a:cubicBezTo>
                  <a:cubicBezTo>
                    <a:pt x="206" y="26"/>
                    <a:pt x="220" y="21"/>
                    <a:pt x="234" y="17"/>
                  </a:cubicBezTo>
                  <a:cubicBezTo>
                    <a:pt x="241" y="15"/>
                    <a:pt x="248" y="13"/>
                    <a:pt x="255" y="12"/>
                  </a:cubicBezTo>
                  <a:cubicBezTo>
                    <a:pt x="262" y="10"/>
                    <a:pt x="268" y="9"/>
                    <a:pt x="275" y="8"/>
                  </a:cubicBezTo>
                  <a:cubicBezTo>
                    <a:pt x="281" y="6"/>
                    <a:pt x="288" y="6"/>
                    <a:pt x="294" y="5"/>
                  </a:cubicBezTo>
                  <a:cubicBezTo>
                    <a:pt x="297" y="4"/>
                    <a:pt x="300" y="4"/>
                    <a:pt x="303" y="3"/>
                  </a:cubicBezTo>
                  <a:cubicBezTo>
                    <a:pt x="306" y="3"/>
                    <a:pt x="309" y="3"/>
                    <a:pt x="312" y="3"/>
                  </a:cubicBezTo>
                  <a:cubicBezTo>
                    <a:pt x="318" y="2"/>
                    <a:pt x="323" y="2"/>
                    <a:pt x="328" y="1"/>
                  </a:cubicBezTo>
                  <a:cubicBezTo>
                    <a:pt x="334" y="1"/>
                    <a:pt x="339" y="1"/>
                    <a:pt x="343" y="1"/>
                  </a:cubicBezTo>
                  <a:cubicBezTo>
                    <a:pt x="348" y="0"/>
                    <a:pt x="352" y="0"/>
                    <a:pt x="356" y="0"/>
                  </a:cubicBezTo>
                  <a:cubicBezTo>
                    <a:pt x="360" y="0"/>
                    <a:pt x="364" y="0"/>
                    <a:pt x="368" y="0"/>
                  </a:cubicBezTo>
                  <a:cubicBezTo>
                    <a:pt x="381" y="0"/>
                    <a:pt x="389" y="0"/>
                    <a:pt x="389" y="0"/>
                  </a:cubicBezTo>
                  <a:cubicBezTo>
                    <a:pt x="389" y="0"/>
                    <a:pt x="381" y="1"/>
                    <a:pt x="368" y="2"/>
                  </a:cubicBezTo>
                  <a:cubicBezTo>
                    <a:pt x="364" y="2"/>
                    <a:pt x="361" y="2"/>
                    <a:pt x="357" y="2"/>
                  </a:cubicBezTo>
                  <a:cubicBezTo>
                    <a:pt x="352" y="3"/>
                    <a:pt x="348" y="3"/>
                    <a:pt x="344" y="4"/>
                  </a:cubicBezTo>
                  <a:cubicBezTo>
                    <a:pt x="339" y="4"/>
                    <a:pt x="334" y="5"/>
                    <a:pt x="329" y="5"/>
                  </a:cubicBezTo>
                  <a:cubicBezTo>
                    <a:pt x="324" y="6"/>
                    <a:pt x="318" y="7"/>
                    <a:pt x="313" y="8"/>
                  </a:cubicBezTo>
                  <a:cubicBezTo>
                    <a:pt x="310" y="8"/>
                    <a:pt x="307" y="9"/>
                    <a:pt x="304" y="9"/>
                  </a:cubicBezTo>
                  <a:cubicBezTo>
                    <a:pt x="301" y="10"/>
                    <a:pt x="298" y="10"/>
                    <a:pt x="295" y="11"/>
                  </a:cubicBezTo>
                  <a:cubicBezTo>
                    <a:pt x="289" y="12"/>
                    <a:pt x="283" y="14"/>
                    <a:pt x="276" y="15"/>
                  </a:cubicBezTo>
                  <a:cubicBezTo>
                    <a:pt x="270" y="17"/>
                    <a:pt x="264" y="19"/>
                    <a:pt x="257" y="21"/>
                  </a:cubicBezTo>
                  <a:cubicBezTo>
                    <a:pt x="251" y="22"/>
                    <a:pt x="244" y="25"/>
                    <a:pt x="237" y="27"/>
                  </a:cubicBezTo>
                  <a:cubicBezTo>
                    <a:pt x="224" y="32"/>
                    <a:pt x="210" y="38"/>
                    <a:pt x="197" y="44"/>
                  </a:cubicBezTo>
                  <a:cubicBezTo>
                    <a:pt x="194" y="46"/>
                    <a:pt x="191" y="48"/>
                    <a:pt x="187" y="49"/>
                  </a:cubicBezTo>
                  <a:cubicBezTo>
                    <a:pt x="184" y="51"/>
                    <a:pt x="181" y="53"/>
                    <a:pt x="178" y="55"/>
                  </a:cubicBezTo>
                  <a:cubicBezTo>
                    <a:pt x="171" y="59"/>
                    <a:pt x="165" y="63"/>
                    <a:pt x="159" y="67"/>
                  </a:cubicBezTo>
                  <a:cubicBezTo>
                    <a:pt x="146" y="75"/>
                    <a:pt x="135" y="84"/>
                    <a:pt x="124" y="94"/>
                  </a:cubicBezTo>
                  <a:cubicBezTo>
                    <a:pt x="113" y="104"/>
                    <a:pt x="103" y="115"/>
                    <a:pt x="95" y="126"/>
                  </a:cubicBezTo>
                  <a:cubicBezTo>
                    <a:pt x="86" y="136"/>
                    <a:pt x="78" y="147"/>
                    <a:pt x="72" y="158"/>
                  </a:cubicBezTo>
                  <a:cubicBezTo>
                    <a:pt x="65" y="169"/>
                    <a:pt x="59" y="179"/>
                    <a:pt x="55" y="189"/>
                  </a:cubicBezTo>
                  <a:cubicBezTo>
                    <a:pt x="50" y="199"/>
                    <a:pt x="47" y="209"/>
                    <a:pt x="44" y="217"/>
                  </a:cubicBezTo>
                  <a:cubicBezTo>
                    <a:pt x="41" y="225"/>
                    <a:pt x="39" y="233"/>
                    <a:pt x="37" y="239"/>
                  </a:cubicBezTo>
                  <a:cubicBezTo>
                    <a:pt x="36" y="245"/>
                    <a:pt x="35" y="250"/>
                    <a:pt x="34" y="253"/>
                  </a:cubicBezTo>
                  <a:cubicBezTo>
                    <a:pt x="34" y="255"/>
                    <a:pt x="34" y="256"/>
                    <a:pt x="34" y="256"/>
                  </a:cubicBezTo>
                  <a:cubicBezTo>
                    <a:pt x="34" y="257"/>
                    <a:pt x="33" y="258"/>
                    <a:pt x="33" y="258"/>
                  </a:cubicBezTo>
                  <a:lnTo>
                    <a:pt x="0" y="252"/>
                  </a:lnTo>
                  <a:close/>
                </a:path>
              </a:pathLst>
            </a:custGeom>
            <a:solidFill>
              <a:srgbClr val="8F42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 name="Freeform 8"/>
            <p:cNvSpPr/>
            <p:nvPr userDrawn="1">
              <p:custDataLst>
                <p:tags r:id="rId90"/>
              </p:custDataLst>
            </p:nvPr>
          </p:nvSpPr>
          <p:spPr bwMode="auto">
            <a:xfrm>
              <a:off x="635072" y="4713288"/>
              <a:ext cx="247650" cy="163512"/>
            </a:xfrm>
            <a:custGeom>
              <a:avLst/>
              <a:gdLst>
                <a:gd name="T0" fmla="*/ 355 w 388"/>
                <a:gd name="T1" fmla="*/ 258 h 258"/>
                <a:gd name="T2" fmla="*/ 355 w 388"/>
                <a:gd name="T3" fmla="*/ 256 h 258"/>
                <a:gd name="T4" fmla="*/ 354 w 388"/>
                <a:gd name="T5" fmla="*/ 253 h 258"/>
                <a:gd name="T6" fmla="*/ 351 w 388"/>
                <a:gd name="T7" fmla="*/ 239 h 258"/>
                <a:gd name="T8" fmla="*/ 345 w 388"/>
                <a:gd name="T9" fmla="*/ 217 h 258"/>
                <a:gd name="T10" fmla="*/ 334 w 388"/>
                <a:gd name="T11" fmla="*/ 189 h 258"/>
                <a:gd name="T12" fmla="*/ 317 w 388"/>
                <a:gd name="T13" fmla="*/ 158 h 258"/>
                <a:gd name="T14" fmla="*/ 294 w 388"/>
                <a:gd name="T15" fmla="*/ 126 h 258"/>
                <a:gd name="T16" fmla="*/ 265 w 388"/>
                <a:gd name="T17" fmla="*/ 94 h 258"/>
                <a:gd name="T18" fmla="*/ 230 w 388"/>
                <a:gd name="T19" fmla="*/ 67 h 258"/>
                <a:gd name="T20" fmla="*/ 211 w 388"/>
                <a:gd name="T21" fmla="*/ 55 h 258"/>
                <a:gd name="T22" fmla="*/ 201 w 388"/>
                <a:gd name="T23" fmla="*/ 49 h 258"/>
                <a:gd name="T24" fmla="*/ 191 w 388"/>
                <a:gd name="T25" fmla="*/ 44 h 258"/>
                <a:gd name="T26" fmla="*/ 151 w 388"/>
                <a:gd name="T27" fmla="*/ 27 h 258"/>
                <a:gd name="T28" fmla="*/ 131 w 388"/>
                <a:gd name="T29" fmla="*/ 21 h 258"/>
                <a:gd name="T30" fmla="*/ 112 w 388"/>
                <a:gd name="T31" fmla="*/ 15 h 258"/>
                <a:gd name="T32" fmla="*/ 93 w 388"/>
                <a:gd name="T33" fmla="*/ 11 h 258"/>
                <a:gd name="T34" fmla="*/ 85 w 388"/>
                <a:gd name="T35" fmla="*/ 9 h 258"/>
                <a:gd name="T36" fmla="*/ 76 w 388"/>
                <a:gd name="T37" fmla="*/ 8 h 258"/>
                <a:gd name="T38" fmla="*/ 60 w 388"/>
                <a:gd name="T39" fmla="*/ 5 h 258"/>
                <a:gd name="T40" fmla="*/ 45 w 388"/>
                <a:gd name="T41" fmla="*/ 4 h 258"/>
                <a:gd name="T42" fmla="*/ 32 w 388"/>
                <a:gd name="T43" fmla="*/ 2 h 258"/>
                <a:gd name="T44" fmla="*/ 21 w 388"/>
                <a:gd name="T45" fmla="*/ 2 h 258"/>
                <a:gd name="T46" fmla="*/ 0 w 388"/>
                <a:gd name="T47" fmla="*/ 0 h 258"/>
                <a:gd name="T48" fmla="*/ 21 w 388"/>
                <a:gd name="T49" fmla="*/ 0 h 258"/>
                <a:gd name="T50" fmla="*/ 32 w 388"/>
                <a:gd name="T51" fmla="*/ 0 h 258"/>
                <a:gd name="T52" fmla="*/ 45 w 388"/>
                <a:gd name="T53" fmla="*/ 1 h 258"/>
                <a:gd name="T54" fmla="*/ 60 w 388"/>
                <a:gd name="T55" fmla="*/ 1 h 258"/>
                <a:gd name="T56" fmla="*/ 77 w 388"/>
                <a:gd name="T57" fmla="*/ 3 h 258"/>
                <a:gd name="T58" fmla="*/ 85 w 388"/>
                <a:gd name="T59" fmla="*/ 3 h 258"/>
                <a:gd name="T60" fmla="*/ 95 w 388"/>
                <a:gd name="T61" fmla="*/ 5 h 258"/>
                <a:gd name="T62" fmla="*/ 114 w 388"/>
                <a:gd name="T63" fmla="*/ 8 h 258"/>
                <a:gd name="T64" fmla="*/ 134 w 388"/>
                <a:gd name="T65" fmla="*/ 12 h 258"/>
                <a:gd name="T66" fmla="*/ 154 w 388"/>
                <a:gd name="T67" fmla="*/ 17 h 258"/>
                <a:gd name="T68" fmla="*/ 197 w 388"/>
                <a:gd name="T69" fmla="*/ 32 h 258"/>
                <a:gd name="T70" fmla="*/ 208 w 388"/>
                <a:gd name="T71" fmla="*/ 36 h 258"/>
                <a:gd name="T72" fmla="*/ 218 w 388"/>
                <a:gd name="T73" fmla="*/ 41 h 258"/>
                <a:gd name="T74" fmla="*/ 239 w 388"/>
                <a:gd name="T75" fmla="*/ 53 h 258"/>
                <a:gd name="T76" fmla="*/ 278 w 388"/>
                <a:gd name="T77" fmla="*/ 79 h 258"/>
                <a:gd name="T78" fmla="*/ 311 w 388"/>
                <a:gd name="T79" fmla="*/ 110 h 258"/>
                <a:gd name="T80" fmla="*/ 338 w 388"/>
                <a:gd name="T81" fmla="*/ 144 h 258"/>
                <a:gd name="T82" fmla="*/ 359 w 388"/>
                <a:gd name="T83" fmla="*/ 177 h 258"/>
                <a:gd name="T84" fmla="*/ 373 w 388"/>
                <a:gd name="T85" fmla="*/ 206 h 258"/>
                <a:gd name="T86" fmla="*/ 382 w 388"/>
                <a:gd name="T87" fmla="*/ 230 h 258"/>
                <a:gd name="T88" fmla="*/ 387 w 388"/>
                <a:gd name="T89" fmla="*/ 246 h 258"/>
                <a:gd name="T90" fmla="*/ 388 w 388"/>
                <a:gd name="T91" fmla="*/ 251 h 258"/>
                <a:gd name="T92" fmla="*/ 388 w 388"/>
                <a:gd name="T93" fmla="*/ 252 h 258"/>
                <a:gd name="T94" fmla="*/ 355 w 388"/>
                <a:gd name="T95" fmla="*/ 25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8" h="258">
                  <a:moveTo>
                    <a:pt x="355" y="258"/>
                  </a:moveTo>
                  <a:cubicBezTo>
                    <a:pt x="355" y="258"/>
                    <a:pt x="355" y="257"/>
                    <a:pt x="355" y="256"/>
                  </a:cubicBezTo>
                  <a:cubicBezTo>
                    <a:pt x="355" y="256"/>
                    <a:pt x="355" y="255"/>
                    <a:pt x="354" y="253"/>
                  </a:cubicBezTo>
                  <a:cubicBezTo>
                    <a:pt x="354" y="250"/>
                    <a:pt x="353" y="245"/>
                    <a:pt x="351" y="239"/>
                  </a:cubicBezTo>
                  <a:cubicBezTo>
                    <a:pt x="350" y="233"/>
                    <a:pt x="348" y="225"/>
                    <a:pt x="345" y="217"/>
                  </a:cubicBezTo>
                  <a:cubicBezTo>
                    <a:pt x="342" y="209"/>
                    <a:pt x="338" y="199"/>
                    <a:pt x="334" y="189"/>
                  </a:cubicBezTo>
                  <a:cubicBezTo>
                    <a:pt x="329" y="179"/>
                    <a:pt x="323" y="169"/>
                    <a:pt x="317" y="158"/>
                  </a:cubicBezTo>
                  <a:cubicBezTo>
                    <a:pt x="310" y="147"/>
                    <a:pt x="303" y="136"/>
                    <a:pt x="294" y="126"/>
                  </a:cubicBezTo>
                  <a:cubicBezTo>
                    <a:pt x="285" y="115"/>
                    <a:pt x="275" y="104"/>
                    <a:pt x="265" y="94"/>
                  </a:cubicBezTo>
                  <a:cubicBezTo>
                    <a:pt x="254" y="84"/>
                    <a:pt x="242" y="75"/>
                    <a:pt x="230" y="67"/>
                  </a:cubicBezTo>
                  <a:cubicBezTo>
                    <a:pt x="224" y="63"/>
                    <a:pt x="217" y="59"/>
                    <a:pt x="211" y="55"/>
                  </a:cubicBezTo>
                  <a:cubicBezTo>
                    <a:pt x="208" y="53"/>
                    <a:pt x="204" y="51"/>
                    <a:pt x="201" y="49"/>
                  </a:cubicBezTo>
                  <a:cubicBezTo>
                    <a:pt x="198" y="48"/>
                    <a:pt x="195" y="46"/>
                    <a:pt x="191" y="44"/>
                  </a:cubicBezTo>
                  <a:cubicBezTo>
                    <a:pt x="178" y="38"/>
                    <a:pt x="165" y="32"/>
                    <a:pt x="151" y="27"/>
                  </a:cubicBezTo>
                  <a:cubicBezTo>
                    <a:pt x="144" y="25"/>
                    <a:pt x="138" y="22"/>
                    <a:pt x="131" y="21"/>
                  </a:cubicBezTo>
                  <a:cubicBezTo>
                    <a:pt x="125" y="19"/>
                    <a:pt x="118" y="17"/>
                    <a:pt x="112" y="15"/>
                  </a:cubicBezTo>
                  <a:cubicBezTo>
                    <a:pt x="106" y="14"/>
                    <a:pt x="99" y="12"/>
                    <a:pt x="93" y="11"/>
                  </a:cubicBezTo>
                  <a:cubicBezTo>
                    <a:pt x="90" y="10"/>
                    <a:pt x="87" y="10"/>
                    <a:pt x="85" y="9"/>
                  </a:cubicBezTo>
                  <a:cubicBezTo>
                    <a:pt x="82" y="9"/>
                    <a:pt x="79" y="8"/>
                    <a:pt x="76" y="8"/>
                  </a:cubicBezTo>
                  <a:cubicBezTo>
                    <a:pt x="70" y="7"/>
                    <a:pt x="65" y="6"/>
                    <a:pt x="60" y="5"/>
                  </a:cubicBezTo>
                  <a:cubicBezTo>
                    <a:pt x="54" y="5"/>
                    <a:pt x="50" y="4"/>
                    <a:pt x="45" y="4"/>
                  </a:cubicBezTo>
                  <a:cubicBezTo>
                    <a:pt x="40" y="3"/>
                    <a:pt x="36" y="3"/>
                    <a:pt x="32" y="2"/>
                  </a:cubicBezTo>
                  <a:cubicBezTo>
                    <a:pt x="28" y="2"/>
                    <a:pt x="24" y="2"/>
                    <a:pt x="21" y="2"/>
                  </a:cubicBezTo>
                  <a:cubicBezTo>
                    <a:pt x="7" y="1"/>
                    <a:pt x="0" y="0"/>
                    <a:pt x="0" y="0"/>
                  </a:cubicBezTo>
                  <a:cubicBezTo>
                    <a:pt x="0" y="0"/>
                    <a:pt x="8" y="0"/>
                    <a:pt x="21" y="0"/>
                  </a:cubicBezTo>
                  <a:cubicBezTo>
                    <a:pt x="24" y="0"/>
                    <a:pt x="28" y="0"/>
                    <a:pt x="32" y="0"/>
                  </a:cubicBezTo>
                  <a:cubicBezTo>
                    <a:pt x="36" y="0"/>
                    <a:pt x="40" y="0"/>
                    <a:pt x="45" y="1"/>
                  </a:cubicBezTo>
                  <a:cubicBezTo>
                    <a:pt x="50" y="1"/>
                    <a:pt x="55" y="1"/>
                    <a:pt x="60" y="1"/>
                  </a:cubicBezTo>
                  <a:cubicBezTo>
                    <a:pt x="65" y="2"/>
                    <a:pt x="71" y="2"/>
                    <a:pt x="77" y="3"/>
                  </a:cubicBezTo>
                  <a:cubicBezTo>
                    <a:pt x="79" y="3"/>
                    <a:pt x="82" y="3"/>
                    <a:pt x="85" y="3"/>
                  </a:cubicBezTo>
                  <a:cubicBezTo>
                    <a:pt x="88" y="4"/>
                    <a:pt x="91" y="4"/>
                    <a:pt x="95" y="5"/>
                  </a:cubicBezTo>
                  <a:cubicBezTo>
                    <a:pt x="101" y="6"/>
                    <a:pt x="107" y="6"/>
                    <a:pt x="114" y="8"/>
                  </a:cubicBezTo>
                  <a:cubicBezTo>
                    <a:pt x="120" y="9"/>
                    <a:pt x="127" y="10"/>
                    <a:pt x="134" y="12"/>
                  </a:cubicBezTo>
                  <a:cubicBezTo>
                    <a:pt x="141" y="13"/>
                    <a:pt x="147" y="15"/>
                    <a:pt x="154" y="17"/>
                  </a:cubicBezTo>
                  <a:cubicBezTo>
                    <a:pt x="168" y="21"/>
                    <a:pt x="183" y="26"/>
                    <a:pt x="197" y="32"/>
                  </a:cubicBezTo>
                  <a:cubicBezTo>
                    <a:pt x="201" y="33"/>
                    <a:pt x="204" y="35"/>
                    <a:pt x="208" y="36"/>
                  </a:cubicBezTo>
                  <a:cubicBezTo>
                    <a:pt x="211" y="38"/>
                    <a:pt x="215" y="40"/>
                    <a:pt x="218" y="41"/>
                  </a:cubicBezTo>
                  <a:cubicBezTo>
                    <a:pt x="225" y="45"/>
                    <a:pt x="232" y="49"/>
                    <a:pt x="239" y="53"/>
                  </a:cubicBezTo>
                  <a:cubicBezTo>
                    <a:pt x="252" y="61"/>
                    <a:pt x="266" y="69"/>
                    <a:pt x="278" y="79"/>
                  </a:cubicBezTo>
                  <a:cubicBezTo>
                    <a:pt x="290" y="89"/>
                    <a:pt x="301" y="100"/>
                    <a:pt x="311" y="110"/>
                  </a:cubicBezTo>
                  <a:cubicBezTo>
                    <a:pt x="321" y="121"/>
                    <a:pt x="330" y="133"/>
                    <a:pt x="338" y="144"/>
                  </a:cubicBezTo>
                  <a:cubicBezTo>
                    <a:pt x="346" y="155"/>
                    <a:pt x="353" y="166"/>
                    <a:pt x="359" y="177"/>
                  </a:cubicBezTo>
                  <a:cubicBezTo>
                    <a:pt x="365" y="187"/>
                    <a:pt x="369" y="197"/>
                    <a:pt x="373" y="206"/>
                  </a:cubicBezTo>
                  <a:cubicBezTo>
                    <a:pt x="377" y="215"/>
                    <a:pt x="380" y="223"/>
                    <a:pt x="382" y="230"/>
                  </a:cubicBezTo>
                  <a:cubicBezTo>
                    <a:pt x="384" y="237"/>
                    <a:pt x="386" y="242"/>
                    <a:pt x="387" y="246"/>
                  </a:cubicBezTo>
                  <a:cubicBezTo>
                    <a:pt x="387" y="248"/>
                    <a:pt x="388" y="250"/>
                    <a:pt x="388" y="251"/>
                  </a:cubicBezTo>
                  <a:cubicBezTo>
                    <a:pt x="388" y="252"/>
                    <a:pt x="388" y="252"/>
                    <a:pt x="388" y="252"/>
                  </a:cubicBezTo>
                  <a:lnTo>
                    <a:pt x="355" y="258"/>
                  </a:lnTo>
                  <a:close/>
                </a:path>
              </a:pathLst>
            </a:custGeom>
            <a:solidFill>
              <a:srgbClr val="8F42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 name="Freeform 9"/>
            <p:cNvSpPr/>
            <p:nvPr userDrawn="1">
              <p:custDataLst>
                <p:tags r:id="rId91"/>
              </p:custDataLst>
            </p:nvPr>
          </p:nvSpPr>
          <p:spPr bwMode="auto">
            <a:xfrm>
              <a:off x="863672" y="4543425"/>
              <a:ext cx="55563" cy="285750"/>
            </a:xfrm>
            <a:custGeom>
              <a:avLst/>
              <a:gdLst>
                <a:gd name="T0" fmla="*/ 4 w 87"/>
                <a:gd name="T1" fmla="*/ 451 h 451"/>
                <a:gd name="T2" fmla="*/ 4 w 87"/>
                <a:gd name="T3" fmla="*/ 446 h 451"/>
                <a:gd name="T4" fmla="*/ 3 w 87"/>
                <a:gd name="T5" fmla="*/ 431 h 451"/>
                <a:gd name="T6" fmla="*/ 1 w 87"/>
                <a:gd name="T7" fmla="*/ 378 h 451"/>
                <a:gd name="T8" fmla="*/ 8 w 87"/>
                <a:gd name="T9" fmla="*/ 217 h 451"/>
                <a:gd name="T10" fmla="*/ 14 w 87"/>
                <a:gd name="T11" fmla="*/ 173 h 451"/>
                <a:gd name="T12" fmla="*/ 18 w 87"/>
                <a:gd name="T13" fmla="*/ 152 h 451"/>
                <a:gd name="T14" fmla="*/ 22 w 87"/>
                <a:gd name="T15" fmla="*/ 132 h 451"/>
                <a:gd name="T16" fmla="*/ 27 w 87"/>
                <a:gd name="T17" fmla="*/ 112 h 451"/>
                <a:gd name="T18" fmla="*/ 33 w 87"/>
                <a:gd name="T19" fmla="*/ 93 h 451"/>
                <a:gd name="T20" fmla="*/ 46 w 87"/>
                <a:gd name="T21" fmla="*/ 60 h 451"/>
                <a:gd name="T22" fmla="*/ 53 w 87"/>
                <a:gd name="T23" fmla="*/ 46 h 451"/>
                <a:gd name="T24" fmla="*/ 60 w 87"/>
                <a:gd name="T25" fmla="*/ 34 h 451"/>
                <a:gd name="T26" fmla="*/ 67 w 87"/>
                <a:gd name="T27" fmla="*/ 23 h 451"/>
                <a:gd name="T28" fmla="*/ 73 w 87"/>
                <a:gd name="T29" fmla="*/ 15 h 451"/>
                <a:gd name="T30" fmla="*/ 83 w 87"/>
                <a:gd name="T31" fmla="*/ 4 h 451"/>
                <a:gd name="T32" fmla="*/ 87 w 87"/>
                <a:gd name="T33" fmla="*/ 0 h 451"/>
                <a:gd name="T34" fmla="*/ 83 w 87"/>
                <a:gd name="T35" fmla="*/ 4 h 451"/>
                <a:gd name="T36" fmla="*/ 74 w 87"/>
                <a:gd name="T37" fmla="*/ 16 h 451"/>
                <a:gd name="T38" fmla="*/ 68 w 87"/>
                <a:gd name="T39" fmla="*/ 24 h 451"/>
                <a:gd name="T40" fmla="*/ 62 w 87"/>
                <a:gd name="T41" fmla="*/ 35 h 451"/>
                <a:gd name="T42" fmla="*/ 56 w 87"/>
                <a:gd name="T43" fmla="*/ 48 h 451"/>
                <a:gd name="T44" fmla="*/ 51 w 87"/>
                <a:gd name="T45" fmla="*/ 62 h 451"/>
                <a:gd name="T46" fmla="*/ 40 w 87"/>
                <a:gd name="T47" fmla="*/ 96 h 451"/>
                <a:gd name="T48" fmla="*/ 36 w 87"/>
                <a:gd name="T49" fmla="*/ 114 h 451"/>
                <a:gd name="T50" fmla="*/ 33 w 87"/>
                <a:gd name="T51" fmla="*/ 134 h 451"/>
                <a:gd name="T52" fmla="*/ 30 w 87"/>
                <a:gd name="T53" fmla="*/ 154 h 451"/>
                <a:gd name="T54" fmla="*/ 28 w 87"/>
                <a:gd name="T55" fmla="*/ 175 h 451"/>
                <a:gd name="T56" fmla="*/ 25 w 87"/>
                <a:gd name="T57" fmla="*/ 218 h 451"/>
                <a:gd name="T58" fmla="*/ 30 w 87"/>
                <a:gd name="T59" fmla="*/ 376 h 451"/>
                <a:gd name="T60" fmla="*/ 35 w 87"/>
                <a:gd name="T61" fmla="*/ 428 h 451"/>
                <a:gd name="T62" fmla="*/ 37 w 87"/>
                <a:gd name="T63" fmla="*/ 442 h 451"/>
                <a:gd name="T64" fmla="*/ 38 w 87"/>
                <a:gd name="T65" fmla="*/ 447 h 451"/>
                <a:gd name="T66" fmla="*/ 4 w 87"/>
                <a:gd name="T67"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7" h="451">
                  <a:moveTo>
                    <a:pt x="4" y="451"/>
                  </a:moveTo>
                  <a:cubicBezTo>
                    <a:pt x="4" y="451"/>
                    <a:pt x="4" y="449"/>
                    <a:pt x="4" y="446"/>
                  </a:cubicBezTo>
                  <a:cubicBezTo>
                    <a:pt x="4" y="442"/>
                    <a:pt x="3" y="437"/>
                    <a:pt x="3" y="431"/>
                  </a:cubicBezTo>
                  <a:cubicBezTo>
                    <a:pt x="2" y="418"/>
                    <a:pt x="2" y="400"/>
                    <a:pt x="1" y="378"/>
                  </a:cubicBezTo>
                  <a:cubicBezTo>
                    <a:pt x="0" y="334"/>
                    <a:pt x="1" y="275"/>
                    <a:pt x="8" y="217"/>
                  </a:cubicBezTo>
                  <a:cubicBezTo>
                    <a:pt x="10" y="202"/>
                    <a:pt x="12" y="187"/>
                    <a:pt x="14" y="173"/>
                  </a:cubicBezTo>
                  <a:cubicBezTo>
                    <a:pt x="15" y="166"/>
                    <a:pt x="17" y="159"/>
                    <a:pt x="18" y="152"/>
                  </a:cubicBezTo>
                  <a:cubicBezTo>
                    <a:pt x="19" y="145"/>
                    <a:pt x="21" y="138"/>
                    <a:pt x="22" y="132"/>
                  </a:cubicBezTo>
                  <a:cubicBezTo>
                    <a:pt x="24" y="125"/>
                    <a:pt x="26" y="118"/>
                    <a:pt x="27" y="112"/>
                  </a:cubicBezTo>
                  <a:cubicBezTo>
                    <a:pt x="29" y="106"/>
                    <a:pt x="31" y="99"/>
                    <a:pt x="33" y="93"/>
                  </a:cubicBezTo>
                  <a:cubicBezTo>
                    <a:pt x="37" y="81"/>
                    <a:pt x="41" y="70"/>
                    <a:pt x="46" y="60"/>
                  </a:cubicBezTo>
                  <a:cubicBezTo>
                    <a:pt x="48" y="55"/>
                    <a:pt x="50" y="50"/>
                    <a:pt x="53" y="46"/>
                  </a:cubicBezTo>
                  <a:cubicBezTo>
                    <a:pt x="55" y="42"/>
                    <a:pt x="57" y="37"/>
                    <a:pt x="60" y="34"/>
                  </a:cubicBezTo>
                  <a:cubicBezTo>
                    <a:pt x="62" y="30"/>
                    <a:pt x="64" y="26"/>
                    <a:pt x="67" y="23"/>
                  </a:cubicBezTo>
                  <a:cubicBezTo>
                    <a:pt x="69" y="20"/>
                    <a:pt x="71" y="17"/>
                    <a:pt x="73" y="15"/>
                  </a:cubicBezTo>
                  <a:cubicBezTo>
                    <a:pt x="77" y="10"/>
                    <a:pt x="81" y="6"/>
                    <a:pt x="83" y="4"/>
                  </a:cubicBezTo>
                  <a:cubicBezTo>
                    <a:pt x="85" y="2"/>
                    <a:pt x="87" y="0"/>
                    <a:pt x="87" y="0"/>
                  </a:cubicBezTo>
                  <a:cubicBezTo>
                    <a:pt x="87" y="0"/>
                    <a:pt x="86" y="2"/>
                    <a:pt x="83" y="4"/>
                  </a:cubicBezTo>
                  <a:cubicBezTo>
                    <a:pt x="81" y="7"/>
                    <a:pt x="78" y="10"/>
                    <a:pt x="74" y="16"/>
                  </a:cubicBezTo>
                  <a:cubicBezTo>
                    <a:pt x="72" y="18"/>
                    <a:pt x="70" y="21"/>
                    <a:pt x="68" y="24"/>
                  </a:cubicBezTo>
                  <a:cubicBezTo>
                    <a:pt x="67" y="28"/>
                    <a:pt x="65" y="31"/>
                    <a:pt x="62" y="35"/>
                  </a:cubicBezTo>
                  <a:cubicBezTo>
                    <a:pt x="60" y="39"/>
                    <a:pt x="58" y="43"/>
                    <a:pt x="56" y="48"/>
                  </a:cubicBezTo>
                  <a:cubicBezTo>
                    <a:pt x="54" y="52"/>
                    <a:pt x="53" y="57"/>
                    <a:pt x="51" y="62"/>
                  </a:cubicBezTo>
                  <a:cubicBezTo>
                    <a:pt x="47" y="72"/>
                    <a:pt x="43" y="84"/>
                    <a:pt x="40" y="96"/>
                  </a:cubicBezTo>
                  <a:cubicBezTo>
                    <a:pt x="39" y="102"/>
                    <a:pt x="38" y="108"/>
                    <a:pt x="36" y="114"/>
                  </a:cubicBezTo>
                  <a:cubicBezTo>
                    <a:pt x="35" y="120"/>
                    <a:pt x="34" y="127"/>
                    <a:pt x="33" y="134"/>
                  </a:cubicBezTo>
                  <a:cubicBezTo>
                    <a:pt x="32" y="140"/>
                    <a:pt x="31" y="147"/>
                    <a:pt x="30" y="154"/>
                  </a:cubicBezTo>
                  <a:cubicBezTo>
                    <a:pt x="29" y="161"/>
                    <a:pt x="28" y="168"/>
                    <a:pt x="28" y="175"/>
                  </a:cubicBezTo>
                  <a:cubicBezTo>
                    <a:pt x="26" y="189"/>
                    <a:pt x="25" y="203"/>
                    <a:pt x="25" y="218"/>
                  </a:cubicBezTo>
                  <a:cubicBezTo>
                    <a:pt x="22" y="275"/>
                    <a:pt x="26" y="333"/>
                    <a:pt x="30" y="376"/>
                  </a:cubicBezTo>
                  <a:cubicBezTo>
                    <a:pt x="31" y="398"/>
                    <a:pt x="33" y="415"/>
                    <a:pt x="35" y="428"/>
                  </a:cubicBezTo>
                  <a:cubicBezTo>
                    <a:pt x="36" y="434"/>
                    <a:pt x="37" y="439"/>
                    <a:pt x="37" y="442"/>
                  </a:cubicBezTo>
                  <a:cubicBezTo>
                    <a:pt x="37" y="446"/>
                    <a:pt x="38" y="447"/>
                    <a:pt x="38" y="447"/>
                  </a:cubicBezTo>
                  <a:lnTo>
                    <a:pt x="4" y="451"/>
                  </a:lnTo>
                  <a:close/>
                </a:path>
              </a:pathLst>
            </a:custGeom>
            <a:solidFill>
              <a:srgbClr val="8F42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8" name="Oval 56"/>
            <p:cNvSpPr>
              <a:spLocks noChangeArrowheads="1"/>
            </p:cNvSpPr>
            <p:nvPr userDrawn="1">
              <p:custDataLst>
                <p:tags r:id="rId92"/>
              </p:custDataLst>
            </p:nvPr>
          </p:nvSpPr>
          <p:spPr bwMode="auto">
            <a:xfrm>
              <a:off x="530297" y="4859338"/>
              <a:ext cx="344488" cy="82550"/>
            </a:xfrm>
            <a:prstGeom prst="ellipse">
              <a:avLst/>
            </a:prstGeom>
            <a:solidFill>
              <a:srgbClr val="D78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9" name="Freeform 57"/>
            <p:cNvSpPr/>
            <p:nvPr userDrawn="1">
              <p:custDataLst>
                <p:tags r:id="rId93"/>
              </p:custDataLst>
            </p:nvPr>
          </p:nvSpPr>
          <p:spPr bwMode="auto">
            <a:xfrm>
              <a:off x="165172" y="3567113"/>
              <a:ext cx="1000125" cy="990600"/>
            </a:xfrm>
            <a:custGeom>
              <a:avLst/>
              <a:gdLst>
                <a:gd name="T0" fmla="*/ 1146 w 1571"/>
                <a:gd name="T1" fmla="*/ 506 h 1563"/>
                <a:gd name="T2" fmla="*/ 796 w 1571"/>
                <a:gd name="T3" fmla="*/ 0 h 1563"/>
                <a:gd name="T4" fmla="*/ 433 w 1571"/>
                <a:gd name="T5" fmla="*/ 506 h 1563"/>
                <a:gd name="T6" fmla="*/ 772 w 1571"/>
                <a:gd name="T7" fmla="*/ 1562 h 1563"/>
                <a:gd name="T8" fmla="*/ 772 w 1571"/>
                <a:gd name="T9" fmla="*/ 1563 h 1563"/>
                <a:gd name="T10" fmla="*/ 780 w 1571"/>
                <a:gd name="T11" fmla="*/ 1563 h 1563"/>
                <a:gd name="T12" fmla="*/ 788 w 1571"/>
                <a:gd name="T13" fmla="*/ 1563 h 1563"/>
                <a:gd name="T14" fmla="*/ 788 w 1571"/>
                <a:gd name="T15" fmla="*/ 1562 h 1563"/>
                <a:gd name="T16" fmla="*/ 1146 w 1571"/>
                <a:gd name="T17" fmla="*/ 506 h 1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1" h="1563">
                  <a:moveTo>
                    <a:pt x="1146" y="506"/>
                  </a:moveTo>
                  <a:cubicBezTo>
                    <a:pt x="969" y="217"/>
                    <a:pt x="796" y="0"/>
                    <a:pt x="796" y="0"/>
                  </a:cubicBezTo>
                  <a:cubicBezTo>
                    <a:pt x="796" y="0"/>
                    <a:pt x="622" y="224"/>
                    <a:pt x="433" y="506"/>
                  </a:cubicBezTo>
                  <a:cubicBezTo>
                    <a:pt x="0" y="1153"/>
                    <a:pt x="508" y="1535"/>
                    <a:pt x="772" y="1562"/>
                  </a:cubicBezTo>
                  <a:cubicBezTo>
                    <a:pt x="772" y="1563"/>
                    <a:pt x="772" y="1563"/>
                    <a:pt x="772" y="1563"/>
                  </a:cubicBezTo>
                  <a:cubicBezTo>
                    <a:pt x="772" y="1563"/>
                    <a:pt x="776" y="1563"/>
                    <a:pt x="780" y="1563"/>
                  </a:cubicBezTo>
                  <a:cubicBezTo>
                    <a:pt x="784" y="1563"/>
                    <a:pt x="772" y="1563"/>
                    <a:pt x="788" y="1563"/>
                  </a:cubicBezTo>
                  <a:cubicBezTo>
                    <a:pt x="788" y="1562"/>
                    <a:pt x="788" y="1562"/>
                    <a:pt x="788" y="1562"/>
                  </a:cubicBezTo>
                  <a:cubicBezTo>
                    <a:pt x="1108" y="1535"/>
                    <a:pt x="1571" y="1196"/>
                    <a:pt x="1146" y="506"/>
                  </a:cubicBezTo>
                </a:path>
              </a:pathLst>
            </a:custGeom>
            <a:solidFill>
              <a:srgbClr val="FFB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0" name="Freeform 58"/>
            <p:cNvSpPr>
              <a:spLocks noEditPoints="1"/>
            </p:cNvSpPr>
            <p:nvPr userDrawn="1">
              <p:custDataLst>
                <p:tags r:id="rId94"/>
              </p:custDataLst>
            </p:nvPr>
          </p:nvSpPr>
          <p:spPr bwMode="auto">
            <a:xfrm>
              <a:off x="674760" y="3567113"/>
              <a:ext cx="15875" cy="990600"/>
            </a:xfrm>
            <a:custGeom>
              <a:avLst/>
              <a:gdLst>
                <a:gd name="T0" fmla="*/ 25 w 25"/>
                <a:gd name="T1" fmla="*/ 1558 h 1563"/>
                <a:gd name="T2" fmla="*/ 0 w 25"/>
                <a:gd name="T3" fmla="*/ 1561 h 1563"/>
                <a:gd name="T4" fmla="*/ 9 w 25"/>
                <a:gd name="T5" fmla="*/ 1562 h 1563"/>
                <a:gd name="T6" fmla="*/ 9 w 25"/>
                <a:gd name="T7" fmla="*/ 1563 h 1563"/>
                <a:gd name="T8" fmla="*/ 17 w 25"/>
                <a:gd name="T9" fmla="*/ 1563 h 1563"/>
                <a:gd name="T10" fmla="*/ 25 w 25"/>
                <a:gd name="T11" fmla="*/ 1563 h 1563"/>
                <a:gd name="T12" fmla="*/ 25 w 25"/>
                <a:gd name="T13" fmla="*/ 1558 h 1563"/>
                <a:gd name="T14" fmla="*/ 12 w 25"/>
                <a:gd name="T15" fmla="*/ 0 h 1563"/>
                <a:gd name="T16" fmla="*/ 5 w 25"/>
                <a:gd name="T17" fmla="*/ 10 h 1563"/>
                <a:gd name="T18" fmla="*/ 25 w 25"/>
                <a:gd name="T19" fmla="*/ 36 h 1563"/>
                <a:gd name="T20" fmla="*/ 25 w 25"/>
                <a:gd name="T21" fmla="*/ 16 h 1563"/>
                <a:gd name="T22" fmla="*/ 12 w 25"/>
                <a:gd name="T23" fmla="*/ 0 h 1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563">
                  <a:moveTo>
                    <a:pt x="25" y="1558"/>
                  </a:moveTo>
                  <a:cubicBezTo>
                    <a:pt x="17" y="1559"/>
                    <a:pt x="8" y="1560"/>
                    <a:pt x="0" y="1561"/>
                  </a:cubicBezTo>
                  <a:cubicBezTo>
                    <a:pt x="3" y="1561"/>
                    <a:pt x="6" y="1562"/>
                    <a:pt x="9" y="1562"/>
                  </a:cubicBezTo>
                  <a:cubicBezTo>
                    <a:pt x="9" y="1563"/>
                    <a:pt x="9" y="1563"/>
                    <a:pt x="9" y="1563"/>
                  </a:cubicBezTo>
                  <a:cubicBezTo>
                    <a:pt x="9" y="1563"/>
                    <a:pt x="14" y="1563"/>
                    <a:pt x="17" y="1563"/>
                  </a:cubicBezTo>
                  <a:cubicBezTo>
                    <a:pt x="21" y="1563"/>
                    <a:pt x="9" y="1563"/>
                    <a:pt x="25" y="1563"/>
                  </a:cubicBezTo>
                  <a:cubicBezTo>
                    <a:pt x="25" y="1558"/>
                    <a:pt x="25" y="1558"/>
                    <a:pt x="25" y="1558"/>
                  </a:cubicBezTo>
                  <a:moveTo>
                    <a:pt x="12" y="0"/>
                  </a:moveTo>
                  <a:cubicBezTo>
                    <a:pt x="12" y="0"/>
                    <a:pt x="10" y="3"/>
                    <a:pt x="5" y="10"/>
                  </a:cubicBezTo>
                  <a:cubicBezTo>
                    <a:pt x="10" y="16"/>
                    <a:pt x="16" y="25"/>
                    <a:pt x="25" y="36"/>
                  </a:cubicBezTo>
                  <a:cubicBezTo>
                    <a:pt x="25" y="16"/>
                    <a:pt x="25" y="16"/>
                    <a:pt x="25" y="16"/>
                  </a:cubicBezTo>
                  <a:cubicBezTo>
                    <a:pt x="17" y="6"/>
                    <a:pt x="12" y="0"/>
                    <a:pt x="12" y="0"/>
                  </a:cubicBezTo>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1" name="Freeform 59"/>
            <p:cNvSpPr/>
            <p:nvPr userDrawn="1">
              <p:custDataLst>
                <p:tags r:id="rId95"/>
              </p:custDataLst>
            </p:nvPr>
          </p:nvSpPr>
          <p:spPr bwMode="auto">
            <a:xfrm>
              <a:off x="184222" y="3573463"/>
              <a:ext cx="506413" cy="982662"/>
            </a:xfrm>
            <a:custGeom>
              <a:avLst/>
              <a:gdLst>
                <a:gd name="T0" fmla="*/ 774 w 794"/>
                <a:gd name="T1" fmla="*/ 0 h 1551"/>
                <a:gd name="T2" fmla="*/ 429 w 794"/>
                <a:gd name="T3" fmla="*/ 496 h 1551"/>
                <a:gd name="T4" fmla="*/ 769 w 794"/>
                <a:gd name="T5" fmla="*/ 1551 h 1551"/>
                <a:gd name="T6" fmla="*/ 794 w 794"/>
                <a:gd name="T7" fmla="*/ 1548 h 1551"/>
                <a:gd name="T8" fmla="*/ 794 w 794"/>
                <a:gd name="T9" fmla="*/ 26 h 1551"/>
                <a:gd name="T10" fmla="*/ 774 w 794"/>
                <a:gd name="T11" fmla="*/ 0 h 1551"/>
              </a:gdLst>
              <a:ahLst/>
              <a:cxnLst>
                <a:cxn ang="0">
                  <a:pos x="T0" y="T1"/>
                </a:cxn>
                <a:cxn ang="0">
                  <a:pos x="T2" y="T3"/>
                </a:cxn>
                <a:cxn ang="0">
                  <a:pos x="T4" y="T5"/>
                </a:cxn>
                <a:cxn ang="0">
                  <a:pos x="T6" y="T7"/>
                </a:cxn>
                <a:cxn ang="0">
                  <a:pos x="T8" y="T9"/>
                </a:cxn>
                <a:cxn ang="0">
                  <a:pos x="T10" y="T11"/>
                </a:cxn>
              </a:cxnLst>
              <a:rect l="0" t="0" r="r" b="b"/>
              <a:pathLst>
                <a:path w="794" h="1551">
                  <a:moveTo>
                    <a:pt x="774" y="0"/>
                  </a:moveTo>
                  <a:cubicBezTo>
                    <a:pt x="740" y="46"/>
                    <a:pt x="594" y="248"/>
                    <a:pt x="429" y="496"/>
                  </a:cubicBezTo>
                  <a:cubicBezTo>
                    <a:pt x="0" y="1136"/>
                    <a:pt x="479" y="1516"/>
                    <a:pt x="769" y="1551"/>
                  </a:cubicBezTo>
                  <a:cubicBezTo>
                    <a:pt x="777" y="1550"/>
                    <a:pt x="786" y="1549"/>
                    <a:pt x="794" y="1548"/>
                  </a:cubicBezTo>
                  <a:cubicBezTo>
                    <a:pt x="794" y="26"/>
                    <a:pt x="794" y="26"/>
                    <a:pt x="794" y="26"/>
                  </a:cubicBezTo>
                  <a:cubicBezTo>
                    <a:pt x="785" y="15"/>
                    <a:pt x="779" y="6"/>
                    <a:pt x="774" y="0"/>
                  </a:cubicBezTo>
                </a:path>
              </a:pathLst>
            </a:custGeom>
            <a:solidFill>
              <a:srgbClr val="FF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2" name="Freeform 60"/>
            <p:cNvSpPr/>
            <p:nvPr userDrawn="1">
              <p:custDataLst>
                <p:tags r:id="rId96"/>
              </p:custDataLst>
            </p:nvPr>
          </p:nvSpPr>
          <p:spPr bwMode="auto">
            <a:xfrm>
              <a:off x="657297" y="4176713"/>
              <a:ext cx="47625" cy="703262"/>
            </a:xfrm>
            <a:custGeom>
              <a:avLst/>
              <a:gdLst>
                <a:gd name="T0" fmla="*/ 76 w 76"/>
                <a:gd name="T1" fmla="*/ 1070 h 1108"/>
                <a:gd name="T2" fmla="*/ 38 w 76"/>
                <a:gd name="T3" fmla="*/ 1108 h 1108"/>
                <a:gd name="T4" fmla="*/ 0 w 76"/>
                <a:gd name="T5" fmla="*/ 1070 h 1108"/>
                <a:gd name="T6" fmla="*/ 0 w 76"/>
                <a:gd name="T7" fmla="*/ 38 h 1108"/>
                <a:gd name="T8" fmla="*/ 38 w 76"/>
                <a:gd name="T9" fmla="*/ 0 h 1108"/>
                <a:gd name="T10" fmla="*/ 76 w 76"/>
                <a:gd name="T11" fmla="*/ 38 h 1108"/>
                <a:gd name="T12" fmla="*/ 76 w 76"/>
                <a:gd name="T13" fmla="*/ 1070 h 1108"/>
              </a:gdLst>
              <a:ahLst/>
              <a:cxnLst>
                <a:cxn ang="0">
                  <a:pos x="T0" y="T1"/>
                </a:cxn>
                <a:cxn ang="0">
                  <a:pos x="T2" y="T3"/>
                </a:cxn>
                <a:cxn ang="0">
                  <a:pos x="T4" y="T5"/>
                </a:cxn>
                <a:cxn ang="0">
                  <a:pos x="T6" y="T7"/>
                </a:cxn>
                <a:cxn ang="0">
                  <a:pos x="T8" y="T9"/>
                </a:cxn>
                <a:cxn ang="0">
                  <a:pos x="T10" y="T11"/>
                </a:cxn>
                <a:cxn ang="0">
                  <a:pos x="T12" y="T13"/>
                </a:cxn>
              </a:cxnLst>
              <a:rect l="0" t="0" r="r" b="b"/>
              <a:pathLst>
                <a:path w="76" h="1108">
                  <a:moveTo>
                    <a:pt x="76" y="1070"/>
                  </a:moveTo>
                  <a:cubicBezTo>
                    <a:pt x="76" y="1091"/>
                    <a:pt x="59" y="1108"/>
                    <a:pt x="38" y="1108"/>
                  </a:cubicBezTo>
                  <a:cubicBezTo>
                    <a:pt x="17" y="1108"/>
                    <a:pt x="0" y="1091"/>
                    <a:pt x="0" y="1070"/>
                  </a:cubicBezTo>
                  <a:cubicBezTo>
                    <a:pt x="0" y="38"/>
                    <a:pt x="0" y="38"/>
                    <a:pt x="0" y="38"/>
                  </a:cubicBezTo>
                  <a:cubicBezTo>
                    <a:pt x="0" y="17"/>
                    <a:pt x="17" y="0"/>
                    <a:pt x="38" y="0"/>
                  </a:cubicBezTo>
                  <a:cubicBezTo>
                    <a:pt x="59" y="0"/>
                    <a:pt x="76" y="17"/>
                    <a:pt x="76" y="38"/>
                  </a:cubicBezTo>
                  <a:lnTo>
                    <a:pt x="76" y="1070"/>
                  </a:lnTo>
                  <a:close/>
                </a:path>
              </a:pathLst>
            </a:custGeom>
            <a:solidFill>
              <a:srgbClr val="C56D2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sp>
        <p:nvSpPr>
          <p:cNvPr id="75" name="Freeform 73"/>
          <p:cNvSpPr/>
          <p:nvPr userDrawn="1">
            <p:custDataLst>
              <p:tags r:id="rId3"/>
            </p:custDataLst>
          </p:nvPr>
        </p:nvSpPr>
        <p:spPr bwMode="auto">
          <a:xfrm>
            <a:off x="1866996" y="6441017"/>
            <a:ext cx="3041651" cy="182033"/>
          </a:xfrm>
          <a:custGeom>
            <a:avLst/>
            <a:gdLst>
              <a:gd name="T0" fmla="*/ 3584 w 3584"/>
              <a:gd name="T1" fmla="*/ 108 h 216"/>
              <a:gd name="T2" fmla="*/ 3476 w 3584"/>
              <a:gd name="T3" fmla="*/ 216 h 216"/>
              <a:gd name="T4" fmla="*/ 108 w 3584"/>
              <a:gd name="T5" fmla="*/ 216 h 216"/>
              <a:gd name="T6" fmla="*/ 0 w 3584"/>
              <a:gd name="T7" fmla="*/ 108 h 216"/>
              <a:gd name="T8" fmla="*/ 108 w 3584"/>
              <a:gd name="T9" fmla="*/ 0 h 216"/>
              <a:gd name="T10" fmla="*/ 3476 w 3584"/>
              <a:gd name="T11" fmla="*/ 0 h 216"/>
              <a:gd name="T12" fmla="*/ 3584 w 3584"/>
              <a:gd name="T13" fmla="*/ 108 h 216"/>
            </a:gdLst>
            <a:ahLst/>
            <a:cxnLst>
              <a:cxn ang="0">
                <a:pos x="T0" y="T1"/>
              </a:cxn>
              <a:cxn ang="0">
                <a:pos x="T2" y="T3"/>
              </a:cxn>
              <a:cxn ang="0">
                <a:pos x="T4" y="T5"/>
              </a:cxn>
              <a:cxn ang="0">
                <a:pos x="T6" y="T7"/>
              </a:cxn>
              <a:cxn ang="0">
                <a:pos x="T8" y="T9"/>
              </a:cxn>
              <a:cxn ang="0">
                <a:pos x="T10" y="T11"/>
              </a:cxn>
              <a:cxn ang="0">
                <a:pos x="T12" y="T13"/>
              </a:cxn>
            </a:cxnLst>
            <a:rect l="0" t="0" r="r" b="b"/>
            <a:pathLst>
              <a:path w="3584" h="216">
                <a:moveTo>
                  <a:pt x="3584" y="108"/>
                </a:moveTo>
                <a:cubicBezTo>
                  <a:pt x="3584" y="168"/>
                  <a:pt x="3536" y="216"/>
                  <a:pt x="3476" y="216"/>
                </a:cubicBezTo>
                <a:cubicBezTo>
                  <a:pt x="108" y="216"/>
                  <a:pt x="108" y="216"/>
                  <a:pt x="108" y="216"/>
                </a:cubicBezTo>
                <a:cubicBezTo>
                  <a:pt x="48" y="216"/>
                  <a:pt x="0" y="168"/>
                  <a:pt x="0" y="108"/>
                </a:cubicBezTo>
                <a:cubicBezTo>
                  <a:pt x="0" y="48"/>
                  <a:pt x="48" y="0"/>
                  <a:pt x="108" y="0"/>
                </a:cubicBezTo>
                <a:cubicBezTo>
                  <a:pt x="3476" y="0"/>
                  <a:pt x="3476" y="0"/>
                  <a:pt x="3476" y="0"/>
                </a:cubicBezTo>
                <a:cubicBezTo>
                  <a:pt x="3536" y="0"/>
                  <a:pt x="3584" y="48"/>
                  <a:pt x="3584" y="108"/>
                </a:cubicBezTo>
                <a:close/>
              </a:path>
            </a:pathLst>
          </a:custGeom>
          <a:solidFill>
            <a:srgbClr val="DAE7E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4" name="Freeform 82"/>
          <p:cNvSpPr/>
          <p:nvPr userDrawn="1">
            <p:custDataLst>
              <p:tags r:id="rId4"/>
            </p:custDataLst>
          </p:nvPr>
        </p:nvSpPr>
        <p:spPr bwMode="auto">
          <a:xfrm>
            <a:off x="8892085" y="1233964"/>
            <a:ext cx="571500" cy="234949"/>
          </a:xfrm>
          <a:custGeom>
            <a:avLst/>
            <a:gdLst>
              <a:gd name="T0" fmla="*/ 672 w 672"/>
              <a:gd name="T1" fmla="*/ 278 h 278"/>
              <a:gd name="T2" fmla="*/ 559 w 672"/>
              <a:gd name="T3" fmla="*/ 178 h 278"/>
              <a:gd name="T4" fmla="*/ 552 w 672"/>
              <a:gd name="T5" fmla="*/ 178 h 278"/>
              <a:gd name="T6" fmla="*/ 437 w 672"/>
              <a:gd name="T7" fmla="*/ 99 h 278"/>
              <a:gd name="T8" fmla="*/ 413 w 672"/>
              <a:gd name="T9" fmla="*/ 102 h 278"/>
              <a:gd name="T10" fmla="*/ 413 w 672"/>
              <a:gd name="T11" fmla="*/ 101 h 278"/>
              <a:gd name="T12" fmla="*/ 377 w 672"/>
              <a:gd name="T13" fmla="*/ 39 h 278"/>
              <a:gd name="T14" fmla="*/ 318 w 672"/>
              <a:gd name="T15" fmla="*/ 5 h 278"/>
              <a:gd name="T16" fmla="*/ 282 w 672"/>
              <a:gd name="T17" fmla="*/ 0 h 278"/>
              <a:gd name="T18" fmla="*/ 214 w 672"/>
              <a:gd name="T19" fmla="*/ 18 h 278"/>
              <a:gd name="T20" fmla="*/ 186 w 672"/>
              <a:gd name="T21" fmla="*/ 40 h 278"/>
              <a:gd name="T22" fmla="*/ 164 w 672"/>
              <a:gd name="T23" fmla="*/ 68 h 278"/>
              <a:gd name="T24" fmla="*/ 161 w 672"/>
              <a:gd name="T25" fmla="*/ 73 h 278"/>
              <a:gd name="T26" fmla="*/ 160 w 672"/>
              <a:gd name="T27" fmla="*/ 74 h 278"/>
              <a:gd name="T28" fmla="*/ 160 w 672"/>
              <a:gd name="T29" fmla="*/ 73 h 278"/>
              <a:gd name="T30" fmla="*/ 147 w 672"/>
              <a:gd name="T31" fmla="*/ 104 h 278"/>
              <a:gd name="T32" fmla="*/ 135 w 672"/>
              <a:gd name="T33" fmla="*/ 177 h 278"/>
              <a:gd name="T34" fmla="*/ 95 w 672"/>
              <a:gd name="T35" fmla="*/ 168 h 278"/>
              <a:gd name="T36" fmla="*/ 11 w 672"/>
              <a:gd name="T37" fmla="*/ 278 h 278"/>
              <a:gd name="T38" fmla="*/ 672 w 672"/>
              <a:gd name="T39" fmla="*/ 27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72" h="278">
                <a:moveTo>
                  <a:pt x="672" y="278"/>
                </a:moveTo>
                <a:cubicBezTo>
                  <a:pt x="665" y="222"/>
                  <a:pt x="617" y="178"/>
                  <a:pt x="559" y="178"/>
                </a:cubicBezTo>
                <a:cubicBezTo>
                  <a:pt x="557" y="178"/>
                  <a:pt x="555" y="178"/>
                  <a:pt x="552" y="178"/>
                </a:cubicBezTo>
                <a:cubicBezTo>
                  <a:pt x="534" y="132"/>
                  <a:pt x="489" y="99"/>
                  <a:pt x="437" y="99"/>
                </a:cubicBezTo>
                <a:cubicBezTo>
                  <a:pt x="429" y="99"/>
                  <a:pt x="421" y="100"/>
                  <a:pt x="413" y="102"/>
                </a:cubicBezTo>
                <a:cubicBezTo>
                  <a:pt x="413" y="101"/>
                  <a:pt x="413" y="101"/>
                  <a:pt x="413" y="101"/>
                </a:cubicBezTo>
                <a:cubicBezTo>
                  <a:pt x="403" y="72"/>
                  <a:pt x="397" y="62"/>
                  <a:pt x="377" y="39"/>
                </a:cubicBezTo>
                <a:cubicBezTo>
                  <a:pt x="360" y="23"/>
                  <a:pt x="340" y="11"/>
                  <a:pt x="318" y="5"/>
                </a:cubicBezTo>
                <a:cubicBezTo>
                  <a:pt x="306" y="3"/>
                  <a:pt x="294" y="1"/>
                  <a:pt x="282" y="0"/>
                </a:cubicBezTo>
                <a:cubicBezTo>
                  <a:pt x="257" y="0"/>
                  <a:pt x="235" y="6"/>
                  <a:pt x="214" y="18"/>
                </a:cubicBezTo>
                <a:cubicBezTo>
                  <a:pt x="204" y="25"/>
                  <a:pt x="195" y="32"/>
                  <a:pt x="186" y="40"/>
                </a:cubicBezTo>
                <a:cubicBezTo>
                  <a:pt x="176" y="49"/>
                  <a:pt x="171" y="58"/>
                  <a:pt x="164" y="68"/>
                </a:cubicBezTo>
                <a:cubicBezTo>
                  <a:pt x="163" y="70"/>
                  <a:pt x="162" y="71"/>
                  <a:pt x="161" y="73"/>
                </a:cubicBezTo>
                <a:cubicBezTo>
                  <a:pt x="160" y="73"/>
                  <a:pt x="160" y="74"/>
                  <a:pt x="160" y="74"/>
                </a:cubicBezTo>
                <a:cubicBezTo>
                  <a:pt x="160" y="73"/>
                  <a:pt x="160" y="73"/>
                  <a:pt x="160" y="73"/>
                </a:cubicBezTo>
                <a:cubicBezTo>
                  <a:pt x="155" y="81"/>
                  <a:pt x="152" y="89"/>
                  <a:pt x="147" y="104"/>
                </a:cubicBezTo>
                <a:cubicBezTo>
                  <a:pt x="136" y="126"/>
                  <a:pt x="133" y="152"/>
                  <a:pt x="135" y="177"/>
                </a:cubicBezTo>
                <a:cubicBezTo>
                  <a:pt x="124" y="171"/>
                  <a:pt x="110" y="168"/>
                  <a:pt x="95" y="168"/>
                </a:cubicBezTo>
                <a:cubicBezTo>
                  <a:pt x="28" y="168"/>
                  <a:pt x="0" y="228"/>
                  <a:pt x="11" y="278"/>
                </a:cubicBezTo>
                <a:lnTo>
                  <a:pt x="672" y="278"/>
                </a:lnTo>
                <a:close/>
              </a:path>
            </a:pathLst>
          </a:custGeom>
          <a:solidFill>
            <a:srgbClr val="DAE7E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5" name="Freeform 83"/>
          <p:cNvSpPr/>
          <p:nvPr userDrawn="1">
            <p:custDataLst>
              <p:tags r:id="rId5"/>
            </p:custDataLst>
          </p:nvPr>
        </p:nvSpPr>
        <p:spPr bwMode="auto">
          <a:xfrm>
            <a:off x="9480519" y="372481"/>
            <a:ext cx="736600" cy="366183"/>
          </a:xfrm>
          <a:custGeom>
            <a:avLst/>
            <a:gdLst>
              <a:gd name="T0" fmla="*/ 7 w 867"/>
              <a:gd name="T1" fmla="*/ 433 h 433"/>
              <a:gd name="T2" fmla="*/ 0 w 867"/>
              <a:gd name="T3" fmla="*/ 384 h 433"/>
              <a:gd name="T4" fmla="*/ 26 w 867"/>
              <a:gd name="T5" fmla="*/ 287 h 433"/>
              <a:gd name="T6" fmla="*/ 140 w 867"/>
              <a:gd name="T7" fmla="*/ 199 h 433"/>
              <a:gd name="T8" fmla="*/ 252 w 867"/>
              <a:gd name="T9" fmla="*/ 199 h 433"/>
              <a:gd name="T10" fmla="*/ 291 w 867"/>
              <a:gd name="T11" fmla="*/ 212 h 433"/>
              <a:gd name="T12" fmla="*/ 295 w 867"/>
              <a:gd name="T13" fmla="*/ 143 h 433"/>
              <a:gd name="T14" fmla="*/ 340 w 867"/>
              <a:gd name="T15" fmla="*/ 66 h 433"/>
              <a:gd name="T16" fmla="*/ 378 w 867"/>
              <a:gd name="T17" fmla="*/ 37 h 433"/>
              <a:gd name="T18" fmla="*/ 489 w 867"/>
              <a:gd name="T19" fmla="*/ 0 h 433"/>
              <a:gd name="T20" fmla="*/ 601 w 867"/>
              <a:gd name="T21" fmla="*/ 37 h 433"/>
              <a:gd name="T22" fmla="*/ 601 w 867"/>
              <a:gd name="T23" fmla="*/ 38 h 433"/>
              <a:gd name="T24" fmla="*/ 689 w 867"/>
              <a:gd name="T25" fmla="*/ 150 h 433"/>
              <a:gd name="T26" fmla="*/ 689 w 867"/>
              <a:gd name="T27" fmla="*/ 250 h 433"/>
              <a:gd name="T28" fmla="*/ 679 w 867"/>
              <a:gd name="T29" fmla="*/ 277 h 433"/>
              <a:gd name="T30" fmla="*/ 720 w 867"/>
              <a:gd name="T31" fmla="*/ 272 h 433"/>
              <a:gd name="T32" fmla="*/ 859 w 867"/>
              <a:gd name="T33" fmla="*/ 433 h 433"/>
              <a:gd name="T34" fmla="*/ 7 w 867"/>
              <a:gd name="T35" fmla="*/ 433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6" h="432">
                <a:moveTo>
                  <a:pt x="7" y="433"/>
                </a:moveTo>
                <a:cubicBezTo>
                  <a:pt x="2" y="417"/>
                  <a:pt x="0" y="401"/>
                  <a:pt x="0" y="384"/>
                </a:cubicBezTo>
                <a:cubicBezTo>
                  <a:pt x="0" y="349"/>
                  <a:pt x="8" y="317"/>
                  <a:pt x="26" y="287"/>
                </a:cubicBezTo>
                <a:cubicBezTo>
                  <a:pt x="50" y="246"/>
                  <a:pt x="93" y="209"/>
                  <a:pt x="140" y="199"/>
                </a:cubicBezTo>
                <a:cubicBezTo>
                  <a:pt x="193" y="188"/>
                  <a:pt x="200" y="191"/>
                  <a:pt x="252" y="199"/>
                </a:cubicBezTo>
                <a:cubicBezTo>
                  <a:pt x="266" y="201"/>
                  <a:pt x="279" y="206"/>
                  <a:pt x="291" y="212"/>
                </a:cubicBezTo>
                <a:cubicBezTo>
                  <a:pt x="288" y="189"/>
                  <a:pt x="289" y="166"/>
                  <a:pt x="295" y="143"/>
                </a:cubicBezTo>
                <a:cubicBezTo>
                  <a:pt x="304" y="113"/>
                  <a:pt x="319" y="88"/>
                  <a:pt x="340" y="66"/>
                </a:cubicBezTo>
                <a:cubicBezTo>
                  <a:pt x="352" y="54"/>
                  <a:pt x="364" y="45"/>
                  <a:pt x="378" y="37"/>
                </a:cubicBezTo>
                <a:cubicBezTo>
                  <a:pt x="410" y="14"/>
                  <a:pt x="449" y="0"/>
                  <a:pt x="489" y="0"/>
                </a:cubicBezTo>
                <a:cubicBezTo>
                  <a:pt x="530" y="0"/>
                  <a:pt x="569" y="14"/>
                  <a:pt x="601" y="37"/>
                </a:cubicBezTo>
                <a:cubicBezTo>
                  <a:pt x="601" y="38"/>
                  <a:pt x="601" y="38"/>
                  <a:pt x="601" y="38"/>
                </a:cubicBezTo>
                <a:cubicBezTo>
                  <a:pt x="646" y="59"/>
                  <a:pt x="673" y="106"/>
                  <a:pt x="689" y="150"/>
                </a:cubicBezTo>
                <a:cubicBezTo>
                  <a:pt x="699" y="180"/>
                  <a:pt x="696" y="220"/>
                  <a:pt x="689" y="250"/>
                </a:cubicBezTo>
                <a:cubicBezTo>
                  <a:pt x="686" y="259"/>
                  <a:pt x="683" y="268"/>
                  <a:pt x="679" y="277"/>
                </a:cubicBezTo>
                <a:cubicBezTo>
                  <a:pt x="691" y="274"/>
                  <a:pt x="705" y="272"/>
                  <a:pt x="720" y="272"/>
                </a:cubicBezTo>
                <a:cubicBezTo>
                  <a:pt x="821" y="272"/>
                  <a:pt x="867" y="356"/>
                  <a:pt x="859" y="433"/>
                </a:cubicBezTo>
                <a:lnTo>
                  <a:pt x="7" y="433"/>
                </a:lnTo>
                <a:close/>
              </a:path>
            </a:pathLst>
          </a:custGeom>
          <a:solidFill>
            <a:srgbClr val="CC8C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6" name="Freeform 84"/>
          <p:cNvSpPr/>
          <p:nvPr userDrawn="1">
            <p:custDataLst>
              <p:tags r:id="rId6"/>
            </p:custDataLst>
          </p:nvPr>
        </p:nvSpPr>
        <p:spPr bwMode="auto">
          <a:xfrm>
            <a:off x="10864819" y="241248"/>
            <a:ext cx="1200151" cy="488949"/>
          </a:xfrm>
          <a:custGeom>
            <a:avLst/>
            <a:gdLst>
              <a:gd name="T0" fmla="*/ 1413 w 1413"/>
              <a:gd name="T1" fmla="*/ 578 h 578"/>
              <a:gd name="T2" fmla="*/ 1216 w 1413"/>
              <a:gd name="T3" fmla="*/ 375 h 578"/>
              <a:gd name="T4" fmla="*/ 992 w 1413"/>
              <a:gd name="T5" fmla="*/ 410 h 578"/>
              <a:gd name="T6" fmla="*/ 987 w 1413"/>
              <a:gd name="T7" fmla="*/ 402 h 578"/>
              <a:gd name="T8" fmla="*/ 781 w 1413"/>
              <a:gd name="T9" fmla="*/ 266 h 578"/>
              <a:gd name="T10" fmla="*/ 782 w 1413"/>
              <a:gd name="T11" fmla="*/ 263 h 578"/>
              <a:gd name="T12" fmla="*/ 519 w 1413"/>
              <a:gd name="T13" fmla="*/ 0 h 578"/>
              <a:gd name="T14" fmla="*/ 256 w 1413"/>
              <a:gd name="T15" fmla="*/ 263 h 578"/>
              <a:gd name="T16" fmla="*/ 275 w 1413"/>
              <a:gd name="T17" fmla="*/ 358 h 578"/>
              <a:gd name="T18" fmla="*/ 236 w 1413"/>
              <a:gd name="T19" fmla="*/ 355 h 578"/>
              <a:gd name="T20" fmla="*/ 0 w 1413"/>
              <a:gd name="T21" fmla="*/ 578 h 578"/>
              <a:gd name="T22" fmla="*/ 1413 w 1413"/>
              <a:gd name="T23" fmla="*/ 578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13" h="578">
                <a:moveTo>
                  <a:pt x="1413" y="578"/>
                </a:moveTo>
                <a:cubicBezTo>
                  <a:pt x="1388" y="483"/>
                  <a:pt x="1315" y="403"/>
                  <a:pt x="1216" y="375"/>
                </a:cubicBezTo>
                <a:cubicBezTo>
                  <a:pt x="1137" y="354"/>
                  <a:pt x="1056" y="369"/>
                  <a:pt x="992" y="410"/>
                </a:cubicBezTo>
                <a:cubicBezTo>
                  <a:pt x="990" y="407"/>
                  <a:pt x="989" y="404"/>
                  <a:pt x="987" y="402"/>
                </a:cubicBezTo>
                <a:cubicBezTo>
                  <a:pt x="943" y="327"/>
                  <a:pt x="865" y="277"/>
                  <a:pt x="781" y="266"/>
                </a:cubicBezTo>
                <a:cubicBezTo>
                  <a:pt x="781" y="265"/>
                  <a:pt x="782" y="264"/>
                  <a:pt x="782" y="263"/>
                </a:cubicBezTo>
                <a:cubicBezTo>
                  <a:pt x="782" y="119"/>
                  <a:pt x="662" y="0"/>
                  <a:pt x="519" y="0"/>
                </a:cubicBezTo>
                <a:cubicBezTo>
                  <a:pt x="376" y="0"/>
                  <a:pt x="256" y="119"/>
                  <a:pt x="256" y="263"/>
                </a:cubicBezTo>
                <a:cubicBezTo>
                  <a:pt x="256" y="296"/>
                  <a:pt x="263" y="328"/>
                  <a:pt x="275" y="358"/>
                </a:cubicBezTo>
                <a:cubicBezTo>
                  <a:pt x="262" y="356"/>
                  <a:pt x="250" y="355"/>
                  <a:pt x="236" y="355"/>
                </a:cubicBezTo>
                <a:cubicBezTo>
                  <a:pt x="88" y="355"/>
                  <a:pt x="9" y="463"/>
                  <a:pt x="0" y="578"/>
                </a:cubicBezTo>
                <a:lnTo>
                  <a:pt x="1413" y="578"/>
                </a:lnTo>
                <a:close/>
              </a:path>
            </a:pathLst>
          </a:custGeom>
          <a:solidFill>
            <a:srgbClr val="FFC0A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7" name="Freeform 85"/>
          <p:cNvSpPr/>
          <p:nvPr userDrawn="1">
            <p:custDataLst>
              <p:tags r:id="rId7"/>
            </p:custDataLst>
          </p:nvPr>
        </p:nvSpPr>
        <p:spPr bwMode="auto">
          <a:xfrm>
            <a:off x="10039319" y="80381"/>
            <a:ext cx="1094317" cy="543983"/>
          </a:xfrm>
          <a:custGeom>
            <a:avLst/>
            <a:gdLst>
              <a:gd name="T0" fmla="*/ 1285 w 1288"/>
              <a:gd name="T1" fmla="*/ 644 h 644"/>
              <a:gd name="T2" fmla="*/ 1255 w 1288"/>
              <a:gd name="T3" fmla="*/ 509 h 644"/>
              <a:gd name="T4" fmla="*/ 1030 w 1288"/>
              <a:gd name="T5" fmla="*/ 434 h 644"/>
              <a:gd name="T6" fmla="*/ 988 w 1288"/>
              <a:gd name="T7" fmla="*/ 420 h 644"/>
              <a:gd name="T8" fmla="*/ 988 w 1288"/>
              <a:gd name="T9" fmla="*/ 407 h 644"/>
              <a:gd name="T10" fmla="*/ 809 w 1288"/>
              <a:gd name="T11" fmla="*/ 228 h 644"/>
              <a:gd name="T12" fmla="*/ 727 w 1288"/>
              <a:gd name="T13" fmla="*/ 248 h 644"/>
              <a:gd name="T14" fmla="*/ 740 w 1288"/>
              <a:gd name="T15" fmla="*/ 183 h 644"/>
              <a:gd name="T16" fmla="*/ 715 w 1288"/>
              <a:gd name="T17" fmla="*/ 92 h 644"/>
              <a:gd name="T18" fmla="*/ 650 w 1288"/>
              <a:gd name="T19" fmla="*/ 27 h 644"/>
              <a:gd name="T20" fmla="*/ 607 w 1288"/>
              <a:gd name="T21" fmla="*/ 9 h 644"/>
              <a:gd name="T22" fmla="*/ 511 w 1288"/>
              <a:gd name="T23" fmla="*/ 9 h 644"/>
              <a:gd name="T24" fmla="*/ 473 w 1288"/>
              <a:gd name="T25" fmla="*/ 22 h 644"/>
              <a:gd name="T26" fmla="*/ 436 w 1288"/>
              <a:gd name="T27" fmla="*/ 39 h 644"/>
              <a:gd name="T28" fmla="*/ 352 w 1288"/>
              <a:gd name="T29" fmla="*/ 148 h 644"/>
              <a:gd name="T30" fmla="*/ 348 w 1288"/>
              <a:gd name="T31" fmla="*/ 227 h 644"/>
              <a:gd name="T32" fmla="*/ 258 w 1288"/>
              <a:gd name="T33" fmla="*/ 232 h 644"/>
              <a:gd name="T34" fmla="*/ 172 w 1288"/>
              <a:gd name="T35" fmla="*/ 282 h 644"/>
              <a:gd name="T36" fmla="*/ 125 w 1288"/>
              <a:gd name="T37" fmla="*/ 460 h 644"/>
              <a:gd name="T38" fmla="*/ 128 w 1288"/>
              <a:gd name="T39" fmla="*/ 468 h 644"/>
              <a:gd name="T40" fmla="*/ 97 w 1288"/>
              <a:gd name="T41" fmla="*/ 490 h 644"/>
              <a:gd name="T42" fmla="*/ 8 w 1288"/>
              <a:gd name="T43" fmla="*/ 644 h 644"/>
              <a:gd name="T44" fmla="*/ 1285 w 1288"/>
              <a:gd name="T45" fmla="*/ 644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8" h="644">
                <a:moveTo>
                  <a:pt x="1285" y="644"/>
                </a:moveTo>
                <a:cubicBezTo>
                  <a:pt x="1288" y="599"/>
                  <a:pt x="1278" y="552"/>
                  <a:pt x="1255" y="509"/>
                </a:cubicBezTo>
                <a:cubicBezTo>
                  <a:pt x="1203" y="410"/>
                  <a:pt x="1107" y="398"/>
                  <a:pt x="1030" y="434"/>
                </a:cubicBezTo>
                <a:cubicBezTo>
                  <a:pt x="1016" y="430"/>
                  <a:pt x="1002" y="425"/>
                  <a:pt x="988" y="420"/>
                </a:cubicBezTo>
                <a:cubicBezTo>
                  <a:pt x="988" y="416"/>
                  <a:pt x="988" y="412"/>
                  <a:pt x="988" y="407"/>
                </a:cubicBezTo>
                <a:cubicBezTo>
                  <a:pt x="988" y="309"/>
                  <a:pt x="907" y="228"/>
                  <a:pt x="809" y="228"/>
                </a:cubicBezTo>
                <a:cubicBezTo>
                  <a:pt x="780" y="228"/>
                  <a:pt x="752" y="235"/>
                  <a:pt x="727" y="248"/>
                </a:cubicBezTo>
                <a:cubicBezTo>
                  <a:pt x="735" y="228"/>
                  <a:pt x="740" y="206"/>
                  <a:pt x="740" y="183"/>
                </a:cubicBezTo>
                <a:cubicBezTo>
                  <a:pt x="740" y="150"/>
                  <a:pt x="731" y="120"/>
                  <a:pt x="715" y="92"/>
                </a:cubicBezTo>
                <a:cubicBezTo>
                  <a:pt x="699" y="65"/>
                  <a:pt x="677" y="43"/>
                  <a:pt x="650" y="27"/>
                </a:cubicBezTo>
                <a:cubicBezTo>
                  <a:pt x="636" y="21"/>
                  <a:pt x="622" y="15"/>
                  <a:pt x="607" y="9"/>
                </a:cubicBezTo>
                <a:cubicBezTo>
                  <a:pt x="575" y="0"/>
                  <a:pt x="543" y="0"/>
                  <a:pt x="511" y="9"/>
                </a:cubicBezTo>
                <a:cubicBezTo>
                  <a:pt x="498" y="11"/>
                  <a:pt x="485" y="16"/>
                  <a:pt x="473" y="22"/>
                </a:cubicBezTo>
                <a:cubicBezTo>
                  <a:pt x="460" y="27"/>
                  <a:pt x="447" y="32"/>
                  <a:pt x="436" y="39"/>
                </a:cubicBezTo>
                <a:cubicBezTo>
                  <a:pt x="395" y="63"/>
                  <a:pt x="364" y="102"/>
                  <a:pt x="352" y="148"/>
                </a:cubicBezTo>
                <a:cubicBezTo>
                  <a:pt x="344" y="175"/>
                  <a:pt x="344" y="202"/>
                  <a:pt x="348" y="227"/>
                </a:cubicBezTo>
                <a:cubicBezTo>
                  <a:pt x="318" y="222"/>
                  <a:pt x="288" y="221"/>
                  <a:pt x="258" y="232"/>
                </a:cubicBezTo>
                <a:cubicBezTo>
                  <a:pt x="224" y="244"/>
                  <a:pt x="197" y="255"/>
                  <a:pt x="172" y="282"/>
                </a:cubicBezTo>
                <a:cubicBezTo>
                  <a:pt x="127" y="330"/>
                  <a:pt x="107" y="395"/>
                  <a:pt x="125" y="460"/>
                </a:cubicBezTo>
                <a:cubicBezTo>
                  <a:pt x="126" y="463"/>
                  <a:pt x="127" y="465"/>
                  <a:pt x="128" y="468"/>
                </a:cubicBezTo>
                <a:cubicBezTo>
                  <a:pt x="117" y="474"/>
                  <a:pt x="106" y="482"/>
                  <a:pt x="97" y="490"/>
                </a:cubicBezTo>
                <a:cubicBezTo>
                  <a:pt x="29" y="511"/>
                  <a:pt x="0" y="581"/>
                  <a:pt x="8" y="644"/>
                </a:cubicBezTo>
                <a:lnTo>
                  <a:pt x="1285" y="644"/>
                </a:lnTo>
                <a:close/>
              </a:path>
            </a:pathLst>
          </a:custGeom>
          <a:solidFill>
            <a:srgbClr val="6E485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8" name="Freeform 86"/>
          <p:cNvSpPr>
            <a:spLocks noEditPoints="1"/>
          </p:cNvSpPr>
          <p:nvPr userDrawn="1">
            <p:custDataLst>
              <p:tags r:id="rId8"/>
            </p:custDataLst>
          </p:nvPr>
        </p:nvSpPr>
        <p:spPr bwMode="auto">
          <a:xfrm>
            <a:off x="9565185" y="952448"/>
            <a:ext cx="21167" cy="1513416"/>
          </a:xfrm>
          <a:custGeom>
            <a:avLst/>
            <a:gdLst>
              <a:gd name="T0" fmla="*/ 24 w 24"/>
              <a:gd name="T1" fmla="*/ 1780 h 1792"/>
              <a:gd name="T2" fmla="*/ 0 w 24"/>
              <a:gd name="T3" fmla="*/ 1728 h 1792"/>
              <a:gd name="T4" fmla="*/ 0 w 24"/>
              <a:gd name="T5" fmla="*/ 1728 h 1792"/>
              <a:gd name="T6" fmla="*/ 24 w 24"/>
              <a:gd name="T7" fmla="*/ 1676 h 1792"/>
              <a:gd name="T8" fmla="*/ 0 w 24"/>
              <a:gd name="T9" fmla="*/ 1624 h 1792"/>
              <a:gd name="T10" fmla="*/ 0 w 24"/>
              <a:gd name="T11" fmla="*/ 1624 h 1792"/>
              <a:gd name="T12" fmla="*/ 24 w 24"/>
              <a:gd name="T13" fmla="*/ 1572 h 1792"/>
              <a:gd name="T14" fmla="*/ 0 w 24"/>
              <a:gd name="T15" fmla="*/ 1520 h 1792"/>
              <a:gd name="T16" fmla="*/ 0 w 24"/>
              <a:gd name="T17" fmla="*/ 1520 h 1792"/>
              <a:gd name="T18" fmla="*/ 24 w 24"/>
              <a:gd name="T19" fmla="*/ 1468 h 1792"/>
              <a:gd name="T20" fmla="*/ 0 w 24"/>
              <a:gd name="T21" fmla="*/ 1416 h 1792"/>
              <a:gd name="T22" fmla="*/ 0 w 24"/>
              <a:gd name="T23" fmla="*/ 1416 h 1792"/>
              <a:gd name="T24" fmla="*/ 24 w 24"/>
              <a:gd name="T25" fmla="*/ 1364 h 1792"/>
              <a:gd name="T26" fmla="*/ 0 w 24"/>
              <a:gd name="T27" fmla="*/ 1312 h 1792"/>
              <a:gd name="T28" fmla="*/ 0 w 24"/>
              <a:gd name="T29" fmla="*/ 1312 h 1792"/>
              <a:gd name="T30" fmla="*/ 24 w 24"/>
              <a:gd name="T31" fmla="*/ 1260 h 1792"/>
              <a:gd name="T32" fmla="*/ 0 w 24"/>
              <a:gd name="T33" fmla="*/ 1208 h 1792"/>
              <a:gd name="T34" fmla="*/ 0 w 24"/>
              <a:gd name="T35" fmla="*/ 1208 h 1792"/>
              <a:gd name="T36" fmla="*/ 24 w 24"/>
              <a:gd name="T37" fmla="*/ 1156 h 1792"/>
              <a:gd name="T38" fmla="*/ 0 w 24"/>
              <a:gd name="T39" fmla="*/ 1104 h 1792"/>
              <a:gd name="T40" fmla="*/ 0 w 24"/>
              <a:gd name="T41" fmla="*/ 1104 h 1792"/>
              <a:gd name="T42" fmla="*/ 24 w 24"/>
              <a:gd name="T43" fmla="*/ 1052 h 1792"/>
              <a:gd name="T44" fmla="*/ 0 w 24"/>
              <a:gd name="T45" fmla="*/ 1000 h 1792"/>
              <a:gd name="T46" fmla="*/ 0 w 24"/>
              <a:gd name="T47" fmla="*/ 1000 h 1792"/>
              <a:gd name="T48" fmla="*/ 24 w 24"/>
              <a:gd name="T49" fmla="*/ 948 h 1792"/>
              <a:gd name="T50" fmla="*/ 0 w 24"/>
              <a:gd name="T51" fmla="*/ 896 h 1792"/>
              <a:gd name="T52" fmla="*/ 0 w 24"/>
              <a:gd name="T53" fmla="*/ 896 h 1792"/>
              <a:gd name="T54" fmla="*/ 24 w 24"/>
              <a:gd name="T55" fmla="*/ 844 h 1792"/>
              <a:gd name="T56" fmla="*/ 0 w 24"/>
              <a:gd name="T57" fmla="*/ 792 h 1792"/>
              <a:gd name="T58" fmla="*/ 0 w 24"/>
              <a:gd name="T59" fmla="*/ 792 h 1792"/>
              <a:gd name="T60" fmla="*/ 24 w 24"/>
              <a:gd name="T61" fmla="*/ 740 h 1792"/>
              <a:gd name="T62" fmla="*/ 0 w 24"/>
              <a:gd name="T63" fmla="*/ 688 h 1792"/>
              <a:gd name="T64" fmla="*/ 0 w 24"/>
              <a:gd name="T65" fmla="*/ 688 h 1792"/>
              <a:gd name="T66" fmla="*/ 24 w 24"/>
              <a:gd name="T67" fmla="*/ 636 h 1792"/>
              <a:gd name="T68" fmla="*/ 0 w 24"/>
              <a:gd name="T69" fmla="*/ 584 h 1792"/>
              <a:gd name="T70" fmla="*/ 0 w 24"/>
              <a:gd name="T71" fmla="*/ 584 h 1792"/>
              <a:gd name="T72" fmla="*/ 24 w 24"/>
              <a:gd name="T73" fmla="*/ 532 h 1792"/>
              <a:gd name="T74" fmla="*/ 0 w 24"/>
              <a:gd name="T75" fmla="*/ 480 h 1792"/>
              <a:gd name="T76" fmla="*/ 0 w 24"/>
              <a:gd name="T77" fmla="*/ 480 h 1792"/>
              <a:gd name="T78" fmla="*/ 24 w 24"/>
              <a:gd name="T79" fmla="*/ 428 h 1792"/>
              <a:gd name="T80" fmla="*/ 0 w 24"/>
              <a:gd name="T81" fmla="*/ 376 h 1792"/>
              <a:gd name="T82" fmla="*/ 0 w 24"/>
              <a:gd name="T83" fmla="*/ 376 h 1792"/>
              <a:gd name="T84" fmla="*/ 24 w 24"/>
              <a:gd name="T85" fmla="*/ 324 h 1792"/>
              <a:gd name="T86" fmla="*/ 0 w 24"/>
              <a:gd name="T87" fmla="*/ 272 h 1792"/>
              <a:gd name="T88" fmla="*/ 0 w 24"/>
              <a:gd name="T89" fmla="*/ 272 h 1792"/>
              <a:gd name="T90" fmla="*/ 24 w 24"/>
              <a:gd name="T91" fmla="*/ 220 h 1792"/>
              <a:gd name="T92" fmla="*/ 0 w 24"/>
              <a:gd name="T93" fmla="*/ 168 h 1792"/>
              <a:gd name="T94" fmla="*/ 0 w 24"/>
              <a:gd name="T95" fmla="*/ 168 h 1792"/>
              <a:gd name="T96" fmla="*/ 24 w 24"/>
              <a:gd name="T97" fmla="*/ 116 h 1792"/>
              <a:gd name="T98" fmla="*/ 0 w 24"/>
              <a:gd name="T99" fmla="*/ 64 h 1792"/>
              <a:gd name="T100" fmla="*/ 0 w 24"/>
              <a:gd name="T101" fmla="*/ 64 h 1792"/>
              <a:gd name="T102" fmla="*/ 24 w 24"/>
              <a:gd name="T103" fmla="*/ 12 h 1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 h="1792">
                <a:moveTo>
                  <a:pt x="0" y="1780"/>
                </a:moveTo>
                <a:cubicBezTo>
                  <a:pt x="0" y="1780"/>
                  <a:pt x="0" y="1780"/>
                  <a:pt x="0" y="1780"/>
                </a:cubicBezTo>
                <a:cubicBezTo>
                  <a:pt x="0" y="1787"/>
                  <a:pt x="5" y="1792"/>
                  <a:pt x="12" y="1792"/>
                </a:cubicBezTo>
                <a:cubicBezTo>
                  <a:pt x="19" y="1792"/>
                  <a:pt x="24" y="1787"/>
                  <a:pt x="24" y="1780"/>
                </a:cubicBezTo>
                <a:cubicBezTo>
                  <a:pt x="24" y="1773"/>
                  <a:pt x="19" y="1768"/>
                  <a:pt x="12" y="1768"/>
                </a:cubicBezTo>
                <a:cubicBezTo>
                  <a:pt x="5" y="1768"/>
                  <a:pt x="0" y="1773"/>
                  <a:pt x="0" y="1780"/>
                </a:cubicBezTo>
                <a:close/>
                <a:moveTo>
                  <a:pt x="0" y="1728"/>
                </a:moveTo>
                <a:cubicBezTo>
                  <a:pt x="0" y="1728"/>
                  <a:pt x="0" y="1728"/>
                  <a:pt x="0" y="1728"/>
                </a:cubicBezTo>
                <a:cubicBezTo>
                  <a:pt x="0" y="1735"/>
                  <a:pt x="5" y="1740"/>
                  <a:pt x="12" y="1740"/>
                </a:cubicBezTo>
                <a:cubicBezTo>
                  <a:pt x="19" y="1740"/>
                  <a:pt x="24" y="1735"/>
                  <a:pt x="24" y="1728"/>
                </a:cubicBezTo>
                <a:cubicBezTo>
                  <a:pt x="24" y="1721"/>
                  <a:pt x="19" y="1716"/>
                  <a:pt x="12" y="1716"/>
                </a:cubicBezTo>
                <a:cubicBezTo>
                  <a:pt x="5" y="1716"/>
                  <a:pt x="0" y="1721"/>
                  <a:pt x="0" y="1728"/>
                </a:cubicBezTo>
                <a:close/>
                <a:moveTo>
                  <a:pt x="0" y="1676"/>
                </a:moveTo>
                <a:cubicBezTo>
                  <a:pt x="0" y="1676"/>
                  <a:pt x="0" y="1676"/>
                  <a:pt x="0" y="1676"/>
                </a:cubicBezTo>
                <a:cubicBezTo>
                  <a:pt x="0" y="1683"/>
                  <a:pt x="5" y="1688"/>
                  <a:pt x="12" y="1688"/>
                </a:cubicBezTo>
                <a:cubicBezTo>
                  <a:pt x="19" y="1688"/>
                  <a:pt x="24" y="1683"/>
                  <a:pt x="24" y="1676"/>
                </a:cubicBezTo>
                <a:cubicBezTo>
                  <a:pt x="24" y="1669"/>
                  <a:pt x="19" y="1664"/>
                  <a:pt x="12" y="1664"/>
                </a:cubicBezTo>
                <a:cubicBezTo>
                  <a:pt x="5" y="1664"/>
                  <a:pt x="0" y="1669"/>
                  <a:pt x="0" y="1676"/>
                </a:cubicBezTo>
                <a:close/>
                <a:moveTo>
                  <a:pt x="0" y="1624"/>
                </a:moveTo>
                <a:cubicBezTo>
                  <a:pt x="0" y="1624"/>
                  <a:pt x="0" y="1624"/>
                  <a:pt x="0" y="1624"/>
                </a:cubicBezTo>
                <a:cubicBezTo>
                  <a:pt x="0" y="1631"/>
                  <a:pt x="5" y="1636"/>
                  <a:pt x="12" y="1636"/>
                </a:cubicBezTo>
                <a:cubicBezTo>
                  <a:pt x="19" y="1636"/>
                  <a:pt x="24" y="1631"/>
                  <a:pt x="24" y="1624"/>
                </a:cubicBezTo>
                <a:cubicBezTo>
                  <a:pt x="24" y="1617"/>
                  <a:pt x="19" y="1612"/>
                  <a:pt x="12" y="1612"/>
                </a:cubicBezTo>
                <a:cubicBezTo>
                  <a:pt x="5" y="1612"/>
                  <a:pt x="0" y="1617"/>
                  <a:pt x="0" y="1624"/>
                </a:cubicBezTo>
                <a:close/>
                <a:moveTo>
                  <a:pt x="0" y="1572"/>
                </a:moveTo>
                <a:cubicBezTo>
                  <a:pt x="0" y="1572"/>
                  <a:pt x="0" y="1572"/>
                  <a:pt x="0" y="1572"/>
                </a:cubicBezTo>
                <a:cubicBezTo>
                  <a:pt x="0" y="1579"/>
                  <a:pt x="5" y="1584"/>
                  <a:pt x="12" y="1584"/>
                </a:cubicBezTo>
                <a:cubicBezTo>
                  <a:pt x="19" y="1584"/>
                  <a:pt x="24" y="1579"/>
                  <a:pt x="24" y="1572"/>
                </a:cubicBezTo>
                <a:cubicBezTo>
                  <a:pt x="24" y="1565"/>
                  <a:pt x="19" y="1560"/>
                  <a:pt x="12" y="1560"/>
                </a:cubicBezTo>
                <a:cubicBezTo>
                  <a:pt x="5" y="1560"/>
                  <a:pt x="0" y="1565"/>
                  <a:pt x="0" y="1572"/>
                </a:cubicBezTo>
                <a:close/>
                <a:moveTo>
                  <a:pt x="0" y="1520"/>
                </a:moveTo>
                <a:cubicBezTo>
                  <a:pt x="0" y="1520"/>
                  <a:pt x="0" y="1520"/>
                  <a:pt x="0" y="1520"/>
                </a:cubicBezTo>
                <a:cubicBezTo>
                  <a:pt x="0" y="1527"/>
                  <a:pt x="5" y="1532"/>
                  <a:pt x="12" y="1532"/>
                </a:cubicBezTo>
                <a:cubicBezTo>
                  <a:pt x="19" y="1532"/>
                  <a:pt x="24" y="1527"/>
                  <a:pt x="24" y="1520"/>
                </a:cubicBezTo>
                <a:cubicBezTo>
                  <a:pt x="24" y="1513"/>
                  <a:pt x="19" y="1508"/>
                  <a:pt x="12" y="1508"/>
                </a:cubicBezTo>
                <a:cubicBezTo>
                  <a:pt x="5" y="1508"/>
                  <a:pt x="0" y="1513"/>
                  <a:pt x="0" y="1520"/>
                </a:cubicBezTo>
                <a:close/>
                <a:moveTo>
                  <a:pt x="0" y="1468"/>
                </a:moveTo>
                <a:cubicBezTo>
                  <a:pt x="0" y="1468"/>
                  <a:pt x="0" y="1468"/>
                  <a:pt x="0" y="1468"/>
                </a:cubicBezTo>
                <a:cubicBezTo>
                  <a:pt x="0" y="1475"/>
                  <a:pt x="5" y="1480"/>
                  <a:pt x="12" y="1480"/>
                </a:cubicBezTo>
                <a:cubicBezTo>
                  <a:pt x="19" y="1480"/>
                  <a:pt x="24" y="1475"/>
                  <a:pt x="24" y="1468"/>
                </a:cubicBezTo>
                <a:cubicBezTo>
                  <a:pt x="24" y="1461"/>
                  <a:pt x="19" y="1456"/>
                  <a:pt x="12" y="1456"/>
                </a:cubicBezTo>
                <a:cubicBezTo>
                  <a:pt x="5" y="1456"/>
                  <a:pt x="0" y="1461"/>
                  <a:pt x="0" y="1468"/>
                </a:cubicBezTo>
                <a:close/>
                <a:moveTo>
                  <a:pt x="0" y="1416"/>
                </a:moveTo>
                <a:cubicBezTo>
                  <a:pt x="0" y="1416"/>
                  <a:pt x="0" y="1416"/>
                  <a:pt x="0" y="1416"/>
                </a:cubicBezTo>
                <a:cubicBezTo>
                  <a:pt x="0" y="1423"/>
                  <a:pt x="5" y="1428"/>
                  <a:pt x="12" y="1428"/>
                </a:cubicBezTo>
                <a:cubicBezTo>
                  <a:pt x="19" y="1428"/>
                  <a:pt x="24" y="1423"/>
                  <a:pt x="24" y="1416"/>
                </a:cubicBezTo>
                <a:cubicBezTo>
                  <a:pt x="24" y="1409"/>
                  <a:pt x="19" y="1404"/>
                  <a:pt x="12" y="1404"/>
                </a:cubicBezTo>
                <a:cubicBezTo>
                  <a:pt x="5" y="1404"/>
                  <a:pt x="0" y="1409"/>
                  <a:pt x="0" y="1416"/>
                </a:cubicBezTo>
                <a:close/>
                <a:moveTo>
                  <a:pt x="0" y="1364"/>
                </a:moveTo>
                <a:cubicBezTo>
                  <a:pt x="0" y="1364"/>
                  <a:pt x="0" y="1364"/>
                  <a:pt x="0" y="1364"/>
                </a:cubicBezTo>
                <a:cubicBezTo>
                  <a:pt x="0" y="1371"/>
                  <a:pt x="5" y="1376"/>
                  <a:pt x="12" y="1376"/>
                </a:cubicBezTo>
                <a:cubicBezTo>
                  <a:pt x="19" y="1376"/>
                  <a:pt x="24" y="1371"/>
                  <a:pt x="24" y="1364"/>
                </a:cubicBezTo>
                <a:cubicBezTo>
                  <a:pt x="24" y="1357"/>
                  <a:pt x="19" y="1352"/>
                  <a:pt x="12" y="1352"/>
                </a:cubicBezTo>
                <a:cubicBezTo>
                  <a:pt x="5" y="1352"/>
                  <a:pt x="0" y="1357"/>
                  <a:pt x="0" y="1364"/>
                </a:cubicBezTo>
                <a:close/>
                <a:moveTo>
                  <a:pt x="0" y="1312"/>
                </a:moveTo>
                <a:cubicBezTo>
                  <a:pt x="0" y="1312"/>
                  <a:pt x="0" y="1312"/>
                  <a:pt x="0" y="1312"/>
                </a:cubicBezTo>
                <a:cubicBezTo>
                  <a:pt x="0" y="1319"/>
                  <a:pt x="5" y="1324"/>
                  <a:pt x="12" y="1324"/>
                </a:cubicBezTo>
                <a:cubicBezTo>
                  <a:pt x="19" y="1324"/>
                  <a:pt x="24" y="1319"/>
                  <a:pt x="24" y="1312"/>
                </a:cubicBezTo>
                <a:cubicBezTo>
                  <a:pt x="24" y="1305"/>
                  <a:pt x="19" y="1300"/>
                  <a:pt x="12" y="1300"/>
                </a:cubicBezTo>
                <a:cubicBezTo>
                  <a:pt x="5" y="1300"/>
                  <a:pt x="0" y="1305"/>
                  <a:pt x="0" y="1312"/>
                </a:cubicBezTo>
                <a:close/>
                <a:moveTo>
                  <a:pt x="0" y="1260"/>
                </a:moveTo>
                <a:cubicBezTo>
                  <a:pt x="0" y="1260"/>
                  <a:pt x="0" y="1260"/>
                  <a:pt x="0" y="1260"/>
                </a:cubicBezTo>
                <a:cubicBezTo>
                  <a:pt x="0" y="1267"/>
                  <a:pt x="5" y="1272"/>
                  <a:pt x="12" y="1272"/>
                </a:cubicBezTo>
                <a:cubicBezTo>
                  <a:pt x="19" y="1272"/>
                  <a:pt x="24" y="1267"/>
                  <a:pt x="24" y="1260"/>
                </a:cubicBezTo>
                <a:cubicBezTo>
                  <a:pt x="24" y="1253"/>
                  <a:pt x="19" y="1248"/>
                  <a:pt x="12" y="1248"/>
                </a:cubicBezTo>
                <a:cubicBezTo>
                  <a:pt x="5" y="1248"/>
                  <a:pt x="0" y="1253"/>
                  <a:pt x="0" y="1260"/>
                </a:cubicBezTo>
                <a:close/>
                <a:moveTo>
                  <a:pt x="0" y="1208"/>
                </a:moveTo>
                <a:cubicBezTo>
                  <a:pt x="0" y="1208"/>
                  <a:pt x="0" y="1208"/>
                  <a:pt x="0" y="1208"/>
                </a:cubicBezTo>
                <a:cubicBezTo>
                  <a:pt x="0" y="1215"/>
                  <a:pt x="5" y="1220"/>
                  <a:pt x="12" y="1220"/>
                </a:cubicBezTo>
                <a:cubicBezTo>
                  <a:pt x="19" y="1220"/>
                  <a:pt x="24" y="1215"/>
                  <a:pt x="24" y="1208"/>
                </a:cubicBezTo>
                <a:cubicBezTo>
                  <a:pt x="24" y="1201"/>
                  <a:pt x="19" y="1196"/>
                  <a:pt x="12" y="1196"/>
                </a:cubicBezTo>
                <a:cubicBezTo>
                  <a:pt x="5" y="1196"/>
                  <a:pt x="0" y="1201"/>
                  <a:pt x="0" y="1208"/>
                </a:cubicBezTo>
                <a:close/>
                <a:moveTo>
                  <a:pt x="0" y="1156"/>
                </a:moveTo>
                <a:cubicBezTo>
                  <a:pt x="0" y="1156"/>
                  <a:pt x="0" y="1156"/>
                  <a:pt x="0" y="1156"/>
                </a:cubicBezTo>
                <a:cubicBezTo>
                  <a:pt x="0" y="1163"/>
                  <a:pt x="5" y="1168"/>
                  <a:pt x="12" y="1168"/>
                </a:cubicBezTo>
                <a:cubicBezTo>
                  <a:pt x="19" y="1168"/>
                  <a:pt x="24" y="1163"/>
                  <a:pt x="24" y="1156"/>
                </a:cubicBezTo>
                <a:cubicBezTo>
                  <a:pt x="24" y="1149"/>
                  <a:pt x="19" y="1144"/>
                  <a:pt x="12" y="1144"/>
                </a:cubicBezTo>
                <a:cubicBezTo>
                  <a:pt x="5" y="1144"/>
                  <a:pt x="0" y="1149"/>
                  <a:pt x="0" y="1156"/>
                </a:cubicBezTo>
                <a:close/>
                <a:moveTo>
                  <a:pt x="0" y="1104"/>
                </a:moveTo>
                <a:cubicBezTo>
                  <a:pt x="0" y="1104"/>
                  <a:pt x="0" y="1104"/>
                  <a:pt x="0" y="1104"/>
                </a:cubicBezTo>
                <a:cubicBezTo>
                  <a:pt x="0" y="1111"/>
                  <a:pt x="5" y="1116"/>
                  <a:pt x="12" y="1116"/>
                </a:cubicBezTo>
                <a:cubicBezTo>
                  <a:pt x="19" y="1116"/>
                  <a:pt x="24" y="1111"/>
                  <a:pt x="24" y="1104"/>
                </a:cubicBezTo>
                <a:cubicBezTo>
                  <a:pt x="24" y="1097"/>
                  <a:pt x="19" y="1092"/>
                  <a:pt x="12" y="1092"/>
                </a:cubicBezTo>
                <a:cubicBezTo>
                  <a:pt x="5" y="1092"/>
                  <a:pt x="0" y="1097"/>
                  <a:pt x="0" y="1104"/>
                </a:cubicBezTo>
                <a:close/>
                <a:moveTo>
                  <a:pt x="0" y="1052"/>
                </a:moveTo>
                <a:cubicBezTo>
                  <a:pt x="0" y="1052"/>
                  <a:pt x="0" y="1052"/>
                  <a:pt x="0" y="1052"/>
                </a:cubicBezTo>
                <a:cubicBezTo>
                  <a:pt x="0" y="1059"/>
                  <a:pt x="5" y="1064"/>
                  <a:pt x="12" y="1064"/>
                </a:cubicBezTo>
                <a:cubicBezTo>
                  <a:pt x="19" y="1064"/>
                  <a:pt x="24" y="1059"/>
                  <a:pt x="24" y="1052"/>
                </a:cubicBezTo>
                <a:cubicBezTo>
                  <a:pt x="24" y="1045"/>
                  <a:pt x="19" y="1040"/>
                  <a:pt x="12" y="1040"/>
                </a:cubicBezTo>
                <a:cubicBezTo>
                  <a:pt x="5" y="1040"/>
                  <a:pt x="0" y="1045"/>
                  <a:pt x="0" y="1052"/>
                </a:cubicBezTo>
                <a:close/>
                <a:moveTo>
                  <a:pt x="0" y="1000"/>
                </a:moveTo>
                <a:cubicBezTo>
                  <a:pt x="0" y="1000"/>
                  <a:pt x="0" y="1000"/>
                  <a:pt x="0" y="1000"/>
                </a:cubicBezTo>
                <a:cubicBezTo>
                  <a:pt x="0" y="1007"/>
                  <a:pt x="5" y="1012"/>
                  <a:pt x="12" y="1012"/>
                </a:cubicBezTo>
                <a:cubicBezTo>
                  <a:pt x="19" y="1012"/>
                  <a:pt x="24" y="1007"/>
                  <a:pt x="24" y="1000"/>
                </a:cubicBezTo>
                <a:cubicBezTo>
                  <a:pt x="24" y="993"/>
                  <a:pt x="19" y="988"/>
                  <a:pt x="12" y="988"/>
                </a:cubicBezTo>
                <a:cubicBezTo>
                  <a:pt x="5" y="988"/>
                  <a:pt x="0" y="993"/>
                  <a:pt x="0" y="1000"/>
                </a:cubicBezTo>
                <a:close/>
                <a:moveTo>
                  <a:pt x="0" y="948"/>
                </a:moveTo>
                <a:cubicBezTo>
                  <a:pt x="0" y="948"/>
                  <a:pt x="0" y="948"/>
                  <a:pt x="0" y="948"/>
                </a:cubicBezTo>
                <a:cubicBezTo>
                  <a:pt x="0" y="955"/>
                  <a:pt x="5" y="960"/>
                  <a:pt x="12" y="960"/>
                </a:cubicBezTo>
                <a:cubicBezTo>
                  <a:pt x="19" y="960"/>
                  <a:pt x="24" y="955"/>
                  <a:pt x="24" y="948"/>
                </a:cubicBezTo>
                <a:cubicBezTo>
                  <a:pt x="24" y="941"/>
                  <a:pt x="19" y="936"/>
                  <a:pt x="12" y="936"/>
                </a:cubicBezTo>
                <a:cubicBezTo>
                  <a:pt x="5" y="936"/>
                  <a:pt x="0" y="941"/>
                  <a:pt x="0" y="948"/>
                </a:cubicBezTo>
                <a:close/>
                <a:moveTo>
                  <a:pt x="0" y="896"/>
                </a:moveTo>
                <a:cubicBezTo>
                  <a:pt x="0" y="896"/>
                  <a:pt x="0" y="896"/>
                  <a:pt x="0" y="896"/>
                </a:cubicBezTo>
                <a:cubicBezTo>
                  <a:pt x="0" y="903"/>
                  <a:pt x="5" y="908"/>
                  <a:pt x="12" y="908"/>
                </a:cubicBezTo>
                <a:cubicBezTo>
                  <a:pt x="19" y="908"/>
                  <a:pt x="24" y="903"/>
                  <a:pt x="24" y="896"/>
                </a:cubicBezTo>
                <a:cubicBezTo>
                  <a:pt x="24" y="889"/>
                  <a:pt x="19" y="884"/>
                  <a:pt x="12" y="884"/>
                </a:cubicBezTo>
                <a:cubicBezTo>
                  <a:pt x="5" y="884"/>
                  <a:pt x="0" y="889"/>
                  <a:pt x="0" y="896"/>
                </a:cubicBezTo>
                <a:close/>
                <a:moveTo>
                  <a:pt x="0" y="844"/>
                </a:moveTo>
                <a:cubicBezTo>
                  <a:pt x="0" y="844"/>
                  <a:pt x="0" y="844"/>
                  <a:pt x="0" y="844"/>
                </a:cubicBezTo>
                <a:cubicBezTo>
                  <a:pt x="0" y="851"/>
                  <a:pt x="5" y="856"/>
                  <a:pt x="12" y="856"/>
                </a:cubicBezTo>
                <a:cubicBezTo>
                  <a:pt x="19" y="856"/>
                  <a:pt x="24" y="851"/>
                  <a:pt x="24" y="844"/>
                </a:cubicBezTo>
                <a:cubicBezTo>
                  <a:pt x="24" y="837"/>
                  <a:pt x="19" y="832"/>
                  <a:pt x="12" y="832"/>
                </a:cubicBezTo>
                <a:cubicBezTo>
                  <a:pt x="5" y="832"/>
                  <a:pt x="0" y="837"/>
                  <a:pt x="0" y="844"/>
                </a:cubicBezTo>
                <a:close/>
                <a:moveTo>
                  <a:pt x="0" y="792"/>
                </a:moveTo>
                <a:cubicBezTo>
                  <a:pt x="0" y="792"/>
                  <a:pt x="0" y="792"/>
                  <a:pt x="0" y="792"/>
                </a:cubicBezTo>
                <a:cubicBezTo>
                  <a:pt x="0" y="799"/>
                  <a:pt x="5" y="804"/>
                  <a:pt x="12" y="804"/>
                </a:cubicBezTo>
                <a:cubicBezTo>
                  <a:pt x="19" y="804"/>
                  <a:pt x="24" y="799"/>
                  <a:pt x="24" y="792"/>
                </a:cubicBezTo>
                <a:cubicBezTo>
                  <a:pt x="24" y="785"/>
                  <a:pt x="19" y="780"/>
                  <a:pt x="12" y="780"/>
                </a:cubicBezTo>
                <a:cubicBezTo>
                  <a:pt x="5" y="780"/>
                  <a:pt x="0" y="785"/>
                  <a:pt x="0" y="792"/>
                </a:cubicBezTo>
                <a:close/>
                <a:moveTo>
                  <a:pt x="0" y="740"/>
                </a:moveTo>
                <a:cubicBezTo>
                  <a:pt x="0" y="740"/>
                  <a:pt x="0" y="740"/>
                  <a:pt x="0" y="740"/>
                </a:cubicBezTo>
                <a:cubicBezTo>
                  <a:pt x="0" y="747"/>
                  <a:pt x="5" y="752"/>
                  <a:pt x="12" y="752"/>
                </a:cubicBezTo>
                <a:cubicBezTo>
                  <a:pt x="19" y="752"/>
                  <a:pt x="24" y="747"/>
                  <a:pt x="24" y="740"/>
                </a:cubicBezTo>
                <a:cubicBezTo>
                  <a:pt x="24" y="733"/>
                  <a:pt x="19" y="728"/>
                  <a:pt x="12" y="728"/>
                </a:cubicBezTo>
                <a:cubicBezTo>
                  <a:pt x="5" y="728"/>
                  <a:pt x="0" y="733"/>
                  <a:pt x="0" y="740"/>
                </a:cubicBezTo>
                <a:close/>
                <a:moveTo>
                  <a:pt x="0" y="688"/>
                </a:moveTo>
                <a:cubicBezTo>
                  <a:pt x="0" y="688"/>
                  <a:pt x="0" y="688"/>
                  <a:pt x="0" y="688"/>
                </a:cubicBezTo>
                <a:cubicBezTo>
                  <a:pt x="0" y="695"/>
                  <a:pt x="5" y="700"/>
                  <a:pt x="12" y="700"/>
                </a:cubicBezTo>
                <a:cubicBezTo>
                  <a:pt x="19" y="700"/>
                  <a:pt x="24" y="695"/>
                  <a:pt x="24" y="688"/>
                </a:cubicBezTo>
                <a:cubicBezTo>
                  <a:pt x="24" y="681"/>
                  <a:pt x="19" y="676"/>
                  <a:pt x="12" y="676"/>
                </a:cubicBezTo>
                <a:cubicBezTo>
                  <a:pt x="5" y="676"/>
                  <a:pt x="0" y="681"/>
                  <a:pt x="0" y="688"/>
                </a:cubicBezTo>
                <a:close/>
                <a:moveTo>
                  <a:pt x="0" y="636"/>
                </a:moveTo>
                <a:cubicBezTo>
                  <a:pt x="0" y="636"/>
                  <a:pt x="0" y="636"/>
                  <a:pt x="0" y="636"/>
                </a:cubicBezTo>
                <a:cubicBezTo>
                  <a:pt x="0" y="643"/>
                  <a:pt x="5" y="648"/>
                  <a:pt x="12" y="648"/>
                </a:cubicBezTo>
                <a:cubicBezTo>
                  <a:pt x="19" y="648"/>
                  <a:pt x="24" y="643"/>
                  <a:pt x="24" y="636"/>
                </a:cubicBezTo>
                <a:cubicBezTo>
                  <a:pt x="24" y="629"/>
                  <a:pt x="19" y="624"/>
                  <a:pt x="12" y="624"/>
                </a:cubicBezTo>
                <a:cubicBezTo>
                  <a:pt x="5" y="624"/>
                  <a:pt x="0" y="629"/>
                  <a:pt x="0" y="636"/>
                </a:cubicBezTo>
                <a:close/>
                <a:moveTo>
                  <a:pt x="0" y="584"/>
                </a:moveTo>
                <a:cubicBezTo>
                  <a:pt x="0" y="584"/>
                  <a:pt x="0" y="584"/>
                  <a:pt x="0" y="584"/>
                </a:cubicBezTo>
                <a:cubicBezTo>
                  <a:pt x="0" y="591"/>
                  <a:pt x="5" y="596"/>
                  <a:pt x="12" y="596"/>
                </a:cubicBezTo>
                <a:cubicBezTo>
                  <a:pt x="19" y="596"/>
                  <a:pt x="24" y="591"/>
                  <a:pt x="24" y="584"/>
                </a:cubicBezTo>
                <a:cubicBezTo>
                  <a:pt x="24" y="577"/>
                  <a:pt x="19" y="572"/>
                  <a:pt x="12" y="572"/>
                </a:cubicBezTo>
                <a:cubicBezTo>
                  <a:pt x="5" y="572"/>
                  <a:pt x="0" y="577"/>
                  <a:pt x="0" y="584"/>
                </a:cubicBezTo>
                <a:close/>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9" name="Freeform 87"/>
          <p:cNvSpPr>
            <a:spLocks noEditPoints="1"/>
          </p:cNvSpPr>
          <p:nvPr userDrawn="1">
            <p:custDataLst>
              <p:tags r:id="rId9"/>
            </p:custDataLst>
          </p:nvPr>
        </p:nvSpPr>
        <p:spPr bwMode="auto">
          <a:xfrm>
            <a:off x="9867869" y="952448"/>
            <a:ext cx="21167" cy="897467"/>
          </a:xfrm>
          <a:custGeom>
            <a:avLst/>
            <a:gdLst>
              <a:gd name="T0" fmla="*/ 0 w 24"/>
              <a:gd name="T1" fmla="*/ 1052 h 1064"/>
              <a:gd name="T2" fmla="*/ 24 w 24"/>
              <a:gd name="T3" fmla="*/ 1052 h 1064"/>
              <a:gd name="T4" fmla="*/ 0 w 24"/>
              <a:gd name="T5" fmla="*/ 1052 h 1064"/>
              <a:gd name="T6" fmla="*/ 0 w 24"/>
              <a:gd name="T7" fmla="*/ 1000 h 1064"/>
              <a:gd name="T8" fmla="*/ 24 w 24"/>
              <a:gd name="T9" fmla="*/ 1000 h 1064"/>
              <a:gd name="T10" fmla="*/ 0 w 24"/>
              <a:gd name="T11" fmla="*/ 1000 h 1064"/>
              <a:gd name="T12" fmla="*/ 0 w 24"/>
              <a:gd name="T13" fmla="*/ 948 h 1064"/>
              <a:gd name="T14" fmla="*/ 24 w 24"/>
              <a:gd name="T15" fmla="*/ 948 h 1064"/>
              <a:gd name="T16" fmla="*/ 0 w 24"/>
              <a:gd name="T17" fmla="*/ 948 h 1064"/>
              <a:gd name="T18" fmla="*/ 0 w 24"/>
              <a:gd name="T19" fmla="*/ 896 h 1064"/>
              <a:gd name="T20" fmla="*/ 24 w 24"/>
              <a:gd name="T21" fmla="*/ 896 h 1064"/>
              <a:gd name="T22" fmla="*/ 0 w 24"/>
              <a:gd name="T23" fmla="*/ 896 h 1064"/>
              <a:gd name="T24" fmla="*/ 0 w 24"/>
              <a:gd name="T25" fmla="*/ 844 h 1064"/>
              <a:gd name="T26" fmla="*/ 24 w 24"/>
              <a:gd name="T27" fmla="*/ 844 h 1064"/>
              <a:gd name="T28" fmla="*/ 0 w 24"/>
              <a:gd name="T29" fmla="*/ 844 h 1064"/>
              <a:gd name="T30" fmla="*/ 0 w 24"/>
              <a:gd name="T31" fmla="*/ 792 h 1064"/>
              <a:gd name="T32" fmla="*/ 24 w 24"/>
              <a:gd name="T33" fmla="*/ 792 h 1064"/>
              <a:gd name="T34" fmla="*/ 0 w 24"/>
              <a:gd name="T35" fmla="*/ 792 h 1064"/>
              <a:gd name="T36" fmla="*/ 0 w 24"/>
              <a:gd name="T37" fmla="*/ 740 h 1064"/>
              <a:gd name="T38" fmla="*/ 24 w 24"/>
              <a:gd name="T39" fmla="*/ 740 h 1064"/>
              <a:gd name="T40" fmla="*/ 0 w 24"/>
              <a:gd name="T41" fmla="*/ 740 h 1064"/>
              <a:gd name="T42" fmla="*/ 0 w 24"/>
              <a:gd name="T43" fmla="*/ 688 h 1064"/>
              <a:gd name="T44" fmla="*/ 24 w 24"/>
              <a:gd name="T45" fmla="*/ 688 h 1064"/>
              <a:gd name="T46" fmla="*/ 0 w 24"/>
              <a:gd name="T47" fmla="*/ 688 h 1064"/>
              <a:gd name="T48" fmla="*/ 0 w 24"/>
              <a:gd name="T49" fmla="*/ 636 h 1064"/>
              <a:gd name="T50" fmla="*/ 24 w 24"/>
              <a:gd name="T51" fmla="*/ 636 h 1064"/>
              <a:gd name="T52" fmla="*/ 0 w 24"/>
              <a:gd name="T53" fmla="*/ 636 h 1064"/>
              <a:gd name="T54" fmla="*/ 0 w 24"/>
              <a:gd name="T55" fmla="*/ 584 h 1064"/>
              <a:gd name="T56" fmla="*/ 24 w 24"/>
              <a:gd name="T57" fmla="*/ 584 h 1064"/>
              <a:gd name="T58" fmla="*/ 0 w 24"/>
              <a:gd name="T59" fmla="*/ 584 h 1064"/>
              <a:gd name="T60" fmla="*/ 0 w 24"/>
              <a:gd name="T61" fmla="*/ 532 h 1064"/>
              <a:gd name="T62" fmla="*/ 24 w 24"/>
              <a:gd name="T63" fmla="*/ 532 h 1064"/>
              <a:gd name="T64" fmla="*/ 0 w 24"/>
              <a:gd name="T65" fmla="*/ 532 h 1064"/>
              <a:gd name="T66" fmla="*/ 0 w 24"/>
              <a:gd name="T67" fmla="*/ 480 h 1064"/>
              <a:gd name="T68" fmla="*/ 24 w 24"/>
              <a:gd name="T69" fmla="*/ 480 h 1064"/>
              <a:gd name="T70" fmla="*/ 0 w 24"/>
              <a:gd name="T71" fmla="*/ 480 h 1064"/>
              <a:gd name="T72" fmla="*/ 0 w 24"/>
              <a:gd name="T73" fmla="*/ 428 h 1064"/>
              <a:gd name="T74" fmla="*/ 24 w 24"/>
              <a:gd name="T75" fmla="*/ 428 h 1064"/>
              <a:gd name="T76" fmla="*/ 0 w 24"/>
              <a:gd name="T77" fmla="*/ 428 h 1064"/>
              <a:gd name="T78" fmla="*/ 0 w 24"/>
              <a:gd name="T79" fmla="*/ 376 h 1064"/>
              <a:gd name="T80" fmla="*/ 24 w 24"/>
              <a:gd name="T81" fmla="*/ 376 h 1064"/>
              <a:gd name="T82" fmla="*/ 0 w 24"/>
              <a:gd name="T83" fmla="*/ 376 h 1064"/>
              <a:gd name="T84" fmla="*/ 0 w 24"/>
              <a:gd name="T85" fmla="*/ 324 h 1064"/>
              <a:gd name="T86" fmla="*/ 24 w 24"/>
              <a:gd name="T87" fmla="*/ 324 h 1064"/>
              <a:gd name="T88" fmla="*/ 0 w 24"/>
              <a:gd name="T89" fmla="*/ 324 h 1064"/>
              <a:gd name="T90" fmla="*/ 0 w 24"/>
              <a:gd name="T91" fmla="*/ 272 h 1064"/>
              <a:gd name="T92" fmla="*/ 24 w 24"/>
              <a:gd name="T93" fmla="*/ 272 h 1064"/>
              <a:gd name="T94" fmla="*/ 0 w 24"/>
              <a:gd name="T95" fmla="*/ 272 h 1064"/>
              <a:gd name="T96" fmla="*/ 0 w 24"/>
              <a:gd name="T97" fmla="*/ 220 h 1064"/>
              <a:gd name="T98" fmla="*/ 24 w 24"/>
              <a:gd name="T99" fmla="*/ 220 h 1064"/>
              <a:gd name="T100" fmla="*/ 0 w 24"/>
              <a:gd name="T101" fmla="*/ 220 h 1064"/>
              <a:gd name="T102" fmla="*/ 0 w 24"/>
              <a:gd name="T103" fmla="*/ 168 h 1064"/>
              <a:gd name="T104" fmla="*/ 24 w 24"/>
              <a:gd name="T105" fmla="*/ 168 h 1064"/>
              <a:gd name="T106" fmla="*/ 0 w 24"/>
              <a:gd name="T107" fmla="*/ 168 h 1064"/>
              <a:gd name="T108" fmla="*/ 0 w 24"/>
              <a:gd name="T109" fmla="*/ 116 h 1064"/>
              <a:gd name="T110" fmla="*/ 24 w 24"/>
              <a:gd name="T111" fmla="*/ 116 h 1064"/>
              <a:gd name="T112" fmla="*/ 0 w 24"/>
              <a:gd name="T113" fmla="*/ 116 h 1064"/>
              <a:gd name="T114" fmla="*/ 0 w 24"/>
              <a:gd name="T115" fmla="*/ 64 h 1064"/>
              <a:gd name="T116" fmla="*/ 24 w 24"/>
              <a:gd name="T117" fmla="*/ 64 h 1064"/>
              <a:gd name="T118" fmla="*/ 0 w 24"/>
              <a:gd name="T119" fmla="*/ 64 h 1064"/>
              <a:gd name="T120" fmla="*/ 0 w 24"/>
              <a:gd name="T121" fmla="*/ 12 h 1064"/>
              <a:gd name="T122" fmla="*/ 24 w 24"/>
              <a:gd name="T123" fmla="*/ 12 h 1064"/>
              <a:gd name="T124" fmla="*/ 0 w 24"/>
              <a:gd name="T125" fmla="*/ 12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 h="1064">
                <a:moveTo>
                  <a:pt x="0" y="1052"/>
                </a:moveTo>
                <a:cubicBezTo>
                  <a:pt x="0" y="1052"/>
                  <a:pt x="0" y="1052"/>
                  <a:pt x="0" y="1052"/>
                </a:cubicBezTo>
                <a:cubicBezTo>
                  <a:pt x="0" y="1059"/>
                  <a:pt x="5" y="1064"/>
                  <a:pt x="12" y="1064"/>
                </a:cubicBezTo>
                <a:cubicBezTo>
                  <a:pt x="19" y="1064"/>
                  <a:pt x="24" y="1059"/>
                  <a:pt x="24" y="1052"/>
                </a:cubicBezTo>
                <a:cubicBezTo>
                  <a:pt x="24" y="1045"/>
                  <a:pt x="19" y="1040"/>
                  <a:pt x="12" y="1040"/>
                </a:cubicBezTo>
                <a:cubicBezTo>
                  <a:pt x="5" y="1040"/>
                  <a:pt x="0" y="1045"/>
                  <a:pt x="0" y="1052"/>
                </a:cubicBezTo>
                <a:close/>
                <a:moveTo>
                  <a:pt x="0" y="1000"/>
                </a:moveTo>
                <a:cubicBezTo>
                  <a:pt x="0" y="1000"/>
                  <a:pt x="0" y="1000"/>
                  <a:pt x="0" y="1000"/>
                </a:cubicBezTo>
                <a:cubicBezTo>
                  <a:pt x="0" y="1007"/>
                  <a:pt x="5" y="1012"/>
                  <a:pt x="12" y="1012"/>
                </a:cubicBezTo>
                <a:cubicBezTo>
                  <a:pt x="19" y="1012"/>
                  <a:pt x="24" y="1007"/>
                  <a:pt x="24" y="1000"/>
                </a:cubicBezTo>
                <a:cubicBezTo>
                  <a:pt x="24" y="993"/>
                  <a:pt x="19" y="988"/>
                  <a:pt x="12" y="988"/>
                </a:cubicBezTo>
                <a:cubicBezTo>
                  <a:pt x="5" y="988"/>
                  <a:pt x="0" y="993"/>
                  <a:pt x="0" y="1000"/>
                </a:cubicBezTo>
                <a:close/>
                <a:moveTo>
                  <a:pt x="0" y="948"/>
                </a:moveTo>
                <a:cubicBezTo>
                  <a:pt x="0" y="948"/>
                  <a:pt x="0" y="948"/>
                  <a:pt x="0" y="948"/>
                </a:cubicBezTo>
                <a:cubicBezTo>
                  <a:pt x="0" y="955"/>
                  <a:pt x="5" y="960"/>
                  <a:pt x="12" y="960"/>
                </a:cubicBezTo>
                <a:cubicBezTo>
                  <a:pt x="19" y="960"/>
                  <a:pt x="24" y="955"/>
                  <a:pt x="24" y="948"/>
                </a:cubicBezTo>
                <a:cubicBezTo>
                  <a:pt x="24" y="941"/>
                  <a:pt x="19" y="936"/>
                  <a:pt x="12" y="936"/>
                </a:cubicBezTo>
                <a:cubicBezTo>
                  <a:pt x="5" y="936"/>
                  <a:pt x="0" y="941"/>
                  <a:pt x="0" y="948"/>
                </a:cubicBezTo>
                <a:close/>
                <a:moveTo>
                  <a:pt x="0" y="896"/>
                </a:moveTo>
                <a:cubicBezTo>
                  <a:pt x="0" y="896"/>
                  <a:pt x="0" y="896"/>
                  <a:pt x="0" y="896"/>
                </a:cubicBezTo>
                <a:cubicBezTo>
                  <a:pt x="0" y="903"/>
                  <a:pt x="5" y="908"/>
                  <a:pt x="12" y="908"/>
                </a:cubicBezTo>
                <a:cubicBezTo>
                  <a:pt x="19" y="908"/>
                  <a:pt x="24" y="903"/>
                  <a:pt x="24" y="896"/>
                </a:cubicBezTo>
                <a:cubicBezTo>
                  <a:pt x="24" y="889"/>
                  <a:pt x="19" y="884"/>
                  <a:pt x="12" y="884"/>
                </a:cubicBezTo>
                <a:cubicBezTo>
                  <a:pt x="5" y="884"/>
                  <a:pt x="0" y="889"/>
                  <a:pt x="0" y="896"/>
                </a:cubicBezTo>
                <a:close/>
                <a:moveTo>
                  <a:pt x="0" y="844"/>
                </a:moveTo>
                <a:cubicBezTo>
                  <a:pt x="0" y="844"/>
                  <a:pt x="0" y="844"/>
                  <a:pt x="0" y="844"/>
                </a:cubicBezTo>
                <a:cubicBezTo>
                  <a:pt x="0" y="851"/>
                  <a:pt x="5" y="856"/>
                  <a:pt x="12" y="856"/>
                </a:cubicBezTo>
                <a:cubicBezTo>
                  <a:pt x="19" y="856"/>
                  <a:pt x="24" y="851"/>
                  <a:pt x="24" y="844"/>
                </a:cubicBezTo>
                <a:cubicBezTo>
                  <a:pt x="24" y="837"/>
                  <a:pt x="19" y="832"/>
                  <a:pt x="12" y="832"/>
                </a:cubicBezTo>
                <a:cubicBezTo>
                  <a:pt x="5" y="832"/>
                  <a:pt x="0" y="837"/>
                  <a:pt x="0" y="844"/>
                </a:cubicBezTo>
                <a:close/>
                <a:moveTo>
                  <a:pt x="0" y="792"/>
                </a:moveTo>
                <a:cubicBezTo>
                  <a:pt x="0" y="792"/>
                  <a:pt x="0" y="792"/>
                  <a:pt x="0" y="792"/>
                </a:cubicBezTo>
                <a:cubicBezTo>
                  <a:pt x="0" y="799"/>
                  <a:pt x="5" y="804"/>
                  <a:pt x="12" y="804"/>
                </a:cubicBezTo>
                <a:cubicBezTo>
                  <a:pt x="19" y="804"/>
                  <a:pt x="24" y="799"/>
                  <a:pt x="24" y="792"/>
                </a:cubicBezTo>
                <a:cubicBezTo>
                  <a:pt x="24" y="785"/>
                  <a:pt x="19" y="780"/>
                  <a:pt x="12" y="780"/>
                </a:cubicBezTo>
                <a:cubicBezTo>
                  <a:pt x="5" y="780"/>
                  <a:pt x="0" y="785"/>
                  <a:pt x="0" y="792"/>
                </a:cubicBezTo>
                <a:close/>
                <a:moveTo>
                  <a:pt x="0" y="740"/>
                </a:moveTo>
                <a:cubicBezTo>
                  <a:pt x="0" y="740"/>
                  <a:pt x="0" y="740"/>
                  <a:pt x="0" y="740"/>
                </a:cubicBezTo>
                <a:cubicBezTo>
                  <a:pt x="0" y="747"/>
                  <a:pt x="5" y="752"/>
                  <a:pt x="12" y="752"/>
                </a:cubicBezTo>
                <a:cubicBezTo>
                  <a:pt x="19" y="752"/>
                  <a:pt x="24" y="747"/>
                  <a:pt x="24" y="740"/>
                </a:cubicBezTo>
                <a:cubicBezTo>
                  <a:pt x="24" y="733"/>
                  <a:pt x="19" y="728"/>
                  <a:pt x="12" y="728"/>
                </a:cubicBezTo>
                <a:cubicBezTo>
                  <a:pt x="5" y="728"/>
                  <a:pt x="0" y="733"/>
                  <a:pt x="0" y="740"/>
                </a:cubicBezTo>
                <a:close/>
                <a:moveTo>
                  <a:pt x="0" y="688"/>
                </a:moveTo>
                <a:cubicBezTo>
                  <a:pt x="0" y="688"/>
                  <a:pt x="0" y="688"/>
                  <a:pt x="0" y="688"/>
                </a:cubicBezTo>
                <a:cubicBezTo>
                  <a:pt x="0" y="695"/>
                  <a:pt x="5" y="700"/>
                  <a:pt x="12" y="700"/>
                </a:cubicBezTo>
                <a:cubicBezTo>
                  <a:pt x="19" y="700"/>
                  <a:pt x="24" y="695"/>
                  <a:pt x="24" y="688"/>
                </a:cubicBezTo>
                <a:cubicBezTo>
                  <a:pt x="24" y="681"/>
                  <a:pt x="19" y="676"/>
                  <a:pt x="12" y="676"/>
                </a:cubicBezTo>
                <a:cubicBezTo>
                  <a:pt x="5" y="676"/>
                  <a:pt x="0" y="681"/>
                  <a:pt x="0" y="688"/>
                </a:cubicBezTo>
                <a:close/>
                <a:moveTo>
                  <a:pt x="0" y="636"/>
                </a:moveTo>
                <a:cubicBezTo>
                  <a:pt x="0" y="636"/>
                  <a:pt x="0" y="636"/>
                  <a:pt x="0" y="636"/>
                </a:cubicBezTo>
                <a:cubicBezTo>
                  <a:pt x="0" y="643"/>
                  <a:pt x="5" y="648"/>
                  <a:pt x="12" y="648"/>
                </a:cubicBezTo>
                <a:cubicBezTo>
                  <a:pt x="19" y="648"/>
                  <a:pt x="24" y="643"/>
                  <a:pt x="24" y="636"/>
                </a:cubicBezTo>
                <a:cubicBezTo>
                  <a:pt x="24" y="629"/>
                  <a:pt x="19" y="624"/>
                  <a:pt x="12" y="624"/>
                </a:cubicBezTo>
                <a:cubicBezTo>
                  <a:pt x="5" y="624"/>
                  <a:pt x="0" y="629"/>
                  <a:pt x="0" y="636"/>
                </a:cubicBezTo>
                <a:close/>
                <a:moveTo>
                  <a:pt x="0" y="584"/>
                </a:moveTo>
                <a:cubicBezTo>
                  <a:pt x="0" y="584"/>
                  <a:pt x="0" y="584"/>
                  <a:pt x="0" y="584"/>
                </a:cubicBezTo>
                <a:cubicBezTo>
                  <a:pt x="0" y="591"/>
                  <a:pt x="5" y="596"/>
                  <a:pt x="12" y="596"/>
                </a:cubicBezTo>
                <a:cubicBezTo>
                  <a:pt x="19" y="596"/>
                  <a:pt x="24" y="591"/>
                  <a:pt x="24" y="584"/>
                </a:cubicBezTo>
                <a:cubicBezTo>
                  <a:pt x="24" y="577"/>
                  <a:pt x="19" y="572"/>
                  <a:pt x="12" y="572"/>
                </a:cubicBezTo>
                <a:cubicBezTo>
                  <a:pt x="5" y="572"/>
                  <a:pt x="0" y="577"/>
                  <a:pt x="0" y="584"/>
                </a:cubicBezTo>
                <a:close/>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0" name="Freeform 88"/>
          <p:cNvSpPr>
            <a:spLocks noEditPoints="1"/>
          </p:cNvSpPr>
          <p:nvPr userDrawn="1">
            <p:custDataLst>
              <p:tags r:id="rId10"/>
            </p:custDataLst>
          </p:nvPr>
        </p:nvSpPr>
        <p:spPr bwMode="auto">
          <a:xfrm>
            <a:off x="10136685" y="952448"/>
            <a:ext cx="21167" cy="459316"/>
          </a:xfrm>
          <a:custGeom>
            <a:avLst/>
            <a:gdLst>
              <a:gd name="T0" fmla="*/ 0 w 24"/>
              <a:gd name="T1" fmla="*/ 532 h 544"/>
              <a:gd name="T2" fmla="*/ 24 w 24"/>
              <a:gd name="T3" fmla="*/ 532 h 544"/>
              <a:gd name="T4" fmla="*/ 0 w 24"/>
              <a:gd name="T5" fmla="*/ 532 h 544"/>
              <a:gd name="T6" fmla="*/ 0 w 24"/>
              <a:gd name="T7" fmla="*/ 480 h 544"/>
              <a:gd name="T8" fmla="*/ 24 w 24"/>
              <a:gd name="T9" fmla="*/ 480 h 544"/>
              <a:gd name="T10" fmla="*/ 0 w 24"/>
              <a:gd name="T11" fmla="*/ 480 h 544"/>
              <a:gd name="T12" fmla="*/ 0 w 24"/>
              <a:gd name="T13" fmla="*/ 428 h 544"/>
              <a:gd name="T14" fmla="*/ 24 w 24"/>
              <a:gd name="T15" fmla="*/ 428 h 544"/>
              <a:gd name="T16" fmla="*/ 0 w 24"/>
              <a:gd name="T17" fmla="*/ 428 h 544"/>
              <a:gd name="T18" fmla="*/ 0 w 24"/>
              <a:gd name="T19" fmla="*/ 376 h 544"/>
              <a:gd name="T20" fmla="*/ 24 w 24"/>
              <a:gd name="T21" fmla="*/ 376 h 544"/>
              <a:gd name="T22" fmla="*/ 0 w 24"/>
              <a:gd name="T23" fmla="*/ 376 h 544"/>
              <a:gd name="T24" fmla="*/ 0 w 24"/>
              <a:gd name="T25" fmla="*/ 324 h 544"/>
              <a:gd name="T26" fmla="*/ 24 w 24"/>
              <a:gd name="T27" fmla="*/ 324 h 544"/>
              <a:gd name="T28" fmla="*/ 0 w 24"/>
              <a:gd name="T29" fmla="*/ 324 h 544"/>
              <a:gd name="T30" fmla="*/ 0 w 24"/>
              <a:gd name="T31" fmla="*/ 272 h 544"/>
              <a:gd name="T32" fmla="*/ 24 w 24"/>
              <a:gd name="T33" fmla="*/ 272 h 544"/>
              <a:gd name="T34" fmla="*/ 0 w 24"/>
              <a:gd name="T35" fmla="*/ 272 h 544"/>
              <a:gd name="T36" fmla="*/ 0 w 24"/>
              <a:gd name="T37" fmla="*/ 220 h 544"/>
              <a:gd name="T38" fmla="*/ 24 w 24"/>
              <a:gd name="T39" fmla="*/ 220 h 544"/>
              <a:gd name="T40" fmla="*/ 0 w 24"/>
              <a:gd name="T41" fmla="*/ 220 h 544"/>
              <a:gd name="T42" fmla="*/ 0 w 24"/>
              <a:gd name="T43" fmla="*/ 168 h 544"/>
              <a:gd name="T44" fmla="*/ 24 w 24"/>
              <a:gd name="T45" fmla="*/ 168 h 544"/>
              <a:gd name="T46" fmla="*/ 0 w 24"/>
              <a:gd name="T47" fmla="*/ 168 h 544"/>
              <a:gd name="T48" fmla="*/ 0 w 24"/>
              <a:gd name="T49" fmla="*/ 116 h 544"/>
              <a:gd name="T50" fmla="*/ 24 w 24"/>
              <a:gd name="T51" fmla="*/ 116 h 544"/>
              <a:gd name="T52" fmla="*/ 0 w 24"/>
              <a:gd name="T53" fmla="*/ 116 h 544"/>
              <a:gd name="T54" fmla="*/ 0 w 24"/>
              <a:gd name="T55" fmla="*/ 64 h 544"/>
              <a:gd name="T56" fmla="*/ 24 w 24"/>
              <a:gd name="T57" fmla="*/ 64 h 544"/>
              <a:gd name="T58" fmla="*/ 0 w 24"/>
              <a:gd name="T59" fmla="*/ 64 h 544"/>
              <a:gd name="T60" fmla="*/ 0 w 24"/>
              <a:gd name="T61" fmla="*/ 12 h 544"/>
              <a:gd name="T62" fmla="*/ 24 w 24"/>
              <a:gd name="T63" fmla="*/ 12 h 544"/>
              <a:gd name="T64" fmla="*/ 0 w 24"/>
              <a:gd name="T65" fmla="*/ 12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544">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1" name="Freeform 89"/>
          <p:cNvSpPr>
            <a:spLocks noEditPoints="1"/>
          </p:cNvSpPr>
          <p:nvPr userDrawn="1">
            <p:custDataLst>
              <p:tags r:id="rId11"/>
            </p:custDataLst>
          </p:nvPr>
        </p:nvSpPr>
        <p:spPr bwMode="auto">
          <a:xfrm>
            <a:off x="10456303" y="783115"/>
            <a:ext cx="19051" cy="810683"/>
          </a:xfrm>
          <a:custGeom>
            <a:avLst/>
            <a:gdLst>
              <a:gd name="T0" fmla="*/ 0 w 24"/>
              <a:gd name="T1" fmla="*/ 948 h 960"/>
              <a:gd name="T2" fmla="*/ 24 w 24"/>
              <a:gd name="T3" fmla="*/ 948 h 960"/>
              <a:gd name="T4" fmla="*/ 0 w 24"/>
              <a:gd name="T5" fmla="*/ 948 h 960"/>
              <a:gd name="T6" fmla="*/ 0 w 24"/>
              <a:gd name="T7" fmla="*/ 896 h 960"/>
              <a:gd name="T8" fmla="*/ 24 w 24"/>
              <a:gd name="T9" fmla="*/ 896 h 960"/>
              <a:gd name="T10" fmla="*/ 0 w 24"/>
              <a:gd name="T11" fmla="*/ 896 h 960"/>
              <a:gd name="T12" fmla="*/ 0 w 24"/>
              <a:gd name="T13" fmla="*/ 844 h 960"/>
              <a:gd name="T14" fmla="*/ 24 w 24"/>
              <a:gd name="T15" fmla="*/ 844 h 960"/>
              <a:gd name="T16" fmla="*/ 0 w 24"/>
              <a:gd name="T17" fmla="*/ 844 h 960"/>
              <a:gd name="T18" fmla="*/ 0 w 24"/>
              <a:gd name="T19" fmla="*/ 792 h 960"/>
              <a:gd name="T20" fmla="*/ 24 w 24"/>
              <a:gd name="T21" fmla="*/ 792 h 960"/>
              <a:gd name="T22" fmla="*/ 0 w 24"/>
              <a:gd name="T23" fmla="*/ 792 h 960"/>
              <a:gd name="T24" fmla="*/ 0 w 24"/>
              <a:gd name="T25" fmla="*/ 740 h 960"/>
              <a:gd name="T26" fmla="*/ 24 w 24"/>
              <a:gd name="T27" fmla="*/ 740 h 960"/>
              <a:gd name="T28" fmla="*/ 0 w 24"/>
              <a:gd name="T29" fmla="*/ 740 h 960"/>
              <a:gd name="T30" fmla="*/ 0 w 24"/>
              <a:gd name="T31" fmla="*/ 688 h 960"/>
              <a:gd name="T32" fmla="*/ 24 w 24"/>
              <a:gd name="T33" fmla="*/ 688 h 960"/>
              <a:gd name="T34" fmla="*/ 0 w 24"/>
              <a:gd name="T35" fmla="*/ 688 h 960"/>
              <a:gd name="T36" fmla="*/ 0 w 24"/>
              <a:gd name="T37" fmla="*/ 636 h 960"/>
              <a:gd name="T38" fmla="*/ 24 w 24"/>
              <a:gd name="T39" fmla="*/ 636 h 960"/>
              <a:gd name="T40" fmla="*/ 0 w 24"/>
              <a:gd name="T41" fmla="*/ 636 h 960"/>
              <a:gd name="T42" fmla="*/ 0 w 24"/>
              <a:gd name="T43" fmla="*/ 584 h 960"/>
              <a:gd name="T44" fmla="*/ 24 w 24"/>
              <a:gd name="T45" fmla="*/ 584 h 960"/>
              <a:gd name="T46" fmla="*/ 0 w 24"/>
              <a:gd name="T47" fmla="*/ 584 h 960"/>
              <a:gd name="T48" fmla="*/ 0 w 24"/>
              <a:gd name="T49" fmla="*/ 532 h 960"/>
              <a:gd name="T50" fmla="*/ 24 w 24"/>
              <a:gd name="T51" fmla="*/ 532 h 960"/>
              <a:gd name="T52" fmla="*/ 0 w 24"/>
              <a:gd name="T53" fmla="*/ 532 h 960"/>
              <a:gd name="T54" fmla="*/ 0 w 24"/>
              <a:gd name="T55" fmla="*/ 480 h 960"/>
              <a:gd name="T56" fmla="*/ 24 w 24"/>
              <a:gd name="T57" fmla="*/ 480 h 960"/>
              <a:gd name="T58" fmla="*/ 0 w 24"/>
              <a:gd name="T59" fmla="*/ 480 h 960"/>
              <a:gd name="T60" fmla="*/ 0 w 24"/>
              <a:gd name="T61" fmla="*/ 428 h 960"/>
              <a:gd name="T62" fmla="*/ 24 w 24"/>
              <a:gd name="T63" fmla="*/ 428 h 960"/>
              <a:gd name="T64" fmla="*/ 0 w 24"/>
              <a:gd name="T65" fmla="*/ 428 h 960"/>
              <a:gd name="T66" fmla="*/ 0 w 24"/>
              <a:gd name="T67" fmla="*/ 376 h 960"/>
              <a:gd name="T68" fmla="*/ 24 w 24"/>
              <a:gd name="T69" fmla="*/ 376 h 960"/>
              <a:gd name="T70" fmla="*/ 0 w 24"/>
              <a:gd name="T71" fmla="*/ 376 h 960"/>
              <a:gd name="T72" fmla="*/ 0 w 24"/>
              <a:gd name="T73" fmla="*/ 324 h 960"/>
              <a:gd name="T74" fmla="*/ 24 w 24"/>
              <a:gd name="T75" fmla="*/ 324 h 960"/>
              <a:gd name="T76" fmla="*/ 0 w 24"/>
              <a:gd name="T77" fmla="*/ 324 h 960"/>
              <a:gd name="T78" fmla="*/ 0 w 24"/>
              <a:gd name="T79" fmla="*/ 272 h 960"/>
              <a:gd name="T80" fmla="*/ 24 w 24"/>
              <a:gd name="T81" fmla="*/ 272 h 960"/>
              <a:gd name="T82" fmla="*/ 0 w 24"/>
              <a:gd name="T83" fmla="*/ 272 h 960"/>
              <a:gd name="T84" fmla="*/ 0 w 24"/>
              <a:gd name="T85" fmla="*/ 220 h 960"/>
              <a:gd name="T86" fmla="*/ 24 w 24"/>
              <a:gd name="T87" fmla="*/ 220 h 960"/>
              <a:gd name="T88" fmla="*/ 0 w 24"/>
              <a:gd name="T89" fmla="*/ 220 h 960"/>
              <a:gd name="T90" fmla="*/ 0 w 24"/>
              <a:gd name="T91" fmla="*/ 168 h 960"/>
              <a:gd name="T92" fmla="*/ 24 w 24"/>
              <a:gd name="T93" fmla="*/ 168 h 960"/>
              <a:gd name="T94" fmla="*/ 0 w 24"/>
              <a:gd name="T95" fmla="*/ 168 h 960"/>
              <a:gd name="T96" fmla="*/ 0 w 24"/>
              <a:gd name="T97" fmla="*/ 116 h 960"/>
              <a:gd name="T98" fmla="*/ 24 w 24"/>
              <a:gd name="T99" fmla="*/ 116 h 960"/>
              <a:gd name="T100" fmla="*/ 0 w 24"/>
              <a:gd name="T101" fmla="*/ 116 h 960"/>
              <a:gd name="T102" fmla="*/ 0 w 24"/>
              <a:gd name="T103" fmla="*/ 64 h 960"/>
              <a:gd name="T104" fmla="*/ 24 w 24"/>
              <a:gd name="T105" fmla="*/ 64 h 960"/>
              <a:gd name="T106" fmla="*/ 0 w 24"/>
              <a:gd name="T107" fmla="*/ 64 h 960"/>
              <a:gd name="T108" fmla="*/ 0 w 24"/>
              <a:gd name="T109" fmla="*/ 12 h 960"/>
              <a:gd name="T110" fmla="*/ 24 w 24"/>
              <a:gd name="T111" fmla="*/ 12 h 960"/>
              <a:gd name="T112" fmla="*/ 0 w 24"/>
              <a:gd name="T113" fmla="*/ 12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 h="960">
                <a:moveTo>
                  <a:pt x="0" y="948"/>
                </a:moveTo>
                <a:cubicBezTo>
                  <a:pt x="0" y="948"/>
                  <a:pt x="0" y="948"/>
                  <a:pt x="0" y="948"/>
                </a:cubicBezTo>
                <a:cubicBezTo>
                  <a:pt x="0" y="955"/>
                  <a:pt x="5" y="960"/>
                  <a:pt x="12" y="960"/>
                </a:cubicBezTo>
                <a:cubicBezTo>
                  <a:pt x="19" y="960"/>
                  <a:pt x="24" y="955"/>
                  <a:pt x="24" y="948"/>
                </a:cubicBezTo>
                <a:cubicBezTo>
                  <a:pt x="24" y="941"/>
                  <a:pt x="19" y="936"/>
                  <a:pt x="12" y="936"/>
                </a:cubicBezTo>
                <a:cubicBezTo>
                  <a:pt x="5" y="936"/>
                  <a:pt x="0" y="941"/>
                  <a:pt x="0" y="948"/>
                </a:cubicBezTo>
                <a:close/>
                <a:moveTo>
                  <a:pt x="0" y="896"/>
                </a:moveTo>
                <a:cubicBezTo>
                  <a:pt x="0" y="896"/>
                  <a:pt x="0" y="896"/>
                  <a:pt x="0" y="896"/>
                </a:cubicBezTo>
                <a:cubicBezTo>
                  <a:pt x="0" y="903"/>
                  <a:pt x="5" y="908"/>
                  <a:pt x="12" y="908"/>
                </a:cubicBezTo>
                <a:cubicBezTo>
                  <a:pt x="19" y="908"/>
                  <a:pt x="24" y="903"/>
                  <a:pt x="24" y="896"/>
                </a:cubicBezTo>
                <a:cubicBezTo>
                  <a:pt x="24" y="889"/>
                  <a:pt x="19" y="884"/>
                  <a:pt x="12" y="884"/>
                </a:cubicBezTo>
                <a:cubicBezTo>
                  <a:pt x="5" y="884"/>
                  <a:pt x="0" y="889"/>
                  <a:pt x="0" y="896"/>
                </a:cubicBezTo>
                <a:close/>
                <a:moveTo>
                  <a:pt x="0" y="844"/>
                </a:moveTo>
                <a:cubicBezTo>
                  <a:pt x="0" y="844"/>
                  <a:pt x="0" y="844"/>
                  <a:pt x="0" y="844"/>
                </a:cubicBezTo>
                <a:cubicBezTo>
                  <a:pt x="0" y="851"/>
                  <a:pt x="5" y="856"/>
                  <a:pt x="12" y="856"/>
                </a:cubicBezTo>
                <a:cubicBezTo>
                  <a:pt x="19" y="856"/>
                  <a:pt x="24" y="851"/>
                  <a:pt x="24" y="844"/>
                </a:cubicBezTo>
                <a:cubicBezTo>
                  <a:pt x="24" y="837"/>
                  <a:pt x="19" y="832"/>
                  <a:pt x="12" y="832"/>
                </a:cubicBezTo>
                <a:cubicBezTo>
                  <a:pt x="5" y="832"/>
                  <a:pt x="0" y="837"/>
                  <a:pt x="0" y="844"/>
                </a:cubicBezTo>
                <a:close/>
                <a:moveTo>
                  <a:pt x="0" y="792"/>
                </a:moveTo>
                <a:cubicBezTo>
                  <a:pt x="0" y="792"/>
                  <a:pt x="0" y="792"/>
                  <a:pt x="0" y="792"/>
                </a:cubicBezTo>
                <a:cubicBezTo>
                  <a:pt x="0" y="799"/>
                  <a:pt x="5" y="804"/>
                  <a:pt x="12" y="804"/>
                </a:cubicBezTo>
                <a:cubicBezTo>
                  <a:pt x="19" y="804"/>
                  <a:pt x="24" y="799"/>
                  <a:pt x="24" y="792"/>
                </a:cubicBezTo>
                <a:cubicBezTo>
                  <a:pt x="24" y="785"/>
                  <a:pt x="19" y="780"/>
                  <a:pt x="12" y="780"/>
                </a:cubicBezTo>
                <a:cubicBezTo>
                  <a:pt x="5" y="780"/>
                  <a:pt x="0" y="785"/>
                  <a:pt x="0" y="792"/>
                </a:cubicBezTo>
                <a:close/>
                <a:moveTo>
                  <a:pt x="0" y="740"/>
                </a:moveTo>
                <a:cubicBezTo>
                  <a:pt x="0" y="740"/>
                  <a:pt x="0" y="740"/>
                  <a:pt x="0" y="740"/>
                </a:cubicBezTo>
                <a:cubicBezTo>
                  <a:pt x="0" y="747"/>
                  <a:pt x="5" y="752"/>
                  <a:pt x="12" y="752"/>
                </a:cubicBezTo>
                <a:cubicBezTo>
                  <a:pt x="19" y="752"/>
                  <a:pt x="24" y="747"/>
                  <a:pt x="24" y="740"/>
                </a:cubicBezTo>
                <a:cubicBezTo>
                  <a:pt x="24" y="733"/>
                  <a:pt x="19" y="728"/>
                  <a:pt x="12" y="728"/>
                </a:cubicBezTo>
                <a:cubicBezTo>
                  <a:pt x="5" y="728"/>
                  <a:pt x="0" y="733"/>
                  <a:pt x="0" y="740"/>
                </a:cubicBezTo>
                <a:close/>
                <a:moveTo>
                  <a:pt x="0" y="688"/>
                </a:moveTo>
                <a:cubicBezTo>
                  <a:pt x="0" y="688"/>
                  <a:pt x="0" y="688"/>
                  <a:pt x="0" y="688"/>
                </a:cubicBezTo>
                <a:cubicBezTo>
                  <a:pt x="0" y="695"/>
                  <a:pt x="5" y="700"/>
                  <a:pt x="12" y="700"/>
                </a:cubicBezTo>
                <a:cubicBezTo>
                  <a:pt x="19" y="700"/>
                  <a:pt x="24" y="695"/>
                  <a:pt x="24" y="688"/>
                </a:cubicBezTo>
                <a:cubicBezTo>
                  <a:pt x="24" y="681"/>
                  <a:pt x="19" y="676"/>
                  <a:pt x="12" y="676"/>
                </a:cubicBezTo>
                <a:cubicBezTo>
                  <a:pt x="5" y="676"/>
                  <a:pt x="0" y="681"/>
                  <a:pt x="0" y="688"/>
                </a:cubicBezTo>
                <a:close/>
                <a:moveTo>
                  <a:pt x="0" y="636"/>
                </a:moveTo>
                <a:cubicBezTo>
                  <a:pt x="0" y="636"/>
                  <a:pt x="0" y="636"/>
                  <a:pt x="0" y="636"/>
                </a:cubicBezTo>
                <a:cubicBezTo>
                  <a:pt x="0" y="643"/>
                  <a:pt x="5" y="648"/>
                  <a:pt x="12" y="648"/>
                </a:cubicBezTo>
                <a:cubicBezTo>
                  <a:pt x="19" y="648"/>
                  <a:pt x="24" y="643"/>
                  <a:pt x="24" y="636"/>
                </a:cubicBezTo>
                <a:cubicBezTo>
                  <a:pt x="24" y="629"/>
                  <a:pt x="19" y="624"/>
                  <a:pt x="12" y="624"/>
                </a:cubicBezTo>
                <a:cubicBezTo>
                  <a:pt x="5" y="624"/>
                  <a:pt x="0" y="629"/>
                  <a:pt x="0" y="636"/>
                </a:cubicBezTo>
                <a:close/>
                <a:moveTo>
                  <a:pt x="0" y="584"/>
                </a:moveTo>
                <a:cubicBezTo>
                  <a:pt x="0" y="584"/>
                  <a:pt x="0" y="584"/>
                  <a:pt x="0" y="584"/>
                </a:cubicBezTo>
                <a:cubicBezTo>
                  <a:pt x="0" y="591"/>
                  <a:pt x="5" y="596"/>
                  <a:pt x="12" y="596"/>
                </a:cubicBezTo>
                <a:cubicBezTo>
                  <a:pt x="19" y="596"/>
                  <a:pt x="24" y="591"/>
                  <a:pt x="24" y="584"/>
                </a:cubicBezTo>
                <a:cubicBezTo>
                  <a:pt x="24" y="577"/>
                  <a:pt x="19" y="572"/>
                  <a:pt x="12" y="572"/>
                </a:cubicBezTo>
                <a:cubicBezTo>
                  <a:pt x="5" y="572"/>
                  <a:pt x="0" y="577"/>
                  <a:pt x="0" y="584"/>
                </a:cubicBezTo>
                <a:close/>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F590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2" name="Freeform 90"/>
          <p:cNvSpPr>
            <a:spLocks noEditPoints="1"/>
          </p:cNvSpPr>
          <p:nvPr userDrawn="1">
            <p:custDataLst>
              <p:tags r:id="rId12"/>
            </p:custDataLst>
          </p:nvPr>
        </p:nvSpPr>
        <p:spPr bwMode="auto">
          <a:xfrm>
            <a:off x="10761103" y="952448"/>
            <a:ext cx="21167" cy="414867"/>
          </a:xfrm>
          <a:custGeom>
            <a:avLst/>
            <a:gdLst>
              <a:gd name="T0" fmla="*/ 0 w 24"/>
              <a:gd name="T1" fmla="*/ 480 h 492"/>
              <a:gd name="T2" fmla="*/ 0 w 24"/>
              <a:gd name="T3" fmla="*/ 480 h 492"/>
              <a:gd name="T4" fmla="*/ 12 w 24"/>
              <a:gd name="T5" fmla="*/ 492 h 492"/>
              <a:gd name="T6" fmla="*/ 24 w 24"/>
              <a:gd name="T7" fmla="*/ 480 h 492"/>
              <a:gd name="T8" fmla="*/ 12 w 24"/>
              <a:gd name="T9" fmla="*/ 468 h 492"/>
              <a:gd name="T10" fmla="*/ 0 w 24"/>
              <a:gd name="T11" fmla="*/ 480 h 492"/>
              <a:gd name="T12" fmla="*/ 0 w 24"/>
              <a:gd name="T13" fmla="*/ 428 h 492"/>
              <a:gd name="T14" fmla="*/ 0 w 24"/>
              <a:gd name="T15" fmla="*/ 428 h 492"/>
              <a:gd name="T16" fmla="*/ 12 w 24"/>
              <a:gd name="T17" fmla="*/ 440 h 492"/>
              <a:gd name="T18" fmla="*/ 24 w 24"/>
              <a:gd name="T19" fmla="*/ 428 h 492"/>
              <a:gd name="T20" fmla="*/ 12 w 24"/>
              <a:gd name="T21" fmla="*/ 416 h 492"/>
              <a:gd name="T22" fmla="*/ 0 w 24"/>
              <a:gd name="T23" fmla="*/ 428 h 492"/>
              <a:gd name="T24" fmla="*/ 0 w 24"/>
              <a:gd name="T25" fmla="*/ 376 h 492"/>
              <a:gd name="T26" fmla="*/ 0 w 24"/>
              <a:gd name="T27" fmla="*/ 376 h 492"/>
              <a:gd name="T28" fmla="*/ 12 w 24"/>
              <a:gd name="T29" fmla="*/ 388 h 492"/>
              <a:gd name="T30" fmla="*/ 24 w 24"/>
              <a:gd name="T31" fmla="*/ 376 h 492"/>
              <a:gd name="T32" fmla="*/ 12 w 24"/>
              <a:gd name="T33" fmla="*/ 364 h 492"/>
              <a:gd name="T34" fmla="*/ 0 w 24"/>
              <a:gd name="T35" fmla="*/ 376 h 492"/>
              <a:gd name="T36" fmla="*/ 0 w 24"/>
              <a:gd name="T37" fmla="*/ 324 h 492"/>
              <a:gd name="T38" fmla="*/ 0 w 24"/>
              <a:gd name="T39" fmla="*/ 324 h 492"/>
              <a:gd name="T40" fmla="*/ 12 w 24"/>
              <a:gd name="T41" fmla="*/ 336 h 492"/>
              <a:gd name="T42" fmla="*/ 24 w 24"/>
              <a:gd name="T43" fmla="*/ 324 h 492"/>
              <a:gd name="T44" fmla="*/ 12 w 24"/>
              <a:gd name="T45" fmla="*/ 312 h 492"/>
              <a:gd name="T46" fmla="*/ 0 w 24"/>
              <a:gd name="T47" fmla="*/ 324 h 492"/>
              <a:gd name="T48" fmla="*/ 0 w 24"/>
              <a:gd name="T49" fmla="*/ 272 h 492"/>
              <a:gd name="T50" fmla="*/ 0 w 24"/>
              <a:gd name="T51" fmla="*/ 272 h 492"/>
              <a:gd name="T52" fmla="*/ 12 w 24"/>
              <a:gd name="T53" fmla="*/ 284 h 492"/>
              <a:gd name="T54" fmla="*/ 24 w 24"/>
              <a:gd name="T55" fmla="*/ 272 h 492"/>
              <a:gd name="T56" fmla="*/ 12 w 24"/>
              <a:gd name="T57" fmla="*/ 260 h 492"/>
              <a:gd name="T58" fmla="*/ 0 w 24"/>
              <a:gd name="T59" fmla="*/ 272 h 492"/>
              <a:gd name="T60" fmla="*/ 0 w 24"/>
              <a:gd name="T61" fmla="*/ 220 h 492"/>
              <a:gd name="T62" fmla="*/ 0 w 24"/>
              <a:gd name="T63" fmla="*/ 220 h 492"/>
              <a:gd name="T64" fmla="*/ 12 w 24"/>
              <a:gd name="T65" fmla="*/ 232 h 492"/>
              <a:gd name="T66" fmla="*/ 24 w 24"/>
              <a:gd name="T67" fmla="*/ 220 h 492"/>
              <a:gd name="T68" fmla="*/ 12 w 24"/>
              <a:gd name="T69" fmla="*/ 208 h 492"/>
              <a:gd name="T70" fmla="*/ 0 w 24"/>
              <a:gd name="T71" fmla="*/ 220 h 492"/>
              <a:gd name="T72" fmla="*/ 0 w 24"/>
              <a:gd name="T73" fmla="*/ 168 h 492"/>
              <a:gd name="T74" fmla="*/ 0 w 24"/>
              <a:gd name="T75" fmla="*/ 168 h 492"/>
              <a:gd name="T76" fmla="*/ 12 w 24"/>
              <a:gd name="T77" fmla="*/ 180 h 492"/>
              <a:gd name="T78" fmla="*/ 24 w 24"/>
              <a:gd name="T79" fmla="*/ 168 h 492"/>
              <a:gd name="T80" fmla="*/ 12 w 24"/>
              <a:gd name="T81" fmla="*/ 156 h 492"/>
              <a:gd name="T82" fmla="*/ 0 w 24"/>
              <a:gd name="T83" fmla="*/ 168 h 492"/>
              <a:gd name="T84" fmla="*/ 0 w 24"/>
              <a:gd name="T85" fmla="*/ 116 h 492"/>
              <a:gd name="T86" fmla="*/ 0 w 24"/>
              <a:gd name="T87" fmla="*/ 116 h 492"/>
              <a:gd name="T88" fmla="*/ 12 w 24"/>
              <a:gd name="T89" fmla="*/ 128 h 492"/>
              <a:gd name="T90" fmla="*/ 24 w 24"/>
              <a:gd name="T91" fmla="*/ 116 h 492"/>
              <a:gd name="T92" fmla="*/ 12 w 24"/>
              <a:gd name="T93" fmla="*/ 104 h 492"/>
              <a:gd name="T94" fmla="*/ 0 w 24"/>
              <a:gd name="T95" fmla="*/ 116 h 492"/>
              <a:gd name="T96" fmla="*/ 0 w 24"/>
              <a:gd name="T97" fmla="*/ 64 h 492"/>
              <a:gd name="T98" fmla="*/ 0 w 24"/>
              <a:gd name="T99" fmla="*/ 64 h 492"/>
              <a:gd name="T100" fmla="*/ 12 w 24"/>
              <a:gd name="T101" fmla="*/ 76 h 492"/>
              <a:gd name="T102" fmla="*/ 24 w 24"/>
              <a:gd name="T103" fmla="*/ 64 h 492"/>
              <a:gd name="T104" fmla="*/ 12 w 24"/>
              <a:gd name="T105" fmla="*/ 52 h 492"/>
              <a:gd name="T106" fmla="*/ 0 w 24"/>
              <a:gd name="T107" fmla="*/ 64 h 492"/>
              <a:gd name="T108" fmla="*/ 0 w 24"/>
              <a:gd name="T109" fmla="*/ 12 h 492"/>
              <a:gd name="T110" fmla="*/ 0 w 24"/>
              <a:gd name="T111" fmla="*/ 12 h 492"/>
              <a:gd name="T112" fmla="*/ 12 w 24"/>
              <a:gd name="T113" fmla="*/ 24 h 492"/>
              <a:gd name="T114" fmla="*/ 24 w 24"/>
              <a:gd name="T115" fmla="*/ 12 h 492"/>
              <a:gd name="T116" fmla="*/ 12 w 24"/>
              <a:gd name="T117" fmla="*/ 0 h 492"/>
              <a:gd name="T118" fmla="*/ 0 w 24"/>
              <a:gd name="T119" fmla="*/ 1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 h="492">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3" name="Freeform 91"/>
          <p:cNvSpPr>
            <a:spLocks noEditPoints="1"/>
          </p:cNvSpPr>
          <p:nvPr userDrawn="1">
            <p:custDataLst>
              <p:tags r:id="rId13"/>
            </p:custDataLst>
          </p:nvPr>
        </p:nvSpPr>
        <p:spPr bwMode="auto">
          <a:xfrm>
            <a:off x="11059552" y="952448"/>
            <a:ext cx="21167" cy="459316"/>
          </a:xfrm>
          <a:custGeom>
            <a:avLst/>
            <a:gdLst>
              <a:gd name="T0" fmla="*/ 0 w 24"/>
              <a:gd name="T1" fmla="*/ 532 h 544"/>
              <a:gd name="T2" fmla="*/ 24 w 24"/>
              <a:gd name="T3" fmla="*/ 532 h 544"/>
              <a:gd name="T4" fmla="*/ 0 w 24"/>
              <a:gd name="T5" fmla="*/ 532 h 544"/>
              <a:gd name="T6" fmla="*/ 0 w 24"/>
              <a:gd name="T7" fmla="*/ 480 h 544"/>
              <a:gd name="T8" fmla="*/ 24 w 24"/>
              <a:gd name="T9" fmla="*/ 480 h 544"/>
              <a:gd name="T10" fmla="*/ 0 w 24"/>
              <a:gd name="T11" fmla="*/ 480 h 544"/>
              <a:gd name="T12" fmla="*/ 0 w 24"/>
              <a:gd name="T13" fmla="*/ 428 h 544"/>
              <a:gd name="T14" fmla="*/ 24 w 24"/>
              <a:gd name="T15" fmla="*/ 428 h 544"/>
              <a:gd name="T16" fmla="*/ 0 w 24"/>
              <a:gd name="T17" fmla="*/ 428 h 544"/>
              <a:gd name="T18" fmla="*/ 0 w 24"/>
              <a:gd name="T19" fmla="*/ 376 h 544"/>
              <a:gd name="T20" fmla="*/ 24 w 24"/>
              <a:gd name="T21" fmla="*/ 376 h 544"/>
              <a:gd name="T22" fmla="*/ 0 w 24"/>
              <a:gd name="T23" fmla="*/ 376 h 544"/>
              <a:gd name="T24" fmla="*/ 0 w 24"/>
              <a:gd name="T25" fmla="*/ 324 h 544"/>
              <a:gd name="T26" fmla="*/ 24 w 24"/>
              <a:gd name="T27" fmla="*/ 324 h 544"/>
              <a:gd name="T28" fmla="*/ 0 w 24"/>
              <a:gd name="T29" fmla="*/ 324 h 544"/>
              <a:gd name="T30" fmla="*/ 0 w 24"/>
              <a:gd name="T31" fmla="*/ 272 h 544"/>
              <a:gd name="T32" fmla="*/ 24 w 24"/>
              <a:gd name="T33" fmla="*/ 272 h 544"/>
              <a:gd name="T34" fmla="*/ 0 w 24"/>
              <a:gd name="T35" fmla="*/ 272 h 544"/>
              <a:gd name="T36" fmla="*/ 0 w 24"/>
              <a:gd name="T37" fmla="*/ 220 h 544"/>
              <a:gd name="T38" fmla="*/ 24 w 24"/>
              <a:gd name="T39" fmla="*/ 220 h 544"/>
              <a:gd name="T40" fmla="*/ 0 w 24"/>
              <a:gd name="T41" fmla="*/ 220 h 544"/>
              <a:gd name="T42" fmla="*/ 0 w 24"/>
              <a:gd name="T43" fmla="*/ 168 h 544"/>
              <a:gd name="T44" fmla="*/ 24 w 24"/>
              <a:gd name="T45" fmla="*/ 168 h 544"/>
              <a:gd name="T46" fmla="*/ 0 w 24"/>
              <a:gd name="T47" fmla="*/ 168 h 544"/>
              <a:gd name="T48" fmla="*/ 0 w 24"/>
              <a:gd name="T49" fmla="*/ 116 h 544"/>
              <a:gd name="T50" fmla="*/ 24 w 24"/>
              <a:gd name="T51" fmla="*/ 116 h 544"/>
              <a:gd name="T52" fmla="*/ 0 w 24"/>
              <a:gd name="T53" fmla="*/ 116 h 544"/>
              <a:gd name="T54" fmla="*/ 0 w 24"/>
              <a:gd name="T55" fmla="*/ 64 h 544"/>
              <a:gd name="T56" fmla="*/ 24 w 24"/>
              <a:gd name="T57" fmla="*/ 64 h 544"/>
              <a:gd name="T58" fmla="*/ 0 w 24"/>
              <a:gd name="T59" fmla="*/ 64 h 544"/>
              <a:gd name="T60" fmla="*/ 0 w 24"/>
              <a:gd name="T61" fmla="*/ 12 h 544"/>
              <a:gd name="T62" fmla="*/ 24 w 24"/>
              <a:gd name="T63" fmla="*/ 12 h 544"/>
              <a:gd name="T64" fmla="*/ 0 w 24"/>
              <a:gd name="T65" fmla="*/ 12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544">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F590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4" name="Freeform 92"/>
          <p:cNvSpPr>
            <a:spLocks noEditPoints="1"/>
          </p:cNvSpPr>
          <p:nvPr userDrawn="1">
            <p:custDataLst>
              <p:tags r:id="rId14"/>
            </p:custDataLst>
          </p:nvPr>
        </p:nvSpPr>
        <p:spPr bwMode="auto">
          <a:xfrm>
            <a:off x="11381285" y="952448"/>
            <a:ext cx="21167" cy="459316"/>
          </a:xfrm>
          <a:custGeom>
            <a:avLst/>
            <a:gdLst>
              <a:gd name="T0" fmla="*/ 0 w 24"/>
              <a:gd name="T1" fmla="*/ 532 h 544"/>
              <a:gd name="T2" fmla="*/ 24 w 24"/>
              <a:gd name="T3" fmla="*/ 532 h 544"/>
              <a:gd name="T4" fmla="*/ 0 w 24"/>
              <a:gd name="T5" fmla="*/ 532 h 544"/>
              <a:gd name="T6" fmla="*/ 0 w 24"/>
              <a:gd name="T7" fmla="*/ 480 h 544"/>
              <a:gd name="T8" fmla="*/ 24 w 24"/>
              <a:gd name="T9" fmla="*/ 480 h 544"/>
              <a:gd name="T10" fmla="*/ 0 w 24"/>
              <a:gd name="T11" fmla="*/ 480 h 544"/>
              <a:gd name="T12" fmla="*/ 0 w 24"/>
              <a:gd name="T13" fmla="*/ 428 h 544"/>
              <a:gd name="T14" fmla="*/ 24 w 24"/>
              <a:gd name="T15" fmla="*/ 428 h 544"/>
              <a:gd name="T16" fmla="*/ 0 w 24"/>
              <a:gd name="T17" fmla="*/ 428 h 544"/>
              <a:gd name="T18" fmla="*/ 0 w 24"/>
              <a:gd name="T19" fmla="*/ 376 h 544"/>
              <a:gd name="T20" fmla="*/ 24 w 24"/>
              <a:gd name="T21" fmla="*/ 376 h 544"/>
              <a:gd name="T22" fmla="*/ 0 w 24"/>
              <a:gd name="T23" fmla="*/ 376 h 544"/>
              <a:gd name="T24" fmla="*/ 0 w 24"/>
              <a:gd name="T25" fmla="*/ 324 h 544"/>
              <a:gd name="T26" fmla="*/ 24 w 24"/>
              <a:gd name="T27" fmla="*/ 324 h 544"/>
              <a:gd name="T28" fmla="*/ 0 w 24"/>
              <a:gd name="T29" fmla="*/ 324 h 544"/>
              <a:gd name="T30" fmla="*/ 0 w 24"/>
              <a:gd name="T31" fmla="*/ 272 h 544"/>
              <a:gd name="T32" fmla="*/ 24 w 24"/>
              <a:gd name="T33" fmla="*/ 272 h 544"/>
              <a:gd name="T34" fmla="*/ 0 w 24"/>
              <a:gd name="T35" fmla="*/ 272 h 544"/>
              <a:gd name="T36" fmla="*/ 0 w 24"/>
              <a:gd name="T37" fmla="*/ 220 h 544"/>
              <a:gd name="T38" fmla="*/ 24 w 24"/>
              <a:gd name="T39" fmla="*/ 220 h 544"/>
              <a:gd name="T40" fmla="*/ 0 w 24"/>
              <a:gd name="T41" fmla="*/ 220 h 544"/>
              <a:gd name="T42" fmla="*/ 0 w 24"/>
              <a:gd name="T43" fmla="*/ 168 h 544"/>
              <a:gd name="T44" fmla="*/ 24 w 24"/>
              <a:gd name="T45" fmla="*/ 168 h 544"/>
              <a:gd name="T46" fmla="*/ 0 w 24"/>
              <a:gd name="T47" fmla="*/ 168 h 544"/>
              <a:gd name="T48" fmla="*/ 0 w 24"/>
              <a:gd name="T49" fmla="*/ 116 h 544"/>
              <a:gd name="T50" fmla="*/ 24 w 24"/>
              <a:gd name="T51" fmla="*/ 116 h 544"/>
              <a:gd name="T52" fmla="*/ 0 w 24"/>
              <a:gd name="T53" fmla="*/ 116 h 544"/>
              <a:gd name="T54" fmla="*/ 0 w 24"/>
              <a:gd name="T55" fmla="*/ 64 h 544"/>
              <a:gd name="T56" fmla="*/ 24 w 24"/>
              <a:gd name="T57" fmla="*/ 64 h 544"/>
              <a:gd name="T58" fmla="*/ 0 w 24"/>
              <a:gd name="T59" fmla="*/ 64 h 544"/>
              <a:gd name="T60" fmla="*/ 0 w 24"/>
              <a:gd name="T61" fmla="*/ 12 h 544"/>
              <a:gd name="T62" fmla="*/ 24 w 24"/>
              <a:gd name="T63" fmla="*/ 12 h 544"/>
              <a:gd name="T64" fmla="*/ 0 w 24"/>
              <a:gd name="T65" fmla="*/ 12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544">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5" name="Freeform 93"/>
          <p:cNvSpPr>
            <a:spLocks noEditPoints="1"/>
          </p:cNvSpPr>
          <p:nvPr userDrawn="1">
            <p:custDataLst>
              <p:tags r:id="rId15"/>
            </p:custDataLst>
          </p:nvPr>
        </p:nvSpPr>
        <p:spPr bwMode="auto">
          <a:xfrm>
            <a:off x="11667036" y="952448"/>
            <a:ext cx="21167" cy="897467"/>
          </a:xfrm>
          <a:custGeom>
            <a:avLst/>
            <a:gdLst>
              <a:gd name="T0" fmla="*/ 0 w 24"/>
              <a:gd name="T1" fmla="*/ 1052 h 1064"/>
              <a:gd name="T2" fmla="*/ 24 w 24"/>
              <a:gd name="T3" fmla="*/ 1052 h 1064"/>
              <a:gd name="T4" fmla="*/ 0 w 24"/>
              <a:gd name="T5" fmla="*/ 1052 h 1064"/>
              <a:gd name="T6" fmla="*/ 0 w 24"/>
              <a:gd name="T7" fmla="*/ 1000 h 1064"/>
              <a:gd name="T8" fmla="*/ 24 w 24"/>
              <a:gd name="T9" fmla="*/ 1000 h 1064"/>
              <a:gd name="T10" fmla="*/ 0 w 24"/>
              <a:gd name="T11" fmla="*/ 1000 h 1064"/>
              <a:gd name="T12" fmla="*/ 0 w 24"/>
              <a:gd name="T13" fmla="*/ 948 h 1064"/>
              <a:gd name="T14" fmla="*/ 24 w 24"/>
              <a:gd name="T15" fmla="*/ 948 h 1064"/>
              <a:gd name="T16" fmla="*/ 0 w 24"/>
              <a:gd name="T17" fmla="*/ 948 h 1064"/>
              <a:gd name="T18" fmla="*/ 0 w 24"/>
              <a:gd name="T19" fmla="*/ 896 h 1064"/>
              <a:gd name="T20" fmla="*/ 24 w 24"/>
              <a:gd name="T21" fmla="*/ 896 h 1064"/>
              <a:gd name="T22" fmla="*/ 0 w 24"/>
              <a:gd name="T23" fmla="*/ 896 h 1064"/>
              <a:gd name="T24" fmla="*/ 0 w 24"/>
              <a:gd name="T25" fmla="*/ 844 h 1064"/>
              <a:gd name="T26" fmla="*/ 24 w 24"/>
              <a:gd name="T27" fmla="*/ 844 h 1064"/>
              <a:gd name="T28" fmla="*/ 0 w 24"/>
              <a:gd name="T29" fmla="*/ 844 h 1064"/>
              <a:gd name="T30" fmla="*/ 0 w 24"/>
              <a:gd name="T31" fmla="*/ 792 h 1064"/>
              <a:gd name="T32" fmla="*/ 24 w 24"/>
              <a:gd name="T33" fmla="*/ 792 h 1064"/>
              <a:gd name="T34" fmla="*/ 0 w 24"/>
              <a:gd name="T35" fmla="*/ 792 h 1064"/>
              <a:gd name="T36" fmla="*/ 0 w 24"/>
              <a:gd name="T37" fmla="*/ 740 h 1064"/>
              <a:gd name="T38" fmla="*/ 24 w 24"/>
              <a:gd name="T39" fmla="*/ 740 h 1064"/>
              <a:gd name="T40" fmla="*/ 0 w 24"/>
              <a:gd name="T41" fmla="*/ 740 h 1064"/>
              <a:gd name="T42" fmla="*/ 0 w 24"/>
              <a:gd name="T43" fmla="*/ 688 h 1064"/>
              <a:gd name="T44" fmla="*/ 24 w 24"/>
              <a:gd name="T45" fmla="*/ 688 h 1064"/>
              <a:gd name="T46" fmla="*/ 0 w 24"/>
              <a:gd name="T47" fmla="*/ 688 h 1064"/>
              <a:gd name="T48" fmla="*/ 0 w 24"/>
              <a:gd name="T49" fmla="*/ 636 h 1064"/>
              <a:gd name="T50" fmla="*/ 24 w 24"/>
              <a:gd name="T51" fmla="*/ 636 h 1064"/>
              <a:gd name="T52" fmla="*/ 0 w 24"/>
              <a:gd name="T53" fmla="*/ 636 h 1064"/>
              <a:gd name="T54" fmla="*/ 0 w 24"/>
              <a:gd name="T55" fmla="*/ 584 h 1064"/>
              <a:gd name="T56" fmla="*/ 24 w 24"/>
              <a:gd name="T57" fmla="*/ 584 h 1064"/>
              <a:gd name="T58" fmla="*/ 0 w 24"/>
              <a:gd name="T59" fmla="*/ 584 h 1064"/>
              <a:gd name="T60" fmla="*/ 0 w 24"/>
              <a:gd name="T61" fmla="*/ 532 h 1064"/>
              <a:gd name="T62" fmla="*/ 24 w 24"/>
              <a:gd name="T63" fmla="*/ 532 h 1064"/>
              <a:gd name="T64" fmla="*/ 0 w 24"/>
              <a:gd name="T65" fmla="*/ 532 h 1064"/>
              <a:gd name="T66" fmla="*/ 0 w 24"/>
              <a:gd name="T67" fmla="*/ 480 h 1064"/>
              <a:gd name="T68" fmla="*/ 24 w 24"/>
              <a:gd name="T69" fmla="*/ 480 h 1064"/>
              <a:gd name="T70" fmla="*/ 0 w 24"/>
              <a:gd name="T71" fmla="*/ 480 h 1064"/>
              <a:gd name="T72" fmla="*/ 0 w 24"/>
              <a:gd name="T73" fmla="*/ 428 h 1064"/>
              <a:gd name="T74" fmla="*/ 24 w 24"/>
              <a:gd name="T75" fmla="*/ 428 h 1064"/>
              <a:gd name="T76" fmla="*/ 0 w 24"/>
              <a:gd name="T77" fmla="*/ 428 h 1064"/>
              <a:gd name="T78" fmla="*/ 0 w 24"/>
              <a:gd name="T79" fmla="*/ 376 h 1064"/>
              <a:gd name="T80" fmla="*/ 24 w 24"/>
              <a:gd name="T81" fmla="*/ 376 h 1064"/>
              <a:gd name="T82" fmla="*/ 0 w 24"/>
              <a:gd name="T83" fmla="*/ 376 h 1064"/>
              <a:gd name="T84" fmla="*/ 0 w 24"/>
              <a:gd name="T85" fmla="*/ 324 h 1064"/>
              <a:gd name="T86" fmla="*/ 24 w 24"/>
              <a:gd name="T87" fmla="*/ 324 h 1064"/>
              <a:gd name="T88" fmla="*/ 0 w 24"/>
              <a:gd name="T89" fmla="*/ 324 h 1064"/>
              <a:gd name="T90" fmla="*/ 0 w 24"/>
              <a:gd name="T91" fmla="*/ 272 h 1064"/>
              <a:gd name="T92" fmla="*/ 24 w 24"/>
              <a:gd name="T93" fmla="*/ 272 h 1064"/>
              <a:gd name="T94" fmla="*/ 0 w 24"/>
              <a:gd name="T95" fmla="*/ 272 h 1064"/>
              <a:gd name="T96" fmla="*/ 0 w 24"/>
              <a:gd name="T97" fmla="*/ 220 h 1064"/>
              <a:gd name="T98" fmla="*/ 24 w 24"/>
              <a:gd name="T99" fmla="*/ 220 h 1064"/>
              <a:gd name="T100" fmla="*/ 0 w 24"/>
              <a:gd name="T101" fmla="*/ 220 h 1064"/>
              <a:gd name="T102" fmla="*/ 0 w 24"/>
              <a:gd name="T103" fmla="*/ 168 h 1064"/>
              <a:gd name="T104" fmla="*/ 24 w 24"/>
              <a:gd name="T105" fmla="*/ 168 h 1064"/>
              <a:gd name="T106" fmla="*/ 0 w 24"/>
              <a:gd name="T107" fmla="*/ 168 h 1064"/>
              <a:gd name="T108" fmla="*/ 0 w 24"/>
              <a:gd name="T109" fmla="*/ 116 h 1064"/>
              <a:gd name="T110" fmla="*/ 24 w 24"/>
              <a:gd name="T111" fmla="*/ 116 h 1064"/>
              <a:gd name="T112" fmla="*/ 0 w 24"/>
              <a:gd name="T113" fmla="*/ 116 h 1064"/>
              <a:gd name="T114" fmla="*/ 0 w 24"/>
              <a:gd name="T115" fmla="*/ 64 h 1064"/>
              <a:gd name="T116" fmla="*/ 24 w 24"/>
              <a:gd name="T117" fmla="*/ 64 h 1064"/>
              <a:gd name="T118" fmla="*/ 0 w 24"/>
              <a:gd name="T119" fmla="*/ 64 h 1064"/>
              <a:gd name="T120" fmla="*/ 0 w 24"/>
              <a:gd name="T121" fmla="*/ 12 h 1064"/>
              <a:gd name="T122" fmla="*/ 24 w 24"/>
              <a:gd name="T123" fmla="*/ 12 h 1064"/>
              <a:gd name="T124" fmla="*/ 0 w 24"/>
              <a:gd name="T125" fmla="*/ 12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 h="1064">
                <a:moveTo>
                  <a:pt x="0" y="1052"/>
                </a:moveTo>
                <a:cubicBezTo>
                  <a:pt x="0" y="1052"/>
                  <a:pt x="0" y="1052"/>
                  <a:pt x="0" y="1052"/>
                </a:cubicBezTo>
                <a:cubicBezTo>
                  <a:pt x="0" y="1059"/>
                  <a:pt x="5" y="1064"/>
                  <a:pt x="12" y="1064"/>
                </a:cubicBezTo>
                <a:cubicBezTo>
                  <a:pt x="19" y="1064"/>
                  <a:pt x="24" y="1059"/>
                  <a:pt x="24" y="1052"/>
                </a:cubicBezTo>
                <a:cubicBezTo>
                  <a:pt x="24" y="1045"/>
                  <a:pt x="19" y="1040"/>
                  <a:pt x="12" y="1040"/>
                </a:cubicBezTo>
                <a:cubicBezTo>
                  <a:pt x="5" y="1040"/>
                  <a:pt x="0" y="1045"/>
                  <a:pt x="0" y="1052"/>
                </a:cubicBezTo>
                <a:close/>
                <a:moveTo>
                  <a:pt x="0" y="1000"/>
                </a:moveTo>
                <a:cubicBezTo>
                  <a:pt x="0" y="1000"/>
                  <a:pt x="0" y="1000"/>
                  <a:pt x="0" y="1000"/>
                </a:cubicBezTo>
                <a:cubicBezTo>
                  <a:pt x="0" y="1007"/>
                  <a:pt x="5" y="1012"/>
                  <a:pt x="12" y="1012"/>
                </a:cubicBezTo>
                <a:cubicBezTo>
                  <a:pt x="19" y="1012"/>
                  <a:pt x="24" y="1007"/>
                  <a:pt x="24" y="1000"/>
                </a:cubicBezTo>
                <a:cubicBezTo>
                  <a:pt x="24" y="993"/>
                  <a:pt x="19" y="988"/>
                  <a:pt x="12" y="988"/>
                </a:cubicBezTo>
                <a:cubicBezTo>
                  <a:pt x="5" y="988"/>
                  <a:pt x="0" y="993"/>
                  <a:pt x="0" y="1000"/>
                </a:cubicBezTo>
                <a:close/>
                <a:moveTo>
                  <a:pt x="0" y="948"/>
                </a:moveTo>
                <a:cubicBezTo>
                  <a:pt x="0" y="948"/>
                  <a:pt x="0" y="948"/>
                  <a:pt x="0" y="948"/>
                </a:cubicBezTo>
                <a:cubicBezTo>
                  <a:pt x="0" y="955"/>
                  <a:pt x="5" y="960"/>
                  <a:pt x="12" y="960"/>
                </a:cubicBezTo>
                <a:cubicBezTo>
                  <a:pt x="19" y="960"/>
                  <a:pt x="24" y="955"/>
                  <a:pt x="24" y="948"/>
                </a:cubicBezTo>
                <a:cubicBezTo>
                  <a:pt x="24" y="941"/>
                  <a:pt x="19" y="936"/>
                  <a:pt x="12" y="936"/>
                </a:cubicBezTo>
                <a:cubicBezTo>
                  <a:pt x="5" y="936"/>
                  <a:pt x="0" y="941"/>
                  <a:pt x="0" y="948"/>
                </a:cubicBezTo>
                <a:close/>
                <a:moveTo>
                  <a:pt x="0" y="896"/>
                </a:moveTo>
                <a:cubicBezTo>
                  <a:pt x="0" y="896"/>
                  <a:pt x="0" y="896"/>
                  <a:pt x="0" y="896"/>
                </a:cubicBezTo>
                <a:cubicBezTo>
                  <a:pt x="0" y="903"/>
                  <a:pt x="5" y="908"/>
                  <a:pt x="12" y="908"/>
                </a:cubicBezTo>
                <a:cubicBezTo>
                  <a:pt x="19" y="908"/>
                  <a:pt x="24" y="903"/>
                  <a:pt x="24" y="896"/>
                </a:cubicBezTo>
                <a:cubicBezTo>
                  <a:pt x="24" y="889"/>
                  <a:pt x="19" y="884"/>
                  <a:pt x="12" y="884"/>
                </a:cubicBezTo>
                <a:cubicBezTo>
                  <a:pt x="5" y="884"/>
                  <a:pt x="0" y="889"/>
                  <a:pt x="0" y="896"/>
                </a:cubicBezTo>
                <a:close/>
                <a:moveTo>
                  <a:pt x="0" y="844"/>
                </a:moveTo>
                <a:cubicBezTo>
                  <a:pt x="0" y="844"/>
                  <a:pt x="0" y="844"/>
                  <a:pt x="0" y="844"/>
                </a:cubicBezTo>
                <a:cubicBezTo>
                  <a:pt x="0" y="851"/>
                  <a:pt x="5" y="856"/>
                  <a:pt x="12" y="856"/>
                </a:cubicBezTo>
                <a:cubicBezTo>
                  <a:pt x="19" y="856"/>
                  <a:pt x="24" y="851"/>
                  <a:pt x="24" y="844"/>
                </a:cubicBezTo>
                <a:cubicBezTo>
                  <a:pt x="24" y="837"/>
                  <a:pt x="19" y="832"/>
                  <a:pt x="12" y="832"/>
                </a:cubicBezTo>
                <a:cubicBezTo>
                  <a:pt x="5" y="832"/>
                  <a:pt x="0" y="837"/>
                  <a:pt x="0" y="844"/>
                </a:cubicBezTo>
                <a:close/>
                <a:moveTo>
                  <a:pt x="0" y="792"/>
                </a:moveTo>
                <a:cubicBezTo>
                  <a:pt x="0" y="792"/>
                  <a:pt x="0" y="792"/>
                  <a:pt x="0" y="792"/>
                </a:cubicBezTo>
                <a:cubicBezTo>
                  <a:pt x="0" y="799"/>
                  <a:pt x="5" y="804"/>
                  <a:pt x="12" y="804"/>
                </a:cubicBezTo>
                <a:cubicBezTo>
                  <a:pt x="19" y="804"/>
                  <a:pt x="24" y="799"/>
                  <a:pt x="24" y="792"/>
                </a:cubicBezTo>
                <a:cubicBezTo>
                  <a:pt x="24" y="785"/>
                  <a:pt x="19" y="780"/>
                  <a:pt x="12" y="780"/>
                </a:cubicBezTo>
                <a:cubicBezTo>
                  <a:pt x="5" y="780"/>
                  <a:pt x="0" y="785"/>
                  <a:pt x="0" y="792"/>
                </a:cubicBezTo>
                <a:close/>
                <a:moveTo>
                  <a:pt x="0" y="740"/>
                </a:moveTo>
                <a:cubicBezTo>
                  <a:pt x="0" y="740"/>
                  <a:pt x="0" y="740"/>
                  <a:pt x="0" y="740"/>
                </a:cubicBezTo>
                <a:cubicBezTo>
                  <a:pt x="0" y="747"/>
                  <a:pt x="5" y="752"/>
                  <a:pt x="12" y="752"/>
                </a:cubicBezTo>
                <a:cubicBezTo>
                  <a:pt x="19" y="752"/>
                  <a:pt x="24" y="747"/>
                  <a:pt x="24" y="740"/>
                </a:cubicBezTo>
                <a:cubicBezTo>
                  <a:pt x="24" y="733"/>
                  <a:pt x="19" y="728"/>
                  <a:pt x="12" y="728"/>
                </a:cubicBezTo>
                <a:cubicBezTo>
                  <a:pt x="5" y="728"/>
                  <a:pt x="0" y="733"/>
                  <a:pt x="0" y="740"/>
                </a:cubicBezTo>
                <a:close/>
                <a:moveTo>
                  <a:pt x="0" y="688"/>
                </a:moveTo>
                <a:cubicBezTo>
                  <a:pt x="0" y="688"/>
                  <a:pt x="0" y="688"/>
                  <a:pt x="0" y="688"/>
                </a:cubicBezTo>
                <a:cubicBezTo>
                  <a:pt x="0" y="695"/>
                  <a:pt x="5" y="700"/>
                  <a:pt x="12" y="700"/>
                </a:cubicBezTo>
                <a:cubicBezTo>
                  <a:pt x="19" y="700"/>
                  <a:pt x="24" y="695"/>
                  <a:pt x="24" y="688"/>
                </a:cubicBezTo>
                <a:cubicBezTo>
                  <a:pt x="24" y="681"/>
                  <a:pt x="19" y="676"/>
                  <a:pt x="12" y="676"/>
                </a:cubicBezTo>
                <a:cubicBezTo>
                  <a:pt x="5" y="676"/>
                  <a:pt x="0" y="681"/>
                  <a:pt x="0" y="688"/>
                </a:cubicBezTo>
                <a:close/>
                <a:moveTo>
                  <a:pt x="0" y="636"/>
                </a:moveTo>
                <a:cubicBezTo>
                  <a:pt x="0" y="636"/>
                  <a:pt x="0" y="636"/>
                  <a:pt x="0" y="636"/>
                </a:cubicBezTo>
                <a:cubicBezTo>
                  <a:pt x="0" y="643"/>
                  <a:pt x="5" y="648"/>
                  <a:pt x="12" y="648"/>
                </a:cubicBezTo>
                <a:cubicBezTo>
                  <a:pt x="19" y="648"/>
                  <a:pt x="24" y="643"/>
                  <a:pt x="24" y="636"/>
                </a:cubicBezTo>
                <a:cubicBezTo>
                  <a:pt x="24" y="629"/>
                  <a:pt x="19" y="624"/>
                  <a:pt x="12" y="624"/>
                </a:cubicBezTo>
                <a:cubicBezTo>
                  <a:pt x="5" y="624"/>
                  <a:pt x="0" y="629"/>
                  <a:pt x="0" y="636"/>
                </a:cubicBezTo>
                <a:close/>
                <a:moveTo>
                  <a:pt x="0" y="584"/>
                </a:moveTo>
                <a:cubicBezTo>
                  <a:pt x="0" y="584"/>
                  <a:pt x="0" y="584"/>
                  <a:pt x="0" y="584"/>
                </a:cubicBezTo>
                <a:cubicBezTo>
                  <a:pt x="0" y="591"/>
                  <a:pt x="5" y="596"/>
                  <a:pt x="12" y="596"/>
                </a:cubicBezTo>
                <a:cubicBezTo>
                  <a:pt x="19" y="596"/>
                  <a:pt x="24" y="591"/>
                  <a:pt x="24" y="584"/>
                </a:cubicBezTo>
                <a:cubicBezTo>
                  <a:pt x="24" y="577"/>
                  <a:pt x="19" y="572"/>
                  <a:pt x="12" y="572"/>
                </a:cubicBezTo>
                <a:cubicBezTo>
                  <a:pt x="5" y="572"/>
                  <a:pt x="0" y="577"/>
                  <a:pt x="0" y="584"/>
                </a:cubicBezTo>
                <a:close/>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6" name="Freeform 94"/>
          <p:cNvSpPr>
            <a:spLocks noEditPoints="1"/>
          </p:cNvSpPr>
          <p:nvPr userDrawn="1">
            <p:custDataLst>
              <p:tags r:id="rId16"/>
            </p:custDataLst>
          </p:nvPr>
        </p:nvSpPr>
        <p:spPr bwMode="auto">
          <a:xfrm>
            <a:off x="11948552" y="952448"/>
            <a:ext cx="21167" cy="1468967"/>
          </a:xfrm>
          <a:custGeom>
            <a:avLst/>
            <a:gdLst>
              <a:gd name="T0" fmla="*/ 24 w 24"/>
              <a:gd name="T1" fmla="*/ 1728 h 1740"/>
              <a:gd name="T2" fmla="*/ 0 w 24"/>
              <a:gd name="T3" fmla="*/ 1676 h 1740"/>
              <a:gd name="T4" fmla="*/ 0 w 24"/>
              <a:gd name="T5" fmla="*/ 1676 h 1740"/>
              <a:gd name="T6" fmla="*/ 24 w 24"/>
              <a:gd name="T7" fmla="*/ 1624 h 1740"/>
              <a:gd name="T8" fmla="*/ 0 w 24"/>
              <a:gd name="T9" fmla="*/ 1572 h 1740"/>
              <a:gd name="T10" fmla="*/ 0 w 24"/>
              <a:gd name="T11" fmla="*/ 1572 h 1740"/>
              <a:gd name="T12" fmla="*/ 24 w 24"/>
              <a:gd name="T13" fmla="*/ 1520 h 1740"/>
              <a:gd name="T14" fmla="*/ 0 w 24"/>
              <a:gd name="T15" fmla="*/ 1468 h 1740"/>
              <a:gd name="T16" fmla="*/ 0 w 24"/>
              <a:gd name="T17" fmla="*/ 1468 h 1740"/>
              <a:gd name="T18" fmla="*/ 24 w 24"/>
              <a:gd name="T19" fmla="*/ 1416 h 1740"/>
              <a:gd name="T20" fmla="*/ 0 w 24"/>
              <a:gd name="T21" fmla="*/ 1364 h 1740"/>
              <a:gd name="T22" fmla="*/ 0 w 24"/>
              <a:gd name="T23" fmla="*/ 1364 h 1740"/>
              <a:gd name="T24" fmla="*/ 24 w 24"/>
              <a:gd name="T25" fmla="*/ 1312 h 1740"/>
              <a:gd name="T26" fmla="*/ 0 w 24"/>
              <a:gd name="T27" fmla="*/ 1260 h 1740"/>
              <a:gd name="T28" fmla="*/ 0 w 24"/>
              <a:gd name="T29" fmla="*/ 1260 h 1740"/>
              <a:gd name="T30" fmla="*/ 24 w 24"/>
              <a:gd name="T31" fmla="*/ 1208 h 1740"/>
              <a:gd name="T32" fmla="*/ 0 w 24"/>
              <a:gd name="T33" fmla="*/ 1156 h 1740"/>
              <a:gd name="T34" fmla="*/ 0 w 24"/>
              <a:gd name="T35" fmla="*/ 1156 h 1740"/>
              <a:gd name="T36" fmla="*/ 24 w 24"/>
              <a:gd name="T37" fmla="*/ 1104 h 1740"/>
              <a:gd name="T38" fmla="*/ 0 w 24"/>
              <a:gd name="T39" fmla="*/ 1052 h 1740"/>
              <a:gd name="T40" fmla="*/ 0 w 24"/>
              <a:gd name="T41" fmla="*/ 1052 h 1740"/>
              <a:gd name="T42" fmla="*/ 24 w 24"/>
              <a:gd name="T43" fmla="*/ 1000 h 1740"/>
              <a:gd name="T44" fmla="*/ 0 w 24"/>
              <a:gd name="T45" fmla="*/ 948 h 1740"/>
              <a:gd name="T46" fmla="*/ 0 w 24"/>
              <a:gd name="T47" fmla="*/ 948 h 1740"/>
              <a:gd name="T48" fmla="*/ 24 w 24"/>
              <a:gd name="T49" fmla="*/ 896 h 1740"/>
              <a:gd name="T50" fmla="*/ 0 w 24"/>
              <a:gd name="T51" fmla="*/ 844 h 1740"/>
              <a:gd name="T52" fmla="*/ 0 w 24"/>
              <a:gd name="T53" fmla="*/ 844 h 1740"/>
              <a:gd name="T54" fmla="*/ 24 w 24"/>
              <a:gd name="T55" fmla="*/ 792 h 1740"/>
              <a:gd name="T56" fmla="*/ 0 w 24"/>
              <a:gd name="T57" fmla="*/ 740 h 1740"/>
              <a:gd name="T58" fmla="*/ 0 w 24"/>
              <a:gd name="T59" fmla="*/ 740 h 1740"/>
              <a:gd name="T60" fmla="*/ 24 w 24"/>
              <a:gd name="T61" fmla="*/ 688 h 1740"/>
              <a:gd name="T62" fmla="*/ 0 w 24"/>
              <a:gd name="T63" fmla="*/ 636 h 1740"/>
              <a:gd name="T64" fmla="*/ 0 w 24"/>
              <a:gd name="T65" fmla="*/ 636 h 1740"/>
              <a:gd name="T66" fmla="*/ 24 w 24"/>
              <a:gd name="T67" fmla="*/ 584 h 1740"/>
              <a:gd name="T68" fmla="*/ 0 w 24"/>
              <a:gd name="T69" fmla="*/ 532 h 1740"/>
              <a:gd name="T70" fmla="*/ 0 w 24"/>
              <a:gd name="T71" fmla="*/ 532 h 1740"/>
              <a:gd name="T72" fmla="*/ 24 w 24"/>
              <a:gd name="T73" fmla="*/ 480 h 1740"/>
              <a:gd name="T74" fmla="*/ 0 w 24"/>
              <a:gd name="T75" fmla="*/ 428 h 1740"/>
              <a:gd name="T76" fmla="*/ 0 w 24"/>
              <a:gd name="T77" fmla="*/ 428 h 1740"/>
              <a:gd name="T78" fmla="*/ 24 w 24"/>
              <a:gd name="T79" fmla="*/ 376 h 1740"/>
              <a:gd name="T80" fmla="*/ 0 w 24"/>
              <a:gd name="T81" fmla="*/ 324 h 1740"/>
              <a:gd name="T82" fmla="*/ 0 w 24"/>
              <a:gd name="T83" fmla="*/ 324 h 1740"/>
              <a:gd name="T84" fmla="*/ 24 w 24"/>
              <a:gd name="T85" fmla="*/ 272 h 1740"/>
              <a:gd name="T86" fmla="*/ 0 w 24"/>
              <a:gd name="T87" fmla="*/ 220 h 1740"/>
              <a:gd name="T88" fmla="*/ 0 w 24"/>
              <a:gd name="T89" fmla="*/ 220 h 1740"/>
              <a:gd name="T90" fmla="*/ 24 w 24"/>
              <a:gd name="T91" fmla="*/ 168 h 1740"/>
              <a:gd name="T92" fmla="*/ 0 w 24"/>
              <a:gd name="T93" fmla="*/ 116 h 1740"/>
              <a:gd name="T94" fmla="*/ 0 w 24"/>
              <a:gd name="T95" fmla="*/ 116 h 1740"/>
              <a:gd name="T96" fmla="*/ 24 w 24"/>
              <a:gd name="T97" fmla="*/ 64 h 1740"/>
              <a:gd name="T98" fmla="*/ 0 w 24"/>
              <a:gd name="T99" fmla="*/ 12 h 1740"/>
              <a:gd name="T100" fmla="*/ 0 w 24"/>
              <a:gd name="T101" fmla="*/ 12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 h="1740">
                <a:moveTo>
                  <a:pt x="0" y="1728"/>
                </a:moveTo>
                <a:cubicBezTo>
                  <a:pt x="0" y="1728"/>
                  <a:pt x="0" y="1728"/>
                  <a:pt x="0" y="1728"/>
                </a:cubicBezTo>
                <a:cubicBezTo>
                  <a:pt x="0" y="1735"/>
                  <a:pt x="5" y="1740"/>
                  <a:pt x="12" y="1740"/>
                </a:cubicBezTo>
                <a:cubicBezTo>
                  <a:pt x="19" y="1740"/>
                  <a:pt x="24" y="1735"/>
                  <a:pt x="24" y="1728"/>
                </a:cubicBezTo>
                <a:cubicBezTo>
                  <a:pt x="24" y="1721"/>
                  <a:pt x="19" y="1716"/>
                  <a:pt x="12" y="1716"/>
                </a:cubicBezTo>
                <a:cubicBezTo>
                  <a:pt x="5" y="1716"/>
                  <a:pt x="0" y="1721"/>
                  <a:pt x="0" y="1728"/>
                </a:cubicBezTo>
                <a:close/>
                <a:moveTo>
                  <a:pt x="0" y="1676"/>
                </a:moveTo>
                <a:cubicBezTo>
                  <a:pt x="0" y="1676"/>
                  <a:pt x="0" y="1676"/>
                  <a:pt x="0" y="1676"/>
                </a:cubicBezTo>
                <a:cubicBezTo>
                  <a:pt x="0" y="1683"/>
                  <a:pt x="5" y="1688"/>
                  <a:pt x="12" y="1688"/>
                </a:cubicBezTo>
                <a:cubicBezTo>
                  <a:pt x="19" y="1688"/>
                  <a:pt x="24" y="1683"/>
                  <a:pt x="24" y="1676"/>
                </a:cubicBezTo>
                <a:cubicBezTo>
                  <a:pt x="24" y="1669"/>
                  <a:pt x="19" y="1664"/>
                  <a:pt x="12" y="1664"/>
                </a:cubicBezTo>
                <a:cubicBezTo>
                  <a:pt x="5" y="1664"/>
                  <a:pt x="0" y="1669"/>
                  <a:pt x="0" y="1676"/>
                </a:cubicBezTo>
                <a:close/>
                <a:moveTo>
                  <a:pt x="0" y="1624"/>
                </a:moveTo>
                <a:cubicBezTo>
                  <a:pt x="0" y="1624"/>
                  <a:pt x="0" y="1624"/>
                  <a:pt x="0" y="1624"/>
                </a:cubicBezTo>
                <a:cubicBezTo>
                  <a:pt x="0" y="1631"/>
                  <a:pt x="5" y="1636"/>
                  <a:pt x="12" y="1636"/>
                </a:cubicBezTo>
                <a:cubicBezTo>
                  <a:pt x="19" y="1636"/>
                  <a:pt x="24" y="1631"/>
                  <a:pt x="24" y="1624"/>
                </a:cubicBezTo>
                <a:cubicBezTo>
                  <a:pt x="24" y="1617"/>
                  <a:pt x="19" y="1612"/>
                  <a:pt x="12" y="1612"/>
                </a:cubicBezTo>
                <a:cubicBezTo>
                  <a:pt x="5" y="1612"/>
                  <a:pt x="0" y="1617"/>
                  <a:pt x="0" y="1624"/>
                </a:cubicBezTo>
                <a:close/>
                <a:moveTo>
                  <a:pt x="0" y="1572"/>
                </a:moveTo>
                <a:cubicBezTo>
                  <a:pt x="0" y="1572"/>
                  <a:pt x="0" y="1572"/>
                  <a:pt x="0" y="1572"/>
                </a:cubicBezTo>
                <a:cubicBezTo>
                  <a:pt x="0" y="1579"/>
                  <a:pt x="5" y="1584"/>
                  <a:pt x="12" y="1584"/>
                </a:cubicBezTo>
                <a:cubicBezTo>
                  <a:pt x="19" y="1584"/>
                  <a:pt x="24" y="1579"/>
                  <a:pt x="24" y="1572"/>
                </a:cubicBezTo>
                <a:cubicBezTo>
                  <a:pt x="24" y="1565"/>
                  <a:pt x="19" y="1560"/>
                  <a:pt x="12" y="1560"/>
                </a:cubicBezTo>
                <a:cubicBezTo>
                  <a:pt x="5" y="1560"/>
                  <a:pt x="0" y="1565"/>
                  <a:pt x="0" y="1572"/>
                </a:cubicBezTo>
                <a:close/>
                <a:moveTo>
                  <a:pt x="0" y="1520"/>
                </a:moveTo>
                <a:cubicBezTo>
                  <a:pt x="0" y="1520"/>
                  <a:pt x="0" y="1520"/>
                  <a:pt x="0" y="1520"/>
                </a:cubicBezTo>
                <a:cubicBezTo>
                  <a:pt x="0" y="1527"/>
                  <a:pt x="5" y="1532"/>
                  <a:pt x="12" y="1532"/>
                </a:cubicBezTo>
                <a:cubicBezTo>
                  <a:pt x="19" y="1532"/>
                  <a:pt x="24" y="1527"/>
                  <a:pt x="24" y="1520"/>
                </a:cubicBezTo>
                <a:cubicBezTo>
                  <a:pt x="24" y="1513"/>
                  <a:pt x="19" y="1508"/>
                  <a:pt x="12" y="1508"/>
                </a:cubicBezTo>
                <a:cubicBezTo>
                  <a:pt x="5" y="1508"/>
                  <a:pt x="0" y="1513"/>
                  <a:pt x="0" y="1520"/>
                </a:cubicBezTo>
                <a:close/>
                <a:moveTo>
                  <a:pt x="0" y="1468"/>
                </a:moveTo>
                <a:cubicBezTo>
                  <a:pt x="0" y="1468"/>
                  <a:pt x="0" y="1468"/>
                  <a:pt x="0" y="1468"/>
                </a:cubicBezTo>
                <a:cubicBezTo>
                  <a:pt x="0" y="1475"/>
                  <a:pt x="5" y="1480"/>
                  <a:pt x="12" y="1480"/>
                </a:cubicBezTo>
                <a:cubicBezTo>
                  <a:pt x="19" y="1480"/>
                  <a:pt x="24" y="1475"/>
                  <a:pt x="24" y="1468"/>
                </a:cubicBezTo>
                <a:cubicBezTo>
                  <a:pt x="24" y="1461"/>
                  <a:pt x="19" y="1456"/>
                  <a:pt x="12" y="1456"/>
                </a:cubicBezTo>
                <a:cubicBezTo>
                  <a:pt x="5" y="1456"/>
                  <a:pt x="0" y="1461"/>
                  <a:pt x="0" y="1468"/>
                </a:cubicBezTo>
                <a:close/>
                <a:moveTo>
                  <a:pt x="0" y="1416"/>
                </a:moveTo>
                <a:cubicBezTo>
                  <a:pt x="0" y="1416"/>
                  <a:pt x="0" y="1416"/>
                  <a:pt x="0" y="1416"/>
                </a:cubicBezTo>
                <a:cubicBezTo>
                  <a:pt x="0" y="1423"/>
                  <a:pt x="5" y="1428"/>
                  <a:pt x="12" y="1428"/>
                </a:cubicBezTo>
                <a:cubicBezTo>
                  <a:pt x="19" y="1428"/>
                  <a:pt x="24" y="1423"/>
                  <a:pt x="24" y="1416"/>
                </a:cubicBezTo>
                <a:cubicBezTo>
                  <a:pt x="24" y="1409"/>
                  <a:pt x="19" y="1404"/>
                  <a:pt x="12" y="1404"/>
                </a:cubicBezTo>
                <a:cubicBezTo>
                  <a:pt x="5" y="1404"/>
                  <a:pt x="0" y="1409"/>
                  <a:pt x="0" y="1416"/>
                </a:cubicBezTo>
                <a:close/>
                <a:moveTo>
                  <a:pt x="0" y="1364"/>
                </a:moveTo>
                <a:cubicBezTo>
                  <a:pt x="0" y="1364"/>
                  <a:pt x="0" y="1364"/>
                  <a:pt x="0" y="1364"/>
                </a:cubicBezTo>
                <a:cubicBezTo>
                  <a:pt x="0" y="1371"/>
                  <a:pt x="5" y="1376"/>
                  <a:pt x="12" y="1376"/>
                </a:cubicBezTo>
                <a:cubicBezTo>
                  <a:pt x="19" y="1376"/>
                  <a:pt x="24" y="1371"/>
                  <a:pt x="24" y="1364"/>
                </a:cubicBezTo>
                <a:cubicBezTo>
                  <a:pt x="24" y="1357"/>
                  <a:pt x="19" y="1352"/>
                  <a:pt x="12" y="1352"/>
                </a:cubicBezTo>
                <a:cubicBezTo>
                  <a:pt x="5" y="1352"/>
                  <a:pt x="0" y="1357"/>
                  <a:pt x="0" y="1364"/>
                </a:cubicBezTo>
                <a:close/>
                <a:moveTo>
                  <a:pt x="0" y="1312"/>
                </a:moveTo>
                <a:cubicBezTo>
                  <a:pt x="0" y="1312"/>
                  <a:pt x="0" y="1312"/>
                  <a:pt x="0" y="1312"/>
                </a:cubicBezTo>
                <a:cubicBezTo>
                  <a:pt x="0" y="1319"/>
                  <a:pt x="5" y="1324"/>
                  <a:pt x="12" y="1324"/>
                </a:cubicBezTo>
                <a:cubicBezTo>
                  <a:pt x="19" y="1324"/>
                  <a:pt x="24" y="1319"/>
                  <a:pt x="24" y="1312"/>
                </a:cubicBezTo>
                <a:cubicBezTo>
                  <a:pt x="24" y="1305"/>
                  <a:pt x="19" y="1300"/>
                  <a:pt x="12" y="1300"/>
                </a:cubicBezTo>
                <a:cubicBezTo>
                  <a:pt x="5" y="1300"/>
                  <a:pt x="0" y="1305"/>
                  <a:pt x="0" y="1312"/>
                </a:cubicBezTo>
                <a:close/>
                <a:moveTo>
                  <a:pt x="0" y="1260"/>
                </a:moveTo>
                <a:cubicBezTo>
                  <a:pt x="0" y="1260"/>
                  <a:pt x="0" y="1260"/>
                  <a:pt x="0" y="1260"/>
                </a:cubicBezTo>
                <a:cubicBezTo>
                  <a:pt x="0" y="1267"/>
                  <a:pt x="5" y="1272"/>
                  <a:pt x="12" y="1272"/>
                </a:cubicBezTo>
                <a:cubicBezTo>
                  <a:pt x="19" y="1272"/>
                  <a:pt x="24" y="1267"/>
                  <a:pt x="24" y="1260"/>
                </a:cubicBezTo>
                <a:cubicBezTo>
                  <a:pt x="24" y="1253"/>
                  <a:pt x="19" y="1248"/>
                  <a:pt x="12" y="1248"/>
                </a:cubicBezTo>
                <a:cubicBezTo>
                  <a:pt x="5" y="1248"/>
                  <a:pt x="0" y="1253"/>
                  <a:pt x="0" y="1260"/>
                </a:cubicBezTo>
                <a:close/>
                <a:moveTo>
                  <a:pt x="0" y="1208"/>
                </a:moveTo>
                <a:cubicBezTo>
                  <a:pt x="0" y="1208"/>
                  <a:pt x="0" y="1208"/>
                  <a:pt x="0" y="1208"/>
                </a:cubicBezTo>
                <a:cubicBezTo>
                  <a:pt x="0" y="1215"/>
                  <a:pt x="5" y="1220"/>
                  <a:pt x="12" y="1220"/>
                </a:cubicBezTo>
                <a:cubicBezTo>
                  <a:pt x="19" y="1220"/>
                  <a:pt x="24" y="1215"/>
                  <a:pt x="24" y="1208"/>
                </a:cubicBezTo>
                <a:cubicBezTo>
                  <a:pt x="24" y="1201"/>
                  <a:pt x="19" y="1196"/>
                  <a:pt x="12" y="1196"/>
                </a:cubicBezTo>
                <a:cubicBezTo>
                  <a:pt x="5" y="1196"/>
                  <a:pt x="0" y="1201"/>
                  <a:pt x="0" y="1208"/>
                </a:cubicBezTo>
                <a:close/>
                <a:moveTo>
                  <a:pt x="0" y="1156"/>
                </a:moveTo>
                <a:cubicBezTo>
                  <a:pt x="0" y="1156"/>
                  <a:pt x="0" y="1156"/>
                  <a:pt x="0" y="1156"/>
                </a:cubicBezTo>
                <a:cubicBezTo>
                  <a:pt x="0" y="1163"/>
                  <a:pt x="5" y="1168"/>
                  <a:pt x="12" y="1168"/>
                </a:cubicBezTo>
                <a:cubicBezTo>
                  <a:pt x="19" y="1168"/>
                  <a:pt x="24" y="1163"/>
                  <a:pt x="24" y="1156"/>
                </a:cubicBezTo>
                <a:cubicBezTo>
                  <a:pt x="24" y="1149"/>
                  <a:pt x="19" y="1144"/>
                  <a:pt x="12" y="1144"/>
                </a:cubicBezTo>
                <a:cubicBezTo>
                  <a:pt x="5" y="1144"/>
                  <a:pt x="0" y="1149"/>
                  <a:pt x="0" y="1156"/>
                </a:cubicBezTo>
                <a:close/>
                <a:moveTo>
                  <a:pt x="0" y="1104"/>
                </a:moveTo>
                <a:cubicBezTo>
                  <a:pt x="0" y="1104"/>
                  <a:pt x="0" y="1104"/>
                  <a:pt x="0" y="1104"/>
                </a:cubicBezTo>
                <a:cubicBezTo>
                  <a:pt x="0" y="1111"/>
                  <a:pt x="5" y="1116"/>
                  <a:pt x="12" y="1116"/>
                </a:cubicBezTo>
                <a:cubicBezTo>
                  <a:pt x="19" y="1116"/>
                  <a:pt x="24" y="1111"/>
                  <a:pt x="24" y="1104"/>
                </a:cubicBezTo>
                <a:cubicBezTo>
                  <a:pt x="24" y="1097"/>
                  <a:pt x="19" y="1092"/>
                  <a:pt x="12" y="1092"/>
                </a:cubicBezTo>
                <a:cubicBezTo>
                  <a:pt x="5" y="1092"/>
                  <a:pt x="0" y="1097"/>
                  <a:pt x="0" y="1104"/>
                </a:cubicBezTo>
                <a:close/>
                <a:moveTo>
                  <a:pt x="0" y="1052"/>
                </a:moveTo>
                <a:cubicBezTo>
                  <a:pt x="0" y="1052"/>
                  <a:pt x="0" y="1052"/>
                  <a:pt x="0" y="1052"/>
                </a:cubicBezTo>
                <a:cubicBezTo>
                  <a:pt x="0" y="1059"/>
                  <a:pt x="5" y="1064"/>
                  <a:pt x="12" y="1064"/>
                </a:cubicBezTo>
                <a:cubicBezTo>
                  <a:pt x="19" y="1064"/>
                  <a:pt x="24" y="1059"/>
                  <a:pt x="24" y="1052"/>
                </a:cubicBezTo>
                <a:cubicBezTo>
                  <a:pt x="24" y="1045"/>
                  <a:pt x="19" y="1040"/>
                  <a:pt x="12" y="1040"/>
                </a:cubicBezTo>
                <a:cubicBezTo>
                  <a:pt x="5" y="1040"/>
                  <a:pt x="0" y="1045"/>
                  <a:pt x="0" y="1052"/>
                </a:cubicBezTo>
                <a:close/>
                <a:moveTo>
                  <a:pt x="0" y="1000"/>
                </a:moveTo>
                <a:cubicBezTo>
                  <a:pt x="0" y="1000"/>
                  <a:pt x="0" y="1000"/>
                  <a:pt x="0" y="1000"/>
                </a:cubicBezTo>
                <a:cubicBezTo>
                  <a:pt x="0" y="1007"/>
                  <a:pt x="5" y="1012"/>
                  <a:pt x="12" y="1012"/>
                </a:cubicBezTo>
                <a:cubicBezTo>
                  <a:pt x="19" y="1012"/>
                  <a:pt x="24" y="1007"/>
                  <a:pt x="24" y="1000"/>
                </a:cubicBezTo>
                <a:cubicBezTo>
                  <a:pt x="24" y="993"/>
                  <a:pt x="19" y="988"/>
                  <a:pt x="12" y="988"/>
                </a:cubicBezTo>
                <a:cubicBezTo>
                  <a:pt x="5" y="988"/>
                  <a:pt x="0" y="993"/>
                  <a:pt x="0" y="1000"/>
                </a:cubicBezTo>
                <a:close/>
                <a:moveTo>
                  <a:pt x="0" y="948"/>
                </a:moveTo>
                <a:cubicBezTo>
                  <a:pt x="0" y="948"/>
                  <a:pt x="0" y="948"/>
                  <a:pt x="0" y="948"/>
                </a:cubicBezTo>
                <a:cubicBezTo>
                  <a:pt x="0" y="955"/>
                  <a:pt x="5" y="960"/>
                  <a:pt x="12" y="960"/>
                </a:cubicBezTo>
                <a:cubicBezTo>
                  <a:pt x="19" y="960"/>
                  <a:pt x="24" y="955"/>
                  <a:pt x="24" y="948"/>
                </a:cubicBezTo>
                <a:cubicBezTo>
                  <a:pt x="24" y="941"/>
                  <a:pt x="19" y="936"/>
                  <a:pt x="12" y="936"/>
                </a:cubicBezTo>
                <a:cubicBezTo>
                  <a:pt x="5" y="936"/>
                  <a:pt x="0" y="941"/>
                  <a:pt x="0" y="948"/>
                </a:cubicBezTo>
                <a:close/>
                <a:moveTo>
                  <a:pt x="0" y="896"/>
                </a:moveTo>
                <a:cubicBezTo>
                  <a:pt x="0" y="896"/>
                  <a:pt x="0" y="896"/>
                  <a:pt x="0" y="896"/>
                </a:cubicBezTo>
                <a:cubicBezTo>
                  <a:pt x="0" y="903"/>
                  <a:pt x="5" y="908"/>
                  <a:pt x="12" y="908"/>
                </a:cubicBezTo>
                <a:cubicBezTo>
                  <a:pt x="19" y="908"/>
                  <a:pt x="24" y="903"/>
                  <a:pt x="24" y="896"/>
                </a:cubicBezTo>
                <a:cubicBezTo>
                  <a:pt x="24" y="889"/>
                  <a:pt x="19" y="884"/>
                  <a:pt x="12" y="884"/>
                </a:cubicBezTo>
                <a:cubicBezTo>
                  <a:pt x="5" y="884"/>
                  <a:pt x="0" y="889"/>
                  <a:pt x="0" y="896"/>
                </a:cubicBezTo>
                <a:close/>
                <a:moveTo>
                  <a:pt x="0" y="844"/>
                </a:moveTo>
                <a:cubicBezTo>
                  <a:pt x="0" y="844"/>
                  <a:pt x="0" y="844"/>
                  <a:pt x="0" y="844"/>
                </a:cubicBezTo>
                <a:cubicBezTo>
                  <a:pt x="0" y="851"/>
                  <a:pt x="5" y="856"/>
                  <a:pt x="12" y="856"/>
                </a:cubicBezTo>
                <a:cubicBezTo>
                  <a:pt x="19" y="856"/>
                  <a:pt x="24" y="851"/>
                  <a:pt x="24" y="844"/>
                </a:cubicBezTo>
                <a:cubicBezTo>
                  <a:pt x="24" y="837"/>
                  <a:pt x="19" y="832"/>
                  <a:pt x="12" y="832"/>
                </a:cubicBezTo>
                <a:cubicBezTo>
                  <a:pt x="5" y="832"/>
                  <a:pt x="0" y="837"/>
                  <a:pt x="0" y="844"/>
                </a:cubicBezTo>
                <a:close/>
                <a:moveTo>
                  <a:pt x="0" y="792"/>
                </a:moveTo>
                <a:cubicBezTo>
                  <a:pt x="0" y="792"/>
                  <a:pt x="0" y="792"/>
                  <a:pt x="0" y="792"/>
                </a:cubicBezTo>
                <a:cubicBezTo>
                  <a:pt x="0" y="799"/>
                  <a:pt x="5" y="804"/>
                  <a:pt x="12" y="804"/>
                </a:cubicBezTo>
                <a:cubicBezTo>
                  <a:pt x="19" y="804"/>
                  <a:pt x="24" y="799"/>
                  <a:pt x="24" y="792"/>
                </a:cubicBezTo>
                <a:cubicBezTo>
                  <a:pt x="24" y="785"/>
                  <a:pt x="19" y="780"/>
                  <a:pt x="12" y="780"/>
                </a:cubicBezTo>
                <a:cubicBezTo>
                  <a:pt x="5" y="780"/>
                  <a:pt x="0" y="785"/>
                  <a:pt x="0" y="792"/>
                </a:cubicBezTo>
                <a:close/>
                <a:moveTo>
                  <a:pt x="0" y="740"/>
                </a:moveTo>
                <a:cubicBezTo>
                  <a:pt x="0" y="740"/>
                  <a:pt x="0" y="740"/>
                  <a:pt x="0" y="740"/>
                </a:cubicBezTo>
                <a:cubicBezTo>
                  <a:pt x="0" y="747"/>
                  <a:pt x="5" y="752"/>
                  <a:pt x="12" y="752"/>
                </a:cubicBezTo>
                <a:cubicBezTo>
                  <a:pt x="19" y="752"/>
                  <a:pt x="24" y="747"/>
                  <a:pt x="24" y="740"/>
                </a:cubicBezTo>
                <a:cubicBezTo>
                  <a:pt x="24" y="733"/>
                  <a:pt x="19" y="728"/>
                  <a:pt x="12" y="728"/>
                </a:cubicBezTo>
                <a:cubicBezTo>
                  <a:pt x="5" y="728"/>
                  <a:pt x="0" y="733"/>
                  <a:pt x="0" y="740"/>
                </a:cubicBezTo>
                <a:close/>
                <a:moveTo>
                  <a:pt x="0" y="688"/>
                </a:moveTo>
                <a:cubicBezTo>
                  <a:pt x="0" y="688"/>
                  <a:pt x="0" y="688"/>
                  <a:pt x="0" y="688"/>
                </a:cubicBezTo>
                <a:cubicBezTo>
                  <a:pt x="0" y="695"/>
                  <a:pt x="5" y="700"/>
                  <a:pt x="12" y="700"/>
                </a:cubicBezTo>
                <a:cubicBezTo>
                  <a:pt x="19" y="700"/>
                  <a:pt x="24" y="695"/>
                  <a:pt x="24" y="688"/>
                </a:cubicBezTo>
                <a:cubicBezTo>
                  <a:pt x="24" y="681"/>
                  <a:pt x="19" y="676"/>
                  <a:pt x="12" y="676"/>
                </a:cubicBezTo>
                <a:cubicBezTo>
                  <a:pt x="5" y="676"/>
                  <a:pt x="0" y="681"/>
                  <a:pt x="0" y="688"/>
                </a:cubicBezTo>
                <a:close/>
                <a:moveTo>
                  <a:pt x="0" y="636"/>
                </a:moveTo>
                <a:cubicBezTo>
                  <a:pt x="0" y="636"/>
                  <a:pt x="0" y="636"/>
                  <a:pt x="0" y="636"/>
                </a:cubicBezTo>
                <a:cubicBezTo>
                  <a:pt x="0" y="643"/>
                  <a:pt x="5" y="648"/>
                  <a:pt x="12" y="648"/>
                </a:cubicBezTo>
                <a:cubicBezTo>
                  <a:pt x="19" y="648"/>
                  <a:pt x="24" y="643"/>
                  <a:pt x="24" y="636"/>
                </a:cubicBezTo>
                <a:cubicBezTo>
                  <a:pt x="24" y="629"/>
                  <a:pt x="19" y="624"/>
                  <a:pt x="12" y="624"/>
                </a:cubicBezTo>
                <a:cubicBezTo>
                  <a:pt x="5" y="624"/>
                  <a:pt x="0" y="629"/>
                  <a:pt x="0" y="636"/>
                </a:cubicBezTo>
                <a:close/>
                <a:moveTo>
                  <a:pt x="0" y="584"/>
                </a:moveTo>
                <a:cubicBezTo>
                  <a:pt x="0" y="584"/>
                  <a:pt x="0" y="584"/>
                  <a:pt x="0" y="584"/>
                </a:cubicBezTo>
                <a:cubicBezTo>
                  <a:pt x="0" y="591"/>
                  <a:pt x="5" y="596"/>
                  <a:pt x="12" y="596"/>
                </a:cubicBezTo>
                <a:cubicBezTo>
                  <a:pt x="19" y="596"/>
                  <a:pt x="24" y="591"/>
                  <a:pt x="24" y="584"/>
                </a:cubicBezTo>
                <a:cubicBezTo>
                  <a:pt x="24" y="577"/>
                  <a:pt x="19" y="572"/>
                  <a:pt x="12" y="572"/>
                </a:cubicBezTo>
                <a:cubicBezTo>
                  <a:pt x="5" y="572"/>
                  <a:pt x="0" y="577"/>
                  <a:pt x="0" y="584"/>
                </a:cubicBezTo>
                <a:close/>
                <a:moveTo>
                  <a:pt x="0" y="532"/>
                </a:moveTo>
                <a:cubicBezTo>
                  <a:pt x="0" y="532"/>
                  <a:pt x="0" y="532"/>
                  <a:pt x="0" y="532"/>
                </a:cubicBezTo>
                <a:cubicBezTo>
                  <a:pt x="0" y="539"/>
                  <a:pt x="5" y="544"/>
                  <a:pt x="12" y="544"/>
                </a:cubicBezTo>
                <a:cubicBezTo>
                  <a:pt x="19" y="544"/>
                  <a:pt x="24" y="539"/>
                  <a:pt x="24" y="532"/>
                </a:cubicBezTo>
                <a:cubicBezTo>
                  <a:pt x="24" y="525"/>
                  <a:pt x="19" y="520"/>
                  <a:pt x="12" y="520"/>
                </a:cubicBezTo>
                <a:cubicBezTo>
                  <a:pt x="5" y="520"/>
                  <a:pt x="0" y="525"/>
                  <a:pt x="0" y="532"/>
                </a:cubicBezTo>
                <a:close/>
                <a:moveTo>
                  <a:pt x="0" y="480"/>
                </a:moveTo>
                <a:cubicBezTo>
                  <a:pt x="0" y="480"/>
                  <a:pt x="0" y="480"/>
                  <a:pt x="0" y="480"/>
                </a:cubicBezTo>
                <a:cubicBezTo>
                  <a:pt x="0" y="487"/>
                  <a:pt x="5" y="492"/>
                  <a:pt x="12" y="492"/>
                </a:cubicBezTo>
                <a:cubicBezTo>
                  <a:pt x="19" y="492"/>
                  <a:pt x="24" y="487"/>
                  <a:pt x="24" y="480"/>
                </a:cubicBezTo>
                <a:cubicBezTo>
                  <a:pt x="24" y="473"/>
                  <a:pt x="19" y="468"/>
                  <a:pt x="12" y="468"/>
                </a:cubicBezTo>
                <a:cubicBezTo>
                  <a:pt x="5" y="468"/>
                  <a:pt x="0" y="473"/>
                  <a:pt x="0" y="480"/>
                </a:cubicBezTo>
                <a:close/>
                <a:moveTo>
                  <a:pt x="0" y="428"/>
                </a:moveTo>
                <a:cubicBezTo>
                  <a:pt x="0" y="428"/>
                  <a:pt x="0" y="428"/>
                  <a:pt x="0" y="428"/>
                </a:cubicBezTo>
                <a:cubicBezTo>
                  <a:pt x="0" y="435"/>
                  <a:pt x="5" y="440"/>
                  <a:pt x="12" y="440"/>
                </a:cubicBezTo>
                <a:cubicBezTo>
                  <a:pt x="19" y="440"/>
                  <a:pt x="24" y="435"/>
                  <a:pt x="24" y="428"/>
                </a:cubicBezTo>
                <a:cubicBezTo>
                  <a:pt x="24" y="421"/>
                  <a:pt x="19" y="416"/>
                  <a:pt x="12" y="416"/>
                </a:cubicBezTo>
                <a:cubicBezTo>
                  <a:pt x="5" y="416"/>
                  <a:pt x="0" y="421"/>
                  <a:pt x="0" y="428"/>
                </a:cubicBezTo>
                <a:close/>
                <a:moveTo>
                  <a:pt x="0" y="376"/>
                </a:moveTo>
                <a:cubicBezTo>
                  <a:pt x="0" y="376"/>
                  <a:pt x="0" y="376"/>
                  <a:pt x="0" y="376"/>
                </a:cubicBezTo>
                <a:cubicBezTo>
                  <a:pt x="0" y="383"/>
                  <a:pt x="5" y="388"/>
                  <a:pt x="12" y="388"/>
                </a:cubicBezTo>
                <a:cubicBezTo>
                  <a:pt x="19" y="388"/>
                  <a:pt x="24" y="383"/>
                  <a:pt x="24" y="376"/>
                </a:cubicBezTo>
                <a:cubicBezTo>
                  <a:pt x="24" y="369"/>
                  <a:pt x="19" y="364"/>
                  <a:pt x="12" y="364"/>
                </a:cubicBezTo>
                <a:cubicBezTo>
                  <a:pt x="5" y="364"/>
                  <a:pt x="0" y="369"/>
                  <a:pt x="0" y="376"/>
                </a:cubicBezTo>
                <a:close/>
                <a:moveTo>
                  <a:pt x="0" y="324"/>
                </a:moveTo>
                <a:cubicBezTo>
                  <a:pt x="0" y="324"/>
                  <a:pt x="0" y="324"/>
                  <a:pt x="0" y="324"/>
                </a:cubicBezTo>
                <a:cubicBezTo>
                  <a:pt x="0" y="331"/>
                  <a:pt x="5" y="336"/>
                  <a:pt x="12" y="336"/>
                </a:cubicBezTo>
                <a:cubicBezTo>
                  <a:pt x="19" y="336"/>
                  <a:pt x="24" y="331"/>
                  <a:pt x="24" y="324"/>
                </a:cubicBezTo>
                <a:cubicBezTo>
                  <a:pt x="24" y="317"/>
                  <a:pt x="19" y="312"/>
                  <a:pt x="12" y="312"/>
                </a:cubicBezTo>
                <a:cubicBezTo>
                  <a:pt x="5" y="312"/>
                  <a:pt x="0" y="317"/>
                  <a:pt x="0" y="324"/>
                </a:cubicBezTo>
                <a:close/>
                <a:moveTo>
                  <a:pt x="0" y="272"/>
                </a:moveTo>
                <a:cubicBezTo>
                  <a:pt x="0" y="272"/>
                  <a:pt x="0" y="272"/>
                  <a:pt x="0" y="272"/>
                </a:cubicBezTo>
                <a:cubicBezTo>
                  <a:pt x="0" y="279"/>
                  <a:pt x="5" y="284"/>
                  <a:pt x="12" y="284"/>
                </a:cubicBezTo>
                <a:cubicBezTo>
                  <a:pt x="19" y="284"/>
                  <a:pt x="24" y="279"/>
                  <a:pt x="24" y="272"/>
                </a:cubicBezTo>
                <a:cubicBezTo>
                  <a:pt x="24" y="265"/>
                  <a:pt x="19" y="260"/>
                  <a:pt x="12" y="260"/>
                </a:cubicBezTo>
                <a:cubicBezTo>
                  <a:pt x="5" y="260"/>
                  <a:pt x="0" y="265"/>
                  <a:pt x="0" y="272"/>
                </a:cubicBezTo>
                <a:close/>
                <a:moveTo>
                  <a:pt x="0" y="220"/>
                </a:moveTo>
                <a:cubicBezTo>
                  <a:pt x="0" y="220"/>
                  <a:pt x="0" y="220"/>
                  <a:pt x="0" y="220"/>
                </a:cubicBezTo>
                <a:cubicBezTo>
                  <a:pt x="0" y="227"/>
                  <a:pt x="5" y="232"/>
                  <a:pt x="12" y="232"/>
                </a:cubicBezTo>
                <a:cubicBezTo>
                  <a:pt x="19" y="232"/>
                  <a:pt x="24" y="227"/>
                  <a:pt x="24" y="220"/>
                </a:cubicBezTo>
                <a:cubicBezTo>
                  <a:pt x="24" y="213"/>
                  <a:pt x="19" y="208"/>
                  <a:pt x="12" y="208"/>
                </a:cubicBezTo>
                <a:cubicBezTo>
                  <a:pt x="5" y="208"/>
                  <a:pt x="0" y="213"/>
                  <a:pt x="0" y="220"/>
                </a:cubicBezTo>
                <a:close/>
                <a:moveTo>
                  <a:pt x="0" y="168"/>
                </a:moveTo>
                <a:cubicBezTo>
                  <a:pt x="0" y="168"/>
                  <a:pt x="0" y="168"/>
                  <a:pt x="0" y="168"/>
                </a:cubicBezTo>
                <a:cubicBezTo>
                  <a:pt x="0" y="175"/>
                  <a:pt x="5" y="180"/>
                  <a:pt x="12" y="180"/>
                </a:cubicBezTo>
                <a:cubicBezTo>
                  <a:pt x="19" y="180"/>
                  <a:pt x="24" y="175"/>
                  <a:pt x="24" y="168"/>
                </a:cubicBezTo>
                <a:cubicBezTo>
                  <a:pt x="24" y="161"/>
                  <a:pt x="19" y="156"/>
                  <a:pt x="12" y="156"/>
                </a:cubicBezTo>
                <a:cubicBezTo>
                  <a:pt x="5" y="156"/>
                  <a:pt x="0" y="161"/>
                  <a:pt x="0" y="168"/>
                </a:cubicBezTo>
                <a:close/>
                <a:moveTo>
                  <a:pt x="0" y="116"/>
                </a:moveTo>
                <a:cubicBezTo>
                  <a:pt x="0" y="116"/>
                  <a:pt x="0" y="116"/>
                  <a:pt x="0" y="116"/>
                </a:cubicBezTo>
                <a:cubicBezTo>
                  <a:pt x="0" y="123"/>
                  <a:pt x="5" y="128"/>
                  <a:pt x="12" y="128"/>
                </a:cubicBezTo>
                <a:cubicBezTo>
                  <a:pt x="19" y="128"/>
                  <a:pt x="24" y="123"/>
                  <a:pt x="24" y="116"/>
                </a:cubicBezTo>
                <a:cubicBezTo>
                  <a:pt x="24" y="109"/>
                  <a:pt x="19" y="104"/>
                  <a:pt x="12" y="104"/>
                </a:cubicBezTo>
                <a:cubicBezTo>
                  <a:pt x="5" y="104"/>
                  <a:pt x="0" y="109"/>
                  <a:pt x="0" y="116"/>
                </a:cubicBezTo>
                <a:close/>
                <a:moveTo>
                  <a:pt x="0" y="64"/>
                </a:moveTo>
                <a:cubicBezTo>
                  <a:pt x="0" y="64"/>
                  <a:pt x="0" y="64"/>
                  <a:pt x="0" y="64"/>
                </a:cubicBezTo>
                <a:cubicBezTo>
                  <a:pt x="0" y="71"/>
                  <a:pt x="5" y="76"/>
                  <a:pt x="12" y="76"/>
                </a:cubicBezTo>
                <a:cubicBezTo>
                  <a:pt x="19" y="76"/>
                  <a:pt x="24" y="71"/>
                  <a:pt x="24" y="64"/>
                </a:cubicBezTo>
                <a:cubicBezTo>
                  <a:pt x="24" y="57"/>
                  <a:pt x="19" y="52"/>
                  <a:pt x="12" y="52"/>
                </a:cubicBezTo>
                <a:cubicBezTo>
                  <a:pt x="5" y="52"/>
                  <a:pt x="0" y="57"/>
                  <a:pt x="0" y="64"/>
                </a:cubicBezTo>
                <a:close/>
                <a:moveTo>
                  <a:pt x="0" y="12"/>
                </a:moveTo>
                <a:cubicBezTo>
                  <a:pt x="0" y="12"/>
                  <a:pt x="0" y="12"/>
                  <a:pt x="0" y="12"/>
                </a:cubicBezTo>
                <a:cubicBezTo>
                  <a:pt x="0" y="19"/>
                  <a:pt x="5" y="24"/>
                  <a:pt x="12" y="24"/>
                </a:cubicBezTo>
                <a:cubicBezTo>
                  <a:pt x="19" y="24"/>
                  <a:pt x="24" y="19"/>
                  <a:pt x="24" y="12"/>
                </a:cubicBezTo>
                <a:cubicBezTo>
                  <a:pt x="24" y="5"/>
                  <a:pt x="19" y="0"/>
                  <a:pt x="12" y="0"/>
                </a:cubicBezTo>
                <a:cubicBezTo>
                  <a:pt x="5" y="0"/>
                  <a:pt x="0" y="5"/>
                  <a:pt x="0" y="12"/>
                </a:cubicBez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nvGrpSpPr>
          <p:cNvPr id="2" name="组合 1"/>
          <p:cNvGrpSpPr/>
          <p:nvPr userDrawn="1">
            <p:custDataLst>
              <p:tags r:id="rId17"/>
            </p:custDataLst>
          </p:nvPr>
        </p:nvGrpSpPr>
        <p:grpSpPr>
          <a:xfrm>
            <a:off x="7855136" y="4851661"/>
            <a:ext cx="4091233" cy="1838728"/>
            <a:chOff x="3610047" y="2773363"/>
            <a:chExt cx="5164138" cy="2320925"/>
          </a:xfrm>
        </p:grpSpPr>
        <p:sp>
          <p:nvSpPr>
            <p:cNvPr id="14" name="Freeform 11"/>
            <p:cNvSpPr/>
            <p:nvPr userDrawn="1">
              <p:custDataLst>
                <p:tags r:id="rId19"/>
              </p:custDataLst>
            </p:nvPr>
          </p:nvSpPr>
          <p:spPr bwMode="auto">
            <a:xfrm>
              <a:off x="3610047" y="3392487"/>
              <a:ext cx="1184275" cy="1327150"/>
            </a:xfrm>
            <a:custGeom>
              <a:avLst/>
              <a:gdLst>
                <a:gd name="T0" fmla="*/ 1861 w 1861"/>
                <a:gd name="T1" fmla="*/ 394 h 2094"/>
                <a:gd name="T2" fmla="*/ 1775 w 1861"/>
                <a:gd name="T3" fmla="*/ 327 h 2094"/>
                <a:gd name="T4" fmla="*/ 327 w 1861"/>
                <a:gd name="T5" fmla="*/ 590 h 2094"/>
                <a:gd name="T6" fmla="*/ 590 w 1861"/>
                <a:gd name="T7" fmla="*/ 2037 h 2094"/>
                <a:gd name="T8" fmla="*/ 683 w 1861"/>
                <a:gd name="T9" fmla="*/ 2094 h 2094"/>
                <a:gd name="T10" fmla="*/ 1861 w 1861"/>
                <a:gd name="T11" fmla="*/ 394 h 2094"/>
              </a:gdLst>
              <a:ahLst/>
              <a:cxnLst>
                <a:cxn ang="0">
                  <a:pos x="T0" y="T1"/>
                </a:cxn>
                <a:cxn ang="0">
                  <a:pos x="T2" y="T3"/>
                </a:cxn>
                <a:cxn ang="0">
                  <a:pos x="T4" y="T5"/>
                </a:cxn>
                <a:cxn ang="0">
                  <a:pos x="T6" y="T7"/>
                </a:cxn>
                <a:cxn ang="0">
                  <a:pos x="T8" y="T9"/>
                </a:cxn>
                <a:cxn ang="0">
                  <a:pos x="T10" y="T11"/>
                </a:cxn>
              </a:cxnLst>
              <a:rect l="0" t="0" r="r" b="b"/>
              <a:pathLst>
                <a:path w="1861" h="2094">
                  <a:moveTo>
                    <a:pt x="1861" y="394"/>
                  </a:moveTo>
                  <a:cubicBezTo>
                    <a:pt x="1833" y="371"/>
                    <a:pt x="1805" y="348"/>
                    <a:pt x="1775" y="327"/>
                  </a:cubicBezTo>
                  <a:cubicBezTo>
                    <a:pt x="1303" y="0"/>
                    <a:pt x="655" y="118"/>
                    <a:pt x="327" y="590"/>
                  </a:cubicBezTo>
                  <a:cubicBezTo>
                    <a:pt x="0" y="1062"/>
                    <a:pt x="118" y="1710"/>
                    <a:pt x="590" y="2037"/>
                  </a:cubicBezTo>
                  <a:cubicBezTo>
                    <a:pt x="620" y="2058"/>
                    <a:pt x="651" y="2076"/>
                    <a:pt x="683" y="2094"/>
                  </a:cubicBezTo>
                  <a:cubicBezTo>
                    <a:pt x="1861" y="394"/>
                    <a:pt x="1861" y="394"/>
                    <a:pt x="1861" y="394"/>
                  </a:cubicBezTo>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 name="Freeform 12"/>
            <p:cNvSpPr/>
            <p:nvPr userDrawn="1">
              <p:custDataLst>
                <p:tags r:id="rId20"/>
              </p:custDataLst>
            </p:nvPr>
          </p:nvSpPr>
          <p:spPr bwMode="auto">
            <a:xfrm>
              <a:off x="3733872" y="3514725"/>
              <a:ext cx="1001713" cy="1122362"/>
            </a:xfrm>
            <a:custGeom>
              <a:avLst/>
              <a:gdLst>
                <a:gd name="T0" fmla="*/ 1575 w 1575"/>
                <a:gd name="T1" fmla="*/ 334 h 1772"/>
                <a:gd name="T2" fmla="*/ 1502 w 1575"/>
                <a:gd name="T3" fmla="*/ 277 h 1772"/>
                <a:gd name="T4" fmla="*/ 277 w 1575"/>
                <a:gd name="T5" fmla="*/ 499 h 1772"/>
                <a:gd name="T6" fmla="*/ 499 w 1575"/>
                <a:gd name="T7" fmla="*/ 1724 h 1772"/>
                <a:gd name="T8" fmla="*/ 578 w 1575"/>
                <a:gd name="T9" fmla="*/ 1772 h 1772"/>
                <a:gd name="T10" fmla="*/ 1575 w 1575"/>
                <a:gd name="T11" fmla="*/ 334 h 1772"/>
              </a:gdLst>
              <a:ahLst/>
              <a:cxnLst>
                <a:cxn ang="0">
                  <a:pos x="T0" y="T1"/>
                </a:cxn>
                <a:cxn ang="0">
                  <a:pos x="T2" y="T3"/>
                </a:cxn>
                <a:cxn ang="0">
                  <a:pos x="T4" y="T5"/>
                </a:cxn>
                <a:cxn ang="0">
                  <a:pos x="T6" y="T7"/>
                </a:cxn>
                <a:cxn ang="0">
                  <a:pos x="T8" y="T9"/>
                </a:cxn>
                <a:cxn ang="0">
                  <a:pos x="T10" y="T11"/>
                </a:cxn>
              </a:cxnLst>
              <a:rect l="0" t="0" r="r" b="b"/>
              <a:pathLst>
                <a:path w="1575" h="1771">
                  <a:moveTo>
                    <a:pt x="1575" y="334"/>
                  </a:moveTo>
                  <a:cubicBezTo>
                    <a:pt x="1552" y="314"/>
                    <a:pt x="1528" y="295"/>
                    <a:pt x="1502" y="277"/>
                  </a:cubicBezTo>
                  <a:cubicBezTo>
                    <a:pt x="1103" y="0"/>
                    <a:pt x="554" y="99"/>
                    <a:pt x="277" y="499"/>
                  </a:cubicBezTo>
                  <a:cubicBezTo>
                    <a:pt x="0" y="899"/>
                    <a:pt x="100" y="1447"/>
                    <a:pt x="499" y="1724"/>
                  </a:cubicBezTo>
                  <a:cubicBezTo>
                    <a:pt x="525" y="1742"/>
                    <a:pt x="551" y="1758"/>
                    <a:pt x="578" y="1772"/>
                  </a:cubicBezTo>
                  <a:cubicBezTo>
                    <a:pt x="1575" y="334"/>
                    <a:pt x="1575" y="334"/>
                    <a:pt x="1575" y="334"/>
                  </a:cubicBezTo>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 name="Freeform 13"/>
            <p:cNvSpPr/>
            <p:nvPr userDrawn="1">
              <p:custDataLst>
                <p:tags r:id="rId21"/>
              </p:custDataLst>
            </p:nvPr>
          </p:nvSpPr>
          <p:spPr bwMode="auto">
            <a:xfrm>
              <a:off x="3889447" y="3668714"/>
              <a:ext cx="768350" cy="855662"/>
            </a:xfrm>
            <a:custGeom>
              <a:avLst/>
              <a:gdLst>
                <a:gd name="T0" fmla="*/ 1208 w 1208"/>
                <a:gd name="T1" fmla="*/ 267 h 1351"/>
                <a:gd name="T2" fmla="*/ 1136 w 1208"/>
                <a:gd name="T3" fmla="*/ 209 h 1351"/>
                <a:gd name="T4" fmla="*/ 210 w 1208"/>
                <a:gd name="T5" fmla="*/ 377 h 1351"/>
                <a:gd name="T6" fmla="*/ 378 w 1208"/>
                <a:gd name="T7" fmla="*/ 1304 h 1351"/>
                <a:gd name="T8" fmla="*/ 457 w 1208"/>
                <a:gd name="T9" fmla="*/ 1351 h 1351"/>
                <a:gd name="T10" fmla="*/ 1208 w 1208"/>
                <a:gd name="T11" fmla="*/ 267 h 1351"/>
              </a:gdLst>
              <a:ahLst/>
              <a:cxnLst>
                <a:cxn ang="0">
                  <a:pos x="T0" y="T1"/>
                </a:cxn>
                <a:cxn ang="0">
                  <a:pos x="T2" y="T3"/>
                </a:cxn>
                <a:cxn ang="0">
                  <a:pos x="T4" y="T5"/>
                </a:cxn>
                <a:cxn ang="0">
                  <a:pos x="T6" y="T7"/>
                </a:cxn>
                <a:cxn ang="0">
                  <a:pos x="T8" y="T9"/>
                </a:cxn>
                <a:cxn ang="0">
                  <a:pos x="T10" y="T11"/>
                </a:cxn>
              </a:cxnLst>
              <a:rect l="0" t="0" r="r" b="b"/>
              <a:pathLst>
                <a:path w="1208" h="1351">
                  <a:moveTo>
                    <a:pt x="1208" y="267"/>
                  </a:moveTo>
                  <a:cubicBezTo>
                    <a:pt x="1186" y="246"/>
                    <a:pt x="1162" y="227"/>
                    <a:pt x="1136" y="209"/>
                  </a:cubicBezTo>
                  <a:cubicBezTo>
                    <a:pt x="834" y="0"/>
                    <a:pt x="419" y="75"/>
                    <a:pt x="210" y="377"/>
                  </a:cubicBezTo>
                  <a:cubicBezTo>
                    <a:pt x="0" y="679"/>
                    <a:pt x="75" y="1094"/>
                    <a:pt x="378" y="1304"/>
                  </a:cubicBezTo>
                  <a:cubicBezTo>
                    <a:pt x="403" y="1322"/>
                    <a:pt x="430" y="1337"/>
                    <a:pt x="457" y="1351"/>
                  </a:cubicBezTo>
                  <a:cubicBezTo>
                    <a:pt x="1208" y="267"/>
                    <a:pt x="1208" y="267"/>
                    <a:pt x="1208" y="267"/>
                  </a:cubicBezTo>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 name="Freeform 14"/>
            <p:cNvSpPr/>
            <p:nvPr userDrawn="1">
              <p:custDataLst>
                <p:tags r:id="rId22"/>
              </p:custDataLst>
            </p:nvPr>
          </p:nvSpPr>
          <p:spPr bwMode="auto">
            <a:xfrm>
              <a:off x="4057722" y="3835400"/>
              <a:ext cx="514350" cy="566737"/>
            </a:xfrm>
            <a:custGeom>
              <a:avLst/>
              <a:gdLst>
                <a:gd name="T0" fmla="*/ 810 w 810"/>
                <a:gd name="T1" fmla="*/ 197 h 893"/>
                <a:gd name="T2" fmla="*/ 740 w 810"/>
                <a:gd name="T3" fmla="*/ 136 h 893"/>
                <a:gd name="T4" fmla="*/ 136 w 810"/>
                <a:gd name="T5" fmla="*/ 245 h 893"/>
                <a:gd name="T6" fmla="*/ 246 w 810"/>
                <a:gd name="T7" fmla="*/ 849 h 893"/>
                <a:gd name="T8" fmla="*/ 327 w 810"/>
                <a:gd name="T9" fmla="*/ 893 h 893"/>
                <a:gd name="T10" fmla="*/ 810 w 810"/>
                <a:gd name="T11" fmla="*/ 197 h 893"/>
              </a:gdLst>
              <a:ahLst/>
              <a:cxnLst>
                <a:cxn ang="0">
                  <a:pos x="T0" y="T1"/>
                </a:cxn>
                <a:cxn ang="0">
                  <a:pos x="T2" y="T3"/>
                </a:cxn>
                <a:cxn ang="0">
                  <a:pos x="T4" y="T5"/>
                </a:cxn>
                <a:cxn ang="0">
                  <a:pos x="T6" y="T7"/>
                </a:cxn>
                <a:cxn ang="0">
                  <a:pos x="T8" y="T9"/>
                </a:cxn>
                <a:cxn ang="0">
                  <a:pos x="T10" y="T11"/>
                </a:cxn>
              </a:cxnLst>
              <a:rect l="0" t="0" r="r" b="b"/>
              <a:pathLst>
                <a:path w="810" h="893">
                  <a:moveTo>
                    <a:pt x="810" y="197"/>
                  </a:moveTo>
                  <a:cubicBezTo>
                    <a:pt x="789" y="174"/>
                    <a:pt x="766" y="154"/>
                    <a:pt x="740" y="136"/>
                  </a:cubicBezTo>
                  <a:cubicBezTo>
                    <a:pt x="543" y="0"/>
                    <a:pt x="273" y="49"/>
                    <a:pt x="136" y="245"/>
                  </a:cubicBezTo>
                  <a:cubicBezTo>
                    <a:pt x="0" y="442"/>
                    <a:pt x="49" y="712"/>
                    <a:pt x="246" y="849"/>
                  </a:cubicBezTo>
                  <a:cubicBezTo>
                    <a:pt x="272" y="867"/>
                    <a:pt x="299" y="882"/>
                    <a:pt x="327" y="893"/>
                  </a:cubicBezTo>
                  <a:cubicBezTo>
                    <a:pt x="810" y="197"/>
                    <a:pt x="810" y="197"/>
                    <a:pt x="810" y="197"/>
                  </a:cubicBezTo>
                </a:path>
              </a:pathLst>
            </a:custGeom>
            <a:solidFill>
              <a:srgbClr val="6DCEA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 name="Freeform 15"/>
            <p:cNvSpPr/>
            <p:nvPr userDrawn="1">
              <p:custDataLst>
                <p:tags r:id="rId23"/>
              </p:custDataLst>
            </p:nvPr>
          </p:nvSpPr>
          <p:spPr bwMode="auto">
            <a:xfrm>
              <a:off x="4211710" y="3990975"/>
              <a:ext cx="279400" cy="293687"/>
            </a:xfrm>
            <a:custGeom>
              <a:avLst/>
              <a:gdLst>
                <a:gd name="T0" fmla="*/ 438 w 438"/>
                <a:gd name="T1" fmla="*/ 138 h 464"/>
                <a:gd name="T2" fmla="*/ 374 w 438"/>
                <a:gd name="T3" fmla="*/ 69 h 464"/>
                <a:gd name="T4" fmla="*/ 69 w 438"/>
                <a:gd name="T5" fmla="*/ 124 h 464"/>
                <a:gd name="T6" fmla="*/ 124 w 438"/>
                <a:gd name="T7" fmla="*/ 428 h 464"/>
                <a:gd name="T8" fmla="*/ 212 w 438"/>
                <a:gd name="T9" fmla="*/ 464 h 464"/>
                <a:gd name="T10" fmla="*/ 438 w 438"/>
                <a:gd name="T11" fmla="*/ 138 h 464"/>
              </a:gdLst>
              <a:ahLst/>
              <a:cxnLst>
                <a:cxn ang="0">
                  <a:pos x="T0" y="T1"/>
                </a:cxn>
                <a:cxn ang="0">
                  <a:pos x="T2" y="T3"/>
                </a:cxn>
                <a:cxn ang="0">
                  <a:pos x="T4" y="T5"/>
                </a:cxn>
                <a:cxn ang="0">
                  <a:pos x="T6" y="T7"/>
                </a:cxn>
                <a:cxn ang="0">
                  <a:pos x="T8" y="T9"/>
                </a:cxn>
                <a:cxn ang="0">
                  <a:pos x="T10" y="T11"/>
                </a:cxn>
              </a:cxnLst>
              <a:rect l="0" t="0" r="r" b="b"/>
              <a:pathLst>
                <a:path w="438" h="463">
                  <a:moveTo>
                    <a:pt x="438" y="138"/>
                  </a:moveTo>
                  <a:cubicBezTo>
                    <a:pt x="422" y="111"/>
                    <a:pt x="401" y="87"/>
                    <a:pt x="374" y="69"/>
                  </a:cubicBezTo>
                  <a:cubicBezTo>
                    <a:pt x="274" y="0"/>
                    <a:pt x="138" y="24"/>
                    <a:pt x="69" y="124"/>
                  </a:cubicBezTo>
                  <a:cubicBezTo>
                    <a:pt x="0" y="223"/>
                    <a:pt x="25" y="359"/>
                    <a:pt x="124" y="428"/>
                  </a:cubicBezTo>
                  <a:cubicBezTo>
                    <a:pt x="151" y="447"/>
                    <a:pt x="181" y="459"/>
                    <a:pt x="212" y="464"/>
                  </a:cubicBezTo>
                  <a:cubicBezTo>
                    <a:pt x="438" y="138"/>
                    <a:pt x="438" y="138"/>
                    <a:pt x="438" y="138"/>
                  </a:cubicBezTo>
                </a:path>
              </a:pathLst>
            </a:custGeom>
            <a:solidFill>
              <a:srgbClr val="70516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 name="Freeform 16"/>
            <p:cNvSpPr/>
            <p:nvPr userDrawn="1">
              <p:custDataLst>
                <p:tags r:id="rId24"/>
              </p:custDataLst>
            </p:nvPr>
          </p:nvSpPr>
          <p:spPr bwMode="auto">
            <a:xfrm>
              <a:off x="3717997" y="3319463"/>
              <a:ext cx="2508250" cy="1774825"/>
            </a:xfrm>
            <a:custGeom>
              <a:avLst/>
              <a:gdLst>
                <a:gd name="T0" fmla="*/ 1580 w 1580"/>
                <a:gd name="T1" fmla="*/ 1118 h 1118"/>
                <a:gd name="T2" fmla="*/ 0 w 1580"/>
                <a:gd name="T3" fmla="*/ 1118 h 1118"/>
                <a:gd name="T4" fmla="*/ 790 w 1580"/>
                <a:gd name="T5" fmla="*/ 0 h 1118"/>
                <a:gd name="T6" fmla="*/ 1580 w 1580"/>
                <a:gd name="T7" fmla="*/ 1118 h 1118"/>
              </a:gdLst>
              <a:ahLst/>
              <a:cxnLst>
                <a:cxn ang="0">
                  <a:pos x="T0" y="T1"/>
                </a:cxn>
                <a:cxn ang="0">
                  <a:pos x="T2" y="T3"/>
                </a:cxn>
                <a:cxn ang="0">
                  <a:pos x="T4" y="T5"/>
                </a:cxn>
                <a:cxn ang="0">
                  <a:pos x="T6" y="T7"/>
                </a:cxn>
              </a:cxnLst>
              <a:rect l="0" t="0" r="r" b="b"/>
              <a:pathLst>
                <a:path w="1580" h="1118">
                  <a:moveTo>
                    <a:pt x="1580" y="1118"/>
                  </a:moveTo>
                  <a:lnTo>
                    <a:pt x="0" y="1118"/>
                  </a:lnTo>
                  <a:lnTo>
                    <a:pt x="790" y="0"/>
                  </a:lnTo>
                  <a:lnTo>
                    <a:pt x="1580" y="1118"/>
                  </a:lnTo>
                  <a:close/>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 name="Freeform 17"/>
            <p:cNvSpPr/>
            <p:nvPr userDrawn="1">
              <p:custDataLst>
                <p:tags r:id="rId25"/>
              </p:custDataLst>
            </p:nvPr>
          </p:nvSpPr>
          <p:spPr bwMode="auto">
            <a:xfrm>
              <a:off x="3717997" y="3319463"/>
              <a:ext cx="2508250" cy="1774825"/>
            </a:xfrm>
            <a:custGeom>
              <a:avLst/>
              <a:gdLst>
                <a:gd name="T0" fmla="*/ 1580 w 1580"/>
                <a:gd name="T1" fmla="*/ 1118 h 1118"/>
                <a:gd name="T2" fmla="*/ 0 w 1580"/>
                <a:gd name="T3" fmla="*/ 1118 h 1118"/>
                <a:gd name="T4" fmla="*/ 790 w 1580"/>
                <a:gd name="T5" fmla="*/ 0 h 1118"/>
                <a:gd name="T6" fmla="*/ 1580 w 1580"/>
                <a:gd name="T7" fmla="*/ 1118 h 1118"/>
              </a:gdLst>
              <a:ahLst/>
              <a:cxnLst>
                <a:cxn ang="0">
                  <a:pos x="T0" y="T1"/>
                </a:cxn>
                <a:cxn ang="0">
                  <a:pos x="T2" y="T3"/>
                </a:cxn>
                <a:cxn ang="0">
                  <a:pos x="T4" y="T5"/>
                </a:cxn>
                <a:cxn ang="0">
                  <a:pos x="T6" y="T7"/>
                </a:cxn>
              </a:cxnLst>
              <a:rect l="0" t="0" r="r" b="b"/>
              <a:pathLst>
                <a:path w="1580" h="1118">
                  <a:moveTo>
                    <a:pt x="1580" y="1118"/>
                  </a:moveTo>
                  <a:lnTo>
                    <a:pt x="0" y="1118"/>
                  </a:lnTo>
                  <a:lnTo>
                    <a:pt x="790" y="0"/>
                  </a:lnTo>
                  <a:lnTo>
                    <a:pt x="1580" y="11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 name="Freeform 18"/>
            <p:cNvSpPr/>
            <p:nvPr userDrawn="1">
              <p:custDataLst>
                <p:tags r:id="rId26"/>
              </p:custDataLst>
            </p:nvPr>
          </p:nvSpPr>
          <p:spPr bwMode="auto">
            <a:xfrm>
              <a:off x="4976885" y="3324225"/>
              <a:ext cx="4763" cy="9525"/>
            </a:xfrm>
            <a:custGeom>
              <a:avLst/>
              <a:gdLst>
                <a:gd name="T0" fmla="*/ 1 w 3"/>
                <a:gd name="T1" fmla="*/ 0 h 6"/>
                <a:gd name="T2" fmla="*/ 0 w 3"/>
                <a:gd name="T3" fmla="*/ 1 h 6"/>
                <a:gd name="T4" fmla="*/ 3 w 3"/>
                <a:gd name="T5" fmla="*/ 6 h 6"/>
                <a:gd name="T6" fmla="*/ 3 w 3"/>
                <a:gd name="T7" fmla="*/ 3 h 6"/>
                <a:gd name="T8" fmla="*/ 1 w 3"/>
                <a:gd name="T9" fmla="*/ 0 h 6"/>
              </a:gdLst>
              <a:ahLst/>
              <a:cxnLst>
                <a:cxn ang="0">
                  <a:pos x="T0" y="T1"/>
                </a:cxn>
                <a:cxn ang="0">
                  <a:pos x="T2" y="T3"/>
                </a:cxn>
                <a:cxn ang="0">
                  <a:pos x="T4" y="T5"/>
                </a:cxn>
                <a:cxn ang="0">
                  <a:pos x="T6" y="T7"/>
                </a:cxn>
                <a:cxn ang="0">
                  <a:pos x="T8" y="T9"/>
                </a:cxn>
              </a:cxnLst>
              <a:rect l="0" t="0" r="r" b="b"/>
              <a:pathLst>
                <a:path w="3" h="6">
                  <a:moveTo>
                    <a:pt x="1" y="0"/>
                  </a:moveTo>
                  <a:lnTo>
                    <a:pt x="0" y="1"/>
                  </a:lnTo>
                  <a:lnTo>
                    <a:pt x="3" y="6"/>
                  </a:lnTo>
                  <a:lnTo>
                    <a:pt x="3" y="3"/>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75000"/>
                    <a:lumOff val="25000"/>
                  </a:schemeClr>
                </a:solidFill>
              </a:endParaRPr>
            </a:p>
          </p:txBody>
        </p:sp>
        <p:sp>
          <p:nvSpPr>
            <p:cNvPr id="22" name="Freeform 19"/>
            <p:cNvSpPr/>
            <p:nvPr userDrawn="1">
              <p:custDataLst>
                <p:tags r:id="rId27"/>
              </p:custDataLst>
            </p:nvPr>
          </p:nvSpPr>
          <p:spPr bwMode="auto">
            <a:xfrm>
              <a:off x="4976885" y="3324225"/>
              <a:ext cx="4763" cy="9525"/>
            </a:xfrm>
            <a:custGeom>
              <a:avLst/>
              <a:gdLst>
                <a:gd name="T0" fmla="*/ 1 w 3"/>
                <a:gd name="T1" fmla="*/ 0 h 6"/>
                <a:gd name="T2" fmla="*/ 0 w 3"/>
                <a:gd name="T3" fmla="*/ 1 h 6"/>
                <a:gd name="T4" fmla="*/ 3 w 3"/>
                <a:gd name="T5" fmla="*/ 6 h 6"/>
                <a:gd name="T6" fmla="*/ 3 w 3"/>
                <a:gd name="T7" fmla="*/ 3 h 6"/>
                <a:gd name="T8" fmla="*/ 1 w 3"/>
                <a:gd name="T9" fmla="*/ 0 h 6"/>
              </a:gdLst>
              <a:ahLst/>
              <a:cxnLst>
                <a:cxn ang="0">
                  <a:pos x="T0" y="T1"/>
                </a:cxn>
                <a:cxn ang="0">
                  <a:pos x="T2" y="T3"/>
                </a:cxn>
                <a:cxn ang="0">
                  <a:pos x="T4" y="T5"/>
                </a:cxn>
                <a:cxn ang="0">
                  <a:pos x="T6" y="T7"/>
                </a:cxn>
                <a:cxn ang="0">
                  <a:pos x="T8" y="T9"/>
                </a:cxn>
              </a:cxnLst>
              <a:rect l="0" t="0" r="r" b="b"/>
              <a:pathLst>
                <a:path w="3" h="6">
                  <a:moveTo>
                    <a:pt x="1" y="0"/>
                  </a:moveTo>
                  <a:lnTo>
                    <a:pt x="0" y="1"/>
                  </a:lnTo>
                  <a:lnTo>
                    <a:pt x="3" y="6"/>
                  </a:lnTo>
                  <a:lnTo>
                    <a:pt x="3" y="3"/>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75000"/>
                    <a:lumOff val="25000"/>
                  </a:schemeClr>
                </a:solidFill>
              </a:endParaRPr>
            </a:p>
          </p:txBody>
        </p:sp>
        <p:sp>
          <p:nvSpPr>
            <p:cNvPr id="23" name="Freeform 20"/>
            <p:cNvSpPr/>
            <p:nvPr userDrawn="1">
              <p:custDataLst>
                <p:tags r:id="rId28"/>
              </p:custDataLst>
            </p:nvPr>
          </p:nvSpPr>
          <p:spPr bwMode="auto">
            <a:xfrm>
              <a:off x="3913260" y="3325813"/>
              <a:ext cx="1068388" cy="1504950"/>
            </a:xfrm>
            <a:custGeom>
              <a:avLst/>
              <a:gdLst>
                <a:gd name="T0" fmla="*/ 1672 w 1680"/>
                <a:gd name="T1" fmla="*/ 0 h 2375"/>
                <a:gd name="T2" fmla="*/ 0 w 1680"/>
                <a:gd name="T3" fmla="*/ 2375 h 2375"/>
                <a:gd name="T4" fmla="*/ 1680 w 1680"/>
                <a:gd name="T5" fmla="*/ 2375 h 2375"/>
                <a:gd name="T6" fmla="*/ 1680 w 1680"/>
                <a:gd name="T7" fmla="*/ 2220 h 2375"/>
                <a:gd name="T8" fmla="*/ 1387 w 1680"/>
                <a:gd name="T9" fmla="*/ 1745 h 2375"/>
                <a:gd name="T10" fmla="*/ 1680 w 1680"/>
                <a:gd name="T11" fmla="*/ 1269 h 2375"/>
                <a:gd name="T12" fmla="*/ 1680 w 1680"/>
                <a:gd name="T13" fmla="*/ 12 h 2375"/>
                <a:gd name="T14" fmla="*/ 1672 w 1680"/>
                <a:gd name="T15" fmla="*/ 0 h 23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0" h="2375">
                  <a:moveTo>
                    <a:pt x="1672" y="0"/>
                  </a:moveTo>
                  <a:cubicBezTo>
                    <a:pt x="0" y="2375"/>
                    <a:pt x="0" y="2375"/>
                    <a:pt x="0" y="2375"/>
                  </a:cubicBezTo>
                  <a:cubicBezTo>
                    <a:pt x="1680" y="2375"/>
                    <a:pt x="1680" y="2375"/>
                    <a:pt x="1680" y="2375"/>
                  </a:cubicBezTo>
                  <a:cubicBezTo>
                    <a:pt x="1680" y="2220"/>
                    <a:pt x="1680" y="2220"/>
                    <a:pt x="1680" y="2220"/>
                  </a:cubicBezTo>
                  <a:cubicBezTo>
                    <a:pt x="1517" y="2212"/>
                    <a:pt x="1387" y="2002"/>
                    <a:pt x="1387" y="1745"/>
                  </a:cubicBezTo>
                  <a:cubicBezTo>
                    <a:pt x="1387" y="1487"/>
                    <a:pt x="1517" y="1277"/>
                    <a:pt x="1680" y="1269"/>
                  </a:cubicBezTo>
                  <a:cubicBezTo>
                    <a:pt x="1680" y="12"/>
                    <a:pt x="1680" y="12"/>
                    <a:pt x="1680" y="12"/>
                  </a:cubicBezTo>
                  <a:cubicBezTo>
                    <a:pt x="1672" y="0"/>
                    <a:pt x="1672" y="0"/>
                    <a:pt x="1672" y="0"/>
                  </a:cubicBezTo>
                </a:path>
              </a:pathLst>
            </a:custGeom>
            <a:solidFill>
              <a:srgbClr val="9EA2C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 name="Freeform 22"/>
            <p:cNvSpPr/>
            <p:nvPr userDrawn="1">
              <p:custDataLst>
                <p:tags r:id="rId29"/>
              </p:custDataLst>
            </p:nvPr>
          </p:nvSpPr>
          <p:spPr bwMode="auto">
            <a:xfrm>
              <a:off x="5083247" y="2773363"/>
              <a:ext cx="3065463" cy="2170112"/>
            </a:xfrm>
            <a:custGeom>
              <a:avLst/>
              <a:gdLst>
                <a:gd name="T0" fmla="*/ 1931 w 1931"/>
                <a:gd name="T1" fmla="*/ 1367 h 1367"/>
                <a:gd name="T2" fmla="*/ 0 w 1931"/>
                <a:gd name="T3" fmla="*/ 1367 h 1367"/>
                <a:gd name="T4" fmla="*/ 966 w 1931"/>
                <a:gd name="T5" fmla="*/ 0 h 1367"/>
                <a:gd name="T6" fmla="*/ 1931 w 1931"/>
                <a:gd name="T7" fmla="*/ 1367 h 1367"/>
              </a:gdLst>
              <a:ahLst/>
              <a:cxnLst>
                <a:cxn ang="0">
                  <a:pos x="T0" y="T1"/>
                </a:cxn>
                <a:cxn ang="0">
                  <a:pos x="T2" y="T3"/>
                </a:cxn>
                <a:cxn ang="0">
                  <a:pos x="T4" y="T5"/>
                </a:cxn>
                <a:cxn ang="0">
                  <a:pos x="T6" y="T7"/>
                </a:cxn>
              </a:cxnLst>
              <a:rect l="0" t="0" r="r" b="b"/>
              <a:pathLst>
                <a:path w="1931" h="1367">
                  <a:moveTo>
                    <a:pt x="1931" y="1367"/>
                  </a:moveTo>
                  <a:lnTo>
                    <a:pt x="0" y="1367"/>
                  </a:lnTo>
                  <a:lnTo>
                    <a:pt x="966" y="0"/>
                  </a:lnTo>
                  <a:lnTo>
                    <a:pt x="1931" y="1367"/>
                  </a:lnTo>
                  <a:close/>
                </a:path>
              </a:pathLst>
            </a:custGeom>
            <a:solidFill>
              <a:srgbClr val="6E485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 name="Freeform 23"/>
            <p:cNvSpPr/>
            <p:nvPr userDrawn="1">
              <p:custDataLst>
                <p:tags r:id="rId30"/>
              </p:custDataLst>
            </p:nvPr>
          </p:nvSpPr>
          <p:spPr bwMode="auto">
            <a:xfrm>
              <a:off x="5083247" y="2773363"/>
              <a:ext cx="3065463" cy="2170112"/>
            </a:xfrm>
            <a:custGeom>
              <a:avLst/>
              <a:gdLst>
                <a:gd name="T0" fmla="*/ 1931 w 1931"/>
                <a:gd name="T1" fmla="*/ 1367 h 1367"/>
                <a:gd name="T2" fmla="*/ 0 w 1931"/>
                <a:gd name="T3" fmla="*/ 1367 h 1367"/>
                <a:gd name="T4" fmla="*/ 966 w 1931"/>
                <a:gd name="T5" fmla="*/ 0 h 1367"/>
                <a:gd name="T6" fmla="*/ 1931 w 1931"/>
                <a:gd name="T7" fmla="*/ 1367 h 1367"/>
              </a:gdLst>
              <a:ahLst/>
              <a:cxnLst>
                <a:cxn ang="0">
                  <a:pos x="T0" y="T1"/>
                </a:cxn>
                <a:cxn ang="0">
                  <a:pos x="T2" y="T3"/>
                </a:cxn>
                <a:cxn ang="0">
                  <a:pos x="T4" y="T5"/>
                </a:cxn>
                <a:cxn ang="0">
                  <a:pos x="T6" y="T7"/>
                </a:cxn>
              </a:cxnLst>
              <a:rect l="0" t="0" r="r" b="b"/>
              <a:pathLst>
                <a:path w="1931" h="1367">
                  <a:moveTo>
                    <a:pt x="1931" y="1367"/>
                  </a:moveTo>
                  <a:lnTo>
                    <a:pt x="0" y="1367"/>
                  </a:lnTo>
                  <a:lnTo>
                    <a:pt x="966" y="0"/>
                  </a:lnTo>
                  <a:lnTo>
                    <a:pt x="1931" y="136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 name="Freeform 24"/>
            <p:cNvSpPr>
              <a:spLocks noEditPoints="1"/>
            </p:cNvSpPr>
            <p:nvPr userDrawn="1">
              <p:custDataLst>
                <p:tags r:id="rId31"/>
              </p:custDataLst>
            </p:nvPr>
          </p:nvSpPr>
          <p:spPr bwMode="auto">
            <a:xfrm>
              <a:off x="5173735" y="2782888"/>
              <a:ext cx="1452563" cy="2047875"/>
            </a:xfrm>
            <a:custGeom>
              <a:avLst/>
              <a:gdLst>
                <a:gd name="T0" fmla="*/ 2020 w 2282"/>
                <a:gd name="T1" fmla="*/ 2671 h 3232"/>
                <a:gd name="T2" fmla="*/ 1583 w 2282"/>
                <a:gd name="T3" fmla="*/ 2952 h 3232"/>
                <a:gd name="T4" fmla="*/ 1583 w 2282"/>
                <a:gd name="T5" fmla="*/ 3232 h 3232"/>
                <a:gd name="T6" fmla="*/ 1975 w 2282"/>
                <a:gd name="T7" fmla="*/ 3232 h 3232"/>
                <a:gd name="T8" fmla="*/ 1975 w 2282"/>
                <a:gd name="T9" fmla="*/ 3231 h 3232"/>
                <a:gd name="T10" fmla="*/ 1975 w 2282"/>
                <a:gd name="T11" fmla="*/ 3231 h 3232"/>
                <a:gd name="T12" fmla="*/ 1975 w 2282"/>
                <a:gd name="T13" fmla="*/ 3229 h 3232"/>
                <a:gd name="T14" fmla="*/ 1975 w 2282"/>
                <a:gd name="T15" fmla="*/ 3229 h 3232"/>
                <a:gd name="T16" fmla="*/ 1975 w 2282"/>
                <a:gd name="T17" fmla="*/ 3227 h 3232"/>
                <a:gd name="T18" fmla="*/ 1975 w 2282"/>
                <a:gd name="T19" fmla="*/ 3227 h 3232"/>
                <a:gd name="T20" fmla="*/ 1975 w 2282"/>
                <a:gd name="T21" fmla="*/ 3225 h 3232"/>
                <a:gd name="T22" fmla="*/ 1975 w 2282"/>
                <a:gd name="T23" fmla="*/ 3224 h 3232"/>
                <a:gd name="T24" fmla="*/ 1975 w 2282"/>
                <a:gd name="T25" fmla="*/ 3223 h 3232"/>
                <a:gd name="T26" fmla="*/ 1975 w 2282"/>
                <a:gd name="T27" fmla="*/ 3222 h 3232"/>
                <a:gd name="T28" fmla="*/ 1975 w 2282"/>
                <a:gd name="T29" fmla="*/ 3220 h 3232"/>
                <a:gd name="T30" fmla="*/ 1975 w 2282"/>
                <a:gd name="T31" fmla="*/ 3220 h 3232"/>
                <a:gd name="T32" fmla="*/ 2020 w 2282"/>
                <a:gd name="T33" fmla="*/ 2671 h 3232"/>
                <a:gd name="T34" fmla="*/ 412 w 2282"/>
                <a:gd name="T35" fmla="*/ 2646 h 3232"/>
                <a:gd name="T36" fmla="*/ 0 w 2282"/>
                <a:gd name="T37" fmla="*/ 3232 h 3232"/>
                <a:gd name="T38" fmla="*/ 1507 w 2282"/>
                <a:gd name="T39" fmla="*/ 3232 h 3232"/>
                <a:gd name="T40" fmla="*/ 1507 w 2282"/>
                <a:gd name="T41" fmla="*/ 2949 h 3232"/>
                <a:gd name="T42" fmla="*/ 1099 w 2282"/>
                <a:gd name="T43" fmla="*/ 2653 h 3232"/>
                <a:gd name="T44" fmla="*/ 757 w 2282"/>
                <a:gd name="T45" fmla="*/ 2902 h 3232"/>
                <a:gd name="T46" fmla="*/ 412 w 2282"/>
                <a:gd name="T47" fmla="*/ 2646 h 3232"/>
                <a:gd name="T48" fmla="*/ 2274 w 2282"/>
                <a:gd name="T49" fmla="*/ 0 h 3232"/>
                <a:gd name="T50" fmla="*/ 1075 w 2282"/>
                <a:gd name="T51" fmla="*/ 1704 h 3232"/>
                <a:gd name="T52" fmla="*/ 1199 w 2282"/>
                <a:gd name="T53" fmla="*/ 2085 h 3232"/>
                <a:gd name="T54" fmla="*/ 1564 w 2282"/>
                <a:gd name="T55" fmla="*/ 1932 h 3232"/>
                <a:gd name="T56" fmla="*/ 2071 w 2282"/>
                <a:gd name="T57" fmla="*/ 2384 h 3232"/>
                <a:gd name="T58" fmla="*/ 2282 w 2282"/>
                <a:gd name="T59" fmla="*/ 1709 h 3232"/>
                <a:gd name="T60" fmla="*/ 2282 w 2282"/>
                <a:gd name="T61" fmla="*/ 10 h 3232"/>
                <a:gd name="T62" fmla="*/ 2274 w 2282"/>
                <a:gd name="T63" fmla="*/ 0 h 3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82" h="3231">
                  <a:moveTo>
                    <a:pt x="2020" y="2671"/>
                  </a:moveTo>
                  <a:cubicBezTo>
                    <a:pt x="1938" y="2832"/>
                    <a:pt x="1774" y="2945"/>
                    <a:pt x="1583" y="2952"/>
                  </a:cubicBezTo>
                  <a:cubicBezTo>
                    <a:pt x="1583" y="3232"/>
                    <a:pt x="1583" y="3232"/>
                    <a:pt x="1583" y="3232"/>
                  </a:cubicBezTo>
                  <a:cubicBezTo>
                    <a:pt x="1975" y="3232"/>
                    <a:pt x="1975" y="3232"/>
                    <a:pt x="1975" y="3232"/>
                  </a:cubicBezTo>
                  <a:cubicBezTo>
                    <a:pt x="1975" y="3232"/>
                    <a:pt x="1975" y="3232"/>
                    <a:pt x="1975" y="3231"/>
                  </a:cubicBezTo>
                  <a:cubicBezTo>
                    <a:pt x="1975" y="3231"/>
                    <a:pt x="1975" y="3231"/>
                    <a:pt x="1975" y="3231"/>
                  </a:cubicBezTo>
                  <a:cubicBezTo>
                    <a:pt x="1975" y="3231"/>
                    <a:pt x="1975" y="3230"/>
                    <a:pt x="1975" y="3229"/>
                  </a:cubicBezTo>
                  <a:cubicBezTo>
                    <a:pt x="1975" y="3229"/>
                    <a:pt x="1975" y="3229"/>
                    <a:pt x="1975" y="3229"/>
                  </a:cubicBezTo>
                  <a:cubicBezTo>
                    <a:pt x="1975" y="3228"/>
                    <a:pt x="1975" y="3228"/>
                    <a:pt x="1975" y="3227"/>
                  </a:cubicBezTo>
                  <a:cubicBezTo>
                    <a:pt x="1975" y="3227"/>
                    <a:pt x="1975" y="3227"/>
                    <a:pt x="1975" y="3227"/>
                  </a:cubicBezTo>
                  <a:cubicBezTo>
                    <a:pt x="1975" y="3226"/>
                    <a:pt x="1975" y="3225"/>
                    <a:pt x="1975" y="3225"/>
                  </a:cubicBezTo>
                  <a:cubicBezTo>
                    <a:pt x="1975" y="3225"/>
                    <a:pt x="1975" y="3224"/>
                    <a:pt x="1975" y="3224"/>
                  </a:cubicBezTo>
                  <a:cubicBezTo>
                    <a:pt x="1975" y="3224"/>
                    <a:pt x="1975" y="3223"/>
                    <a:pt x="1975" y="3223"/>
                  </a:cubicBezTo>
                  <a:cubicBezTo>
                    <a:pt x="1975" y="3222"/>
                    <a:pt x="1975" y="3222"/>
                    <a:pt x="1975" y="3222"/>
                  </a:cubicBezTo>
                  <a:cubicBezTo>
                    <a:pt x="1975" y="3222"/>
                    <a:pt x="1975" y="3221"/>
                    <a:pt x="1975" y="3220"/>
                  </a:cubicBezTo>
                  <a:cubicBezTo>
                    <a:pt x="1975" y="3220"/>
                    <a:pt x="1975" y="3220"/>
                    <a:pt x="1975" y="3220"/>
                  </a:cubicBezTo>
                  <a:cubicBezTo>
                    <a:pt x="1979" y="3032"/>
                    <a:pt x="1994" y="2848"/>
                    <a:pt x="2020" y="2671"/>
                  </a:cubicBezTo>
                  <a:moveTo>
                    <a:pt x="412" y="2646"/>
                  </a:moveTo>
                  <a:cubicBezTo>
                    <a:pt x="0" y="3232"/>
                    <a:pt x="0" y="3232"/>
                    <a:pt x="0" y="3232"/>
                  </a:cubicBezTo>
                  <a:cubicBezTo>
                    <a:pt x="1507" y="3232"/>
                    <a:pt x="1507" y="3232"/>
                    <a:pt x="1507" y="3232"/>
                  </a:cubicBezTo>
                  <a:cubicBezTo>
                    <a:pt x="1507" y="2949"/>
                    <a:pt x="1507" y="2949"/>
                    <a:pt x="1507" y="2949"/>
                  </a:cubicBezTo>
                  <a:cubicBezTo>
                    <a:pt x="1325" y="2929"/>
                    <a:pt x="1172" y="2813"/>
                    <a:pt x="1099" y="2653"/>
                  </a:cubicBezTo>
                  <a:cubicBezTo>
                    <a:pt x="1017" y="2805"/>
                    <a:pt x="894" y="2902"/>
                    <a:pt x="757" y="2902"/>
                  </a:cubicBezTo>
                  <a:cubicBezTo>
                    <a:pt x="619" y="2902"/>
                    <a:pt x="494" y="2802"/>
                    <a:pt x="412" y="2646"/>
                  </a:cubicBezTo>
                  <a:moveTo>
                    <a:pt x="2274" y="0"/>
                  </a:moveTo>
                  <a:cubicBezTo>
                    <a:pt x="1075" y="1704"/>
                    <a:pt x="1075" y="1704"/>
                    <a:pt x="1075" y="1704"/>
                  </a:cubicBezTo>
                  <a:cubicBezTo>
                    <a:pt x="1139" y="1806"/>
                    <a:pt x="1183" y="1938"/>
                    <a:pt x="1199" y="2085"/>
                  </a:cubicBezTo>
                  <a:cubicBezTo>
                    <a:pt x="1291" y="1991"/>
                    <a:pt x="1421" y="1932"/>
                    <a:pt x="1564" y="1932"/>
                  </a:cubicBezTo>
                  <a:cubicBezTo>
                    <a:pt x="1826" y="1932"/>
                    <a:pt x="2042" y="2130"/>
                    <a:pt x="2071" y="2384"/>
                  </a:cubicBezTo>
                  <a:cubicBezTo>
                    <a:pt x="2123" y="2142"/>
                    <a:pt x="2194" y="1916"/>
                    <a:pt x="2282" y="1709"/>
                  </a:cubicBezTo>
                  <a:cubicBezTo>
                    <a:pt x="2282" y="10"/>
                    <a:pt x="2282" y="10"/>
                    <a:pt x="2282" y="10"/>
                  </a:cubicBezTo>
                  <a:cubicBezTo>
                    <a:pt x="2274" y="0"/>
                    <a:pt x="2274" y="0"/>
                    <a:pt x="2274" y="0"/>
                  </a:cubicBezTo>
                </a:path>
              </a:pathLst>
            </a:custGeom>
            <a:solidFill>
              <a:srgbClr val="81566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 name="Oval 25"/>
            <p:cNvSpPr>
              <a:spLocks noChangeArrowheads="1"/>
            </p:cNvSpPr>
            <p:nvPr userDrawn="1">
              <p:custDataLst>
                <p:tags r:id="rId32"/>
              </p:custDataLst>
            </p:nvPr>
          </p:nvSpPr>
          <p:spPr bwMode="auto">
            <a:xfrm>
              <a:off x="4795910" y="4130675"/>
              <a:ext cx="385763" cy="601662"/>
            </a:xfrm>
            <a:prstGeom prst="ellipse">
              <a:avLst/>
            </a:prstGeom>
            <a:solidFill>
              <a:srgbClr val="FFB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 name="Freeform 26"/>
            <p:cNvSpPr/>
            <p:nvPr userDrawn="1">
              <p:custDataLst>
                <p:tags r:id="rId33"/>
              </p:custDataLst>
            </p:nvPr>
          </p:nvSpPr>
          <p:spPr bwMode="auto">
            <a:xfrm>
              <a:off x="4800672" y="4130675"/>
              <a:ext cx="185738" cy="601662"/>
            </a:xfrm>
            <a:custGeom>
              <a:avLst/>
              <a:gdLst>
                <a:gd name="T0" fmla="*/ 290 w 290"/>
                <a:gd name="T1" fmla="*/ 0 h 951"/>
                <a:gd name="T2" fmla="*/ 0 w 290"/>
                <a:gd name="T3" fmla="*/ 476 h 951"/>
                <a:gd name="T4" fmla="*/ 290 w 290"/>
                <a:gd name="T5" fmla="*/ 951 h 951"/>
                <a:gd name="T6" fmla="*/ 290 w 290"/>
                <a:gd name="T7" fmla="*/ 0 h 951"/>
              </a:gdLst>
              <a:ahLst/>
              <a:cxnLst>
                <a:cxn ang="0">
                  <a:pos x="T0" y="T1"/>
                </a:cxn>
                <a:cxn ang="0">
                  <a:pos x="T2" y="T3"/>
                </a:cxn>
                <a:cxn ang="0">
                  <a:pos x="T4" y="T5"/>
                </a:cxn>
                <a:cxn ang="0">
                  <a:pos x="T6" y="T7"/>
                </a:cxn>
              </a:cxnLst>
              <a:rect l="0" t="0" r="r" b="b"/>
              <a:pathLst>
                <a:path w="290" h="951">
                  <a:moveTo>
                    <a:pt x="290" y="0"/>
                  </a:moveTo>
                  <a:cubicBezTo>
                    <a:pt x="129" y="10"/>
                    <a:pt x="0" y="219"/>
                    <a:pt x="0" y="476"/>
                  </a:cubicBezTo>
                  <a:cubicBezTo>
                    <a:pt x="0" y="732"/>
                    <a:pt x="129" y="941"/>
                    <a:pt x="290" y="951"/>
                  </a:cubicBezTo>
                  <a:cubicBezTo>
                    <a:pt x="290" y="0"/>
                    <a:pt x="290" y="0"/>
                    <a:pt x="290" y="0"/>
                  </a:cubicBezTo>
                </a:path>
              </a:pathLst>
            </a:custGeom>
            <a:solidFill>
              <a:srgbClr val="FFD6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 name="Freeform 27"/>
            <p:cNvSpPr/>
            <p:nvPr userDrawn="1">
              <p:custDataLst>
                <p:tags r:id="rId34"/>
              </p:custDataLst>
            </p:nvPr>
          </p:nvSpPr>
          <p:spPr bwMode="auto">
            <a:xfrm>
              <a:off x="4961010" y="4464050"/>
              <a:ext cx="58738" cy="485775"/>
            </a:xfrm>
            <a:custGeom>
              <a:avLst/>
              <a:gdLst>
                <a:gd name="T0" fmla="*/ 92 w 92"/>
                <a:gd name="T1" fmla="*/ 767 h 767"/>
                <a:gd name="T2" fmla="*/ 92 w 92"/>
                <a:gd name="T3" fmla="*/ 41 h 767"/>
                <a:gd name="T4" fmla="*/ 51 w 92"/>
                <a:gd name="T5" fmla="*/ 0 h 767"/>
                <a:gd name="T6" fmla="*/ 41 w 92"/>
                <a:gd name="T7" fmla="*/ 0 h 767"/>
                <a:gd name="T8" fmla="*/ 0 w 92"/>
                <a:gd name="T9" fmla="*/ 41 h 767"/>
                <a:gd name="T10" fmla="*/ 0 w 92"/>
                <a:gd name="T11" fmla="*/ 767 h 767"/>
                <a:gd name="T12" fmla="*/ 92 w 92"/>
                <a:gd name="T13" fmla="*/ 767 h 767"/>
              </a:gdLst>
              <a:ahLst/>
              <a:cxnLst>
                <a:cxn ang="0">
                  <a:pos x="T0" y="T1"/>
                </a:cxn>
                <a:cxn ang="0">
                  <a:pos x="T2" y="T3"/>
                </a:cxn>
                <a:cxn ang="0">
                  <a:pos x="T4" y="T5"/>
                </a:cxn>
                <a:cxn ang="0">
                  <a:pos x="T6" y="T7"/>
                </a:cxn>
                <a:cxn ang="0">
                  <a:pos x="T8" y="T9"/>
                </a:cxn>
                <a:cxn ang="0">
                  <a:pos x="T10" y="T11"/>
                </a:cxn>
                <a:cxn ang="0">
                  <a:pos x="T12" y="T13"/>
                </a:cxn>
              </a:cxnLst>
              <a:rect l="0" t="0" r="r" b="b"/>
              <a:pathLst>
                <a:path w="92" h="767">
                  <a:moveTo>
                    <a:pt x="92" y="767"/>
                  </a:moveTo>
                  <a:cubicBezTo>
                    <a:pt x="92" y="41"/>
                    <a:pt x="92" y="41"/>
                    <a:pt x="92" y="41"/>
                  </a:cubicBezTo>
                  <a:cubicBezTo>
                    <a:pt x="92" y="19"/>
                    <a:pt x="74" y="0"/>
                    <a:pt x="51" y="0"/>
                  </a:cubicBezTo>
                  <a:cubicBezTo>
                    <a:pt x="41" y="0"/>
                    <a:pt x="41" y="0"/>
                    <a:pt x="41" y="0"/>
                  </a:cubicBezTo>
                  <a:cubicBezTo>
                    <a:pt x="18" y="0"/>
                    <a:pt x="0" y="19"/>
                    <a:pt x="0" y="41"/>
                  </a:cubicBezTo>
                  <a:cubicBezTo>
                    <a:pt x="0" y="767"/>
                    <a:pt x="0" y="767"/>
                    <a:pt x="0" y="767"/>
                  </a:cubicBezTo>
                  <a:lnTo>
                    <a:pt x="92" y="767"/>
                  </a:lnTo>
                  <a:close/>
                </a:path>
              </a:pathLst>
            </a:custGeom>
            <a:solidFill>
              <a:srgbClr val="B95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 name="Freeform 28"/>
            <p:cNvSpPr/>
            <p:nvPr userDrawn="1">
              <p:custDataLst>
                <p:tags r:id="rId35"/>
              </p:custDataLst>
            </p:nvPr>
          </p:nvSpPr>
          <p:spPr bwMode="auto">
            <a:xfrm>
              <a:off x="6431035" y="3090863"/>
              <a:ext cx="2209800" cy="1838325"/>
            </a:xfrm>
            <a:custGeom>
              <a:avLst/>
              <a:gdLst>
                <a:gd name="T0" fmla="*/ 3474 w 3474"/>
                <a:gd name="T1" fmla="*/ 2901 h 2901"/>
                <a:gd name="T2" fmla="*/ 3474 w 3474"/>
                <a:gd name="T3" fmla="*/ 2833 h 2901"/>
                <a:gd name="T4" fmla="*/ 1737 w 3474"/>
                <a:gd name="T5" fmla="*/ 0 h 2901"/>
                <a:gd name="T6" fmla="*/ 0 w 3474"/>
                <a:gd name="T7" fmla="*/ 2833 h 2901"/>
                <a:gd name="T8" fmla="*/ 1 w 3474"/>
                <a:gd name="T9" fmla="*/ 2901 h 2901"/>
                <a:gd name="T10" fmla="*/ 3474 w 3474"/>
                <a:gd name="T11" fmla="*/ 2901 h 2901"/>
              </a:gdLst>
              <a:ahLst/>
              <a:cxnLst>
                <a:cxn ang="0">
                  <a:pos x="T0" y="T1"/>
                </a:cxn>
                <a:cxn ang="0">
                  <a:pos x="T2" y="T3"/>
                </a:cxn>
                <a:cxn ang="0">
                  <a:pos x="T4" y="T5"/>
                </a:cxn>
                <a:cxn ang="0">
                  <a:pos x="T6" y="T7"/>
                </a:cxn>
                <a:cxn ang="0">
                  <a:pos x="T8" y="T9"/>
                </a:cxn>
                <a:cxn ang="0">
                  <a:pos x="T10" y="T11"/>
                </a:cxn>
              </a:cxnLst>
              <a:rect l="0" t="0" r="r" b="b"/>
              <a:pathLst>
                <a:path w="3474" h="2901">
                  <a:moveTo>
                    <a:pt x="3474" y="2901"/>
                  </a:moveTo>
                  <a:cubicBezTo>
                    <a:pt x="3474" y="2878"/>
                    <a:pt x="3474" y="2856"/>
                    <a:pt x="3474" y="2833"/>
                  </a:cubicBezTo>
                  <a:cubicBezTo>
                    <a:pt x="3474" y="1268"/>
                    <a:pt x="2697" y="0"/>
                    <a:pt x="1737" y="0"/>
                  </a:cubicBezTo>
                  <a:cubicBezTo>
                    <a:pt x="778" y="0"/>
                    <a:pt x="0" y="1268"/>
                    <a:pt x="0" y="2833"/>
                  </a:cubicBezTo>
                  <a:cubicBezTo>
                    <a:pt x="0" y="2856"/>
                    <a:pt x="0" y="2878"/>
                    <a:pt x="1" y="2901"/>
                  </a:cubicBezTo>
                  <a:cubicBezTo>
                    <a:pt x="3474" y="2901"/>
                    <a:pt x="3474" y="2901"/>
                    <a:pt x="3474" y="2901"/>
                  </a:cubicBezTo>
                </a:path>
              </a:pathLst>
            </a:custGeom>
            <a:solidFill>
              <a:srgbClr val="9397C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 name="Freeform 29"/>
            <p:cNvSpPr>
              <a:spLocks noEditPoints="1"/>
            </p:cNvSpPr>
            <p:nvPr userDrawn="1">
              <p:custDataLst>
                <p:tags r:id="rId36"/>
              </p:custDataLst>
            </p:nvPr>
          </p:nvSpPr>
          <p:spPr bwMode="auto">
            <a:xfrm flipH="1">
              <a:off x="6431035" y="4822825"/>
              <a:ext cx="0" cy="7937"/>
            </a:xfrm>
            <a:custGeom>
              <a:avLst/>
              <a:gdLst>
                <a:gd name="T0" fmla="*/ 11 h 11"/>
                <a:gd name="T1" fmla="*/ 11 h 11"/>
                <a:gd name="T2" fmla="*/ 11 h 11"/>
                <a:gd name="T3" fmla="*/ 9 h 11"/>
                <a:gd name="T4" fmla="*/ 9 h 11"/>
                <a:gd name="T5" fmla="*/ 9 h 11"/>
                <a:gd name="T6" fmla="*/ 7 h 11"/>
                <a:gd name="T7" fmla="*/ 7 h 11"/>
                <a:gd name="T8" fmla="*/ 7 h 11"/>
                <a:gd name="T9" fmla="*/ 4 h 11"/>
                <a:gd name="T10" fmla="*/ 5 h 11"/>
                <a:gd name="T11" fmla="*/ 4 h 11"/>
                <a:gd name="T12" fmla="*/ 2 h 11"/>
                <a:gd name="T13" fmla="*/ 3 h 11"/>
                <a:gd name="T14" fmla="*/ 2 h 11"/>
                <a:gd name="T15" fmla="*/ 0 h 11"/>
                <a:gd name="T16" fmla="*/ 0 h 11"/>
                <a:gd name="T17" fmla="*/ 0 h 1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Lst>
              <a:rect l="0" t="0" r="r" b="b"/>
              <a:pathLst>
                <a:path h="11">
                  <a:moveTo>
                    <a:pt x="0" y="11"/>
                  </a:moveTo>
                  <a:cubicBezTo>
                    <a:pt x="0" y="11"/>
                    <a:pt x="0" y="11"/>
                    <a:pt x="0" y="11"/>
                  </a:cubicBezTo>
                  <a:cubicBezTo>
                    <a:pt x="0" y="11"/>
                    <a:pt x="0" y="11"/>
                    <a:pt x="0" y="11"/>
                  </a:cubicBezTo>
                  <a:moveTo>
                    <a:pt x="0" y="9"/>
                  </a:moveTo>
                  <a:cubicBezTo>
                    <a:pt x="0" y="9"/>
                    <a:pt x="0" y="9"/>
                    <a:pt x="0" y="9"/>
                  </a:cubicBezTo>
                  <a:cubicBezTo>
                    <a:pt x="0" y="9"/>
                    <a:pt x="0" y="9"/>
                    <a:pt x="0" y="9"/>
                  </a:cubicBezTo>
                  <a:moveTo>
                    <a:pt x="0" y="7"/>
                  </a:moveTo>
                  <a:cubicBezTo>
                    <a:pt x="0" y="7"/>
                    <a:pt x="0" y="7"/>
                    <a:pt x="0" y="7"/>
                  </a:cubicBezTo>
                  <a:cubicBezTo>
                    <a:pt x="0" y="7"/>
                    <a:pt x="0" y="7"/>
                    <a:pt x="0" y="7"/>
                  </a:cubicBezTo>
                  <a:moveTo>
                    <a:pt x="0" y="4"/>
                  </a:moveTo>
                  <a:cubicBezTo>
                    <a:pt x="0" y="4"/>
                    <a:pt x="0" y="5"/>
                    <a:pt x="0" y="5"/>
                  </a:cubicBezTo>
                  <a:cubicBezTo>
                    <a:pt x="0" y="5"/>
                    <a:pt x="0" y="5"/>
                    <a:pt x="0" y="4"/>
                  </a:cubicBezTo>
                  <a:moveTo>
                    <a:pt x="0" y="2"/>
                  </a:moveTo>
                  <a:cubicBezTo>
                    <a:pt x="0" y="2"/>
                    <a:pt x="0" y="2"/>
                    <a:pt x="0" y="3"/>
                  </a:cubicBezTo>
                  <a:cubicBezTo>
                    <a:pt x="0" y="2"/>
                    <a:pt x="0" y="2"/>
                    <a:pt x="0" y="2"/>
                  </a:cubicBezTo>
                  <a:moveTo>
                    <a:pt x="0" y="0"/>
                  </a:moveTo>
                  <a:cubicBezTo>
                    <a:pt x="0" y="0"/>
                    <a:pt x="0" y="0"/>
                    <a:pt x="0" y="0"/>
                  </a:cubicBezTo>
                  <a:cubicBezTo>
                    <a:pt x="0" y="0"/>
                    <a:pt x="0" y="0"/>
                    <a:pt x="0" y="0"/>
                  </a:cubicBezTo>
                </a:path>
              </a:pathLst>
            </a:custGeom>
            <a:solidFill>
              <a:srgbClr val="94597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 name="Freeform 30"/>
            <p:cNvSpPr>
              <a:spLocks noEditPoints="1"/>
            </p:cNvSpPr>
            <p:nvPr userDrawn="1">
              <p:custDataLst>
                <p:tags r:id="rId37"/>
              </p:custDataLst>
            </p:nvPr>
          </p:nvSpPr>
          <p:spPr bwMode="auto">
            <a:xfrm>
              <a:off x="6431035" y="3092450"/>
              <a:ext cx="1214438" cy="1738312"/>
            </a:xfrm>
            <a:custGeom>
              <a:avLst/>
              <a:gdLst>
                <a:gd name="T0" fmla="*/ 1075 w 1908"/>
                <a:gd name="T1" fmla="*/ 642 h 2745"/>
                <a:gd name="T2" fmla="*/ 1089 w 1908"/>
                <a:gd name="T3" fmla="*/ 680 h 2745"/>
                <a:gd name="T4" fmla="*/ 1089 w 1908"/>
                <a:gd name="T5" fmla="*/ 2372 h 2745"/>
                <a:gd name="T6" fmla="*/ 1080 w 1908"/>
                <a:gd name="T7" fmla="*/ 2377 h 2745"/>
                <a:gd name="T8" fmla="*/ 1072 w 1908"/>
                <a:gd name="T9" fmla="*/ 2376 h 2745"/>
                <a:gd name="T10" fmla="*/ 1056 w 1908"/>
                <a:gd name="T11" fmla="*/ 2376 h 2745"/>
                <a:gd name="T12" fmla="*/ 1056 w 1908"/>
                <a:gd name="T13" fmla="*/ 2377 h 2745"/>
                <a:gd name="T14" fmla="*/ 1056 w 1908"/>
                <a:gd name="T15" fmla="*/ 2377 h 2745"/>
                <a:gd name="T16" fmla="*/ 1056 w 1908"/>
                <a:gd name="T17" fmla="*/ 2377 h 2745"/>
                <a:gd name="T18" fmla="*/ 1056 w 1908"/>
                <a:gd name="T19" fmla="*/ 2376 h 2745"/>
                <a:gd name="T20" fmla="*/ 1060 w 1908"/>
                <a:gd name="T21" fmla="*/ 642 h 2745"/>
                <a:gd name="T22" fmla="*/ 1680 w 1908"/>
                <a:gd name="T23" fmla="*/ 0 h 2745"/>
                <a:gd name="T24" fmla="*/ 99 w 1908"/>
                <a:gd name="T25" fmla="*/ 1955 h 2745"/>
                <a:gd name="T26" fmla="*/ 99 w 1908"/>
                <a:gd name="T27" fmla="*/ 1955 h 2745"/>
                <a:gd name="T28" fmla="*/ 0 w 1908"/>
                <a:gd name="T29" fmla="*/ 2733 h 2745"/>
                <a:gd name="T30" fmla="*/ 0 w 1908"/>
                <a:gd name="T31" fmla="*/ 2735 h 2745"/>
                <a:gd name="T32" fmla="*/ 0 w 1908"/>
                <a:gd name="T33" fmla="*/ 2737 h 2745"/>
                <a:gd name="T34" fmla="*/ 0 w 1908"/>
                <a:gd name="T35" fmla="*/ 2740 h 2745"/>
                <a:gd name="T36" fmla="*/ 0 w 1908"/>
                <a:gd name="T37" fmla="*/ 2742 h 2745"/>
                <a:gd name="T38" fmla="*/ 0 w 1908"/>
                <a:gd name="T39" fmla="*/ 2744 h 2745"/>
                <a:gd name="T40" fmla="*/ 0 w 1908"/>
                <a:gd name="T41" fmla="*/ 2745 h 2745"/>
                <a:gd name="T42" fmla="*/ 267 w 1908"/>
                <a:gd name="T43" fmla="*/ 2562 h 2745"/>
                <a:gd name="T44" fmla="*/ 336 w 1908"/>
                <a:gd name="T45" fmla="*/ 2571 h 2745"/>
                <a:gd name="T46" fmla="*/ 336 w 1908"/>
                <a:gd name="T47" fmla="*/ 2570 h 2745"/>
                <a:gd name="T48" fmla="*/ 336 w 1908"/>
                <a:gd name="T49" fmla="*/ 2570 h 2745"/>
                <a:gd name="T50" fmla="*/ 336 w 1908"/>
                <a:gd name="T51" fmla="*/ 2569 h 2745"/>
                <a:gd name="T52" fmla="*/ 336 w 1908"/>
                <a:gd name="T53" fmla="*/ 2568 h 2745"/>
                <a:gd name="T54" fmla="*/ 336 w 1908"/>
                <a:gd name="T55" fmla="*/ 2567 h 2745"/>
                <a:gd name="T56" fmla="*/ 336 w 1908"/>
                <a:gd name="T57" fmla="*/ 2566 h 2745"/>
                <a:gd name="T58" fmla="*/ 336 w 1908"/>
                <a:gd name="T59" fmla="*/ 2566 h 2745"/>
                <a:gd name="T60" fmla="*/ 336 w 1908"/>
                <a:gd name="T61" fmla="*/ 2562 h 2745"/>
                <a:gd name="T62" fmla="*/ 336 w 1908"/>
                <a:gd name="T63" fmla="*/ 2562 h 2745"/>
                <a:gd name="T64" fmla="*/ 336 w 1908"/>
                <a:gd name="T65" fmla="*/ 2561 h 2745"/>
                <a:gd name="T66" fmla="*/ 337 w 1908"/>
                <a:gd name="T67" fmla="*/ 2560 h 2745"/>
                <a:gd name="T68" fmla="*/ 337 w 1908"/>
                <a:gd name="T69" fmla="*/ 2559 h 2745"/>
                <a:gd name="T70" fmla="*/ 337 w 1908"/>
                <a:gd name="T71" fmla="*/ 2559 h 2745"/>
                <a:gd name="T72" fmla="*/ 337 w 1908"/>
                <a:gd name="T73" fmla="*/ 2558 h 2745"/>
                <a:gd name="T74" fmla="*/ 337 w 1908"/>
                <a:gd name="T75" fmla="*/ 2557 h 2745"/>
                <a:gd name="T76" fmla="*/ 337 w 1908"/>
                <a:gd name="T77" fmla="*/ 2556 h 2745"/>
                <a:gd name="T78" fmla="*/ 337 w 1908"/>
                <a:gd name="T79" fmla="*/ 2555 h 2745"/>
                <a:gd name="T80" fmla="*/ 337 w 1908"/>
                <a:gd name="T81" fmla="*/ 2555 h 2745"/>
                <a:gd name="T82" fmla="*/ 337 w 1908"/>
                <a:gd name="T83" fmla="*/ 2554 h 2745"/>
                <a:gd name="T84" fmla="*/ 337 w 1908"/>
                <a:gd name="T85" fmla="*/ 2553 h 2745"/>
                <a:gd name="T86" fmla="*/ 838 w 1908"/>
                <a:gd name="T87" fmla="*/ 2514 h 2745"/>
                <a:gd name="T88" fmla="*/ 868 w 1908"/>
                <a:gd name="T89" fmla="*/ 2513 h 2745"/>
                <a:gd name="T90" fmla="*/ 1331 w 1908"/>
                <a:gd name="T91" fmla="*/ 2745 h 2745"/>
                <a:gd name="T92" fmla="*/ 1485 w 1908"/>
                <a:gd name="T93" fmla="*/ 2665 h 2745"/>
                <a:gd name="T94" fmla="*/ 1630 w 1908"/>
                <a:gd name="T95" fmla="*/ 2477 h 2745"/>
                <a:gd name="T96" fmla="*/ 1680 w 1908"/>
                <a:gd name="T97" fmla="*/ 2003 h 2745"/>
                <a:gd name="T98" fmla="*/ 1680 w 1908"/>
                <a:gd name="T99" fmla="*/ 1672 h 2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08" h="2745">
                  <a:moveTo>
                    <a:pt x="1068" y="652"/>
                  </a:moveTo>
                  <a:cubicBezTo>
                    <a:pt x="1072" y="646"/>
                    <a:pt x="1075" y="642"/>
                    <a:pt x="1075" y="642"/>
                  </a:cubicBezTo>
                  <a:cubicBezTo>
                    <a:pt x="1075" y="642"/>
                    <a:pt x="1080" y="649"/>
                    <a:pt x="1089" y="660"/>
                  </a:cubicBezTo>
                  <a:cubicBezTo>
                    <a:pt x="1089" y="680"/>
                    <a:pt x="1089" y="680"/>
                    <a:pt x="1089" y="680"/>
                  </a:cubicBezTo>
                  <a:cubicBezTo>
                    <a:pt x="1151" y="760"/>
                    <a:pt x="1299" y="958"/>
                    <a:pt x="1451" y="1204"/>
                  </a:cubicBezTo>
                  <a:cubicBezTo>
                    <a:pt x="1908" y="1946"/>
                    <a:pt x="1443" y="2322"/>
                    <a:pt x="1089" y="2372"/>
                  </a:cubicBezTo>
                  <a:cubicBezTo>
                    <a:pt x="1089" y="2377"/>
                    <a:pt x="1089" y="2377"/>
                    <a:pt x="1089" y="2377"/>
                  </a:cubicBezTo>
                  <a:cubicBezTo>
                    <a:pt x="1072" y="2377"/>
                    <a:pt x="1084" y="2377"/>
                    <a:pt x="1080" y="2377"/>
                  </a:cubicBezTo>
                  <a:cubicBezTo>
                    <a:pt x="1076" y="2377"/>
                    <a:pt x="1072" y="2377"/>
                    <a:pt x="1072" y="2377"/>
                  </a:cubicBezTo>
                  <a:cubicBezTo>
                    <a:pt x="1072" y="2376"/>
                    <a:pt x="1072" y="2376"/>
                    <a:pt x="1072" y="2376"/>
                  </a:cubicBezTo>
                  <a:cubicBezTo>
                    <a:pt x="1069" y="2376"/>
                    <a:pt x="1067" y="2376"/>
                    <a:pt x="1064" y="2375"/>
                  </a:cubicBezTo>
                  <a:cubicBezTo>
                    <a:pt x="1061" y="2376"/>
                    <a:pt x="1059" y="2376"/>
                    <a:pt x="1056" y="2376"/>
                  </a:cubicBezTo>
                  <a:cubicBezTo>
                    <a:pt x="1056" y="2377"/>
                    <a:pt x="1056" y="2377"/>
                    <a:pt x="1056" y="2377"/>
                  </a:cubicBezTo>
                  <a:cubicBezTo>
                    <a:pt x="1060" y="2377"/>
                    <a:pt x="1056" y="2377"/>
                    <a:pt x="1056" y="2377"/>
                  </a:cubicBezTo>
                  <a:cubicBezTo>
                    <a:pt x="1056" y="2377"/>
                    <a:pt x="1056" y="2377"/>
                    <a:pt x="1056" y="2377"/>
                  </a:cubicBezTo>
                  <a:cubicBezTo>
                    <a:pt x="1056" y="2377"/>
                    <a:pt x="1056" y="2377"/>
                    <a:pt x="1056" y="2377"/>
                  </a:cubicBezTo>
                  <a:cubicBezTo>
                    <a:pt x="1056" y="2377"/>
                    <a:pt x="1056" y="2377"/>
                    <a:pt x="1056" y="2377"/>
                  </a:cubicBezTo>
                  <a:cubicBezTo>
                    <a:pt x="1056" y="2377"/>
                    <a:pt x="1056" y="2377"/>
                    <a:pt x="1056" y="2377"/>
                  </a:cubicBezTo>
                  <a:cubicBezTo>
                    <a:pt x="1056" y="2377"/>
                    <a:pt x="1052" y="2377"/>
                    <a:pt x="1056" y="2377"/>
                  </a:cubicBezTo>
                  <a:cubicBezTo>
                    <a:pt x="1056" y="2376"/>
                    <a:pt x="1056" y="2376"/>
                    <a:pt x="1056" y="2376"/>
                  </a:cubicBezTo>
                  <a:cubicBezTo>
                    <a:pt x="740" y="2346"/>
                    <a:pt x="188" y="1922"/>
                    <a:pt x="669" y="1204"/>
                  </a:cubicBezTo>
                  <a:cubicBezTo>
                    <a:pt x="878" y="891"/>
                    <a:pt x="1060" y="642"/>
                    <a:pt x="1060" y="642"/>
                  </a:cubicBezTo>
                  <a:cubicBezTo>
                    <a:pt x="1060" y="642"/>
                    <a:pt x="1063" y="646"/>
                    <a:pt x="1068" y="652"/>
                  </a:cubicBezTo>
                  <a:moveTo>
                    <a:pt x="1680" y="0"/>
                  </a:moveTo>
                  <a:cubicBezTo>
                    <a:pt x="946" y="38"/>
                    <a:pt x="327" y="819"/>
                    <a:pt x="96" y="1897"/>
                  </a:cubicBezTo>
                  <a:cubicBezTo>
                    <a:pt x="98" y="1916"/>
                    <a:pt x="99" y="1935"/>
                    <a:pt x="99" y="1955"/>
                  </a:cubicBezTo>
                  <a:cubicBezTo>
                    <a:pt x="99" y="1955"/>
                    <a:pt x="99" y="1955"/>
                    <a:pt x="99" y="1955"/>
                  </a:cubicBezTo>
                  <a:cubicBezTo>
                    <a:pt x="99" y="1955"/>
                    <a:pt x="99" y="1955"/>
                    <a:pt x="99" y="1955"/>
                  </a:cubicBezTo>
                  <a:cubicBezTo>
                    <a:pt x="99" y="2037"/>
                    <a:pt x="79" y="2115"/>
                    <a:pt x="45" y="2184"/>
                  </a:cubicBezTo>
                  <a:cubicBezTo>
                    <a:pt x="19" y="2361"/>
                    <a:pt x="4" y="2545"/>
                    <a:pt x="0" y="2733"/>
                  </a:cubicBezTo>
                  <a:cubicBezTo>
                    <a:pt x="0" y="2733"/>
                    <a:pt x="0" y="2733"/>
                    <a:pt x="0" y="2733"/>
                  </a:cubicBezTo>
                  <a:cubicBezTo>
                    <a:pt x="0" y="2734"/>
                    <a:pt x="0" y="2735"/>
                    <a:pt x="0" y="2735"/>
                  </a:cubicBezTo>
                  <a:cubicBezTo>
                    <a:pt x="0" y="2735"/>
                    <a:pt x="0" y="2735"/>
                    <a:pt x="0" y="2736"/>
                  </a:cubicBezTo>
                  <a:cubicBezTo>
                    <a:pt x="0" y="2736"/>
                    <a:pt x="0" y="2737"/>
                    <a:pt x="0" y="2737"/>
                  </a:cubicBezTo>
                  <a:cubicBezTo>
                    <a:pt x="0" y="2738"/>
                    <a:pt x="0" y="2738"/>
                    <a:pt x="0" y="2738"/>
                  </a:cubicBezTo>
                  <a:cubicBezTo>
                    <a:pt x="0" y="2739"/>
                    <a:pt x="0" y="2739"/>
                    <a:pt x="0" y="2740"/>
                  </a:cubicBezTo>
                  <a:cubicBezTo>
                    <a:pt x="0" y="2740"/>
                    <a:pt x="0" y="2740"/>
                    <a:pt x="0" y="2740"/>
                  </a:cubicBezTo>
                  <a:cubicBezTo>
                    <a:pt x="0" y="2741"/>
                    <a:pt x="0" y="2741"/>
                    <a:pt x="0" y="2742"/>
                  </a:cubicBezTo>
                  <a:cubicBezTo>
                    <a:pt x="0" y="2742"/>
                    <a:pt x="0" y="2742"/>
                    <a:pt x="0" y="2742"/>
                  </a:cubicBezTo>
                  <a:cubicBezTo>
                    <a:pt x="0" y="2743"/>
                    <a:pt x="0" y="2744"/>
                    <a:pt x="0" y="2744"/>
                  </a:cubicBezTo>
                  <a:cubicBezTo>
                    <a:pt x="0" y="2744"/>
                    <a:pt x="0" y="2744"/>
                    <a:pt x="0" y="2744"/>
                  </a:cubicBezTo>
                  <a:cubicBezTo>
                    <a:pt x="0" y="2745"/>
                    <a:pt x="0" y="2745"/>
                    <a:pt x="0" y="2745"/>
                  </a:cubicBezTo>
                  <a:cubicBezTo>
                    <a:pt x="31" y="2745"/>
                    <a:pt x="31" y="2745"/>
                    <a:pt x="31" y="2745"/>
                  </a:cubicBezTo>
                  <a:cubicBezTo>
                    <a:pt x="58" y="2640"/>
                    <a:pt x="155" y="2562"/>
                    <a:pt x="267" y="2562"/>
                  </a:cubicBezTo>
                  <a:cubicBezTo>
                    <a:pt x="291" y="2562"/>
                    <a:pt x="314" y="2565"/>
                    <a:pt x="336" y="2572"/>
                  </a:cubicBezTo>
                  <a:cubicBezTo>
                    <a:pt x="336" y="2572"/>
                    <a:pt x="336" y="2571"/>
                    <a:pt x="336" y="2571"/>
                  </a:cubicBezTo>
                  <a:cubicBezTo>
                    <a:pt x="336" y="2571"/>
                    <a:pt x="336" y="2571"/>
                    <a:pt x="336" y="2571"/>
                  </a:cubicBezTo>
                  <a:cubicBezTo>
                    <a:pt x="336" y="2571"/>
                    <a:pt x="336" y="2571"/>
                    <a:pt x="336" y="2570"/>
                  </a:cubicBezTo>
                  <a:cubicBezTo>
                    <a:pt x="336" y="2570"/>
                    <a:pt x="336" y="2570"/>
                    <a:pt x="336" y="2570"/>
                  </a:cubicBezTo>
                  <a:cubicBezTo>
                    <a:pt x="336" y="2570"/>
                    <a:pt x="336" y="2570"/>
                    <a:pt x="336" y="2570"/>
                  </a:cubicBezTo>
                  <a:cubicBezTo>
                    <a:pt x="336" y="2570"/>
                    <a:pt x="336" y="2569"/>
                    <a:pt x="336" y="2569"/>
                  </a:cubicBezTo>
                  <a:cubicBezTo>
                    <a:pt x="336" y="2569"/>
                    <a:pt x="336" y="2569"/>
                    <a:pt x="336" y="2569"/>
                  </a:cubicBezTo>
                  <a:cubicBezTo>
                    <a:pt x="336" y="2569"/>
                    <a:pt x="336" y="2569"/>
                    <a:pt x="336" y="2569"/>
                  </a:cubicBezTo>
                  <a:cubicBezTo>
                    <a:pt x="336" y="2568"/>
                    <a:pt x="336" y="2568"/>
                    <a:pt x="336" y="2568"/>
                  </a:cubicBezTo>
                  <a:cubicBezTo>
                    <a:pt x="336" y="2568"/>
                    <a:pt x="336" y="2568"/>
                    <a:pt x="336" y="2568"/>
                  </a:cubicBezTo>
                  <a:cubicBezTo>
                    <a:pt x="336" y="2568"/>
                    <a:pt x="336" y="2567"/>
                    <a:pt x="336" y="2567"/>
                  </a:cubicBezTo>
                  <a:cubicBezTo>
                    <a:pt x="336" y="2567"/>
                    <a:pt x="336" y="2567"/>
                    <a:pt x="336" y="2567"/>
                  </a:cubicBezTo>
                  <a:cubicBezTo>
                    <a:pt x="336" y="2567"/>
                    <a:pt x="336" y="2567"/>
                    <a:pt x="336" y="2566"/>
                  </a:cubicBezTo>
                  <a:cubicBezTo>
                    <a:pt x="336" y="2566"/>
                    <a:pt x="336" y="2566"/>
                    <a:pt x="336" y="2566"/>
                  </a:cubicBezTo>
                  <a:cubicBezTo>
                    <a:pt x="336" y="2566"/>
                    <a:pt x="336" y="2566"/>
                    <a:pt x="336" y="2566"/>
                  </a:cubicBezTo>
                  <a:cubicBezTo>
                    <a:pt x="336" y="2566"/>
                    <a:pt x="336" y="2566"/>
                    <a:pt x="336" y="2566"/>
                  </a:cubicBezTo>
                  <a:cubicBezTo>
                    <a:pt x="336" y="2564"/>
                    <a:pt x="336" y="2563"/>
                    <a:pt x="336" y="2562"/>
                  </a:cubicBezTo>
                  <a:cubicBezTo>
                    <a:pt x="336" y="2562"/>
                    <a:pt x="336" y="2562"/>
                    <a:pt x="336" y="2562"/>
                  </a:cubicBezTo>
                  <a:cubicBezTo>
                    <a:pt x="336" y="2562"/>
                    <a:pt x="336" y="2562"/>
                    <a:pt x="336" y="2562"/>
                  </a:cubicBezTo>
                  <a:cubicBezTo>
                    <a:pt x="336" y="2562"/>
                    <a:pt x="336" y="2561"/>
                    <a:pt x="336" y="2561"/>
                  </a:cubicBezTo>
                  <a:cubicBezTo>
                    <a:pt x="336" y="2561"/>
                    <a:pt x="336" y="2561"/>
                    <a:pt x="336" y="2561"/>
                  </a:cubicBezTo>
                  <a:cubicBezTo>
                    <a:pt x="336" y="2561"/>
                    <a:pt x="336" y="2561"/>
                    <a:pt x="336" y="2561"/>
                  </a:cubicBezTo>
                  <a:cubicBezTo>
                    <a:pt x="336" y="2560"/>
                    <a:pt x="337" y="2560"/>
                    <a:pt x="337" y="2560"/>
                  </a:cubicBezTo>
                  <a:cubicBezTo>
                    <a:pt x="337" y="2560"/>
                    <a:pt x="337" y="2560"/>
                    <a:pt x="337" y="2560"/>
                  </a:cubicBezTo>
                  <a:cubicBezTo>
                    <a:pt x="337" y="2560"/>
                    <a:pt x="337" y="2559"/>
                    <a:pt x="337" y="2559"/>
                  </a:cubicBezTo>
                  <a:cubicBezTo>
                    <a:pt x="337" y="2559"/>
                    <a:pt x="337" y="2559"/>
                    <a:pt x="337" y="2559"/>
                  </a:cubicBezTo>
                  <a:cubicBezTo>
                    <a:pt x="337" y="2559"/>
                    <a:pt x="337" y="2559"/>
                    <a:pt x="337" y="2559"/>
                  </a:cubicBezTo>
                  <a:cubicBezTo>
                    <a:pt x="337" y="2558"/>
                    <a:pt x="337" y="2558"/>
                    <a:pt x="337" y="2558"/>
                  </a:cubicBezTo>
                  <a:cubicBezTo>
                    <a:pt x="337" y="2558"/>
                    <a:pt x="337" y="2558"/>
                    <a:pt x="337" y="2558"/>
                  </a:cubicBezTo>
                  <a:cubicBezTo>
                    <a:pt x="337" y="2558"/>
                    <a:pt x="337" y="2558"/>
                    <a:pt x="337" y="2557"/>
                  </a:cubicBezTo>
                  <a:cubicBezTo>
                    <a:pt x="337" y="2557"/>
                    <a:pt x="337" y="2557"/>
                    <a:pt x="337" y="2557"/>
                  </a:cubicBezTo>
                  <a:cubicBezTo>
                    <a:pt x="337" y="2557"/>
                    <a:pt x="337" y="2556"/>
                    <a:pt x="337" y="2556"/>
                  </a:cubicBezTo>
                  <a:cubicBezTo>
                    <a:pt x="337" y="2556"/>
                    <a:pt x="337" y="2556"/>
                    <a:pt x="337" y="2556"/>
                  </a:cubicBezTo>
                  <a:cubicBezTo>
                    <a:pt x="337" y="2556"/>
                    <a:pt x="337" y="2556"/>
                    <a:pt x="337" y="2555"/>
                  </a:cubicBezTo>
                  <a:cubicBezTo>
                    <a:pt x="337" y="2555"/>
                    <a:pt x="337" y="2555"/>
                    <a:pt x="337" y="2555"/>
                  </a:cubicBezTo>
                  <a:cubicBezTo>
                    <a:pt x="337" y="2555"/>
                    <a:pt x="337" y="2555"/>
                    <a:pt x="337" y="2555"/>
                  </a:cubicBezTo>
                  <a:cubicBezTo>
                    <a:pt x="337" y="2555"/>
                    <a:pt x="337" y="2555"/>
                    <a:pt x="337" y="2555"/>
                  </a:cubicBezTo>
                  <a:cubicBezTo>
                    <a:pt x="337" y="2554"/>
                    <a:pt x="337" y="2554"/>
                    <a:pt x="337" y="2554"/>
                  </a:cubicBezTo>
                  <a:cubicBezTo>
                    <a:pt x="337" y="2554"/>
                    <a:pt x="337" y="2554"/>
                    <a:pt x="337" y="2554"/>
                  </a:cubicBezTo>
                  <a:cubicBezTo>
                    <a:pt x="337" y="2554"/>
                    <a:pt x="337" y="2553"/>
                    <a:pt x="337" y="2553"/>
                  </a:cubicBezTo>
                  <a:cubicBezTo>
                    <a:pt x="337" y="2553"/>
                    <a:pt x="337" y="2553"/>
                    <a:pt x="337" y="2553"/>
                  </a:cubicBezTo>
                  <a:cubicBezTo>
                    <a:pt x="348" y="2424"/>
                    <a:pt x="459" y="2319"/>
                    <a:pt x="591" y="2319"/>
                  </a:cubicBezTo>
                  <a:cubicBezTo>
                    <a:pt x="709" y="2319"/>
                    <a:pt x="810" y="2403"/>
                    <a:pt x="838" y="2514"/>
                  </a:cubicBezTo>
                  <a:cubicBezTo>
                    <a:pt x="846" y="2514"/>
                    <a:pt x="854" y="2513"/>
                    <a:pt x="862" y="2513"/>
                  </a:cubicBezTo>
                  <a:cubicBezTo>
                    <a:pt x="864" y="2513"/>
                    <a:pt x="866" y="2513"/>
                    <a:pt x="868" y="2513"/>
                  </a:cubicBezTo>
                  <a:cubicBezTo>
                    <a:pt x="1002" y="2513"/>
                    <a:pt x="1116" y="2617"/>
                    <a:pt x="1142" y="2745"/>
                  </a:cubicBezTo>
                  <a:cubicBezTo>
                    <a:pt x="1331" y="2745"/>
                    <a:pt x="1331" y="2745"/>
                    <a:pt x="1331" y="2745"/>
                  </a:cubicBezTo>
                  <a:cubicBezTo>
                    <a:pt x="1365" y="2697"/>
                    <a:pt x="1420" y="2665"/>
                    <a:pt x="1482" y="2665"/>
                  </a:cubicBezTo>
                  <a:cubicBezTo>
                    <a:pt x="1483" y="2665"/>
                    <a:pt x="1484" y="2665"/>
                    <a:pt x="1485" y="2665"/>
                  </a:cubicBezTo>
                  <a:cubicBezTo>
                    <a:pt x="1482" y="2653"/>
                    <a:pt x="1480" y="2640"/>
                    <a:pt x="1480" y="2627"/>
                  </a:cubicBezTo>
                  <a:cubicBezTo>
                    <a:pt x="1480" y="2545"/>
                    <a:pt x="1548" y="2477"/>
                    <a:pt x="1630" y="2477"/>
                  </a:cubicBezTo>
                  <a:cubicBezTo>
                    <a:pt x="1647" y="2477"/>
                    <a:pt x="1664" y="2480"/>
                    <a:pt x="1680" y="2486"/>
                  </a:cubicBezTo>
                  <a:cubicBezTo>
                    <a:pt x="1680" y="2003"/>
                    <a:pt x="1680" y="2003"/>
                    <a:pt x="1680" y="2003"/>
                  </a:cubicBezTo>
                  <a:cubicBezTo>
                    <a:pt x="1672" y="1950"/>
                    <a:pt x="1668" y="1895"/>
                    <a:pt x="1668" y="1838"/>
                  </a:cubicBezTo>
                  <a:cubicBezTo>
                    <a:pt x="1668" y="1781"/>
                    <a:pt x="1672" y="1725"/>
                    <a:pt x="1680" y="1672"/>
                  </a:cubicBezTo>
                  <a:cubicBezTo>
                    <a:pt x="1680" y="0"/>
                    <a:pt x="1680" y="0"/>
                    <a:pt x="1680" y="0"/>
                  </a:cubicBezTo>
                </a:path>
              </a:pathLst>
            </a:custGeom>
            <a:solidFill>
              <a:srgbClr val="A499C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 name="Oval 32"/>
            <p:cNvSpPr>
              <a:spLocks noChangeArrowheads="1"/>
            </p:cNvSpPr>
            <p:nvPr userDrawn="1">
              <p:custDataLst>
                <p:tags r:id="rId38"/>
              </p:custDataLst>
            </p:nvPr>
          </p:nvSpPr>
          <p:spPr bwMode="auto">
            <a:xfrm>
              <a:off x="8034410" y="4916488"/>
              <a:ext cx="339725" cy="80962"/>
            </a:xfrm>
            <a:prstGeom prst="ellipse">
              <a:avLst/>
            </a:prstGeom>
            <a:solidFill>
              <a:srgbClr val="C57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 name="Oval 33"/>
            <p:cNvSpPr>
              <a:spLocks noChangeArrowheads="1"/>
            </p:cNvSpPr>
            <p:nvPr userDrawn="1">
              <p:custDataLst>
                <p:tags r:id="rId39"/>
              </p:custDataLst>
            </p:nvPr>
          </p:nvSpPr>
          <p:spPr bwMode="auto">
            <a:xfrm>
              <a:off x="7899472" y="3657600"/>
              <a:ext cx="635000" cy="993775"/>
            </a:xfrm>
            <a:prstGeom prst="ellipse">
              <a:avLst/>
            </a:prstGeom>
            <a:solidFill>
              <a:srgbClr val="FFB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 name="Freeform 34"/>
            <p:cNvSpPr/>
            <p:nvPr userDrawn="1">
              <p:custDataLst>
                <p:tags r:id="rId40"/>
              </p:custDataLst>
            </p:nvPr>
          </p:nvSpPr>
          <p:spPr bwMode="auto">
            <a:xfrm>
              <a:off x="7962972" y="3659188"/>
              <a:ext cx="247650" cy="992187"/>
            </a:xfrm>
            <a:custGeom>
              <a:avLst/>
              <a:gdLst>
                <a:gd name="T0" fmla="*/ 388 w 388"/>
                <a:gd name="T1" fmla="*/ 0 h 1567"/>
                <a:gd name="T2" fmla="*/ 0 w 388"/>
                <a:gd name="T3" fmla="*/ 334 h 1567"/>
                <a:gd name="T4" fmla="*/ 204 w 388"/>
                <a:gd name="T5" fmla="*/ 944 h 1567"/>
                <a:gd name="T6" fmla="*/ 103 w 388"/>
                <a:gd name="T7" fmla="*/ 1402 h 1567"/>
                <a:gd name="T8" fmla="*/ 388 w 388"/>
                <a:gd name="T9" fmla="*/ 1567 h 1567"/>
                <a:gd name="T10" fmla="*/ 388 w 388"/>
                <a:gd name="T11" fmla="*/ 0 h 1567"/>
              </a:gdLst>
              <a:ahLst/>
              <a:cxnLst>
                <a:cxn ang="0">
                  <a:pos x="T0" y="T1"/>
                </a:cxn>
                <a:cxn ang="0">
                  <a:pos x="T2" y="T3"/>
                </a:cxn>
                <a:cxn ang="0">
                  <a:pos x="T4" y="T5"/>
                </a:cxn>
                <a:cxn ang="0">
                  <a:pos x="T6" y="T7"/>
                </a:cxn>
                <a:cxn ang="0">
                  <a:pos x="T8" y="T9"/>
                </a:cxn>
                <a:cxn ang="0">
                  <a:pos x="T10" y="T11"/>
                </a:cxn>
              </a:cxnLst>
              <a:rect l="0" t="0" r="r" b="b"/>
              <a:pathLst>
                <a:path w="388" h="1567">
                  <a:moveTo>
                    <a:pt x="388" y="0"/>
                  </a:moveTo>
                  <a:cubicBezTo>
                    <a:pt x="228" y="10"/>
                    <a:pt x="86" y="140"/>
                    <a:pt x="0" y="334"/>
                  </a:cubicBezTo>
                  <a:cubicBezTo>
                    <a:pt x="123" y="467"/>
                    <a:pt x="204" y="691"/>
                    <a:pt x="204" y="944"/>
                  </a:cubicBezTo>
                  <a:cubicBezTo>
                    <a:pt x="204" y="1117"/>
                    <a:pt x="166" y="1276"/>
                    <a:pt x="103" y="1402"/>
                  </a:cubicBezTo>
                  <a:cubicBezTo>
                    <a:pt x="182" y="1500"/>
                    <a:pt x="281" y="1560"/>
                    <a:pt x="388" y="1567"/>
                  </a:cubicBezTo>
                  <a:cubicBezTo>
                    <a:pt x="388" y="0"/>
                    <a:pt x="388" y="0"/>
                    <a:pt x="388" y="0"/>
                  </a:cubicBezTo>
                </a:path>
              </a:pathLst>
            </a:custGeom>
            <a:solidFill>
              <a:srgbClr val="FFD6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 name="Freeform 35"/>
            <p:cNvSpPr/>
            <p:nvPr userDrawn="1">
              <p:custDataLst>
                <p:tags r:id="rId41"/>
              </p:custDataLst>
            </p:nvPr>
          </p:nvSpPr>
          <p:spPr bwMode="auto">
            <a:xfrm>
              <a:off x="8161410" y="4251325"/>
              <a:ext cx="65088" cy="701675"/>
            </a:xfrm>
            <a:custGeom>
              <a:avLst/>
              <a:gdLst>
                <a:gd name="T0" fmla="*/ 100 w 100"/>
                <a:gd name="T1" fmla="*/ 1059 h 1108"/>
                <a:gd name="T2" fmla="*/ 51 w 100"/>
                <a:gd name="T3" fmla="*/ 1108 h 1108"/>
                <a:gd name="T4" fmla="*/ 49 w 100"/>
                <a:gd name="T5" fmla="*/ 1108 h 1108"/>
                <a:gd name="T6" fmla="*/ 0 w 100"/>
                <a:gd name="T7" fmla="*/ 1059 h 1108"/>
                <a:gd name="T8" fmla="*/ 0 w 100"/>
                <a:gd name="T9" fmla="*/ 49 h 1108"/>
                <a:gd name="T10" fmla="*/ 49 w 100"/>
                <a:gd name="T11" fmla="*/ 0 h 1108"/>
                <a:gd name="T12" fmla="*/ 51 w 100"/>
                <a:gd name="T13" fmla="*/ 0 h 1108"/>
                <a:gd name="T14" fmla="*/ 100 w 100"/>
                <a:gd name="T15" fmla="*/ 49 h 1108"/>
                <a:gd name="T16" fmla="*/ 100 w 100"/>
                <a:gd name="T17" fmla="*/ 1059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1108">
                  <a:moveTo>
                    <a:pt x="100" y="1059"/>
                  </a:moveTo>
                  <a:cubicBezTo>
                    <a:pt x="100" y="1086"/>
                    <a:pt x="78" y="1108"/>
                    <a:pt x="51" y="1108"/>
                  </a:cubicBezTo>
                  <a:cubicBezTo>
                    <a:pt x="49" y="1108"/>
                    <a:pt x="49" y="1108"/>
                    <a:pt x="49" y="1108"/>
                  </a:cubicBezTo>
                  <a:cubicBezTo>
                    <a:pt x="22" y="1108"/>
                    <a:pt x="0" y="1086"/>
                    <a:pt x="0" y="1059"/>
                  </a:cubicBezTo>
                  <a:cubicBezTo>
                    <a:pt x="0" y="49"/>
                    <a:pt x="0" y="49"/>
                    <a:pt x="0" y="49"/>
                  </a:cubicBezTo>
                  <a:cubicBezTo>
                    <a:pt x="0" y="22"/>
                    <a:pt x="22" y="0"/>
                    <a:pt x="49" y="0"/>
                  </a:cubicBezTo>
                  <a:cubicBezTo>
                    <a:pt x="51" y="0"/>
                    <a:pt x="51" y="0"/>
                    <a:pt x="51" y="0"/>
                  </a:cubicBezTo>
                  <a:cubicBezTo>
                    <a:pt x="78" y="0"/>
                    <a:pt x="100" y="22"/>
                    <a:pt x="100" y="49"/>
                  </a:cubicBezTo>
                  <a:lnTo>
                    <a:pt x="100" y="1059"/>
                  </a:lnTo>
                  <a:close/>
                </a:path>
              </a:pathLst>
            </a:custGeom>
            <a:solidFill>
              <a:srgbClr val="B95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 name="Freeform 36"/>
            <p:cNvSpPr/>
            <p:nvPr userDrawn="1">
              <p:custDataLst>
                <p:tags r:id="rId42"/>
              </p:custDataLst>
            </p:nvPr>
          </p:nvSpPr>
          <p:spPr bwMode="auto">
            <a:xfrm>
              <a:off x="7258122" y="4586288"/>
              <a:ext cx="803275" cy="303212"/>
            </a:xfrm>
            <a:custGeom>
              <a:avLst/>
              <a:gdLst>
                <a:gd name="T0" fmla="*/ 0 w 1262"/>
                <a:gd name="T1" fmla="*/ 478 h 478"/>
                <a:gd name="T2" fmla="*/ 1262 w 1262"/>
                <a:gd name="T3" fmla="*/ 478 h 478"/>
                <a:gd name="T4" fmla="*/ 1255 w 1262"/>
                <a:gd name="T5" fmla="*/ 438 h 478"/>
                <a:gd name="T6" fmla="*/ 1232 w 1262"/>
                <a:gd name="T7" fmla="*/ 383 h 478"/>
                <a:gd name="T8" fmla="*/ 1150 w 1262"/>
                <a:gd name="T9" fmla="*/ 301 h 478"/>
                <a:gd name="T10" fmla="*/ 1148 w 1262"/>
                <a:gd name="T11" fmla="*/ 299 h 478"/>
                <a:gd name="T12" fmla="*/ 1032 w 1262"/>
                <a:gd name="T13" fmla="*/ 268 h 478"/>
                <a:gd name="T14" fmla="*/ 999 w 1262"/>
                <a:gd name="T15" fmla="*/ 273 h 478"/>
                <a:gd name="T16" fmla="*/ 1000 w 1262"/>
                <a:gd name="T17" fmla="*/ 257 h 478"/>
                <a:gd name="T18" fmla="*/ 786 w 1262"/>
                <a:gd name="T19" fmla="*/ 43 h 478"/>
                <a:gd name="T20" fmla="*/ 668 w 1262"/>
                <a:gd name="T21" fmla="*/ 80 h 478"/>
                <a:gd name="T22" fmla="*/ 534 w 1262"/>
                <a:gd name="T23" fmla="*/ 0 h 478"/>
                <a:gd name="T24" fmla="*/ 384 w 1262"/>
                <a:gd name="T25" fmla="*/ 129 h 478"/>
                <a:gd name="T26" fmla="*/ 331 w 1262"/>
                <a:gd name="T27" fmla="*/ 119 h 478"/>
                <a:gd name="T28" fmla="*/ 181 w 1262"/>
                <a:gd name="T29" fmla="*/ 269 h 478"/>
                <a:gd name="T30" fmla="*/ 186 w 1262"/>
                <a:gd name="T31" fmla="*/ 307 h 478"/>
                <a:gd name="T32" fmla="*/ 183 w 1262"/>
                <a:gd name="T33" fmla="*/ 307 h 478"/>
                <a:gd name="T34" fmla="*/ 0 w 1262"/>
                <a:gd name="T35" fmla="*/ 478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62" h="478">
                  <a:moveTo>
                    <a:pt x="0" y="478"/>
                  </a:moveTo>
                  <a:cubicBezTo>
                    <a:pt x="1262" y="478"/>
                    <a:pt x="1262" y="478"/>
                    <a:pt x="1262" y="478"/>
                  </a:cubicBezTo>
                  <a:cubicBezTo>
                    <a:pt x="1260" y="465"/>
                    <a:pt x="1258" y="452"/>
                    <a:pt x="1255" y="438"/>
                  </a:cubicBezTo>
                  <a:cubicBezTo>
                    <a:pt x="1247" y="420"/>
                    <a:pt x="1239" y="402"/>
                    <a:pt x="1232" y="383"/>
                  </a:cubicBezTo>
                  <a:cubicBezTo>
                    <a:pt x="1211" y="349"/>
                    <a:pt x="1184" y="321"/>
                    <a:pt x="1150" y="301"/>
                  </a:cubicBezTo>
                  <a:cubicBezTo>
                    <a:pt x="1149" y="300"/>
                    <a:pt x="1148" y="300"/>
                    <a:pt x="1148" y="299"/>
                  </a:cubicBezTo>
                  <a:cubicBezTo>
                    <a:pt x="1112" y="279"/>
                    <a:pt x="1074" y="268"/>
                    <a:pt x="1032" y="268"/>
                  </a:cubicBezTo>
                  <a:cubicBezTo>
                    <a:pt x="1021" y="270"/>
                    <a:pt x="1010" y="271"/>
                    <a:pt x="999" y="273"/>
                  </a:cubicBezTo>
                  <a:cubicBezTo>
                    <a:pt x="999" y="267"/>
                    <a:pt x="1000" y="262"/>
                    <a:pt x="1000" y="257"/>
                  </a:cubicBezTo>
                  <a:cubicBezTo>
                    <a:pt x="1000" y="140"/>
                    <a:pt x="902" y="43"/>
                    <a:pt x="786" y="43"/>
                  </a:cubicBezTo>
                  <a:cubicBezTo>
                    <a:pt x="743" y="43"/>
                    <a:pt x="702" y="57"/>
                    <a:pt x="668" y="80"/>
                  </a:cubicBezTo>
                  <a:cubicBezTo>
                    <a:pt x="645" y="34"/>
                    <a:pt x="600" y="0"/>
                    <a:pt x="534" y="0"/>
                  </a:cubicBezTo>
                  <a:cubicBezTo>
                    <a:pt x="445" y="0"/>
                    <a:pt x="395" y="61"/>
                    <a:pt x="384" y="129"/>
                  </a:cubicBezTo>
                  <a:cubicBezTo>
                    <a:pt x="367" y="123"/>
                    <a:pt x="349" y="119"/>
                    <a:pt x="331" y="119"/>
                  </a:cubicBezTo>
                  <a:cubicBezTo>
                    <a:pt x="249" y="119"/>
                    <a:pt x="181" y="187"/>
                    <a:pt x="181" y="269"/>
                  </a:cubicBezTo>
                  <a:cubicBezTo>
                    <a:pt x="181" y="282"/>
                    <a:pt x="183" y="295"/>
                    <a:pt x="186" y="307"/>
                  </a:cubicBezTo>
                  <a:cubicBezTo>
                    <a:pt x="185" y="307"/>
                    <a:pt x="184" y="307"/>
                    <a:pt x="183" y="307"/>
                  </a:cubicBezTo>
                  <a:cubicBezTo>
                    <a:pt x="87" y="307"/>
                    <a:pt x="7" y="384"/>
                    <a:pt x="0" y="478"/>
                  </a:cubicBezTo>
                </a:path>
              </a:pathLst>
            </a:custGeom>
            <a:solidFill>
              <a:srgbClr val="F7D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 name="Freeform 37"/>
            <p:cNvSpPr/>
            <p:nvPr userDrawn="1">
              <p:custDataLst>
                <p:tags r:id="rId43"/>
              </p:custDataLst>
            </p:nvPr>
          </p:nvSpPr>
          <p:spPr bwMode="auto">
            <a:xfrm>
              <a:off x="7661347" y="4678363"/>
              <a:ext cx="400050" cy="211137"/>
            </a:xfrm>
            <a:custGeom>
              <a:avLst/>
              <a:gdLst>
                <a:gd name="T0" fmla="*/ 0 w 627"/>
                <a:gd name="T1" fmla="*/ 0 h 332"/>
                <a:gd name="T2" fmla="*/ 0 w 627"/>
                <a:gd name="T3" fmla="*/ 332 h 332"/>
                <a:gd name="T4" fmla="*/ 627 w 627"/>
                <a:gd name="T5" fmla="*/ 332 h 332"/>
                <a:gd name="T6" fmla="*/ 620 w 627"/>
                <a:gd name="T7" fmla="*/ 292 h 332"/>
                <a:gd name="T8" fmla="*/ 598 w 627"/>
                <a:gd name="T9" fmla="*/ 241 h 332"/>
                <a:gd name="T10" fmla="*/ 597 w 627"/>
                <a:gd name="T11" fmla="*/ 237 h 332"/>
                <a:gd name="T12" fmla="*/ 515 w 627"/>
                <a:gd name="T13" fmla="*/ 155 h 332"/>
                <a:gd name="T14" fmla="*/ 513 w 627"/>
                <a:gd name="T15" fmla="*/ 153 h 332"/>
                <a:gd name="T16" fmla="*/ 397 w 627"/>
                <a:gd name="T17" fmla="*/ 122 h 332"/>
                <a:gd name="T18" fmla="*/ 364 w 627"/>
                <a:gd name="T19" fmla="*/ 127 h 332"/>
                <a:gd name="T20" fmla="*/ 364 w 627"/>
                <a:gd name="T21" fmla="*/ 127 h 332"/>
                <a:gd name="T22" fmla="*/ 364 w 627"/>
                <a:gd name="T23" fmla="*/ 127 h 332"/>
                <a:gd name="T24" fmla="*/ 365 w 627"/>
                <a:gd name="T25" fmla="*/ 111 h 332"/>
                <a:gd name="T26" fmla="*/ 351 w 627"/>
                <a:gd name="T27" fmla="*/ 38 h 332"/>
                <a:gd name="T28" fmla="*/ 206 w 627"/>
                <a:gd name="T29" fmla="*/ 74 h 332"/>
                <a:gd name="T30" fmla="*/ 198 w 627"/>
                <a:gd name="T31" fmla="*/ 74 h 332"/>
                <a:gd name="T32" fmla="*/ 154 w 627"/>
                <a:gd name="T33" fmla="*/ 119 h 332"/>
                <a:gd name="T34" fmla="*/ 95 w 627"/>
                <a:gd name="T35" fmla="*/ 54 h 332"/>
                <a:gd name="T36" fmla="*/ 0 w 627"/>
                <a:gd name="T37"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7" h="332">
                  <a:moveTo>
                    <a:pt x="0" y="0"/>
                  </a:moveTo>
                  <a:cubicBezTo>
                    <a:pt x="0" y="332"/>
                    <a:pt x="0" y="332"/>
                    <a:pt x="0" y="332"/>
                  </a:cubicBezTo>
                  <a:cubicBezTo>
                    <a:pt x="627" y="332"/>
                    <a:pt x="627" y="332"/>
                    <a:pt x="627" y="332"/>
                  </a:cubicBezTo>
                  <a:cubicBezTo>
                    <a:pt x="625" y="319"/>
                    <a:pt x="623" y="306"/>
                    <a:pt x="620" y="292"/>
                  </a:cubicBezTo>
                  <a:cubicBezTo>
                    <a:pt x="613" y="275"/>
                    <a:pt x="605" y="258"/>
                    <a:pt x="598" y="241"/>
                  </a:cubicBezTo>
                  <a:cubicBezTo>
                    <a:pt x="598" y="240"/>
                    <a:pt x="597" y="239"/>
                    <a:pt x="597" y="237"/>
                  </a:cubicBezTo>
                  <a:cubicBezTo>
                    <a:pt x="576" y="203"/>
                    <a:pt x="549" y="175"/>
                    <a:pt x="515" y="155"/>
                  </a:cubicBezTo>
                  <a:cubicBezTo>
                    <a:pt x="514" y="154"/>
                    <a:pt x="513" y="154"/>
                    <a:pt x="513" y="153"/>
                  </a:cubicBezTo>
                  <a:cubicBezTo>
                    <a:pt x="477" y="133"/>
                    <a:pt x="439" y="122"/>
                    <a:pt x="397" y="122"/>
                  </a:cubicBezTo>
                  <a:cubicBezTo>
                    <a:pt x="386" y="124"/>
                    <a:pt x="375" y="125"/>
                    <a:pt x="364" y="127"/>
                  </a:cubicBezTo>
                  <a:cubicBezTo>
                    <a:pt x="364" y="127"/>
                    <a:pt x="364" y="127"/>
                    <a:pt x="364" y="127"/>
                  </a:cubicBezTo>
                  <a:cubicBezTo>
                    <a:pt x="364" y="127"/>
                    <a:pt x="364" y="127"/>
                    <a:pt x="364" y="127"/>
                  </a:cubicBezTo>
                  <a:cubicBezTo>
                    <a:pt x="364" y="121"/>
                    <a:pt x="365" y="116"/>
                    <a:pt x="365" y="111"/>
                  </a:cubicBezTo>
                  <a:cubicBezTo>
                    <a:pt x="365" y="85"/>
                    <a:pt x="360" y="61"/>
                    <a:pt x="351" y="38"/>
                  </a:cubicBezTo>
                  <a:cubicBezTo>
                    <a:pt x="306" y="61"/>
                    <a:pt x="256" y="74"/>
                    <a:pt x="206" y="74"/>
                  </a:cubicBezTo>
                  <a:cubicBezTo>
                    <a:pt x="203" y="74"/>
                    <a:pt x="201" y="74"/>
                    <a:pt x="198" y="74"/>
                  </a:cubicBezTo>
                  <a:cubicBezTo>
                    <a:pt x="195" y="98"/>
                    <a:pt x="180" y="119"/>
                    <a:pt x="154" y="119"/>
                  </a:cubicBezTo>
                  <a:cubicBezTo>
                    <a:pt x="109" y="119"/>
                    <a:pt x="89" y="84"/>
                    <a:pt x="95" y="54"/>
                  </a:cubicBezTo>
                  <a:cubicBezTo>
                    <a:pt x="62" y="41"/>
                    <a:pt x="30" y="23"/>
                    <a:pt x="0" y="0"/>
                  </a:cubicBezTo>
                </a:path>
              </a:pathLst>
            </a:custGeom>
            <a:solidFill>
              <a:srgbClr val="F9DA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 name="Freeform 38"/>
            <p:cNvSpPr/>
            <p:nvPr userDrawn="1">
              <p:custDataLst>
                <p:tags r:id="rId44"/>
              </p:custDataLst>
            </p:nvPr>
          </p:nvSpPr>
          <p:spPr bwMode="auto">
            <a:xfrm>
              <a:off x="7393060" y="4757738"/>
              <a:ext cx="87313" cy="68262"/>
            </a:xfrm>
            <a:custGeom>
              <a:avLst/>
              <a:gdLst>
                <a:gd name="T0" fmla="*/ 80 w 136"/>
                <a:gd name="T1" fmla="*/ 0 h 107"/>
                <a:gd name="T2" fmla="*/ 80 w 136"/>
                <a:gd name="T3" fmla="*/ 107 h 107"/>
                <a:gd name="T4" fmla="*/ 80 w 136"/>
                <a:gd name="T5" fmla="*/ 0 h 107"/>
              </a:gdLst>
              <a:ahLst/>
              <a:cxnLst>
                <a:cxn ang="0">
                  <a:pos x="T0" y="T1"/>
                </a:cxn>
                <a:cxn ang="0">
                  <a:pos x="T2" y="T3"/>
                </a:cxn>
                <a:cxn ang="0">
                  <a:pos x="T4" y="T5"/>
                </a:cxn>
              </a:cxnLst>
              <a:rect l="0" t="0" r="r" b="b"/>
              <a:pathLst>
                <a:path w="136" h="107">
                  <a:moveTo>
                    <a:pt x="80" y="0"/>
                  </a:moveTo>
                  <a:cubicBezTo>
                    <a:pt x="0" y="0"/>
                    <a:pt x="0" y="107"/>
                    <a:pt x="80" y="107"/>
                  </a:cubicBezTo>
                  <a:cubicBezTo>
                    <a:pt x="136" y="107"/>
                    <a:pt x="136" y="0"/>
                    <a:pt x="80" y="0"/>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 name="Freeform 39"/>
            <p:cNvSpPr/>
            <p:nvPr userDrawn="1">
              <p:custDataLst>
                <p:tags r:id="rId45"/>
              </p:custDataLst>
            </p:nvPr>
          </p:nvSpPr>
          <p:spPr bwMode="auto">
            <a:xfrm>
              <a:off x="7532760" y="4651375"/>
              <a:ext cx="100013" cy="77787"/>
            </a:xfrm>
            <a:custGeom>
              <a:avLst/>
              <a:gdLst>
                <a:gd name="T0" fmla="*/ 76 w 156"/>
                <a:gd name="T1" fmla="*/ 0 h 121"/>
                <a:gd name="T2" fmla="*/ 76 w 156"/>
                <a:gd name="T3" fmla="*/ 121 h 121"/>
                <a:gd name="T4" fmla="*/ 76 w 156"/>
                <a:gd name="T5" fmla="*/ 0 h 121"/>
              </a:gdLst>
              <a:ahLst/>
              <a:cxnLst>
                <a:cxn ang="0">
                  <a:pos x="T0" y="T1"/>
                </a:cxn>
                <a:cxn ang="0">
                  <a:pos x="T2" y="T3"/>
                </a:cxn>
                <a:cxn ang="0">
                  <a:pos x="T4" y="T5"/>
                </a:cxn>
              </a:cxnLst>
              <a:rect l="0" t="0" r="r" b="b"/>
              <a:pathLst>
                <a:path w="156" h="120">
                  <a:moveTo>
                    <a:pt x="76" y="0"/>
                  </a:moveTo>
                  <a:cubicBezTo>
                    <a:pt x="0" y="0"/>
                    <a:pt x="0" y="121"/>
                    <a:pt x="76" y="121"/>
                  </a:cubicBezTo>
                  <a:cubicBezTo>
                    <a:pt x="156" y="121"/>
                    <a:pt x="156" y="0"/>
                    <a:pt x="76" y="0"/>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 name="Freeform 40"/>
            <p:cNvSpPr/>
            <p:nvPr userDrawn="1">
              <p:custDataLst>
                <p:tags r:id="rId46"/>
              </p:custDataLst>
            </p:nvPr>
          </p:nvSpPr>
          <p:spPr bwMode="auto">
            <a:xfrm>
              <a:off x="7569272" y="4767263"/>
              <a:ext cx="101600" cy="79375"/>
            </a:xfrm>
            <a:custGeom>
              <a:avLst/>
              <a:gdLst>
                <a:gd name="T0" fmla="*/ 84 w 160"/>
                <a:gd name="T1" fmla="*/ 0 h 124"/>
                <a:gd name="T2" fmla="*/ 84 w 160"/>
                <a:gd name="T3" fmla="*/ 124 h 124"/>
                <a:gd name="T4" fmla="*/ 84 w 160"/>
                <a:gd name="T5" fmla="*/ 0 h 124"/>
              </a:gdLst>
              <a:ahLst/>
              <a:cxnLst>
                <a:cxn ang="0">
                  <a:pos x="T0" y="T1"/>
                </a:cxn>
                <a:cxn ang="0">
                  <a:pos x="T2" y="T3"/>
                </a:cxn>
                <a:cxn ang="0">
                  <a:pos x="T4" y="T5"/>
                </a:cxn>
              </a:cxnLst>
              <a:rect l="0" t="0" r="r" b="b"/>
              <a:pathLst>
                <a:path w="160" h="124">
                  <a:moveTo>
                    <a:pt x="84" y="0"/>
                  </a:moveTo>
                  <a:cubicBezTo>
                    <a:pt x="0" y="0"/>
                    <a:pt x="0" y="124"/>
                    <a:pt x="84" y="124"/>
                  </a:cubicBezTo>
                  <a:cubicBezTo>
                    <a:pt x="160" y="124"/>
                    <a:pt x="160" y="0"/>
                    <a:pt x="84" y="0"/>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 name="Freeform 41"/>
            <p:cNvSpPr/>
            <p:nvPr userDrawn="1">
              <p:custDataLst>
                <p:tags r:id="rId47"/>
              </p:custDataLst>
            </p:nvPr>
          </p:nvSpPr>
          <p:spPr bwMode="auto">
            <a:xfrm>
              <a:off x="7708972" y="4684713"/>
              <a:ext cx="88900" cy="69850"/>
            </a:xfrm>
            <a:custGeom>
              <a:avLst/>
              <a:gdLst>
                <a:gd name="T0" fmla="*/ 80 w 140"/>
                <a:gd name="T1" fmla="*/ 0 h 109"/>
                <a:gd name="T2" fmla="*/ 80 w 140"/>
                <a:gd name="T3" fmla="*/ 109 h 109"/>
                <a:gd name="T4" fmla="*/ 80 w 140"/>
                <a:gd name="T5" fmla="*/ 0 h 109"/>
              </a:gdLst>
              <a:ahLst/>
              <a:cxnLst>
                <a:cxn ang="0">
                  <a:pos x="T0" y="T1"/>
                </a:cxn>
                <a:cxn ang="0">
                  <a:pos x="T2" y="T3"/>
                </a:cxn>
                <a:cxn ang="0">
                  <a:pos x="T4" y="T5"/>
                </a:cxn>
              </a:cxnLst>
              <a:rect l="0" t="0" r="r" b="b"/>
              <a:pathLst>
                <a:path w="140" h="109">
                  <a:moveTo>
                    <a:pt x="80" y="0"/>
                  </a:moveTo>
                  <a:cubicBezTo>
                    <a:pt x="0" y="0"/>
                    <a:pt x="0" y="109"/>
                    <a:pt x="80" y="109"/>
                  </a:cubicBezTo>
                  <a:cubicBezTo>
                    <a:pt x="140" y="109"/>
                    <a:pt x="140" y="0"/>
                    <a:pt x="80" y="0"/>
                  </a:cubicBezTo>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 name="Freeform 42"/>
            <p:cNvSpPr/>
            <p:nvPr userDrawn="1">
              <p:custDataLst>
                <p:tags r:id="rId48"/>
              </p:custDataLst>
            </p:nvPr>
          </p:nvSpPr>
          <p:spPr bwMode="auto">
            <a:xfrm>
              <a:off x="7808985" y="4772025"/>
              <a:ext cx="88900" cy="69850"/>
            </a:xfrm>
            <a:custGeom>
              <a:avLst/>
              <a:gdLst>
                <a:gd name="T0" fmla="*/ 76 w 140"/>
                <a:gd name="T1" fmla="*/ 0 h 109"/>
                <a:gd name="T2" fmla="*/ 76 w 140"/>
                <a:gd name="T3" fmla="*/ 109 h 109"/>
                <a:gd name="T4" fmla="*/ 76 w 140"/>
                <a:gd name="T5" fmla="*/ 0 h 109"/>
              </a:gdLst>
              <a:ahLst/>
              <a:cxnLst>
                <a:cxn ang="0">
                  <a:pos x="T0" y="T1"/>
                </a:cxn>
                <a:cxn ang="0">
                  <a:pos x="T2" y="T3"/>
                </a:cxn>
                <a:cxn ang="0">
                  <a:pos x="T4" y="T5"/>
                </a:cxn>
              </a:cxnLst>
              <a:rect l="0" t="0" r="r" b="b"/>
              <a:pathLst>
                <a:path w="140" h="109">
                  <a:moveTo>
                    <a:pt x="76" y="0"/>
                  </a:moveTo>
                  <a:cubicBezTo>
                    <a:pt x="0" y="0"/>
                    <a:pt x="0" y="109"/>
                    <a:pt x="76" y="109"/>
                  </a:cubicBezTo>
                  <a:cubicBezTo>
                    <a:pt x="140" y="109"/>
                    <a:pt x="140" y="0"/>
                    <a:pt x="76" y="0"/>
                  </a:cubicBezTo>
                  <a:close/>
                </a:path>
              </a:pathLst>
            </a:custGeom>
            <a:solidFill>
              <a:srgbClr val="FFA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 name="Freeform 43"/>
            <p:cNvSpPr/>
            <p:nvPr userDrawn="1">
              <p:custDataLst>
                <p:tags r:id="rId49"/>
              </p:custDataLst>
            </p:nvPr>
          </p:nvSpPr>
          <p:spPr bwMode="auto">
            <a:xfrm>
              <a:off x="8553522" y="4646613"/>
              <a:ext cx="204788" cy="257175"/>
            </a:xfrm>
            <a:custGeom>
              <a:avLst/>
              <a:gdLst>
                <a:gd name="T0" fmla="*/ 0 w 321"/>
                <a:gd name="T1" fmla="*/ 402 h 405"/>
                <a:gd name="T2" fmla="*/ 1 w 321"/>
                <a:gd name="T3" fmla="*/ 396 h 405"/>
                <a:gd name="T4" fmla="*/ 4 w 321"/>
                <a:gd name="T5" fmla="*/ 378 h 405"/>
                <a:gd name="T6" fmla="*/ 9 w 321"/>
                <a:gd name="T7" fmla="*/ 351 h 405"/>
                <a:gd name="T8" fmla="*/ 18 w 321"/>
                <a:gd name="T9" fmla="*/ 317 h 405"/>
                <a:gd name="T10" fmla="*/ 30 w 321"/>
                <a:gd name="T11" fmla="*/ 277 h 405"/>
                <a:gd name="T12" fmla="*/ 38 w 321"/>
                <a:gd name="T13" fmla="*/ 256 h 405"/>
                <a:gd name="T14" fmla="*/ 47 w 321"/>
                <a:gd name="T15" fmla="*/ 234 h 405"/>
                <a:gd name="T16" fmla="*/ 58 w 321"/>
                <a:gd name="T17" fmla="*/ 212 h 405"/>
                <a:gd name="T18" fmla="*/ 70 w 321"/>
                <a:gd name="T19" fmla="*/ 189 h 405"/>
                <a:gd name="T20" fmla="*/ 83 w 321"/>
                <a:gd name="T21" fmla="*/ 167 h 405"/>
                <a:gd name="T22" fmla="*/ 90 w 321"/>
                <a:gd name="T23" fmla="*/ 156 h 405"/>
                <a:gd name="T24" fmla="*/ 97 w 321"/>
                <a:gd name="T25" fmla="*/ 146 h 405"/>
                <a:gd name="T26" fmla="*/ 105 w 321"/>
                <a:gd name="T27" fmla="*/ 135 h 405"/>
                <a:gd name="T28" fmla="*/ 113 w 321"/>
                <a:gd name="T29" fmla="*/ 125 h 405"/>
                <a:gd name="T30" fmla="*/ 121 w 321"/>
                <a:gd name="T31" fmla="*/ 116 h 405"/>
                <a:gd name="T32" fmla="*/ 130 w 321"/>
                <a:gd name="T33" fmla="*/ 106 h 405"/>
                <a:gd name="T34" fmla="*/ 148 w 321"/>
                <a:gd name="T35" fmla="*/ 88 h 405"/>
                <a:gd name="T36" fmla="*/ 157 w 321"/>
                <a:gd name="T37" fmla="*/ 80 h 405"/>
                <a:gd name="T38" fmla="*/ 166 w 321"/>
                <a:gd name="T39" fmla="*/ 72 h 405"/>
                <a:gd name="T40" fmla="*/ 185 w 321"/>
                <a:gd name="T41" fmla="*/ 58 h 405"/>
                <a:gd name="T42" fmla="*/ 204 w 321"/>
                <a:gd name="T43" fmla="*/ 45 h 405"/>
                <a:gd name="T44" fmla="*/ 222 w 321"/>
                <a:gd name="T45" fmla="*/ 35 h 405"/>
                <a:gd name="T46" fmla="*/ 231 w 321"/>
                <a:gd name="T47" fmla="*/ 30 h 405"/>
                <a:gd name="T48" fmla="*/ 240 w 321"/>
                <a:gd name="T49" fmla="*/ 26 h 405"/>
                <a:gd name="T50" fmla="*/ 249 w 321"/>
                <a:gd name="T51" fmla="*/ 22 h 405"/>
                <a:gd name="T52" fmla="*/ 257 w 321"/>
                <a:gd name="T53" fmla="*/ 19 h 405"/>
                <a:gd name="T54" fmla="*/ 273 w 321"/>
                <a:gd name="T55" fmla="*/ 13 h 405"/>
                <a:gd name="T56" fmla="*/ 298 w 321"/>
                <a:gd name="T57" fmla="*/ 5 h 405"/>
                <a:gd name="T58" fmla="*/ 321 w 321"/>
                <a:gd name="T59" fmla="*/ 0 h 405"/>
                <a:gd name="T60" fmla="*/ 299 w 321"/>
                <a:gd name="T61" fmla="*/ 7 h 405"/>
                <a:gd name="T62" fmla="*/ 274 w 321"/>
                <a:gd name="T63" fmla="*/ 16 h 405"/>
                <a:gd name="T64" fmla="*/ 259 w 321"/>
                <a:gd name="T65" fmla="*/ 22 h 405"/>
                <a:gd name="T66" fmla="*/ 251 w 321"/>
                <a:gd name="T67" fmla="*/ 26 h 405"/>
                <a:gd name="T68" fmla="*/ 242 w 321"/>
                <a:gd name="T69" fmla="*/ 30 h 405"/>
                <a:gd name="T70" fmla="*/ 234 w 321"/>
                <a:gd name="T71" fmla="*/ 35 h 405"/>
                <a:gd name="T72" fmla="*/ 225 w 321"/>
                <a:gd name="T73" fmla="*/ 40 h 405"/>
                <a:gd name="T74" fmla="*/ 208 w 321"/>
                <a:gd name="T75" fmla="*/ 51 h 405"/>
                <a:gd name="T76" fmla="*/ 190 w 321"/>
                <a:gd name="T77" fmla="*/ 64 h 405"/>
                <a:gd name="T78" fmla="*/ 172 w 321"/>
                <a:gd name="T79" fmla="*/ 79 h 405"/>
                <a:gd name="T80" fmla="*/ 164 w 321"/>
                <a:gd name="T81" fmla="*/ 88 h 405"/>
                <a:gd name="T82" fmla="*/ 155 w 321"/>
                <a:gd name="T83" fmla="*/ 96 h 405"/>
                <a:gd name="T84" fmla="*/ 139 w 321"/>
                <a:gd name="T85" fmla="*/ 114 h 405"/>
                <a:gd name="T86" fmla="*/ 131 w 321"/>
                <a:gd name="T87" fmla="*/ 124 h 405"/>
                <a:gd name="T88" fmla="*/ 124 w 321"/>
                <a:gd name="T89" fmla="*/ 134 h 405"/>
                <a:gd name="T90" fmla="*/ 117 w 321"/>
                <a:gd name="T91" fmla="*/ 144 h 405"/>
                <a:gd name="T92" fmla="*/ 110 w 321"/>
                <a:gd name="T93" fmla="*/ 154 h 405"/>
                <a:gd name="T94" fmla="*/ 104 w 321"/>
                <a:gd name="T95" fmla="*/ 165 h 405"/>
                <a:gd name="T96" fmla="*/ 97 w 321"/>
                <a:gd name="T97" fmla="*/ 176 h 405"/>
                <a:gd name="T98" fmla="*/ 86 w 321"/>
                <a:gd name="T99" fmla="*/ 198 h 405"/>
                <a:gd name="T100" fmla="*/ 76 w 321"/>
                <a:gd name="T101" fmla="*/ 220 h 405"/>
                <a:gd name="T102" fmla="*/ 67 w 321"/>
                <a:gd name="T103" fmla="*/ 242 h 405"/>
                <a:gd name="T104" fmla="*/ 59 w 321"/>
                <a:gd name="T105" fmla="*/ 263 h 405"/>
                <a:gd name="T106" fmla="*/ 53 w 321"/>
                <a:gd name="T107" fmla="*/ 284 h 405"/>
                <a:gd name="T108" fmla="*/ 43 w 321"/>
                <a:gd name="T109" fmla="*/ 323 h 405"/>
                <a:gd name="T110" fmla="*/ 36 w 321"/>
                <a:gd name="T111" fmla="*/ 357 h 405"/>
                <a:gd name="T112" fmla="*/ 33 w 321"/>
                <a:gd name="T113" fmla="*/ 382 h 405"/>
                <a:gd name="T114" fmla="*/ 31 w 321"/>
                <a:gd name="T115" fmla="*/ 399 h 405"/>
                <a:gd name="T116" fmla="*/ 31 w 321"/>
                <a:gd name="T117" fmla="*/ 405 h 405"/>
                <a:gd name="T118" fmla="*/ 0 w 321"/>
                <a:gd name="T119" fmla="*/ 40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1" h="405">
                  <a:moveTo>
                    <a:pt x="0" y="402"/>
                  </a:moveTo>
                  <a:cubicBezTo>
                    <a:pt x="0" y="402"/>
                    <a:pt x="0" y="400"/>
                    <a:pt x="1" y="396"/>
                  </a:cubicBezTo>
                  <a:cubicBezTo>
                    <a:pt x="1" y="392"/>
                    <a:pt x="2" y="386"/>
                    <a:pt x="4" y="378"/>
                  </a:cubicBezTo>
                  <a:cubicBezTo>
                    <a:pt x="5" y="371"/>
                    <a:pt x="7" y="362"/>
                    <a:pt x="9" y="351"/>
                  </a:cubicBezTo>
                  <a:cubicBezTo>
                    <a:pt x="11" y="341"/>
                    <a:pt x="14" y="329"/>
                    <a:pt x="18" y="317"/>
                  </a:cubicBezTo>
                  <a:cubicBezTo>
                    <a:pt x="21" y="305"/>
                    <a:pt x="25" y="291"/>
                    <a:pt x="30" y="277"/>
                  </a:cubicBezTo>
                  <a:cubicBezTo>
                    <a:pt x="33" y="270"/>
                    <a:pt x="35" y="263"/>
                    <a:pt x="38" y="256"/>
                  </a:cubicBezTo>
                  <a:cubicBezTo>
                    <a:pt x="41" y="249"/>
                    <a:pt x="44" y="241"/>
                    <a:pt x="47" y="234"/>
                  </a:cubicBezTo>
                  <a:cubicBezTo>
                    <a:pt x="51" y="226"/>
                    <a:pt x="54" y="219"/>
                    <a:pt x="58" y="212"/>
                  </a:cubicBezTo>
                  <a:cubicBezTo>
                    <a:pt x="62" y="204"/>
                    <a:pt x="66" y="197"/>
                    <a:pt x="70" y="189"/>
                  </a:cubicBezTo>
                  <a:cubicBezTo>
                    <a:pt x="74" y="182"/>
                    <a:pt x="78" y="175"/>
                    <a:pt x="83" y="167"/>
                  </a:cubicBezTo>
                  <a:cubicBezTo>
                    <a:pt x="90" y="156"/>
                    <a:pt x="90" y="156"/>
                    <a:pt x="90" y="156"/>
                  </a:cubicBezTo>
                  <a:cubicBezTo>
                    <a:pt x="92" y="153"/>
                    <a:pt x="95" y="149"/>
                    <a:pt x="97" y="146"/>
                  </a:cubicBezTo>
                  <a:cubicBezTo>
                    <a:pt x="105" y="135"/>
                    <a:pt x="105" y="135"/>
                    <a:pt x="105" y="135"/>
                  </a:cubicBezTo>
                  <a:cubicBezTo>
                    <a:pt x="108" y="132"/>
                    <a:pt x="110" y="129"/>
                    <a:pt x="113" y="125"/>
                  </a:cubicBezTo>
                  <a:cubicBezTo>
                    <a:pt x="116" y="122"/>
                    <a:pt x="118" y="119"/>
                    <a:pt x="121" y="116"/>
                  </a:cubicBezTo>
                  <a:cubicBezTo>
                    <a:pt x="124" y="112"/>
                    <a:pt x="127" y="109"/>
                    <a:pt x="130" y="106"/>
                  </a:cubicBezTo>
                  <a:cubicBezTo>
                    <a:pt x="135" y="100"/>
                    <a:pt x="142" y="94"/>
                    <a:pt x="148" y="88"/>
                  </a:cubicBezTo>
                  <a:cubicBezTo>
                    <a:pt x="150" y="85"/>
                    <a:pt x="154" y="83"/>
                    <a:pt x="157" y="80"/>
                  </a:cubicBezTo>
                  <a:cubicBezTo>
                    <a:pt x="160" y="77"/>
                    <a:pt x="163" y="75"/>
                    <a:pt x="166" y="72"/>
                  </a:cubicBezTo>
                  <a:cubicBezTo>
                    <a:pt x="172" y="67"/>
                    <a:pt x="179" y="62"/>
                    <a:pt x="185" y="58"/>
                  </a:cubicBezTo>
                  <a:cubicBezTo>
                    <a:pt x="191" y="53"/>
                    <a:pt x="198" y="49"/>
                    <a:pt x="204" y="45"/>
                  </a:cubicBezTo>
                  <a:cubicBezTo>
                    <a:pt x="210" y="41"/>
                    <a:pt x="216" y="38"/>
                    <a:pt x="222" y="35"/>
                  </a:cubicBezTo>
                  <a:cubicBezTo>
                    <a:pt x="225" y="33"/>
                    <a:pt x="228" y="31"/>
                    <a:pt x="231" y="30"/>
                  </a:cubicBezTo>
                  <a:cubicBezTo>
                    <a:pt x="234" y="29"/>
                    <a:pt x="237" y="27"/>
                    <a:pt x="240" y="26"/>
                  </a:cubicBezTo>
                  <a:cubicBezTo>
                    <a:pt x="243" y="25"/>
                    <a:pt x="246" y="23"/>
                    <a:pt x="249" y="22"/>
                  </a:cubicBezTo>
                  <a:cubicBezTo>
                    <a:pt x="252" y="21"/>
                    <a:pt x="254" y="20"/>
                    <a:pt x="257" y="19"/>
                  </a:cubicBezTo>
                  <a:cubicBezTo>
                    <a:pt x="263" y="17"/>
                    <a:pt x="268" y="15"/>
                    <a:pt x="273" y="13"/>
                  </a:cubicBezTo>
                  <a:cubicBezTo>
                    <a:pt x="283" y="10"/>
                    <a:pt x="291" y="7"/>
                    <a:pt x="298" y="5"/>
                  </a:cubicBezTo>
                  <a:cubicBezTo>
                    <a:pt x="313" y="2"/>
                    <a:pt x="321" y="0"/>
                    <a:pt x="321" y="0"/>
                  </a:cubicBezTo>
                  <a:cubicBezTo>
                    <a:pt x="321" y="0"/>
                    <a:pt x="313" y="3"/>
                    <a:pt x="299" y="7"/>
                  </a:cubicBezTo>
                  <a:cubicBezTo>
                    <a:pt x="292" y="9"/>
                    <a:pt x="283" y="12"/>
                    <a:pt x="274" y="16"/>
                  </a:cubicBezTo>
                  <a:cubicBezTo>
                    <a:pt x="269" y="17"/>
                    <a:pt x="264" y="20"/>
                    <a:pt x="259" y="22"/>
                  </a:cubicBezTo>
                  <a:cubicBezTo>
                    <a:pt x="256" y="23"/>
                    <a:pt x="253" y="25"/>
                    <a:pt x="251" y="26"/>
                  </a:cubicBezTo>
                  <a:cubicBezTo>
                    <a:pt x="248" y="27"/>
                    <a:pt x="245" y="29"/>
                    <a:pt x="242" y="30"/>
                  </a:cubicBezTo>
                  <a:cubicBezTo>
                    <a:pt x="240" y="32"/>
                    <a:pt x="237" y="33"/>
                    <a:pt x="234" y="35"/>
                  </a:cubicBezTo>
                  <a:cubicBezTo>
                    <a:pt x="231" y="36"/>
                    <a:pt x="228" y="38"/>
                    <a:pt x="225" y="40"/>
                  </a:cubicBezTo>
                  <a:cubicBezTo>
                    <a:pt x="220" y="43"/>
                    <a:pt x="214" y="47"/>
                    <a:pt x="208" y="51"/>
                  </a:cubicBezTo>
                  <a:cubicBezTo>
                    <a:pt x="202" y="55"/>
                    <a:pt x="196" y="60"/>
                    <a:pt x="190" y="64"/>
                  </a:cubicBezTo>
                  <a:cubicBezTo>
                    <a:pt x="184" y="69"/>
                    <a:pt x="178" y="74"/>
                    <a:pt x="172" y="79"/>
                  </a:cubicBezTo>
                  <a:cubicBezTo>
                    <a:pt x="170" y="82"/>
                    <a:pt x="167" y="85"/>
                    <a:pt x="164" y="88"/>
                  </a:cubicBezTo>
                  <a:cubicBezTo>
                    <a:pt x="161" y="90"/>
                    <a:pt x="158" y="93"/>
                    <a:pt x="155" y="96"/>
                  </a:cubicBezTo>
                  <a:cubicBezTo>
                    <a:pt x="150" y="102"/>
                    <a:pt x="144" y="108"/>
                    <a:pt x="139" y="114"/>
                  </a:cubicBezTo>
                  <a:cubicBezTo>
                    <a:pt x="137" y="118"/>
                    <a:pt x="134" y="121"/>
                    <a:pt x="131" y="124"/>
                  </a:cubicBezTo>
                  <a:cubicBezTo>
                    <a:pt x="129" y="127"/>
                    <a:pt x="127" y="131"/>
                    <a:pt x="124" y="134"/>
                  </a:cubicBezTo>
                  <a:cubicBezTo>
                    <a:pt x="122" y="137"/>
                    <a:pt x="119" y="141"/>
                    <a:pt x="117" y="144"/>
                  </a:cubicBezTo>
                  <a:cubicBezTo>
                    <a:pt x="110" y="154"/>
                    <a:pt x="110" y="154"/>
                    <a:pt x="110" y="154"/>
                  </a:cubicBezTo>
                  <a:cubicBezTo>
                    <a:pt x="108" y="158"/>
                    <a:pt x="106" y="161"/>
                    <a:pt x="104" y="165"/>
                  </a:cubicBezTo>
                  <a:cubicBezTo>
                    <a:pt x="97" y="176"/>
                    <a:pt x="97" y="176"/>
                    <a:pt x="97" y="176"/>
                  </a:cubicBezTo>
                  <a:cubicBezTo>
                    <a:pt x="93" y="183"/>
                    <a:pt x="89" y="190"/>
                    <a:pt x="86" y="198"/>
                  </a:cubicBezTo>
                  <a:cubicBezTo>
                    <a:pt x="82" y="205"/>
                    <a:pt x="79" y="212"/>
                    <a:pt x="76" y="220"/>
                  </a:cubicBezTo>
                  <a:cubicBezTo>
                    <a:pt x="73" y="227"/>
                    <a:pt x="70" y="235"/>
                    <a:pt x="67" y="242"/>
                  </a:cubicBezTo>
                  <a:cubicBezTo>
                    <a:pt x="64" y="249"/>
                    <a:pt x="62" y="256"/>
                    <a:pt x="59" y="263"/>
                  </a:cubicBezTo>
                  <a:cubicBezTo>
                    <a:pt x="57" y="271"/>
                    <a:pt x="55" y="277"/>
                    <a:pt x="53" y="284"/>
                  </a:cubicBezTo>
                  <a:cubicBezTo>
                    <a:pt x="49" y="298"/>
                    <a:pt x="45" y="311"/>
                    <a:pt x="43" y="323"/>
                  </a:cubicBezTo>
                  <a:cubicBezTo>
                    <a:pt x="40" y="335"/>
                    <a:pt x="38" y="347"/>
                    <a:pt x="36" y="357"/>
                  </a:cubicBezTo>
                  <a:cubicBezTo>
                    <a:pt x="35" y="367"/>
                    <a:pt x="34" y="375"/>
                    <a:pt x="33" y="382"/>
                  </a:cubicBezTo>
                  <a:cubicBezTo>
                    <a:pt x="32" y="390"/>
                    <a:pt x="31" y="395"/>
                    <a:pt x="31" y="399"/>
                  </a:cubicBezTo>
                  <a:cubicBezTo>
                    <a:pt x="31" y="403"/>
                    <a:pt x="31" y="405"/>
                    <a:pt x="31" y="405"/>
                  </a:cubicBezTo>
                  <a:lnTo>
                    <a:pt x="0" y="402"/>
                  </a:lnTo>
                  <a:close/>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 name="Freeform 44"/>
            <p:cNvSpPr/>
            <p:nvPr userDrawn="1">
              <p:custDataLst>
                <p:tags r:id="rId50"/>
              </p:custDataLst>
            </p:nvPr>
          </p:nvSpPr>
          <p:spPr bwMode="auto">
            <a:xfrm>
              <a:off x="8391597" y="4646613"/>
              <a:ext cx="204788" cy="257175"/>
            </a:xfrm>
            <a:custGeom>
              <a:avLst/>
              <a:gdLst>
                <a:gd name="T0" fmla="*/ 290 w 321"/>
                <a:gd name="T1" fmla="*/ 405 h 405"/>
                <a:gd name="T2" fmla="*/ 290 w 321"/>
                <a:gd name="T3" fmla="*/ 399 h 405"/>
                <a:gd name="T4" fmla="*/ 288 w 321"/>
                <a:gd name="T5" fmla="*/ 382 h 405"/>
                <a:gd name="T6" fmla="*/ 284 w 321"/>
                <a:gd name="T7" fmla="*/ 357 h 405"/>
                <a:gd name="T8" fmla="*/ 278 w 321"/>
                <a:gd name="T9" fmla="*/ 323 h 405"/>
                <a:gd name="T10" fmla="*/ 268 w 321"/>
                <a:gd name="T11" fmla="*/ 284 h 405"/>
                <a:gd name="T12" fmla="*/ 262 w 321"/>
                <a:gd name="T13" fmla="*/ 263 h 405"/>
                <a:gd name="T14" fmla="*/ 254 w 321"/>
                <a:gd name="T15" fmla="*/ 242 h 405"/>
                <a:gd name="T16" fmla="*/ 245 w 321"/>
                <a:gd name="T17" fmla="*/ 220 h 405"/>
                <a:gd name="T18" fmla="*/ 235 w 321"/>
                <a:gd name="T19" fmla="*/ 198 h 405"/>
                <a:gd name="T20" fmla="*/ 224 w 321"/>
                <a:gd name="T21" fmla="*/ 176 h 405"/>
                <a:gd name="T22" fmla="*/ 217 w 321"/>
                <a:gd name="T23" fmla="*/ 165 h 405"/>
                <a:gd name="T24" fmla="*/ 211 w 321"/>
                <a:gd name="T25" fmla="*/ 154 h 405"/>
                <a:gd name="T26" fmla="*/ 204 w 321"/>
                <a:gd name="T27" fmla="*/ 144 h 405"/>
                <a:gd name="T28" fmla="*/ 197 w 321"/>
                <a:gd name="T29" fmla="*/ 134 h 405"/>
                <a:gd name="T30" fmla="*/ 189 w 321"/>
                <a:gd name="T31" fmla="*/ 124 h 405"/>
                <a:gd name="T32" fmla="*/ 182 w 321"/>
                <a:gd name="T33" fmla="*/ 114 h 405"/>
                <a:gd name="T34" fmla="*/ 165 w 321"/>
                <a:gd name="T35" fmla="*/ 96 h 405"/>
                <a:gd name="T36" fmla="*/ 157 w 321"/>
                <a:gd name="T37" fmla="*/ 88 h 405"/>
                <a:gd name="T38" fmla="*/ 148 w 321"/>
                <a:gd name="T39" fmla="*/ 79 h 405"/>
                <a:gd name="T40" fmla="*/ 131 w 321"/>
                <a:gd name="T41" fmla="*/ 64 h 405"/>
                <a:gd name="T42" fmla="*/ 113 w 321"/>
                <a:gd name="T43" fmla="*/ 51 h 405"/>
                <a:gd name="T44" fmla="*/ 96 w 321"/>
                <a:gd name="T45" fmla="*/ 40 h 405"/>
                <a:gd name="T46" fmla="*/ 87 w 321"/>
                <a:gd name="T47" fmla="*/ 35 h 405"/>
                <a:gd name="T48" fmla="*/ 78 w 321"/>
                <a:gd name="T49" fmla="*/ 30 h 405"/>
                <a:gd name="T50" fmla="*/ 70 w 321"/>
                <a:gd name="T51" fmla="*/ 26 h 405"/>
                <a:gd name="T52" fmla="*/ 62 w 321"/>
                <a:gd name="T53" fmla="*/ 22 h 405"/>
                <a:gd name="T54" fmla="*/ 47 w 321"/>
                <a:gd name="T55" fmla="*/ 16 h 405"/>
                <a:gd name="T56" fmla="*/ 22 w 321"/>
                <a:gd name="T57" fmla="*/ 7 h 405"/>
                <a:gd name="T58" fmla="*/ 0 w 321"/>
                <a:gd name="T59" fmla="*/ 0 h 405"/>
                <a:gd name="T60" fmla="*/ 23 w 321"/>
                <a:gd name="T61" fmla="*/ 5 h 405"/>
                <a:gd name="T62" fmla="*/ 48 w 321"/>
                <a:gd name="T63" fmla="*/ 13 h 405"/>
                <a:gd name="T64" fmla="*/ 64 w 321"/>
                <a:gd name="T65" fmla="*/ 19 h 405"/>
                <a:gd name="T66" fmla="*/ 72 w 321"/>
                <a:gd name="T67" fmla="*/ 22 h 405"/>
                <a:gd name="T68" fmla="*/ 81 w 321"/>
                <a:gd name="T69" fmla="*/ 26 h 405"/>
                <a:gd name="T70" fmla="*/ 89 w 321"/>
                <a:gd name="T71" fmla="*/ 30 h 405"/>
                <a:gd name="T72" fmla="*/ 99 w 321"/>
                <a:gd name="T73" fmla="*/ 35 h 405"/>
                <a:gd name="T74" fmla="*/ 117 w 321"/>
                <a:gd name="T75" fmla="*/ 45 h 405"/>
                <a:gd name="T76" fmla="*/ 136 w 321"/>
                <a:gd name="T77" fmla="*/ 58 h 405"/>
                <a:gd name="T78" fmla="*/ 155 w 321"/>
                <a:gd name="T79" fmla="*/ 72 h 405"/>
                <a:gd name="T80" fmla="*/ 164 w 321"/>
                <a:gd name="T81" fmla="*/ 80 h 405"/>
                <a:gd name="T82" fmla="*/ 173 w 321"/>
                <a:gd name="T83" fmla="*/ 88 h 405"/>
                <a:gd name="T84" fmla="*/ 191 w 321"/>
                <a:gd name="T85" fmla="*/ 106 h 405"/>
                <a:gd name="T86" fmla="*/ 200 w 321"/>
                <a:gd name="T87" fmla="*/ 116 h 405"/>
                <a:gd name="T88" fmla="*/ 208 w 321"/>
                <a:gd name="T89" fmla="*/ 125 h 405"/>
                <a:gd name="T90" fmla="*/ 216 w 321"/>
                <a:gd name="T91" fmla="*/ 135 h 405"/>
                <a:gd name="T92" fmla="*/ 223 w 321"/>
                <a:gd name="T93" fmla="*/ 146 h 405"/>
                <a:gd name="T94" fmla="*/ 231 w 321"/>
                <a:gd name="T95" fmla="*/ 156 h 405"/>
                <a:gd name="T96" fmla="*/ 238 w 321"/>
                <a:gd name="T97" fmla="*/ 167 h 405"/>
                <a:gd name="T98" fmla="*/ 251 w 321"/>
                <a:gd name="T99" fmla="*/ 189 h 405"/>
                <a:gd name="T100" fmla="*/ 263 w 321"/>
                <a:gd name="T101" fmla="*/ 212 h 405"/>
                <a:gd name="T102" fmla="*/ 273 w 321"/>
                <a:gd name="T103" fmla="*/ 234 h 405"/>
                <a:gd name="T104" fmla="*/ 283 w 321"/>
                <a:gd name="T105" fmla="*/ 256 h 405"/>
                <a:gd name="T106" fmla="*/ 291 w 321"/>
                <a:gd name="T107" fmla="*/ 277 h 405"/>
                <a:gd name="T108" fmla="*/ 303 w 321"/>
                <a:gd name="T109" fmla="*/ 317 h 405"/>
                <a:gd name="T110" fmla="*/ 312 w 321"/>
                <a:gd name="T111" fmla="*/ 351 h 405"/>
                <a:gd name="T112" fmla="*/ 317 w 321"/>
                <a:gd name="T113" fmla="*/ 378 h 405"/>
                <a:gd name="T114" fmla="*/ 320 w 321"/>
                <a:gd name="T115" fmla="*/ 396 h 405"/>
                <a:gd name="T116" fmla="*/ 321 w 321"/>
                <a:gd name="T117" fmla="*/ 402 h 405"/>
                <a:gd name="T118" fmla="*/ 290 w 321"/>
                <a:gd name="T119" fmla="*/ 40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1" h="405">
                  <a:moveTo>
                    <a:pt x="290" y="405"/>
                  </a:moveTo>
                  <a:cubicBezTo>
                    <a:pt x="290" y="405"/>
                    <a:pt x="290" y="403"/>
                    <a:pt x="290" y="399"/>
                  </a:cubicBezTo>
                  <a:cubicBezTo>
                    <a:pt x="289" y="395"/>
                    <a:pt x="289" y="390"/>
                    <a:pt x="288" y="382"/>
                  </a:cubicBezTo>
                  <a:cubicBezTo>
                    <a:pt x="287" y="375"/>
                    <a:pt x="286" y="367"/>
                    <a:pt x="284" y="357"/>
                  </a:cubicBezTo>
                  <a:cubicBezTo>
                    <a:pt x="283" y="347"/>
                    <a:pt x="281" y="335"/>
                    <a:pt x="278" y="323"/>
                  </a:cubicBezTo>
                  <a:cubicBezTo>
                    <a:pt x="275" y="311"/>
                    <a:pt x="272" y="298"/>
                    <a:pt x="268" y="284"/>
                  </a:cubicBezTo>
                  <a:cubicBezTo>
                    <a:pt x="266" y="277"/>
                    <a:pt x="264" y="271"/>
                    <a:pt x="262" y="263"/>
                  </a:cubicBezTo>
                  <a:cubicBezTo>
                    <a:pt x="259" y="256"/>
                    <a:pt x="257" y="249"/>
                    <a:pt x="254" y="242"/>
                  </a:cubicBezTo>
                  <a:cubicBezTo>
                    <a:pt x="251" y="235"/>
                    <a:pt x="248" y="227"/>
                    <a:pt x="245" y="220"/>
                  </a:cubicBezTo>
                  <a:cubicBezTo>
                    <a:pt x="242" y="212"/>
                    <a:pt x="238" y="205"/>
                    <a:pt x="235" y="198"/>
                  </a:cubicBezTo>
                  <a:cubicBezTo>
                    <a:pt x="231" y="190"/>
                    <a:pt x="227" y="183"/>
                    <a:pt x="224" y="176"/>
                  </a:cubicBezTo>
                  <a:cubicBezTo>
                    <a:pt x="217" y="165"/>
                    <a:pt x="217" y="165"/>
                    <a:pt x="217" y="165"/>
                  </a:cubicBezTo>
                  <a:cubicBezTo>
                    <a:pt x="215" y="161"/>
                    <a:pt x="213" y="158"/>
                    <a:pt x="211" y="154"/>
                  </a:cubicBezTo>
                  <a:cubicBezTo>
                    <a:pt x="204" y="144"/>
                    <a:pt x="204" y="144"/>
                    <a:pt x="204" y="144"/>
                  </a:cubicBezTo>
                  <a:cubicBezTo>
                    <a:pt x="202" y="141"/>
                    <a:pt x="199" y="137"/>
                    <a:pt x="197" y="134"/>
                  </a:cubicBezTo>
                  <a:cubicBezTo>
                    <a:pt x="194" y="131"/>
                    <a:pt x="192" y="127"/>
                    <a:pt x="189" y="124"/>
                  </a:cubicBezTo>
                  <a:cubicBezTo>
                    <a:pt x="187" y="121"/>
                    <a:pt x="184" y="118"/>
                    <a:pt x="182" y="114"/>
                  </a:cubicBezTo>
                  <a:cubicBezTo>
                    <a:pt x="177" y="108"/>
                    <a:pt x="171" y="102"/>
                    <a:pt x="165" y="96"/>
                  </a:cubicBezTo>
                  <a:cubicBezTo>
                    <a:pt x="163" y="93"/>
                    <a:pt x="160" y="90"/>
                    <a:pt x="157" y="88"/>
                  </a:cubicBezTo>
                  <a:cubicBezTo>
                    <a:pt x="154" y="85"/>
                    <a:pt x="151" y="82"/>
                    <a:pt x="148" y="79"/>
                  </a:cubicBezTo>
                  <a:cubicBezTo>
                    <a:pt x="143" y="74"/>
                    <a:pt x="137" y="69"/>
                    <a:pt x="131" y="64"/>
                  </a:cubicBezTo>
                  <a:cubicBezTo>
                    <a:pt x="125" y="60"/>
                    <a:pt x="119" y="55"/>
                    <a:pt x="113" y="51"/>
                  </a:cubicBezTo>
                  <a:cubicBezTo>
                    <a:pt x="107" y="47"/>
                    <a:pt x="101" y="43"/>
                    <a:pt x="96" y="40"/>
                  </a:cubicBezTo>
                  <a:cubicBezTo>
                    <a:pt x="93" y="38"/>
                    <a:pt x="90" y="36"/>
                    <a:pt x="87" y="35"/>
                  </a:cubicBezTo>
                  <a:cubicBezTo>
                    <a:pt x="84" y="33"/>
                    <a:pt x="81" y="32"/>
                    <a:pt x="78" y="30"/>
                  </a:cubicBezTo>
                  <a:cubicBezTo>
                    <a:pt x="76" y="29"/>
                    <a:pt x="73" y="27"/>
                    <a:pt x="70" y="26"/>
                  </a:cubicBezTo>
                  <a:cubicBezTo>
                    <a:pt x="68" y="25"/>
                    <a:pt x="65" y="23"/>
                    <a:pt x="62" y="22"/>
                  </a:cubicBezTo>
                  <a:cubicBezTo>
                    <a:pt x="57" y="20"/>
                    <a:pt x="52" y="17"/>
                    <a:pt x="47" y="16"/>
                  </a:cubicBezTo>
                  <a:cubicBezTo>
                    <a:pt x="38" y="12"/>
                    <a:pt x="29" y="9"/>
                    <a:pt x="22" y="7"/>
                  </a:cubicBezTo>
                  <a:cubicBezTo>
                    <a:pt x="8" y="3"/>
                    <a:pt x="0" y="0"/>
                    <a:pt x="0" y="0"/>
                  </a:cubicBezTo>
                  <a:cubicBezTo>
                    <a:pt x="0" y="0"/>
                    <a:pt x="8" y="2"/>
                    <a:pt x="23" y="5"/>
                  </a:cubicBezTo>
                  <a:cubicBezTo>
                    <a:pt x="30" y="7"/>
                    <a:pt x="38" y="10"/>
                    <a:pt x="48" y="13"/>
                  </a:cubicBezTo>
                  <a:cubicBezTo>
                    <a:pt x="53" y="14"/>
                    <a:pt x="58" y="17"/>
                    <a:pt x="64" y="19"/>
                  </a:cubicBezTo>
                  <a:cubicBezTo>
                    <a:pt x="66" y="20"/>
                    <a:pt x="69" y="21"/>
                    <a:pt x="72" y="22"/>
                  </a:cubicBezTo>
                  <a:cubicBezTo>
                    <a:pt x="75" y="23"/>
                    <a:pt x="78" y="25"/>
                    <a:pt x="81" y="26"/>
                  </a:cubicBezTo>
                  <a:cubicBezTo>
                    <a:pt x="83" y="27"/>
                    <a:pt x="86" y="29"/>
                    <a:pt x="89" y="30"/>
                  </a:cubicBezTo>
                  <a:cubicBezTo>
                    <a:pt x="92" y="31"/>
                    <a:pt x="96" y="33"/>
                    <a:pt x="99" y="35"/>
                  </a:cubicBezTo>
                  <a:cubicBezTo>
                    <a:pt x="105" y="38"/>
                    <a:pt x="111" y="41"/>
                    <a:pt x="117" y="45"/>
                  </a:cubicBezTo>
                  <a:cubicBezTo>
                    <a:pt x="123" y="49"/>
                    <a:pt x="130" y="53"/>
                    <a:pt x="136" y="58"/>
                  </a:cubicBezTo>
                  <a:cubicBezTo>
                    <a:pt x="142" y="62"/>
                    <a:pt x="149" y="67"/>
                    <a:pt x="155" y="72"/>
                  </a:cubicBezTo>
                  <a:cubicBezTo>
                    <a:pt x="158" y="75"/>
                    <a:pt x="161" y="77"/>
                    <a:pt x="164" y="80"/>
                  </a:cubicBezTo>
                  <a:cubicBezTo>
                    <a:pt x="167" y="83"/>
                    <a:pt x="170" y="85"/>
                    <a:pt x="173" y="88"/>
                  </a:cubicBezTo>
                  <a:cubicBezTo>
                    <a:pt x="179" y="94"/>
                    <a:pt x="185" y="100"/>
                    <a:pt x="191" y="106"/>
                  </a:cubicBezTo>
                  <a:cubicBezTo>
                    <a:pt x="194" y="109"/>
                    <a:pt x="197" y="112"/>
                    <a:pt x="200" y="116"/>
                  </a:cubicBezTo>
                  <a:cubicBezTo>
                    <a:pt x="202" y="119"/>
                    <a:pt x="205" y="122"/>
                    <a:pt x="208" y="125"/>
                  </a:cubicBezTo>
                  <a:cubicBezTo>
                    <a:pt x="210" y="129"/>
                    <a:pt x="213" y="132"/>
                    <a:pt x="216" y="135"/>
                  </a:cubicBezTo>
                  <a:cubicBezTo>
                    <a:pt x="223" y="146"/>
                    <a:pt x="223" y="146"/>
                    <a:pt x="223" y="146"/>
                  </a:cubicBezTo>
                  <a:cubicBezTo>
                    <a:pt x="226" y="149"/>
                    <a:pt x="228" y="153"/>
                    <a:pt x="231" y="156"/>
                  </a:cubicBezTo>
                  <a:cubicBezTo>
                    <a:pt x="238" y="167"/>
                    <a:pt x="238" y="167"/>
                    <a:pt x="238" y="167"/>
                  </a:cubicBezTo>
                  <a:cubicBezTo>
                    <a:pt x="242" y="175"/>
                    <a:pt x="247" y="182"/>
                    <a:pt x="251" y="189"/>
                  </a:cubicBezTo>
                  <a:cubicBezTo>
                    <a:pt x="255" y="197"/>
                    <a:pt x="259" y="204"/>
                    <a:pt x="263" y="212"/>
                  </a:cubicBezTo>
                  <a:cubicBezTo>
                    <a:pt x="267" y="219"/>
                    <a:pt x="270" y="226"/>
                    <a:pt x="273" y="234"/>
                  </a:cubicBezTo>
                  <a:cubicBezTo>
                    <a:pt x="277" y="241"/>
                    <a:pt x="280" y="249"/>
                    <a:pt x="283" y="256"/>
                  </a:cubicBezTo>
                  <a:cubicBezTo>
                    <a:pt x="285" y="263"/>
                    <a:pt x="288" y="270"/>
                    <a:pt x="291" y="277"/>
                  </a:cubicBezTo>
                  <a:cubicBezTo>
                    <a:pt x="296" y="291"/>
                    <a:pt x="300" y="305"/>
                    <a:pt x="303" y="317"/>
                  </a:cubicBezTo>
                  <a:cubicBezTo>
                    <a:pt x="307" y="329"/>
                    <a:pt x="310" y="341"/>
                    <a:pt x="312" y="351"/>
                  </a:cubicBezTo>
                  <a:cubicBezTo>
                    <a:pt x="314" y="362"/>
                    <a:pt x="316" y="371"/>
                    <a:pt x="317" y="378"/>
                  </a:cubicBezTo>
                  <a:cubicBezTo>
                    <a:pt x="318" y="386"/>
                    <a:pt x="319" y="392"/>
                    <a:pt x="320" y="396"/>
                  </a:cubicBezTo>
                  <a:cubicBezTo>
                    <a:pt x="320" y="400"/>
                    <a:pt x="321" y="402"/>
                    <a:pt x="321" y="402"/>
                  </a:cubicBezTo>
                  <a:lnTo>
                    <a:pt x="290" y="405"/>
                  </a:lnTo>
                  <a:close/>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 name="Freeform 45"/>
            <p:cNvSpPr/>
            <p:nvPr userDrawn="1">
              <p:custDataLst>
                <p:tags r:id="rId51"/>
              </p:custDataLst>
            </p:nvPr>
          </p:nvSpPr>
          <p:spPr bwMode="auto">
            <a:xfrm>
              <a:off x="8564635" y="4762500"/>
              <a:ext cx="209550" cy="138112"/>
            </a:xfrm>
            <a:custGeom>
              <a:avLst/>
              <a:gdLst>
                <a:gd name="T0" fmla="*/ 0 w 329"/>
                <a:gd name="T1" fmla="*/ 213 h 218"/>
                <a:gd name="T2" fmla="*/ 1 w 329"/>
                <a:gd name="T3" fmla="*/ 212 h 218"/>
                <a:gd name="T4" fmla="*/ 2 w 329"/>
                <a:gd name="T5" fmla="*/ 208 h 218"/>
                <a:gd name="T6" fmla="*/ 6 w 329"/>
                <a:gd name="T7" fmla="*/ 194 h 218"/>
                <a:gd name="T8" fmla="*/ 25 w 329"/>
                <a:gd name="T9" fmla="*/ 149 h 218"/>
                <a:gd name="T10" fmla="*/ 43 w 329"/>
                <a:gd name="T11" fmla="*/ 121 h 218"/>
                <a:gd name="T12" fmla="*/ 66 w 329"/>
                <a:gd name="T13" fmla="*/ 93 h 218"/>
                <a:gd name="T14" fmla="*/ 94 w 329"/>
                <a:gd name="T15" fmla="*/ 67 h 218"/>
                <a:gd name="T16" fmla="*/ 127 w 329"/>
                <a:gd name="T17" fmla="*/ 44 h 218"/>
                <a:gd name="T18" fmla="*/ 145 w 329"/>
                <a:gd name="T19" fmla="*/ 35 h 218"/>
                <a:gd name="T20" fmla="*/ 163 w 329"/>
                <a:gd name="T21" fmla="*/ 27 h 218"/>
                <a:gd name="T22" fmla="*/ 199 w 329"/>
                <a:gd name="T23" fmla="*/ 15 h 218"/>
                <a:gd name="T24" fmla="*/ 216 w 329"/>
                <a:gd name="T25" fmla="*/ 10 h 218"/>
                <a:gd name="T26" fmla="*/ 233 w 329"/>
                <a:gd name="T27" fmla="*/ 7 h 218"/>
                <a:gd name="T28" fmla="*/ 249 w 329"/>
                <a:gd name="T29" fmla="*/ 4 h 218"/>
                <a:gd name="T30" fmla="*/ 257 w 329"/>
                <a:gd name="T31" fmla="*/ 3 h 218"/>
                <a:gd name="T32" fmla="*/ 265 w 329"/>
                <a:gd name="T33" fmla="*/ 3 h 218"/>
                <a:gd name="T34" fmla="*/ 279 w 329"/>
                <a:gd name="T35" fmla="*/ 1 h 218"/>
                <a:gd name="T36" fmla="*/ 291 w 329"/>
                <a:gd name="T37" fmla="*/ 1 h 218"/>
                <a:gd name="T38" fmla="*/ 302 w 329"/>
                <a:gd name="T39" fmla="*/ 0 h 218"/>
                <a:gd name="T40" fmla="*/ 312 w 329"/>
                <a:gd name="T41" fmla="*/ 1 h 218"/>
                <a:gd name="T42" fmla="*/ 329 w 329"/>
                <a:gd name="T43" fmla="*/ 1 h 218"/>
                <a:gd name="T44" fmla="*/ 312 w 329"/>
                <a:gd name="T45" fmla="*/ 2 h 218"/>
                <a:gd name="T46" fmla="*/ 302 w 329"/>
                <a:gd name="T47" fmla="*/ 3 h 218"/>
                <a:gd name="T48" fmla="*/ 291 w 329"/>
                <a:gd name="T49" fmla="*/ 4 h 218"/>
                <a:gd name="T50" fmla="*/ 279 w 329"/>
                <a:gd name="T51" fmla="*/ 5 h 218"/>
                <a:gd name="T52" fmla="*/ 265 w 329"/>
                <a:gd name="T53" fmla="*/ 7 h 218"/>
                <a:gd name="T54" fmla="*/ 258 w 329"/>
                <a:gd name="T55" fmla="*/ 9 h 218"/>
                <a:gd name="T56" fmla="*/ 250 w 329"/>
                <a:gd name="T57" fmla="*/ 10 h 218"/>
                <a:gd name="T58" fmla="*/ 235 w 329"/>
                <a:gd name="T59" fmla="*/ 14 h 218"/>
                <a:gd name="T60" fmla="*/ 218 w 329"/>
                <a:gd name="T61" fmla="*/ 18 h 218"/>
                <a:gd name="T62" fmla="*/ 202 w 329"/>
                <a:gd name="T63" fmla="*/ 24 h 218"/>
                <a:gd name="T64" fmla="*/ 168 w 329"/>
                <a:gd name="T65" fmla="*/ 38 h 218"/>
                <a:gd name="T66" fmla="*/ 151 w 329"/>
                <a:gd name="T67" fmla="*/ 47 h 218"/>
                <a:gd name="T68" fmla="*/ 136 w 329"/>
                <a:gd name="T69" fmla="*/ 57 h 218"/>
                <a:gd name="T70" fmla="*/ 106 w 329"/>
                <a:gd name="T71" fmla="*/ 81 h 218"/>
                <a:gd name="T72" fmla="*/ 82 w 329"/>
                <a:gd name="T73" fmla="*/ 107 h 218"/>
                <a:gd name="T74" fmla="*/ 63 w 329"/>
                <a:gd name="T75" fmla="*/ 134 h 218"/>
                <a:gd name="T76" fmla="*/ 49 w 329"/>
                <a:gd name="T77" fmla="*/ 161 h 218"/>
                <a:gd name="T78" fmla="*/ 34 w 329"/>
                <a:gd name="T79" fmla="*/ 203 h 218"/>
                <a:gd name="T80" fmla="*/ 31 w 329"/>
                <a:gd name="T81" fmla="*/ 214 h 218"/>
                <a:gd name="T82" fmla="*/ 31 w 329"/>
                <a:gd name="T83" fmla="*/ 217 h 218"/>
                <a:gd name="T84" fmla="*/ 31 w 329"/>
                <a:gd name="T85" fmla="*/ 218 h 218"/>
                <a:gd name="T86" fmla="*/ 0 w 329"/>
                <a:gd name="T87" fmla="*/ 21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9" h="218">
                  <a:moveTo>
                    <a:pt x="0" y="213"/>
                  </a:moveTo>
                  <a:cubicBezTo>
                    <a:pt x="0" y="213"/>
                    <a:pt x="0" y="213"/>
                    <a:pt x="1" y="212"/>
                  </a:cubicBezTo>
                  <a:cubicBezTo>
                    <a:pt x="1" y="211"/>
                    <a:pt x="1" y="210"/>
                    <a:pt x="2" y="208"/>
                  </a:cubicBezTo>
                  <a:cubicBezTo>
                    <a:pt x="2" y="205"/>
                    <a:pt x="4" y="200"/>
                    <a:pt x="6" y="194"/>
                  </a:cubicBezTo>
                  <a:cubicBezTo>
                    <a:pt x="9" y="183"/>
                    <a:pt x="16" y="167"/>
                    <a:pt x="25" y="149"/>
                  </a:cubicBezTo>
                  <a:cubicBezTo>
                    <a:pt x="30" y="140"/>
                    <a:pt x="36" y="131"/>
                    <a:pt x="43" y="121"/>
                  </a:cubicBezTo>
                  <a:cubicBezTo>
                    <a:pt x="50" y="112"/>
                    <a:pt x="57" y="102"/>
                    <a:pt x="66" y="93"/>
                  </a:cubicBezTo>
                  <a:cubicBezTo>
                    <a:pt x="75" y="84"/>
                    <a:pt x="84" y="75"/>
                    <a:pt x="94" y="67"/>
                  </a:cubicBezTo>
                  <a:cubicBezTo>
                    <a:pt x="105" y="59"/>
                    <a:pt x="116" y="51"/>
                    <a:pt x="127" y="44"/>
                  </a:cubicBezTo>
                  <a:cubicBezTo>
                    <a:pt x="133" y="41"/>
                    <a:pt x="139" y="38"/>
                    <a:pt x="145" y="35"/>
                  </a:cubicBezTo>
                  <a:cubicBezTo>
                    <a:pt x="151" y="32"/>
                    <a:pt x="157" y="29"/>
                    <a:pt x="163" y="27"/>
                  </a:cubicBezTo>
                  <a:cubicBezTo>
                    <a:pt x="175" y="22"/>
                    <a:pt x="187" y="18"/>
                    <a:pt x="199" y="15"/>
                  </a:cubicBezTo>
                  <a:cubicBezTo>
                    <a:pt x="205" y="13"/>
                    <a:pt x="211" y="11"/>
                    <a:pt x="216" y="10"/>
                  </a:cubicBezTo>
                  <a:cubicBezTo>
                    <a:pt x="222" y="9"/>
                    <a:pt x="228" y="8"/>
                    <a:pt x="233" y="7"/>
                  </a:cubicBezTo>
                  <a:cubicBezTo>
                    <a:pt x="239" y="6"/>
                    <a:pt x="244" y="5"/>
                    <a:pt x="249" y="4"/>
                  </a:cubicBezTo>
                  <a:cubicBezTo>
                    <a:pt x="252" y="4"/>
                    <a:pt x="255" y="4"/>
                    <a:pt x="257" y="3"/>
                  </a:cubicBezTo>
                  <a:cubicBezTo>
                    <a:pt x="260" y="3"/>
                    <a:pt x="262" y="3"/>
                    <a:pt x="265" y="3"/>
                  </a:cubicBezTo>
                  <a:cubicBezTo>
                    <a:pt x="269" y="2"/>
                    <a:pt x="274" y="2"/>
                    <a:pt x="279" y="1"/>
                  </a:cubicBezTo>
                  <a:cubicBezTo>
                    <a:pt x="283" y="1"/>
                    <a:pt x="287" y="1"/>
                    <a:pt x="291" y="1"/>
                  </a:cubicBezTo>
                  <a:cubicBezTo>
                    <a:pt x="295" y="1"/>
                    <a:pt x="299" y="1"/>
                    <a:pt x="302" y="0"/>
                  </a:cubicBezTo>
                  <a:cubicBezTo>
                    <a:pt x="306" y="0"/>
                    <a:pt x="309" y="1"/>
                    <a:pt x="312" y="1"/>
                  </a:cubicBezTo>
                  <a:cubicBezTo>
                    <a:pt x="323" y="1"/>
                    <a:pt x="329" y="1"/>
                    <a:pt x="329" y="1"/>
                  </a:cubicBezTo>
                  <a:cubicBezTo>
                    <a:pt x="329" y="1"/>
                    <a:pt x="323" y="1"/>
                    <a:pt x="312" y="2"/>
                  </a:cubicBezTo>
                  <a:cubicBezTo>
                    <a:pt x="309" y="2"/>
                    <a:pt x="306" y="2"/>
                    <a:pt x="302" y="3"/>
                  </a:cubicBezTo>
                  <a:cubicBezTo>
                    <a:pt x="299" y="3"/>
                    <a:pt x="295" y="3"/>
                    <a:pt x="291" y="4"/>
                  </a:cubicBezTo>
                  <a:cubicBezTo>
                    <a:pt x="287" y="4"/>
                    <a:pt x="283" y="5"/>
                    <a:pt x="279" y="5"/>
                  </a:cubicBezTo>
                  <a:cubicBezTo>
                    <a:pt x="275" y="6"/>
                    <a:pt x="270" y="7"/>
                    <a:pt x="265" y="7"/>
                  </a:cubicBezTo>
                  <a:cubicBezTo>
                    <a:pt x="263" y="8"/>
                    <a:pt x="260" y="8"/>
                    <a:pt x="258" y="9"/>
                  </a:cubicBezTo>
                  <a:cubicBezTo>
                    <a:pt x="255" y="9"/>
                    <a:pt x="253" y="10"/>
                    <a:pt x="250" y="10"/>
                  </a:cubicBezTo>
                  <a:cubicBezTo>
                    <a:pt x="245" y="11"/>
                    <a:pt x="240" y="12"/>
                    <a:pt x="235" y="14"/>
                  </a:cubicBezTo>
                  <a:cubicBezTo>
                    <a:pt x="229" y="15"/>
                    <a:pt x="224" y="17"/>
                    <a:pt x="218" y="18"/>
                  </a:cubicBezTo>
                  <a:cubicBezTo>
                    <a:pt x="213" y="20"/>
                    <a:pt x="207" y="22"/>
                    <a:pt x="202" y="24"/>
                  </a:cubicBezTo>
                  <a:cubicBezTo>
                    <a:pt x="190" y="28"/>
                    <a:pt x="179" y="33"/>
                    <a:pt x="168" y="38"/>
                  </a:cubicBezTo>
                  <a:cubicBezTo>
                    <a:pt x="162" y="41"/>
                    <a:pt x="157" y="44"/>
                    <a:pt x="151" y="47"/>
                  </a:cubicBezTo>
                  <a:cubicBezTo>
                    <a:pt x="146" y="50"/>
                    <a:pt x="141" y="54"/>
                    <a:pt x="136" y="57"/>
                  </a:cubicBezTo>
                  <a:cubicBezTo>
                    <a:pt x="125" y="65"/>
                    <a:pt x="115" y="72"/>
                    <a:pt x="106" y="81"/>
                  </a:cubicBezTo>
                  <a:cubicBezTo>
                    <a:pt x="97" y="89"/>
                    <a:pt x="89" y="98"/>
                    <a:pt x="82" y="107"/>
                  </a:cubicBezTo>
                  <a:cubicBezTo>
                    <a:pt x="74" y="116"/>
                    <a:pt x="68" y="125"/>
                    <a:pt x="63" y="134"/>
                  </a:cubicBezTo>
                  <a:cubicBezTo>
                    <a:pt x="57" y="144"/>
                    <a:pt x="52" y="152"/>
                    <a:pt x="49" y="161"/>
                  </a:cubicBezTo>
                  <a:cubicBezTo>
                    <a:pt x="41" y="178"/>
                    <a:pt x="36" y="192"/>
                    <a:pt x="34" y="203"/>
                  </a:cubicBezTo>
                  <a:cubicBezTo>
                    <a:pt x="33" y="208"/>
                    <a:pt x="32" y="212"/>
                    <a:pt x="31" y="214"/>
                  </a:cubicBezTo>
                  <a:cubicBezTo>
                    <a:pt x="31" y="216"/>
                    <a:pt x="31" y="217"/>
                    <a:pt x="31" y="217"/>
                  </a:cubicBezTo>
                  <a:cubicBezTo>
                    <a:pt x="31" y="218"/>
                    <a:pt x="31" y="218"/>
                    <a:pt x="31" y="218"/>
                  </a:cubicBezTo>
                  <a:lnTo>
                    <a:pt x="0" y="213"/>
                  </a:lnTo>
                  <a:close/>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8" name="Freeform 46"/>
            <p:cNvSpPr/>
            <p:nvPr userDrawn="1">
              <p:custDataLst>
                <p:tags r:id="rId52"/>
              </p:custDataLst>
            </p:nvPr>
          </p:nvSpPr>
          <p:spPr bwMode="auto">
            <a:xfrm>
              <a:off x="8367785" y="4762500"/>
              <a:ext cx="209550" cy="138112"/>
            </a:xfrm>
            <a:custGeom>
              <a:avLst/>
              <a:gdLst>
                <a:gd name="T0" fmla="*/ 299 w 329"/>
                <a:gd name="T1" fmla="*/ 218 h 218"/>
                <a:gd name="T2" fmla="*/ 299 w 329"/>
                <a:gd name="T3" fmla="*/ 217 h 218"/>
                <a:gd name="T4" fmla="*/ 298 w 329"/>
                <a:gd name="T5" fmla="*/ 214 h 218"/>
                <a:gd name="T6" fmla="*/ 296 w 329"/>
                <a:gd name="T7" fmla="*/ 203 h 218"/>
                <a:gd name="T8" fmla="*/ 281 w 329"/>
                <a:gd name="T9" fmla="*/ 161 h 218"/>
                <a:gd name="T10" fmla="*/ 267 w 329"/>
                <a:gd name="T11" fmla="*/ 134 h 218"/>
                <a:gd name="T12" fmla="*/ 248 w 329"/>
                <a:gd name="T13" fmla="*/ 107 h 218"/>
                <a:gd name="T14" fmla="*/ 223 w 329"/>
                <a:gd name="T15" fmla="*/ 81 h 218"/>
                <a:gd name="T16" fmla="*/ 194 w 329"/>
                <a:gd name="T17" fmla="*/ 57 h 218"/>
                <a:gd name="T18" fmla="*/ 178 w 329"/>
                <a:gd name="T19" fmla="*/ 47 h 218"/>
                <a:gd name="T20" fmla="*/ 162 w 329"/>
                <a:gd name="T21" fmla="*/ 38 h 218"/>
                <a:gd name="T22" fmla="*/ 128 w 329"/>
                <a:gd name="T23" fmla="*/ 24 h 218"/>
                <a:gd name="T24" fmla="*/ 111 w 329"/>
                <a:gd name="T25" fmla="*/ 18 h 218"/>
                <a:gd name="T26" fmla="*/ 95 w 329"/>
                <a:gd name="T27" fmla="*/ 14 h 218"/>
                <a:gd name="T28" fmla="*/ 79 w 329"/>
                <a:gd name="T29" fmla="*/ 10 h 218"/>
                <a:gd name="T30" fmla="*/ 72 w 329"/>
                <a:gd name="T31" fmla="*/ 9 h 218"/>
                <a:gd name="T32" fmla="*/ 64 w 329"/>
                <a:gd name="T33" fmla="*/ 7 h 218"/>
                <a:gd name="T34" fmla="*/ 51 w 329"/>
                <a:gd name="T35" fmla="*/ 5 h 218"/>
                <a:gd name="T36" fmla="*/ 38 w 329"/>
                <a:gd name="T37" fmla="*/ 4 h 218"/>
                <a:gd name="T38" fmla="*/ 27 w 329"/>
                <a:gd name="T39" fmla="*/ 3 h 218"/>
                <a:gd name="T40" fmla="*/ 18 w 329"/>
                <a:gd name="T41" fmla="*/ 2 h 218"/>
                <a:gd name="T42" fmla="*/ 0 w 329"/>
                <a:gd name="T43" fmla="*/ 1 h 218"/>
                <a:gd name="T44" fmla="*/ 18 w 329"/>
                <a:gd name="T45" fmla="*/ 1 h 218"/>
                <a:gd name="T46" fmla="*/ 27 w 329"/>
                <a:gd name="T47" fmla="*/ 0 h 218"/>
                <a:gd name="T48" fmla="*/ 39 w 329"/>
                <a:gd name="T49" fmla="*/ 1 h 218"/>
                <a:gd name="T50" fmla="*/ 51 w 329"/>
                <a:gd name="T51" fmla="*/ 1 h 218"/>
                <a:gd name="T52" fmla="*/ 65 w 329"/>
                <a:gd name="T53" fmla="*/ 3 h 218"/>
                <a:gd name="T54" fmla="*/ 73 w 329"/>
                <a:gd name="T55" fmla="*/ 3 h 218"/>
                <a:gd name="T56" fmla="*/ 80 w 329"/>
                <a:gd name="T57" fmla="*/ 4 h 218"/>
                <a:gd name="T58" fmla="*/ 96 w 329"/>
                <a:gd name="T59" fmla="*/ 7 h 218"/>
                <a:gd name="T60" fmla="*/ 113 w 329"/>
                <a:gd name="T61" fmla="*/ 10 h 218"/>
                <a:gd name="T62" fmla="*/ 131 w 329"/>
                <a:gd name="T63" fmla="*/ 15 h 218"/>
                <a:gd name="T64" fmla="*/ 167 w 329"/>
                <a:gd name="T65" fmla="*/ 27 h 218"/>
                <a:gd name="T66" fmla="*/ 185 w 329"/>
                <a:gd name="T67" fmla="*/ 35 h 218"/>
                <a:gd name="T68" fmla="*/ 202 w 329"/>
                <a:gd name="T69" fmla="*/ 44 h 218"/>
                <a:gd name="T70" fmla="*/ 235 w 329"/>
                <a:gd name="T71" fmla="*/ 67 h 218"/>
                <a:gd name="T72" fmla="*/ 264 w 329"/>
                <a:gd name="T73" fmla="*/ 93 h 218"/>
                <a:gd name="T74" fmla="*/ 287 w 329"/>
                <a:gd name="T75" fmla="*/ 121 h 218"/>
                <a:gd name="T76" fmla="*/ 304 w 329"/>
                <a:gd name="T77" fmla="*/ 149 h 218"/>
                <a:gd name="T78" fmla="*/ 324 w 329"/>
                <a:gd name="T79" fmla="*/ 194 h 218"/>
                <a:gd name="T80" fmla="*/ 328 w 329"/>
                <a:gd name="T81" fmla="*/ 208 h 218"/>
                <a:gd name="T82" fmla="*/ 329 w 329"/>
                <a:gd name="T83" fmla="*/ 212 h 218"/>
                <a:gd name="T84" fmla="*/ 329 w 329"/>
                <a:gd name="T85" fmla="*/ 213 h 218"/>
                <a:gd name="T86" fmla="*/ 299 w 329"/>
                <a:gd name="T87" fmla="*/ 21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9" h="218">
                  <a:moveTo>
                    <a:pt x="299" y="218"/>
                  </a:moveTo>
                  <a:cubicBezTo>
                    <a:pt x="299" y="218"/>
                    <a:pt x="299" y="218"/>
                    <a:pt x="299" y="217"/>
                  </a:cubicBezTo>
                  <a:cubicBezTo>
                    <a:pt x="299" y="217"/>
                    <a:pt x="299" y="216"/>
                    <a:pt x="298" y="214"/>
                  </a:cubicBezTo>
                  <a:cubicBezTo>
                    <a:pt x="298" y="212"/>
                    <a:pt x="297" y="208"/>
                    <a:pt x="296" y="203"/>
                  </a:cubicBezTo>
                  <a:cubicBezTo>
                    <a:pt x="293" y="192"/>
                    <a:pt x="289" y="178"/>
                    <a:pt x="281" y="161"/>
                  </a:cubicBezTo>
                  <a:cubicBezTo>
                    <a:pt x="277" y="152"/>
                    <a:pt x="273" y="144"/>
                    <a:pt x="267" y="134"/>
                  </a:cubicBezTo>
                  <a:cubicBezTo>
                    <a:pt x="262" y="125"/>
                    <a:pt x="255" y="116"/>
                    <a:pt x="248" y="107"/>
                  </a:cubicBezTo>
                  <a:cubicBezTo>
                    <a:pt x="241" y="98"/>
                    <a:pt x="232" y="89"/>
                    <a:pt x="223" y="81"/>
                  </a:cubicBezTo>
                  <a:cubicBezTo>
                    <a:pt x="214" y="72"/>
                    <a:pt x="204" y="65"/>
                    <a:pt x="194" y="57"/>
                  </a:cubicBezTo>
                  <a:cubicBezTo>
                    <a:pt x="189" y="54"/>
                    <a:pt x="184" y="50"/>
                    <a:pt x="178" y="47"/>
                  </a:cubicBezTo>
                  <a:cubicBezTo>
                    <a:pt x="173" y="44"/>
                    <a:pt x="167" y="41"/>
                    <a:pt x="162" y="38"/>
                  </a:cubicBezTo>
                  <a:cubicBezTo>
                    <a:pt x="151" y="33"/>
                    <a:pt x="139" y="28"/>
                    <a:pt x="128" y="24"/>
                  </a:cubicBezTo>
                  <a:cubicBezTo>
                    <a:pt x="122" y="22"/>
                    <a:pt x="117" y="20"/>
                    <a:pt x="111" y="18"/>
                  </a:cubicBezTo>
                  <a:cubicBezTo>
                    <a:pt x="106" y="17"/>
                    <a:pt x="100" y="15"/>
                    <a:pt x="95" y="14"/>
                  </a:cubicBezTo>
                  <a:cubicBezTo>
                    <a:pt x="90" y="12"/>
                    <a:pt x="84" y="11"/>
                    <a:pt x="79" y="10"/>
                  </a:cubicBezTo>
                  <a:cubicBezTo>
                    <a:pt x="77" y="10"/>
                    <a:pt x="74" y="9"/>
                    <a:pt x="72" y="9"/>
                  </a:cubicBezTo>
                  <a:cubicBezTo>
                    <a:pt x="69" y="8"/>
                    <a:pt x="67" y="8"/>
                    <a:pt x="64" y="7"/>
                  </a:cubicBezTo>
                  <a:cubicBezTo>
                    <a:pt x="60" y="7"/>
                    <a:pt x="55" y="6"/>
                    <a:pt x="51" y="5"/>
                  </a:cubicBezTo>
                  <a:cubicBezTo>
                    <a:pt x="46" y="5"/>
                    <a:pt x="42" y="4"/>
                    <a:pt x="38" y="4"/>
                  </a:cubicBezTo>
                  <a:cubicBezTo>
                    <a:pt x="34" y="3"/>
                    <a:pt x="31" y="3"/>
                    <a:pt x="27" y="3"/>
                  </a:cubicBezTo>
                  <a:cubicBezTo>
                    <a:pt x="24" y="2"/>
                    <a:pt x="21" y="2"/>
                    <a:pt x="18" y="2"/>
                  </a:cubicBezTo>
                  <a:cubicBezTo>
                    <a:pt x="7" y="1"/>
                    <a:pt x="0" y="1"/>
                    <a:pt x="0" y="1"/>
                  </a:cubicBezTo>
                  <a:cubicBezTo>
                    <a:pt x="0" y="1"/>
                    <a:pt x="7" y="1"/>
                    <a:pt x="18" y="1"/>
                  </a:cubicBezTo>
                  <a:cubicBezTo>
                    <a:pt x="21" y="1"/>
                    <a:pt x="24" y="0"/>
                    <a:pt x="27" y="0"/>
                  </a:cubicBezTo>
                  <a:cubicBezTo>
                    <a:pt x="31" y="1"/>
                    <a:pt x="35" y="1"/>
                    <a:pt x="39" y="1"/>
                  </a:cubicBezTo>
                  <a:cubicBezTo>
                    <a:pt x="42" y="1"/>
                    <a:pt x="47" y="1"/>
                    <a:pt x="51" y="1"/>
                  </a:cubicBezTo>
                  <a:cubicBezTo>
                    <a:pt x="56" y="2"/>
                    <a:pt x="60" y="2"/>
                    <a:pt x="65" y="3"/>
                  </a:cubicBezTo>
                  <a:cubicBezTo>
                    <a:pt x="68" y="3"/>
                    <a:pt x="70" y="3"/>
                    <a:pt x="73" y="3"/>
                  </a:cubicBezTo>
                  <a:cubicBezTo>
                    <a:pt x="75" y="4"/>
                    <a:pt x="78" y="4"/>
                    <a:pt x="80" y="4"/>
                  </a:cubicBezTo>
                  <a:cubicBezTo>
                    <a:pt x="85" y="5"/>
                    <a:pt x="91" y="6"/>
                    <a:pt x="96" y="7"/>
                  </a:cubicBezTo>
                  <a:cubicBezTo>
                    <a:pt x="102" y="8"/>
                    <a:pt x="108" y="9"/>
                    <a:pt x="113" y="10"/>
                  </a:cubicBezTo>
                  <a:cubicBezTo>
                    <a:pt x="119" y="11"/>
                    <a:pt x="125" y="13"/>
                    <a:pt x="131" y="15"/>
                  </a:cubicBezTo>
                  <a:cubicBezTo>
                    <a:pt x="143" y="18"/>
                    <a:pt x="155" y="22"/>
                    <a:pt x="167" y="27"/>
                  </a:cubicBezTo>
                  <a:cubicBezTo>
                    <a:pt x="173" y="29"/>
                    <a:pt x="179" y="32"/>
                    <a:pt x="185" y="35"/>
                  </a:cubicBezTo>
                  <a:cubicBezTo>
                    <a:pt x="191" y="38"/>
                    <a:pt x="197" y="41"/>
                    <a:pt x="202" y="44"/>
                  </a:cubicBezTo>
                  <a:cubicBezTo>
                    <a:pt x="214" y="51"/>
                    <a:pt x="225" y="59"/>
                    <a:pt x="235" y="67"/>
                  </a:cubicBezTo>
                  <a:cubicBezTo>
                    <a:pt x="246" y="75"/>
                    <a:pt x="255" y="84"/>
                    <a:pt x="264" y="93"/>
                  </a:cubicBezTo>
                  <a:cubicBezTo>
                    <a:pt x="272" y="102"/>
                    <a:pt x="280" y="112"/>
                    <a:pt x="287" y="121"/>
                  </a:cubicBezTo>
                  <a:cubicBezTo>
                    <a:pt x="294" y="131"/>
                    <a:pt x="299" y="140"/>
                    <a:pt x="304" y="149"/>
                  </a:cubicBezTo>
                  <a:cubicBezTo>
                    <a:pt x="314" y="167"/>
                    <a:pt x="320" y="183"/>
                    <a:pt x="324" y="194"/>
                  </a:cubicBezTo>
                  <a:cubicBezTo>
                    <a:pt x="326" y="200"/>
                    <a:pt x="327" y="205"/>
                    <a:pt x="328" y="208"/>
                  </a:cubicBezTo>
                  <a:cubicBezTo>
                    <a:pt x="329" y="210"/>
                    <a:pt x="329" y="211"/>
                    <a:pt x="329" y="212"/>
                  </a:cubicBezTo>
                  <a:cubicBezTo>
                    <a:pt x="329" y="213"/>
                    <a:pt x="329" y="213"/>
                    <a:pt x="329" y="213"/>
                  </a:cubicBezTo>
                  <a:lnTo>
                    <a:pt x="299" y="218"/>
                  </a:lnTo>
                  <a:close/>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9" name="Freeform 47"/>
            <p:cNvSpPr/>
            <p:nvPr userDrawn="1">
              <p:custDataLst>
                <p:tags r:id="rId53"/>
              </p:custDataLst>
            </p:nvPr>
          </p:nvSpPr>
          <p:spPr bwMode="auto">
            <a:xfrm>
              <a:off x="8559872" y="4619625"/>
              <a:ext cx="47625" cy="241300"/>
            </a:xfrm>
            <a:custGeom>
              <a:avLst/>
              <a:gdLst>
                <a:gd name="T0" fmla="*/ 3 w 74"/>
                <a:gd name="T1" fmla="*/ 381 h 381"/>
                <a:gd name="T2" fmla="*/ 3 w 74"/>
                <a:gd name="T3" fmla="*/ 376 h 381"/>
                <a:gd name="T4" fmla="*/ 2 w 74"/>
                <a:gd name="T5" fmla="*/ 364 h 381"/>
                <a:gd name="T6" fmla="*/ 1 w 74"/>
                <a:gd name="T7" fmla="*/ 319 h 381"/>
                <a:gd name="T8" fmla="*/ 7 w 74"/>
                <a:gd name="T9" fmla="*/ 183 h 381"/>
                <a:gd name="T10" fmla="*/ 12 w 74"/>
                <a:gd name="T11" fmla="*/ 146 h 381"/>
                <a:gd name="T12" fmla="*/ 19 w 74"/>
                <a:gd name="T13" fmla="*/ 111 h 381"/>
                <a:gd name="T14" fmla="*/ 23 w 74"/>
                <a:gd name="T15" fmla="*/ 94 h 381"/>
                <a:gd name="T16" fmla="*/ 28 w 74"/>
                <a:gd name="T17" fmla="*/ 79 h 381"/>
                <a:gd name="T18" fmla="*/ 39 w 74"/>
                <a:gd name="T19" fmla="*/ 51 h 381"/>
                <a:gd name="T20" fmla="*/ 45 w 74"/>
                <a:gd name="T21" fmla="*/ 39 h 381"/>
                <a:gd name="T22" fmla="*/ 51 w 74"/>
                <a:gd name="T23" fmla="*/ 28 h 381"/>
                <a:gd name="T24" fmla="*/ 57 w 74"/>
                <a:gd name="T25" fmla="*/ 19 h 381"/>
                <a:gd name="T26" fmla="*/ 62 w 74"/>
                <a:gd name="T27" fmla="*/ 12 h 381"/>
                <a:gd name="T28" fmla="*/ 71 w 74"/>
                <a:gd name="T29" fmla="*/ 3 h 381"/>
                <a:gd name="T30" fmla="*/ 74 w 74"/>
                <a:gd name="T31" fmla="*/ 0 h 381"/>
                <a:gd name="T32" fmla="*/ 71 w 74"/>
                <a:gd name="T33" fmla="*/ 3 h 381"/>
                <a:gd name="T34" fmla="*/ 63 w 74"/>
                <a:gd name="T35" fmla="*/ 13 h 381"/>
                <a:gd name="T36" fmla="*/ 59 w 74"/>
                <a:gd name="T37" fmla="*/ 21 h 381"/>
                <a:gd name="T38" fmla="*/ 53 w 74"/>
                <a:gd name="T39" fmla="*/ 30 h 381"/>
                <a:gd name="T40" fmla="*/ 48 w 74"/>
                <a:gd name="T41" fmla="*/ 40 h 381"/>
                <a:gd name="T42" fmla="*/ 44 w 74"/>
                <a:gd name="T43" fmla="*/ 52 h 381"/>
                <a:gd name="T44" fmla="*/ 35 w 74"/>
                <a:gd name="T45" fmla="*/ 81 h 381"/>
                <a:gd name="T46" fmla="*/ 32 w 74"/>
                <a:gd name="T47" fmla="*/ 96 h 381"/>
                <a:gd name="T48" fmla="*/ 29 w 74"/>
                <a:gd name="T49" fmla="*/ 113 h 381"/>
                <a:gd name="T50" fmla="*/ 24 w 74"/>
                <a:gd name="T51" fmla="*/ 148 h 381"/>
                <a:gd name="T52" fmla="*/ 22 w 74"/>
                <a:gd name="T53" fmla="*/ 184 h 381"/>
                <a:gd name="T54" fmla="*/ 27 w 74"/>
                <a:gd name="T55" fmla="*/ 317 h 381"/>
                <a:gd name="T56" fmla="*/ 31 w 74"/>
                <a:gd name="T57" fmla="*/ 361 h 381"/>
                <a:gd name="T58" fmla="*/ 33 w 74"/>
                <a:gd name="T59" fmla="*/ 373 h 381"/>
                <a:gd name="T60" fmla="*/ 34 w 74"/>
                <a:gd name="T61" fmla="*/ 377 h 381"/>
                <a:gd name="T62" fmla="*/ 3 w 74"/>
                <a:gd name="T63" fmla="*/ 381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381">
                  <a:moveTo>
                    <a:pt x="3" y="381"/>
                  </a:moveTo>
                  <a:cubicBezTo>
                    <a:pt x="3" y="381"/>
                    <a:pt x="3" y="379"/>
                    <a:pt x="3" y="376"/>
                  </a:cubicBezTo>
                  <a:cubicBezTo>
                    <a:pt x="3" y="373"/>
                    <a:pt x="2" y="369"/>
                    <a:pt x="2" y="364"/>
                  </a:cubicBezTo>
                  <a:cubicBezTo>
                    <a:pt x="2" y="353"/>
                    <a:pt x="1" y="337"/>
                    <a:pt x="1" y="319"/>
                  </a:cubicBezTo>
                  <a:cubicBezTo>
                    <a:pt x="0" y="282"/>
                    <a:pt x="1" y="232"/>
                    <a:pt x="7" y="183"/>
                  </a:cubicBezTo>
                  <a:cubicBezTo>
                    <a:pt x="8" y="170"/>
                    <a:pt x="10" y="158"/>
                    <a:pt x="12" y="146"/>
                  </a:cubicBezTo>
                  <a:cubicBezTo>
                    <a:pt x="14" y="134"/>
                    <a:pt x="17" y="122"/>
                    <a:pt x="19" y="111"/>
                  </a:cubicBezTo>
                  <a:cubicBezTo>
                    <a:pt x="21" y="105"/>
                    <a:pt x="22" y="100"/>
                    <a:pt x="23" y="94"/>
                  </a:cubicBezTo>
                  <a:cubicBezTo>
                    <a:pt x="25" y="89"/>
                    <a:pt x="27" y="84"/>
                    <a:pt x="28" y="79"/>
                  </a:cubicBezTo>
                  <a:cubicBezTo>
                    <a:pt x="32" y="69"/>
                    <a:pt x="35" y="59"/>
                    <a:pt x="39" y="51"/>
                  </a:cubicBezTo>
                  <a:cubicBezTo>
                    <a:pt x="41" y="46"/>
                    <a:pt x="43" y="42"/>
                    <a:pt x="45" y="39"/>
                  </a:cubicBezTo>
                  <a:cubicBezTo>
                    <a:pt x="47" y="35"/>
                    <a:pt x="49" y="31"/>
                    <a:pt x="51" y="28"/>
                  </a:cubicBezTo>
                  <a:cubicBezTo>
                    <a:pt x="53" y="25"/>
                    <a:pt x="55" y="22"/>
                    <a:pt x="57" y="19"/>
                  </a:cubicBezTo>
                  <a:cubicBezTo>
                    <a:pt x="59" y="17"/>
                    <a:pt x="61" y="15"/>
                    <a:pt x="62" y="12"/>
                  </a:cubicBezTo>
                  <a:cubicBezTo>
                    <a:pt x="66" y="8"/>
                    <a:pt x="69" y="5"/>
                    <a:pt x="71" y="3"/>
                  </a:cubicBezTo>
                  <a:cubicBezTo>
                    <a:pt x="73" y="1"/>
                    <a:pt x="74" y="0"/>
                    <a:pt x="74" y="0"/>
                  </a:cubicBezTo>
                  <a:cubicBezTo>
                    <a:pt x="74" y="0"/>
                    <a:pt x="73" y="1"/>
                    <a:pt x="71" y="3"/>
                  </a:cubicBezTo>
                  <a:cubicBezTo>
                    <a:pt x="69" y="6"/>
                    <a:pt x="66" y="9"/>
                    <a:pt x="63" y="13"/>
                  </a:cubicBezTo>
                  <a:cubicBezTo>
                    <a:pt x="62" y="15"/>
                    <a:pt x="60" y="18"/>
                    <a:pt x="59" y="21"/>
                  </a:cubicBezTo>
                  <a:cubicBezTo>
                    <a:pt x="57" y="23"/>
                    <a:pt x="55" y="26"/>
                    <a:pt x="53" y="30"/>
                  </a:cubicBezTo>
                  <a:cubicBezTo>
                    <a:pt x="52" y="33"/>
                    <a:pt x="50" y="37"/>
                    <a:pt x="48" y="40"/>
                  </a:cubicBezTo>
                  <a:cubicBezTo>
                    <a:pt x="47" y="44"/>
                    <a:pt x="45" y="48"/>
                    <a:pt x="44" y="52"/>
                  </a:cubicBezTo>
                  <a:cubicBezTo>
                    <a:pt x="40" y="61"/>
                    <a:pt x="38" y="70"/>
                    <a:pt x="35" y="81"/>
                  </a:cubicBezTo>
                  <a:cubicBezTo>
                    <a:pt x="34" y="86"/>
                    <a:pt x="33" y="91"/>
                    <a:pt x="32" y="96"/>
                  </a:cubicBezTo>
                  <a:cubicBezTo>
                    <a:pt x="31" y="102"/>
                    <a:pt x="30" y="107"/>
                    <a:pt x="29" y="113"/>
                  </a:cubicBezTo>
                  <a:cubicBezTo>
                    <a:pt x="27" y="124"/>
                    <a:pt x="25" y="136"/>
                    <a:pt x="24" y="148"/>
                  </a:cubicBezTo>
                  <a:cubicBezTo>
                    <a:pt x="23" y="160"/>
                    <a:pt x="23" y="172"/>
                    <a:pt x="22" y="184"/>
                  </a:cubicBezTo>
                  <a:cubicBezTo>
                    <a:pt x="20" y="232"/>
                    <a:pt x="23" y="281"/>
                    <a:pt x="27" y="317"/>
                  </a:cubicBezTo>
                  <a:cubicBezTo>
                    <a:pt x="28" y="336"/>
                    <a:pt x="30" y="351"/>
                    <a:pt x="31" y="361"/>
                  </a:cubicBezTo>
                  <a:cubicBezTo>
                    <a:pt x="32" y="366"/>
                    <a:pt x="33" y="370"/>
                    <a:pt x="33" y="373"/>
                  </a:cubicBezTo>
                  <a:cubicBezTo>
                    <a:pt x="34" y="376"/>
                    <a:pt x="34" y="377"/>
                    <a:pt x="34" y="377"/>
                  </a:cubicBezTo>
                  <a:lnTo>
                    <a:pt x="3" y="381"/>
                  </a:lnTo>
                  <a:close/>
                </a:path>
              </a:pathLst>
            </a:custGeom>
            <a:solidFill>
              <a:srgbClr val="FFD01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0" name="Oval 48"/>
            <p:cNvSpPr>
              <a:spLocks noChangeArrowheads="1"/>
            </p:cNvSpPr>
            <p:nvPr userDrawn="1">
              <p:custDataLst>
                <p:tags r:id="rId54"/>
              </p:custDataLst>
            </p:nvPr>
          </p:nvSpPr>
          <p:spPr bwMode="auto">
            <a:xfrm>
              <a:off x="7620072" y="4975225"/>
              <a:ext cx="320675" cy="77787"/>
            </a:xfrm>
            <a:prstGeom prst="ellipse">
              <a:avLst/>
            </a:prstGeom>
            <a:solidFill>
              <a:srgbClr val="C57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1" name="Oval 49"/>
            <p:cNvSpPr>
              <a:spLocks noChangeArrowheads="1"/>
            </p:cNvSpPr>
            <p:nvPr userDrawn="1">
              <p:custDataLst>
                <p:tags r:id="rId55"/>
              </p:custDataLst>
            </p:nvPr>
          </p:nvSpPr>
          <p:spPr bwMode="auto">
            <a:xfrm>
              <a:off x="7493072" y="3787775"/>
              <a:ext cx="600075" cy="938212"/>
            </a:xfrm>
            <a:prstGeom prst="ellipse">
              <a:avLst/>
            </a:prstGeom>
            <a:solidFill>
              <a:srgbClr val="F0587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2" name="Freeform 50"/>
            <p:cNvSpPr/>
            <p:nvPr userDrawn="1">
              <p:custDataLst>
                <p:tags r:id="rId56"/>
              </p:custDataLst>
            </p:nvPr>
          </p:nvSpPr>
          <p:spPr bwMode="auto">
            <a:xfrm>
              <a:off x="7499422" y="3787775"/>
              <a:ext cx="287338" cy="936625"/>
            </a:xfrm>
            <a:custGeom>
              <a:avLst/>
              <a:gdLst>
                <a:gd name="T0" fmla="*/ 452 w 452"/>
                <a:gd name="T1" fmla="*/ 0 h 1479"/>
                <a:gd name="T2" fmla="*/ 0 w 452"/>
                <a:gd name="T3" fmla="*/ 740 h 1479"/>
                <a:gd name="T4" fmla="*/ 452 w 452"/>
                <a:gd name="T5" fmla="*/ 1479 h 1479"/>
                <a:gd name="T6" fmla="*/ 452 w 452"/>
                <a:gd name="T7" fmla="*/ 0 h 1479"/>
              </a:gdLst>
              <a:ahLst/>
              <a:cxnLst>
                <a:cxn ang="0">
                  <a:pos x="T0" y="T1"/>
                </a:cxn>
                <a:cxn ang="0">
                  <a:pos x="T2" y="T3"/>
                </a:cxn>
                <a:cxn ang="0">
                  <a:pos x="T4" y="T5"/>
                </a:cxn>
                <a:cxn ang="0">
                  <a:pos x="T6" y="T7"/>
                </a:cxn>
              </a:cxnLst>
              <a:rect l="0" t="0" r="r" b="b"/>
              <a:pathLst>
                <a:path w="452" h="1479">
                  <a:moveTo>
                    <a:pt x="452" y="0"/>
                  </a:moveTo>
                  <a:cubicBezTo>
                    <a:pt x="200" y="16"/>
                    <a:pt x="0" y="341"/>
                    <a:pt x="0" y="740"/>
                  </a:cubicBezTo>
                  <a:cubicBezTo>
                    <a:pt x="0" y="1139"/>
                    <a:pt x="200" y="1464"/>
                    <a:pt x="452" y="1479"/>
                  </a:cubicBezTo>
                  <a:cubicBezTo>
                    <a:pt x="452" y="0"/>
                    <a:pt x="452" y="0"/>
                    <a:pt x="452" y="0"/>
                  </a:cubicBezTo>
                </a:path>
              </a:pathLst>
            </a:custGeom>
            <a:solidFill>
              <a:srgbClr val="F771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3" name="Freeform 51"/>
            <p:cNvSpPr/>
            <p:nvPr userDrawn="1">
              <p:custDataLst>
                <p:tags r:id="rId57"/>
              </p:custDataLst>
            </p:nvPr>
          </p:nvSpPr>
          <p:spPr bwMode="auto">
            <a:xfrm>
              <a:off x="7743897" y="4354513"/>
              <a:ext cx="49213" cy="663575"/>
            </a:xfrm>
            <a:custGeom>
              <a:avLst/>
              <a:gdLst>
                <a:gd name="T0" fmla="*/ 76 w 76"/>
                <a:gd name="T1" fmla="*/ 1010 h 1048"/>
                <a:gd name="T2" fmla="*/ 38 w 76"/>
                <a:gd name="T3" fmla="*/ 1048 h 1048"/>
                <a:gd name="T4" fmla="*/ 0 w 76"/>
                <a:gd name="T5" fmla="*/ 1010 h 1048"/>
                <a:gd name="T6" fmla="*/ 0 w 76"/>
                <a:gd name="T7" fmla="*/ 38 h 1048"/>
                <a:gd name="T8" fmla="*/ 38 w 76"/>
                <a:gd name="T9" fmla="*/ 0 h 1048"/>
                <a:gd name="T10" fmla="*/ 76 w 76"/>
                <a:gd name="T11" fmla="*/ 38 h 1048"/>
                <a:gd name="T12" fmla="*/ 76 w 76"/>
                <a:gd name="T13" fmla="*/ 1010 h 1048"/>
              </a:gdLst>
              <a:ahLst/>
              <a:cxnLst>
                <a:cxn ang="0">
                  <a:pos x="T0" y="T1"/>
                </a:cxn>
                <a:cxn ang="0">
                  <a:pos x="T2" y="T3"/>
                </a:cxn>
                <a:cxn ang="0">
                  <a:pos x="T4" y="T5"/>
                </a:cxn>
                <a:cxn ang="0">
                  <a:pos x="T6" y="T7"/>
                </a:cxn>
                <a:cxn ang="0">
                  <a:pos x="T8" y="T9"/>
                </a:cxn>
                <a:cxn ang="0">
                  <a:pos x="T10" y="T11"/>
                </a:cxn>
                <a:cxn ang="0">
                  <a:pos x="T12" y="T13"/>
                </a:cxn>
              </a:cxnLst>
              <a:rect l="0" t="0" r="r" b="b"/>
              <a:pathLst>
                <a:path w="76" h="1048">
                  <a:moveTo>
                    <a:pt x="76" y="1010"/>
                  </a:moveTo>
                  <a:cubicBezTo>
                    <a:pt x="76" y="1031"/>
                    <a:pt x="59" y="1048"/>
                    <a:pt x="38" y="1048"/>
                  </a:cubicBezTo>
                  <a:cubicBezTo>
                    <a:pt x="17" y="1048"/>
                    <a:pt x="0" y="1031"/>
                    <a:pt x="0" y="1010"/>
                  </a:cubicBezTo>
                  <a:cubicBezTo>
                    <a:pt x="0" y="38"/>
                    <a:pt x="0" y="38"/>
                    <a:pt x="0" y="38"/>
                  </a:cubicBezTo>
                  <a:cubicBezTo>
                    <a:pt x="0" y="17"/>
                    <a:pt x="17" y="0"/>
                    <a:pt x="38" y="0"/>
                  </a:cubicBezTo>
                  <a:cubicBezTo>
                    <a:pt x="59" y="0"/>
                    <a:pt x="76" y="17"/>
                    <a:pt x="76" y="38"/>
                  </a:cubicBezTo>
                  <a:lnTo>
                    <a:pt x="76" y="1010"/>
                  </a:lnTo>
                  <a:close/>
                </a:path>
              </a:pathLst>
            </a:custGeom>
            <a:solidFill>
              <a:srgbClr val="8E503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4" name="Oval 52"/>
            <p:cNvSpPr>
              <a:spLocks noChangeArrowheads="1"/>
            </p:cNvSpPr>
            <p:nvPr userDrawn="1">
              <p:custDataLst>
                <p:tags r:id="rId58"/>
              </p:custDataLst>
            </p:nvPr>
          </p:nvSpPr>
          <p:spPr bwMode="auto">
            <a:xfrm>
              <a:off x="5492822" y="4859338"/>
              <a:ext cx="304800" cy="73025"/>
            </a:xfrm>
            <a:prstGeom prst="ellipse">
              <a:avLst/>
            </a:prstGeom>
            <a:solidFill>
              <a:srgbClr val="C57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5" name="Oval 53"/>
            <p:cNvSpPr>
              <a:spLocks noChangeArrowheads="1"/>
            </p:cNvSpPr>
            <p:nvPr userDrawn="1">
              <p:custDataLst>
                <p:tags r:id="rId59"/>
              </p:custDataLst>
            </p:nvPr>
          </p:nvSpPr>
          <p:spPr bwMode="auto">
            <a:xfrm>
              <a:off x="5370585" y="3732213"/>
              <a:ext cx="569913" cy="890587"/>
            </a:xfrm>
            <a:prstGeom prst="ellipse">
              <a:avLst/>
            </a:prstGeom>
            <a:solidFill>
              <a:srgbClr val="CC8C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6" name="Freeform 54"/>
            <p:cNvSpPr/>
            <p:nvPr userDrawn="1">
              <p:custDataLst>
                <p:tags r:id="rId60"/>
              </p:custDataLst>
            </p:nvPr>
          </p:nvSpPr>
          <p:spPr bwMode="auto">
            <a:xfrm>
              <a:off x="5376935" y="3732213"/>
              <a:ext cx="273050" cy="889000"/>
            </a:xfrm>
            <a:custGeom>
              <a:avLst/>
              <a:gdLst>
                <a:gd name="T0" fmla="*/ 429 w 429"/>
                <a:gd name="T1" fmla="*/ 0 h 1404"/>
                <a:gd name="T2" fmla="*/ 0 w 429"/>
                <a:gd name="T3" fmla="*/ 702 h 1404"/>
                <a:gd name="T4" fmla="*/ 429 w 429"/>
                <a:gd name="T5" fmla="*/ 1404 h 1404"/>
                <a:gd name="T6" fmla="*/ 429 w 429"/>
                <a:gd name="T7" fmla="*/ 0 h 1404"/>
              </a:gdLst>
              <a:ahLst/>
              <a:cxnLst>
                <a:cxn ang="0">
                  <a:pos x="T0" y="T1"/>
                </a:cxn>
                <a:cxn ang="0">
                  <a:pos x="T2" y="T3"/>
                </a:cxn>
                <a:cxn ang="0">
                  <a:pos x="T4" y="T5"/>
                </a:cxn>
                <a:cxn ang="0">
                  <a:pos x="T6" y="T7"/>
                </a:cxn>
              </a:cxnLst>
              <a:rect l="0" t="0" r="r" b="b"/>
              <a:pathLst>
                <a:path w="429" h="1404">
                  <a:moveTo>
                    <a:pt x="429" y="0"/>
                  </a:moveTo>
                  <a:cubicBezTo>
                    <a:pt x="191" y="15"/>
                    <a:pt x="0" y="324"/>
                    <a:pt x="0" y="702"/>
                  </a:cubicBezTo>
                  <a:cubicBezTo>
                    <a:pt x="0" y="1081"/>
                    <a:pt x="191" y="1389"/>
                    <a:pt x="429" y="1404"/>
                  </a:cubicBezTo>
                  <a:cubicBezTo>
                    <a:pt x="429" y="0"/>
                    <a:pt x="429" y="0"/>
                    <a:pt x="429" y="0"/>
                  </a:cubicBezTo>
                </a:path>
              </a:pathLst>
            </a:custGeom>
            <a:solidFill>
              <a:srgbClr val="E49F9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7" name="Freeform 55"/>
            <p:cNvSpPr/>
            <p:nvPr userDrawn="1">
              <p:custDataLst>
                <p:tags r:id="rId61"/>
              </p:custDataLst>
            </p:nvPr>
          </p:nvSpPr>
          <p:spPr bwMode="auto">
            <a:xfrm>
              <a:off x="5616647" y="4265613"/>
              <a:ext cx="47625" cy="639762"/>
            </a:xfrm>
            <a:custGeom>
              <a:avLst/>
              <a:gdLst>
                <a:gd name="T0" fmla="*/ 76 w 76"/>
                <a:gd name="T1" fmla="*/ 970 h 1008"/>
                <a:gd name="T2" fmla="*/ 38 w 76"/>
                <a:gd name="T3" fmla="*/ 1008 h 1008"/>
                <a:gd name="T4" fmla="*/ 0 w 76"/>
                <a:gd name="T5" fmla="*/ 970 h 1008"/>
                <a:gd name="T6" fmla="*/ 0 w 76"/>
                <a:gd name="T7" fmla="*/ 38 h 1008"/>
                <a:gd name="T8" fmla="*/ 38 w 76"/>
                <a:gd name="T9" fmla="*/ 0 h 1008"/>
                <a:gd name="T10" fmla="*/ 76 w 76"/>
                <a:gd name="T11" fmla="*/ 38 h 1008"/>
                <a:gd name="T12" fmla="*/ 76 w 76"/>
                <a:gd name="T13" fmla="*/ 970 h 1008"/>
              </a:gdLst>
              <a:ahLst/>
              <a:cxnLst>
                <a:cxn ang="0">
                  <a:pos x="T0" y="T1"/>
                </a:cxn>
                <a:cxn ang="0">
                  <a:pos x="T2" y="T3"/>
                </a:cxn>
                <a:cxn ang="0">
                  <a:pos x="T4" y="T5"/>
                </a:cxn>
                <a:cxn ang="0">
                  <a:pos x="T6" y="T7"/>
                </a:cxn>
                <a:cxn ang="0">
                  <a:pos x="T8" y="T9"/>
                </a:cxn>
                <a:cxn ang="0">
                  <a:pos x="T10" y="T11"/>
                </a:cxn>
                <a:cxn ang="0">
                  <a:pos x="T12" y="T13"/>
                </a:cxn>
              </a:cxnLst>
              <a:rect l="0" t="0" r="r" b="b"/>
              <a:pathLst>
                <a:path w="76" h="1007">
                  <a:moveTo>
                    <a:pt x="76" y="970"/>
                  </a:moveTo>
                  <a:cubicBezTo>
                    <a:pt x="76" y="991"/>
                    <a:pt x="59" y="1008"/>
                    <a:pt x="38" y="1008"/>
                  </a:cubicBezTo>
                  <a:cubicBezTo>
                    <a:pt x="17" y="1008"/>
                    <a:pt x="0" y="991"/>
                    <a:pt x="0" y="970"/>
                  </a:cubicBezTo>
                  <a:cubicBezTo>
                    <a:pt x="0" y="38"/>
                    <a:pt x="0" y="38"/>
                    <a:pt x="0" y="38"/>
                  </a:cubicBezTo>
                  <a:cubicBezTo>
                    <a:pt x="0" y="17"/>
                    <a:pt x="17" y="0"/>
                    <a:pt x="38" y="0"/>
                  </a:cubicBezTo>
                  <a:cubicBezTo>
                    <a:pt x="59" y="0"/>
                    <a:pt x="76" y="17"/>
                    <a:pt x="76" y="38"/>
                  </a:cubicBezTo>
                  <a:lnTo>
                    <a:pt x="76" y="970"/>
                  </a:lnTo>
                  <a:close/>
                </a:path>
              </a:pathLst>
            </a:custGeom>
            <a:solidFill>
              <a:srgbClr val="8E503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3" name="Freeform 61"/>
            <p:cNvSpPr/>
            <p:nvPr userDrawn="1">
              <p:custDataLst>
                <p:tags r:id="rId62"/>
              </p:custDataLst>
            </p:nvPr>
          </p:nvSpPr>
          <p:spPr bwMode="auto">
            <a:xfrm>
              <a:off x="6445322" y="4560888"/>
              <a:ext cx="715963" cy="342900"/>
            </a:xfrm>
            <a:custGeom>
              <a:avLst/>
              <a:gdLst>
                <a:gd name="T0" fmla="*/ 1118 w 1124"/>
                <a:gd name="T1" fmla="*/ 541 h 541"/>
                <a:gd name="T2" fmla="*/ 1124 w 1124"/>
                <a:gd name="T3" fmla="*/ 480 h 541"/>
                <a:gd name="T4" fmla="*/ 839 w 1124"/>
                <a:gd name="T5" fmla="*/ 194 h 541"/>
                <a:gd name="T6" fmla="*/ 815 w 1124"/>
                <a:gd name="T7" fmla="*/ 195 h 541"/>
                <a:gd name="T8" fmla="*/ 568 w 1124"/>
                <a:gd name="T9" fmla="*/ 0 h 541"/>
                <a:gd name="T10" fmla="*/ 313 w 1124"/>
                <a:gd name="T11" fmla="*/ 253 h 541"/>
                <a:gd name="T12" fmla="*/ 244 w 1124"/>
                <a:gd name="T13" fmla="*/ 243 h 541"/>
                <a:gd name="T14" fmla="*/ 0 w 1124"/>
                <a:gd name="T15" fmla="*/ 486 h 541"/>
                <a:gd name="T16" fmla="*/ 7 w 1124"/>
                <a:gd name="T17" fmla="*/ 541 h 541"/>
                <a:gd name="T18" fmla="*/ 1118 w 1124"/>
                <a:gd name="T19" fmla="*/ 541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4" h="541">
                  <a:moveTo>
                    <a:pt x="1118" y="541"/>
                  </a:moveTo>
                  <a:cubicBezTo>
                    <a:pt x="1122" y="521"/>
                    <a:pt x="1124" y="501"/>
                    <a:pt x="1124" y="480"/>
                  </a:cubicBezTo>
                  <a:cubicBezTo>
                    <a:pt x="1124" y="327"/>
                    <a:pt x="995" y="191"/>
                    <a:pt x="839" y="194"/>
                  </a:cubicBezTo>
                  <a:cubicBezTo>
                    <a:pt x="831" y="194"/>
                    <a:pt x="823" y="195"/>
                    <a:pt x="815" y="195"/>
                  </a:cubicBezTo>
                  <a:cubicBezTo>
                    <a:pt x="787" y="84"/>
                    <a:pt x="686" y="0"/>
                    <a:pt x="568" y="0"/>
                  </a:cubicBezTo>
                  <a:cubicBezTo>
                    <a:pt x="429" y="0"/>
                    <a:pt x="314" y="115"/>
                    <a:pt x="313" y="253"/>
                  </a:cubicBezTo>
                  <a:cubicBezTo>
                    <a:pt x="291" y="246"/>
                    <a:pt x="268" y="243"/>
                    <a:pt x="244" y="243"/>
                  </a:cubicBezTo>
                  <a:cubicBezTo>
                    <a:pt x="111" y="243"/>
                    <a:pt x="0" y="353"/>
                    <a:pt x="0" y="486"/>
                  </a:cubicBezTo>
                  <a:cubicBezTo>
                    <a:pt x="0" y="505"/>
                    <a:pt x="3" y="523"/>
                    <a:pt x="7" y="541"/>
                  </a:cubicBezTo>
                  <a:cubicBezTo>
                    <a:pt x="1118" y="541"/>
                    <a:pt x="1118" y="541"/>
                    <a:pt x="1118" y="541"/>
                  </a:cubicBezTo>
                </a:path>
              </a:pathLst>
            </a:custGeom>
            <a:solidFill>
              <a:srgbClr val="FFC0A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4" name="Freeform 62"/>
            <p:cNvSpPr/>
            <p:nvPr userDrawn="1">
              <p:custDataLst>
                <p:tags r:id="rId63"/>
              </p:custDataLst>
            </p:nvPr>
          </p:nvSpPr>
          <p:spPr bwMode="auto">
            <a:xfrm>
              <a:off x="6510410" y="4776788"/>
              <a:ext cx="103188" cy="77787"/>
            </a:xfrm>
            <a:custGeom>
              <a:avLst/>
              <a:gdLst>
                <a:gd name="T0" fmla="*/ 80 w 164"/>
                <a:gd name="T1" fmla="*/ 0 h 122"/>
                <a:gd name="T2" fmla="*/ 80 w 164"/>
                <a:gd name="T3" fmla="*/ 122 h 122"/>
                <a:gd name="T4" fmla="*/ 80 w 164"/>
                <a:gd name="T5" fmla="*/ 0 h 122"/>
              </a:gdLst>
              <a:ahLst/>
              <a:cxnLst>
                <a:cxn ang="0">
                  <a:pos x="T0" y="T1"/>
                </a:cxn>
                <a:cxn ang="0">
                  <a:pos x="T2" y="T3"/>
                </a:cxn>
                <a:cxn ang="0">
                  <a:pos x="T4" y="T5"/>
                </a:cxn>
              </a:cxnLst>
              <a:rect l="0" t="0" r="r" b="b"/>
              <a:pathLst>
                <a:path w="164" h="122">
                  <a:moveTo>
                    <a:pt x="80" y="0"/>
                  </a:moveTo>
                  <a:cubicBezTo>
                    <a:pt x="0" y="0"/>
                    <a:pt x="0" y="122"/>
                    <a:pt x="80" y="122"/>
                  </a:cubicBezTo>
                  <a:cubicBezTo>
                    <a:pt x="164" y="122"/>
                    <a:pt x="164" y="0"/>
                    <a:pt x="80" y="0"/>
                  </a:cubicBezTo>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5" name="Freeform 63"/>
            <p:cNvSpPr/>
            <p:nvPr userDrawn="1">
              <p:custDataLst>
                <p:tags r:id="rId64"/>
              </p:custDataLst>
            </p:nvPr>
          </p:nvSpPr>
          <p:spPr bwMode="auto">
            <a:xfrm>
              <a:off x="6685035" y="4770438"/>
              <a:ext cx="88900" cy="96837"/>
            </a:xfrm>
            <a:custGeom>
              <a:avLst/>
              <a:gdLst>
                <a:gd name="T0" fmla="*/ 126 w 140"/>
                <a:gd name="T1" fmla="*/ 35 h 154"/>
                <a:gd name="T2" fmla="*/ 52 w 140"/>
                <a:gd name="T3" fmla="*/ 11 h 154"/>
                <a:gd name="T4" fmla="*/ 23 w 140"/>
                <a:gd name="T5" fmla="*/ 27 h 154"/>
                <a:gd name="T6" fmla="*/ 6 w 140"/>
                <a:gd name="T7" fmla="*/ 90 h 154"/>
                <a:gd name="T8" fmla="*/ 114 w 140"/>
                <a:gd name="T9" fmla="*/ 118 h 154"/>
                <a:gd name="T10" fmla="*/ 126 w 140"/>
                <a:gd name="T11" fmla="*/ 35 h 154"/>
              </a:gdLst>
              <a:ahLst/>
              <a:cxnLst>
                <a:cxn ang="0">
                  <a:pos x="T0" y="T1"/>
                </a:cxn>
                <a:cxn ang="0">
                  <a:pos x="T2" y="T3"/>
                </a:cxn>
                <a:cxn ang="0">
                  <a:pos x="T4" y="T5"/>
                </a:cxn>
                <a:cxn ang="0">
                  <a:pos x="T6" y="T7"/>
                </a:cxn>
                <a:cxn ang="0">
                  <a:pos x="T8" y="T9"/>
                </a:cxn>
                <a:cxn ang="0">
                  <a:pos x="T10" y="T11"/>
                </a:cxn>
              </a:cxnLst>
              <a:rect l="0" t="0" r="r" b="b"/>
              <a:pathLst>
                <a:path w="140" h="154">
                  <a:moveTo>
                    <a:pt x="126" y="35"/>
                  </a:moveTo>
                  <a:cubicBezTo>
                    <a:pt x="112" y="7"/>
                    <a:pt x="78" y="0"/>
                    <a:pt x="52" y="11"/>
                  </a:cubicBezTo>
                  <a:cubicBezTo>
                    <a:pt x="41" y="13"/>
                    <a:pt x="31" y="18"/>
                    <a:pt x="23" y="27"/>
                  </a:cubicBezTo>
                  <a:cubicBezTo>
                    <a:pt x="6" y="43"/>
                    <a:pt x="0" y="68"/>
                    <a:pt x="6" y="90"/>
                  </a:cubicBezTo>
                  <a:cubicBezTo>
                    <a:pt x="19" y="136"/>
                    <a:pt x="80" y="154"/>
                    <a:pt x="114" y="118"/>
                  </a:cubicBezTo>
                  <a:cubicBezTo>
                    <a:pt x="137" y="95"/>
                    <a:pt x="140" y="63"/>
                    <a:pt x="126" y="35"/>
                  </a:cubicBezTo>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6" name="Freeform 64"/>
            <p:cNvSpPr/>
            <p:nvPr userDrawn="1">
              <p:custDataLst>
                <p:tags r:id="rId65"/>
              </p:custDataLst>
            </p:nvPr>
          </p:nvSpPr>
          <p:spPr bwMode="auto">
            <a:xfrm>
              <a:off x="6700910" y="4657725"/>
              <a:ext cx="114300" cy="87312"/>
            </a:xfrm>
            <a:custGeom>
              <a:avLst/>
              <a:gdLst>
                <a:gd name="T0" fmla="*/ 100 w 180"/>
                <a:gd name="T1" fmla="*/ 0 h 139"/>
                <a:gd name="T2" fmla="*/ 100 w 180"/>
                <a:gd name="T3" fmla="*/ 139 h 139"/>
                <a:gd name="T4" fmla="*/ 100 w 180"/>
                <a:gd name="T5" fmla="*/ 0 h 139"/>
              </a:gdLst>
              <a:ahLst/>
              <a:cxnLst>
                <a:cxn ang="0">
                  <a:pos x="T0" y="T1"/>
                </a:cxn>
                <a:cxn ang="0">
                  <a:pos x="T2" y="T3"/>
                </a:cxn>
                <a:cxn ang="0">
                  <a:pos x="T4" y="T5"/>
                </a:cxn>
              </a:cxnLst>
              <a:rect l="0" t="0" r="r" b="b"/>
              <a:pathLst>
                <a:path w="180" h="139">
                  <a:moveTo>
                    <a:pt x="100" y="0"/>
                  </a:moveTo>
                  <a:cubicBezTo>
                    <a:pt x="0" y="0"/>
                    <a:pt x="0" y="139"/>
                    <a:pt x="100" y="139"/>
                  </a:cubicBezTo>
                  <a:cubicBezTo>
                    <a:pt x="180" y="139"/>
                    <a:pt x="180" y="0"/>
                    <a:pt x="100" y="0"/>
                  </a:cubicBezTo>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7" name="Freeform 65"/>
            <p:cNvSpPr/>
            <p:nvPr userDrawn="1">
              <p:custDataLst>
                <p:tags r:id="rId66"/>
              </p:custDataLst>
            </p:nvPr>
          </p:nvSpPr>
          <p:spPr bwMode="auto">
            <a:xfrm>
              <a:off x="6853310" y="4751388"/>
              <a:ext cx="88900" cy="93662"/>
            </a:xfrm>
            <a:custGeom>
              <a:avLst/>
              <a:gdLst>
                <a:gd name="T0" fmla="*/ 123 w 138"/>
                <a:gd name="T1" fmla="*/ 31 h 148"/>
                <a:gd name="T2" fmla="*/ 103 w 138"/>
                <a:gd name="T3" fmla="*/ 13 h 148"/>
                <a:gd name="T4" fmla="*/ 34 w 138"/>
                <a:gd name="T5" fmla="*/ 15 h 148"/>
                <a:gd name="T6" fmla="*/ 9 w 138"/>
                <a:gd name="T7" fmla="*/ 39 h 148"/>
                <a:gd name="T8" fmla="*/ 0 w 138"/>
                <a:gd name="T9" fmla="*/ 74 h 148"/>
                <a:gd name="T10" fmla="*/ 51 w 138"/>
                <a:gd name="T11" fmla="*/ 140 h 148"/>
                <a:gd name="T12" fmla="*/ 128 w 138"/>
                <a:gd name="T13" fmla="*/ 109 h 148"/>
                <a:gd name="T14" fmla="*/ 138 w 138"/>
                <a:gd name="T15" fmla="*/ 74 h 148"/>
                <a:gd name="T16" fmla="*/ 123 w 138"/>
                <a:gd name="T17" fmla="*/ 3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48">
                  <a:moveTo>
                    <a:pt x="123" y="31"/>
                  </a:moveTo>
                  <a:cubicBezTo>
                    <a:pt x="118" y="24"/>
                    <a:pt x="111" y="18"/>
                    <a:pt x="103" y="13"/>
                  </a:cubicBezTo>
                  <a:cubicBezTo>
                    <a:pt x="82" y="3"/>
                    <a:pt x="54" y="0"/>
                    <a:pt x="34" y="15"/>
                  </a:cubicBezTo>
                  <a:cubicBezTo>
                    <a:pt x="24" y="21"/>
                    <a:pt x="16" y="29"/>
                    <a:pt x="9" y="39"/>
                  </a:cubicBezTo>
                  <a:cubicBezTo>
                    <a:pt x="3" y="50"/>
                    <a:pt x="0" y="62"/>
                    <a:pt x="0" y="74"/>
                  </a:cubicBezTo>
                  <a:cubicBezTo>
                    <a:pt x="0" y="104"/>
                    <a:pt x="21" y="132"/>
                    <a:pt x="51" y="140"/>
                  </a:cubicBezTo>
                  <a:cubicBezTo>
                    <a:pt x="80" y="148"/>
                    <a:pt x="113" y="135"/>
                    <a:pt x="128" y="109"/>
                  </a:cubicBezTo>
                  <a:cubicBezTo>
                    <a:pt x="134" y="98"/>
                    <a:pt x="137" y="86"/>
                    <a:pt x="138" y="74"/>
                  </a:cubicBezTo>
                  <a:cubicBezTo>
                    <a:pt x="138" y="60"/>
                    <a:pt x="132" y="43"/>
                    <a:pt x="123" y="31"/>
                  </a:cubicBezTo>
                  <a:close/>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8" name="Freeform 66"/>
            <p:cNvSpPr/>
            <p:nvPr userDrawn="1">
              <p:custDataLst>
                <p:tags r:id="rId67"/>
              </p:custDataLst>
            </p:nvPr>
          </p:nvSpPr>
          <p:spPr bwMode="auto">
            <a:xfrm>
              <a:off x="6975547" y="4775200"/>
              <a:ext cx="114300" cy="82550"/>
            </a:xfrm>
            <a:custGeom>
              <a:avLst/>
              <a:gdLst>
                <a:gd name="T0" fmla="*/ 84 w 180"/>
                <a:gd name="T1" fmla="*/ 0 h 130"/>
                <a:gd name="T2" fmla="*/ 84 w 180"/>
                <a:gd name="T3" fmla="*/ 130 h 130"/>
                <a:gd name="T4" fmla="*/ 84 w 180"/>
                <a:gd name="T5" fmla="*/ 0 h 130"/>
              </a:gdLst>
              <a:ahLst/>
              <a:cxnLst>
                <a:cxn ang="0">
                  <a:pos x="T0" y="T1"/>
                </a:cxn>
                <a:cxn ang="0">
                  <a:pos x="T2" y="T3"/>
                </a:cxn>
                <a:cxn ang="0">
                  <a:pos x="T4" y="T5"/>
                </a:cxn>
              </a:cxnLst>
              <a:rect l="0" t="0" r="r" b="b"/>
              <a:pathLst>
                <a:path w="180" h="130">
                  <a:moveTo>
                    <a:pt x="84" y="0"/>
                  </a:moveTo>
                  <a:cubicBezTo>
                    <a:pt x="0" y="0"/>
                    <a:pt x="0" y="130"/>
                    <a:pt x="84" y="130"/>
                  </a:cubicBezTo>
                  <a:cubicBezTo>
                    <a:pt x="180" y="130"/>
                    <a:pt x="180" y="0"/>
                    <a:pt x="84" y="0"/>
                  </a:cubicBezTo>
                  <a:close/>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9" name="Freeform 67"/>
            <p:cNvSpPr>
              <a:spLocks noEditPoints="1"/>
            </p:cNvSpPr>
            <p:nvPr userDrawn="1">
              <p:custDataLst>
                <p:tags r:id="rId68"/>
              </p:custDataLst>
            </p:nvPr>
          </p:nvSpPr>
          <p:spPr bwMode="auto">
            <a:xfrm>
              <a:off x="6450085" y="4710113"/>
              <a:ext cx="195263" cy="120650"/>
            </a:xfrm>
            <a:custGeom>
              <a:avLst/>
              <a:gdLst>
                <a:gd name="T0" fmla="*/ 236 w 306"/>
                <a:gd name="T1" fmla="*/ 9 h 192"/>
                <a:gd name="T2" fmla="*/ 0 w 306"/>
                <a:gd name="T3" fmla="*/ 192 h 192"/>
                <a:gd name="T4" fmla="*/ 0 w 306"/>
                <a:gd name="T5" fmla="*/ 192 h 192"/>
                <a:gd name="T6" fmla="*/ 236 w 306"/>
                <a:gd name="T7" fmla="*/ 9 h 192"/>
                <a:gd name="T8" fmla="*/ 305 w 306"/>
                <a:gd name="T9" fmla="*/ 19 h 192"/>
                <a:gd name="T10" fmla="*/ 305 w 306"/>
                <a:gd name="T11" fmla="*/ 18 h 192"/>
                <a:gd name="T12" fmla="*/ 305 w 306"/>
                <a:gd name="T13" fmla="*/ 19 h 192"/>
                <a:gd name="T14" fmla="*/ 236 w 306"/>
                <a:gd name="T15" fmla="*/ 9 h 192"/>
                <a:gd name="T16" fmla="*/ 305 w 306"/>
                <a:gd name="T17" fmla="*/ 8 h 192"/>
                <a:gd name="T18" fmla="*/ 305 w 306"/>
                <a:gd name="T19" fmla="*/ 8 h 192"/>
                <a:gd name="T20" fmla="*/ 305 w 306"/>
                <a:gd name="T21" fmla="*/ 8 h 192"/>
                <a:gd name="T22" fmla="*/ 306 w 306"/>
                <a:gd name="T23" fmla="*/ 7 h 192"/>
                <a:gd name="T24" fmla="*/ 305 w 306"/>
                <a:gd name="T25" fmla="*/ 8 h 192"/>
                <a:gd name="T26" fmla="*/ 306 w 306"/>
                <a:gd name="T27" fmla="*/ 7 h 192"/>
                <a:gd name="T28" fmla="*/ 306 w 306"/>
                <a:gd name="T29" fmla="*/ 6 h 192"/>
                <a:gd name="T30" fmla="*/ 306 w 306"/>
                <a:gd name="T31" fmla="*/ 7 h 192"/>
                <a:gd name="T32" fmla="*/ 306 w 306"/>
                <a:gd name="T33" fmla="*/ 6 h 192"/>
                <a:gd name="T34" fmla="*/ 306 w 306"/>
                <a:gd name="T35" fmla="*/ 6 h 192"/>
                <a:gd name="T36" fmla="*/ 306 w 306"/>
                <a:gd name="T37" fmla="*/ 6 h 192"/>
                <a:gd name="T38" fmla="*/ 306 w 306"/>
                <a:gd name="T39" fmla="*/ 6 h 192"/>
                <a:gd name="T40" fmla="*/ 306 w 306"/>
                <a:gd name="T41" fmla="*/ 5 h 192"/>
                <a:gd name="T42" fmla="*/ 306 w 306"/>
                <a:gd name="T43" fmla="*/ 5 h 192"/>
                <a:gd name="T44" fmla="*/ 306 w 306"/>
                <a:gd name="T45" fmla="*/ 5 h 192"/>
                <a:gd name="T46" fmla="*/ 306 w 306"/>
                <a:gd name="T47" fmla="*/ 4 h 192"/>
                <a:gd name="T48" fmla="*/ 306 w 306"/>
                <a:gd name="T49" fmla="*/ 4 h 192"/>
                <a:gd name="T50" fmla="*/ 306 w 306"/>
                <a:gd name="T51" fmla="*/ 4 h 192"/>
                <a:gd name="T52" fmla="*/ 306 w 306"/>
                <a:gd name="T53" fmla="*/ 3 h 192"/>
                <a:gd name="T54" fmla="*/ 306 w 306"/>
                <a:gd name="T55" fmla="*/ 3 h 192"/>
                <a:gd name="T56" fmla="*/ 306 w 306"/>
                <a:gd name="T57" fmla="*/ 3 h 192"/>
                <a:gd name="T58" fmla="*/ 306 w 306"/>
                <a:gd name="T59" fmla="*/ 2 h 192"/>
                <a:gd name="T60" fmla="*/ 306 w 306"/>
                <a:gd name="T61" fmla="*/ 2 h 192"/>
                <a:gd name="T62" fmla="*/ 306 w 306"/>
                <a:gd name="T63" fmla="*/ 2 h 192"/>
                <a:gd name="T64" fmla="*/ 306 w 306"/>
                <a:gd name="T65" fmla="*/ 2 h 192"/>
                <a:gd name="T66" fmla="*/ 306 w 306"/>
                <a:gd name="T67" fmla="*/ 2 h 192"/>
                <a:gd name="T68" fmla="*/ 306 w 306"/>
                <a:gd name="T69" fmla="*/ 2 h 192"/>
                <a:gd name="T70" fmla="*/ 306 w 306"/>
                <a:gd name="T71" fmla="*/ 1 h 192"/>
                <a:gd name="T72" fmla="*/ 306 w 306"/>
                <a:gd name="T73" fmla="*/ 1 h 192"/>
                <a:gd name="T74" fmla="*/ 306 w 306"/>
                <a:gd name="T75" fmla="*/ 1 h 192"/>
                <a:gd name="T76" fmla="*/ 306 w 306"/>
                <a:gd name="T77" fmla="*/ 0 h 192"/>
                <a:gd name="T78" fmla="*/ 306 w 306"/>
                <a:gd name="T79" fmla="*/ 0 h 192"/>
                <a:gd name="T80" fmla="*/ 306 w 306"/>
                <a:gd name="T81"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6" h="192">
                  <a:moveTo>
                    <a:pt x="236" y="9"/>
                  </a:moveTo>
                  <a:cubicBezTo>
                    <a:pt x="124" y="9"/>
                    <a:pt x="27" y="87"/>
                    <a:pt x="0" y="192"/>
                  </a:cubicBezTo>
                  <a:cubicBezTo>
                    <a:pt x="0" y="192"/>
                    <a:pt x="0" y="192"/>
                    <a:pt x="0" y="192"/>
                  </a:cubicBezTo>
                  <a:cubicBezTo>
                    <a:pt x="27" y="87"/>
                    <a:pt x="124" y="9"/>
                    <a:pt x="236" y="9"/>
                  </a:cubicBezTo>
                  <a:cubicBezTo>
                    <a:pt x="260" y="9"/>
                    <a:pt x="283" y="12"/>
                    <a:pt x="305" y="19"/>
                  </a:cubicBezTo>
                  <a:cubicBezTo>
                    <a:pt x="305" y="19"/>
                    <a:pt x="305" y="18"/>
                    <a:pt x="305" y="18"/>
                  </a:cubicBezTo>
                  <a:cubicBezTo>
                    <a:pt x="305" y="18"/>
                    <a:pt x="305" y="19"/>
                    <a:pt x="305" y="19"/>
                  </a:cubicBezTo>
                  <a:cubicBezTo>
                    <a:pt x="283" y="12"/>
                    <a:pt x="260" y="9"/>
                    <a:pt x="236" y="9"/>
                  </a:cubicBezTo>
                  <a:moveTo>
                    <a:pt x="305" y="8"/>
                  </a:moveTo>
                  <a:cubicBezTo>
                    <a:pt x="305" y="8"/>
                    <a:pt x="305" y="8"/>
                    <a:pt x="305" y="8"/>
                  </a:cubicBezTo>
                  <a:cubicBezTo>
                    <a:pt x="305" y="8"/>
                    <a:pt x="305" y="8"/>
                    <a:pt x="305" y="8"/>
                  </a:cubicBezTo>
                  <a:moveTo>
                    <a:pt x="306" y="7"/>
                  </a:moveTo>
                  <a:cubicBezTo>
                    <a:pt x="306" y="7"/>
                    <a:pt x="305" y="7"/>
                    <a:pt x="305" y="8"/>
                  </a:cubicBezTo>
                  <a:cubicBezTo>
                    <a:pt x="305" y="7"/>
                    <a:pt x="306" y="7"/>
                    <a:pt x="306" y="7"/>
                  </a:cubicBezTo>
                  <a:moveTo>
                    <a:pt x="306" y="6"/>
                  </a:moveTo>
                  <a:cubicBezTo>
                    <a:pt x="306" y="6"/>
                    <a:pt x="306" y="7"/>
                    <a:pt x="306" y="7"/>
                  </a:cubicBezTo>
                  <a:cubicBezTo>
                    <a:pt x="306" y="7"/>
                    <a:pt x="306" y="6"/>
                    <a:pt x="306" y="6"/>
                  </a:cubicBezTo>
                  <a:moveTo>
                    <a:pt x="306" y="6"/>
                  </a:moveTo>
                  <a:cubicBezTo>
                    <a:pt x="306" y="6"/>
                    <a:pt x="306" y="6"/>
                    <a:pt x="306" y="6"/>
                  </a:cubicBezTo>
                  <a:cubicBezTo>
                    <a:pt x="306" y="6"/>
                    <a:pt x="306" y="6"/>
                    <a:pt x="306" y="6"/>
                  </a:cubicBezTo>
                  <a:moveTo>
                    <a:pt x="306" y="5"/>
                  </a:moveTo>
                  <a:cubicBezTo>
                    <a:pt x="306" y="5"/>
                    <a:pt x="306" y="5"/>
                    <a:pt x="306" y="5"/>
                  </a:cubicBezTo>
                  <a:cubicBezTo>
                    <a:pt x="306" y="5"/>
                    <a:pt x="306" y="5"/>
                    <a:pt x="306" y="5"/>
                  </a:cubicBezTo>
                  <a:moveTo>
                    <a:pt x="306" y="4"/>
                  </a:moveTo>
                  <a:cubicBezTo>
                    <a:pt x="306" y="4"/>
                    <a:pt x="306" y="4"/>
                    <a:pt x="306" y="4"/>
                  </a:cubicBezTo>
                  <a:cubicBezTo>
                    <a:pt x="306" y="4"/>
                    <a:pt x="306" y="4"/>
                    <a:pt x="306" y="4"/>
                  </a:cubicBezTo>
                  <a:moveTo>
                    <a:pt x="306" y="3"/>
                  </a:moveTo>
                  <a:cubicBezTo>
                    <a:pt x="306" y="3"/>
                    <a:pt x="306" y="3"/>
                    <a:pt x="306" y="3"/>
                  </a:cubicBezTo>
                  <a:cubicBezTo>
                    <a:pt x="306" y="3"/>
                    <a:pt x="306" y="3"/>
                    <a:pt x="306" y="3"/>
                  </a:cubicBezTo>
                  <a:moveTo>
                    <a:pt x="306" y="2"/>
                  </a:moveTo>
                  <a:cubicBezTo>
                    <a:pt x="306" y="2"/>
                    <a:pt x="306" y="2"/>
                    <a:pt x="306" y="2"/>
                  </a:cubicBezTo>
                  <a:cubicBezTo>
                    <a:pt x="306" y="2"/>
                    <a:pt x="306" y="2"/>
                    <a:pt x="306" y="2"/>
                  </a:cubicBezTo>
                  <a:moveTo>
                    <a:pt x="306" y="2"/>
                  </a:moveTo>
                  <a:cubicBezTo>
                    <a:pt x="306" y="2"/>
                    <a:pt x="306" y="2"/>
                    <a:pt x="306" y="2"/>
                  </a:cubicBezTo>
                  <a:cubicBezTo>
                    <a:pt x="306" y="2"/>
                    <a:pt x="306" y="2"/>
                    <a:pt x="306" y="2"/>
                  </a:cubicBezTo>
                  <a:moveTo>
                    <a:pt x="306" y="1"/>
                  </a:moveTo>
                  <a:cubicBezTo>
                    <a:pt x="306" y="1"/>
                    <a:pt x="306" y="1"/>
                    <a:pt x="306" y="1"/>
                  </a:cubicBezTo>
                  <a:cubicBezTo>
                    <a:pt x="306" y="1"/>
                    <a:pt x="306" y="1"/>
                    <a:pt x="306" y="1"/>
                  </a:cubicBezTo>
                  <a:moveTo>
                    <a:pt x="306" y="0"/>
                  </a:moveTo>
                  <a:cubicBezTo>
                    <a:pt x="306" y="0"/>
                    <a:pt x="306" y="0"/>
                    <a:pt x="306" y="0"/>
                  </a:cubicBezTo>
                  <a:cubicBezTo>
                    <a:pt x="306" y="0"/>
                    <a:pt x="306" y="0"/>
                    <a:pt x="306" y="0"/>
                  </a:cubicBezTo>
                </a:path>
              </a:pathLst>
            </a:custGeom>
            <a:solidFill>
              <a:srgbClr val="CCC6E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0" name="Freeform 68"/>
            <p:cNvSpPr>
              <a:spLocks noEditPoints="1"/>
            </p:cNvSpPr>
            <p:nvPr userDrawn="1">
              <p:custDataLst>
                <p:tags r:id="rId69"/>
              </p:custDataLst>
            </p:nvPr>
          </p:nvSpPr>
          <p:spPr bwMode="auto">
            <a:xfrm flipH="1">
              <a:off x="6645347" y="4714875"/>
              <a:ext cx="0" cy="6350"/>
            </a:xfrm>
            <a:custGeom>
              <a:avLst/>
              <a:gdLst>
                <a:gd name="T0" fmla="*/ 8 h 9"/>
                <a:gd name="T1" fmla="*/ 9 h 9"/>
                <a:gd name="T2" fmla="*/ 8 h 9"/>
                <a:gd name="T3" fmla="*/ 8 h 9"/>
                <a:gd name="T4" fmla="*/ 8 h 9"/>
                <a:gd name="T5" fmla="*/ 8 h 9"/>
                <a:gd name="T6" fmla="*/ 7 h 9"/>
                <a:gd name="T7" fmla="*/ 7 h 9"/>
                <a:gd name="T8" fmla="*/ 7 h 9"/>
                <a:gd name="T9" fmla="*/ 6 h 9"/>
                <a:gd name="T10" fmla="*/ 7 h 9"/>
                <a:gd name="T11" fmla="*/ 6 h 9"/>
                <a:gd name="T12" fmla="*/ 5 h 9"/>
                <a:gd name="T13" fmla="*/ 6 h 9"/>
                <a:gd name="T14" fmla="*/ 5 h 9"/>
                <a:gd name="T15" fmla="*/ 4 h 9"/>
                <a:gd name="T16" fmla="*/ 5 h 9"/>
                <a:gd name="T17" fmla="*/ 4 h 9"/>
                <a:gd name="T18" fmla="*/ 4 h 9"/>
                <a:gd name="T19" fmla="*/ 4 h 9"/>
                <a:gd name="T20" fmla="*/ 4 h 9"/>
                <a:gd name="T21" fmla="*/ 0 h 9"/>
                <a:gd name="T22" fmla="*/ 4 h 9"/>
                <a:gd name="T23" fmla="*/ 0 h 9"/>
                <a:gd name="T24" fmla="*/ 0 h 9"/>
                <a:gd name="T25" fmla="*/ 0 h 9"/>
                <a:gd name="T26" fmla="*/ 0 h 9"/>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 ang="0">
                  <a:pos x="0" y="T22"/>
                </a:cxn>
                <a:cxn ang="0">
                  <a:pos x="0" y="T23"/>
                </a:cxn>
                <a:cxn ang="0">
                  <a:pos x="0" y="T24"/>
                </a:cxn>
                <a:cxn ang="0">
                  <a:pos x="0" y="T25"/>
                </a:cxn>
                <a:cxn ang="0">
                  <a:pos x="0" y="T26"/>
                </a:cxn>
              </a:cxnLst>
              <a:rect l="0" t="0" r="r" b="b"/>
              <a:pathLst>
                <a:path h="9">
                  <a:moveTo>
                    <a:pt x="0" y="8"/>
                  </a:moveTo>
                  <a:cubicBezTo>
                    <a:pt x="0" y="9"/>
                    <a:pt x="0" y="9"/>
                    <a:pt x="0" y="9"/>
                  </a:cubicBezTo>
                  <a:cubicBezTo>
                    <a:pt x="0" y="9"/>
                    <a:pt x="0" y="9"/>
                    <a:pt x="0" y="8"/>
                  </a:cubicBezTo>
                  <a:moveTo>
                    <a:pt x="0" y="8"/>
                  </a:moveTo>
                  <a:cubicBezTo>
                    <a:pt x="0" y="8"/>
                    <a:pt x="0" y="8"/>
                    <a:pt x="0" y="8"/>
                  </a:cubicBezTo>
                  <a:cubicBezTo>
                    <a:pt x="0" y="8"/>
                    <a:pt x="0" y="8"/>
                    <a:pt x="0" y="8"/>
                  </a:cubicBezTo>
                  <a:moveTo>
                    <a:pt x="0" y="7"/>
                  </a:moveTo>
                  <a:cubicBezTo>
                    <a:pt x="0" y="7"/>
                    <a:pt x="0" y="7"/>
                    <a:pt x="0" y="7"/>
                  </a:cubicBezTo>
                  <a:cubicBezTo>
                    <a:pt x="0" y="7"/>
                    <a:pt x="0" y="7"/>
                    <a:pt x="0" y="7"/>
                  </a:cubicBezTo>
                  <a:moveTo>
                    <a:pt x="0" y="6"/>
                  </a:moveTo>
                  <a:cubicBezTo>
                    <a:pt x="0" y="6"/>
                    <a:pt x="0" y="6"/>
                    <a:pt x="0" y="7"/>
                  </a:cubicBezTo>
                  <a:cubicBezTo>
                    <a:pt x="0" y="6"/>
                    <a:pt x="0" y="6"/>
                    <a:pt x="0" y="6"/>
                  </a:cubicBezTo>
                  <a:moveTo>
                    <a:pt x="0" y="5"/>
                  </a:moveTo>
                  <a:cubicBezTo>
                    <a:pt x="0" y="5"/>
                    <a:pt x="0" y="6"/>
                    <a:pt x="0" y="6"/>
                  </a:cubicBezTo>
                  <a:cubicBezTo>
                    <a:pt x="0" y="6"/>
                    <a:pt x="0" y="5"/>
                    <a:pt x="0" y="5"/>
                  </a:cubicBezTo>
                  <a:moveTo>
                    <a:pt x="0" y="4"/>
                  </a:moveTo>
                  <a:cubicBezTo>
                    <a:pt x="0" y="5"/>
                    <a:pt x="0" y="5"/>
                    <a:pt x="0" y="5"/>
                  </a:cubicBezTo>
                  <a:cubicBezTo>
                    <a:pt x="0" y="5"/>
                    <a:pt x="0" y="5"/>
                    <a:pt x="0" y="4"/>
                  </a:cubicBezTo>
                  <a:moveTo>
                    <a:pt x="0" y="4"/>
                  </a:moveTo>
                  <a:cubicBezTo>
                    <a:pt x="0" y="4"/>
                    <a:pt x="0" y="4"/>
                    <a:pt x="0" y="4"/>
                  </a:cubicBezTo>
                  <a:cubicBezTo>
                    <a:pt x="0" y="4"/>
                    <a:pt x="0" y="4"/>
                    <a:pt x="0" y="4"/>
                  </a:cubicBezTo>
                  <a:moveTo>
                    <a:pt x="0" y="0"/>
                  </a:moveTo>
                  <a:cubicBezTo>
                    <a:pt x="0" y="1"/>
                    <a:pt x="0" y="2"/>
                    <a:pt x="0" y="4"/>
                  </a:cubicBezTo>
                  <a:cubicBezTo>
                    <a:pt x="0" y="2"/>
                    <a:pt x="0" y="1"/>
                    <a:pt x="0" y="0"/>
                  </a:cubicBezTo>
                  <a:moveTo>
                    <a:pt x="0" y="0"/>
                  </a:moveTo>
                  <a:cubicBezTo>
                    <a:pt x="0" y="0"/>
                    <a:pt x="0" y="0"/>
                    <a:pt x="0" y="0"/>
                  </a:cubicBezTo>
                  <a:cubicBezTo>
                    <a:pt x="0" y="0"/>
                    <a:pt x="0" y="0"/>
                    <a:pt x="0" y="0"/>
                  </a:cubicBezTo>
                </a:path>
              </a:pathLst>
            </a:custGeom>
            <a:solidFill>
              <a:srgbClr val="CCC6E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1" name="Freeform 69"/>
            <p:cNvSpPr>
              <a:spLocks noEditPoints="1"/>
            </p:cNvSpPr>
            <p:nvPr userDrawn="1">
              <p:custDataLst>
                <p:tags r:id="rId70"/>
              </p:custDataLst>
            </p:nvPr>
          </p:nvSpPr>
          <p:spPr bwMode="auto">
            <a:xfrm>
              <a:off x="6445322" y="4564063"/>
              <a:ext cx="336550" cy="339725"/>
            </a:xfrm>
            <a:custGeom>
              <a:avLst/>
              <a:gdLst>
                <a:gd name="T0" fmla="*/ 181 w 528"/>
                <a:gd name="T1" fmla="*/ 337 h 537"/>
                <a:gd name="T2" fmla="*/ 446 w 528"/>
                <a:gd name="T3" fmla="*/ 462 h 537"/>
                <a:gd name="T4" fmla="*/ 399 w 528"/>
                <a:gd name="T5" fmla="*/ 352 h 537"/>
                <a:gd name="T6" fmla="*/ 453 w 528"/>
                <a:gd name="T7" fmla="*/ 331 h 537"/>
                <a:gd name="T8" fmla="*/ 490 w 528"/>
                <a:gd name="T9" fmla="*/ 443 h 537"/>
                <a:gd name="T10" fmla="*/ 528 w 528"/>
                <a:gd name="T11" fmla="*/ 0 h 537"/>
                <a:gd name="T12" fmla="*/ 314 w 528"/>
                <a:gd name="T13" fmla="*/ 230 h 537"/>
                <a:gd name="T14" fmla="*/ 314 w 528"/>
                <a:gd name="T15" fmla="*/ 231 h 537"/>
                <a:gd name="T16" fmla="*/ 314 w 528"/>
                <a:gd name="T17" fmla="*/ 232 h 537"/>
                <a:gd name="T18" fmla="*/ 314 w 528"/>
                <a:gd name="T19" fmla="*/ 232 h 537"/>
                <a:gd name="T20" fmla="*/ 314 w 528"/>
                <a:gd name="T21" fmla="*/ 233 h 537"/>
                <a:gd name="T22" fmla="*/ 314 w 528"/>
                <a:gd name="T23" fmla="*/ 234 h 537"/>
                <a:gd name="T24" fmla="*/ 314 w 528"/>
                <a:gd name="T25" fmla="*/ 235 h 537"/>
                <a:gd name="T26" fmla="*/ 314 w 528"/>
                <a:gd name="T27" fmla="*/ 236 h 537"/>
                <a:gd name="T28" fmla="*/ 314 w 528"/>
                <a:gd name="T29" fmla="*/ 237 h 537"/>
                <a:gd name="T30" fmla="*/ 313 w 528"/>
                <a:gd name="T31" fmla="*/ 238 h 537"/>
                <a:gd name="T32" fmla="*/ 313 w 528"/>
                <a:gd name="T33" fmla="*/ 238 h 537"/>
                <a:gd name="T34" fmla="*/ 313 w 528"/>
                <a:gd name="T35" fmla="*/ 239 h 537"/>
                <a:gd name="T36" fmla="*/ 313 w 528"/>
                <a:gd name="T37" fmla="*/ 243 h 537"/>
                <a:gd name="T38" fmla="*/ 313 w 528"/>
                <a:gd name="T39" fmla="*/ 243 h 537"/>
                <a:gd name="T40" fmla="*/ 313 w 528"/>
                <a:gd name="T41" fmla="*/ 244 h 537"/>
                <a:gd name="T42" fmla="*/ 313 w 528"/>
                <a:gd name="T43" fmla="*/ 245 h 537"/>
                <a:gd name="T44" fmla="*/ 313 w 528"/>
                <a:gd name="T45" fmla="*/ 246 h 537"/>
                <a:gd name="T46" fmla="*/ 313 w 528"/>
                <a:gd name="T47" fmla="*/ 246 h 537"/>
                <a:gd name="T48" fmla="*/ 313 w 528"/>
                <a:gd name="T49" fmla="*/ 247 h 537"/>
                <a:gd name="T50" fmla="*/ 313 w 528"/>
                <a:gd name="T51" fmla="*/ 248 h 537"/>
                <a:gd name="T52" fmla="*/ 313 w 528"/>
                <a:gd name="T53" fmla="*/ 249 h 537"/>
                <a:gd name="T54" fmla="*/ 8 w 528"/>
                <a:gd name="T55" fmla="*/ 422 h 537"/>
                <a:gd name="T56" fmla="*/ 7 w 528"/>
                <a:gd name="T57" fmla="*/ 537 h 537"/>
                <a:gd name="T58" fmla="*/ 528 w 528"/>
                <a:gd name="T59" fmla="*/ 279 h 537"/>
                <a:gd name="T60" fmla="*/ 501 w 528"/>
                <a:gd name="T61" fmla="*/ 147 h 537"/>
                <a:gd name="T62" fmla="*/ 528 w 528"/>
                <a:gd name="T63"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28" h="537">
                  <a:moveTo>
                    <a:pt x="181" y="459"/>
                  </a:moveTo>
                  <a:cubicBezTo>
                    <a:pt x="101" y="459"/>
                    <a:pt x="101" y="337"/>
                    <a:pt x="181" y="337"/>
                  </a:cubicBezTo>
                  <a:cubicBezTo>
                    <a:pt x="265" y="337"/>
                    <a:pt x="265" y="459"/>
                    <a:pt x="181" y="459"/>
                  </a:cubicBezTo>
                  <a:moveTo>
                    <a:pt x="446" y="462"/>
                  </a:moveTo>
                  <a:cubicBezTo>
                    <a:pt x="418" y="462"/>
                    <a:pt x="390" y="444"/>
                    <a:pt x="382" y="415"/>
                  </a:cubicBezTo>
                  <a:cubicBezTo>
                    <a:pt x="376" y="393"/>
                    <a:pt x="382" y="368"/>
                    <a:pt x="399" y="352"/>
                  </a:cubicBezTo>
                  <a:cubicBezTo>
                    <a:pt x="407" y="343"/>
                    <a:pt x="417" y="338"/>
                    <a:pt x="428" y="336"/>
                  </a:cubicBezTo>
                  <a:cubicBezTo>
                    <a:pt x="436" y="332"/>
                    <a:pt x="444" y="331"/>
                    <a:pt x="453" y="331"/>
                  </a:cubicBezTo>
                  <a:cubicBezTo>
                    <a:pt x="472" y="331"/>
                    <a:pt x="492" y="340"/>
                    <a:pt x="502" y="360"/>
                  </a:cubicBezTo>
                  <a:cubicBezTo>
                    <a:pt x="516" y="388"/>
                    <a:pt x="513" y="420"/>
                    <a:pt x="490" y="443"/>
                  </a:cubicBezTo>
                  <a:cubicBezTo>
                    <a:pt x="478" y="456"/>
                    <a:pt x="462" y="462"/>
                    <a:pt x="446" y="462"/>
                  </a:cubicBezTo>
                  <a:moveTo>
                    <a:pt x="528" y="0"/>
                  </a:moveTo>
                  <a:cubicBezTo>
                    <a:pt x="414" y="18"/>
                    <a:pt x="324" y="114"/>
                    <a:pt x="314" y="230"/>
                  </a:cubicBezTo>
                  <a:cubicBezTo>
                    <a:pt x="314" y="230"/>
                    <a:pt x="314" y="230"/>
                    <a:pt x="314" y="230"/>
                  </a:cubicBezTo>
                  <a:cubicBezTo>
                    <a:pt x="314" y="230"/>
                    <a:pt x="314" y="231"/>
                    <a:pt x="314" y="231"/>
                  </a:cubicBezTo>
                  <a:cubicBezTo>
                    <a:pt x="314" y="231"/>
                    <a:pt x="314" y="231"/>
                    <a:pt x="314" y="231"/>
                  </a:cubicBezTo>
                  <a:cubicBezTo>
                    <a:pt x="314" y="231"/>
                    <a:pt x="314" y="231"/>
                    <a:pt x="314" y="232"/>
                  </a:cubicBezTo>
                  <a:cubicBezTo>
                    <a:pt x="314" y="232"/>
                    <a:pt x="314" y="232"/>
                    <a:pt x="314" y="232"/>
                  </a:cubicBezTo>
                  <a:cubicBezTo>
                    <a:pt x="314" y="232"/>
                    <a:pt x="314" y="232"/>
                    <a:pt x="314" y="232"/>
                  </a:cubicBezTo>
                  <a:cubicBezTo>
                    <a:pt x="314" y="232"/>
                    <a:pt x="314" y="232"/>
                    <a:pt x="314" y="232"/>
                  </a:cubicBezTo>
                  <a:cubicBezTo>
                    <a:pt x="314" y="233"/>
                    <a:pt x="314" y="233"/>
                    <a:pt x="314" y="233"/>
                  </a:cubicBezTo>
                  <a:cubicBezTo>
                    <a:pt x="314" y="233"/>
                    <a:pt x="314" y="233"/>
                    <a:pt x="314" y="233"/>
                  </a:cubicBezTo>
                  <a:cubicBezTo>
                    <a:pt x="314" y="233"/>
                    <a:pt x="314" y="234"/>
                    <a:pt x="314" y="234"/>
                  </a:cubicBezTo>
                  <a:cubicBezTo>
                    <a:pt x="314" y="234"/>
                    <a:pt x="314" y="234"/>
                    <a:pt x="314" y="234"/>
                  </a:cubicBezTo>
                  <a:cubicBezTo>
                    <a:pt x="314" y="235"/>
                    <a:pt x="314" y="235"/>
                    <a:pt x="314" y="235"/>
                  </a:cubicBezTo>
                  <a:cubicBezTo>
                    <a:pt x="314" y="235"/>
                    <a:pt x="314" y="235"/>
                    <a:pt x="314" y="235"/>
                  </a:cubicBezTo>
                  <a:cubicBezTo>
                    <a:pt x="314" y="235"/>
                    <a:pt x="314" y="235"/>
                    <a:pt x="314" y="236"/>
                  </a:cubicBezTo>
                  <a:cubicBezTo>
                    <a:pt x="314" y="236"/>
                    <a:pt x="314" y="236"/>
                    <a:pt x="314" y="236"/>
                  </a:cubicBezTo>
                  <a:cubicBezTo>
                    <a:pt x="314" y="236"/>
                    <a:pt x="314" y="236"/>
                    <a:pt x="314" y="236"/>
                  </a:cubicBezTo>
                  <a:cubicBezTo>
                    <a:pt x="314" y="236"/>
                    <a:pt x="314" y="237"/>
                    <a:pt x="314" y="237"/>
                  </a:cubicBezTo>
                  <a:cubicBezTo>
                    <a:pt x="314" y="237"/>
                    <a:pt x="314" y="237"/>
                    <a:pt x="314" y="237"/>
                  </a:cubicBezTo>
                  <a:cubicBezTo>
                    <a:pt x="314" y="237"/>
                    <a:pt x="313" y="237"/>
                    <a:pt x="313" y="238"/>
                  </a:cubicBezTo>
                  <a:cubicBezTo>
                    <a:pt x="313" y="238"/>
                    <a:pt x="313" y="238"/>
                    <a:pt x="313" y="238"/>
                  </a:cubicBezTo>
                  <a:cubicBezTo>
                    <a:pt x="313" y="238"/>
                    <a:pt x="313" y="238"/>
                    <a:pt x="313" y="238"/>
                  </a:cubicBezTo>
                  <a:cubicBezTo>
                    <a:pt x="313" y="238"/>
                    <a:pt x="313" y="239"/>
                    <a:pt x="313" y="239"/>
                  </a:cubicBezTo>
                  <a:cubicBezTo>
                    <a:pt x="313" y="239"/>
                    <a:pt x="313" y="239"/>
                    <a:pt x="313" y="239"/>
                  </a:cubicBezTo>
                  <a:cubicBezTo>
                    <a:pt x="313" y="239"/>
                    <a:pt x="313" y="239"/>
                    <a:pt x="313" y="239"/>
                  </a:cubicBezTo>
                  <a:cubicBezTo>
                    <a:pt x="313" y="240"/>
                    <a:pt x="313" y="241"/>
                    <a:pt x="313" y="243"/>
                  </a:cubicBezTo>
                  <a:cubicBezTo>
                    <a:pt x="313" y="243"/>
                    <a:pt x="313" y="243"/>
                    <a:pt x="313" y="243"/>
                  </a:cubicBezTo>
                  <a:cubicBezTo>
                    <a:pt x="313" y="243"/>
                    <a:pt x="313" y="243"/>
                    <a:pt x="313" y="243"/>
                  </a:cubicBezTo>
                  <a:cubicBezTo>
                    <a:pt x="313" y="243"/>
                    <a:pt x="313" y="243"/>
                    <a:pt x="313" y="243"/>
                  </a:cubicBezTo>
                  <a:cubicBezTo>
                    <a:pt x="313" y="244"/>
                    <a:pt x="313" y="244"/>
                    <a:pt x="313" y="244"/>
                  </a:cubicBezTo>
                  <a:cubicBezTo>
                    <a:pt x="313" y="244"/>
                    <a:pt x="313" y="244"/>
                    <a:pt x="313" y="244"/>
                  </a:cubicBezTo>
                  <a:cubicBezTo>
                    <a:pt x="313" y="244"/>
                    <a:pt x="313" y="245"/>
                    <a:pt x="313" y="245"/>
                  </a:cubicBezTo>
                  <a:cubicBezTo>
                    <a:pt x="313" y="245"/>
                    <a:pt x="313" y="245"/>
                    <a:pt x="313" y="245"/>
                  </a:cubicBezTo>
                  <a:cubicBezTo>
                    <a:pt x="313" y="245"/>
                    <a:pt x="313" y="245"/>
                    <a:pt x="313" y="246"/>
                  </a:cubicBezTo>
                  <a:cubicBezTo>
                    <a:pt x="313" y="246"/>
                    <a:pt x="313" y="246"/>
                    <a:pt x="313" y="246"/>
                  </a:cubicBezTo>
                  <a:cubicBezTo>
                    <a:pt x="313" y="246"/>
                    <a:pt x="313" y="246"/>
                    <a:pt x="313" y="246"/>
                  </a:cubicBezTo>
                  <a:cubicBezTo>
                    <a:pt x="313" y="246"/>
                    <a:pt x="313" y="247"/>
                    <a:pt x="313" y="247"/>
                  </a:cubicBezTo>
                  <a:cubicBezTo>
                    <a:pt x="313" y="247"/>
                    <a:pt x="313" y="247"/>
                    <a:pt x="313" y="247"/>
                  </a:cubicBezTo>
                  <a:cubicBezTo>
                    <a:pt x="313" y="247"/>
                    <a:pt x="313" y="247"/>
                    <a:pt x="313" y="247"/>
                  </a:cubicBezTo>
                  <a:cubicBezTo>
                    <a:pt x="313" y="248"/>
                    <a:pt x="313" y="248"/>
                    <a:pt x="313" y="248"/>
                  </a:cubicBezTo>
                  <a:cubicBezTo>
                    <a:pt x="313" y="248"/>
                    <a:pt x="313" y="248"/>
                    <a:pt x="313" y="248"/>
                  </a:cubicBezTo>
                  <a:cubicBezTo>
                    <a:pt x="313" y="248"/>
                    <a:pt x="313" y="249"/>
                    <a:pt x="313" y="249"/>
                  </a:cubicBezTo>
                  <a:cubicBezTo>
                    <a:pt x="291" y="242"/>
                    <a:pt x="268" y="239"/>
                    <a:pt x="244" y="239"/>
                  </a:cubicBezTo>
                  <a:cubicBezTo>
                    <a:pt x="132" y="239"/>
                    <a:pt x="35" y="317"/>
                    <a:pt x="8" y="422"/>
                  </a:cubicBezTo>
                  <a:cubicBezTo>
                    <a:pt x="3" y="441"/>
                    <a:pt x="0" y="461"/>
                    <a:pt x="0" y="482"/>
                  </a:cubicBezTo>
                  <a:cubicBezTo>
                    <a:pt x="0" y="501"/>
                    <a:pt x="3" y="519"/>
                    <a:pt x="7" y="537"/>
                  </a:cubicBezTo>
                  <a:cubicBezTo>
                    <a:pt x="528" y="537"/>
                    <a:pt x="528" y="537"/>
                    <a:pt x="528" y="537"/>
                  </a:cubicBezTo>
                  <a:cubicBezTo>
                    <a:pt x="528" y="279"/>
                    <a:pt x="528" y="279"/>
                    <a:pt x="528" y="279"/>
                  </a:cubicBezTo>
                  <a:cubicBezTo>
                    <a:pt x="521" y="283"/>
                    <a:pt x="512" y="286"/>
                    <a:pt x="501" y="286"/>
                  </a:cubicBezTo>
                  <a:cubicBezTo>
                    <a:pt x="401" y="286"/>
                    <a:pt x="401" y="147"/>
                    <a:pt x="501" y="147"/>
                  </a:cubicBezTo>
                  <a:cubicBezTo>
                    <a:pt x="512" y="147"/>
                    <a:pt x="521" y="150"/>
                    <a:pt x="528" y="154"/>
                  </a:cubicBezTo>
                  <a:cubicBezTo>
                    <a:pt x="528" y="0"/>
                    <a:pt x="528" y="0"/>
                    <a:pt x="528" y="0"/>
                  </a:cubicBezTo>
                </a:path>
              </a:pathLst>
            </a:custGeom>
            <a:solidFill>
              <a:srgbClr val="FFDDD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2" name="Freeform 70"/>
            <p:cNvSpPr/>
            <p:nvPr userDrawn="1">
              <p:custDataLst>
                <p:tags r:id="rId71"/>
              </p:custDataLst>
            </p:nvPr>
          </p:nvSpPr>
          <p:spPr bwMode="auto">
            <a:xfrm>
              <a:off x="6510410" y="4776788"/>
              <a:ext cx="103188" cy="77787"/>
            </a:xfrm>
            <a:custGeom>
              <a:avLst/>
              <a:gdLst>
                <a:gd name="T0" fmla="*/ 80 w 164"/>
                <a:gd name="T1" fmla="*/ 0 h 122"/>
                <a:gd name="T2" fmla="*/ 80 w 164"/>
                <a:gd name="T3" fmla="*/ 122 h 122"/>
                <a:gd name="T4" fmla="*/ 80 w 164"/>
                <a:gd name="T5" fmla="*/ 0 h 122"/>
              </a:gdLst>
              <a:ahLst/>
              <a:cxnLst>
                <a:cxn ang="0">
                  <a:pos x="T0" y="T1"/>
                </a:cxn>
                <a:cxn ang="0">
                  <a:pos x="T2" y="T3"/>
                </a:cxn>
                <a:cxn ang="0">
                  <a:pos x="T4" y="T5"/>
                </a:cxn>
              </a:cxnLst>
              <a:rect l="0" t="0" r="r" b="b"/>
              <a:pathLst>
                <a:path w="164" h="122">
                  <a:moveTo>
                    <a:pt x="80" y="0"/>
                  </a:moveTo>
                  <a:cubicBezTo>
                    <a:pt x="0" y="0"/>
                    <a:pt x="0" y="122"/>
                    <a:pt x="80" y="122"/>
                  </a:cubicBezTo>
                  <a:cubicBezTo>
                    <a:pt x="164" y="122"/>
                    <a:pt x="164" y="0"/>
                    <a:pt x="80" y="0"/>
                  </a:cubicBezTo>
                </a:path>
              </a:pathLst>
            </a:custGeom>
            <a:solidFill>
              <a:srgbClr val="FFB29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3" name="Freeform 71"/>
            <p:cNvSpPr/>
            <p:nvPr userDrawn="1">
              <p:custDataLst>
                <p:tags r:id="rId72"/>
              </p:custDataLst>
            </p:nvPr>
          </p:nvSpPr>
          <p:spPr bwMode="auto">
            <a:xfrm>
              <a:off x="6685035" y="4773613"/>
              <a:ext cx="88900" cy="82550"/>
            </a:xfrm>
            <a:custGeom>
              <a:avLst/>
              <a:gdLst>
                <a:gd name="T0" fmla="*/ 77 w 140"/>
                <a:gd name="T1" fmla="*/ 0 h 131"/>
                <a:gd name="T2" fmla="*/ 52 w 140"/>
                <a:gd name="T3" fmla="*/ 5 h 131"/>
                <a:gd name="T4" fmla="*/ 23 w 140"/>
                <a:gd name="T5" fmla="*/ 21 h 131"/>
                <a:gd name="T6" fmla="*/ 6 w 140"/>
                <a:gd name="T7" fmla="*/ 84 h 131"/>
                <a:gd name="T8" fmla="*/ 70 w 140"/>
                <a:gd name="T9" fmla="*/ 131 h 131"/>
                <a:gd name="T10" fmla="*/ 114 w 140"/>
                <a:gd name="T11" fmla="*/ 112 h 131"/>
                <a:gd name="T12" fmla="*/ 126 w 140"/>
                <a:gd name="T13" fmla="*/ 29 h 131"/>
                <a:gd name="T14" fmla="*/ 77 w 140"/>
                <a:gd name="T15" fmla="*/ 0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 h="131">
                  <a:moveTo>
                    <a:pt x="77" y="0"/>
                  </a:moveTo>
                  <a:cubicBezTo>
                    <a:pt x="68" y="0"/>
                    <a:pt x="60" y="1"/>
                    <a:pt x="52" y="5"/>
                  </a:cubicBezTo>
                  <a:cubicBezTo>
                    <a:pt x="41" y="7"/>
                    <a:pt x="31" y="12"/>
                    <a:pt x="23" y="21"/>
                  </a:cubicBezTo>
                  <a:cubicBezTo>
                    <a:pt x="6" y="37"/>
                    <a:pt x="0" y="62"/>
                    <a:pt x="6" y="84"/>
                  </a:cubicBezTo>
                  <a:cubicBezTo>
                    <a:pt x="14" y="113"/>
                    <a:pt x="42" y="131"/>
                    <a:pt x="70" y="131"/>
                  </a:cubicBezTo>
                  <a:cubicBezTo>
                    <a:pt x="86" y="131"/>
                    <a:pt x="102" y="125"/>
                    <a:pt x="114" y="112"/>
                  </a:cubicBezTo>
                  <a:cubicBezTo>
                    <a:pt x="137" y="89"/>
                    <a:pt x="140" y="57"/>
                    <a:pt x="126" y="29"/>
                  </a:cubicBezTo>
                  <a:cubicBezTo>
                    <a:pt x="116" y="9"/>
                    <a:pt x="96" y="0"/>
                    <a:pt x="77" y="0"/>
                  </a:cubicBezTo>
                </a:path>
              </a:pathLst>
            </a:custGeom>
            <a:solidFill>
              <a:srgbClr val="FFB29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4" name="Freeform 72"/>
            <p:cNvSpPr/>
            <p:nvPr userDrawn="1">
              <p:custDataLst>
                <p:tags r:id="rId73"/>
              </p:custDataLst>
            </p:nvPr>
          </p:nvSpPr>
          <p:spPr bwMode="auto">
            <a:xfrm>
              <a:off x="6700910" y="4657725"/>
              <a:ext cx="80963" cy="87312"/>
            </a:xfrm>
            <a:custGeom>
              <a:avLst/>
              <a:gdLst>
                <a:gd name="T0" fmla="*/ 100 w 127"/>
                <a:gd name="T1" fmla="*/ 0 h 139"/>
                <a:gd name="T2" fmla="*/ 100 w 127"/>
                <a:gd name="T3" fmla="*/ 139 h 139"/>
                <a:gd name="T4" fmla="*/ 127 w 127"/>
                <a:gd name="T5" fmla="*/ 132 h 139"/>
                <a:gd name="T6" fmla="*/ 127 w 127"/>
                <a:gd name="T7" fmla="*/ 7 h 139"/>
                <a:gd name="T8" fmla="*/ 100 w 127"/>
                <a:gd name="T9" fmla="*/ 0 h 139"/>
              </a:gdLst>
              <a:ahLst/>
              <a:cxnLst>
                <a:cxn ang="0">
                  <a:pos x="T0" y="T1"/>
                </a:cxn>
                <a:cxn ang="0">
                  <a:pos x="T2" y="T3"/>
                </a:cxn>
                <a:cxn ang="0">
                  <a:pos x="T4" y="T5"/>
                </a:cxn>
                <a:cxn ang="0">
                  <a:pos x="T6" y="T7"/>
                </a:cxn>
                <a:cxn ang="0">
                  <a:pos x="T8" y="T9"/>
                </a:cxn>
              </a:cxnLst>
              <a:rect l="0" t="0" r="r" b="b"/>
              <a:pathLst>
                <a:path w="127" h="139">
                  <a:moveTo>
                    <a:pt x="100" y="0"/>
                  </a:moveTo>
                  <a:cubicBezTo>
                    <a:pt x="0" y="0"/>
                    <a:pt x="0" y="139"/>
                    <a:pt x="100" y="139"/>
                  </a:cubicBezTo>
                  <a:cubicBezTo>
                    <a:pt x="111" y="139"/>
                    <a:pt x="120" y="136"/>
                    <a:pt x="127" y="132"/>
                  </a:cubicBezTo>
                  <a:cubicBezTo>
                    <a:pt x="127" y="7"/>
                    <a:pt x="127" y="7"/>
                    <a:pt x="127" y="7"/>
                  </a:cubicBezTo>
                  <a:cubicBezTo>
                    <a:pt x="120" y="3"/>
                    <a:pt x="111" y="0"/>
                    <a:pt x="100" y="0"/>
                  </a:cubicBezTo>
                </a:path>
              </a:pathLst>
            </a:custGeom>
            <a:solidFill>
              <a:srgbClr val="FFB29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6" name="Oval 74"/>
            <p:cNvSpPr>
              <a:spLocks noChangeArrowheads="1"/>
            </p:cNvSpPr>
            <p:nvPr userDrawn="1">
              <p:custDataLst>
                <p:tags r:id="rId74"/>
              </p:custDataLst>
            </p:nvPr>
          </p:nvSpPr>
          <p:spPr bwMode="auto">
            <a:xfrm>
              <a:off x="5845247" y="4006850"/>
              <a:ext cx="649288" cy="647700"/>
            </a:xfrm>
            <a:prstGeom prst="ellipse">
              <a:avLst/>
            </a:pr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7" name="Freeform 75"/>
            <p:cNvSpPr/>
            <p:nvPr userDrawn="1">
              <p:custDataLst>
                <p:tags r:id="rId75"/>
              </p:custDataLst>
            </p:nvPr>
          </p:nvSpPr>
          <p:spPr bwMode="auto">
            <a:xfrm>
              <a:off x="5845247" y="4006850"/>
              <a:ext cx="314325" cy="647700"/>
            </a:xfrm>
            <a:custGeom>
              <a:avLst/>
              <a:gdLst>
                <a:gd name="T0" fmla="*/ 495 w 495"/>
                <a:gd name="T1" fmla="*/ 0 h 1020"/>
                <a:gd name="T2" fmla="*/ 0 w 495"/>
                <a:gd name="T3" fmla="*/ 510 h 1020"/>
                <a:gd name="T4" fmla="*/ 495 w 495"/>
                <a:gd name="T5" fmla="*/ 1020 h 1020"/>
                <a:gd name="T6" fmla="*/ 495 w 495"/>
                <a:gd name="T7" fmla="*/ 0 h 1020"/>
              </a:gdLst>
              <a:ahLst/>
              <a:cxnLst>
                <a:cxn ang="0">
                  <a:pos x="T0" y="T1"/>
                </a:cxn>
                <a:cxn ang="0">
                  <a:pos x="T2" y="T3"/>
                </a:cxn>
                <a:cxn ang="0">
                  <a:pos x="T4" y="T5"/>
                </a:cxn>
                <a:cxn ang="0">
                  <a:pos x="T6" y="T7"/>
                </a:cxn>
              </a:cxnLst>
              <a:rect l="0" t="0" r="r" b="b"/>
              <a:pathLst>
                <a:path w="495" h="1020">
                  <a:moveTo>
                    <a:pt x="495" y="0"/>
                  </a:moveTo>
                  <a:cubicBezTo>
                    <a:pt x="220" y="8"/>
                    <a:pt x="0" y="233"/>
                    <a:pt x="0" y="510"/>
                  </a:cubicBezTo>
                  <a:cubicBezTo>
                    <a:pt x="0" y="787"/>
                    <a:pt x="220" y="1012"/>
                    <a:pt x="495" y="1020"/>
                  </a:cubicBezTo>
                  <a:cubicBezTo>
                    <a:pt x="495" y="0"/>
                    <a:pt x="495" y="0"/>
                    <a:pt x="495" y="0"/>
                  </a:cubicBezTo>
                </a:path>
              </a:pathLst>
            </a:cu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8" name="Oval 76"/>
            <p:cNvSpPr>
              <a:spLocks noChangeArrowheads="1"/>
            </p:cNvSpPr>
            <p:nvPr userDrawn="1">
              <p:custDataLst>
                <p:tags r:id="rId76"/>
              </p:custDataLst>
            </p:nvPr>
          </p:nvSpPr>
          <p:spPr bwMode="auto">
            <a:xfrm>
              <a:off x="5845247" y="4006850"/>
              <a:ext cx="649288" cy="647700"/>
            </a:xfrm>
            <a:prstGeom prst="ellipse">
              <a:avLst/>
            </a:prstGeom>
            <a:solidFill>
              <a:srgbClr val="FF7C6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9" name="Freeform 77"/>
            <p:cNvSpPr>
              <a:spLocks noEditPoints="1"/>
            </p:cNvSpPr>
            <p:nvPr userDrawn="1">
              <p:custDataLst>
                <p:tags r:id="rId77"/>
              </p:custDataLst>
            </p:nvPr>
          </p:nvSpPr>
          <p:spPr bwMode="auto">
            <a:xfrm flipH="1">
              <a:off x="5845247" y="4303713"/>
              <a:ext cx="0" cy="47625"/>
            </a:xfrm>
            <a:custGeom>
              <a:avLst/>
              <a:gdLst>
                <a:gd name="T0" fmla="*/ 1 w 1"/>
                <a:gd name="T1" fmla="*/ 73 h 74"/>
                <a:gd name="T2" fmla="*/ 0 w 1"/>
                <a:gd name="T3" fmla="*/ 72 h 74"/>
                <a:gd name="T4" fmla="*/ 0 w 1"/>
                <a:gd name="T5" fmla="*/ 71 h 74"/>
                <a:gd name="T6" fmla="*/ 0 w 1"/>
                <a:gd name="T7" fmla="*/ 69 h 74"/>
                <a:gd name="T8" fmla="*/ 0 w 1"/>
                <a:gd name="T9" fmla="*/ 68 h 74"/>
                <a:gd name="T10" fmla="*/ 0 w 1"/>
                <a:gd name="T11" fmla="*/ 67 h 74"/>
                <a:gd name="T12" fmla="*/ 0 w 1"/>
                <a:gd name="T13" fmla="*/ 65 h 74"/>
                <a:gd name="T14" fmla="*/ 0 w 1"/>
                <a:gd name="T15" fmla="*/ 64 h 74"/>
                <a:gd name="T16" fmla="*/ 0 w 1"/>
                <a:gd name="T17" fmla="*/ 63 h 74"/>
                <a:gd name="T18" fmla="*/ 0 w 1"/>
                <a:gd name="T19" fmla="*/ 61 h 74"/>
                <a:gd name="T20" fmla="*/ 0 w 1"/>
                <a:gd name="T21" fmla="*/ 59 h 74"/>
                <a:gd name="T22" fmla="*/ 0 w 1"/>
                <a:gd name="T23" fmla="*/ 59 h 74"/>
                <a:gd name="T24" fmla="*/ 0 w 1"/>
                <a:gd name="T25" fmla="*/ 57 h 74"/>
                <a:gd name="T26" fmla="*/ 0 w 1"/>
                <a:gd name="T27" fmla="*/ 55 h 74"/>
                <a:gd name="T28" fmla="*/ 0 w 1"/>
                <a:gd name="T29" fmla="*/ 55 h 74"/>
                <a:gd name="T30" fmla="*/ 0 w 1"/>
                <a:gd name="T31" fmla="*/ 53 h 74"/>
                <a:gd name="T32" fmla="*/ 0 w 1"/>
                <a:gd name="T33" fmla="*/ 51 h 74"/>
                <a:gd name="T34" fmla="*/ 0 w 1"/>
                <a:gd name="T35" fmla="*/ 50 h 74"/>
                <a:gd name="T36" fmla="*/ 0 w 1"/>
                <a:gd name="T37" fmla="*/ 49 h 74"/>
                <a:gd name="T38" fmla="*/ 0 w 1"/>
                <a:gd name="T39" fmla="*/ 47 h 74"/>
                <a:gd name="T40" fmla="*/ 0 w 1"/>
                <a:gd name="T41" fmla="*/ 46 h 74"/>
                <a:gd name="T42" fmla="*/ 0 w 1"/>
                <a:gd name="T43" fmla="*/ 45 h 74"/>
                <a:gd name="T44" fmla="*/ 0 w 1"/>
                <a:gd name="T45" fmla="*/ 43 h 74"/>
                <a:gd name="T46" fmla="*/ 0 w 1"/>
                <a:gd name="T47" fmla="*/ 42 h 74"/>
                <a:gd name="T48" fmla="*/ 0 w 1"/>
                <a:gd name="T49" fmla="*/ 40 h 74"/>
                <a:gd name="T50" fmla="*/ 0 w 1"/>
                <a:gd name="T51" fmla="*/ 39 h 74"/>
                <a:gd name="T52" fmla="*/ 0 w 1"/>
                <a:gd name="T53" fmla="*/ 38 h 74"/>
                <a:gd name="T54" fmla="*/ 0 w 1"/>
                <a:gd name="T55" fmla="*/ 36 h 74"/>
                <a:gd name="T56" fmla="*/ 0 w 1"/>
                <a:gd name="T57" fmla="*/ 35 h 74"/>
                <a:gd name="T58" fmla="*/ 0 w 1"/>
                <a:gd name="T59" fmla="*/ 34 h 74"/>
                <a:gd name="T60" fmla="*/ 0 w 1"/>
                <a:gd name="T61" fmla="*/ 32 h 74"/>
                <a:gd name="T62" fmla="*/ 0 w 1"/>
                <a:gd name="T63" fmla="*/ 31 h 74"/>
                <a:gd name="T64" fmla="*/ 0 w 1"/>
                <a:gd name="T65" fmla="*/ 30 h 74"/>
                <a:gd name="T66" fmla="*/ 0 w 1"/>
                <a:gd name="T67" fmla="*/ 28 h 74"/>
                <a:gd name="T68" fmla="*/ 0 w 1"/>
                <a:gd name="T69" fmla="*/ 27 h 74"/>
                <a:gd name="T70" fmla="*/ 0 w 1"/>
                <a:gd name="T71" fmla="*/ 26 h 74"/>
                <a:gd name="T72" fmla="*/ 0 w 1"/>
                <a:gd name="T73" fmla="*/ 24 h 74"/>
                <a:gd name="T74" fmla="*/ 0 w 1"/>
                <a:gd name="T75" fmla="*/ 23 h 74"/>
                <a:gd name="T76" fmla="*/ 0 w 1"/>
                <a:gd name="T77" fmla="*/ 22 h 74"/>
                <a:gd name="T78" fmla="*/ 0 w 1"/>
                <a:gd name="T79" fmla="*/ 20 h 74"/>
                <a:gd name="T80" fmla="*/ 0 w 1"/>
                <a:gd name="T81" fmla="*/ 19 h 74"/>
                <a:gd name="T82" fmla="*/ 0 w 1"/>
                <a:gd name="T83" fmla="*/ 18 h 74"/>
                <a:gd name="T84" fmla="*/ 0 w 1"/>
                <a:gd name="T85" fmla="*/ 16 h 74"/>
                <a:gd name="T86" fmla="*/ 0 w 1"/>
                <a:gd name="T87" fmla="*/ 15 h 74"/>
                <a:gd name="T88" fmla="*/ 0 w 1"/>
                <a:gd name="T89" fmla="*/ 14 h 74"/>
                <a:gd name="T90" fmla="*/ 0 w 1"/>
                <a:gd name="T91" fmla="*/ 12 h 74"/>
                <a:gd name="T92" fmla="*/ 1 w 1"/>
                <a:gd name="T93" fmla="*/ 11 h 74"/>
                <a:gd name="T94" fmla="*/ 1 w 1"/>
                <a:gd name="T95" fmla="*/ 10 h 74"/>
                <a:gd name="T96" fmla="*/ 1 w 1"/>
                <a:gd name="T97" fmla="*/ 8 h 74"/>
                <a:gd name="T98" fmla="*/ 1 w 1"/>
                <a:gd name="T99" fmla="*/ 7 h 74"/>
                <a:gd name="T100" fmla="*/ 1 w 1"/>
                <a:gd name="T101" fmla="*/ 6 h 74"/>
                <a:gd name="T102" fmla="*/ 1 w 1"/>
                <a:gd name="T103" fmla="*/ 4 h 74"/>
                <a:gd name="T104" fmla="*/ 1 w 1"/>
                <a:gd name="T105" fmla="*/ 3 h 74"/>
                <a:gd name="T106" fmla="*/ 1 w 1"/>
                <a:gd name="T107" fmla="*/ 2 h 74"/>
                <a:gd name="T108" fmla="*/ 1 w 1"/>
                <a:gd name="T10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 h="74">
                  <a:moveTo>
                    <a:pt x="1" y="74"/>
                  </a:moveTo>
                  <a:cubicBezTo>
                    <a:pt x="1" y="74"/>
                    <a:pt x="1" y="74"/>
                    <a:pt x="1" y="74"/>
                  </a:cubicBezTo>
                  <a:cubicBezTo>
                    <a:pt x="1" y="74"/>
                    <a:pt x="1" y="74"/>
                    <a:pt x="1" y="74"/>
                  </a:cubicBezTo>
                  <a:moveTo>
                    <a:pt x="1" y="73"/>
                  </a:moveTo>
                  <a:cubicBezTo>
                    <a:pt x="1" y="73"/>
                    <a:pt x="1" y="73"/>
                    <a:pt x="1" y="73"/>
                  </a:cubicBezTo>
                  <a:cubicBezTo>
                    <a:pt x="1" y="73"/>
                    <a:pt x="1" y="73"/>
                    <a:pt x="1" y="73"/>
                  </a:cubicBezTo>
                  <a:moveTo>
                    <a:pt x="0" y="72"/>
                  </a:moveTo>
                  <a:cubicBezTo>
                    <a:pt x="0" y="72"/>
                    <a:pt x="1" y="72"/>
                    <a:pt x="1" y="73"/>
                  </a:cubicBezTo>
                  <a:cubicBezTo>
                    <a:pt x="1" y="72"/>
                    <a:pt x="0" y="72"/>
                    <a:pt x="0" y="72"/>
                  </a:cubicBezTo>
                  <a:moveTo>
                    <a:pt x="0" y="72"/>
                  </a:moveTo>
                  <a:cubicBezTo>
                    <a:pt x="0" y="72"/>
                    <a:pt x="0" y="72"/>
                    <a:pt x="0" y="72"/>
                  </a:cubicBezTo>
                  <a:cubicBezTo>
                    <a:pt x="0" y="72"/>
                    <a:pt x="0" y="72"/>
                    <a:pt x="0" y="72"/>
                  </a:cubicBezTo>
                  <a:moveTo>
                    <a:pt x="0" y="71"/>
                  </a:moveTo>
                  <a:cubicBezTo>
                    <a:pt x="0" y="71"/>
                    <a:pt x="0" y="71"/>
                    <a:pt x="0" y="71"/>
                  </a:cubicBezTo>
                  <a:cubicBezTo>
                    <a:pt x="0" y="71"/>
                    <a:pt x="0" y="71"/>
                    <a:pt x="0" y="71"/>
                  </a:cubicBezTo>
                  <a:moveTo>
                    <a:pt x="0" y="70"/>
                  </a:moveTo>
                  <a:cubicBezTo>
                    <a:pt x="0" y="70"/>
                    <a:pt x="0" y="70"/>
                    <a:pt x="0" y="70"/>
                  </a:cubicBezTo>
                  <a:cubicBezTo>
                    <a:pt x="0" y="70"/>
                    <a:pt x="0" y="70"/>
                    <a:pt x="0" y="70"/>
                  </a:cubicBezTo>
                  <a:moveTo>
                    <a:pt x="0" y="69"/>
                  </a:moveTo>
                  <a:cubicBezTo>
                    <a:pt x="0" y="69"/>
                    <a:pt x="0" y="69"/>
                    <a:pt x="0" y="69"/>
                  </a:cubicBezTo>
                  <a:cubicBezTo>
                    <a:pt x="0" y="69"/>
                    <a:pt x="0" y="69"/>
                    <a:pt x="0" y="69"/>
                  </a:cubicBezTo>
                  <a:moveTo>
                    <a:pt x="0" y="68"/>
                  </a:moveTo>
                  <a:cubicBezTo>
                    <a:pt x="0" y="68"/>
                    <a:pt x="0" y="69"/>
                    <a:pt x="0" y="69"/>
                  </a:cubicBezTo>
                  <a:cubicBezTo>
                    <a:pt x="0" y="68"/>
                    <a:pt x="0" y="68"/>
                    <a:pt x="0" y="68"/>
                  </a:cubicBezTo>
                  <a:moveTo>
                    <a:pt x="0" y="68"/>
                  </a:moveTo>
                  <a:cubicBezTo>
                    <a:pt x="0" y="68"/>
                    <a:pt x="0" y="68"/>
                    <a:pt x="0" y="68"/>
                  </a:cubicBezTo>
                  <a:cubicBezTo>
                    <a:pt x="0" y="68"/>
                    <a:pt x="0" y="68"/>
                    <a:pt x="0" y="68"/>
                  </a:cubicBezTo>
                  <a:moveTo>
                    <a:pt x="0" y="67"/>
                  </a:moveTo>
                  <a:cubicBezTo>
                    <a:pt x="0" y="67"/>
                    <a:pt x="0" y="67"/>
                    <a:pt x="0" y="67"/>
                  </a:cubicBezTo>
                  <a:cubicBezTo>
                    <a:pt x="0" y="67"/>
                    <a:pt x="0" y="67"/>
                    <a:pt x="0" y="67"/>
                  </a:cubicBezTo>
                  <a:moveTo>
                    <a:pt x="0" y="66"/>
                  </a:moveTo>
                  <a:cubicBezTo>
                    <a:pt x="0" y="66"/>
                    <a:pt x="0" y="66"/>
                    <a:pt x="0" y="66"/>
                  </a:cubicBezTo>
                  <a:cubicBezTo>
                    <a:pt x="0" y="66"/>
                    <a:pt x="0" y="66"/>
                    <a:pt x="0" y="66"/>
                  </a:cubicBezTo>
                  <a:moveTo>
                    <a:pt x="0" y="65"/>
                  </a:moveTo>
                  <a:cubicBezTo>
                    <a:pt x="0" y="65"/>
                    <a:pt x="0" y="65"/>
                    <a:pt x="0" y="65"/>
                  </a:cubicBezTo>
                  <a:cubicBezTo>
                    <a:pt x="0" y="65"/>
                    <a:pt x="0" y="65"/>
                    <a:pt x="0" y="65"/>
                  </a:cubicBezTo>
                  <a:moveTo>
                    <a:pt x="0" y="64"/>
                  </a:moveTo>
                  <a:cubicBezTo>
                    <a:pt x="0" y="64"/>
                    <a:pt x="0" y="64"/>
                    <a:pt x="0" y="65"/>
                  </a:cubicBezTo>
                  <a:cubicBezTo>
                    <a:pt x="0" y="64"/>
                    <a:pt x="0" y="64"/>
                    <a:pt x="0" y="64"/>
                  </a:cubicBezTo>
                  <a:moveTo>
                    <a:pt x="0" y="64"/>
                  </a:moveTo>
                  <a:cubicBezTo>
                    <a:pt x="0" y="64"/>
                    <a:pt x="0" y="64"/>
                    <a:pt x="0" y="64"/>
                  </a:cubicBezTo>
                  <a:cubicBezTo>
                    <a:pt x="0" y="64"/>
                    <a:pt x="0" y="64"/>
                    <a:pt x="0" y="64"/>
                  </a:cubicBezTo>
                  <a:moveTo>
                    <a:pt x="0" y="63"/>
                  </a:moveTo>
                  <a:cubicBezTo>
                    <a:pt x="0" y="63"/>
                    <a:pt x="0" y="63"/>
                    <a:pt x="0" y="63"/>
                  </a:cubicBezTo>
                  <a:cubicBezTo>
                    <a:pt x="0" y="63"/>
                    <a:pt x="0" y="63"/>
                    <a:pt x="0" y="63"/>
                  </a:cubicBezTo>
                  <a:moveTo>
                    <a:pt x="0" y="62"/>
                  </a:moveTo>
                  <a:cubicBezTo>
                    <a:pt x="0" y="62"/>
                    <a:pt x="0" y="62"/>
                    <a:pt x="0" y="62"/>
                  </a:cubicBezTo>
                  <a:cubicBezTo>
                    <a:pt x="0" y="62"/>
                    <a:pt x="0" y="62"/>
                    <a:pt x="0" y="62"/>
                  </a:cubicBezTo>
                  <a:moveTo>
                    <a:pt x="0" y="61"/>
                  </a:moveTo>
                  <a:cubicBezTo>
                    <a:pt x="0" y="61"/>
                    <a:pt x="0" y="61"/>
                    <a:pt x="0" y="61"/>
                  </a:cubicBezTo>
                  <a:cubicBezTo>
                    <a:pt x="0" y="61"/>
                    <a:pt x="0" y="61"/>
                    <a:pt x="0" y="61"/>
                  </a:cubicBezTo>
                  <a:moveTo>
                    <a:pt x="0" y="60"/>
                  </a:moveTo>
                  <a:cubicBezTo>
                    <a:pt x="0" y="60"/>
                    <a:pt x="0" y="60"/>
                    <a:pt x="0" y="61"/>
                  </a:cubicBezTo>
                  <a:cubicBezTo>
                    <a:pt x="0" y="60"/>
                    <a:pt x="0" y="60"/>
                    <a:pt x="0" y="60"/>
                  </a:cubicBezTo>
                  <a:moveTo>
                    <a:pt x="0" y="59"/>
                  </a:moveTo>
                  <a:cubicBezTo>
                    <a:pt x="0" y="60"/>
                    <a:pt x="0" y="60"/>
                    <a:pt x="0" y="60"/>
                  </a:cubicBezTo>
                  <a:cubicBezTo>
                    <a:pt x="0" y="60"/>
                    <a:pt x="0" y="60"/>
                    <a:pt x="0" y="59"/>
                  </a:cubicBezTo>
                  <a:moveTo>
                    <a:pt x="0" y="59"/>
                  </a:moveTo>
                  <a:cubicBezTo>
                    <a:pt x="0" y="59"/>
                    <a:pt x="0" y="59"/>
                    <a:pt x="0" y="59"/>
                  </a:cubicBezTo>
                  <a:cubicBezTo>
                    <a:pt x="0" y="59"/>
                    <a:pt x="0" y="59"/>
                    <a:pt x="0" y="59"/>
                  </a:cubicBezTo>
                  <a:moveTo>
                    <a:pt x="0" y="58"/>
                  </a:moveTo>
                  <a:cubicBezTo>
                    <a:pt x="0" y="58"/>
                    <a:pt x="0" y="58"/>
                    <a:pt x="0" y="58"/>
                  </a:cubicBezTo>
                  <a:cubicBezTo>
                    <a:pt x="0" y="58"/>
                    <a:pt x="0" y="58"/>
                    <a:pt x="0" y="58"/>
                  </a:cubicBezTo>
                  <a:moveTo>
                    <a:pt x="0" y="57"/>
                  </a:moveTo>
                  <a:cubicBezTo>
                    <a:pt x="0" y="57"/>
                    <a:pt x="0" y="57"/>
                    <a:pt x="0" y="57"/>
                  </a:cubicBezTo>
                  <a:cubicBezTo>
                    <a:pt x="0" y="57"/>
                    <a:pt x="0" y="57"/>
                    <a:pt x="0" y="57"/>
                  </a:cubicBezTo>
                  <a:moveTo>
                    <a:pt x="0" y="56"/>
                  </a:moveTo>
                  <a:cubicBezTo>
                    <a:pt x="0" y="56"/>
                    <a:pt x="0" y="56"/>
                    <a:pt x="0" y="56"/>
                  </a:cubicBezTo>
                  <a:cubicBezTo>
                    <a:pt x="0" y="56"/>
                    <a:pt x="0" y="56"/>
                    <a:pt x="0" y="56"/>
                  </a:cubicBezTo>
                  <a:moveTo>
                    <a:pt x="0" y="55"/>
                  </a:moveTo>
                  <a:cubicBezTo>
                    <a:pt x="0" y="56"/>
                    <a:pt x="0" y="56"/>
                    <a:pt x="0" y="56"/>
                  </a:cubicBezTo>
                  <a:cubicBezTo>
                    <a:pt x="0" y="56"/>
                    <a:pt x="0" y="56"/>
                    <a:pt x="0" y="55"/>
                  </a:cubicBezTo>
                  <a:moveTo>
                    <a:pt x="0" y="55"/>
                  </a:moveTo>
                  <a:cubicBezTo>
                    <a:pt x="0" y="55"/>
                    <a:pt x="0" y="55"/>
                    <a:pt x="0" y="55"/>
                  </a:cubicBezTo>
                  <a:cubicBezTo>
                    <a:pt x="0" y="55"/>
                    <a:pt x="0" y="55"/>
                    <a:pt x="0" y="55"/>
                  </a:cubicBezTo>
                  <a:moveTo>
                    <a:pt x="0" y="54"/>
                  </a:moveTo>
                  <a:cubicBezTo>
                    <a:pt x="0" y="54"/>
                    <a:pt x="0" y="54"/>
                    <a:pt x="0" y="54"/>
                  </a:cubicBezTo>
                  <a:cubicBezTo>
                    <a:pt x="0" y="54"/>
                    <a:pt x="0" y="54"/>
                    <a:pt x="0" y="54"/>
                  </a:cubicBezTo>
                  <a:moveTo>
                    <a:pt x="0" y="53"/>
                  </a:moveTo>
                  <a:cubicBezTo>
                    <a:pt x="0" y="53"/>
                    <a:pt x="0" y="53"/>
                    <a:pt x="0" y="53"/>
                  </a:cubicBezTo>
                  <a:cubicBezTo>
                    <a:pt x="0" y="53"/>
                    <a:pt x="0" y="53"/>
                    <a:pt x="0" y="53"/>
                  </a:cubicBezTo>
                  <a:moveTo>
                    <a:pt x="0" y="52"/>
                  </a:moveTo>
                  <a:cubicBezTo>
                    <a:pt x="0" y="52"/>
                    <a:pt x="0" y="52"/>
                    <a:pt x="0" y="52"/>
                  </a:cubicBezTo>
                  <a:cubicBezTo>
                    <a:pt x="0" y="52"/>
                    <a:pt x="0" y="52"/>
                    <a:pt x="0" y="52"/>
                  </a:cubicBezTo>
                  <a:moveTo>
                    <a:pt x="0" y="51"/>
                  </a:moveTo>
                  <a:cubicBezTo>
                    <a:pt x="0" y="51"/>
                    <a:pt x="0" y="52"/>
                    <a:pt x="0" y="52"/>
                  </a:cubicBezTo>
                  <a:cubicBezTo>
                    <a:pt x="0" y="52"/>
                    <a:pt x="0" y="51"/>
                    <a:pt x="0" y="51"/>
                  </a:cubicBezTo>
                  <a:moveTo>
                    <a:pt x="0" y="50"/>
                  </a:moveTo>
                  <a:cubicBezTo>
                    <a:pt x="0" y="51"/>
                    <a:pt x="0" y="51"/>
                    <a:pt x="0" y="51"/>
                  </a:cubicBezTo>
                  <a:cubicBezTo>
                    <a:pt x="0" y="51"/>
                    <a:pt x="0" y="51"/>
                    <a:pt x="0" y="50"/>
                  </a:cubicBezTo>
                  <a:moveTo>
                    <a:pt x="0" y="50"/>
                  </a:moveTo>
                  <a:cubicBezTo>
                    <a:pt x="0" y="50"/>
                    <a:pt x="0" y="50"/>
                    <a:pt x="0" y="50"/>
                  </a:cubicBezTo>
                  <a:cubicBezTo>
                    <a:pt x="0" y="50"/>
                    <a:pt x="0" y="50"/>
                    <a:pt x="0" y="50"/>
                  </a:cubicBezTo>
                  <a:moveTo>
                    <a:pt x="0" y="49"/>
                  </a:moveTo>
                  <a:cubicBezTo>
                    <a:pt x="0" y="49"/>
                    <a:pt x="0" y="49"/>
                    <a:pt x="0" y="49"/>
                  </a:cubicBezTo>
                  <a:cubicBezTo>
                    <a:pt x="0" y="49"/>
                    <a:pt x="0" y="49"/>
                    <a:pt x="0" y="49"/>
                  </a:cubicBezTo>
                  <a:moveTo>
                    <a:pt x="0" y="48"/>
                  </a:moveTo>
                  <a:cubicBezTo>
                    <a:pt x="0" y="48"/>
                    <a:pt x="0" y="48"/>
                    <a:pt x="0" y="48"/>
                  </a:cubicBezTo>
                  <a:cubicBezTo>
                    <a:pt x="0" y="48"/>
                    <a:pt x="0" y="48"/>
                    <a:pt x="0" y="48"/>
                  </a:cubicBezTo>
                  <a:moveTo>
                    <a:pt x="0" y="47"/>
                  </a:moveTo>
                  <a:cubicBezTo>
                    <a:pt x="0" y="47"/>
                    <a:pt x="0" y="47"/>
                    <a:pt x="0" y="48"/>
                  </a:cubicBezTo>
                  <a:cubicBezTo>
                    <a:pt x="0" y="47"/>
                    <a:pt x="0" y="47"/>
                    <a:pt x="0" y="47"/>
                  </a:cubicBezTo>
                  <a:moveTo>
                    <a:pt x="0" y="46"/>
                  </a:moveTo>
                  <a:cubicBezTo>
                    <a:pt x="0" y="47"/>
                    <a:pt x="0" y="47"/>
                    <a:pt x="0" y="47"/>
                  </a:cubicBezTo>
                  <a:cubicBezTo>
                    <a:pt x="0" y="47"/>
                    <a:pt x="0" y="47"/>
                    <a:pt x="0" y="46"/>
                  </a:cubicBezTo>
                  <a:moveTo>
                    <a:pt x="0" y="46"/>
                  </a:moveTo>
                  <a:cubicBezTo>
                    <a:pt x="0" y="46"/>
                    <a:pt x="0" y="46"/>
                    <a:pt x="0" y="46"/>
                  </a:cubicBezTo>
                  <a:cubicBezTo>
                    <a:pt x="0" y="46"/>
                    <a:pt x="0" y="46"/>
                    <a:pt x="0" y="46"/>
                  </a:cubicBezTo>
                  <a:moveTo>
                    <a:pt x="0" y="45"/>
                  </a:moveTo>
                  <a:cubicBezTo>
                    <a:pt x="0" y="45"/>
                    <a:pt x="0" y="45"/>
                    <a:pt x="0" y="45"/>
                  </a:cubicBezTo>
                  <a:cubicBezTo>
                    <a:pt x="0" y="45"/>
                    <a:pt x="0" y="45"/>
                    <a:pt x="0" y="45"/>
                  </a:cubicBezTo>
                  <a:moveTo>
                    <a:pt x="0" y="44"/>
                  </a:moveTo>
                  <a:cubicBezTo>
                    <a:pt x="0" y="44"/>
                    <a:pt x="0" y="44"/>
                    <a:pt x="0" y="44"/>
                  </a:cubicBezTo>
                  <a:cubicBezTo>
                    <a:pt x="0" y="44"/>
                    <a:pt x="0" y="44"/>
                    <a:pt x="0" y="44"/>
                  </a:cubicBezTo>
                  <a:moveTo>
                    <a:pt x="0" y="43"/>
                  </a:moveTo>
                  <a:cubicBezTo>
                    <a:pt x="0" y="43"/>
                    <a:pt x="0" y="43"/>
                    <a:pt x="0" y="44"/>
                  </a:cubicBezTo>
                  <a:cubicBezTo>
                    <a:pt x="0" y="43"/>
                    <a:pt x="0" y="43"/>
                    <a:pt x="0" y="43"/>
                  </a:cubicBezTo>
                  <a:moveTo>
                    <a:pt x="0" y="42"/>
                  </a:moveTo>
                  <a:cubicBezTo>
                    <a:pt x="0" y="42"/>
                    <a:pt x="0" y="42"/>
                    <a:pt x="0" y="43"/>
                  </a:cubicBezTo>
                  <a:cubicBezTo>
                    <a:pt x="0" y="42"/>
                    <a:pt x="0" y="42"/>
                    <a:pt x="0" y="42"/>
                  </a:cubicBezTo>
                  <a:moveTo>
                    <a:pt x="0" y="41"/>
                  </a:moveTo>
                  <a:cubicBezTo>
                    <a:pt x="0" y="41"/>
                    <a:pt x="0" y="42"/>
                    <a:pt x="0" y="42"/>
                  </a:cubicBezTo>
                  <a:cubicBezTo>
                    <a:pt x="0" y="42"/>
                    <a:pt x="0" y="42"/>
                    <a:pt x="0" y="42"/>
                  </a:cubicBezTo>
                  <a:cubicBezTo>
                    <a:pt x="0" y="42"/>
                    <a:pt x="0" y="41"/>
                    <a:pt x="0" y="41"/>
                  </a:cubicBezTo>
                  <a:moveTo>
                    <a:pt x="0" y="40"/>
                  </a:moveTo>
                  <a:cubicBezTo>
                    <a:pt x="0" y="40"/>
                    <a:pt x="0" y="41"/>
                    <a:pt x="0" y="41"/>
                  </a:cubicBezTo>
                  <a:cubicBezTo>
                    <a:pt x="0" y="41"/>
                    <a:pt x="0" y="40"/>
                    <a:pt x="0" y="40"/>
                  </a:cubicBezTo>
                  <a:moveTo>
                    <a:pt x="0" y="39"/>
                  </a:moveTo>
                  <a:cubicBezTo>
                    <a:pt x="0" y="40"/>
                    <a:pt x="0" y="40"/>
                    <a:pt x="0" y="40"/>
                  </a:cubicBezTo>
                  <a:cubicBezTo>
                    <a:pt x="0" y="40"/>
                    <a:pt x="0" y="40"/>
                    <a:pt x="0" y="39"/>
                  </a:cubicBezTo>
                  <a:moveTo>
                    <a:pt x="0" y="39"/>
                  </a:moveTo>
                  <a:cubicBezTo>
                    <a:pt x="0" y="39"/>
                    <a:pt x="0" y="39"/>
                    <a:pt x="0" y="39"/>
                  </a:cubicBezTo>
                  <a:cubicBezTo>
                    <a:pt x="0" y="39"/>
                    <a:pt x="0" y="39"/>
                    <a:pt x="0" y="39"/>
                  </a:cubicBezTo>
                  <a:moveTo>
                    <a:pt x="0" y="38"/>
                  </a:moveTo>
                  <a:cubicBezTo>
                    <a:pt x="0" y="38"/>
                    <a:pt x="0" y="38"/>
                    <a:pt x="0" y="38"/>
                  </a:cubicBezTo>
                  <a:cubicBezTo>
                    <a:pt x="0" y="38"/>
                    <a:pt x="0" y="38"/>
                    <a:pt x="0" y="38"/>
                  </a:cubicBezTo>
                  <a:moveTo>
                    <a:pt x="0" y="37"/>
                  </a:moveTo>
                  <a:cubicBezTo>
                    <a:pt x="0" y="37"/>
                    <a:pt x="0" y="37"/>
                    <a:pt x="0" y="37"/>
                  </a:cubicBezTo>
                  <a:cubicBezTo>
                    <a:pt x="0" y="37"/>
                    <a:pt x="0" y="37"/>
                    <a:pt x="0" y="37"/>
                  </a:cubicBezTo>
                  <a:moveTo>
                    <a:pt x="0" y="36"/>
                  </a:moveTo>
                  <a:cubicBezTo>
                    <a:pt x="0" y="36"/>
                    <a:pt x="0" y="36"/>
                    <a:pt x="0" y="37"/>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3"/>
                  </a:moveTo>
                  <a:cubicBezTo>
                    <a:pt x="0" y="33"/>
                    <a:pt x="0" y="33"/>
                    <a:pt x="0" y="33"/>
                  </a:cubicBezTo>
                  <a:cubicBezTo>
                    <a:pt x="0" y="33"/>
                    <a:pt x="0" y="33"/>
                    <a:pt x="0" y="33"/>
                  </a:cubicBezTo>
                  <a:moveTo>
                    <a:pt x="0" y="32"/>
                  </a:moveTo>
                  <a:cubicBezTo>
                    <a:pt x="0" y="32"/>
                    <a:pt x="0" y="32"/>
                    <a:pt x="0" y="33"/>
                  </a:cubicBezTo>
                  <a:cubicBezTo>
                    <a:pt x="0" y="32"/>
                    <a:pt x="0" y="32"/>
                    <a:pt x="0" y="32"/>
                  </a:cubicBezTo>
                  <a:moveTo>
                    <a:pt x="0" y="31"/>
                  </a:moveTo>
                  <a:cubicBezTo>
                    <a:pt x="0" y="31"/>
                    <a:pt x="0" y="32"/>
                    <a:pt x="0" y="32"/>
                  </a:cubicBezTo>
                  <a:cubicBezTo>
                    <a:pt x="0" y="32"/>
                    <a:pt x="0" y="31"/>
                    <a:pt x="0" y="31"/>
                  </a:cubicBezTo>
                  <a:moveTo>
                    <a:pt x="0" y="30"/>
                  </a:moveTo>
                  <a:cubicBezTo>
                    <a:pt x="0" y="31"/>
                    <a:pt x="0" y="31"/>
                    <a:pt x="0" y="31"/>
                  </a:cubicBezTo>
                  <a:cubicBezTo>
                    <a:pt x="0" y="31"/>
                    <a:pt x="0" y="31"/>
                    <a:pt x="0" y="30"/>
                  </a:cubicBezTo>
                  <a:moveTo>
                    <a:pt x="0" y="30"/>
                  </a:moveTo>
                  <a:cubicBezTo>
                    <a:pt x="0" y="30"/>
                    <a:pt x="0" y="30"/>
                    <a:pt x="0" y="30"/>
                  </a:cubicBezTo>
                  <a:cubicBezTo>
                    <a:pt x="0" y="30"/>
                    <a:pt x="0" y="30"/>
                    <a:pt x="0" y="30"/>
                  </a:cubicBezTo>
                  <a:moveTo>
                    <a:pt x="0" y="29"/>
                  </a:moveTo>
                  <a:cubicBezTo>
                    <a:pt x="0" y="29"/>
                    <a:pt x="0" y="29"/>
                    <a:pt x="0" y="29"/>
                  </a:cubicBezTo>
                  <a:cubicBezTo>
                    <a:pt x="0" y="29"/>
                    <a:pt x="0" y="29"/>
                    <a:pt x="0" y="29"/>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2"/>
                  </a:moveTo>
                  <a:cubicBezTo>
                    <a:pt x="0" y="22"/>
                    <a:pt x="0" y="23"/>
                    <a:pt x="0" y="23"/>
                  </a:cubicBezTo>
                  <a:cubicBezTo>
                    <a:pt x="0" y="23"/>
                    <a:pt x="0" y="22"/>
                    <a:pt x="0" y="22"/>
                  </a:cubicBezTo>
                  <a:moveTo>
                    <a:pt x="0" y="22"/>
                  </a:moveTo>
                  <a:cubicBezTo>
                    <a:pt x="0" y="22"/>
                    <a:pt x="0" y="22"/>
                    <a:pt x="0" y="22"/>
                  </a:cubicBezTo>
                  <a:cubicBezTo>
                    <a:pt x="0" y="22"/>
                    <a:pt x="0" y="22"/>
                    <a:pt x="0" y="22"/>
                  </a:cubicBezTo>
                  <a:moveTo>
                    <a:pt x="0" y="21"/>
                  </a:moveTo>
                  <a:cubicBezTo>
                    <a:pt x="0" y="21"/>
                    <a:pt x="0" y="21"/>
                    <a:pt x="0" y="21"/>
                  </a:cubicBezTo>
                  <a:cubicBezTo>
                    <a:pt x="0" y="21"/>
                    <a:pt x="0" y="21"/>
                    <a:pt x="0" y="21"/>
                  </a:cubicBezTo>
                  <a:moveTo>
                    <a:pt x="0" y="20"/>
                  </a:moveTo>
                  <a:cubicBezTo>
                    <a:pt x="0" y="20"/>
                    <a:pt x="0" y="20"/>
                    <a:pt x="0" y="20"/>
                  </a:cubicBezTo>
                  <a:cubicBezTo>
                    <a:pt x="0" y="20"/>
                    <a:pt x="0" y="20"/>
                    <a:pt x="0" y="20"/>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7"/>
                  </a:moveTo>
                  <a:cubicBezTo>
                    <a:pt x="0" y="18"/>
                    <a:pt x="0" y="18"/>
                    <a:pt x="0" y="18"/>
                  </a:cubicBezTo>
                  <a:cubicBezTo>
                    <a:pt x="0" y="18"/>
                    <a:pt x="0" y="18"/>
                    <a:pt x="0" y="17"/>
                  </a:cubicBezTo>
                  <a:moveTo>
                    <a:pt x="0" y="17"/>
                  </a:moveTo>
                  <a:cubicBezTo>
                    <a:pt x="0" y="17"/>
                    <a:pt x="0" y="17"/>
                    <a:pt x="0" y="17"/>
                  </a:cubicBezTo>
                  <a:cubicBezTo>
                    <a:pt x="0" y="17"/>
                    <a:pt x="0" y="17"/>
                    <a:pt x="0" y="17"/>
                  </a:cubicBezTo>
                  <a:moveTo>
                    <a:pt x="0" y="16"/>
                  </a:moveTo>
                  <a:cubicBezTo>
                    <a:pt x="0" y="16"/>
                    <a:pt x="0" y="16"/>
                    <a:pt x="0" y="16"/>
                  </a:cubicBezTo>
                  <a:cubicBezTo>
                    <a:pt x="0" y="16"/>
                    <a:pt x="0" y="16"/>
                    <a:pt x="0" y="16"/>
                  </a:cubicBezTo>
                  <a:moveTo>
                    <a:pt x="0" y="15"/>
                  </a:moveTo>
                  <a:cubicBezTo>
                    <a:pt x="0" y="15"/>
                    <a:pt x="0" y="15"/>
                    <a:pt x="0" y="15"/>
                  </a:cubicBezTo>
                  <a:cubicBezTo>
                    <a:pt x="0" y="15"/>
                    <a:pt x="0" y="15"/>
                    <a:pt x="0" y="15"/>
                  </a:cubicBezTo>
                  <a:moveTo>
                    <a:pt x="0" y="14"/>
                  </a:moveTo>
                  <a:cubicBezTo>
                    <a:pt x="0" y="14"/>
                    <a:pt x="0" y="14"/>
                    <a:pt x="0" y="15"/>
                  </a:cubicBezTo>
                  <a:cubicBezTo>
                    <a:pt x="0" y="14"/>
                    <a:pt x="0" y="14"/>
                    <a:pt x="0" y="14"/>
                  </a:cubicBezTo>
                  <a:moveTo>
                    <a:pt x="0" y="13"/>
                  </a:moveTo>
                  <a:cubicBezTo>
                    <a:pt x="0" y="14"/>
                    <a:pt x="0" y="14"/>
                    <a:pt x="0" y="14"/>
                  </a:cubicBezTo>
                  <a:cubicBezTo>
                    <a:pt x="0" y="14"/>
                    <a:pt x="0" y="14"/>
                    <a:pt x="0" y="13"/>
                  </a:cubicBezTo>
                  <a:moveTo>
                    <a:pt x="0" y="13"/>
                  </a:moveTo>
                  <a:cubicBezTo>
                    <a:pt x="0" y="13"/>
                    <a:pt x="0" y="13"/>
                    <a:pt x="0" y="13"/>
                  </a:cubicBezTo>
                  <a:cubicBezTo>
                    <a:pt x="0" y="13"/>
                    <a:pt x="0" y="13"/>
                    <a:pt x="0" y="13"/>
                  </a:cubicBezTo>
                  <a:moveTo>
                    <a:pt x="0" y="12"/>
                  </a:moveTo>
                  <a:cubicBezTo>
                    <a:pt x="0" y="12"/>
                    <a:pt x="0" y="12"/>
                    <a:pt x="0" y="12"/>
                  </a:cubicBezTo>
                  <a:cubicBezTo>
                    <a:pt x="0" y="12"/>
                    <a:pt x="0" y="12"/>
                    <a:pt x="0" y="12"/>
                  </a:cubicBezTo>
                  <a:moveTo>
                    <a:pt x="1" y="11"/>
                  </a:moveTo>
                  <a:cubicBezTo>
                    <a:pt x="1" y="11"/>
                    <a:pt x="0" y="11"/>
                    <a:pt x="0" y="11"/>
                  </a:cubicBezTo>
                  <a:cubicBezTo>
                    <a:pt x="1" y="11"/>
                    <a:pt x="1" y="11"/>
                    <a:pt x="1" y="11"/>
                  </a:cubicBezTo>
                  <a:moveTo>
                    <a:pt x="1" y="10"/>
                  </a:moveTo>
                  <a:cubicBezTo>
                    <a:pt x="1" y="10"/>
                    <a:pt x="1" y="10"/>
                    <a:pt x="1" y="11"/>
                  </a:cubicBezTo>
                  <a:cubicBezTo>
                    <a:pt x="1" y="10"/>
                    <a:pt x="1" y="10"/>
                    <a:pt x="1" y="10"/>
                  </a:cubicBezTo>
                  <a:moveTo>
                    <a:pt x="1" y="9"/>
                  </a:moveTo>
                  <a:cubicBezTo>
                    <a:pt x="1" y="10"/>
                    <a:pt x="1" y="10"/>
                    <a:pt x="1" y="10"/>
                  </a:cubicBezTo>
                  <a:cubicBezTo>
                    <a:pt x="1" y="10"/>
                    <a:pt x="1" y="10"/>
                    <a:pt x="1" y="9"/>
                  </a:cubicBezTo>
                  <a:moveTo>
                    <a:pt x="1" y="9"/>
                  </a:moveTo>
                  <a:cubicBezTo>
                    <a:pt x="1" y="9"/>
                    <a:pt x="1" y="9"/>
                    <a:pt x="1" y="9"/>
                  </a:cubicBezTo>
                  <a:cubicBezTo>
                    <a:pt x="1" y="9"/>
                    <a:pt x="1" y="9"/>
                    <a:pt x="1" y="9"/>
                  </a:cubicBezTo>
                  <a:moveTo>
                    <a:pt x="1" y="8"/>
                  </a:moveTo>
                  <a:cubicBezTo>
                    <a:pt x="1" y="8"/>
                    <a:pt x="1" y="8"/>
                    <a:pt x="1" y="8"/>
                  </a:cubicBezTo>
                  <a:cubicBezTo>
                    <a:pt x="1" y="8"/>
                    <a:pt x="1" y="8"/>
                    <a:pt x="1" y="8"/>
                  </a:cubicBezTo>
                  <a:moveTo>
                    <a:pt x="1" y="7"/>
                  </a:moveTo>
                  <a:cubicBezTo>
                    <a:pt x="1" y="7"/>
                    <a:pt x="1" y="7"/>
                    <a:pt x="1" y="7"/>
                  </a:cubicBezTo>
                  <a:cubicBezTo>
                    <a:pt x="1" y="7"/>
                    <a:pt x="1" y="7"/>
                    <a:pt x="1" y="7"/>
                  </a:cubicBezTo>
                  <a:moveTo>
                    <a:pt x="1" y="6"/>
                  </a:moveTo>
                  <a:cubicBezTo>
                    <a:pt x="1" y="6"/>
                    <a:pt x="1" y="6"/>
                    <a:pt x="1" y="7"/>
                  </a:cubicBezTo>
                  <a:cubicBezTo>
                    <a:pt x="1" y="6"/>
                    <a:pt x="1" y="6"/>
                    <a:pt x="1" y="6"/>
                  </a:cubicBezTo>
                  <a:moveTo>
                    <a:pt x="1" y="5"/>
                  </a:moveTo>
                  <a:cubicBezTo>
                    <a:pt x="1" y="6"/>
                    <a:pt x="1" y="6"/>
                    <a:pt x="1" y="6"/>
                  </a:cubicBezTo>
                  <a:cubicBezTo>
                    <a:pt x="1" y="6"/>
                    <a:pt x="1" y="6"/>
                    <a:pt x="1" y="5"/>
                  </a:cubicBezTo>
                  <a:moveTo>
                    <a:pt x="1" y="5"/>
                  </a:moveTo>
                  <a:cubicBezTo>
                    <a:pt x="1" y="5"/>
                    <a:pt x="1" y="5"/>
                    <a:pt x="1" y="5"/>
                  </a:cubicBezTo>
                  <a:cubicBezTo>
                    <a:pt x="1" y="5"/>
                    <a:pt x="1" y="5"/>
                    <a:pt x="1" y="5"/>
                  </a:cubicBezTo>
                  <a:moveTo>
                    <a:pt x="1" y="4"/>
                  </a:moveTo>
                  <a:cubicBezTo>
                    <a:pt x="1" y="4"/>
                    <a:pt x="1" y="4"/>
                    <a:pt x="1" y="4"/>
                  </a:cubicBezTo>
                  <a:cubicBezTo>
                    <a:pt x="1" y="4"/>
                    <a:pt x="1" y="4"/>
                    <a:pt x="1" y="4"/>
                  </a:cubicBezTo>
                  <a:moveTo>
                    <a:pt x="1" y="3"/>
                  </a:moveTo>
                  <a:cubicBezTo>
                    <a:pt x="1" y="3"/>
                    <a:pt x="1" y="3"/>
                    <a:pt x="1" y="3"/>
                  </a:cubicBezTo>
                  <a:cubicBezTo>
                    <a:pt x="1" y="3"/>
                    <a:pt x="1" y="3"/>
                    <a:pt x="1" y="3"/>
                  </a:cubicBezTo>
                  <a:moveTo>
                    <a:pt x="1" y="2"/>
                  </a:moveTo>
                  <a:cubicBezTo>
                    <a:pt x="1" y="2"/>
                    <a:pt x="1" y="2"/>
                    <a:pt x="1" y="3"/>
                  </a:cubicBezTo>
                  <a:cubicBezTo>
                    <a:pt x="1" y="2"/>
                    <a:pt x="1" y="2"/>
                    <a:pt x="1" y="2"/>
                  </a:cubicBezTo>
                  <a:moveTo>
                    <a:pt x="1" y="2"/>
                  </a:moveTo>
                  <a:cubicBezTo>
                    <a:pt x="1" y="2"/>
                    <a:pt x="1" y="2"/>
                    <a:pt x="1" y="2"/>
                  </a:cubicBezTo>
                  <a:cubicBezTo>
                    <a:pt x="1" y="2"/>
                    <a:pt x="1" y="2"/>
                    <a:pt x="1" y="2"/>
                  </a:cubicBezTo>
                  <a:moveTo>
                    <a:pt x="1" y="1"/>
                  </a:moveTo>
                  <a:cubicBezTo>
                    <a:pt x="1" y="1"/>
                    <a:pt x="1" y="1"/>
                    <a:pt x="1" y="1"/>
                  </a:cubicBezTo>
                  <a:cubicBezTo>
                    <a:pt x="1" y="1"/>
                    <a:pt x="1" y="1"/>
                    <a:pt x="1" y="1"/>
                  </a:cubicBezTo>
                  <a:moveTo>
                    <a:pt x="1" y="0"/>
                  </a:moveTo>
                  <a:cubicBezTo>
                    <a:pt x="1" y="0"/>
                    <a:pt x="1" y="0"/>
                    <a:pt x="1" y="0"/>
                  </a:cubicBezTo>
                  <a:cubicBezTo>
                    <a:pt x="1" y="0"/>
                    <a:pt x="1" y="0"/>
                    <a:pt x="1" y="0"/>
                  </a:cubicBezTo>
                </a:path>
              </a:pathLst>
            </a:custGeom>
            <a:solidFill>
              <a:srgbClr val="FFA65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0" name="Freeform 78"/>
            <p:cNvSpPr/>
            <p:nvPr userDrawn="1">
              <p:custDataLst>
                <p:tags r:id="rId78"/>
              </p:custDataLst>
            </p:nvPr>
          </p:nvSpPr>
          <p:spPr bwMode="auto">
            <a:xfrm>
              <a:off x="5845247" y="4006850"/>
              <a:ext cx="314325" cy="644525"/>
            </a:xfrm>
            <a:custGeom>
              <a:avLst/>
              <a:gdLst>
                <a:gd name="T0" fmla="*/ 1 w 495"/>
                <a:gd name="T1" fmla="*/ 468 h 1017"/>
                <a:gd name="T2" fmla="*/ 1 w 495"/>
                <a:gd name="T3" fmla="*/ 470 h 1017"/>
                <a:gd name="T4" fmla="*/ 1 w 495"/>
                <a:gd name="T5" fmla="*/ 470 h 1017"/>
                <a:gd name="T6" fmla="*/ 1 w 495"/>
                <a:gd name="T7" fmla="*/ 471 h 1017"/>
                <a:gd name="T8" fmla="*/ 1 w 495"/>
                <a:gd name="T9" fmla="*/ 472 h 1017"/>
                <a:gd name="T10" fmla="*/ 1 w 495"/>
                <a:gd name="T11" fmla="*/ 473 h 1017"/>
                <a:gd name="T12" fmla="*/ 1 w 495"/>
                <a:gd name="T13" fmla="*/ 474 h 1017"/>
                <a:gd name="T14" fmla="*/ 1 w 495"/>
                <a:gd name="T15" fmla="*/ 475 h 1017"/>
                <a:gd name="T16" fmla="*/ 1 w 495"/>
                <a:gd name="T17" fmla="*/ 476 h 1017"/>
                <a:gd name="T18" fmla="*/ 1 w 495"/>
                <a:gd name="T19" fmla="*/ 477 h 1017"/>
                <a:gd name="T20" fmla="*/ 1 w 495"/>
                <a:gd name="T21" fmla="*/ 478 h 1017"/>
                <a:gd name="T22" fmla="*/ 0 w 495"/>
                <a:gd name="T23" fmla="*/ 479 h 1017"/>
                <a:gd name="T24" fmla="*/ 0 w 495"/>
                <a:gd name="T25" fmla="*/ 480 h 1017"/>
                <a:gd name="T26" fmla="*/ 0 w 495"/>
                <a:gd name="T27" fmla="*/ 481 h 1017"/>
                <a:gd name="T28" fmla="*/ 0 w 495"/>
                <a:gd name="T29" fmla="*/ 482 h 1017"/>
                <a:gd name="T30" fmla="*/ 0 w 495"/>
                <a:gd name="T31" fmla="*/ 483 h 1017"/>
                <a:gd name="T32" fmla="*/ 0 w 495"/>
                <a:gd name="T33" fmla="*/ 484 h 1017"/>
                <a:gd name="T34" fmla="*/ 0 w 495"/>
                <a:gd name="T35" fmla="*/ 485 h 1017"/>
                <a:gd name="T36" fmla="*/ 0 w 495"/>
                <a:gd name="T37" fmla="*/ 486 h 1017"/>
                <a:gd name="T38" fmla="*/ 0 w 495"/>
                <a:gd name="T39" fmla="*/ 487 h 1017"/>
                <a:gd name="T40" fmla="*/ 0 w 495"/>
                <a:gd name="T41" fmla="*/ 488 h 1017"/>
                <a:gd name="T42" fmla="*/ 0 w 495"/>
                <a:gd name="T43" fmla="*/ 490 h 1017"/>
                <a:gd name="T44" fmla="*/ 0 w 495"/>
                <a:gd name="T45" fmla="*/ 490 h 1017"/>
                <a:gd name="T46" fmla="*/ 0 w 495"/>
                <a:gd name="T47" fmla="*/ 492 h 1017"/>
                <a:gd name="T48" fmla="*/ 0 w 495"/>
                <a:gd name="T49" fmla="*/ 492 h 1017"/>
                <a:gd name="T50" fmla="*/ 0 w 495"/>
                <a:gd name="T51" fmla="*/ 494 h 1017"/>
                <a:gd name="T52" fmla="*/ 0 w 495"/>
                <a:gd name="T53" fmla="*/ 494 h 1017"/>
                <a:gd name="T54" fmla="*/ 0 w 495"/>
                <a:gd name="T55" fmla="*/ 496 h 1017"/>
                <a:gd name="T56" fmla="*/ 0 w 495"/>
                <a:gd name="T57" fmla="*/ 496 h 1017"/>
                <a:gd name="T58" fmla="*/ 0 w 495"/>
                <a:gd name="T59" fmla="*/ 498 h 1017"/>
                <a:gd name="T60" fmla="*/ 0 w 495"/>
                <a:gd name="T61" fmla="*/ 498 h 1017"/>
                <a:gd name="T62" fmla="*/ 0 w 495"/>
                <a:gd name="T63" fmla="*/ 500 h 1017"/>
                <a:gd name="T64" fmla="*/ 0 w 495"/>
                <a:gd name="T65" fmla="*/ 501 h 1017"/>
                <a:gd name="T66" fmla="*/ 0 w 495"/>
                <a:gd name="T67" fmla="*/ 502 h 1017"/>
                <a:gd name="T68" fmla="*/ 0 w 495"/>
                <a:gd name="T69" fmla="*/ 503 h 1017"/>
                <a:gd name="T70" fmla="*/ 0 w 495"/>
                <a:gd name="T71" fmla="*/ 504 h 1017"/>
                <a:gd name="T72" fmla="*/ 0 w 495"/>
                <a:gd name="T73" fmla="*/ 505 h 1017"/>
                <a:gd name="T74" fmla="*/ 0 w 495"/>
                <a:gd name="T75" fmla="*/ 506 h 1017"/>
                <a:gd name="T76" fmla="*/ 0 w 495"/>
                <a:gd name="T77" fmla="*/ 507 h 1017"/>
                <a:gd name="T78" fmla="*/ 0 w 495"/>
                <a:gd name="T79" fmla="*/ 508 h 1017"/>
                <a:gd name="T80" fmla="*/ 0 w 495"/>
                <a:gd name="T81" fmla="*/ 509 h 1017"/>
                <a:gd name="T82" fmla="*/ 0 w 495"/>
                <a:gd name="T83" fmla="*/ 511 h 1017"/>
                <a:gd name="T84" fmla="*/ 0 w 495"/>
                <a:gd name="T85" fmla="*/ 513 h 1017"/>
                <a:gd name="T86" fmla="*/ 0 w 495"/>
                <a:gd name="T87" fmla="*/ 515 h 1017"/>
                <a:gd name="T88" fmla="*/ 0 w 495"/>
                <a:gd name="T89" fmla="*/ 517 h 1017"/>
                <a:gd name="T90" fmla="*/ 0 w 495"/>
                <a:gd name="T91" fmla="*/ 519 h 1017"/>
                <a:gd name="T92" fmla="*/ 0 w 495"/>
                <a:gd name="T93" fmla="*/ 521 h 1017"/>
                <a:gd name="T94" fmla="*/ 0 w 495"/>
                <a:gd name="T95" fmla="*/ 523 h 1017"/>
                <a:gd name="T96" fmla="*/ 0 w 495"/>
                <a:gd name="T97" fmla="*/ 525 h 1017"/>
                <a:gd name="T98" fmla="*/ 0 w 495"/>
                <a:gd name="T99" fmla="*/ 527 h 1017"/>
                <a:gd name="T100" fmla="*/ 0 w 495"/>
                <a:gd name="T101" fmla="*/ 529 h 1017"/>
                <a:gd name="T102" fmla="*/ 0 w 495"/>
                <a:gd name="T103" fmla="*/ 531 h 1017"/>
                <a:gd name="T104" fmla="*/ 0 w 495"/>
                <a:gd name="T105" fmla="*/ 533 h 1017"/>
                <a:gd name="T106" fmla="*/ 0 w 495"/>
                <a:gd name="T107" fmla="*/ 535 h 1017"/>
                <a:gd name="T108" fmla="*/ 0 w 495"/>
                <a:gd name="T109" fmla="*/ 537 h 1017"/>
                <a:gd name="T110" fmla="*/ 0 w 495"/>
                <a:gd name="T111" fmla="*/ 539 h 1017"/>
                <a:gd name="T112" fmla="*/ 1 w 495"/>
                <a:gd name="T113" fmla="*/ 541 h 1017"/>
                <a:gd name="T114" fmla="*/ 453 w 495"/>
                <a:gd name="T115" fmla="*/ 622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5" h="1017">
                  <a:moveTo>
                    <a:pt x="495" y="0"/>
                  </a:moveTo>
                  <a:cubicBezTo>
                    <a:pt x="234" y="7"/>
                    <a:pt x="22" y="211"/>
                    <a:pt x="1" y="468"/>
                  </a:cubicBezTo>
                  <a:cubicBezTo>
                    <a:pt x="1" y="468"/>
                    <a:pt x="1" y="468"/>
                    <a:pt x="1" y="468"/>
                  </a:cubicBezTo>
                  <a:cubicBezTo>
                    <a:pt x="1" y="468"/>
                    <a:pt x="1" y="468"/>
                    <a:pt x="1" y="468"/>
                  </a:cubicBezTo>
                  <a:cubicBezTo>
                    <a:pt x="1" y="468"/>
                    <a:pt x="1" y="468"/>
                    <a:pt x="1" y="468"/>
                  </a:cubicBezTo>
                  <a:cubicBezTo>
                    <a:pt x="1" y="468"/>
                    <a:pt x="1" y="469"/>
                    <a:pt x="1" y="469"/>
                  </a:cubicBezTo>
                  <a:cubicBezTo>
                    <a:pt x="1" y="469"/>
                    <a:pt x="1" y="469"/>
                    <a:pt x="1" y="469"/>
                  </a:cubicBezTo>
                  <a:cubicBezTo>
                    <a:pt x="1" y="469"/>
                    <a:pt x="1" y="469"/>
                    <a:pt x="1" y="469"/>
                  </a:cubicBezTo>
                  <a:cubicBezTo>
                    <a:pt x="1" y="469"/>
                    <a:pt x="1" y="469"/>
                    <a:pt x="1" y="469"/>
                  </a:cubicBezTo>
                  <a:cubicBezTo>
                    <a:pt x="1" y="469"/>
                    <a:pt x="1" y="469"/>
                    <a:pt x="1" y="470"/>
                  </a:cubicBezTo>
                  <a:cubicBezTo>
                    <a:pt x="1" y="470"/>
                    <a:pt x="1" y="470"/>
                    <a:pt x="1" y="470"/>
                  </a:cubicBezTo>
                  <a:cubicBezTo>
                    <a:pt x="1" y="470"/>
                    <a:pt x="1" y="470"/>
                    <a:pt x="1" y="470"/>
                  </a:cubicBezTo>
                  <a:cubicBezTo>
                    <a:pt x="1" y="470"/>
                    <a:pt x="1" y="470"/>
                    <a:pt x="1" y="470"/>
                  </a:cubicBezTo>
                  <a:cubicBezTo>
                    <a:pt x="1" y="470"/>
                    <a:pt x="1" y="470"/>
                    <a:pt x="1" y="470"/>
                  </a:cubicBezTo>
                  <a:cubicBezTo>
                    <a:pt x="1" y="470"/>
                    <a:pt x="1" y="470"/>
                    <a:pt x="1" y="470"/>
                  </a:cubicBezTo>
                  <a:cubicBezTo>
                    <a:pt x="1" y="470"/>
                    <a:pt x="1" y="470"/>
                    <a:pt x="1" y="471"/>
                  </a:cubicBezTo>
                  <a:cubicBezTo>
                    <a:pt x="1" y="471"/>
                    <a:pt x="1" y="471"/>
                    <a:pt x="1" y="471"/>
                  </a:cubicBezTo>
                  <a:cubicBezTo>
                    <a:pt x="1" y="471"/>
                    <a:pt x="1" y="471"/>
                    <a:pt x="1" y="471"/>
                  </a:cubicBezTo>
                  <a:cubicBezTo>
                    <a:pt x="1" y="471"/>
                    <a:pt x="1" y="471"/>
                    <a:pt x="1" y="471"/>
                  </a:cubicBezTo>
                  <a:cubicBezTo>
                    <a:pt x="1" y="471"/>
                    <a:pt x="1" y="471"/>
                    <a:pt x="1" y="471"/>
                  </a:cubicBezTo>
                  <a:cubicBezTo>
                    <a:pt x="1" y="471"/>
                    <a:pt x="1" y="471"/>
                    <a:pt x="1" y="471"/>
                  </a:cubicBezTo>
                  <a:cubicBezTo>
                    <a:pt x="1" y="472"/>
                    <a:pt x="1" y="472"/>
                    <a:pt x="1" y="472"/>
                  </a:cubicBezTo>
                  <a:cubicBezTo>
                    <a:pt x="1" y="472"/>
                    <a:pt x="1" y="472"/>
                    <a:pt x="1" y="472"/>
                  </a:cubicBezTo>
                  <a:cubicBezTo>
                    <a:pt x="1" y="472"/>
                    <a:pt x="1" y="472"/>
                    <a:pt x="1" y="472"/>
                  </a:cubicBezTo>
                  <a:cubicBezTo>
                    <a:pt x="1" y="472"/>
                    <a:pt x="1" y="472"/>
                    <a:pt x="1" y="472"/>
                  </a:cubicBezTo>
                  <a:cubicBezTo>
                    <a:pt x="1" y="472"/>
                    <a:pt x="1" y="472"/>
                    <a:pt x="1" y="473"/>
                  </a:cubicBezTo>
                  <a:cubicBezTo>
                    <a:pt x="1" y="473"/>
                    <a:pt x="1" y="473"/>
                    <a:pt x="1" y="473"/>
                  </a:cubicBezTo>
                  <a:cubicBezTo>
                    <a:pt x="1" y="473"/>
                    <a:pt x="1" y="473"/>
                    <a:pt x="1" y="473"/>
                  </a:cubicBezTo>
                  <a:cubicBezTo>
                    <a:pt x="1" y="473"/>
                    <a:pt x="1" y="473"/>
                    <a:pt x="1" y="473"/>
                  </a:cubicBezTo>
                  <a:cubicBezTo>
                    <a:pt x="1" y="473"/>
                    <a:pt x="1" y="473"/>
                    <a:pt x="1" y="473"/>
                  </a:cubicBezTo>
                  <a:cubicBezTo>
                    <a:pt x="1" y="473"/>
                    <a:pt x="1" y="473"/>
                    <a:pt x="1" y="473"/>
                  </a:cubicBezTo>
                  <a:cubicBezTo>
                    <a:pt x="1" y="474"/>
                    <a:pt x="1" y="474"/>
                    <a:pt x="1" y="474"/>
                  </a:cubicBezTo>
                  <a:cubicBezTo>
                    <a:pt x="1" y="474"/>
                    <a:pt x="1" y="474"/>
                    <a:pt x="1" y="474"/>
                  </a:cubicBezTo>
                  <a:cubicBezTo>
                    <a:pt x="1" y="474"/>
                    <a:pt x="1" y="474"/>
                    <a:pt x="1" y="474"/>
                  </a:cubicBezTo>
                  <a:cubicBezTo>
                    <a:pt x="1" y="474"/>
                    <a:pt x="1" y="474"/>
                    <a:pt x="1" y="474"/>
                  </a:cubicBezTo>
                  <a:cubicBezTo>
                    <a:pt x="1" y="474"/>
                    <a:pt x="1" y="474"/>
                    <a:pt x="1" y="475"/>
                  </a:cubicBezTo>
                  <a:cubicBezTo>
                    <a:pt x="1" y="475"/>
                    <a:pt x="1" y="475"/>
                    <a:pt x="1" y="475"/>
                  </a:cubicBezTo>
                  <a:cubicBezTo>
                    <a:pt x="1" y="475"/>
                    <a:pt x="1" y="475"/>
                    <a:pt x="1" y="475"/>
                  </a:cubicBezTo>
                  <a:cubicBezTo>
                    <a:pt x="1" y="475"/>
                    <a:pt x="1" y="475"/>
                    <a:pt x="1" y="475"/>
                  </a:cubicBezTo>
                  <a:cubicBezTo>
                    <a:pt x="1" y="475"/>
                    <a:pt x="1" y="475"/>
                    <a:pt x="1" y="475"/>
                  </a:cubicBezTo>
                  <a:cubicBezTo>
                    <a:pt x="1" y="475"/>
                    <a:pt x="1" y="475"/>
                    <a:pt x="1" y="475"/>
                  </a:cubicBezTo>
                  <a:cubicBezTo>
                    <a:pt x="1" y="476"/>
                    <a:pt x="1" y="476"/>
                    <a:pt x="1" y="476"/>
                  </a:cubicBezTo>
                  <a:cubicBezTo>
                    <a:pt x="1" y="476"/>
                    <a:pt x="1" y="476"/>
                    <a:pt x="1" y="476"/>
                  </a:cubicBezTo>
                  <a:cubicBezTo>
                    <a:pt x="1" y="476"/>
                    <a:pt x="1" y="476"/>
                    <a:pt x="1" y="476"/>
                  </a:cubicBezTo>
                  <a:cubicBezTo>
                    <a:pt x="1" y="476"/>
                    <a:pt x="1" y="476"/>
                    <a:pt x="1" y="476"/>
                  </a:cubicBezTo>
                  <a:cubicBezTo>
                    <a:pt x="1" y="476"/>
                    <a:pt x="1" y="476"/>
                    <a:pt x="1" y="477"/>
                  </a:cubicBezTo>
                  <a:cubicBezTo>
                    <a:pt x="1" y="477"/>
                    <a:pt x="1" y="477"/>
                    <a:pt x="1" y="477"/>
                  </a:cubicBezTo>
                  <a:cubicBezTo>
                    <a:pt x="1" y="477"/>
                    <a:pt x="1" y="477"/>
                    <a:pt x="1" y="477"/>
                  </a:cubicBezTo>
                  <a:cubicBezTo>
                    <a:pt x="1" y="477"/>
                    <a:pt x="1" y="477"/>
                    <a:pt x="1" y="477"/>
                  </a:cubicBezTo>
                  <a:cubicBezTo>
                    <a:pt x="1" y="477"/>
                    <a:pt x="1" y="477"/>
                    <a:pt x="1" y="477"/>
                  </a:cubicBezTo>
                  <a:cubicBezTo>
                    <a:pt x="1" y="477"/>
                    <a:pt x="1" y="477"/>
                    <a:pt x="1" y="477"/>
                  </a:cubicBezTo>
                  <a:cubicBezTo>
                    <a:pt x="1" y="478"/>
                    <a:pt x="1" y="478"/>
                    <a:pt x="1" y="478"/>
                  </a:cubicBezTo>
                  <a:cubicBezTo>
                    <a:pt x="1" y="478"/>
                    <a:pt x="1" y="478"/>
                    <a:pt x="1" y="478"/>
                  </a:cubicBezTo>
                  <a:cubicBezTo>
                    <a:pt x="1" y="478"/>
                    <a:pt x="1" y="478"/>
                    <a:pt x="1" y="478"/>
                  </a:cubicBezTo>
                  <a:cubicBezTo>
                    <a:pt x="1" y="478"/>
                    <a:pt x="1" y="478"/>
                    <a:pt x="1" y="478"/>
                  </a:cubicBezTo>
                  <a:cubicBezTo>
                    <a:pt x="1" y="478"/>
                    <a:pt x="1" y="478"/>
                    <a:pt x="1" y="479"/>
                  </a:cubicBezTo>
                  <a:cubicBezTo>
                    <a:pt x="1" y="479"/>
                    <a:pt x="1" y="479"/>
                    <a:pt x="1" y="479"/>
                  </a:cubicBezTo>
                  <a:cubicBezTo>
                    <a:pt x="1" y="479"/>
                    <a:pt x="1" y="479"/>
                    <a:pt x="1" y="479"/>
                  </a:cubicBezTo>
                  <a:cubicBezTo>
                    <a:pt x="1" y="479"/>
                    <a:pt x="1" y="479"/>
                    <a:pt x="1" y="479"/>
                  </a:cubicBezTo>
                  <a:cubicBezTo>
                    <a:pt x="1" y="479"/>
                    <a:pt x="1" y="479"/>
                    <a:pt x="0" y="479"/>
                  </a:cubicBezTo>
                  <a:cubicBezTo>
                    <a:pt x="0" y="479"/>
                    <a:pt x="0" y="479"/>
                    <a:pt x="0" y="479"/>
                  </a:cubicBezTo>
                  <a:cubicBezTo>
                    <a:pt x="0" y="480"/>
                    <a:pt x="0" y="480"/>
                    <a:pt x="0" y="480"/>
                  </a:cubicBezTo>
                  <a:cubicBezTo>
                    <a:pt x="0" y="480"/>
                    <a:pt x="0" y="480"/>
                    <a:pt x="0" y="480"/>
                  </a:cubicBezTo>
                  <a:cubicBezTo>
                    <a:pt x="0" y="480"/>
                    <a:pt x="0" y="480"/>
                    <a:pt x="0" y="480"/>
                  </a:cubicBezTo>
                  <a:cubicBezTo>
                    <a:pt x="0" y="480"/>
                    <a:pt x="0" y="480"/>
                    <a:pt x="0" y="480"/>
                  </a:cubicBezTo>
                  <a:cubicBezTo>
                    <a:pt x="0" y="480"/>
                    <a:pt x="0" y="480"/>
                    <a:pt x="0" y="481"/>
                  </a:cubicBezTo>
                  <a:cubicBezTo>
                    <a:pt x="0" y="481"/>
                    <a:pt x="0" y="481"/>
                    <a:pt x="0" y="481"/>
                  </a:cubicBezTo>
                  <a:cubicBezTo>
                    <a:pt x="0" y="481"/>
                    <a:pt x="0" y="481"/>
                    <a:pt x="0" y="481"/>
                  </a:cubicBezTo>
                  <a:cubicBezTo>
                    <a:pt x="0" y="481"/>
                    <a:pt x="0" y="481"/>
                    <a:pt x="0" y="481"/>
                  </a:cubicBezTo>
                  <a:cubicBezTo>
                    <a:pt x="0" y="481"/>
                    <a:pt x="0" y="481"/>
                    <a:pt x="0" y="481"/>
                  </a:cubicBezTo>
                  <a:cubicBezTo>
                    <a:pt x="0" y="481"/>
                    <a:pt x="0" y="481"/>
                    <a:pt x="0" y="481"/>
                  </a:cubicBezTo>
                  <a:cubicBezTo>
                    <a:pt x="0" y="482"/>
                    <a:pt x="0" y="482"/>
                    <a:pt x="0" y="482"/>
                  </a:cubicBezTo>
                  <a:cubicBezTo>
                    <a:pt x="0" y="482"/>
                    <a:pt x="0" y="482"/>
                    <a:pt x="0" y="482"/>
                  </a:cubicBezTo>
                  <a:cubicBezTo>
                    <a:pt x="0" y="482"/>
                    <a:pt x="0" y="482"/>
                    <a:pt x="0" y="482"/>
                  </a:cubicBezTo>
                  <a:cubicBezTo>
                    <a:pt x="0" y="482"/>
                    <a:pt x="0" y="482"/>
                    <a:pt x="0" y="482"/>
                  </a:cubicBezTo>
                  <a:cubicBezTo>
                    <a:pt x="0" y="482"/>
                    <a:pt x="0" y="482"/>
                    <a:pt x="0" y="483"/>
                  </a:cubicBezTo>
                  <a:cubicBezTo>
                    <a:pt x="0" y="483"/>
                    <a:pt x="0" y="483"/>
                    <a:pt x="0" y="483"/>
                  </a:cubicBezTo>
                  <a:cubicBezTo>
                    <a:pt x="0" y="483"/>
                    <a:pt x="0" y="483"/>
                    <a:pt x="0" y="483"/>
                  </a:cubicBezTo>
                  <a:cubicBezTo>
                    <a:pt x="0" y="483"/>
                    <a:pt x="0" y="483"/>
                    <a:pt x="0" y="483"/>
                  </a:cubicBezTo>
                  <a:cubicBezTo>
                    <a:pt x="0" y="483"/>
                    <a:pt x="0" y="483"/>
                    <a:pt x="0" y="483"/>
                  </a:cubicBezTo>
                  <a:cubicBezTo>
                    <a:pt x="0" y="483"/>
                    <a:pt x="0" y="483"/>
                    <a:pt x="0" y="483"/>
                  </a:cubicBezTo>
                  <a:cubicBezTo>
                    <a:pt x="0" y="484"/>
                    <a:pt x="0" y="484"/>
                    <a:pt x="0" y="484"/>
                  </a:cubicBezTo>
                  <a:cubicBezTo>
                    <a:pt x="0" y="484"/>
                    <a:pt x="0" y="484"/>
                    <a:pt x="0" y="484"/>
                  </a:cubicBezTo>
                  <a:cubicBezTo>
                    <a:pt x="0" y="484"/>
                    <a:pt x="0" y="484"/>
                    <a:pt x="0" y="484"/>
                  </a:cubicBezTo>
                  <a:cubicBezTo>
                    <a:pt x="0" y="484"/>
                    <a:pt x="0" y="484"/>
                    <a:pt x="0" y="484"/>
                  </a:cubicBezTo>
                  <a:cubicBezTo>
                    <a:pt x="0" y="484"/>
                    <a:pt x="0" y="485"/>
                    <a:pt x="0" y="485"/>
                  </a:cubicBezTo>
                  <a:cubicBezTo>
                    <a:pt x="0" y="485"/>
                    <a:pt x="0" y="485"/>
                    <a:pt x="0" y="485"/>
                  </a:cubicBezTo>
                  <a:cubicBezTo>
                    <a:pt x="0" y="485"/>
                    <a:pt x="0" y="485"/>
                    <a:pt x="0" y="485"/>
                  </a:cubicBezTo>
                  <a:cubicBezTo>
                    <a:pt x="0" y="485"/>
                    <a:pt x="0" y="485"/>
                    <a:pt x="0" y="485"/>
                  </a:cubicBezTo>
                  <a:cubicBezTo>
                    <a:pt x="0" y="485"/>
                    <a:pt x="0" y="485"/>
                    <a:pt x="0" y="485"/>
                  </a:cubicBezTo>
                  <a:cubicBezTo>
                    <a:pt x="0" y="485"/>
                    <a:pt x="0" y="485"/>
                    <a:pt x="0" y="485"/>
                  </a:cubicBezTo>
                  <a:cubicBezTo>
                    <a:pt x="0" y="486"/>
                    <a:pt x="0" y="486"/>
                    <a:pt x="0" y="486"/>
                  </a:cubicBezTo>
                  <a:cubicBezTo>
                    <a:pt x="0" y="486"/>
                    <a:pt x="0" y="486"/>
                    <a:pt x="0" y="486"/>
                  </a:cubicBezTo>
                  <a:cubicBezTo>
                    <a:pt x="0" y="486"/>
                    <a:pt x="0" y="486"/>
                    <a:pt x="0" y="486"/>
                  </a:cubicBezTo>
                  <a:cubicBezTo>
                    <a:pt x="0" y="486"/>
                    <a:pt x="0" y="486"/>
                    <a:pt x="0" y="486"/>
                  </a:cubicBezTo>
                  <a:cubicBezTo>
                    <a:pt x="0" y="486"/>
                    <a:pt x="0" y="487"/>
                    <a:pt x="0" y="487"/>
                  </a:cubicBezTo>
                  <a:cubicBezTo>
                    <a:pt x="0" y="487"/>
                    <a:pt x="0" y="487"/>
                    <a:pt x="0" y="487"/>
                  </a:cubicBezTo>
                  <a:cubicBezTo>
                    <a:pt x="0" y="487"/>
                    <a:pt x="0" y="487"/>
                    <a:pt x="0" y="487"/>
                  </a:cubicBezTo>
                  <a:cubicBezTo>
                    <a:pt x="0" y="487"/>
                    <a:pt x="0" y="487"/>
                    <a:pt x="0" y="487"/>
                  </a:cubicBezTo>
                  <a:cubicBezTo>
                    <a:pt x="0" y="487"/>
                    <a:pt x="0" y="487"/>
                    <a:pt x="0" y="487"/>
                  </a:cubicBezTo>
                  <a:cubicBezTo>
                    <a:pt x="0" y="487"/>
                    <a:pt x="0" y="487"/>
                    <a:pt x="0" y="487"/>
                  </a:cubicBezTo>
                  <a:cubicBezTo>
                    <a:pt x="0" y="488"/>
                    <a:pt x="0" y="488"/>
                    <a:pt x="0" y="488"/>
                  </a:cubicBezTo>
                  <a:cubicBezTo>
                    <a:pt x="0" y="488"/>
                    <a:pt x="0" y="488"/>
                    <a:pt x="0" y="488"/>
                  </a:cubicBezTo>
                  <a:cubicBezTo>
                    <a:pt x="0" y="488"/>
                    <a:pt x="0" y="488"/>
                    <a:pt x="0" y="488"/>
                  </a:cubicBezTo>
                  <a:cubicBezTo>
                    <a:pt x="0" y="488"/>
                    <a:pt x="0" y="488"/>
                    <a:pt x="0" y="488"/>
                  </a:cubicBezTo>
                  <a:cubicBezTo>
                    <a:pt x="0" y="488"/>
                    <a:pt x="0" y="489"/>
                    <a:pt x="0" y="489"/>
                  </a:cubicBezTo>
                  <a:cubicBezTo>
                    <a:pt x="0" y="489"/>
                    <a:pt x="0" y="489"/>
                    <a:pt x="0" y="489"/>
                  </a:cubicBezTo>
                  <a:cubicBezTo>
                    <a:pt x="0" y="489"/>
                    <a:pt x="0" y="489"/>
                    <a:pt x="0" y="489"/>
                  </a:cubicBezTo>
                  <a:cubicBezTo>
                    <a:pt x="0" y="489"/>
                    <a:pt x="0" y="489"/>
                    <a:pt x="0" y="489"/>
                  </a:cubicBezTo>
                  <a:cubicBezTo>
                    <a:pt x="0" y="489"/>
                    <a:pt x="0" y="489"/>
                    <a:pt x="0" y="490"/>
                  </a:cubicBezTo>
                  <a:cubicBezTo>
                    <a:pt x="0" y="490"/>
                    <a:pt x="0" y="490"/>
                    <a:pt x="0" y="490"/>
                  </a:cubicBezTo>
                  <a:cubicBezTo>
                    <a:pt x="0" y="490"/>
                    <a:pt x="0" y="490"/>
                    <a:pt x="0" y="490"/>
                  </a:cubicBezTo>
                  <a:cubicBezTo>
                    <a:pt x="0" y="490"/>
                    <a:pt x="0" y="490"/>
                    <a:pt x="0" y="490"/>
                  </a:cubicBezTo>
                  <a:cubicBezTo>
                    <a:pt x="0" y="490"/>
                    <a:pt x="0" y="490"/>
                    <a:pt x="0" y="490"/>
                  </a:cubicBezTo>
                  <a:cubicBezTo>
                    <a:pt x="0" y="490"/>
                    <a:pt x="0" y="490"/>
                    <a:pt x="0" y="490"/>
                  </a:cubicBezTo>
                  <a:cubicBezTo>
                    <a:pt x="0" y="490"/>
                    <a:pt x="0" y="491"/>
                    <a:pt x="0" y="491"/>
                  </a:cubicBezTo>
                  <a:cubicBezTo>
                    <a:pt x="0" y="491"/>
                    <a:pt x="0" y="491"/>
                    <a:pt x="0" y="491"/>
                  </a:cubicBezTo>
                  <a:cubicBezTo>
                    <a:pt x="0" y="491"/>
                    <a:pt x="0" y="491"/>
                    <a:pt x="0" y="491"/>
                  </a:cubicBezTo>
                  <a:cubicBezTo>
                    <a:pt x="0" y="491"/>
                    <a:pt x="0" y="491"/>
                    <a:pt x="0" y="491"/>
                  </a:cubicBezTo>
                  <a:cubicBezTo>
                    <a:pt x="0" y="491"/>
                    <a:pt x="0" y="491"/>
                    <a:pt x="0" y="492"/>
                  </a:cubicBezTo>
                  <a:cubicBezTo>
                    <a:pt x="0" y="492"/>
                    <a:pt x="0" y="492"/>
                    <a:pt x="0" y="492"/>
                  </a:cubicBezTo>
                  <a:cubicBezTo>
                    <a:pt x="0" y="492"/>
                    <a:pt x="0" y="492"/>
                    <a:pt x="0" y="492"/>
                  </a:cubicBezTo>
                  <a:cubicBezTo>
                    <a:pt x="0" y="492"/>
                    <a:pt x="0" y="492"/>
                    <a:pt x="0" y="492"/>
                  </a:cubicBezTo>
                  <a:cubicBezTo>
                    <a:pt x="0" y="492"/>
                    <a:pt x="0" y="492"/>
                    <a:pt x="0" y="492"/>
                  </a:cubicBezTo>
                  <a:cubicBezTo>
                    <a:pt x="0" y="492"/>
                    <a:pt x="0" y="492"/>
                    <a:pt x="0" y="492"/>
                  </a:cubicBezTo>
                  <a:cubicBezTo>
                    <a:pt x="0" y="492"/>
                    <a:pt x="0" y="493"/>
                    <a:pt x="0" y="493"/>
                  </a:cubicBezTo>
                  <a:cubicBezTo>
                    <a:pt x="0" y="493"/>
                    <a:pt x="0" y="493"/>
                    <a:pt x="0" y="493"/>
                  </a:cubicBezTo>
                  <a:cubicBezTo>
                    <a:pt x="0" y="493"/>
                    <a:pt x="0" y="493"/>
                    <a:pt x="0" y="493"/>
                  </a:cubicBezTo>
                  <a:cubicBezTo>
                    <a:pt x="0" y="493"/>
                    <a:pt x="0" y="493"/>
                    <a:pt x="0" y="493"/>
                  </a:cubicBezTo>
                  <a:cubicBezTo>
                    <a:pt x="0" y="493"/>
                    <a:pt x="0" y="493"/>
                    <a:pt x="0" y="494"/>
                  </a:cubicBezTo>
                  <a:cubicBezTo>
                    <a:pt x="0" y="494"/>
                    <a:pt x="0" y="494"/>
                    <a:pt x="0" y="494"/>
                  </a:cubicBezTo>
                  <a:cubicBezTo>
                    <a:pt x="0" y="494"/>
                    <a:pt x="0" y="494"/>
                    <a:pt x="0" y="494"/>
                  </a:cubicBezTo>
                  <a:cubicBezTo>
                    <a:pt x="0" y="494"/>
                    <a:pt x="0" y="494"/>
                    <a:pt x="0" y="494"/>
                  </a:cubicBezTo>
                  <a:cubicBezTo>
                    <a:pt x="0" y="494"/>
                    <a:pt x="0" y="494"/>
                    <a:pt x="0" y="494"/>
                  </a:cubicBezTo>
                  <a:cubicBezTo>
                    <a:pt x="0" y="494"/>
                    <a:pt x="0" y="494"/>
                    <a:pt x="0" y="494"/>
                  </a:cubicBezTo>
                  <a:cubicBezTo>
                    <a:pt x="0" y="495"/>
                    <a:pt x="0" y="495"/>
                    <a:pt x="0" y="495"/>
                  </a:cubicBezTo>
                  <a:cubicBezTo>
                    <a:pt x="0" y="495"/>
                    <a:pt x="0" y="495"/>
                    <a:pt x="0" y="495"/>
                  </a:cubicBezTo>
                  <a:cubicBezTo>
                    <a:pt x="0" y="495"/>
                    <a:pt x="0" y="495"/>
                    <a:pt x="0" y="495"/>
                  </a:cubicBezTo>
                  <a:cubicBezTo>
                    <a:pt x="0" y="495"/>
                    <a:pt x="0" y="495"/>
                    <a:pt x="0" y="495"/>
                  </a:cubicBezTo>
                  <a:cubicBezTo>
                    <a:pt x="0" y="495"/>
                    <a:pt x="0" y="495"/>
                    <a:pt x="0" y="496"/>
                  </a:cubicBezTo>
                  <a:cubicBezTo>
                    <a:pt x="0" y="496"/>
                    <a:pt x="0" y="496"/>
                    <a:pt x="0" y="496"/>
                  </a:cubicBezTo>
                  <a:cubicBezTo>
                    <a:pt x="0" y="496"/>
                    <a:pt x="0" y="496"/>
                    <a:pt x="0" y="496"/>
                  </a:cubicBezTo>
                  <a:cubicBezTo>
                    <a:pt x="0" y="496"/>
                    <a:pt x="0" y="496"/>
                    <a:pt x="0" y="496"/>
                  </a:cubicBezTo>
                  <a:cubicBezTo>
                    <a:pt x="0" y="496"/>
                    <a:pt x="0" y="496"/>
                    <a:pt x="0" y="496"/>
                  </a:cubicBezTo>
                  <a:cubicBezTo>
                    <a:pt x="0" y="496"/>
                    <a:pt x="0" y="496"/>
                    <a:pt x="0" y="496"/>
                  </a:cubicBezTo>
                  <a:cubicBezTo>
                    <a:pt x="0" y="497"/>
                    <a:pt x="0" y="497"/>
                    <a:pt x="0" y="497"/>
                  </a:cubicBezTo>
                  <a:cubicBezTo>
                    <a:pt x="0" y="497"/>
                    <a:pt x="0" y="497"/>
                    <a:pt x="0" y="497"/>
                  </a:cubicBezTo>
                  <a:cubicBezTo>
                    <a:pt x="0" y="497"/>
                    <a:pt x="0" y="497"/>
                    <a:pt x="0" y="497"/>
                  </a:cubicBezTo>
                  <a:cubicBezTo>
                    <a:pt x="0" y="497"/>
                    <a:pt x="0" y="497"/>
                    <a:pt x="0" y="497"/>
                  </a:cubicBezTo>
                  <a:cubicBezTo>
                    <a:pt x="0" y="497"/>
                    <a:pt x="0" y="497"/>
                    <a:pt x="0" y="498"/>
                  </a:cubicBezTo>
                  <a:cubicBezTo>
                    <a:pt x="0" y="498"/>
                    <a:pt x="0" y="498"/>
                    <a:pt x="0" y="498"/>
                  </a:cubicBezTo>
                  <a:cubicBezTo>
                    <a:pt x="0" y="498"/>
                    <a:pt x="0" y="498"/>
                    <a:pt x="0" y="498"/>
                  </a:cubicBezTo>
                  <a:cubicBezTo>
                    <a:pt x="0" y="498"/>
                    <a:pt x="0" y="498"/>
                    <a:pt x="0" y="498"/>
                  </a:cubicBezTo>
                  <a:cubicBezTo>
                    <a:pt x="0" y="498"/>
                    <a:pt x="0" y="498"/>
                    <a:pt x="0" y="498"/>
                  </a:cubicBezTo>
                  <a:cubicBezTo>
                    <a:pt x="0" y="498"/>
                    <a:pt x="0" y="498"/>
                    <a:pt x="0" y="498"/>
                  </a:cubicBezTo>
                  <a:cubicBezTo>
                    <a:pt x="0" y="499"/>
                    <a:pt x="0" y="499"/>
                    <a:pt x="0" y="499"/>
                  </a:cubicBezTo>
                  <a:cubicBezTo>
                    <a:pt x="0" y="499"/>
                    <a:pt x="0" y="499"/>
                    <a:pt x="0" y="499"/>
                  </a:cubicBezTo>
                  <a:cubicBezTo>
                    <a:pt x="0" y="499"/>
                    <a:pt x="0" y="499"/>
                    <a:pt x="0" y="499"/>
                  </a:cubicBezTo>
                  <a:cubicBezTo>
                    <a:pt x="0" y="499"/>
                    <a:pt x="0" y="499"/>
                    <a:pt x="0" y="499"/>
                  </a:cubicBezTo>
                  <a:cubicBezTo>
                    <a:pt x="0" y="499"/>
                    <a:pt x="0" y="500"/>
                    <a:pt x="0" y="500"/>
                  </a:cubicBezTo>
                  <a:cubicBezTo>
                    <a:pt x="0" y="500"/>
                    <a:pt x="0" y="500"/>
                    <a:pt x="0" y="500"/>
                  </a:cubicBezTo>
                  <a:cubicBezTo>
                    <a:pt x="0" y="500"/>
                    <a:pt x="0" y="500"/>
                    <a:pt x="0" y="500"/>
                  </a:cubicBezTo>
                  <a:cubicBezTo>
                    <a:pt x="0" y="500"/>
                    <a:pt x="0" y="500"/>
                    <a:pt x="0" y="500"/>
                  </a:cubicBezTo>
                  <a:cubicBezTo>
                    <a:pt x="0" y="500"/>
                    <a:pt x="0" y="500"/>
                    <a:pt x="0" y="501"/>
                  </a:cubicBezTo>
                  <a:cubicBezTo>
                    <a:pt x="0" y="501"/>
                    <a:pt x="0" y="501"/>
                    <a:pt x="0" y="501"/>
                  </a:cubicBezTo>
                  <a:cubicBezTo>
                    <a:pt x="0" y="501"/>
                    <a:pt x="0" y="501"/>
                    <a:pt x="0" y="501"/>
                  </a:cubicBezTo>
                  <a:cubicBezTo>
                    <a:pt x="0" y="501"/>
                    <a:pt x="0" y="501"/>
                    <a:pt x="0" y="501"/>
                  </a:cubicBezTo>
                  <a:cubicBezTo>
                    <a:pt x="0" y="501"/>
                    <a:pt x="0" y="501"/>
                    <a:pt x="0" y="501"/>
                  </a:cubicBezTo>
                  <a:cubicBezTo>
                    <a:pt x="0" y="501"/>
                    <a:pt x="0" y="501"/>
                    <a:pt x="0" y="501"/>
                  </a:cubicBezTo>
                  <a:cubicBezTo>
                    <a:pt x="0" y="501"/>
                    <a:pt x="0" y="502"/>
                    <a:pt x="0" y="502"/>
                  </a:cubicBezTo>
                  <a:cubicBezTo>
                    <a:pt x="0" y="502"/>
                    <a:pt x="0" y="502"/>
                    <a:pt x="0" y="502"/>
                  </a:cubicBezTo>
                  <a:cubicBezTo>
                    <a:pt x="0" y="502"/>
                    <a:pt x="0" y="502"/>
                    <a:pt x="0" y="502"/>
                  </a:cubicBezTo>
                  <a:cubicBezTo>
                    <a:pt x="0" y="502"/>
                    <a:pt x="0" y="502"/>
                    <a:pt x="0" y="502"/>
                  </a:cubicBezTo>
                  <a:cubicBezTo>
                    <a:pt x="0" y="502"/>
                    <a:pt x="0" y="502"/>
                    <a:pt x="0" y="503"/>
                  </a:cubicBezTo>
                  <a:cubicBezTo>
                    <a:pt x="0" y="503"/>
                    <a:pt x="0" y="503"/>
                    <a:pt x="0" y="503"/>
                  </a:cubicBezTo>
                  <a:cubicBezTo>
                    <a:pt x="0" y="503"/>
                    <a:pt x="0" y="503"/>
                    <a:pt x="0" y="503"/>
                  </a:cubicBezTo>
                  <a:cubicBezTo>
                    <a:pt x="0" y="503"/>
                    <a:pt x="0" y="503"/>
                    <a:pt x="0" y="503"/>
                  </a:cubicBezTo>
                  <a:cubicBezTo>
                    <a:pt x="0" y="503"/>
                    <a:pt x="0" y="503"/>
                    <a:pt x="0" y="503"/>
                  </a:cubicBezTo>
                  <a:cubicBezTo>
                    <a:pt x="0" y="503"/>
                    <a:pt x="0" y="503"/>
                    <a:pt x="0" y="503"/>
                  </a:cubicBezTo>
                  <a:cubicBezTo>
                    <a:pt x="0" y="503"/>
                    <a:pt x="0" y="504"/>
                    <a:pt x="0" y="504"/>
                  </a:cubicBezTo>
                  <a:cubicBezTo>
                    <a:pt x="0" y="504"/>
                    <a:pt x="0" y="504"/>
                    <a:pt x="0" y="504"/>
                  </a:cubicBezTo>
                  <a:cubicBezTo>
                    <a:pt x="0" y="504"/>
                    <a:pt x="0" y="504"/>
                    <a:pt x="0" y="504"/>
                  </a:cubicBezTo>
                  <a:cubicBezTo>
                    <a:pt x="0" y="504"/>
                    <a:pt x="0" y="504"/>
                    <a:pt x="0" y="504"/>
                  </a:cubicBezTo>
                  <a:cubicBezTo>
                    <a:pt x="0" y="504"/>
                    <a:pt x="0" y="504"/>
                    <a:pt x="0" y="505"/>
                  </a:cubicBezTo>
                  <a:cubicBezTo>
                    <a:pt x="0" y="505"/>
                    <a:pt x="0" y="505"/>
                    <a:pt x="0" y="505"/>
                  </a:cubicBezTo>
                  <a:cubicBezTo>
                    <a:pt x="0" y="505"/>
                    <a:pt x="0" y="505"/>
                    <a:pt x="0" y="505"/>
                  </a:cubicBezTo>
                  <a:cubicBezTo>
                    <a:pt x="0" y="505"/>
                    <a:pt x="0" y="505"/>
                    <a:pt x="0" y="505"/>
                  </a:cubicBezTo>
                  <a:cubicBezTo>
                    <a:pt x="0" y="505"/>
                    <a:pt x="0" y="505"/>
                    <a:pt x="0" y="505"/>
                  </a:cubicBezTo>
                  <a:cubicBezTo>
                    <a:pt x="0" y="505"/>
                    <a:pt x="0" y="505"/>
                    <a:pt x="0" y="505"/>
                  </a:cubicBezTo>
                  <a:cubicBezTo>
                    <a:pt x="0" y="505"/>
                    <a:pt x="0" y="506"/>
                    <a:pt x="0" y="506"/>
                  </a:cubicBezTo>
                  <a:cubicBezTo>
                    <a:pt x="0" y="506"/>
                    <a:pt x="0" y="506"/>
                    <a:pt x="0" y="506"/>
                  </a:cubicBezTo>
                  <a:cubicBezTo>
                    <a:pt x="0" y="506"/>
                    <a:pt x="0" y="506"/>
                    <a:pt x="0" y="506"/>
                  </a:cubicBezTo>
                  <a:cubicBezTo>
                    <a:pt x="0" y="506"/>
                    <a:pt x="0" y="506"/>
                    <a:pt x="0" y="506"/>
                  </a:cubicBezTo>
                  <a:cubicBezTo>
                    <a:pt x="0" y="506"/>
                    <a:pt x="0" y="506"/>
                    <a:pt x="0" y="507"/>
                  </a:cubicBezTo>
                  <a:cubicBezTo>
                    <a:pt x="0" y="507"/>
                    <a:pt x="0" y="507"/>
                    <a:pt x="0" y="507"/>
                  </a:cubicBezTo>
                  <a:cubicBezTo>
                    <a:pt x="0" y="507"/>
                    <a:pt x="0" y="507"/>
                    <a:pt x="0" y="507"/>
                  </a:cubicBezTo>
                  <a:cubicBezTo>
                    <a:pt x="0" y="507"/>
                    <a:pt x="0" y="507"/>
                    <a:pt x="0" y="507"/>
                  </a:cubicBezTo>
                  <a:cubicBezTo>
                    <a:pt x="0" y="507"/>
                    <a:pt x="0" y="507"/>
                    <a:pt x="0" y="507"/>
                  </a:cubicBezTo>
                  <a:cubicBezTo>
                    <a:pt x="0" y="507"/>
                    <a:pt x="0" y="507"/>
                    <a:pt x="0" y="507"/>
                  </a:cubicBezTo>
                  <a:cubicBezTo>
                    <a:pt x="0" y="508"/>
                    <a:pt x="0" y="508"/>
                    <a:pt x="0" y="508"/>
                  </a:cubicBezTo>
                  <a:cubicBezTo>
                    <a:pt x="0" y="508"/>
                    <a:pt x="0" y="508"/>
                    <a:pt x="0" y="508"/>
                  </a:cubicBezTo>
                  <a:cubicBezTo>
                    <a:pt x="0" y="508"/>
                    <a:pt x="0" y="508"/>
                    <a:pt x="0" y="508"/>
                  </a:cubicBezTo>
                  <a:cubicBezTo>
                    <a:pt x="0" y="508"/>
                    <a:pt x="0" y="508"/>
                    <a:pt x="0" y="508"/>
                  </a:cubicBezTo>
                  <a:cubicBezTo>
                    <a:pt x="0" y="508"/>
                    <a:pt x="0" y="509"/>
                    <a:pt x="0" y="509"/>
                  </a:cubicBezTo>
                  <a:cubicBezTo>
                    <a:pt x="0" y="509"/>
                    <a:pt x="0" y="509"/>
                    <a:pt x="0" y="509"/>
                  </a:cubicBezTo>
                  <a:cubicBezTo>
                    <a:pt x="0" y="509"/>
                    <a:pt x="0" y="509"/>
                    <a:pt x="0" y="509"/>
                  </a:cubicBezTo>
                  <a:cubicBezTo>
                    <a:pt x="0" y="509"/>
                    <a:pt x="0" y="509"/>
                    <a:pt x="0" y="509"/>
                  </a:cubicBezTo>
                  <a:cubicBezTo>
                    <a:pt x="0" y="509"/>
                    <a:pt x="0" y="510"/>
                    <a:pt x="0" y="510"/>
                  </a:cubicBezTo>
                  <a:cubicBezTo>
                    <a:pt x="0" y="510"/>
                    <a:pt x="0" y="510"/>
                    <a:pt x="0" y="510"/>
                  </a:cubicBezTo>
                  <a:cubicBezTo>
                    <a:pt x="0" y="510"/>
                    <a:pt x="0" y="510"/>
                    <a:pt x="0" y="511"/>
                  </a:cubicBezTo>
                  <a:cubicBezTo>
                    <a:pt x="0" y="511"/>
                    <a:pt x="0" y="511"/>
                    <a:pt x="0" y="511"/>
                  </a:cubicBezTo>
                  <a:cubicBezTo>
                    <a:pt x="0" y="511"/>
                    <a:pt x="0" y="511"/>
                    <a:pt x="0" y="512"/>
                  </a:cubicBezTo>
                  <a:cubicBezTo>
                    <a:pt x="0" y="512"/>
                    <a:pt x="0" y="512"/>
                    <a:pt x="0" y="512"/>
                  </a:cubicBezTo>
                  <a:cubicBezTo>
                    <a:pt x="0" y="512"/>
                    <a:pt x="0" y="512"/>
                    <a:pt x="0" y="512"/>
                  </a:cubicBezTo>
                  <a:cubicBezTo>
                    <a:pt x="0" y="512"/>
                    <a:pt x="0" y="513"/>
                    <a:pt x="0" y="513"/>
                  </a:cubicBezTo>
                  <a:cubicBezTo>
                    <a:pt x="0" y="513"/>
                    <a:pt x="0" y="513"/>
                    <a:pt x="0" y="513"/>
                  </a:cubicBezTo>
                  <a:cubicBezTo>
                    <a:pt x="0" y="513"/>
                    <a:pt x="0" y="513"/>
                    <a:pt x="0" y="514"/>
                  </a:cubicBezTo>
                  <a:cubicBezTo>
                    <a:pt x="0" y="514"/>
                    <a:pt x="0" y="514"/>
                    <a:pt x="0" y="514"/>
                  </a:cubicBezTo>
                  <a:cubicBezTo>
                    <a:pt x="0" y="514"/>
                    <a:pt x="0" y="514"/>
                    <a:pt x="0" y="514"/>
                  </a:cubicBezTo>
                  <a:cubicBezTo>
                    <a:pt x="0" y="515"/>
                    <a:pt x="0" y="515"/>
                    <a:pt x="0" y="515"/>
                  </a:cubicBezTo>
                  <a:cubicBezTo>
                    <a:pt x="0" y="515"/>
                    <a:pt x="0" y="515"/>
                    <a:pt x="0" y="515"/>
                  </a:cubicBezTo>
                  <a:cubicBezTo>
                    <a:pt x="0" y="515"/>
                    <a:pt x="0" y="515"/>
                    <a:pt x="0" y="516"/>
                  </a:cubicBezTo>
                  <a:cubicBezTo>
                    <a:pt x="0" y="516"/>
                    <a:pt x="0" y="516"/>
                    <a:pt x="0" y="516"/>
                  </a:cubicBezTo>
                  <a:cubicBezTo>
                    <a:pt x="0" y="516"/>
                    <a:pt x="0" y="516"/>
                    <a:pt x="0" y="516"/>
                  </a:cubicBezTo>
                  <a:cubicBezTo>
                    <a:pt x="0" y="517"/>
                    <a:pt x="0" y="517"/>
                    <a:pt x="0" y="517"/>
                  </a:cubicBezTo>
                  <a:cubicBezTo>
                    <a:pt x="0" y="517"/>
                    <a:pt x="0" y="517"/>
                    <a:pt x="0" y="517"/>
                  </a:cubicBezTo>
                  <a:cubicBezTo>
                    <a:pt x="0" y="517"/>
                    <a:pt x="0" y="517"/>
                    <a:pt x="0" y="518"/>
                  </a:cubicBezTo>
                  <a:cubicBezTo>
                    <a:pt x="0" y="518"/>
                    <a:pt x="0" y="518"/>
                    <a:pt x="0" y="518"/>
                  </a:cubicBezTo>
                  <a:cubicBezTo>
                    <a:pt x="0" y="518"/>
                    <a:pt x="0" y="518"/>
                    <a:pt x="0" y="518"/>
                  </a:cubicBezTo>
                  <a:cubicBezTo>
                    <a:pt x="0" y="519"/>
                    <a:pt x="0" y="519"/>
                    <a:pt x="0" y="519"/>
                  </a:cubicBezTo>
                  <a:cubicBezTo>
                    <a:pt x="0" y="519"/>
                    <a:pt x="0" y="519"/>
                    <a:pt x="0" y="519"/>
                  </a:cubicBezTo>
                  <a:cubicBezTo>
                    <a:pt x="0" y="519"/>
                    <a:pt x="0" y="520"/>
                    <a:pt x="0" y="520"/>
                  </a:cubicBezTo>
                  <a:cubicBezTo>
                    <a:pt x="0" y="520"/>
                    <a:pt x="0" y="520"/>
                    <a:pt x="0" y="520"/>
                  </a:cubicBezTo>
                  <a:cubicBezTo>
                    <a:pt x="0" y="520"/>
                    <a:pt x="0" y="520"/>
                    <a:pt x="0" y="520"/>
                  </a:cubicBezTo>
                  <a:cubicBezTo>
                    <a:pt x="0" y="521"/>
                    <a:pt x="0" y="521"/>
                    <a:pt x="0" y="521"/>
                  </a:cubicBezTo>
                  <a:cubicBezTo>
                    <a:pt x="0" y="521"/>
                    <a:pt x="0" y="521"/>
                    <a:pt x="0" y="521"/>
                  </a:cubicBezTo>
                  <a:cubicBezTo>
                    <a:pt x="0" y="521"/>
                    <a:pt x="0" y="522"/>
                    <a:pt x="0" y="522"/>
                  </a:cubicBezTo>
                  <a:cubicBezTo>
                    <a:pt x="0" y="522"/>
                    <a:pt x="0" y="522"/>
                    <a:pt x="0" y="522"/>
                  </a:cubicBezTo>
                  <a:cubicBezTo>
                    <a:pt x="0" y="522"/>
                    <a:pt x="0" y="522"/>
                    <a:pt x="0" y="523"/>
                  </a:cubicBezTo>
                  <a:cubicBezTo>
                    <a:pt x="0" y="523"/>
                    <a:pt x="0" y="523"/>
                    <a:pt x="0" y="523"/>
                  </a:cubicBezTo>
                  <a:cubicBezTo>
                    <a:pt x="0" y="523"/>
                    <a:pt x="0" y="523"/>
                    <a:pt x="0" y="523"/>
                  </a:cubicBezTo>
                  <a:cubicBezTo>
                    <a:pt x="0" y="524"/>
                    <a:pt x="0" y="524"/>
                    <a:pt x="0" y="524"/>
                  </a:cubicBezTo>
                  <a:cubicBezTo>
                    <a:pt x="0" y="524"/>
                    <a:pt x="0" y="524"/>
                    <a:pt x="0" y="524"/>
                  </a:cubicBezTo>
                  <a:cubicBezTo>
                    <a:pt x="0" y="524"/>
                    <a:pt x="0" y="524"/>
                    <a:pt x="0" y="524"/>
                  </a:cubicBezTo>
                  <a:cubicBezTo>
                    <a:pt x="0" y="525"/>
                    <a:pt x="0" y="525"/>
                    <a:pt x="0" y="525"/>
                  </a:cubicBezTo>
                  <a:cubicBezTo>
                    <a:pt x="0" y="525"/>
                    <a:pt x="0" y="525"/>
                    <a:pt x="0" y="525"/>
                  </a:cubicBezTo>
                  <a:cubicBezTo>
                    <a:pt x="0" y="525"/>
                    <a:pt x="0" y="526"/>
                    <a:pt x="0" y="526"/>
                  </a:cubicBezTo>
                  <a:cubicBezTo>
                    <a:pt x="0" y="526"/>
                    <a:pt x="0" y="526"/>
                    <a:pt x="0" y="526"/>
                  </a:cubicBezTo>
                  <a:cubicBezTo>
                    <a:pt x="0" y="526"/>
                    <a:pt x="0" y="526"/>
                    <a:pt x="0" y="527"/>
                  </a:cubicBezTo>
                  <a:cubicBezTo>
                    <a:pt x="0" y="527"/>
                    <a:pt x="0" y="527"/>
                    <a:pt x="0" y="527"/>
                  </a:cubicBezTo>
                  <a:cubicBezTo>
                    <a:pt x="0" y="527"/>
                    <a:pt x="0" y="527"/>
                    <a:pt x="0" y="527"/>
                  </a:cubicBezTo>
                  <a:cubicBezTo>
                    <a:pt x="0" y="528"/>
                    <a:pt x="0" y="528"/>
                    <a:pt x="0" y="528"/>
                  </a:cubicBezTo>
                  <a:cubicBezTo>
                    <a:pt x="0" y="528"/>
                    <a:pt x="0" y="528"/>
                    <a:pt x="0" y="528"/>
                  </a:cubicBezTo>
                  <a:cubicBezTo>
                    <a:pt x="0" y="528"/>
                    <a:pt x="0" y="528"/>
                    <a:pt x="0" y="529"/>
                  </a:cubicBezTo>
                  <a:cubicBezTo>
                    <a:pt x="0" y="529"/>
                    <a:pt x="0" y="529"/>
                    <a:pt x="0" y="529"/>
                  </a:cubicBezTo>
                  <a:cubicBezTo>
                    <a:pt x="0" y="529"/>
                    <a:pt x="0" y="529"/>
                    <a:pt x="0" y="529"/>
                  </a:cubicBezTo>
                  <a:cubicBezTo>
                    <a:pt x="0" y="530"/>
                    <a:pt x="0" y="530"/>
                    <a:pt x="0" y="530"/>
                  </a:cubicBezTo>
                  <a:cubicBezTo>
                    <a:pt x="0" y="530"/>
                    <a:pt x="0" y="530"/>
                    <a:pt x="0" y="530"/>
                  </a:cubicBezTo>
                  <a:cubicBezTo>
                    <a:pt x="0" y="530"/>
                    <a:pt x="0" y="531"/>
                    <a:pt x="0" y="531"/>
                  </a:cubicBezTo>
                  <a:cubicBezTo>
                    <a:pt x="0" y="531"/>
                    <a:pt x="0" y="531"/>
                    <a:pt x="0" y="531"/>
                  </a:cubicBezTo>
                  <a:cubicBezTo>
                    <a:pt x="0" y="531"/>
                    <a:pt x="0" y="531"/>
                    <a:pt x="0" y="532"/>
                  </a:cubicBezTo>
                  <a:cubicBezTo>
                    <a:pt x="0" y="532"/>
                    <a:pt x="0" y="532"/>
                    <a:pt x="0" y="532"/>
                  </a:cubicBezTo>
                  <a:cubicBezTo>
                    <a:pt x="0" y="532"/>
                    <a:pt x="0" y="532"/>
                    <a:pt x="0" y="532"/>
                  </a:cubicBezTo>
                  <a:cubicBezTo>
                    <a:pt x="0" y="532"/>
                    <a:pt x="0" y="532"/>
                    <a:pt x="0" y="533"/>
                  </a:cubicBezTo>
                  <a:cubicBezTo>
                    <a:pt x="0" y="533"/>
                    <a:pt x="0" y="533"/>
                    <a:pt x="0" y="533"/>
                  </a:cubicBezTo>
                  <a:cubicBezTo>
                    <a:pt x="0" y="533"/>
                    <a:pt x="0" y="533"/>
                    <a:pt x="0" y="533"/>
                  </a:cubicBezTo>
                  <a:cubicBezTo>
                    <a:pt x="0" y="534"/>
                    <a:pt x="0" y="534"/>
                    <a:pt x="0" y="534"/>
                  </a:cubicBezTo>
                  <a:cubicBezTo>
                    <a:pt x="0" y="534"/>
                    <a:pt x="0" y="534"/>
                    <a:pt x="0" y="534"/>
                  </a:cubicBezTo>
                  <a:cubicBezTo>
                    <a:pt x="0" y="534"/>
                    <a:pt x="0" y="535"/>
                    <a:pt x="0" y="535"/>
                  </a:cubicBezTo>
                  <a:cubicBezTo>
                    <a:pt x="0" y="535"/>
                    <a:pt x="0" y="535"/>
                    <a:pt x="0" y="535"/>
                  </a:cubicBezTo>
                  <a:cubicBezTo>
                    <a:pt x="0" y="535"/>
                    <a:pt x="0" y="535"/>
                    <a:pt x="0" y="536"/>
                  </a:cubicBezTo>
                  <a:cubicBezTo>
                    <a:pt x="0" y="536"/>
                    <a:pt x="0" y="536"/>
                    <a:pt x="0" y="536"/>
                  </a:cubicBezTo>
                  <a:cubicBezTo>
                    <a:pt x="0" y="536"/>
                    <a:pt x="0" y="536"/>
                    <a:pt x="0" y="536"/>
                  </a:cubicBezTo>
                  <a:cubicBezTo>
                    <a:pt x="0" y="536"/>
                    <a:pt x="0" y="536"/>
                    <a:pt x="0" y="537"/>
                  </a:cubicBezTo>
                  <a:cubicBezTo>
                    <a:pt x="0" y="537"/>
                    <a:pt x="0" y="537"/>
                    <a:pt x="0" y="537"/>
                  </a:cubicBezTo>
                  <a:cubicBezTo>
                    <a:pt x="0" y="537"/>
                    <a:pt x="0" y="537"/>
                    <a:pt x="0" y="537"/>
                  </a:cubicBezTo>
                  <a:cubicBezTo>
                    <a:pt x="0" y="538"/>
                    <a:pt x="0" y="538"/>
                    <a:pt x="0" y="538"/>
                  </a:cubicBezTo>
                  <a:cubicBezTo>
                    <a:pt x="0" y="538"/>
                    <a:pt x="0" y="538"/>
                    <a:pt x="0" y="538"/>
                  </a:cubicBezTo>
                  <a:cubicBezTo>
                    <a:pt x="0" y="538"/>
                    <a:pt x="0" y="539"/>
                    <a:pt x="0" y="539"/>
                  </a:cubicBezTo>
                  <a:cubicBezTo>
                    <a:pt x="0" y="539"/>
                    <a:pt x="0" y="539"/>
                    <a:pt x="0" y="539"/>
                  </a:cubicBezTo>
                  <a:cubicBezTo>
                    <a:pt x="0" y="539"/>
                    <a:pt x="0" y="539"/>
                    <a:pt x="0" y="540"/>
                  </a:cubicBezTo>
                  <a:cubicBezTo>
                    <a:pt x="0" y="540"/>
                    <a:pt x="0" y="540"/>
                    <a:pt x="0" y="540"/>
                  </a:cubicBezTo>
                  <a:cubicBezTo>
                    <a:pt x="0" y="540"/>
                    <a:pt x="0" y="540"/>
                    <a:pt x="0" y="540"/>
                  </a:cubicBezTo>
                  <a:cubicBezTo>
                    <a:pt x="0" y="540"/>
                    <a:pt x="1" y="540"/>
                    <a:pt x="1" y="541"/>
                  </a:cubicBezTo>
                  <a:cubicBezTo>
                    <a:pt x="1" y="541"/>
                    <a:pt x="1" y="541"/>
                    <a:pt x="1" y="541"/>
                  </a:cubicBezTo>
                  <a:cubicBezTo>
                    <a:pt x="1" y="541"/>
                    <a:pt x="1" y="541"/>
                    <a:pt x="1" y="541"/>
                  </a:cubicBezTo>
                  <a:cubicBezTo>
                    <a:pt x="1" y="542"/>
                    <a:pt x="1" y="542"/>
                    <a:pt x="1" y="542"/>
                  </a:cubicBezTo>
                  <a:cubicBezTo>
                    <a:pt x="1" y="542"/>
                    <a:pt x="1" y="542"/>
                    <a:pt x="1" y="542"/>
                  </a:cubicBezTo>
                  <a:cubicBezTo>
                    <a:pt x="16" y="790"/>
                    <a:pt x="208" y="990"/>
                    <a:pt x="453" y="1017"/>
                  </a:cubicBezTo>
                  <a:cubicBezTo>
                    <a:pt x="453" y="622"/>
                    <a:pt x="453" y="622"/>
                    <a:pt x="453" y="622"/>
                  </a:cubicBezTo>
                  <a:cubicBezTo>
                    <a:pt x="453" y="601"/>
                    <a:pt x="470" y="584"/>
                    <a:pt x="491" y="584"/>
                  </a:cubicBezTo>
                  <a:cubicBezTo>
                    <a:pt x="492" y="584"/>
                    <a:pt x="494" y="584"/>
                    <a:pt x="495" y="584"/>
                  </a:cubicBezTo>
                  <a:cubicBezTo>
                    <a:pt x="495" y="0"/>
                    <a:pt x="495" y="0"/>
                    <a:pt x="495" y="0"/>
                  </a:cubicBezTo>
                </a:path>
              </a:pathLst>
            </a:custGeom>
            <a:solidFill>
              <a:srgbClr val="FFA65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1" name="Freeform 79"/>
            <p:cNvSpPr/>
            <p:nvPr userDrawn="1">
              <p:custDataLst>
                <p:tags r:id="rId79"/>
              </p:custDataLst>
            </p:nvPr>
          </p:nvSpPr>
          <p:spPr bwMode="auto">
            <a:xfrm>
              <a:off x="6132585" y="4378325"/>
              <a:ext cx="49213" cy="574675"/>
            </a:xfrm>
            <a:custGeom>
              <a:avLst/>
              <a:gdLst>
                <a:gd name="T0" fmla="*/ 76 w 76"/>
                <a:gd name="T1" fmla="*/ 870 h 908"/>
                <a:gd name="T2" fmla="*/ 38 w 76"/>
                <a:gd name="T3" fmla="*/ 908 h 908"/>
                <a:gd name="T4" fmla="*/ 0 w 76"/>
                <a:gd name="T5" fmla="*/ 870 h 908"/>
                <a:gd name="T6" fmla="*/ 0 w 76"/>
                <a:gd name="T7" fmla="*/ 38 h 908"/>
                <a:gd name="T8" fmla="*/ 38 w 76"/>
                <a:gd name="T9" fmla="*/ 0 h 908"/>
                <a:gd name="T10" fmla="*/ 76 w 76"/>
                <a:gd name="T11" fmla="*/ 38 h 908"/>
                <a:gd name="T12" fmla="*/ 76 w 76"/>
                <a:gd name="T13" fmla="*/ 870 h 908"/>
              </a:gdLst>
              <a:ahLst/>
              <a:cxnLst>
                <a:cxn ang="0">
                  <a:pos x="T0" y="T1"/>
                </a:cxn>
                <a:cxn ang="0">
                  <a:pos x="T2" y="T3"/>
                </a:cxn>
                <a:cxn ang="0">
                  <a:pos x="T4" y="T5"/>
                </a:cxn>
                <a:cxn ang="0">
                  <a:pos x="T6" y="T7"/>
                </a:cxn>
                <a:cxn ang="0">
                  <a:pos x="T8" y="T9"/>
                </a:cxn>
                <a:cxn ang="0">
                  <a:pos x="T10" y="T11"/>
                </a:cxn>
                <a:cxn ang="0">
                  <a:pos x="T12" y="T13"/>
                </a:cxn>
              </a:cxnLst>
              <a:rect l="0" t="0" r="r" b="b"/>
              <a:pathLst>
                <a:path w="76" h="907">
                  <a:moveTo>
                    <a:pt x="76" y="870"/>
                  </a:moveTo>
                  <a:cubicBezTo>
                    <a:pt x="76" y="891"/>
                    <a:pt x="59" y="908"/>
                    <a:pt x="38" y="908"/>
                  </a:cubicBezTo>
                  <a:cubicBezTo>
                    <a:pt x="17" y="908"/>
                    <a:pt x="0" y="891"/>
                    <a:pt x="0" y="870"/>
                  </a:cubicBezTo>
                  <a:cubicBezTo>
                    <a:pt x="0" y="38"/>
                    <a:pt x="0" y="38"/>
                    <a:pt x="0" y="38"/>
                  </a:cubicBezTo>
                  <a:cubicBezTo>
                    <a:pt x="0" y="17"/>
                    <a:pt x="17" y="0"/>
                    <a:pt x="38" y="0"/>
                  </a:cubicBezTo>
                  <a:cubicBezTo>
                    <a:pt x="59" y="0"/>
                    <a:pt x="76" y="17"/>
                    <a:pt x="76" y="38"/>
                  </a:cubicBezTo>
                  <a:cubicBezTo>
                    <a:pt x="76" y="870"/>
                    <a:pt x="76" y="870"/>
                    <a:pt x="76" y="870"/>
                  </a:cubicBezTo>
                </a:path>
              </a:pathLst>
            </a:custGeom>
            <a:solidFill>
              <a:srgbClr val="B95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2" name="Freeform 80"/>
            <p:cNvSpPr/>
            <p:nvPr userDrawn="1">
              <p:custDataLst>
                <p:tags r:id="rId80"/>
              </p:custDataLst>
            </p:nvPr>
          </p:nvSpPr>
          <p:spPr bwMode="auto">
            <a:xfrm>
              <a:off x="6007172" y="4914900"/>
              <a:ext cx="315913" cy="74612"/>
            </a:xfrm>
            <a:custGeom>
              <a:avLst/>
              <a:gdLst>
                <a:gd name="T0" fmla="*/ 275 w 498"/>
                <a:gd name="T1" fmla="*/ 0 h 120"/>
                <a:gd name="T2" fmla="*/ 275 w 498"/>
                <a:gd name="T3" fmla="*/ 23 h 120"/>
                <a:gd name="T4" fmla="*/ 237 w 498"/>
                <a:gd name="T5" fmla="*/ 61 h 120"/>
                <a:gd name="T6" fmla="*/ 199 w 498"/>
                <a:gd name="T7" fmla="*/ 23 h 120"/>
                <a:gd name="T8" fmla="*/ 199 w 498"/>
                <a:gd name="T9" fmla="*/ 1 h 120"/>
                <a:gd name="T10" fmla="*/ 0 w 498"/>
                <a:gd name="T11" fmla="*/ 60 h 120"/>
                <a:gd name="T12" fmla="*/ 249 w 498"/>
                <a:gd name="T13" fmla="*/ 120 h 120"/>
                <a:gd name="T14" fmla="*/ 498 w 498"/>
                <a:gd name="T15" fmla="*/ 60 h 120"/>
                <a:gd name="T16" fmla="*/ 275 w 498"/>
                <a:gd name="T1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8" h="120">
                  <a:moveTo>
                    <a:pt x="275" y="0"/>
                  </a:moveTo>
                  <a:cubicBezTo>
                    <a:pt x="275" y="23"/>
                    <a:pt x="275" y="23"/>
                    <a:pt x="275" y="23"/>
                  </a:cubicBezTo>
                  <a:cubicBezTo>
                    <a:pt x="275" y="44"/>
                    <a:pt x="258" y="61"/>
                    <a:pt x="237" y="61"/>
                  </a:cubicBezTo>
                  <a:cubicBezTo>
                    <a:pt x="216" y="61"/>
                    <a:pt x="199" y="44"/>
                    <a:pt x="199" y="23"/>
                  </a:cubicBezTo>
                  <a:cubicBezTo>
                    <a:pt x="199" y="1"/>
                    <a:pt x="199" y="1"/>
                    <a:pt x="199" y="1"/>
                  </a:cubicBezTo>
                  <a:cubicBezTo>
                    <a:pt x="85" y="7"/>
                    <a:pt x="0" y="31"/>
                    <a:pt x="0" y="60"/>
                  </a:cubicBezTo>
                  <a:cubicBezTo>
                    <a:pt x="0" y="93"/>
                    <a:pt x="111" y="120"/>
                    <a:pt x="249" y="120"/>
                  </a:cubicBezTo>
                  <a:cubicBezTo>
                    <a:pt x="386" y="120"/>
                    <a:pt x="498" y="93"/>
                    <a:pt x="498" y="60"/>
                  </a:cubicBezTo>
                  <a:cubicBezTo>
                    <a:pt x="498" y="29"/>
                    <a:pt x="400" y="3"/>
                    <a:pt x="275" y="0"/>
                  </a:cubicBezTo>
                </a:path>
              </a:pathLst>
            </a:custGeom>
            <a:solidFill>
              <a:srgbClr val="C571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3" name="Freeform 81"/>
            <p:cNvSpPr/>
            <p:nvPr userDrawn="1">
              <p:custDataLst>
                <p:tags r:id="rId81"/>
              </p:custDataLst>
            </p:nvPr>
          </p:nvSpPr>
          <p:spPr bwMode="auto">
            <a:xfrm>
              <a:off x="6132585" y="4914900"/>
              <a:ext cx="49213" cy="38100"/>
            </a:xfrm>
            <a:custGeom>
              <a:avLst/>
              <a:gdLst>
                <a:gd name="T0" fmla="*/ 50 w 76"/>
                <a:gd name="T1" fmla="*/ 0 h 61"/>
                <a:gd name="T2" fmla="*/ 0 w 76"/>
                <a:gd name="T3" fmla="*/ 1 h 61"/>
                <a:gd name="T4" fmla="*/ 0 w 76"/>
                <a:gd name="T5" fmla="*/ 23 h 61"/>
                <a:gd name="T6" fmla="*/ 38 w 76"/>
                <a:gd name="T7" fmla="*/ 61 h 61"/>
                <a:gd name="T8" fmla="*/ 76 w 76"/>
                <a:gd name="T9" fmla="*/ 23 h 61"/>
                <a:gd name="T10" fmla="*/ 76 w 76"/>
                <a:gd name="T11" fmla="*/ 0 h 61"/>
                <a:gd name="T12" fmla="*/ 50 w 76"/>
                <a:gd name="T13" fmla="*/ 0 h 61"/>
              </a:gdLst>
              <a:ahLst/>
              <a:cxnLst>
                <a:cxn ang="0">
                  <a:pos x="T0" y="T1"/>
                </a:cxn>
                <a:cxn ang="0">
                  <a:pos x="T2" y="T3"/>
                </a:cxn>
                <a:cxn ang="0">
                  <a:pos x="T4" y="T5"/>
                </a:cxn>
                <a:cxn ang="0">
                  <a:pos x="T6" y="T7"/>
                </a:cxn>
                <a:cxn ang="0">
                  <a:pos x="T8" y="T9"/>
                </a:cxn>
                <a:cxn ang="0">
                  <a:pos x="T10" y="T11"/>
                </a:cxn>
                <a:cxn ang="0">
                  <a:pos x="T12" y="T13"/>
                </a:cxn>
              </a:cxnLst>
              <a:rect l="0" t="0" r="r" b="b"/>
              <a:pathLst>
                <a:path w="76" h="61">
                  <a:moveTo>
                    <a:pt x="50" y="0"/>
                  </a:moveTo>
                  <a:cubicBezTo>
                    <a:pt x="33" y="0"/>
                    <a:pt x="16" y="0"/>
                    <a:pt x="0" y="1"/>
                  </a:cubicBezTo>
                  <a:cubicBezTo>
                    <a:pt x="0" y="23"/>
                    <a:pt x="0" y="23"/>
                    <a:pt x="0" y="23"/>
                  </a:cubicBezTo>
                  <a:cubicBezTo>
                    <a:pt x="0" y="44"/>
                    <a:pt x="17" y="61"/>
                    <a:pt x="38" y="61"/>
                  </a:cubicBezTo>
                  <a:cubicBezTo>
                    <a:pt x="59" y="61"/>
                    <a:pt x="76" y="44"/>
                    <a:pt x="76" y="23"/>
                  </a:cubicBezTo>
                  <a:cubicBezTo>
                    <a:pt x="76" y="0"/>
                    <a:pt x="76" y="0"/>
                    <a:pt x="76" y="0"/>
                  </a:cubicBezTo>
                  <a:cubicBezTo>
                    <a:pt x="67" y="0"/>
                    <a:pt x="59" y="0"/>
                    <a:pt x="50" y="0"/>
                  </a:cubicBezTo>
                </a:path>
              </a:pathLst>
            </a:custGeom>
            <a:solidFill>
              <a:srgbClr val="A84C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7" name="Oval 95"/>
            <p:cNvSpPr>
              <a:spLocks noChangeArrowheads="1"/>
            </p:cNvSpPr>
            <p:nvPr userDrawn="1">
              <p:custDataLst>
                <p:tags r:id="rId82"/>
              </p:custDataLst>
            </p:nvPr>
          </p:nvSpPr>
          <p:spPr bwMode="auto">
            <a:xfrm>
              <a:off x="6940622" y="4946650"/>
              <a:ext cx="350838" cy="85725"/>
            </a:xfrm>
            <a:prstGeom prst="ellipse">
              <a:avLst/>
            </a:prstGeom>
            <a:solidFill>
              <a:srgbClr val="D78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8" name="Freeform 96"/>
            <p:cNvSpPr/>
            <p:nvPr userDrawn="1">
              <p:custDataLst>
                <p:tags r:id="rId83"/>
              </p:custDataLst>
            </p:nvPr>
          </p:nvSpPr>
          <p:spPr bwMode="auto">
            <a:xfrm>
              <a:off x="6550097" y="3498850"/>
              <a:ext cx="1104900" cy="1098550"/>
            </a:xfrm>
            <a:custGeom>
              <a:avLst/>
              <a:gdLst>
                <a:gd name="T0" fmla="*/ 1263 w 1734"/>
                <a:gd name="T1" fmla="*/ 562 h 1735"/>
                <a:gd name="T2" fmla="*/ 872 w 1734"/>
                <a:gd name="T3" fmla="*/ 0 h 1735"/>
                <a:gd name="T4" fmla="*/ 481 w 1734"/>
                <a:gd name="T5" fmla="*/ 562 h 1735"/>
                <a:gd name="T6" fmla="*/ 868 w 1734"/>
                <a:gd name="T7" fmla="*/ 1734 h 1735"/>
                <a:gd name="T8" fmla="*/ 868 w 1734"/>
                <a:gd name="T9" fmla="*/ 1735 h 1735"/>
                <a:gd name="T10" fmla="*/ 868 w 1734"/>
                <a:gd name="T11" fmla="*/ 1735 h 1735"/>
                <a:gd name="T12" fmla="*/ 868 w 1734"/>
                <a:gd name="T13" fmla="*/ 1735 h 1735"/>
                <a:gd name="T14" fmla="*/ 868 w 1734"/>
                <a:gd name="T15" fmla="*/ 1734 h 1735"/>
                <a:gd name="T16" fmla="*/ 1263 w 1734"/>
                <a:gd name="T17" fmla="*/ 562 h 1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3" h="1735">
                  <a:moveTo>
                    <a:pt x="1263" y="562"/>
                  </a:moveTo>
                  <a:cubicBezTo>
                    <a:pt x="1065" y="241"/>
                    <a:pt x="872" y="0"/>
                    <a:pt x="872" y="0"/>
                  </a:cubicBezTo>
                  <a:cubicBezTo>
                    <a:pt x="872" y="0"/>
                    <a:pt x="690" y="249"/>
                    <a:pt x="481" y="562"/>
                  </a:cubicBezTo>
                  <a:cubicBezTo>
                    <a:pt x="0" y="1280"/>
                    <a:pt x="552" y="1704"/>
                    <a:pt x="868" y="1734"/>
                  </a:cubicBezTo>
                  <a:cubicBezTo>
                    <a:pt x="868" y="1735"/>
                    <a:pt x="868" y="1735"/>
                    <a:pt x="868" y="1735"/>
                  </a:cubicBezTo>
                  <a:cubicBezTo>
                    <a:pt x="868" y="1735"/>
                    <a:pt x="864" y="1735"/>
                    <a:pt x="868" y="1735"/>
                  </a:cubicBezTo>
                  <a:cubicBezTo>
                    <a:pt x="872" y="1735"/>
                    <a:pt x="868" y="1735"/>
                    <a:pt x="868" y="1735"/>
                  </a:cubicBezTo>
                  <a:cubicBezTo>
                    <a:pt x="868" y="1734"/>
                    <a:pt x="868" y="1734"/>
                    <a:pt x="868" y="1734"/>
                  </a:cubicBezTo>
                  <a:cubicBezTo>
                    <a:pt x="1224" y="1704"/>
                    <a:pt x="1734" y="1328"/>
                    <a:pt x="1263" y="562"/>
                  </a:cubicBezTo>
                </a:path>
              </a:pathLst>
            </a:custGeom>
            <a:solidFill>
              <a:srgbClr val="FFC4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9" name="Freeform 97"/>
            <p:cNvSpPr>
              <a:spLocks noEditPoints="1"/>
            </p:cNvSpPr>
            <p:nvPr userDrawn="1">
              <p:custDataLst>
                <p:tags r:id="rId84"/>
              </p:custDataLst>
            </p:nvPr>
          </p:nvSpPr>
          <p:spPr bwMode="auto">
            <a:xfrm>
              <a:off x="7108897" y="3498850"/>
              <a:ext cx="15875" cy="1098550"/>
            </a:xfrm>
            <a:custGeom>
              <a:avLst/>
              <a:gdLst>
                <a:gd name="T0" fmla="*/ 25 w 25"/>
                <a:gd name="T1" fmla="*/ 1730 h 1735"/>
                <a:gd name="T2" fmla="*/ 0 w 25"/>
                <a:gd name="T3" fmla="*/ 1733 h 1735"/>
                <a:gd name="T4" fmla="*/ 8 w 25"/>
                <a:gd name="T5" fmla="*/ 1734 h 1735"/>
                <a:gd name="T6" fmla="*/ 8 w 25"/>
                <a:gd name="T7" fmla="*/ 1735 h 1735"/>
                <a:gd name="T8" fmla="*/ 16 w 25"/>
                <a:gd name="T9" fmla="*/ 1735 h 1735"/>
                <a:gd name="T10" fmla="*/ 25 w 25"/>
                <a:gd name="T11" fmla="*/ 1735 h 1735"/>
                <a:gd name="T12" fmla="*/ 25 w 25"/>
                <a:gd name="T13" fmla="*/ 1730 h 1735"/>
                <a:gd name="T14" fmla="*/ 11 w 25"/>
                <a:gd name="T15" fmla="*/ 0 h 1735"/>
                <a:gd name="T16" fmla="*/ 4 w 25"/>
                <a:gd name="T17" fmla="*/ 10 h 1735"/>
                <a:gd name="T18" fmla="*/ 25 w 25"/>
                <a:gd name="T19" fmla="*/ 38 h 1735"/>
                <a:gd name="T20" fmla="*/ 25 w 25"/>
                <a:gd name="T21" fmla="*/ 18 h 1735"/>
                <a:gd name="T22" fmla="*/ 11 w 25"/>
                <a:gd name="T23" fmla="*/ 0 h 1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735">
                  <a:moveTo>
                    <a:pt x="25" y="1730"/>
                  </a:moveTo>
                  <a:cubicBezTo>
                    <a:pt x="17" y="1732"/>
                    <a:pt x="8" y="1733"/>
                    <a:pt x="0" y="1733"/>
                  </a:cubicBezTo>
                  <a:cubicBezTo>
                    <a:pt x="3" y="1734"/>
                    <a:pt x="5" y="1734"/>
                    <a:pt x="8" y="1734"/>
                  </a:cubicBezTo>
                  <a:cubicBezTo>
                    <a:pt x="8" y="1735"/>
                    <a:pt x="8" y="1735"/>
                    <a:pt x="8" y="1735"/>
                  </a:cubicBezTo>
                  <a:cubicBezTo>
                    <a:pt x="8" y="1735"/>
                    <a:pt x="12" y="1735"/>
                    <a:pt x="16" y="1735"/>
                  </a:cubicBezTo>
                  <a:cubicBezTo>
                    <a:pt x="20" y="1735"/>
                    <a:pt x="8" y="1735"/>
                    <a:pt x="25" y="1735"/>
                  </a:cubicBezTo>
                  <a:cubicBezTo>
                    <a:pt x="25" y="1730"/>
                    <a:pt x="25" y="1730"/>
                    <a:pt x="25" y="1730"/>
                  </a:cubicBezTo>
                  <a:moveTo>
                    <a:pt x="11" y="0"/>
                  </a:moveTo>
                  <a:cubicBezTo>
                    <a:pt x="11" y="0"/>
                    <a:pt x="8" y="4"/>
                    <a:pt x="4" y="10"/>
                  </a:cubicBezTo>
                  <a:cubicBezTo>
                    <a:pt x="9" y="17"/>
                    <a:pt x="16" y="26"/>
                    <a:pt x="25" y="38"/>
                  </a:cubicBezTo>
                  <a:cubicBezTo>
                    <a:pt x="25" y="18"/>
                    <a:pt x="25" y="18"/>
                    <a:pt x="25" y="18"/>
                  </a:cubicBezTo>
                  <a:cubicBezTo>
                    <a:pt x="16" y="7"/>
                    <a:pt x="11" y="0"/>
                    <a:pt x="11" y="0"/>
                  </a:cubicBezTo>
                </a:path>
              </a:pathLst>
            </a:custGeom>
            <a:solidFill>
              <a:srgbClr val="CCC6E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0" name="Freeform 98"/>
            <p:cNvSpPr/>
            <p:nvPr userDrawn="1">
              <p:custDataLst>
                <p:tags r:id="rId85"/>
              </p:custDataLst>
            </p:nvPr>
          </p:nvSpPr>
          <p:spPr bwMode="auto">
            <a:xfrm>
              <a:off x="6562797" y="3505200"/>
              <a:ext cx="561975" cy="1092200"/>
            </a:xfrm>
            <a:custGeom>
              <a:avLst/>
              <a:gdLst>
                <a:gd name="T0" fmla="*/ 862 w 883"/>
                <a:gd name="T1" fmla="*/ 0 h 1723"/>
                <a:gd name="T2" fmla="*/ 478 w 883"/>
                <a:gd name="T3" fmla="*/ 552 h 1723"/>
                <a:gd name="T4" fmla="*/ 858 w 883"/>
                <a:gd name="T5" fmla="*/ 1723 h 1723"/>
                <a:gd name="T6" fmla="*/ 883 w 883"/>
                <a:gd name="T7" fmla="*/ 1720 h 1723"/>
                <a:gd name="T8" fmla="*/ 883 w 883"/>
                <a:gd name="T9" fmla="*/ 28 h 1723"/>
                <a:gd name="T10" fmla="*/ 862 w 883"/>
                <a:gd name="T11" fmla="*/ 0 h 1723"/>
              </a:gdLst>
              <a:ahLst/>
              <a:cxnLst>
                <a:cxn ang="0">
                  <a:pos x="T0" y="T1"/>
                </a:cxn>
                <a:cxn ang="0">
                  <a:pos x="T2" y="T3"/>
                </a:cxn>
                <a:cxn ang="0">
                  <a:pos x="T4" y="T5"/>
                </a:cxn>
                <a:cxn ang="0">
                  <a:pos x="T6" y="T7"/>
                </a:cxn>
                <a:cxn ang="0">
                  <a:pos x="T8" y="T9"/>
                </a:cxn>
                <a:cxn ang="0">
                  <a:pos x="T10" y="T11"/>
                </a:cxn>
              </a:cxnLst>
              <a:rect l="0" t="0" r="r" b="b"/>
              <a:pathLst>
                <a:path w="883" h="1723">
                  <a:moveTo>
                    <a:pt x="862" y="0"/>
                  </a:moveTo>
                  <a:cubicBezTo>
                    <a:pt x="826" y="49"/>
                    <a:pt x="663" y="275"/>
                    <a:pt x="478" y="552"/>
                  </a:cubicBezTo>
                  <a:cubicBezTo>
                    <a:pt x="0" y="1265"/>
                    <a:pt x="537" y="1688"/>
                    <a:pt x="858" y="1723"/>
                  </a:cubicBezTo>
                  <a:cubicBezTo>
                    <a:pt x="866" y="1723"/>
                    <a:pt x="875" y="1722"/>
                    <a:pt x="883" y="1720"/>
                  </a:cubicBezTo>
                  <a:cubicBezTo>
                    <a:pt x="883" y="28"/>
                    <a:pt x="883" y="28"/>
                    <a:pt x="883" y="28"/>
                  </a:cubicBezTo>
                  <a:cubicBezTo>
                    <a:pt x="874" y="16"/>
                    <a:pt x="867" y="7"/>
                    <a:pt x="862" y="0"/>
                  </a:cubicBezTo>
                </a:path>
              </a:pathLst>
            </a:custGeom>
            <a:solidFill>
              <a:srgbClr val="FFE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1" name="Freeform 99"/>
            <p:cNvSpPr/>
            <p:nvPr userDrawn="1">
              <p:custDataLst>
                <p:tags r:id="rId86"/>
              </p:custDataLst>
            </p:nvPr>
          </p:nvSpPr>
          <p:spPr bwMode="auto">
            <a:xfrm>
              <a:off x="6916810" y="4102100"/>
              <a:ext cx="385763" cy="877887"/>
            </a:xfrm>
            <a:custGeom>
              <a:avLst/>
              <a:gdLst>
                <a:gd name="T0" fmla="*/ 243 w 243"/>
                <a:gd name="T1" fmla="*/ 98 h 553"/>
                <a:gd name="T2" fmla="*/ 138 w 243"/>
                <a:gd name="T3" fmla="*/ 159 h 553"/>
                <a:gd name="T4" fmla="*/ 122 w 243"/>
                <a:gd name="T5" fmla="*/ 0 h 553"/>
                <a:gd name="T6" fmla="*/ 105 w 243"/>
                <a:gd name="T7" fmla="*/ 159 h 553"/>
                <a:gd name="T8" fmla="*/ 0 w 243"/>
                <a:gd name="T9" fmla="*/ 98 h 553"/>
                <a:gd name="T10" fmla="*/ 97 w 243"/>
                <a:gd name="T11" fmla="*/ 208 h 553"/>
                <a:gd name="T12" fmla="*/ 100 w 243"/>
                <a:gd name="T13" fmla="*/ 553 h 553"/>
                <a:gd name="T14" fmla="*/ 151 w 243"/>
                <a:gd name="T15" fmla="*/ 553 h 553"/>
                <a:gd name="T16" fmla="*/ 146 w 243"/>
                <a:gd name="T17" fmla="*/ 208 h 553"/>
                <a:gd name="T18" fmla="*/ 243 w 243"/>
                <a:gd name="T19" fmla="*/ 98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553">
                  <a:moveTo>
                    <a:pt x="243" y="98"/>
                  </a:moveTo>
                  <a:lnTo>
                    <a:pt x="138" y="159"/>
                  </a:lnTo>
                  <a:lnTo>
                    <a:pt x="122" y="0"/>
                  </a:lnTo>
                  <a:lnTo>
                    <a:pt x="105" y="159"/>
                  </a:lnTo>
                  <a:lnTo>
                    <a:pt x="0" y="98"/>
                  </a:lnTo>
                  <a:lnTo>
                    <a:pt x="97" y="208"/>
                  </a:lnTo>
                  <a:lnTo>
                    <a:pt x="100" y="553"/>
                  </a:lnTo>
                  <a:lnTo>
                    <a:pt x="151" y="553"/>
                  </a:lnTo>
                  <a:lnTo>
                    <a:pt x="146" y="208"/>
                  </a:lnTo>
                  <a:lnTo>
                    <a:pt x="243" y="98"/>
                  </a:lnTo>
                  <a:close/>
                </a:path>
              </a:pathLst>
            </a:custGeom>
            <a:solidFill>
              <a:srgbClr val="C56D2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cxnSp>
        <p:nvCxnSpPr>
          <p:cNvPr id="102" name="直接连接符 101"/>
          <p:cNvCxnSpPr/>
          <p:nvPr userDrawn="1">
            <p:custDataLst>
              <p:tags r:id="rId18"/>
            </p:custDataLst>
          </p:nvPr>
        </p:nvCxnSpPr>
        <p:spPr>
          <a:xfrm>
            <a:off x="339365" y="942680"/>
            <a:ext cx="8861196"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zh-CN" altLang="en-US"/>
              <a:t>单击此处编辑母版标题样式</a:t>
            </a:r>
            <a:endParaRPr lang="en-US"/>
          </a:p>
        </p:txBody>
      </p:sp>
      <p:sp>
        <p:nvSpPr>
          <p:cNvPr id="3" name="Content Placeholder 2"/>
          <p:cNvSpPr>
            <a:spLocks noGrp="1"/>
          </p:cNvSpPr>
          <p:nvPr>
            <p:ph idx="1" hasCustomPrompt="1"/>
            <p:custDataLst>
              <p:tags r:id="rId2"/>
            </p:custDataLst>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custDataLst>
              <p:tags r:id="rId3"/>
            </p:custDataLst>
          </p:nvPr>
        </p:nvSpPr>
        <p:spPr/>
        <p:txBody>
          <a:bodyPr/>
          <a:lstStyle/>
          <a:p>
            <a:fld id="{CC73B0DA-022F-43BC-8766-A72E819C2A1A}" type="datetimeFigureOut">
              <a:rPr lang="zh-CN" altLang="en-US" smtClean="0"/>
              <a:t>2021/2/25</a:t>
            </a:fld>
            <a:endParaRPr lang="zh-CN" altLang="en-US"/>
          </a:p>
        </p:txBody>
      </p:sp>
      <p:sp>
        <p:nvSpPr>
          <p:cNvPr id="5" name="Footer Placeholder 4"/>
          <p:cNvSpPr>
            <a:spLocks noGrp="1"/>
          </p:cNvSpPr>
          <p:nvPr>
            <p:ph type="ftr" sz="quarter" idx="11"/>
            <p:custDataLst>
              <p:tags r:id="rId4"/>
            </p:custDataLst>
          </p:nvPr>
        </p:nvSpPr>
        <p:spPr/>
        <p:txBody>
          <a:bodyPr/>
          <a:lstStyle/>
          <a:p>
            <a:endParaRPr lang="zh-CN" altLang="en-US"/>
          </a:p>
        </p:txBody>
      </p:sp>
      <p:sp>
        <p:nvSpPr>
          <p:cNvPr id="6" name="Slide Number Placeholder 5"/>
          <p:cNvSpPr>
            <a:spLocks noGrp="1"/>
          </p:cNvSpPr>
          <p:nvPr>
            <p:ph type="sldNum" sz="quarter" idx="12"/>
            <p:custDataLst>
              <p:tags r:id="rId5"/>
            </p:custDataLst>
          </p:nvPr>
        </p:nvSpPr>
        <p:spPr/>
        <p:txBody>
          <a:bodyPr/>
          <a:lstStyle/>
          <a:p>
            <a:fld id="{06BD8746-4EAB-4E82-85F3-1202B1F95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1851" y="1709739"/>
            <a:ext cx="10515600" cy="2852737"/>
          </a:xfrm>
        </p:spPr>
        <p:txBody>
          <a:bodyPr anchor="b"/>
          <a:lstStyle>
            <a:lvl1pPr>
              <a:defRPr sz="6000"/>
            </a:lvl1pPr>
          </a:lstStyle>
          <a:p>
            <a:r>
              <a:rPr lang="zh-CN" altLang="en-US"/>
              <a:t>单击此处编辑母版标题样式</a:t>
            </a:r>
            <a:endParaRPr lang="en-US"/>
          </a:p>
        </p:txBody>
      </p:sp>
      <p:sp>
        <p:nvSpPr>
          <p:cNvPr id="3" name="Text Placeholder 2"/>
          <p:cNvSpPr>
            <a:spLocks noGrp="1"/>
          </p:cNvSpPr>
          <p:nvPr>
            <p:ph type="body" idx="1" hasCustomPrompt="1"/>
            <p:custDataLst>
              <p:tags r:id="rId2"/>
            </p:custDataLst>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custDataLst>
              <p:tags r:id="rId3"/>
            </p:custDataLst>
          </p:nvPr>
        </p:nvSpPr>
        <p:spPr/>
        <p:txBody>
          <a:bodyPr/>
          <a:lstStyle/>
          <a:p>
            <a:fld id="{CC73B0DA-022F-43BC-8766-A72E819C2A1A}" type="datetimeFigureOut">
              <a:rPr lang="zh-CN" altLang="en-US" smtClean="0"/>
              <a:t>2021/2/25</a:t>
            </a:fld>
            <a:endParaRPr lang="zh-CN" altLang="en-US"/>
          </a:p>
        </p:txBody>
      </p:sp>
      <p:sp>
        <p:nvSpPr>
          <p:cNvPr id="5" name="Footer Placeholder 4"/>
          <p:cNvSpPr>
            <a:spLocks noGrp="1"/>
          </p:cNvSpPr>
          <p:nvPr>
            <p:ph type="ftr" sz="quarter" idx="11"/>
            <p:custDataLst>
              <p:tags r:id="rId4"/>
            </p:custDataLst>
          </p:nvPr>
        </p:nvSpPr>
        <p:spPr/>
        <p:txBody>
          <a:bodyPr/>
          <a:lstStyle/>
          <a:p>
            <a:endParaRPr lang="zh-CN" altLang="en-US"/>
          </a:p>
        </p:txBody>
      </p:sp>
      <p:sp>
        <p:nvSpPr>
          <p:cNvPr id="6" name="Slide Number Placeholder 5"/>
          <p:cNvSpPr>
            <a:spLocks noGrp="1"/>
          </p:cNvSpPr>
          <p:nvPr>
            <p:ph type="sldNum" sz="quarter" idx="12"/>
            <p:custDataLst>
              <p:tags r:id="rId5"/>
            </p:custDataLst>
          </p:nvPr>
        </p:nvSpPr>
        <p:spPr/>
        <p:txBody>
          <a:bodyPr/>
          <a:lstStyle/>
          <a:p>
            <a:fld id="{06BD8746-4EAB-4E82-85F3-1202B1F95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zh-CN" altLang="en-US"/>
              <a:t>单击此处编辑母版标题样式</a:t>
            </a:r>
            <a:endParaRPr lang="en-US"/>
          </a:p>
        </p:txBody>
      </p:sp>
      <p:sp>
        <p:nvSpPr>
          <p:cNvPr id="3" name="Content Placeholder 2"/>
          <p:cNvSpPr>
            <a:spLocks noGrp="1"/>
          </p:cNvSpPr>
          <p:nvPr>
            <p:ph sz="half" idx="1" hasCustomPrompt="1"/>
            <p:custDataLst>
              <p:tags r:id="rId2"/>
            </p:custDataLst>
          </p:nvPr>
        </p:nvSpPr>
        <p:spPr>
          <a:xfrm>
            <a:off x="838200" y="1825625"/>
            <a:ext cx="5181600" cy="4351339"/>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Content Placeholder 3"/>
          <p:cNvSpPr>
            <a:spLocks noGrp="1"/>
          </p:cNvSpPr>
          <p:nvPr>
            <p:ph sz="half" idx="2" hasCustomPrompt="1"/>
            <p:custDataLst>
              <p:tags r:id="rId3"/>
            </p:custDataLst>
          </p:nvPr>
        </p:nvSpPr>
        <p:spPr>
          <a:xfrm>
            <a:off x="6172200" y="1825625"/>
            <a:ext cx="5181600" cy="4351339"/>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Date Placeholder 4"/>
          <p:cNvSpPr>
            <a:spLocks noGrp="1"/>
          </p:cNvSpPr>
          <p:nvPr>
            <p:ph type="dt" sz="half" idx="10"/>
            <p:custDataLst>
              <p:tags r:id="rId4"/>
            </p:custDataLst>
          </p:nvPr>
        </p:nvSpPr>
        <p:spPr/>
        <p:txBody>
          <a:bodyPr/>
          <a:lstStyle/>
          <a:p>
            <a:fld id="{CC73B0DA-022F-43BC-8766-A72E819C2A1A}" type="datetimeFigureOut">
              <a:rPr lang="zh-CN" altLang="en-US" smtClean="0"/>
              <a:t>2021/2/25</a:t>
            </a:fld>
            <a:endParaRPr lang="zh-CN" altLang="en-US"/>
          </a:p>
        </p:txBody>
      </p:sp>
      <p:sp>
        <p:nvSpPr>
          <p:cNvPr id="6" name="Footer Placeholder 5"/>
          <p:cNvSpPr>
            <a:spLocks noGrp="1"/>
          </p:cNvSpPr>
          <p:nvPr>
            <p:ph type="ftr" sz="quarter" idx="11"/>
            <p:custDataLst>
              <p:tags r:id="rId5"/>
            </p:custDataLst>
          </p:nvPr>
        </p:nvSpPr>
        <p:spPr/>
        <p:txBody>
          <a:bodyPr/>
          <a:lstStyle/>
          <a:p>
            <a:endParaRPr lang="zh-CN" altLang="en-US"/>
          </a:p>
        </p:txBody>
      </p:sp>
      <p:sp>
        <p:nvSpPr>
          <p:cNvPr id="7" name="Slide Number Placeholder 6"/>
          <p:cNvSpPr>
            <a:spLocks noGrp="1"/>
          </p:cNvSpPr>
          <p:nvPr>
            <p:ph type="sldNum" sz="quarter" idx="12"/>
            <p:custDataLst>
              <p:tags r:id="rId6"/>
            </p:custDataLst>
          </p:nvPr>
        </p:nvSpPr>
        <p:spPr/>
        <p:txBody>
          <a:bodyPr/>
          <a:lstStyle/>
          <a:p>
            <a:fld id="{06BD8746-4EAB-4E82-85F3-1202B1F95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9788" y="365125"/>
            <a:ext cx="10515600" cy="1325563"/>
          </a:xfrm>
        </p:spPr>
        <p:txBody>
          <a:bodyPr/>
          <a:lstStyle/>
          <a:p>
            <a:r>
              <a:rPr lang="zh-CN" altLang="en-US"/>
              <a:t>单击此处编辑母版标题样式</a:t>
            </a:r>
            <a:endParaRPr lang="en-US"/>
          </a:p>
        </p:txBody>
      </p:sp>
      <p:sp>
        <p:nvSpPr>
          <p:cNvPr id="3" name="Text Placeholder 2"/>
          <p:cNvSpPr>
            <a:spLocks noGrp="1"/>
          </p:cNvSpPr>
          <p:nvPr>
            <p:ph type="body" idx="1" hasCustomPrompt="1"/>
            <p:custDataLst>
              <p:tags r:id="rId2"/>
            </p:custDataLst>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hasCustomPrompt="1"/>
            <p:custDataLst>
              <p:tags r:id="rId3"/>
            </p:custDataLst>
          </p:nvPr>
        </p:nvSpPr>
        <p:spPr>
          <a:xfrm>
            <a:off x="839789"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Text Placeholder 4"/>
          <p:cNvSpPr>
            <a:spLocks noGrp="1"/>
          </p:cNvSpPr>
          <p:nvPr>
            <p:ph type="body" sz="quarter" idx="3" hasCustomPrompt="1"/>
            <p:custDataLst>
              <p:tags r:id="rId4"/>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hasCustomPrompt="1"/>
            <p:custDataLst>
              <p:tags r:id="rId5"/>
            </p:custDataLst>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Date Placeholder 6"/>
          <p:cNvSpPr>
            <a:spLocks noGrp="1"/>
          </p:cNvSpPr>
          <p:nvPr>
            <p:ph type="dt" sz="half" idx="10"/>
            <p:custDataLst>
              <p:tags r:id="rId6"/>
            </p:custDataLst>
          </p:nvPr>
        </p:nvSpPr>
        <p:spPr/>
        <p:txBody>
          <a:bodyPr/>
          <a:lstStyle/>
          <a:p>
            <a:fld id="{CC73B0DA-022F-43BC-8766-A72E819C2A1A}" type="datetimeFigureOut">
              <a:rPr lang="zh-CN" altLang="en-US" smtClean="0"/>
              <a:t>2021/2/25</a:t>
            </a:fld>
            <a:endParaRPr lang="zh-CN" altLang="en-US"/>
          </a:p>
        </p:txBody>
      </p:sp>
      <p:sp>
        <p:nvSpPr>
          <p:cNvPr id="8" name="Footer Placeholder 7"/>
          <p:cNvSpPr>
            <a:spLocks noGrp="1"/>
          </p:cNvSpPr>
          <p:nvPr>
            <p:ph type="ftr" sz="quarter" idx="11"/>
            <p:custDataLst>
              <p:tags r:id="rId7"/>
            </p:custDataLst>
          </p:nvPr>
        </p:nvSpPr>
        <p:spPr/>
        <p:txBody>
          <a:bodyPr/>
          <a:lstStyle/>
          <a:p>
            <a:endParaRPr lang="zh-CN" altLang="en-US"/>
          </a:p>
        </p:txBody>
      </p:sp>
      <p:sp>
        <p:nvSpPr>
          <p:cNvPr id="9" name="Slide Number Placeholder 8"/>
          <p:cNvSpPr>
            <a:spLocks noGrp="1"/>
          </p:cNvSpPr>
          <p:nvPr>
            <p:ph type="sldNum" sz="quarter" idx="12"/>
            <p:custDataLst>
              <p:tags r:id="rId8"/>
            </p:custDataLst>
          </p:nvPr>
        </p:nvSpPr>
        <p:spPr/>
        <p:txBody>
          <a:bodyPr/>
          <a:lstStyle/>
          <a:p>
            <a:fld id="{06BD8746-4EAB-4E82-85F3-1202B1F95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zh-CN" altLang="en-US"/>
              <a:t>单击此处编辑母版标题样式</a:t>
            </a:r>
            <a:endParaRPr lang="en-US"/>
          </a:p>
        </p:txBody>
      </p:sp>
      <p:sp>
        <p:nvSpPr>
          <p:cNvPr id="3" name="Date Placeholder 2"/>
          <p:cNvSpPr>
            <a:spLocks noGrp="1"/>
          </p:cNvSpPr>
          <p:nvPr>
            <p:ph type="dt" sz="half" idx="10"/>
            <p:custDataLst>
              <p:tags r:id="rId2"/>
            </p:custDataLst>
          </p:nvPr>
        </p:nvSpPr>
        <p:spPr/>
        <p:txBody>
          <a:bodyPr/>
          <a:lstStyle/>
          <a:p>
            <a:fld id="{CC73B0DA-022F-43BC-8766-A72E819C2A1A}" type="datetimeFigureOut">
              <a:rPr lang="zh-CN" altLang="en-US" smtClean="0"/>
              <a:t>2021/2/25</a:t>
            </a:fld>
            <a:endParaRPr lang="zh-CN" altLang="en-US"/>
          </a:p>
        </p:txBody>
      </p:sp>
      <p:sp>
        <p:nvSpPr>
          <p:cNvPr id="4" name="Footer Placeholder 3"/>
          <p:cNvSpPr>
            <a:spLocks noGrp="1"/>
          </p:cNvSpPr>
          <p:nvPr>
            <p:ph type="ftr" sz="quarter" idx="11"/>
            <p:custDataLst>
              <p:tags r:id="rId3"/>
            </p:custDataLst>
          </p:nvPr>
        </p:nvSpPr>
        <p:spPr/>
        <p:txBody>
          <a:bodyPr/>
          <a:lstStyle/>
          <a:p>
            <a:endParaRPr lang="zh-CN" altLang="en-US"/>
          </a:p>
        </p:txBody>
      </p:sp>
      <p:sp>
        <p:nvSpPr>
          <p:cNvPr id="5" name="Slide Number Placeholder 4"/>
          <p:cNvSpPr>
            <a:spLocks noGrp="1"/>
          </p:cNvSpPr>
          <p:nvPr>
            <p:ph type="sldNum" sz="quarter" idx="12"/>
            <p:custDataLst>
              <p:tags r:id="rId4"/>
            </p:custDataLst>
          </p:nvPr>
        </p:nvSpPr>
        <p:spPr/>
        <p:txBody>
          <a:bodyPr/>
          <a:lstStyle/>
          <a:p>
            <a:fld id="{06BD8746-4EAB-4E82-85F3-1202B1F95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custDataLst>
              <p:tags r:id="rId1"/>
            </p:custDataLst>
          </p:nvPr>
        </p:nvSpPr>
        <p:spPr/>
        <p:txBody>
          <a:bodyPr/>
          <a:lstStyle/>
          <a:p>
            <a:fld id="{CC73B0DA-022F-43BC-8766-A72E819C2A1A}" type="datetimeFigureOut">
              <a:rPr lang="zh-CN" altLang="en-US" smtClean="0"/>
              <a:t>2021/2/25</a:t>
            </a:fld>
            <a:endParaRPr lang="zh-CN" altLang="en-US"/>
          </a:p>
        </p:txBody>
      </p:sp>
      <p:sp>
        <p:nvSpPr>
          <p:cNvPr id="3" name="Footer Placeholder 2"/>
          <p:cNvSpPr>
            <a:spLocks noGrp="1"/>
          </p:cNvSpPr>
          <p:nvPr>
            <p:ph type="ftr" sz="quarter" idx="11"/>
            <p:custDataLst>
              <p:tags r:id="rId2"/>
            </p:custDataLst>
          </p:nvPr>
        </p:nvSpPr>
        <p:spPr/>
        <p:txBody>
          <a:bodyPr/>
          <a:lstStyle/>
          <a:p>
            <a:endParaRPr lang="zh-CN" altLang="en-US"/>
          </a:p>
        </p:txBody>
      </p:sp>
      <p:sp>
        <p:nvSpPr>
          <p:cNvPr id="4" name="Slide Number Placeholder 3"/>
          <p:cNvSpPr>
            <a:spLocks noGrp="1"/>
          </p:cNvSpPr>
          <p:nvPr>
            <p:ph type="sldNum" sz="quarter" idx="12"/>
            <p:custDataLst>
              <p:tags r:id="rId3"/>
            </p:custDataLst>
          </p:nvPr>
        </p:nvSpPr>
        <p:spPr/>
        <p:txBody>
          <a:bodyPr/>
          <a:lstStyle/>
          <a:p>
            <a:fld id="{06BD8746-4EAB-4E82-85F3-1202B1F95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Content Placeholder 2"/>
          <p:cNvSpPr>
            <a:spLocks noGrp="1"/>
          </p:cNvSpPr>
          <p:nvPr>
            <p:ph idx="1" hasCustomPrompt="1"/>
            <p:custDataLst>
              <p:tags r:id="rId2"/>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Text Placeholder 3"/>
          <p:cNvSpPr>
            <a:spLocks noGrp="1"/>
          </p:cNvSpPr>
          <p:nvPr>
            <p:ph type="body" sz="half" idx="2" hasCustomPrompt="1"/>
            <p:custDataLst>
              <p:tags r:id="rId3"/>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custDataLst>
              <p:tags r:id="rId4"/>
            </p:custDataLst>
          </p:nvPr>
        </p:nvSpPr>
        <p:spPr/>
        <p:txBody>
          <a:bodyPr/>
          <a:lstStyle/>
          <a:p>
            <a:fld id="{CC73B0DA-022F-43BC-8766-A72E819C2A1A}" type="datetimeFigureOut">
              <a:rPr lang="zh-CN" altLang="en-US" smtClean="0"/>
              <a:t>2021/2/25</a:t>
            </a:fld>
            <a:endParaRPr lang="zh-CN" altLang="en-US"/>
          </a:p>
        </p:txBody>
      </p:sp>
      <p:sp>
        <p:nvSpPr>
          <p:cNvPr id="6" name="Footer Placeholder 5"/>
          <p:cNvSpPr>
            <a:spLocks noGrp="1"/>
          </p:cNvSpPr>
          <p:nvPr>
            <p:ph type="ftr" sz="quarter" idx="11"/>
            <p:custDataLst>
              <p:tags r:id="rId5"/>
            </p:custDataLst>
          </p:nvPr>
        </p:nvSpPr>
        <p:spPr/>
        <p:txBody>
          <a:bodyPr/>
          <a:lstStyle/>
          <a:p>
            <a:endParaRPr lang="zh-CN" altLang="en-US"/>
          </a:p>
        </p:txBody>
      </p:sp>
      <p:sp>
        <p:nvSpPr>
          <p:cNvPr id="7" name="Slide Number Placeholder 6"/>
          <p:cNvSpPr>
            <a:spLocks noGrp="1"/>
          </p:cNvSpPr>
          <p:nvPr>
            <p:ph type="sldNum" sz="quarter" idx="12"/>
            <p:custDataLst>
              <p:tags r:id="rId6"/>
            </p:custDataLst>
          </p:nvPr>
        </p:nvSpPr>
        <p:spPr/>
        <p:txBody>
          <a:bodyPr/>
          <a:lstStyle/>
          <a:p>
            <a:fld id="{06BD8746-4EAB-4E82-85F3-1202B1F95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Picture Placeholder 2"/>
          <p:cNvSpPr>
            <a:spLocks noGrp="1" noChangeAspect="1"/>
          </p:cNvSpPr>
          <p:nvPr>
            <p:ph type="pic" idx="1"/>
            <p:custDataLst>
              <p:tags r:id="rId2"/>
            </p:custDataLst>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a:p>
        </p:txBody>
      </p:sp>
      <p:sp>
        <p:nvSpPr>
          <p:cNvPr id="4" name="Text Placeholder 3"/>
          <p:cNvSpPr>
            <a:spLocks noGrp="1"/>
          </p:cNvSpPr>
          <p:nvPr>
            <p:ph type="body" sz="half" idx="2" hasCustomPrompt="1"/>
            <p:custDataLst>
              <p:tags r:id="rId3"/>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custDataLst>
              <p:tags r:id="rId4"/>
            </p:custDataLst>
          </p:nvPr>
        </p:nvSpPr>
        <p:spPr/>
        <p:txBody>
          <a:bodyPr/>
          <a:lstStyle/>
          <a:p>
            <a:fld id="{CC73B0DA-022F-43BC-8766-A72E819C2A1A}" type="datetimeFigureOut">
              <a:rPr lang="zh-CN" altLang="en-US" smtClean="0"/>
              <a:t>2021/2/25</a:t>
            </a:fld>
            <a:endParaRPr lang="zh-CN" altLang="en-US"/>
          </a:p>
        </p:txBody>
      </p:sp>
      <p:sp>
        <p:nvSpPr>
          <p:cNvPr id="6" name="Footer Placeholder 5"/>
          <p:cNvSpPr>
            <a:spLocks noGrp="1"/>
          </p:cNvSpPr>
          <p:nvPr>
            <p:ph type="ftr" sz="quarter" idx="11"/>
            <p:custDataLst>
              <p:tags r:id="rId5"/>
            </p:custDataLst>
          </p:nvPr>
        </p:nvSpPr>
        <p:spPr/>
        <p:txBody>
          <a:bodyPr/>
          <a:lstStyle/>
          <a:p>
            <a:endParaRPr lang="zh-CN" altLang="en-US"/>
          </a:p>
        </p:txBody>
      </p:sp>
      <p:sp>
        <p:nvSpPr>
          <p:cNvPr id="7" name="Slide Number Placeholder 6"/>
          <p:cNvSpPr>
            <a:spLocks noGrp="1"/>
          </p:cNvSpPr>
          <p:nvPr>
            <p:ph type="sldNum" sz="quarter" idx="12"/>
            <p:custDataLst>
              <p:tags r:id="rId6"/>
            </p:custDataLst>
          </p:nvPr>
        </p:nvSpPr>
        <p:spPr/>
        <p:txBody>
          <a:bodyPr/>
          <a:lstStyle/>
          <a:p>
            <a:fld id="{06BD8746-4EAB-4E82-85F3-1202B1F95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custDataLst>
              <p:tags r:id="rId2"/>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custDataLst>
              <p:tags r:id="rId3"/>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custDataLst>
              <p:tags r:id="rId4"/>
            </p:custDataLst>
          </p:nvPr>
        </p:nvSpPr>
        <p:spPr/>
        <p:txBody>
          <a:bodyPr/>
          <a:lstStyle/>
          <a:p>
            <a:fld id="{08714440-8AC8-4FD4-988E-56C2DE0871AE}" type="datetimeFigureOut">
              <a:rPr lang="zh-CN" altLang="en-US" smtClean="0"/>
              <a:t>2021/2/25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84215EFB-C6BF-4447-9447-E871B5B63C9D}" type="slidenum">
              <a:rPr lang="zh-CN" altLang="en-US" smtClean="0"/>
              <a:t>‹#›</a:t>
            </a:fld>
            <a:endParaRPr lang="zh-CN" altLang="en-US"/>
          </a:p>
        </p:txBody>
      </p:sp>
    </p:spTree>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hasCustomPrompt="1"/>
            <p:custDataLst>
              <p:tags r:id="rId2"/>
            </p:custDataLst>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custDataLst>
              <p:tags r:id="rId3"/>
            </p:custDataLst>
          </p:nvPr>
        </p:nvSpPr>
        <p:spPr/>
        <p:txBody>
          <a:bodyPr/>
          <a:lstStyle/>
          <a:p>
            <a:fld id="{CC73B0DA-022F-43BC-8766-A72E819C2A1A}" type="datetimeFigureOut">
              <a:rPr lang="zh-CN" altLang="en-US" smtClean="0"/>
              <a:t>2021/2/25</a:t>
            </a:fld>
            <a:endParaRPr lang="zh-CN" altLang="en-US"/>
          </a:p>
        </p:txBody>
      </p:sp>
      <p:sp>
        <p:nvSpPr>
          <p:cNvPr id="5" name="Footer Placeholder 4"/>
          <p:cNvSpPr>
            <a:spLocks noGrp="1"/>
          </p:cNvSpPr>
          <p:nvPr>
            <p:ph type="ftr" sz="quarter" idx="11"/>
            <p:custDataLst>
              <p:tags r:id="rId4"/>
            </p:custDataLst>
          </p:nvPr>
        </p:nvSpPr>
        <p:spPr/>
        <p:txBody>
          <a:bodyPr/>
          <a:lstStyle/>
          <a:p>
            <a:endParaRPr lang="zh-CN" altLang="en-US"/>
          </a:p>
        </p:txBody>
      </p:sp>
      <p:sp>
        <p:nvSpPr>
          <p:cNvPr id="6" name="Slide Number Placeholder 5"/>
          <p:cNvSpPr>
            <a:spLocks noGrp="1"/>
          </p:cNvSpPr>
          <p:nvPr>
            <p:ph type="sldNum" sz="quarter" idx="12"/>
            <p:custDataLst>
              <p:tags r:id="rId5"/>
            </p:custDataLst>
          </p:nvPr>
        </p:nvSpPr>
        <p:spPr/>
        <p:txBody>
          <a:bodyPr/>
          <a:lstStyle/>
          <a:p>
            <a:fld id="{06BD8746-4EAB-4E82-85F3-1202B1F95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custDataLst>
              <p:tags r:id="rId1"/>
            </p:custDataLst>
          </p:nvPr>
        </p:nvSpPr>
        <p:spPr>
          <a:xfrm>
            <a:off x="8724900" y="365125"/>
            <a:ext cx="2628900" cy="5811839"/>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hasCustomPrompt="1"/>
            <p:custDataLst>
              <p:tags r:id="rId2"/>
            </p:custDataLst>
          </p:nvPr>
        </p:nvSpPr>
        <p:spPr>
          <a:xfrm>
            <a:off x="838200" y="365125"/>
            <a:ext cx="7734300" cy="581183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custDataLst>
              <p:tags r:id="rId3"/>
            </p:custDataLst>
          </p:nvPr>
        </p:nvSpPr>
        <p:spPr/>
        <p:txBody>
          <a:bodyPr/>
          <a:lstStyle/>
          <a:p>
            <a:fld id="{CC73B0DA-022F-43BC-8766-A72E819C2A1A}" type="datetimeFigureOut">
              <a:rPr lang="zh-CN" altLang="en-US" smtClean="0"/>
              <a:t>2021/2/25</a:t>
            </a:fld>
            <a:endParaRPr lang="zh-CN" altLang="en-US"/>
          </a:p>
        </p:txBody>
      </p:sp>
      <p:sp>
        <p:nvSpPr>
          <p:cNvPr id="5" name="Footer Placeholder 4"/>
          <p:cNvSpPr>
            <a:spLocks noGrp="1"/>
          </p:cNvSpPr>
          <p:nvPr>
            <p:ph type="ftr" sz="quarter" idx="11"/>
            <p:custDataLst>
              <p:tags r:id="rId4"/>
            </p:custDataLst>
          </p:nvPr>
        </p:nvSpPr>
        <p:spPr/>
        <p:txBody>
          <a:bodyPr/>
          <a:lstStyle/>
          <a:p>
            <a:endParaRPr lang="zh-CN" altLang="en-US"/>
          </a:p>
        </p:txBody>
      </p:sp>
      <p:sp>
        <p:nvSpPr>
          <p:cNvPr id="6" name="Slide Number Placeholder 5"/>
          <p:cNvSpPr>
            <a:spLocks noGrp="1"/>
          </p:cNvSpPr>
          <p:nvPr>
            <p:ph type="sldNum" sz="quarter" idx="12"/>
            <p:custDataLst>
              <p:tags r:id="rId5"/>
            </p:custDataLst>
          </p:nvPr>
        </p:nvSpPr>
        <p:spPr/>
        <p:txBody>
          <a:bodyPr/>
          <a:lstStyle/>
          <a:p>
            <a:fld id="{06BD8746-4EAB-4E82-85F3-1202B1F95D9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0" y="6797041"/>
            <a:ext cx="12192000" cy="60959"/>
            <a:chOff x="1459149" y="2033079"/>
            <a:chExt cx="8949450" cy="233466"/>
          </a:xfrm>
        </p:grpSpPr>
        <p:sp>
          <p:nvSpPr>
            <p:cNvPr id="8" name="矩形 7"/>
            <p:cNvSpPr/>
            <p:nvPr>
              <p:custDataLst>
                <p:tags r:id="rId2"/>
              </p:custDataLst>
            </p:nvPr>
          </p:nvSpPr>
          <p:spPr>
            <a:xfrm>
              <a:off x="1459149" y="2033082"/>
              <a:ext cx="1789890" cy="2334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矩形 8"/>
            <p:cNvSpPr/>
            <p:nvPr>
              <p:custDataLst>
                <p:tags r:id="rId3"/>
              </p:custDataLst>
            </p:nvPr>
          </p:nvSpPr>
          <p:spPr>
            <a:xfrm>
              <a:off x="3249039" y="2033081"/>
              <a:ext cx="1789890" cy="2334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矩形 9"/>
            <p:cNvSpPr/>
            <p:nvPr>
              <p:custDataLst>
                <p:tags r:id="rId4"/>
              </p:custDataLst>
            </p:nvPr>
          </p:nvSpPr>
          <p:spPr>
            <a:xfrm>
              <a:off x="5038929" y="2033080"/>
              <a:ext cx="1789890" cy="2334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矩形 10"/>
            <p:cNvSpPr/>
            <p:nvPr>
              <p:custDataLst>
                <p:tags r:id="rId5"/>
              </p:custDataLst>
            </p:nvPr>
          </p:nvSpPr>
          <p:spPr>
            <a:xfrm>
              <a:off x="6828819" y="2033080"/>
              <a:ext cx="1789890" cy="2334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矩形 11"/>
            <p:cNvSpPr/>
            <p:nvPr>
              <p:custDataLst>
                <p:tags r:id="rId6"/>
              </p:custDataLst>
            </p:nvPr>
          </p:nvSpPr>
          <p:spPr>
            <a:xfrm>
              <a:off x="8618709" y="2033079"/>
              <a:ext cx="1789890" cy="2334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2"/>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3"/>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custDataLst>
              <p:tags r:id="rId4"/>
            </p:custDataLst>
          </p:nvPr>
        </p:nvSpPr>
        <p:spPr/>
        <p:txBody>
          <a:bodyPr/>
          <a:lstStyle/>
          <a:p>
            <a:fld id="{08714440-8AC8-4FD4-988E-56C2DE0871AE}" type="datetimeFigureOut">
              <a:rPr lang="zh-CN" altLang="en-US" smtClean="0"/>
              <a:t>2021/2/25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84215EFB-C6BF-4447-9447-E871B5B63C9D}"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65.xml"/><Relationship Id="rId18" Type="http://schemas.openxmlformats.org/officeDocument/2006/relationships/tags" Target="../tags/tag70.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17" Type="http://schemas.openxmlformats.org/officeDocument/2006/relationships/tags" Target="../tags/tag69.xml"/><Relationship Id="rId2" Type="http://schemas.openxmlformats.org/officeDocument/2006/relationships/slideLayout" Target="../slideLayouts/slideLayout13.xml"/><Relationship Id="rId16" Type="http://schemas.openxmlformats.org/officeDocument/2006/relationships/tags" Target="../tags/tag68.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ags" Target="../tags/tag67.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6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ags" Target="../tags/tag126.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17" Type="http://schemas.openxmlformats.org/officeDocument/2006/relationships/tags" Target="../tags/tag130.xml"/><Relationship Id="rId2" Type="http://schemas.openxmlformats.org/officeDocument/2006/relationships/slideLayout" Target="../slideLayouts/slideLayout24.xml"/><Relationship Id="rId16" Type="http://schemas.openxmlformats.org/officeDocument/2006/relationships/tags" Target="../tags/tag129.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tags" Target="../tags/tag128.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ags" Target="../tags/tag1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tags" Target="../tags/tag194.xml"/><Relationship Id="rId3" Type="http://schemas.openxmlformats.org/officeDocument/2006/relationships/slideLayout" Target="../slideLayouts/slideLayout36.xml"/><Relationship Id="rId21" Type="http://schemas.openxmlformats.org/officeDocument/2006/relationships/tags" Target="../tags/tag189.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tags" Target="../tags/tag193.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theme" Target="../theme/theme4.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tags" Target="../tags/tag192.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ags" Target="../tags/tag191.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tags" Target="../tags/tag19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18" Type="http://schemas.openxmlformats.org/officeDocument/2006/relationships/tags" Target="../tags/tag414.xml"/><Relationship Id="rId3" Type="http://schemas.openxmlformats.org/officeDocument/2006/relationships/slideLayout" Target="../slideLayouts/slideLayout55.xml"/><Relationship Id="rId21" Type="http://schemas.openxmlformats.org/officeDocument/2006/relationships/tags" Target="../tags/tag417.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17" Type="http://schemas.openxmlformats.org/officeDocument/2006/relationships/tags" Target="../tags/tag413.xml"/><Relationship Id="rId2" Type="http://schemas.openxmlformats.org/officeDocument/2006/relationships/slideLayout" Target="../slideLayouts/slideLayout54.xml"/><Relationship Id="rId16" Type="http://schemas.openxmlformats.org/officeDocument/2006/relationships/theme" Target="../theme/theme5.xml"/><Relationship Id="rId20" Type="http://schemas.openxmlformats.org/officeDocument/2006/relationships/tags" Target="../tags/tag416.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5" Type="http://schemas.openxmlformats.org/officeDocument/2006/relationships/slideLayout" Target="../slideLayouts/slideLayout67.xml"/><Relationship Id="rId10" Type="http://schemas.openxmlformats.org/officeDocument/2006/relationships/slideLayout" Target="../slideLayouts/slideLayout62.xml"/><Relationship Id="rId19" Type="http://schemas.openxmlformats.org/officeDocument/2006/relationships/tags" Target="../tags/tag415.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slideLayout" Target="../slideLayouts/slideLayout80.xml"/><Relationship Id="rId18" Type="http://schemas.openxmlformats.org/officeDocument/2006/relationships/tags" Target="../tags/tag761.xml"/><Relationship Id="rId3" Type="http://schemas.openxmlformats.org/officeDocument/2006/relationships/slideLayout" Target="../slideLayouts/slideLayout70.xml"/><Relationship Id="rId21" Type="http://schemas.openxmlformats.org/officeDocument/2006/relationships/tags" Target="../tags/tag764.xml"/><Relationship Id="rId7" Type="http://schemas.openxmlformats.org/officeDocument/2006/relationships/slideLayout" Target="../slideLayouts/slideLayout74.xml"/><Relationship Id="rId12" Type="http://schemas.openxmlformats.org/officeDocument/2006/relationships/slideLayout" Target="../slideLayouts/slideLayout79.xml"/><Relationship Id="rId17" Type="http://schemas.openxmlformats.org/officeDocument/2006/relationships/tags" Target="../tags/tag760.xml"/><Relationship Id="rId2" Type="http://schemas.openxmlformats.org/officeDocument/2006/relationships/slideLayout" Target="../slideLayouts/slideLayout69.xml"/><Relationship Id="rId16" Type="http://schemas.openxmlformats.org/officeDocument/2006/relationships/theme" Target="../theme/theme6.xml"/><Relationship Id="rId20" Type="http://schemas.openxmlformats.org/officeDocument/2006/relationships/tags" Target="../tags/tag763.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5" Type="http://schemas.openxmlformats.org/officeDocument/2006/relationships/slideLayout" Target="../slideLayouts/slideLayout82.xml"/><Relationship Id="rId10" Type="http://schemas.openxmlformats.org/officeDocument/2006/relationships/slideLayout" Target="../slideLayouts/slideLayout77.xml"/><Relationship Id="rId19" Type="http://schemas.openxmlformats.org/officeDocument/2006/relationships/tags" Target="../tags/tag762.xml"/><Relationship Id="rId4" Type="http://schemas.openxmlformats.org/officeDocument/2006/relationships/slideLayout" Target="../slideLayouts/slideLayout71.xml"/><Relationship Id="rId9" Type="http://schemas.openxmlformats.org/officeDocument/2006/relationships/slideLayout" Target="../slideLayouts/slideLayout76.xml"/><Relationship Id="rId14" Type="http://schemas.openxmlformats.org/officeDocument/2006/relationships/slideLayout" Target="../slideLayouts/slideLayout8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714440-8AC8-4FD4-988E-56C2DE0871AE}" type="datetimeFigureOut">
              <a:rPr lang="zh-CN" altLang="en-US" smtClean="0"/>
              <a:t>2021/2/25</a:t>
            </a:fld>
            <a:endParaRPr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215EFB-C6BF-4447-9447-E871B5B63C9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669882" y="1296000"/>
            <a:ext cx="10852237" cy="5040000"/>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2021/2/25</a:t>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p:custDataLst>
              <p:tags r:id="rId18"/>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13"/>
            </p:custDataLst>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1027" name="Rectangle 3"/>
          <p:cNvSpPr>
            <a:spLocks noGrp="1" noChangeArrowheads="1"/>
          </p:cNvSpPr>
          <p:nvPr>
            <p:ph type="body" idx="1"/>
            <p:custDataLst>
              <p:tags r:id="rId14"/>
            </p:custDataLst>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custDataLst>
              <p:tags r:id="rId15"/>
            </p:custDataLst>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eaLnBrk="1" hangingPunct="1">
              <a:defRPr sz="1400">
                <a:latin typeface="+mn-lt"/>
              </a:defRPr>
            </a:lvl1pPr>
          </a:lstStyle>
          <a:p>
            <a:pPr>
              <a:defRPr/>
            </a:pPr>
            <a:endParaRPr lang="en-US" altLang="zh-CN"/>
          </a:p>
        </p:txBody>
      </p:sp>
      <p:sp>
        <p:nvSpPr>
          <p:cNvPr id="1029" name="Rectangle 5"/>
          <p:cNvSpPr>
            <a:spLocks noGrp="1" noChangeArrowheads="1"/>
          </p:cNvSpPr>
          <p:nvPr>
            <p:ph type="ftr" sz="quarter" idx="3"/>
            <p:custDataLst>
              <p:tags r:id="rId16"/>
            </p:custDataLst>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lgn="ctr" eaLnBrk="1" hangingPunct="1">
              <a:defRPr sz="1400">
                <a:latin typeface="+mn-lt"/>
              </a:defRPr>
            </a:lvl1pPr>
          </a:lstStyle>
          <a:p>
            <a:pPr>
              <a:defRPr/>
            </a:pPr>
            <a:endParaRPr lang="en-US" altLang="zh-CN"/>
          </a:p>
        </p:txBody>
      </p:sp>
      <p:sp>
        <p:nvSpPr>
          <p:cNvPr id="1030" name="Rectangle 6"/>
          <p:cNvSpPr>
            <a:spLocks noGrp="1" noChangeArrowheads="1"/>
          </p:cNvSpPr>
          <p:nvPr>
            <p:ph type="sldNum" sz="quarter" idx="4"/>
            <p:custDataLst>
              <p:tags r:id="rId17"/>
            </p:custDataLst>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400">
                <a:latin typeface="Arial" panose="020B0604020202020204" pitchFamily="34" charset="0"/>
              </a:defRPr>
            </a:lvl1pPr>
          </a:lstStyle>
          <a:p>
            <a:fld id="{1A31D6EA-87A9-499B-9E74-704BFF6852D1}" type="slidenum">
              <a:rPr lang="en-US" altLang="zh-CN"/>
              <a:t>‹#›</a:t>
            </a:fld>
            <a:endParaRPr lang="en-US" altLang="zh-CN"/>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1"/>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2"/>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3"/>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2021/2/25</a:t>
            </a:fld>
            <a:endParaRPr lang="zh-CN" altLang="en-US"/>
          </a:p>
        </p:txBody>
      </p:sp>
      <p:sp>
        <p:nvSpPr>
          <p:cNvPr id="5" name="页脚占位符 4"/>
          <p:cNvSpPr>
            <a:spLocks noGrp="1"/>
          </p:cNvSpPr>
          <p:nvPr>
            <p:ph type="ftr" sz="quarter" idx="3"/>
            <p:custDataLst>
              <p:tags r:id="rId24"/>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5"/>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p:custDataLst>
              <p:tags r:id="rId26"/>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Lst>
  <p:transition/>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CE4C6"/>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custDataLst>
              <p:tags r:id="rId17"/>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Text Placeholder 2"/>
          <p:cNvSpPr>
            <a:spLocks noGrp="1"/>
          </p:cNvSpPr>
          <p:nvPr>
            <p:ph type="body" idx="1"/>
            <p:custDataLst>
              <p:tags r:id="rId18"/>
            </p:custDataLst>
          </p:nvPr>
        </p:nvSpPr>
        <p:spPr>
          <a:xfrm>
            <a:off x="838200" y="1825625"/>
            <a:ext cx="10515600" cy="435133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2"/>
            <p:custDataLst>
              <p:tags r:id="rId19"/>
            </p:custDataLst>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ea typeface="字魂简雅黑" panose="00000500000000000000" charset="-122"/>
              </a:defRPr>
            </a:lvl1pPr>
          </a:lstStyle>
          <a:p>
            <a:fld id="{CC73B0DA-022F-43BC-8766-A72E819C2A1A}" type="datetimeFigureOut">
              <a:rPr lang="zh-CN" altLang="en-US" smtClean="0"/>
              <a:t>2021/2/25</a:t>
            </a:fld>
            <a:endParaRPr lang="zh-CN" altLang="en-US"/>
          </a:p>
        </p:txBody>
      </p:sp>
      <p:sp>
        <p:nvSpPr>
          <p:cNvPr id="5" name="Footer Placeholder 4"/>
          <p:cNvSpPr>
            <a:spLocks noGrp="1"/>
          </p:cNvSpPr>
          <p:nvPr>
            <p:ph type="ftr" sz="quarter" idx="3"/>
            <p:custDataLst>
              <p:tags r:id="rId20"/>
            </p:custDataLst>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ea typeface="字魂简雅黑" panose="00000500000000000000" charset="-122"/>
              </a:defRPr>
            </a:lvl1pPr>
          </a:lstStyle>
          <a:p>
            <a:endParaRPr lang="zh-CN" altLang="en-US"/>
          </a:p>
        </p:txBody>
      </p:sp>
      <p:sp>
        <p:nvSpPr>
          <p:cNvPr id="6" name="Slide Number Placeholder 5"/>
          <p:cNvSpPr>
            <a:spLocks noGrp="1"/>
          </p:cNvSpPr>
          <p:nvPr>
            <p:ph type="sldNum" sz="quarter" idx="4"/>
            <p:custDataLst>
              <p:tags r:id="rId21"/>
            </p:custDataLst>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ea typeface="字魂简雅黑" panose="00000500000000000000" charset="-122"/>
              </a:defRPr>
            </a:lvl1pPr>
          </a:lstStyle>
          <a:p>
            <a:fld id="{06BD8746-4EAB-4E82-85F3-1202B1F95D9C}"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 id="2147483718" r:id="rId14"/>
    <p:sldLayoutId id="2147483719" r:id="rId15"/>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华康海报体W12" panose="040B0C09000000000000" charset="-122"/>
          <a:ea typeface="华康海报体W12" panose="040B0C09000000000000"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字魂简雅黑" panose="00000500000000000000"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字魂简雅黑" panose="00000500000000000000"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字魂简雅黑" panose="00000500000000000000"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字魂简雅黑" panose="00000500000000000000"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字魂简雅黑" panose="00000500000000000000"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CE4C6"/>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custDataLst>
              <p:tags r:id="rId17"/>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Text Placeholder 2"/>
          <p:cNvSpPr>
            <a:spLocks noGrp="1"/>
          </p:cNvSpPr>
          <p:nvPr>
            <p:ph type="body" idx="1"/>
            <p:custDataLst>
              <p:tags r:id="rId18"/>
            </p:custDataLst>
          </p:nvPr>
        </p:nvSpPr>
        <p:spPr>
          <a:xfrm>
            <a:off x="838200" y="1825625"/>
            <a:ext cx="10515600" cy="435133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2"/>
            <p:custDataLst>
              <p:tags r:id="rId19"/>
            </p:custDataLst>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ea typeface="字魂简雅黑" panose="00000500000000000000" charset="-122"/>
              </a:defRPr>
            </a:lvl1pPr>
          </a:lstStyle>
          <a:p>
            <a:fld id="{CC73B0DA-022F-43BC-8766-A72E819C2A1A}" type="datetimeFigureOut">
              <a:rPr lang="zh-CN" altLang="en-US" smtClean="0"/>
              <a:t>2021/2/25</a:t>
            </a:fld>
            <a:endParaRPr lang="zh-CN" altLang="en-US"/>
          </a:p>
        </p:txBody>
      </p:sp>
      <p:sp>
        <p:nvSpPr>
          <p:cNvPr id="5" name="Footer Placeholder 4"/>
          <p:cNvSpPr>
            <a:spLocks noGrp="1"/>
          </p:cNvSpPr>
          <p:nvPr>
            <p:ph type="ftr" sz="quarter" idx="3"/>
            <p:custDataLst>
              <p:tags r:id="rId20"/>
            </p:custDataLst>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ea typeface="字魂简雅黑" panose="00000500000000000000" charset="-122"/>
              </a:defRPr>
            </a:lvl1pPr>
          </a:lstStyle>
          <a:p>
            <a:endParaRPr lang="zh-CN" altLang="en-US"/>
          </a:p>
        </p:txBody>
      </p:sp>
      <p:sp>
        <p:nvSpPr>
          <p:cNvPr id="6" name="Slide Number Placeholder 5"/>
          <p:cNvSpPr>
            <a:spLocks noGrp="1"/>
          </p:cNvSpPr>
          <p:nvPr>
            <p:ph type="sldNum" sz="quarter" idx="4"/>
            <p:custDataLst>
              <p:tags r:id="rId21"/>
            </p:custDataLst>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ea typeface="字魂简雅黑" panose="00000500000000000000" charset="-122"/>
              </a:defRPr>
            </a:lvl1pPr>
          </a:lstStyle>
          <a:p>
            <a:fld id="{06BD8746-4EAB-4E82-85F3-1202B1F95D9C}"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 id="2147483734" r:id="rId14"/>
    <p:sldLayoutId id="2147483735" r:id="rId15"/>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华康海报体W12" panose="040B0C09000000000000" charset="-122"/>
          <a:ea typeface="华康海报体W12" panose="040B0C09000000000000"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字魂简雅黑" panose="00000500000000000000"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字魂简雅黑" panose="00000500000000000000"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字魂简雅黑" panose="00000500000000000000"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字魂简雅黑" panose="00000500000000000000"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字魂简雅黑" panose="00000500000000000000"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video" Target="../media/media1.mp4"/><Relationship Id="rId7" Type="http://schemas.openxmlformats.org/officeDocument/2006/relationships/tags" Target="../tags/tag1117.xml"/><Relationship Id="rId2" Type="http://schemas.microsoft.com/office/2007/relationships/media" Target="../media/media1.mp4"/><Relationship Id="rId1" Type="http://schemas.openxmlformats.org/officeDocument/2006/relationships/tags" Target="../tags/tag1113.xml"/><Relationship Id="rId6" Type="http://schemas.openxmlformats.org/officeDocument/2006/relationships/tags" Target="../tags/tag1116.xml"/><Relationship Id="rId5" Type="http://schemas.openxmlformats.org/officeDocument/2006/relationships/tags" Target="../tags/tag1115.xml"/><Relationship Id="rId4" Type="http://schemas.openxmlformats.org/officeDocument/2006/relationships/tags" Target="../tags/tag1114.xml"/><Relationship Id="rId9" Type="http://schemas.openxmlformats.org/officeDocument/2006/relationships/image" Target="../media/image25.png"/></Relationships>
</file>

<file path=ppt/slides/_rels/slide10.xml.rels><?xml version="1.0" encoding="UTF-8" standalone="yes"?>
<Relationships xmlns="http://schemas.openxmlformats.org/package/2006/relationships"><Relationship Id="rId8" Type="http://schemas.openxmlformats.org/officeDocument/2006/relationships/tags" Target="../tags/tag1256.xml"/><Relationship Id="rId13" Type="http://schemas.openxmlformats.org/officeDocument/2006/relationships/slideLayout" Target="../slideLayouts/slideLayout7.xml"/><Relationship Id="rId3" Type="http://schemas.openxmlformats.org/officeDocument/2006/relationships/tags" Target="../tags/tag1251.xml"/><Relationship Id="rId7" Type="http://schemas.openxmlformats.org/officeDocument/2006/relationships/tags" Target="../tags/tag1255.xml"/><Relationship Id="rId12" Type="http://schemas.openxmlformats.org/officeDocument/2006/relationships/tags" Target="../tags/tag1260.xml"/><Relationship Id="rId2" Type="http://schemas.openxmlformats.org/officeDocument/2006/relationships/tags" Target="../tags/tag1250.xml"/><Relationship Id="rId1" Type="http://schemas.openxmlformats.org/officeDocument/2006/relationships/tags" Target="../tags/tag1249.xml"/><Relationship Id="rId6" Type="http://schemas.openxmlformats.org/officeDocument/2006/relationships/tags" Target="../tags/tag1254.xml"/><Relationship Id="rId11" Type="http://schemas.openxmlformats.org/officeDocument/2006/relationships/tags" Target="../tags/tag1259.xml"/><Relationship Id="rId5" Type="http://schemas.openxmlformats.org/officeDocument/2006/relationships/tags" Target="../tags/tag1253.xml"/><Relationship Id="rId10" Type="http://schemas.openxmlformats.org/officeDocument/2006/relationships/tags" Target="../tags/tag1258.xml"/><Relationship Id="rId4" Type="http://schemas.openxmlformats.org/officeDocument/2006/relationships/tags" Target="../tags/tag1252.xml"/><Relationship Id="rId9" Type="http://schemas.openxmlformats.org/officeDocument/2006/relationships/tags" Target="../tags/tag1257.xml"/></Relationships>
</file>

<file path=ppt/slides/_rels/slide11.xml.rels><?xml version="1.0" encoding="UTF-8" standalone="yes"?>
<Relationships xmlns="http://schemas.openxmlformats.org/package/2006/relationships"><Relationship Id="rId3" Type="http://schemas.openxmlformats.org/officeDocument/2006/relationships/tags" Target="../tags/tag1263.xml"/><Relationship Id="rId2" Type="http://schemas.openxmlformats.org/officeDocument/2006/relationships/tags" Target="../tags/tag1262.xml"/><Relationship Id="rId1" Type="http://schemas.openxmlformats.org/officeDocument/2006/relationships/tags" Target="../tags/tag1261.xml"/><Relationship Id="rId6" Type="http://schemas.openxmlformats.org/officeDocument/2006/relationships/slideLayout" Target="../slideLayouts/slideLayout7.xml"/><Relationship Id="rId5" Type="http://schemas.openxmlformats.org/officeDocument/2006/relationships/tags" Target="../tags/tag1265.xml"/><Relationship Id="rId4" Type="http://schemas.openxmlformats.org/officeDocument/2006/relationships/tags" Target="../tags/tag1264.xml"/></Relationships>
</file>

<file path=ppt/slides/_rels/slide12.xml.rels><?xml version="1.0" encoding="UTF-8" standalone="yes"?>
<Relationships xmlns="http://schemas.openxmlformats.org/package/2006/relationships"><Relationship Id="rId8" Type="http://schemas.openxmlformats.org/officeDocument/2006/relationships/tags" Target="../tags/tag1273.xml"/><Relationship Id="rId13" Type="http://schemas.openxmlformats.org/officeDocument/2006/relationships/tags" Target="../tags/tag1278.xml"/><Relationship Id="rId3" Type="http://schemas.openxmlformats.org/officeDocument/2006/relationships/tags" Target="../tags/tag1268.xml"/><Relationship Id="rId7" Type="http://schemas.openxmlformats.org/officeDocument/2006/relationships/tags" Target="../tags/tag1272.xml"/><Relationship Id="rId12" Type="http://schemas.openxmlformats.org/officeDocument/2006/relationships/tags" Target="../tags/tag1277.xml"/><Relationship Id="rId2" Type="http://schemas.openxmlformats.org/officeDocument/2006/relationships/tags" Target="../tags/tag1267.xml"/><Relationship Id="rId1" Type="http://schemas.openxmlformats.org/officeDocument/2006/relationships/tags" Target="../tags/tag1266.xml"/><Relationship Id="rId6" Type="http://schemas.openxmlformats.org/officeDocument/2006/relationships/tags" Target="../tags/tag1271.xml"/><Relationship Id="rId11" Type="http://schemas.openxmlformats.org/officeDocument/2006/relationships/tags" Target="../tags/tag1276.xml"/><Relationship Id="rId5" Type="http://schemas.openxmlformats.org/officeDocument/2006/relationships/tags" Target="../tags/tag1270.xml"/><Relationship Id="rId15" Type="http://schemas.openxmlformats.org/officeDocument/2006/relationships/slideLayout" Target="../slideLayouts/slideLayout7.xml"/><Relationship Id="rId10" Type="http://schemas.openxmlformats.org/officeDocument/2006/relationships/tags" Target="../tags/tag1275.xml"/><Relationship Id="rId4" Type="http://schemas.openxmlformats.org/officeDocument/2006/relationships/tags" Target="../tags/tag1269.xml"/><Relationship Id="rId9" Type="http://schemas.openxmlformats.org/officeDocument/2006/relationships/tags" Target="../tags/tag1274.xml"/><Relationship Id="rId14" Type="http://schemas.openxmlformats.org/officeDocument/2006/relationships/tags" Target="../tags/tag1279.xml"/></Relationships>
</file>

<file path=ppt/slides/_rels/slide13.xml.rels><?xml version="1.0" encoding="UTF-8" standalone="yes"?>
<Relationships xmlns="http://schemas.openxmlformats.org/package/2006/relationships"><Relationship Id="rId8" Type="http://schemas.openxmlformats.org/officeDocument/2006/relationships/tags" Target="../tags/tag1287.xml"/><Relationship Id="rId13" Type="http://schemas.openxmlformats.org/officeDocument/2006/relationships/tags" Target="../tags/tag1292.xml"/><Relationship Id="rId18" Type="http://schemas.openxmlformats.org/officeDocument/2006/relationships/tags" Target="../tags/tag1297.xml"/><Relationship Id="rId26" Type="http://schemas.openxmlformats.org/officeDocument/2006/relationships/tags" Target="../tags/tag1305.xml"/><Relationship Id="rId3" Type="http://schemas.openxmlformats.org/officeDocument/2006/relationships/tags" Target="../tags/tag1282.xml"/><Relationship Id="rId21" Type="http://schemas.openxmlformats.org/officeDocument/2006/relationships/tags" Target="../tags/tag1300.xml"/><Relationship Id="rId7" Type="http://schemas.openxmlformats.org/officeDocument/2006/relationships/tags" Target="../tags/tag1286.xml"/><Relationship Id="rId12" Type="http://schemas.openxmlformats.org/officeDocument/2006/relationships/tags" Target="../tags/tag1291.xml"/><Relationship Id="rId17" Type="http://schemas.openxmlformats.org/officeDocument/2006/relationships/tags" Target="../tags/tag1296.xml"/><Relationship Id="rId25" Type="http://schemas.openxmlformats.org/officeDocument/2006/relationships/tags" Target="../tags/tag1304.xml"/><Relationship Id="rId2" Type="http://schemas.openxmlformats.org/officeDocument/2006/relationships/tags" Target="../tags/tag1281.xml"/><Relationship Id="rId16" Type="http://schemas.openxmlformats.org/officeDocument/2006/relationships/tags" Target="../tags/tag1295.xml"/><Relationship Id="rId20" Type="http://schemas.openxmlformats.org/officeDocument/2006/relationships/tags" Target="../tags/tag1299.xml"/><Relationship Id="rId29" Type="http://schemas.openxmlformats.org/officeDocument/2006/relationships/slideLayout" Target="../slideLayouts/slideLayout7.xml"/><Relationship Id="rId1" Type="http://schemas.openxmlformats.org/officeDocument/2006/relationships/tags" Target="../tags/tag1280.xml"/><Relationship Id="rId6" Type="http://schemas.openxmlformats.org/officeDocument/2006/relationships/tags" Target="../tags/tag1285.xml"/><Relationship Id="rId11" Type="http://schemas.openxmlformats.org/officeDocument/2006/relationships/tags" Target="../tags/tag1290.xml"/><Relationship Id="rId24" Type="http://schemas.openxmlformats.org/officeDocument/2006/relationships/tags" Target="../tags/tag1303.xml"/><Relationship Id="rId5" Type="http://schemas.openxmlformats.org/officeDocument/2006/relationships/tags" Target="../tags/tag1284.xml"/><Relationship Id="rId15" Type="http://schemas.openxmlformats.org/officeDocument/2006/relationships/tags" Target="../tags/tag1294.xml"/><Relationship Id="rId23" Type="http://schemas.openxmlformats.org/officeDocument/2006/relationships/tags" Target="../tags/tag1302.xml"/><Relationship Id="rId28" Type="http://schemas.openxmlformats.org/officeDocument/2006/relationships/tags" Target="../tags/tag1307.xml"/><Relationship Id="rId10" Type="http://schemas.openxmlformats.org/officeDocument/2006/relationships/tags" Target="../tags/tag1289.xml"/><Relationship Id="rId19" Type="http://schemas.openxmlformats.org/officeDocument/2006/relationships/tags" Target="../tags/tag1298.xml"/><Relationship Id="rId4" Type="http://schemas.openxmlformats.org/officeDocument/2006/relationships/tags" Target="../tags/tag1283.xml"/><Relationship Id="rId9" Type="http://schemas.openxmlformats.org/officeDocument/2006/relationships/tags" Target="../tags/tag1288.xml"/><Relationship Id="rId14" Type="http://schemas.openxmlformats.org/officeDocument/2006/relationships/tags" Target="../tags/tag1293.xml"/><Relationship Id="rId22" Type="http://schemas.openxmlformats.org/officeDocument/2006/relationships/tags" Target="../tags/tag1301.xml"/><Relationship Id="rId27" Type="http://schemas.openxmlformats.org/officeDocument/2006/relationships/tags" Target="../tags/tag1306.xml"/><Relationship Id="rId30" Type="http://schemas.openxmlformats.org/officeDocument/2006/relationships/image" Target="../media/image32.jpeg"/></Relationships>
</file>

<file path=ppt/slides/_rels/slide14.xml.rels><?xml version="1.0" encoding="UTF-8" standalone="yes"?>
<Relationships xmlns="http://schemas.openxmlformats.org/package/2006/relationships"><Relationship Id="rId3" Type="http://schemas.openxmlformats.org/officeDocument/2006/relationships/tags" Target="../tags/tag1310.xml"/><Relationship Id="rId2" Type="http://schemas.openxmlformats.org/officeDocument/2006/relationships/tags" Target="../tags/tag1309.xml"/><Relationship Id="rId1" Type="http://schemas.openxmlformats.org/officeDocument/2006/relationships/tags" Target="../tags/tag1308.xml"/><Relationship Id="rId6" Type="http://schemas.openxmlformats.org/officeDocument/2006/relationships/slideLayout" Target="../slideLayouts/slideLayout7.xml"/><Relationship Id="rId5" Type="http://schemas.openxmlformats.org/officeDocument/2006/relationships/tags" Target="../tags/tag1312.xml"/><Relationship Id="rId4" Type="http://schemas.openxmlformats.org/officeDocument/2006/relationships/tags" Target="../tags/tag1311.xml"/></Relationships>
</file>

<file path=ppt/slides/_rels/slide15.xml.rels><?xml version="1.0" encoding="UTF-8" standalone="yes"?>
<Relationships xmlns="http://schemas.openxmlformats.org/package/2006/relationships"><Relationship Id="rId8" Type="http://schemas.openxmlformats.org/officeDocument/2006/relationships/tags" Target="../tags/tag1320.xml"/><Relationship Id="rId3" Type="http://schemas.openxmlformats.org/officeDocument/2006/relationships/tags" Target="../tags/tag1315.xml"/><Relationship Id="rId7" Type="http://schemas.openxmlformats.org/officeDocument/2006/relationships/tags" Target="../tags/tag1319.xml"/><Relationship Id="rId2" Type="http://schemas.openxmlformats.org/officeDocument/2006/relationships/tags" Target="../tags/tag1314.xml"/><Relationship Id="rId1" Type="http://schemas.openxmlformats.org/officeDocument/2006/relationships/tags" Target="../tags/tag1313.xml"/><Relationship Id="rId6" Type="http://schemas.openxmlformats.org/officeDocument/2006/relationships/tags" Target="../tags/tag1318.xml"/><Relationship Id="rId11" Type="http://schemas.openxmlformats.org/officeDocument/2006/relationships/slideLayout" Target="../slideLayouts/slideLayout2.xml"/><Relationship Id="rId5" Type="http://schemas.openxmlformats.org/officeDocument/2006/relationships/tags" Target="../tags/tag1317.xml"/><Relationship Id="rId10" Type="http://schemas.openxmlformats.org/officeDocument/2006/relationships/tags" Target="../tags/tag1322.xml"/><Relationship Id="rId4" Type="http://schemas.openxmlformats.org/officeDocument/2006/relationships/tags" Target="../tags/tag1316.xml"/><Relationship Id="rId9" Type="http://schemas.openxmlformats.org/officeDocument/2006/relationships/tags" Target="../tags/tag1321.xml"/></Relationships>
</file>

<file path=ppt/slides/_rels/slide16.xml.rels><?xml version="1.0" encoding="UTF-8" standalone="yes"?>
<Relationships xmlns="http://schemas.openxmlformats.org/package/2006/relationships"><Relationship Id="rId8" Type="http://schemas.openxmlformats.org/officeDocument/2006/relationships/tags" Target="../tags/tag1330.xml"/><Relationship Id="rId3" Type="http://schemas.openxmlformats.org/officeDocument/2006/relationships/tags" Target="../tags/tag1325.xml"/><Relationship Id="rId7" Type="http://schemas.openxmlformats.org/officeDocument/2006/relationships/tags" Target="../tags/tag1329.xml"/><Relationship Id="rId12" Type="http://schemas.openxmlformats.org/officeDocument/2006/relationships/image" Target="../media/image34.jpeg"/><Relationship Id="rId2" Type="http://schemas.openxmlformats.org/officeDocument/2006/relationships/tags" Target="../tags/tag1324.xml"/><Relationship Id="rId1" Type="http://schemas.openxmlformats.org/officeDocument/2006/relationships/tags" Target="../tags/tag1323.xml"/><Relationship Id="rId6" Type="http://schemas.openxmlformats.org/officeDocument/2006/relationships/tags" Target="../tags/tag1328.xml"/><Relationship Id="rId11" Type="http://schemas.openxmlformats.org/officeDocument/2006/relationships/slideLayout" Target="../slideLayouts/slideLayout7.xml"/><Relationship Id="rId5" Type="http://schemas.openxmlformats.org/officeDocument/2006/relationships/tags" Target="../tags/tag1327.xml"/><Relationship Id="rId10" Type="http://schemas.openxmlformats.org/officeDocument/2006/relationships/tags" Target="../tags/tag1332.xml"/><Relationship Id="rId4" Type="http://schemas.openxmlformats.org/officeDocument/2006/relationships/tags" Target="../tags/tag1326.xml"/><Relationship Id="rId9" Type="http://schemas.openxmlformats.org/officeDocument/2006/relationships/tags" Target="../tags/tag1331.xml"/></Relationships>
</file>

<file path=ppt/slides/_rels/slide17.xml.rels><?xml version="1.0" encoding="UTF-8" standalone="yes"?>
<Relationships xmlns="http://schemas.openxmlformats.org/package/2006/relationships"><Relationship Id="rId8" Type="http://schemas.openxmlformats.org/officeDocument/2006/relationships/tags" Target="../tags/tag1340.xml"/><Relationship Id="rId13" Type="http://schemas.openxmlformats.org/officeDocument/2006/relationships/tags" Target="../tags/tag1345.xml"/><Relationship Id="rId3" Type="http://schemas.openxmlformats.org/officeDocument/2006/relationships/tags" Target="../tags/tag1335.xml"/><Relationship Id="rId7" Type="http://schemas.openxmlformats.org/officeDocument/2006/relationships/tags" Target="../tags/tag1339.xml"/><Relationship Id="rId12" Type="http://schemas.openxmlformats.org/officeDocument/2006/relationships/tags" Target="../tags/tag1344.xml"/><Relationship Id="rId2" Type="http://schemas.openxmlformats.org/officeDocument/2006/relationships/tags" Target="../tags/tag1334.xml"/><Relationship Id="rId1" Type="http://schemas.openxmlformats.org/officeDocument/2006/relationships/tags" Target="../tags/tag1333.xml"/><Relationship Id="rId6" Type="http://schemas.openxmlformats.org/officeDocument/2006/relationships/tags" Target="../tags/tag1338.xml"/><Relationship Id="rId11" Type="http://schemas.openxmlformats.org/officeDocument/2006/relationships/tags" Target="../tags/tag1343.xml"/><Relationship Id="rId5" Type="http://schemas.openxmlformats.org/officeDocument/2006/relationships/tags" Target="../tags/tag1337.xml"/><Relationship Id="rId15" Type="http://schemas.openxmlformats.org/officeDocument/2006/relationships/slideLayout" Target="../slideLayouts/slideLayout46.xml"/><Relationship Id="rId10" Type="http://schemas.openxmlformats.org/officeDocument/2006/relationships/tags" Target="../tags/tag1342.xml"/><Relationship Id="rId4" Type="http://schemas.openxmlformats.org/officeDocument/2006/relationships/tags" Target="../tags/tag1336.xml"/><Relationship Id="rId9" Type="http://schemas.openxmlformats.org/officeDocument/2006/relationships/tags" Target="../tags/tag1341.xml"/><Relationship Id="rId14" Type="http://schemas.openxmlformats.org/officeDocument/2006/relationships/tags" Target="../tags/tag134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53.xml"/><Relationship Id="rId2" Type="http://schemas.openxmlformats.org/officeDocument/2006/relationships/tags" Target="../tags/tag1348.xml"/><Relationship Id="rId1" Type="http://schemas.openxmlformats.org/officeDocument/2006/relationships/tags" Target="../tags/tag1347.xml"/><Relationship Id="rId4" Type="http://schemas.openxmlformats.org/officeDocument/2006/relationships/image" Target="../media/image35.jpeg"/></Relationships>
</file>

<file path=ppt/slides/_rels/slide19.xml.rels><?xml version="1.0" encoding="UTF-8" standalone="yes"?>
<Relationships xmlns="http://schemas.openxmlformats.org/package/2006/relationships"><Relationship Id="rId8" Type="http://schemas.openxmlformats.org/officeDocument/2006/relationships/tags" Target="../tags/tag1356.xml"/><Relationship Id="rId13" Type="http://schemas.openxmlformats.org/officeDocument/2006/relationships/notesSlide" Target="../notesSlides/notesSlide2.xml"/><Relationship Id="rId3" Type="http://schemas.openxmlformats.org/officeDocument/2006/relationships/tags" Target="../tags/tag1351.xml"/><Relationship Id="rId7" Type="http://schemas.openxmlformats.org/officeDocument/2006/relationships/tags" Target="../tags/tag1355.xml"/><Relationship Id="rId12" Type="http://schemas.openxmlformats.org/officeDocument/2006/relationships/slideLayout" Target="../slideLayouts/slideLayout7.xml"/><Relationship Id="rId17" Type="http://schemas.openxmlformats.org/officeDocument/2006/relationships/image" Target="../media/image39.jpeg"/><Relationship Id="rId2" Type="http://schemas.openxmlformats.org/officeDocument/2006/relationships/tags" Target="../tags/tag1350.xml"/><Relationship Id="rId16" Type="http://schemas.openxmlformats.org/officeDocument/2006/relationships/image" Target="../media/image38.jpeg"/><Relationship Id="rId1" Type="http://schemas.openxmlformats.org/officeDocument/2006/relationships/tags" Target="../tags/tag1349.xml"/><Relationship Id="rId6" Type="http://schemas.openxmlformats.org/officeDocument/2006/relationships/tags" Target="../tags/tag1354.xml"/><Relationship Id="rId11" Type="http://schemas.openxmlformats.org/officeDocument/2006/relationships/tags" Target="../tags/tag1359.xml"/><Relationship Id="rId5" Type="http://schemas.openxmlformats.org/officeDocument/2006/relationships/tags" Target="../tags/tag1353.xml"/><Relationship Id="rId15" Type="http://schemas.openxmlformats.org/officeDocument/2006/relationships/image" Target="../media/image37.jpeg"/><Relationship Id="rId10" Type="http://schemas.openxmlformats.org/officeDocument/2006/relationships/tags" Target="../tags/tag1358.xml"/><Relationship Id="rId4" Type="http://schemas.openxmlformats.org/officeDocument/2006/relationships/tags" Target="../tags/tag1352.xml"/><Relationship Id="rId9" Type="http://schemas.openxmlformats.org/officeDocument/2006/relationships/tags" Target="../tags/tag1357.xml"/><Relationship Id="rId14" Type="http://schemas.openxmlformats.org/officeDocument/2006/relationships/image" Target="../media/image36.jpeg"/></Relationships>
</file>

<file path=ppt/slides/_rels/slide2.xml.rels><?xml version="1.0" encoding="UTF-8" standalone="yes"?>
<Relationships xmlns="http://schemas.openxmlformats.org/package/2006/relationships"><Relationship Id="rId8" Type="http://schemas.openxmlformats.org/officeDocument/2006/relationships/tags" Target="../tags/tag1125.xml"/><Relationship Id="rId13" Type="http://schemas.openxmlformats.org/officeDocument/2006/relationships/tags" Target="../tags/tag1130.xml"/><Relationship Id="rId18" Type="http://schemas.openxmlformats.org/officeDocument/2006/relationships/image" Target="../media/image28.jpeg"/><Relationship Id="rId3" Type="http://schemas.openxmlformats.org/officeDocument/2006/relationships/tags" Target="../tags/tag1120.xml"/><Relationship Id="rId7" Type="http://schemas.openxmlformats.org/officeDocument/2006/relationships/tags" Target="../tags/tag1124.xml"/><Relationship Id="rId12" Type="http://schemas.openxmlformats.org/officeDocument/2006/relationships/tags" Target="../tags/tag1129.xml"/><Relationship Id="rId17" Type="http://schemas.openxmlformats.org/officeDocument/2006/relationships/image" Target="../media/image27.jpeg"/><Relationship Id="rId2" Type="http://schemas.openxmlformats.org/officeDocument/2006/relationships/tags" Target="../tags/tag1119.xml"/><Relationship Id="rId16" Type="http://schemas.openxmlformats.org/officeDocument/2006/relationships/image" Target="../media/image26.jpeg"/><Relationship Id="rId1" Type="http://schemas.openxmlformats.org/officeDocument/2006/relationships/tags" Target="../tags/tag1118.xml"/><Relationship Id="rId6" Type="http://schemas.openxmlformats.org/officeDocument/2006/relationships/tags" Target="../tags/tag1123.xml"/><Relationship Id="rId11" Type="http://schemas.openxmlformats.org/officeDocument/2006/relationships/tags" Target="../tags/tag1128.xml"/><Relationship Id="rId5" Type="http://schemas.openxmlformats.org/officeDocument/2006/relationships/tags" Target="../tags/tag1122.xml"/><Relationship Id="rId15" Type="http://schemas.openxmlformats.org/officeDocument/2006/relationships/slideLayout" Target="../slideLayouts/slideLayout7.xml"/><Relationship Id="rId10" Type="http://schemas.openxmlformats.org/officeDocument/2006/relationships/tags" Target="../tags/tag1127.xml"/><Relationship Id="rId4" Type="http://schemas.openxmlformats.org/officeDocument/2006/relationships/tags" Target="../tags/tag1121.xml"/><Relationship Id="rId9" Type="http://schemas.openxmlformats.org/officeDocument/2006/relationships/tags" Target="../tags/tag1126.xml"/><Relationship Id="rId14" Type="http://schemas.openxmlformats.org/officeDocument/2006/relationships/tags" Target="../tags/tag1131.xml"/></Relationships>
</file>

<file path=ppt/slides/_rels/slide20.xml.rels><?xml version="1.0" encoding="UTF-8" standalone="yes"?>
<Relationships xmlns="http://schemas.openxmlformats.org/package/2006/relationships"><Relationship Id="rId8" Type="http://schemas.openxmlformats.org/officeDocument/2006/relationships/tags" Target="../tags/tag1370.xml"/><Relationship Id="rId13" Type="http://schemas.openxmlformats.org/officeDocument/2006/relationships/tags" Target="../tags/tag1375.xml"/><Relationship Id="rId3" Type="http://schemas.openxmlformats.org/officeDocument/2006/relationships/tags" Target="../tags/tag1365.xml"/><Relationship Id="rId7" Type="http://schemas.openxmlformats.org/officeDocument/2006/relationships/tags" Target="../tags/tag1369.xml"/><Relationship Id="rId12" Type="http://schemas.openxmlformats.org/officeDocument/2006/relationships/tags" Target="../tags/tag1374.xml"/><Relationship Id="rId17" Type="http://schemas.microsoft.com/office/2007/relationships/hdphoto" Target="../media/hdphoto1.wdp"/><Relationship Id="rId2" Type="http://schemas.openxmlformats.org/officeDocument/2006/relationships/tags" Target="../tags/tag1364.xml"/><Relationship Id="rId16" Type="http://schemas.openxmlformats.org/officeDocument/2006/relationships/image" Target="../media/image41.png"/><Relationship Id="rId1" Type="http://schemas.openxmlformats.org/officeDocument/2006/relationships/tags" Target="../tags/tag1363.xml"/><Relationship Id="rId6" Type="http://schemas.openxmlformats.org/officeDocument/2006/relationships/tags" Target="../tags/tag1368.xml"/><Relationship Id="rId11" Type="http://schemas.openxmlformats.org/officeDocument/2006/relationships/tags" Target="../tags/tag1373.xml"/><Relationship Id="rId5" Type="http://schemas.openxmlformats.org/officeDocument/2006/relationships/tags" Target="../tags/tag1367.xml"/><Relationship Id="rId15" Type="http://schemas.openxmlformats.org/officeDocument/2006/relationships/image" Target="../media/image40.jpeg"/><Relationship Id="rId10" Type="http://schemas.openxmlformats.org/officeDocument/2006/relationships/tags" Target="../tags/tag1372.xml"/><Relationship Id="rId4" Type="http://schemas.openxmlformats.org/officeDocument/2006/relationships/tags" Target="../tags/tag1366.xml"/><Relationship Id="rId9" Type="http://schemas.openxmlformats.org/officeDocument/2006/relationships/tags" Target="../tags/tag1371.xml"/><Relationship Id="rId14"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3" Type="http://schemas.openxmlformats.org/officeDocument/2006/relationships/tags" Target="../tags/tag1378.xml"/><Relationship Id="rId2" Type="http://schemas.openxmlformats.org/officeDocument/2006/relationships/tags" Target="../tags/tag1377.xml"/><Relationship Id="rId1" Type="http://schemas.openxmlformats.org/officeDocument/2006/relationships/tags" Target="../tags/tag1376.xml"/><Relationship Id="rId6" Type="http://schemas.openxmlformats.org/officeDocument/2006/relationships/image" Target="../media/image42.jpeg"/><Relationship Id="rId5" Type="http://schemas.openxmlformats.org/officeDocument/2006/relationships/slideLayout" Target="../slideLayouts/slideLayout71.xml"/><Relationship Id="rId4" Type="http://schemas.openxmlformats.org/officeDocument/2006/relationships/tags" Target="../tags/tag1379.xml"/></Relationships>
</file>

<file path=ppt/slides/_rels/slide22.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tags" Target="../tags/tag1382.xml"/><Relationship Id="rId7" Type="http://schemas.openxmlformats.org/officeDocument/2006/relationships/image" Target="../media/image44.jpeg"/><Relationship Id="rId2" Type="http://schemas.openxmlformats.org/officeDocument/2006/relationships/tags" Target="../tags/tag1381.xml"/><Relationship Id="rId1" Type="http://schemas.openxmlformats.org/officeDocument/2006/relationships/tags" Target="../tags/tag1380.xml"/><Relationship Id="rId6" Type="http://schemas.openxmlformats.org/officeDocument/2006/relationships/image" Target="../media/image43.jpeg"/><Relationship Id="rId5" Type="http://schemas.openxmlformats.org/officeDocument/2006/relationships/slideLayout" Target="../slideLayouts/slideLayout71.xml"/><Relationship Id="rId4" Type="http://schemas.openxmlformats.org/officeDocument/2006/relationships/tags" Target="../tags/tag1383.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7.xml"/><Relationship Id="rId2" Type="http://schemas.openxmlformats.org/officeDocument/2006/relationships/tags" Target="../tags/tag1385.xml"/><Relationship Id="rId1" Type="http://schemas.openxmlformats.org/officeDocument/2006/relationships/tags" Target="../tags/tag1384.xml"/></Relationships>
</file>

<file path=ppt/slides/_rels/slide24.xml.rels><?xml version="1.0" encoding="UTF-8" standalone="yes"?>
<Relationships xmlns="http://schemas.openxmlformats.org/package/2006/relationships"><Relationship Id="rId3" Type="http://schemas.openxmlformats.org/officeDocument/2006/relationships/tags" Target="../tags/tag1388.xml"/><Relationship Id="rId2" Type="http://schemas.openxmlformats.org/officeDocument/2006/relationships/tags" Target="../tags/tag1387.xml"/><Relationship Id="rId1" Type="http://schemas.openxmlformats.org/officeDocument/2006/relationships/tags" Target="../tags/tag1386.xml"/><Relationship Id="rId6" Type="http://schemas.openxmlformats.org/officeDocument/2006/relationships/image" Target="../media/image46.jpeg"/><Relationship Id="rId5" Type="http://schemas.openxmlformats.org/officeDocument/2006/relationships/slideLayout" Target="../slideLayouts/slideLayout71.xml"/><Relationship Id="rId4" Type="http://schemas.openxmlformats.org/officeDocument/2006/relationships/tags" Target="../tags/tag1389.xml"/></Relationships>
</file>

<file path=ppt/slides/_rels/slide25.xml.rels><?xml version="1.0" encoding="UTF-8" standalone="yes"?>
<Relationships xmlns="http://schemas.openxmlformats.org/package/2006/relationships"><Relationship Id="rId3" Type="http://schemas.openxmlformats.org/officeDocument/2006/relationships/tags" Target="../tags/tag1392.xml"/><Relationship Id="rId2" Type="http://schemas.openxmlformats.org/officeDocument/2006/relationships/tags" Target="../tags/tag1391.xml"/><Relationship Id="rId1" Type="http://schemas.openxmlformats.org/officeDocument/2006/relationships/tags" Target="../tags/tag1390.xml"/><Relationship Id="rId5" Type="http://schemas.openxmlformats.org/officeDocument/2006/relationships/image" Target="../media/image47.jpeg"/><Relationship Id="rId4" Type="http://schemas.openxmlformats.org/officeDocument/2006/relationships/slideLayout" Target="../slideLayouts/slideLayout77.xml"/></Relationships>
</file>

<file path=ppt/slides/_rels/slide26.xml.rels><?xml version="1.0" encoding="UTF-8" standalone="yes"?>
<Relationships xmlns="http://schemas.openxmlformats.org/package/2006/relationships"><Relationship Id="rId3" Type="http://schemas.openxmlformats.org/officeDocument/2006/relationships/tags" Target="../tags/tag1395.xml"/><Relationship Id="rId2" Type="http://schemas.openxmlformats.org/officeDocument/2006/relationships/tags" Target="../tags/tag1394.xml"/><Relationship Id="rId1" Type="http://schemas.openxmlformats.org/officeDocument/2006/relationships/tags" Target="../tags/tag1393.xml"/><Relationship Id="rId5" Type="http://schemas.openxmlformats.org/officeDocument/2006/relationships/image" Target="../media/image48.png"/><Relationship Id="rId4" Type="http://schemas.openxmlformats.org/officeDocument/2006/relationships/slideLayout" Target="../slideLayouts/slideLayout77.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7.xml"/><Relationship Id="rId2" Type="http://schemas.openxmlformats.org/officeDocument/2006/relationships/tags" Target="../tags/tag1397.xml"/><Relationship Id="rId1" Type="http://schemas.openxmlformats.org/officeDocument/2006/relationships/tags" Target="../tags/tag1396.xml"/><Relationship Id="rId4" Type="http://schemas.openxmlformats.org/officeDocument/2006/relationships/image" Target="../media/image49.jpeg"/></Relationships>
</file>

<file path=ppt/slides/_rels/slide28.xml.rels><?xml version="1.0" encoding="UTF-8" standalone="yes"?>
<Relationships xmlns="http://schemas.openxmlformats.org/package/2006/relationships"><Relationship Id="rId3" Type="http://schemas.openxmlformats.org/officeDocument/2006/relationships/tags" Target="../tags/tag1400.xml"/><Relationship Id="rId2" Type="http://schemas.openxmlformats.org/officeDocument/2006/relationships/tags" Target="../tags/tag1399.xml"/><Relationship Id="rId1" Type="http://schemas.openxmlformats.org/officeDocument/2006/relationships/tags" Target="../tags/tag1398.xml"/><Relationship Id="rId4" Type="http://schemas.openxmlformats.org/officeDocument/2006/relationships/slideLayout" Target="../slideLayouts/slideLayout71.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7.xml"/><Relationship Id="rId2" Type="http://schemas.openxmlformats.org/officeDocument/2006/relationships/tags" Target="../tags/tag1402.xml"/><Relationship Id="rId1" Type="http://schemas.openxmlformats.org/officeDocument/2006/relationships/tags" Target="../tags/tag1401.xml"/></Relationships>
</file>

<file path=ppt/slides/_rels/slide3.xml.rels><?xml version="1.0" encoding="UTF-8" standalone="yes"?>
<Relationships xmlns="http://schemas.openxmlformats.org/package/2006/relationships"><Relationship Id="rId8" Type="http://schemas.openxmlformats.org/officeDocument/2006/relationships/tags" Target="../tags/tag1139.xml"/><Relationship Id="rId13" Type="http://schemas.openxmlformats.org/officeDocument/2006/relationships/tags" Target="../tags/tag1144.xml"/><Relationship Id="rId3" Type="http://schemas.openxmlformats.org/officeDocument/2006/relationships/tags" Target="../tags/tag1134.xml"/><Relationship Id="rId7" Type="http://schemas.openxmlformats.org/officeDocument/2006/relationships/tags" Target="../tags/tag1138.xml"/><Relationship Id="rId12" Type="http://schemas.openxmlformats.org/officeDocument/2006/relationships/tags" Target="../tags/tag1143.xml"/><Relationship Id="rId2" Type="http://schemas.openxmlformats.org/officeDocument/2006/relationships/tags" Target="../tags/tag1133.xml"/><Relationship Id="rId1" Type="http://schemas.openxmlformats.org/officeDocument/2006/relationships/tags" Target="../tags/tag1132.xml"/><Relationship Id="rId6" Type="http://schemas.openxmlformats.org/officeDocument/2006/relationships/tags" Target="../tags/tag1137.xml"/><Relationship Id="rId11" Type="http://schemas.openxmlformats.org/officeDocument/2006/relationships/tags" Target="../tags/tag1142.xml"/><Relationship Id="rId5" Type="http://schemas.openxmlformats.org/officeDocument/2006/relationships/tags" Target="../tags/tag1136.xml"/><Relationship Id="rId15" Type="http://schemas.openxmlformats.org/officeDocument/2006/relationships/image" Target="../media/image29.png"/><Relationship Id="rId10" Type="http://schemas.openxmlformats.org/officeDocument/2006/relationships/tags" Target="../tags/tag1141.xml"/><Relationship Id="rId4" Type="http://schemas.openxmlformats.org/officeDocument/2006/relationships/tags" Target="../tags/tag1135.xml"/><Relationship Id="rId9" Type="http://schemas.openxmlformats.org/officeDocument/2006/relationships/tags" Target="../tags/tag1140.xml"/><Relationship Id="rId14"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tags" Target="../tags/tag1405.xml"/><Relationship Id="rId2" Type="http://schemas.openxmlformats.org/officeDocument/2006/relationships/tags" Target="../tags/tag1404.xml"/><Relationship Id="rId1" Type="http://schemas.openxmlformats.org/officeDocument/2006/relationships/tags" Target="../tags/tag1403.xml"/><Relationship Id="rId6" Type="http://schemas.openxmlformats.org/officeDocument/2006/relationships/image" Target="../media/image51.png"/><Relationship Id="rId5" Type="http://schemas.openxmlformats.org/officeDocument/2006/relationships/image" Target="../media/image50.jpeg"/><Relationship Id="rId4" Type="http://schemas.openxmlformats.org/officeDocument/2006/relationships/slideLayout" Target="../slideLayouts/slideLayout71.xml"/></Relationships>
</file>

<file path=ppt/slides/_rels/slide31.xml.rels><?xml version="1.0" encoding="UTF-8" standalone="yes"?>
<Relationships xmlns="http://schemas.openxmlformats.org/package/2006/relationships"><Relationship Id="rId8" Type="http://schemas.openxmlformats.org/officeDocument/2006/relationships/tags" Target="../tags/tag1413.xml"/><Relationship Id="rId13" Type="http://schemas.openxmlformats.org/officeDocument/2006/relationships/tags" Target="../tags/tag1418.xml"/><Relationship Id="rId3" Type="http://schemas.openxmlformats.org/officeDocument/2006/relationships/tags" Target="../tags/tag1408.xml"/><Relationship Id="rId7" Type="http://schemas.openxmlformats.org/officeDocument/2006/relationships/tags" Target="../tags/tag1412.xml"/><Relationship Id="rId12" Type="http://schemas.openxmlformats.org/officeDocument/2006/relationships/tags" Target="../tags/tag1417.xml"/><Relationship Id="rId2" Type="http://schemas.openxmlformats.org/officeDocument/2006/relationships/tags" Target="../tags/tag1407.xml"/><Relationship Id="rId16" Type="http://schemas.openxmlformats.org/officeDocument/2006/relationships/image" Target="../media/image32.jpeg"/><Relationship Id="rId1" Type="http://schemas.openxmlformats.org/officeDocument/2006/relationships/tags" Target="../tags/tag1406.xml"/><Relationship Id="rId6" Type="http://schemas.openxmlformats.org/officeDocument/2006/relationships/tags" Target="../tags/tag1411.xml"/><Relationship Id="rId11" Type="http://schemas.openxmlformats.org/officeDocument/2006/relationships/tags" Target="../tags/tag1416.xml"/><Relationship Id="rId5" Type="http://schemas.openxmlformats.org/officeDocument/2006/relationships/tags" Target="../tags/tag1410.xml"/><Relationship Id="rId15" Type="http://schemas.openxmlformats.org/officeDocument/2006/relationships/image" Target="../media/image52.png"/><Relationship Id="rId10" Type="http://schemas.openxmlformats.org/officeDocument/2006/relationships/tags" Target="../tags/tag1415.xml"/><Relationship Id="rId4" Type="http://schemas.openxmlformats.org/officeDocument/2006/relationships/tags" Target="../tags/tag1409.xml"/><Relationship Id="rId9" Type="http://schemas.openxmlformats.org/officeDocument/2006/relationships/tags" Target="../tags/tag1414.xml"/><Relationship Id="rId14"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8" Type="http://schemas.openxmlformats.org/officeDocument/2006/relationships/tags" Target="../tags/tag1426.xml"/><Relationship Id="rId13" Type="http://schemas.openxmlformats.org/officeDocument/2006/relationships/image" Target="../media/image40.jpeg"/><Relationship Id="rId3" Type="http://schemas.openxmlformats.org/officeDocument/2006/relationships/tags" Target="../tags/tag1421.xml"/><Relationship Id="rId7" Type="http://schemas.openxmlformats.org/officeDocument/2006/relationships/tags" Target="../tags/tag1425.xml"/><Relationship Id="rId12" Type="http://schemas.openxmlformats.org/officeDocument/2006/relationships/slideLayout" Target="../slideLayouts/slideLayout29.xml"/><Relationship Id="rId2" Type="http://schemas.openxmlformats.org/officeDocument/2006/relationships/tags" Target="../tags/tag1420.xml"/><Relationship Id="rId1" Type="http://schemas.openxmlformats.org/officeDocument/2006/relationships/tags" Target="../tags/tag1419.xml"/><Relationship Id="rId6" Type="http://schemas.openxmlformats.org/officeDocument/2006/relationships/tags" Target="../tags/tag1424.xml"/><Relationship Id="rId11" Type="http://schemas.openxmlformats.org/officeDocument/2006/relationships/tags" Target="../tags/tag1429.xml"/><Relationship Id="rId5" Type="http://schemas.openxmlformats.org/officeDocument/2006/relationships/tags" Target="../tags/tag1423.xml"/><Relationship Id="rId10" Type="http://schemas.openxmlformats.org/officeDocument/2006/relationships/tags" Target="../tags/tag1428.xml"/><Relationship Id="rId4" Type="http://schemas.openxmlformats.org/officeDocument/2006/relationships/tags" Target="../tags/tag1422.xml"/><Relationship Id="rId9" Type="http://schemas.openxmlformats.org/officeDocument/2006/relationships/tags" Target="../tags/tag1427.xml"/></Relationships>
</file>

<file path=ppt/slides/_rels/slide33.xml.rels><?xml version="1.0" encoding="UTF-8" standalone="yes"?>
<Relationships xmlns="http://schemas.openxmlformats.org/package/2006/relationships"><Relationship Id="rId8" Type="http://schemas.openxmlformats.org/officeDocument/2006/relationships/tags" Target="../tags/tag1437.xml"/><Relationship Id="rId3" Type="http://schemas.openxmlformats.org/officeDocument/2006/relationships/tags" Target="../tags/tag1432.xml"/><Relationship Id="rId7" Type="http://schemas.openxmlformats.org/officeDocument/2006/relationships/tags" Target="../tags/tag1436.xml"/><Relationship Id="rId2" Type="http://schemas.openxmlformats.org/officeDocument/2006/relationships/tags" Target="../tags/tag1431.xml"/><Relationship Id="rId1" Type="http://schemas.openxmlformats.org/officeDocument/2006/relationships/tags" Target="../tags/tag1430.xml"/><Relationship Id="rId6" Type="http://schemas.openxmlformats.org/officeDocument/2006/relationships/tags" Target="../tags/tag1435.xml"/><Relationship Id="rId5" Type="http://schemas.openxmlformats.org/officeDocument/2006/relationships/tags" Target="../tags/tag1434.xml"/><Relationship Id="rId10" Type="http://schemas.openxmlformats.org/officeDocument/2006/relationships/slideLayout" Target="../slideLayouts/slideLayout7.xml"/><Relationship Id="rId4" Type="http://schemas.openxmlformats.org/officeDocument/2006/relationships/tags" Target="../tags/tag1433.xml"/><Relationship Id="rId9" Type="http://schemas.openxmlformats.org/officeDocument/2006/relationships/tags" Target="../tags/tag1438.xml"/></Relationships>
</file>

<file path=ppt/slides/_rels/slide34.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441.xml"/><Relationship Id="rId7" Type="http://schemas.openxmlformats.org/officeDocument/2006/relationships/tags" Target="../tags/tag1445.xml"/><Relationship Id="rId2" Type="http://schemas.openxmlformats.org/officeDocument/2006/relationships/tags" Target="../tags/tag1440.xml"/><Relationship Id="rId1" Type="http://schemas.openxmlformats.org/officeDocument/2006/relationships/tags" Target="../tags/tag1439.xml"/><Relationship Id="rId6" Type="http://schemas.openxmlformats.org/officeDocument/2006/relationships/tags" Target="../tags/tag1444.xml"/><Relationship Id="rId5" Type="http://schemas.openxmlformats.org/officeDocument/2006/relationships/tags" Target="../tags/tag1443.xml"/><Relationship Id="rId4" Type="http://schemas.openxmlformats.org/officeDocument/2006/relationships/tags" Target="../tags/tag1442.xml"/></Relationships>
</file>

<file path=ppt/slides/_rels/slide35.xml.rels><?xml version="1.0" encoding="UTF-8" standalone="yes"?>
<Relationships xmlns="http://schemas.openxmlformats.org/package/2006/relationships"><Relationship Id="rId8" Type="http://schemas.openxmlformats.org/officeDocument/2006/relationships/tags" Target="../tags/tag1453.xml"/><Relationship Id="rId3" Type="http://schemas.openxmlformats.org/officeDocument/2006/relationships/tags" Target="../tags/tag1448.xml"/><Relationship Id="rId7" Type="http://schemas.openxmlformats.org/officeDocument/2006/relationships/tags" Target="../tags/tag1452.xml"/><Relationship Id="rId2" Type="http://schemas.openxmlformats.org/officeDocument/2006/relationships/tags" Target="../tags/tag1447.xml"/><Relationship Id="rId1" Type="http://schemas.openxmlformats.org/officeDocument/2006/relationships/tags" Target="../tags/tag1446.xml"/><Relationship Id="rId6" Type="http://schemas.openxmlformats.org/officeDocument/2006/relationships/tags" Target="../tags/tag1451.xml"/><Relationship Id="rId5" Type="http://schemas.openxmlformats.org/officeDocument/2006/relationships/tags" Target="../tags/tag1450.xml"/><Relationship Id="rId10" Type="http://schemas.openxmlformats.org/officeDocument/2006/relationships/notesSlide" Target="../notesSlides/notesSlide3.xml"/><Relationship Id="rId4" Type="http://schemas.openxmlformats.org/officeDocument/2006/relationships/tags" Target="../tags/tag1449.xml"/><Relationship Id="rId9" Type="http://schemas.openxmlformats.org/officeDocument/2006/relationships/slideLayout" Target="../slideLayouts/slideLayout46.xml"/></Relationships>
</file>

<file path=ppt/slides/_rels/slide36.xml.rels><?xml version="1.0" encoding="UTF-8" standalone="yes"?>
<Relationships xmlns="http://schemas.openxmlformats.org/package/2006/relationships"><Relationship Id="rId8" Type="http://schemas.openxmlformats.org/officeDocument/2006/relationships/tags" Target="../tags/tag1463.xml"/><Relationship Id="rId13" Type="http://schemas.openxmlformats.org/officeDocument/2006/relationships/slideLayout" Target="../slideLayouts/slideLayout46.xml"/><Relationship Id="rId3" Type="http://schemas.openxmlformats.org/officeDocument/2006/relationships/tags" Target="../tags/tag1458.xml"/><Relationship Id="rId7" Type="http://schemas.openxmlformats.org/officeDocument/2006/relationships/tags" Target="../tags/tag1462.xml"/><Relationship Id="rId12" Type="http://schemas.openxmlformats.org/officeDocument/2006/relationships/tags" Target="../tags/tag1467.xml"/><Relationship Id="rId2" Type="http://schemas.openxmlformats.org/officeDocument/2006/relationships/tags" Target="../tags/tag1457.xml"/><Relationship Id="rId1" Type="http://schemas.openxmlformats.org/officeDocument/2006/relationships/tags" Target="../tags/tag1456.xml"/><Relationship Id="rId6" Type="http://schemas.openxmlformats.org/officeDocument/2006/relationships/tags" Target="../tags/tag1461.xml"/><Relationship Id="rId11" Type="http://schemas.openxmlformats.org/officeDocument/2006/relationships/tags" Target="../tags/tag1466.xml"/><Relationship Id="rId5" Type="http://schemas.openxmlformats.org/officeDocument/2006/relationships/tags" Target="../tags/tag1460.xml"/><Relationship Id="rId10" Type="http://schemas.openxmlformats.org/officeDocument/2006/relationships/tags" Target="../tags/tag1465.xml"/><Relationship Id="rId4" Type="http://schemas.openxmlformats.org/officeDocument/2006/relationships/tags" Target="../tags/tag1459.xml"/><Relationship Id="rId9" Type="http://schemas.openxmlformats.org/officeDocument/2006/relationships/tags" Target="../tags/tag1464.xml"/></Relationships>
</file>

<file path=ppt/slides/_rels/slide37.xml.rels><?xml version="1.0" encoding="UTF-8" standalone="yes"?>
<Relationships xmlns="http://schemas.openxmlformats.org/package/2006/relationships"><Relationship Id="rId8" Type="http://schemas.openxmlformats.org/officeDocument/2006/relationships/tags" Target="../tags/tag1475.xml"/><Relationship Id="rId13" Type="http://schemas.openxmlformats.org/officeDocument/2006/relationships/tags" Target="../tags/tag1480.xml"/><Relationship Id="rId3" Type="http://schemas.openxmlformats.org/officeDocument/2006/relationships/tags" Target="../tags/tag1470.xml"/><Relationship Id="rId7" Type="http://schemas.openxmlformats.org/officeDocument/2006/relationships/tags" Target="../tags/tag1474.xml"/><Relationship Id="rId12" Type="http://schemas.openxmlformats.org/officeDocument/2006/relationships/tags" Target="../tags/tag1479.xml"/><Relationship Id="rId2" Type="http://schemas.openxmlformats.org/officeDocument/2006/relationships/tags" Target="../tags/tag1469.xml"/><Relationship Id="rId1" Type="http://schemas.openxmlformats.org/officeDocument/2006/relationships/tags" Target="../tags/tag1468.xml"/><Relationship Id="rId6" Type="http://schemas.openxmlformats.org/officeDocument/2006/relationships/tags" Target="../tags/tag1473.xml"/><Relationship Id="rId11" Type="http://schemas.openxmlformats.org/officeDocument/2006/relationships/tags" Target="../tags/tag1478.xml"/><Relationship Id="rId5" Type="http://schemas.openxmlformats.org/officeDocument/2006/relationships/tags" Target="../tags/tag1472.xml"/><Relationship Id="rId15" Type="http://schemas.openxmlformats.org/officeDocument/2006/relationships/slideLayout" Target="../slideLayouts/slideLayout46.xml"/><Relationship Id="rId10" Type="http://schemas.openxmlformats.org/officeDocument/2006/relationships/tags" Target="../tags/tag1477.xml"/><Relationship Id="rId4" Type="http://schemas.openxmlformats.org/officeDocument/2006/relationships/tags" Target="../tags/tag1471.xml"/><Relationship Id="rId9" Type="http://schemas.openxmlformats.org/officeDocument/2006/relationships/tags" Target="../tags/tag1476.xml"/><Relationship Id="rId14" Type="http://schemas.openxmlformats.org/officeDocument/2006/relationships/tags" Target="../tags/tag1481.xml"/></Relationships>
</file>

<file path=ppt/slides/_rels/slide38.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484.xml"/><Relationship Id="rId7" Type="http://schemas.openxmlformats.org/officeDocument/2006/relationships/tags" Target="../tags/tag1488.xml"/><Relationship Id="rId2" Type="http://schemas.openxmlformats.org/officeDocument/2006/relationships/tags" Target="../tags/tag1483.xml"/><Relationship Id="rId1" Type="http://schemas.openxmlformats.org/officeDocument/2006/relationships/tags" Target="../tags/tag1482.xml"/><Relationship Id="rId6" Type="http://schemas.openxmlformats.org/officeDocument/2006/relationships/tags" Target="../tags/tag1487.xml"/><Relationship Id="rId5" Type="http://schemas.openxmlformats.org/officeDocument/2006/relationships/tags" Target="../tags/tag1486.xml"/><Relationship Id="rId10" Type="http://schemas.openxmlformats.org/officeDocument/2006/relationships/image" Target="../media/image54.png"/><Relationship Id="rId4" Type="http://schemas.openxmlformats.org/officeDocument/2006/relationships/tags" Target="../tags/tag1485.xml"/><Relationship Id="rId9" Type="http://schemas.openxmlformats.org/officeDocument/2006/relationships/image" Target="../media/image53.jpeg"/></Relationships>
</file>

<file path=ppt/slides/_rels/slide4.xml.rels><?xml version="1.0" encoding="UTF-8" standalone="yes"?>
<Relationships xmlns="http://schemas.openxmlformats.org/package/2006/relationships"><Relationship Id="rId8" Type="http://schemas.openxmlformats.org/officeDocument/2006/relationships/tags" Target="../tags/tag1152.xml"/><Relationship Id="rId13" Type="http://schemas.openxmlformats.org/officeDocument/2006/relationships/slideLayout" Target="../slideLayouts/slideLayout7.xml"/><Relationship Id="rId3" Type="http://schemas.openxmlformats.org/officeDocument/2006/relationships/tags" Target="../tags/tag1147.xml"/><Relationship Id="rId7" Type="http://schemas.openxmlformats.org/officeDocument/2006/relationships/tags" Target="../tags/tag1151.xml"/><Relationship Id="rId12" Type="http://schemas.openxmlformats.org/officeDocument/2006/relationships/tags" Target="../tags/tag1156.xml"/><Relationship Id="rId2" Type="http://schemas.openxmlformats.org/officeDocument/2006/relationships/tags" Target="../tags/tag1146.xml"/><Relationship Id="rId1" Type="http://schemas.openxmlformats.org/officeDocument/2006/relationships/tags" Target="../tags/tag1145.xml"/><Relationship Id="rId6" Type="http://schemas.openxmlformats.org/officeDocument/2006/relationships/tags" Target="../tags/tag1150.xml"/><Relationship Id="rId11" Type="http://schemas.openxmlformats.org/officeDocument/2006/relationships/tags" Target="../tags/tag1155.xml"/><Relationship Id="rId5" Type="http://schemas.openxmlformats.org/officeDocument/2006/relationships/tags" Target="../tags/tag1149.xml"/><Relationship Id="rId10" Type="http://schemas.openxmlformats.org/officeDocument/2006/relationships/tags" Target="../tags/tag1154.xml"/><Relationship Id="rId4" Type="http://schemas.openxmlformats.org/officeDocument/2006/relationships/tags" Target="../tags/tag1148.xml"/><Relationship Id="rId9" Type="http://schemas.openxmlformats.org/officeDocument/2006/relationships/tags" Target="../tags/tag1153.xml"/><Relationship Id="rId14" Type="http://schemas.openxmlformats.org/officeDocument/2006/relationships/image" Target="../media/image30.jpeg"/></Relationships>
</file>

<file path=ppt/slides/_rels/slide5.xml.rels><?xml version="1.0" encoding="UTF-8" standalone="yes"?>
<Relationships xmlns="http://schemas.openxmlformats.org/package/2006/relationships"><Relationship Id="rId8" Type="http://schemas.openxmlformats.org/officeDocument/2006/relationships/tags" Target="../tags/tag1164.xml"/><Relationship Id="rId13" Type="http://schemas.openxmlformats.org/officeDocument/2006/relationships/hyperlink" Target="&#21548;&#24471;&#25026;&#20154;&#35805;&#30340;&#29399;&#29399;&#21161;&#25163;.wmv" TargetMode="External"/><Relationship Id="rId3" Type="http://schemas.openxmlformats.org/officeDocument/2006/relationships/tags" Target="../tags/tag1159.xml"/><Relationship Id="rId7" Type="http://schemas.openxmlformats.org/officeDocument/2006/relationships/tags" Target="../tags/tag1163.xml"/><Relationship Id="rId12" Type="http://schemas.openxmlformats.org/officeDocument/2006/relationships/slideLayout" Target="../slideLayouts/slideLayout18.xml"/><Relationship Id="rId2" Type="http://schemas.openxmlformats.org/officeDocument/2006/relationships/tags" Target="../tags/tag1158.xml"/><Relationship Id="rId1" Type="http://schemas.openxmlformats.org/officeDocument/2006/relationships/tags" Target="../tags/tag1157.xml"/><Relationship Id="rId6" Type="http://schemas.openxmlformats.org/officeDocument/2006/relationships/tags" Target="../tags/tag1162.xml"/><Relationship Id="rId11" Type="http://schemas.openxmlformats.org/officeDocument/2006/relationships/tags" Target="../tags/tag1167.xml"/><Relationship Id="rId5" Type="http://schemas.openxmlformats.org/officeDocument/2006/relationships/tags" Target="../tags/tag1161.xml"/><Relationship Id="rId10" Type="http://schemas.openxmlformats.org/officeDocument/2006/relationships/tags" Target="../tags/tag1166.xml"/><Relationship Id="rId4" Type="http://schemas.openxmlformats.org/officeDocument/2006/relationships/tags" Target="../tags/tag1160.xml"/><Relationship Id="rId9" Type="http://schemas.openxmlformats.org/officeDocument/2006/relationships/tags" Target="../tags/tag1165.xml"/><Relationship Id="rId14" Type="http://schemas.openxmlformats.org/officeDocument/2006/relationships/image" Target="../media/image31.jpeg"/></Relationships>
</file>

<file path=ppt/slides/_rels/slide6.xml.rels><?xml version="1.0" encoding="UTF-8" standalone="yes"?>
<Relationships xmlns="http://schemas.openxmlformats.org/package/2006/relationships"><Relationship Id="rId8" Type="http://schemas.openxmlformats.org/officeDocument/2006/relationships/tags" Target="../tags/tag1175.xml"/><Relationship Id="rId13" Type="http://schemas.openxmlformats.org/officeDocument/2006/relationships/tags" Target="../tags/tag1180.xml"/><Relationship Id="rId3" Type="http://schemas.openxmlformats.org/officeDocument/2006/relationships/tags" Target="../tags/tag1170.xml"/><Relationship Id="rId7" Type="http://schemas.openxmlformats.org/officeDocument/2006/relationships/tags" Target="../tags/tag1174.xml"/><Relationship Id="rId12" Type="http://schemas.openxmlformats.org/officeDocument/2006/relationships/tags" Target="../tags/tag1179.xml"/><Relationship Id="rId2" Type="http://schemas.openxmlformats.org/officeDocument/2006/relationships/tags" Target="../tags/tag1169.xml"/><Relationship Id="rId16" Type="http://schemas.openxmlformats.org/officeDocument/2006/relationships/slideLayout" Target="../slideLayouts/slideLayout7.xml"/><Relationship Id="rId1" Type="http://schemas.openxmlformats.org/officeDocument/2006/relationships/tags" Target="../tags/tag1168.xml"/><Relationship Id="rId6" Type="http://schemas.openxmlformats.org/officeDocument/2006/relationships/tags" Target="../tags/tag1173.xml"/><Relationship Id="rId11" Type="http://schemas.openxmlformats.org/officeDocument/2006/relationships/tags" Target="../tags/tag1178.xml"/><Relationship Id="rId5" Type="http://schemas.openxmlformats.org/officeDocument/2006/relationships/tags" Target="../tags/tag1172.xml"/><Relationship Id="rId15" Type="http://schemas.openxmlformats.org/officeDocument/2006/relationships/tags" Target="../tags/tag1182.xml"/><Relationship Id="rId10" Type="http://schemas.openxmlformats.org/officeDocument/2006/relationships/tags" Target="../tags/tag1177.xml"/><Relationship Id="rId4" Type="http://schemas.openxmlformats.org/officeDocument/2006/relationships/tags" Target="../tags/tag1171.xml"/><Relationship Id="rId9" Type="http://schemas.openxmlformats.org/officeDocument/2006/relationships/tags" Target="../tags/tag1176.xml"/><Relationship Id="rId14" Type="http://schemas.openxmlformats.org/officeDocument/2006/relationships/tags" Target="../tags/tag1181.xml"/></Relationships>
</file>

<file path=ppt/slides/_rels/slide7.xml.rels><?xml version="1.0" encoding="UTF-8" standalone="yes"?>
<Relationships xmlns="http://schemas.openxmlformats.org/package/2006/relationships"><Relationship Id="rId8" Type="http://schemas.openxmlformats.org/officeDocument/2006/relationships/tags" Target="../tags/tag1190.xml"/><Relationship Id="rId13" Type="http://schemas.openxmlformats.org/officeDocument/2006/relationships/tags" Target="../tags/tag1195.xml"/><Relationship Id="rId18" Type="http://schemas.openxmlformats.org/officeDocument/2006/relationships/tags" Target="../tags/tag1200.xml"/><Relationship Id="rId3" Type="http://schemas.openxmlformats.org/officeDocument/2006/relationships/tags" Target="../tags/tag1185.xml"/><Relationship Id="rId21" Type="http://schemas.openxmlformats.org/officeDocument/2006/relationships/tags" Target="../tags/tag1203.xml"/><Relationship Id="rId7" Type="http://schemas.openxmlformats.org/officeDocument/2006/relationships/tags" Target="../tags/tag1189.xml"/><Relationship Id="rId12" Type="http://schemas.openxmlformats.org/officeDocument/2006/relationships/tags" Target="../tags/tag1194.xml"/><Relationship Id="rId17" Type="http://schemas.openxmlformats.org/officeDocument/2006/relationships/tags" Target="../tags/tag1199.xml"/><Relationship Id="rId2" Type="http://schemas.openxmlformats.org/officeDocument/2006/relationships/tags" Target="../tags/tag1184.xml"/><Relationship Id="rId16" Type="http://schemas.openxmlformats.org/officeDocument/2006/relationships/tags" Target="../tags/tag1198.xml"/><Relationship Id="rId20" Type="http://schemas.openxmlformats.org/officeDocument/2006/relationships/tags" Target="../tags/tag1202.xml"/><Relationship Id="rId1" Type="http://schemas.openxmlformats.org/officeDocument/2006/relationships/tags" Target="../tags/tag1183.xml"/><Relationship Id="rId6" Type="http://schemas.openxmlformats.org/officeDocument/2006/relationships/tags" Target="../tags/tag1188.xml"/><Relationship Id="rId11" Type="http://schemas.openxmlformats.org/officeDocument/2006/relationships/tags" Target="../tags/tag1193.xml"/><Relationship Id="rId5" Type="http://schemas.openxmlformats.org/officeDocument/2006/relationships/tags" Target="../tags/tag1187.xml"/><Relationship Id="rId15" Type="http://schemas.openxmlformats.org/officeDocument/2006/relationships/tags" Target="../tags/tag1197.xml"/><Relationship Id="rId23" Type="http://schemas.openxmlformats.org/officeDocument/2006/relationships/image" Target="../media/image32.jpeg"/><Relationship Id="rId10" Type="http://schemas.openxmlformats.org/officeDocument/2006/relationships/tags" Target="../tags/tag1192.xml"/><Relationship Id="rId19" Type="http://schemas.openxmlformats.org/officeDocument/2006/relationships/tags" Target="../tags/tag1201.xml"/><Relationship Id="rId4" Type="http://schemas.openxmlformats.org/officeDocument/2006/relationships/tags" Target="../tags/tag1186.xml"/><Relationship Id="rId9" Type="http://schemas.openxmlformats.org/officeDocument/2006/relationships/tags" Target="../tags/tag1191.xml"/><Relationship Id="rId14" Type="http://schemas.openxmlformats.org/officeDocument/2006/relationships/tags" Target="../tags/tag1196.xml"/><Relationship Id="rId22"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tags" Target="../tags/tag1211.xml"/><Relationship Id="rId13" Type="http://schemas.openxmlformats.org/officeDocument/2006/relationships/tags" Target="../tags/tag1216.xml"/><Relationship Id="rId18" Type="http://schemas.openxmlformats.org/officeDocument/2006/relationships/tags" Target="../tags/tag1221.xml"/><Relationship Id="rId3" Type="http://schemas.openxmlformats.org/officeDocument/2006/relationships/tags" Target="../tags/tag1206.xml"/><Relationship Id="rId21" Type="http://schemas.openxmlformats.org/officeDocument/2006/relationships/image" Target="../media/image32.jpeg"/><Relationship Id="rId7" Type="http://schemas.openxmlformats.org/officeDocument/2006/relationships/tags" Target="../tags/tag1210.xml"/><Relationship Id="rId12" Type="http://schemas.openxmlformats.org/officeDocument/2006/relationships/tags" Target="../tags/tag1215.xml"/><Relationship Id="rId17" Type="http://schemas.openxmlformats.org/officeDocument/2006/relationships/tags" Target="../tags/tag1220.xml"/><Relationship Id="rId2" Type="http://schemas.openxmlformats.org/officeDocument/2006/relationships/tags" Target="../tags/tag1205.xml"/><Relationship Id="rId16" Type="http://schemas.openxmlformats.org/officeDocument/2006/relationships/tags" Target="../tags/tag1219.xml"/><Relationship Id="rId20" Type="http://schemas.openxmlformats.org/officeDocument/2006/relationships/slideLayout" Target="../slideLayouts/slideLayout7.xml"/><Relationship Id="rId1" Type="http://schemas.openxmlformats.org/officeDocument/2006/relationships/tags" Target="../tags/tag1204.xml"/><Relationship Id="rId6" Type="http://schemas.openxmlformats.org/officeDocument/2006/relationships/tags" Target="../tags/tag1209.xml"/><Relationship Id="rId11" Type="http://schemas.openxmlformats.org/officeDocument/2006/relationships/tags" Target="../tags/tag1214.xml"/><Relationship Id="rId5" Type="http://schemas.openxmlformats.org/officeDocument/2006/relationships/tags" Target="../tags/tag1208.xml"/><Relationship Id="rId15" Type="http://schemas.openxmlformats.org/officeDocument/2006/relationships/tags" Target="../tags/tag1218.xml"/><Relationship Id="rId10" Type="http://schemas.openxmlformats.org/officeDocument/2006/relationships/tags" Target="../tags/tag1213.xml"/><Relationship Id="rId19" Type="http://schemas.openxmlformats.org/officeDocument/2006/relationships/tags" Target="../tags/tag1222.xml"/><Relationship Id="rId4" Type="http://schemas.openxmlformats.org/officeDocument/2006/relationships/tags" Target="../tags/tag1207.xml"/><Relationship Id="rId9" Type="http://schemas.openxmlformats.org/officeDocument/2006/relationships/tags" Target="../tags/tag1212.xml"/><Relationship Id="rId14" Type="http://schemas.openxmlformats.org/officeDocument/2006/relationships/tags" Target="../tags/tag1217.xml"/></Relationships>
</file>

<file path=ppt/slides/_rels/slide9.xml.rels><?xml version="1.0" encoding="UTF-8" standalone="yes"?>
<Relationships xmlns="http://schemas.openxmlformats.org/package/2006/relationships"><Relationship Id="rId8" Type="http://schemas.openxmlformats.org/officeDocument/2006/relationships/tags" Target="../tags/tag1230.xml"/><Relationship Id="rId13" Type="http://schemas.openxmlformats.org/officeDocument/2006/relationships/tags" Target="../tags/tag1235.xml"/><Relationship Id="rId18" Type="http://schemas.openxmlformats.org/officeDocument/2006/relationships/tags" Target="../tags/tag1240.xml"/><Relationship Id="rId26" Type="http://schemas.openxmlformats.org/officeDocument/2006/relationships/image" Target="../media/image33.png"/><Relationship Id="rId3" Type="http://schemas.openxmlformats.org/officeDocument/2006/relationships/tags" Target="../tags/tag1225.xml"/><Relationship Id="rId21" Type="http://schemas.openxmlformats.org/officeDocument/2006/relationships/tags" Target="../tags/tag1243.xml"/><Relationship Id="rId7" Type="http://schemas.openxmlformats.org/officeDocument/2006/relationships/tags" Target="../tags/tag1229.xml"/><Relationship Id="rId12" Type="http://schemas.openxmlformats.org/officeDocument/2006/relationships/tags" Target="../tags/tag1234.xml"/><Relationship Id="rId17" Type="http://schemas.openxmlformats.org/officeDocument/2006/relationships/tags" Target="../tags/tag1239.xml"/><Relationship Id="rId25" Type="http://schemas.openxmlformats.org/officeDocument/2006/relationships/notesSlide" Target="../notesSlides/notesSlide1.xml"/><Relationship Id="rId2" Type="http://schemas.openxmlformats.org/officeDocument/2006/relationships/tags" Target="../tags/tag1224.xml"/><Relationship Id="rId16" Type="http://schemas.openxmlformats.org/officeDocument/2006/relationships/tags" Target="../tags/tag1238.xml"/><Relationship Id="rId20" Type="http://schemas.openxmlformats.org/officeDocument/2006/relationships/tags" Target="../tags/tag1242.xml"/><Relationship Id="rId1" Type="http://schemas.openxmlformats.org/officeDocument/2006/relationships/tags" Target="../tags/tag1223.xml"/><Relationship Id="rId6" Type="http://schemas.openxmlformats.org/officeDocument/2006/relationships/tags" Target="../tags/tag1228.xml"/><Relationship Id="rId11" Type="http://schemas.openxmlformats.org/officeDocument/2006/relationships/tags" Target="../tags/tag1233.xml"/><Relationship Id="rId24" Type="http://schemas.openxmlformats.org/officeDocument/2006/relationships/slideLayout" Target="../slideLayouts/slideLayout7.xml"/><Relationship Id="rId5" Type="http://schemas.openxmlformats.org/officeDocument/2006/relationships/tags" Target="../tags/tag1227.xml"/><Relationship Id="rId15" Type="http://schemas.openxmlformats.org/officeDocument/2006/relationships/tags" Target="../tags/tag1237.xml"/><Relationship Id="rId23" Type="http://schemas.openxmlformats.org/officeDocument/2006/relationships/tags" Target="../tags/tag1245.xml"/><Relationship Id="rId10" Type="http://schemas.openxmlformats.org/officeDocument/2006/relationships/tags" Target="../tags/tag1232.xml"/><Relationship Id="rId19" Type="http://schemas.openxmlformats.org/officeDocument/2006/relationships/tags" Target="../tags/tag1241.xml"/><Relationship Id="rId4" Type="http://schemas.openxmlformats.org/officeDocument/2006/relationships/tags" Target="../tags/tag1226.xml"/><Relationship Id="rId9" Type="http://schemas.openxmlformats.org/officeDocument/2006/relationships/tags" Target="../tags/tag1231.xml"/><Relationship Id="rId14" Type="http://schemas.openxmlformats.org/officeDocument/2006/relationships/tags" Target="../tags/tag1236.xml"/><Relationship Id="rId22" Type="http://schemas.openxmlformats.org/officeDocument/2006/relationships/tags" Target="../tags/tag124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导盲犬超暖心广告短片《真正的友谊》[流畅版]_标清">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9"/>
          <a:stretch>
            <a:fillRect/>
          </a:stretch>
        </p:blipFill>
        <p:spPr>
          <a:xfrm>
            <a:off x="908050" y="778510"/>
            <a:ext cx="9966325" cy="4326890"/>
          </a:xfrm>
          <a:prstGeom prst="rect">
            <a:avLst/>
          </a:prstGeom>
        </p:spPr>
      </p:pic>
      <p:sp>
        <p:nvSpPr>
          <p:cNvPr id="6" name="文本框 5"/>
          <p:cNvSpPr txBox="1"/>
          <p:nvPr>
            <p:custDataLst>
              <p:tags r:id="rId4"/>
            </p:custDataLst>
          </p:nvPr>
        </p:nvSpPr>
        <p:spPr>
          <a:xfrm>
            <a:off x="262003" y="4981544"/>
            <a:ext cx="5371792" cy="1569660"/>
          </a:xfrm>
          <a:prstGeom prst="rect">
            <a:avLst/>
          </a:prstGeom>
          <a:noFill/>
        </p:spPr>
        <p:txBody>
          <a:bodyPr wrap="none" rtlCol="0">
            <a:spAutoFit/>
          </a:bodyPr>
          <a:lstStyle/>
          <a:p>
            <a:r>
              <a:rPr lang="en-US" altLang="zh-CN" sz="3200" b="1" smtClean="0"/>
              <a:t>What kind of dog is it?</a:t>
            </a:r>
          </a:p>
          <a:p>
            <a:r>
              <a:rPr lang="en-US" altLang="zh-CN" sz="3200" b="1" smtClean="0"/>
              <a:t>What do you think of the dog?</a:t>
            </a:r>
          </a:p>
          <a:p>
            <a:endParaRPr lang="zh-CN" altLang="en-US" sz="3200" b="1"/>
          </a:p>
        </p:txBody>
      </p:sp>
      <p:sp>
        <p:nvSpPr>
          <p:cNvPr id="7" name="文本框 6"/>
          <p:cNvSpPr txBox="1"/>
          <p:nvPr>
            <p:custDataLst>
              <p:tags r:id="rId5"/>
            </p:custDataLst>
          </p:nvPr>
        </p:nvSpPr>
        <p:spPr>
          <a:xfrm>
            <a:off x="5675630" y="5531485"/>
            <a:ext cx="5758815" cy="1076325"/>
          </a:xfrm>
          <a:prstGeom prst="rect">
            <a:avLst/>
          </a:prstGeom>
          <a:noFill/>
        </p:spPr>
        <p:txBody>
          <a:bodyPr wrap="square" rtlCol="0">
            <a:spAutoFit/>
          </a:bodyPr>
          <a:lstStyle/>
          <a:p>
            <a:r>
              <a:rPr lang="en-US" altLang="zh-CN" sz="3200" b="1" smtClean="0">
                <a:solidFill>
                  <a:srgbClr val="FF0000"/>
                </a:solidFill>
              </a:rPr>
              <a:t> clever/smart/helpful</a:t>
            </a:r>
          </a:p>
          <a:p>
            <a:r>
              <a:rPr lang="en-US" altLang="zh-CN" sz="3200" b="1">
                <a:solidFill>
                  <a:srgbClr val="FF0000"/>
                </a:solidFill>
              </a:rPr>
              <a:t> </a:t>
            </a:r>
            <a:endParaRPr lang="zh-CN" altLang="en-US" sz="3200" b="1">
              <a:solidFill>
                <a:srgbClr val="FF0000"/>
              </a:solidFill>
            </a:endParaRPr>
          </a:p>
        </p:txBody>
      </p:sp>
      <p:sp>
        <p:nvSpPr>
          <p:cNvPr id="8" name="Text Box 4"/>
          <p:cNvSpPr txBox="1">
            <a:spLocks noChangeArrowheads="1"/>
          </p:cNvSpPr>
          <p:nvPr>
            <p:custDataLst>
              <p:tags r:id="rId6"/>
            </p:custDataLst>
          </p:nvPr>
        </p:nvSpPr>
        <p:spPr bwMode="auto">
          <a:xfrm>
            <a:off x="4980483" y="4890036"/>
            <a:ext cx="2692400"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a:solidFill>
                  <a:srgbClr val="FF0000"/>
                </a:solidFill>
                <a:latin typeface="Times New Roman" panose="02020603050405020304" pitchFamily="18" charset="0"/>
              </a:rPr>
              <a:t>A helper-dog</a:t>
            </a:r>
          </a:p>
        </p:txBody>
      </p:sp>
      <p:sp>
        <p:nvSpPr>
          <p:cNvPr id="9" name="矩形 8"/>
          <p:cNvSpPr/>
          <p:nvPr>
            <p:custDataLst>
              <p:tags r:id="rId7"/>
            </p:custDataLst>
          </p:nvPr>
        </p:nvSpPr>
        <p:spPr>
          <a:xfrm>
            <a:off x="262003" y="0"/>
            <a:ext cx="7215238" cy="923330"/>
          </a:xfrm>
          <a:prstGeom prst="rect">
            <a:avLst/>
          </a:prstGeom>
          <a:noFill/>
        </p:spPr>
        <p:txBody>
          <a:bodyPr>
            <a:spAutoFit/>
          </a:bodyPr>
          <a:lstStyle/>
          <a:p>
            <a:pPr eaLnBrk="1" hangingPunct="1">
              <a:buFont typeface="Arial" panose="020B0604020202020204" pitchFamily="34" charset="0"/>
              <a:buNone/>
              <a:defRPr/>
            </a:pPr>
            <a:r>
              <a:rPr lang="en-US" altLang="zh-CN" sz="5400" b="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Lead in</a:t>
            </a:r>
            <a:endParaRPr lang="zh-CN" altLang="en-US"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2" restart="whenNotActive" fill="hold" evtFilter="cancelBubble" nodeType="interactiveSeq">
                <p:stCondLst>
                  <p:cond evt="onClick" delay="0">
                    <p:tgtEl>
                      <p:spTgt spid="4"/>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4"/>
                                        </p:tgtEl>
                                      </p:cBhvr>
                                    </p:cmd>
                                  </p:childTnLst>
                                </p:cTn>
                              </p:par>
                            </p:childTnLst>
                          </p:cTn>
                        </p:par>
                      </p:childTnLst>
                    </p:cTn>
                  </p:par>
                </p:childTnLst>
              </p:cTn>
              <p:nextCondLst>
                <p:cond evt="onClick" delay="0">
                  <p:tgtEl>
                    <p:spTgt spid="4"/>
                  </p:tgtEl>
                </p:cond>
              </p:nextCondLst>
            </p:seq>
            <p:video>
              <p:cMediaNode vol="80000">
                <p:cTn id="17" fill="hold" display="0">
                  <p:stCondLst>
                    <p:cond delay="indefinite"/>
                  </p:stCondLst>
                  <p:endCondLst>
                    <p:cond evt="onNext" delay="0">
                      <p:tgtEl>
                        <p:sldTgt/>
                      </p:tgtEl>
                    </p:cond>
                    <p:cond evt="onPrev" delay="0">
                      <p:tgtEl>
                        <p:sldTgt/>
                      </p:tgtEl>
                    </p:cond>
                  </p:endCondLst>
                </p:cTn>
                <p:tgtEl>
                  <p:spTgt spid="4"/>
                </p:tgtEl>
              </p:cMediaNode>
            </p:video>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Oval 2"/>
          <p:cNvSpPr>
            <a:spLocks noChangeArrowheads="1"/>
          </p:cNvSpPr>
          <p:nvPr>
            <p:custDataLst>
              <p:tags r:id="rId2"/>
            </p:custDataLst>
          </p:nvPr>
        </p:nvSpPr>
        <p:spPr bwMode="auto">
          <a:xfrm>
            <a:off x="352425" y="764190"/>
            <a:ext cx="898525" cy="822325"/>
          </a:xfrm>
          <a:prstGeom prst="ellipse">
            <a:avLst/>
          </a:prstGeom>
          <a:solidFill>
            <a:srgbClr val="FFFF00"/>
          </a:solidFill>
          <a:ln w="9525">
            <a:solidFill>
              <a:schemeClr val="tx1"/>
            </a:solidFill>
            <a:round/>
          </a:ln>
        </p:spPr>
        <p:txBody>
          <a:bodyPr wrap="none"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b="1">
                <a:latin typeface="Times New Roman" panose="02020603050405020304" pitchFamily="18" charset="0"/>
              </a:rPr>
              <a:t>2b</a:t>
            </a:r>
          </a:p>
        </p:txBody>
      </p:sp>
      <p:sp>
        <p:nvSpPr>
          <p:cNvPr id="60419" name="Text Box 5"/>
          <p:cNvSpPr txBox="1">
            <a:spLocks noChangeArrowheads="1"/>
          </p:cNvSpPr>
          <p:nvPr>
            <p:custDataLst>
              <p:tags r:id="rId3"/>
            </p:custDataLst>
          </p:nvPr>
        </p:nvSpPr>
        <p:spPr bwMode="auto">
          <a:xfrm>
            <a:off x="658813" y="1576388"/>
            <a:ext cx="119427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609600" indent="-60960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latin typeface="Times New Roman" panose="02020603050405020304" pitchFamily="18" charset="0"/>
              </a:rPr>
              <a:t>1. Who wrote the letter to Miss Li? Why?</a:t>
            </a:r>
          </a:p>
        </p:txBody>
      </p:sp>
      <p:sp>
        <p:nvSpPr>
          <p:cNvPr id="21511" name="Text Box 5"/>
          <p:cNvSpPr txBox="1">
            <a:spLocks noChangeArrowheads="1"/>
          </p:cNvSpPr>
          <p:nvPr>
            <p:custDataLst>
              <p:tags r:id="rId4"/>
            </p:custDataLst>
          </p:nvPr>
        </p:nvSpPr>
        <p:spPr bwMode="auto">
          <a:xfrm>
            <a:off x="803275" y="2222500"/>
            <a:ext cx="1058545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rgbClr val="FF0000"/>
                </a:solidFill>
                <a:latin typeface="Times New Roman" panose="02020603050405020304" pitchFamily="18" charset="0"/>
              </a:rPr>
              <a:t>Ben Smith wrote the letter to Miss Li. He wanted to thank her for sending money to Animal Helpers and to tell her how Animal Helpers helped him.</a:t>
            </a:r>
          </a:p>
        </p:txBody>
      </p:sp>
      <p:sp>
        <p:nvSpPr>
          <p:cNvPr id="66564" name="文本框 66563"/>
          <p:cNvSpPr txBox="1">
            <a:spLocks noChangeArrowheads="1"/>
          </p:cNvSpPr>
          <p:nvPr>
            <p:custDataLst>
              <p:tags r:id="rId5"/>
            </p:custDataLst>
          </p:nvPr>
        </p:nvSpPr>
        <p:spPr bwMode="auto">
          <a:xfrm>
            <a:off x="803275" y="3790950"/>
            <a:ext cx="11469688" cy="134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en-US" altLang="zh-CN" sz="3200" b="1">
                <a:latin typeface="Times New Roman" panose="02020603050405020304" pitchFamily="18" charset="0"/>
              </a:rPr>
              <a:t>2. What did Miss Li do?</a:t>
            </a:r>
          </a:p>
          <a:p>
            <a:pPr eaLnBrk="1" hangingPunct="1">
              <a:lnSpc>
                <a:spcPct val="120000"/>
              </a:lnSpc>
            </a:pPr>
            <a:r>
              <a:rPr lang="en-US" altLang="zh-CN" sz="3600" b="1">
                <a:solidFill>
                  <a:srgbClr val="FF0000"/>
                </a:solidFill>
                <a:latin typeface="Times New Roman" panose="02020603050405020304" pitchFamily="18" charset="0"/>
              </a:rPr>
              <a:t>   </a:t>
            </a:r>
          </a:p>
        </p:txBody>
      </p:sp>
      <p:sp>
        <p:nvSpPr>
          <p:cNvPr id="2" name="Text Box 5"/>
          <p:cNvSpPr txBox="1">
            <a:spLocks noChangeArrowheads="1"/>
          </p:cNvSpPr>
          <p:nvPr>
            <p:custDataLst>
              <p:tags r:id="rId6"/>
            </p:custDataLst>
          </p:nvPr>
        </p:nvSpPr>
        <p:spPr bwMode="auto">
          <a:xfrm>
            <a:off x="673100" y="4495800"/>
            <a:ext cx="10866438" cy="11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a:solidFill>
                  <a:srgbClr val="FF0000"/>
                </a:solidFill>
                <a:latin typeface="Times New Roman" panose="02020603050405020304" pitchFamily="18" charset="0"/>
              </a:rPr>
              <a:t>  </a:t>
            </a:r>
            <a:r>
              <a:rPr lang="en-US" altLang="zh-CN" sz="3200" b="1">
                <a:solidFill>
                  <a:srgbClr val="FF0000"/>
                </a:solidFill>
                <a:latin typeface="Times New Roman" panose="02020603050405020304" pitchFamily="18" charset="0"/>
              </a:rPr>
              <a:t>She sent money to </a:t>
            </a:r>
            <a:r>
              <a:rPr lang="en-US" altLang="zh-CN" sz="3200" b="1" u="sng">
                <a:solidFill>
                  <a:srgbClr val="FF0000"/>
                </a:solidFill>
                <a:latin typeface="Times New Roman" panose="02020603050405020304" pitchFamily="18" charset="0"/>
              </a:rPr>
              <a:t>Animal Helpers</a:t>
            </a:r>
            <a:r>
              <a:rPr lang="en-US" altLang="zh-CN" sz="3200" b="1">
                <a:solidFill>
                  <a:srgbClr val="FF0000"/>
                </a:solidFill>
                <a:latin typeface="Times New Roman" panose="02020603050405020304" pitchFamily="18" charset="0"/>
              </a:rPr>
              <a:t>, a  group that was set up to help disabled people.</a:t>
            </a:r>
          </a:p>
        </p:txBody>
      </p:sp>
      <p:sp>
        <p:nvSpPr>
          <p:cNvPr id="60423" name="Text Box 5"/>
          <p:cNvSpPr txBox="1">
            <a:spLocks noChangeArrowheads="1"/>
          </p:cNvSpPr>
          <p:nvPr>
            <p:custDataLst>
              <p:tags r:id="rId7"/>
            </p:custDataLst>
          </p:nvPr>
        </p:nvSpPr>
        <p:spPr bwMode="auto">
          <a:xfrm>
            <a:off x="1250950" y="1109068"/>
            <a:ext cx="10288588"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ts val="3340"/>
              </a:lnSpc>
            </a:pPr>
            <a:r>
              <a:rPr lang="en-US" altLang="zh-CN" sz="3200" b="1">
                <a:solidFill>
                  <a:srgbClr val="0000FF"/>
                </a:solidFill>
                <a:latin typeface="Arial Narrow" panose="020B0606020202030204" pitchFamily="34" charset="0"/>
              </a:rPr>
              <a:t>Answer the questions. </a:t>
            </a:r>
          </a:p>
        </p:txBody>
      </p:sp>
      <p:sp>
        <p:nvSpPr>
          <p:cNvPr id="16" name="流程图: 资料带 15"/>
          <p:cNvSpPr>
            <a:spLocks noChangeArrowheads="1"/>
          </p:cNvSpPr>
          <p:nvPr>
            <p:custDataLst>
              <p:tags r:id="rId8"/>
            </p:custDataLst>
          </p:nvPr>
        </p:nvSpPr>
        <p:spPr bwMode="auto">
          <a:xfrm>
            <a:off x="6337300" y="5189538"/>
            <a:ext cx="5284788" cy="1638300"/>
          </a:xfrm>
          <a:prstGeom prst="flowChartPunchedTape">
            <a:avLst/>
          </a:prstGeom>
          <a:solidFill>
            <a:srgbClr val="FFFF00"/>
          </a:solidFill>
          <a:ln w="9525">
            <a:solidFill>
              <a:schemeClr val="tx1"/>
            </a:solidFill>
            <a:round/>
          </a:ln>
        </p:spPr>
        <p:txBody>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a:latin typeface="Arial" panose="020B0604020202020204" pitchFamily="34" charset="0"/>
            </a:endParaRPr>
          </a:p>
        </p:txBody>
      </p:sp>
      <p:cxnSp>
        <p:nvCxnSpPr>
          <p:cNvPr id="10" name="直接箭头连接符 9"/>
          <p:cNvCxnSpPr>
            <a:cxnSpLocks noChangeShapeType="1"/>
          </p:cNvCxnSpPr>
          <p:nvPr>
            <p:custDataLst>
              <p:tags r:id="rId9"/>
            </p:custDataLst>
          </p:nvPr>
        </p:nvCxnSpPr>
        <p:spPr bwMode="auto">
          <a:xfrm>
            <a:off x="6451600" y="5037138"/>
            <a:ext cx="381000" cy="381000"/>
          </a:xfrm>
          <a:prstGeom prst="straightConnector1">
            <a:avLst/>
          </a:prstGeom>
          <a:noFill/>
          <a:ln w="38100">
            <a:solidFill>
              <a:srgbClr val="FF0000"/>
            </a:solidFill>
            <a:round/>
            <a:tailEnd type="arrow" w="med" len="med"/>
          </a:ln>
          <a:extLst>
            <a:ext uri="{909E8E84-426E-40DD-AFC4-6F175D3DCCD1}">
              <a14:hiddenFill xmlns:a14="http://schemas.microsoft.com/office/drawing/2010/main">
                <a:noFill/>
              </a14:hiddenFill>
            </a:ext>
          </a:extLst>
        </p:spPr>
      </p:cxnSp>
      <p:sp>
        <p:nvSpPr>
          <p:cNvPr id="9222" name="文本框 3"/>
          <p:cNvSpPr txBox="1">
            <a:spLocks noChangeArrowheads="1"/>
          </p:cNvSpPr>
          <p:nvPr>
            <p:custDataLst>
              <p:tags r:id="rId10"/>
            </p:custDataLst>
          </p:nvPr>
        </p:nvSpPr>
        <p:spPr bwMode="auto">
          <a:xfrm>
            <a:off x="6451600" y="5594350"/>
            <a:ext cx="5056188" cy="82867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a:solidFill>
                  <a:srgbClr val="FF0000"/>
                </a:solidFill>
                <a:latin typeface="Times New Roman" panose="02020603050405020304" pitchFamily="18" charset="0"/>
              </a:rPr>
              <a:t>Animal Helpers </a:t>
            </a:r>
            <a:r>
              <a:rPr lang="en-US" altLang="zh-CN" sz="2400" b="1">
                <a:solidFill>
                  <a:srgbClr val="0D11B3"/>
                </a:solidFill>
                <a:latin typeface="Times New Roman" panose="02020603050405020304" pitchFamily="18" charset="0"/>
              </a:rPr>
              <a:t> is a group which is set up to helped disabled people.</a:t>
            </a:r>
          </a:p>
        </p:txBody>
      </p:sp>
      <p:sp>
        <p:nvSpPr>
          <p:cNvPr id="11" name="矩形 10"/>
          <p:cNvSpPr/>
          <p:nvPr>
            <p:custDataLst>
              <p:tags r:id="rId11"/>
            </p:custDataLst>
          </p:nvPr>
        </p:nvSpPr>
        <p:spPr>
          <a:xfrm>
            <a:off x="801687" y="-11013"/>
            <a:ext cx="7215238" cy="923330"/>
          </a:xfrm>
          <a:prstGeom prst="rect">
            <a:avLst/>
          </a:prstGeom>
          <a:noFill/>
        </p:spPr>
        <p:txBody>
          <a:bodyPr>
            <a:spAutoFit/>
          </a:bodyPr>
          <a:lstStyle/>
          <a:p>
            <a:pPr eaLnBrk="1" hangingPunct="1">
              <a:buFont typeface="Arial" panose="020B0604020202020204" pitchFamily="34" charset="0"/>
              <a:buNone/>
              <a:defRPr/>
            </a:pPr>
            <a:r>
              <a:rPr lang="en-US" altLang="zh-CN"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While-reading</a:t>
            </a:r>
            <a:endParaRPr lang="zh-CN" altLang="en-US"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12" name="圆角矩形 11"/>
          <p:cNvSpPr/>
          <p:nvPr>
            <p:custDataLst>
              <p:tags r:id="rId12"/>
            </p:custDataLst>
          </p:nvPr>
        </p:nvSpPr>
        <p:spPr>
          <a:xfrm>
            <a:off x="5970587" y="206375"/>
            <a:ext cx="4090194" cy="6429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buFont typeface="Arial" panose="020B0604020202020204" pitchFamily="34" charset="0"/>
              <a:buNone/>
              <a:defRPr/>
            </a:pPr>
            <a:r>
              <a:rPr lang="en-US" altLang="zh-CN" sz="4000" b="1" smtClean="0">
                <a:solidFill>
                  <a:srgbClr val="FFFF00"/>
                </a:solidFill>
              </a:rPr>
              <a:t>Careful reading 1</a:t>
            </a:r>
            <a:endParaRPr lang="zh-CN" altLang="en-US" sz="4000" b="1">
              <a:solidFill>
                <a:srgbClr val="FFFF00"/>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1511"/>
                                        </p:tgtEl>
                                        <p:attrNameLst>
                                          <p:attrName>style.visibility</p:attrName>
                                        </p:attrNameLst>
                                      </p:cBhvr>
                                      <p:to>
                                        <p:strVal val="visible"/>
                                      </p:to>
                                    </p:set>
                                    <p:animEffect transition="in" filter="slide(fromBottom)">
                                      <p:cBhvr>
                                        <p:cTn id="7" dur="500"/>
                                        <p:tgtEl>
                                          <p:spTgt spid="2151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66564">
                                            <p:txEl>
                                              <p:pRg st="1" end="1"/>
                                            </p:txEl>
                                          </p:spTgt>
                                        </p:tgtEl>
                                        <p:attrNameLst>
                                          <p:attrName>style.visibility</p:attrName>
                                        </p:attrNameLst>
                                      </p:cBhvr>
                                      <p:to>
                                        <p:strVal val="visible"/>
                                      </p:to>
                                    </p:set>
                                    <p:animEffect transition="in" filter="box(in)">
                                      <p:cBhvr>
                                        <p:cTn id="12" dur="500"/>
                                        <p:tgtEl>
                                          <p:spTgt spid="6656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lide(fromBottom)">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Horizontal)">
                                      <p:cBhvr>
                                        <p:cTn id="22" dur="500"/>
                                        <p:tgtEl>
                                          <p:spTgt spid="10"/>
                                        </p:tgtEl>
                                      </p:cBhvr>
                                    </p:animEffect>
                                  </p:childTnLst>
                                </p:cTn>
                              </p:par>
                              <p:par>
                                <p:cTn id="23" presetID="29"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1000" fill="hold"/>
                                        <p:tgtEl>
                                          <p:spTgt spid="16"/>
                                        </p:tgtEl>
                                        <p:attrNameLst>
                                          <p:attrName>ppt_x</p:attrName>
                                        </p:attrNameLst>
                                      </p:cBhvr>
                                      <p:tavLst>
                                        <p:tav tm="0">
                                          <p:val>
                                            <p:strVal val="#ppt_x-.2"/>
                                          </p:val>
                                        </p:tav>
                                        <p:tav tm="100000">
                                          <p:val>
                                            <p:strVal val="#ppt_x"/>
                                          </p:val>
                                        </p:tav>
                                      </p:tavLst>
                                    </p:anim>
                                    <p:anim calcmode="lin" valueType="num">
                                      <p:cBhvr>
                                        <p:cTn id="26"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9" presetClass="entr" presetSubtype="0" fill="hold" grpId="0" nodeType="clickEffect">
                                  <p:stCondLst>
                                    <p:cond delay="0"/>
                                  </p:stCondLst>
                                  <p:childTnLst>
                                    <p:set>
                                      <p:cBhvr>
                                        <p:cTn id="31" dur="1" fill="hold">
                                          <p:stCondLst>
                                            <p:cond delay="0"/>
                                          </p:stCondLst>
                                        </p:cTn>
                                        <p:tgtEl>
                                          <p:spTgt spid="9222"/>
                                        </p:tgtEl>
                                        <p:attrNameLst>
                                          <p:attrName>style.visibility</p:attrName>
                                        </p:attrNameLst>
                                      </p:cBhvr>
                                      <p:to>
                                        <p:strVal val="visible"/>
                                      </p:to>
                                    </p:set>
                                    <p:anim calcmode="lin" valueType="num">
                                      <p:cBhvr>
                                        <p:cTn id="32" dur="1000" fill="hold"/>
                                        <p:tgtEl>
                                          <p:spTgt spid="9222"/>
                                        </p:tgtEl>
                                        <p:attrNameLst>
                                          <p:attrName>ppt_x</p:attrName>
                                        </p:attrNameLst>
                                      </p:cBhvr>
                                      <p:tavLst>
                                        <p:tav tm="0">
                                          <p:val>
                                            <p:strVal val="#ppt_x-.2"/>
                                          </p:val>
                                        </p:tav>
                                        <p:tav tm="100000">
                                          <p:val>
                                            <p:strVal val="#ppt_x"/>
                                          </p:val>
                                        </p:tav>
                                      </p:tavLst>
                                    </p:anim>
                                    <p:anim calcmode="lin" valueType="num">
                                      <p:cBhvr>
                                        <p:cTn id="33" dur="1000" fill="hold"/>
                                        <p:tgtEl>
                                          <p:spTgt spid="9222"/>
                                        </p:tgtEl>
                                        <p:attrNameLst>
                                          <p:attrName>ppt_y</p:attrName>
                                        </p:attrNameLst>
                                      </p:cBhvr>
                                      <p:tavLst>
                                        <p:tav tm="0">
                                          <p:val>
                                            <p:strVal val="#ppt_y"/>
                                          </p:val>
                                        </p:tav>
                                        <p:tav tm="100000">
                                          <p:val>
                                            <p:strVal val="#ppt_y"/>
                                          </p:val>
                                        </p:tav>
                                      </p:tavLst>
                                    </p:anim>
                                    <p:animEffect transition="in" filter="wipe(right)" prLst="gradientSize: 0.1">
                                      <p:cBhvr>
                                        <p:cTn id="34" dur="1000"/>
                                        <p:tgtEl>
                                          <p:spTgt spid="9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1" grpId="0"/>
      <p:bldP spid="2" grpId="0"/>
      <p:bldP spid="16" grpId="0" animBg="1"/>
      <p:bldP spid="922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ChangeArrowheads="1"/>
          </p:cNvSpPr>
          <p:nvPr>
            <p:custDataLst>
              <p:tags r:id="rId2"/>
            </p:custDataLst>
          </p:nvPr>
        </p:nvSpPr>
        <p:spPr bwMode="auto">
          <a:xfrm>
            <a:off x="266700" y="1679575"/>
            <a:ext cx="11755438" cy="4524375"/>
          </a:xfrm>
          <a:prstGeom prst="rect">
            <a:avLst/>
          </a:prstGeom>
          <a:solidFill>
            <a:schemeClr val="bg1"/>
          </a:solidFill>
          <a:ln w="38100">
            <a:solidFill>
              <a:srgbClr val="008000"/>
            </a:solidFill>
            <a:miter lim="800000"/>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latin typeface="Times New Roman" panose="02020603050405020304" pitchFamily="18" charset="0"/>
              </a:rPr>
              <a:t>      What would it be like to be blind or deaf? Or </a:t>
            </a:r>
            <a:r>
              <a:rPr lang="en-US" altLang="zh-CN" sz="3200" b="1">
                <a:solidFill>
                  <a:srgbClr val="FF0000"/>
                </a:solidFill>
                <a:latin typeface="Times New Roman" panose="02020603050405020304" pitchFamily="18" charset="0"/>
              </a:rPr>
              <a:t>imagine </a:t>
            </a:r>
            <a:r>
              <a:rPr lang="en-US" altLang="zh-CN" sz="3200" b="1">
                <a:latin typeface="Times New Roman" panose="02020603050405020304" pitchFamily="18" charset="0"/>
              </a:rPr>
              <a:t>you can’t walk or use your hands easily. Most people would never think about this, but many people have these </a:t>
            </a:r>
            <a:r>
              <a:rPr lang="en-US" altLang="zh-CN" sz="3200" b="1">
                <a:solidFill>
                  <a:srgbClr val="FF0000"/>
                </a:solidFill>
                <a:latin typeface="Times New Roman" panose="02020603050405020304" pitchFamily="18" charset="0"/>
              </a:rPr>
              <a:t>difficulties</a:t>
            </a:r>
            <a:r>
              <a:rPr lang="en-US" altLang="zh-CN" sz="3200" b="1">
                <a:latin typeface="Times New Roman" panose="02020603050405020304" pitchFamily="18" charset="0"/>
              </a:rPr>
              <a:t>. I can’t use my arms or legs well, so normal things like answering the telephone, opening and closing doors, or carrying things are difficult for me. Then one day last year, a friend of mine helped me out. She talked to Animal Helpers about getting me a special </a:t>
            </a:r>
            <a:r>
              <a:rPr lang="en-US" altLang="zh-CN" sz="3200" b="1">
                <a:solidFill>
                  <a:srgbClr val="FF0000"/>
                </a:solidFill>
                <a:latin typeface="Times New Roman" panose="02020603050405020304" pitchFamily="18" charset="0"/>
              </a:rPr>
              <a:t>trained </a:t>
            </a:r>
            <a:r>
              <a:rPr lang="en-US" altLang="zh-CN" sz="3200" b="1">
                <a:latin typeface="Times New Roman" panose="02020603050405020304" pitchFamily="18" charset="0"/>
              </a:rPr>
              <a:t>dog. She also thought a dog might cheer me up. I love animals and I was </a:t>
            </a:r>
            <a:r>
              <a:rPr lang="en-US" altLang="zh-CN" sz="3200" b="1">
                <a:solidFill>
                  <a:srgbClr val="FF0000"/>
                </a:solidFill>
                <a:latin typeface="Times New Roman" panose="02020603050405020304" pitchFamily="18" charset="0"/>
              </a:rPr>
              <a:t>excited </a:t>
            </a:r>
            <a:r>
              <a:rPr lang="en-US" altLang="zh-CN" sz="3200" b="1">
                <a:latin typeface="Times New Roman" panose="02020603050405020304" pitchFamily="18" charset="0"/>
              </a:rPr>
              <a:t>about the idea of having a dog.</a:t>
            </a:r>
          </a:p>
        </p:txBody>
      </p:sp>
      <p:sp>
        <p:nvSpPr>
          <p:cNvPr id="61443" name="Text Box 4"/>
          <p:cNvSpPr txBox="1">
            <a:spLocks noChangeArrowheads="1"/>
          </p:cNvSpPr>
          <p:nvPr>
            <p:custDataLst>
              <p:tags r:id="rId3"/>
            </p:custDataLst>
          </p:nvPr>
        </p:nvSpPr>
        <p:spPr bwMode="auto">
          <a:xfrm>
            <a:off x="869883" y="1003263"/>
            <a:ext cx="8061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smtClean="0">
                <a:solidFill>
                  <a:srgbClr val="0000FF"/>
                </a:solidFill>
                <a:latin typeface="Arial Narrow" panose="020B0606020202030204" pitchFamily="34" charset="0"/>
              </a:rPr>
              <a:t> </a:t>
            </a:r>
            <a:r>
              <a:rPr lang="en-US" altLang="zh-CN" sz="3200" b="1" smtClean="0">
                <a:solidFill>
                  <a:srgbClr val="FF0000"/>
                </a:solidFill>
                <a:latin typeface="Arial Narrow" panose="020B0606020202030204" pitchFamily="34" charset="0"/>
              </a:rPr>
              <a:t>Para. 2</a:t>
            </a:r>
            <a:endParaRPr lang="en-US" altLang="zh-CN" sz="3200" b="1">
              <a:solidFill>
                <a:srgbClr val="FF0000"/>
              </a:solidFill>
              <a:latin typeface="Arial Narrow" panose="020B0606020202030204" pitchFamily="34" charset="0"/>
            </a:endParaRPr>
          </a:p>
        </p:txBody>
      </p:sp>
      <p:sp>
        <p:nvSpPr>
          <p:cNvPr id="7" name="矩形 6"/>
          <p:cNvSpPr/>
          <p:nvPr>
            <p:custDataLst>
              <p:tags r:id="rId4"/>
            </p:custDataLst>
          </p:nvPr>
        </p:nvSpPr>
        <p:spPr>
          <a:xfrm>
            <a:off x="457439" y="118227"/>
            <a:ext cx="7215238" cy="923330"/>
          </a:xfrm>
          <a:prstGeom prst="rect">
            <a:avLst/>
          </a:prstGeom>
          <a:noFill/>
        </p:spPr>
        <p:txBody>
          <a:bodyPr>
            <a:spAutoFit/>
          </a:bodyPr>
          <a:lstStyle/>
          <a:p>
            <a:pPr eaLnBrk="1" hangingPunct="1">
              <a:buFont typeface="Arial" panose="020B0604020202020204" pitchFamily="34" charset="0"/>
              <a:buNone/>
              <a:defRPr/>
            </a:pPr>
            <a:r>
              <a:rPr lang="en-US" altLang="zh-CN"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While-reading</a:t>
            </a:r>
            <a:endParaRPr lang="zh-CN" altLang="en-US"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8" name="圆角矩形 7"/>
          <p:cNvSpPr/>
          <p:nvPr>
            <p:custDataLst>
              <p:tags r:id="rId5"/>
            </p:custDataLst>
          </p:nvPr>
        </p:nvSpPr>
        <p:spPr>
          <a:xfrm>
            <a:off x="4900545" y="283409"/>
            <a:ext cx="3858742" cy="6429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buFont typeface="Arial" panose="020B0604020202020204" pitchFamily="34" charset="0"/>
              <a:buNone/>
              <a:defRPr/>
            </a:pPr>
            <a:r>
              <a:rPr lang="en-US" altLang="zh-CN" sz="4000" b="1" smtClean="0">
                <a:solidFill>
                  <a:srgbClr val="FFFF00"/>
                </a:solidFill>
              </a:rPr>
              <a:t>Careful reading 2</a:t>
            </a:r>
            <a:endParaRPr lang="zh-CN" altLang="en-US" sz="4000" b="1">
              <a:solidFill>
                <a:srgbClr val="FFFF00"/>
              </a:solidFill>
            </a:endParaRPr>
          </a:p>
        </p:txBody>
      </p:sp>
    </p:spTree>
    <p:custDataLst>
      <p:tags r:id="rId1"/>
    </p:custData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txBox="1">
            <a:spLocks noRot="1" noChangeArrowheads="1"/>
          </p:cNvSpPr>
          <p:nvPr>
            <p:custDataLst>
              <p:tags r:id="rId2"/>
            </p:custDataLst>
          </p:nvPr>
        </p:nvSpPr>
        <p:spPr bwMode="auto">
          <a:xfrm>
            <a:off x="1905000" y="1295400"/>
            <a:ext cx="8382000" cy="5105400"/>
          </a:xfrm>
          <a:prstGeom prst="rect">
            <a:avLst/>
          </a:prstGeom>
          <a:solidFill>
            <a:schemeClr val="bg1"/>
          </a:solidFill>
          <a:ln w="38100">
            <a:solidFill>
              <a:srgbClr val="FF6600"/>
            </a:solidFill>
            <a:miter lim="800000"/>
          </a:ln>
        </p:spPr>
        <p:txBody>
          <a:bodyPr/>
          <a:lstStyle>
            <a:lvl1pPr marL="441325" indent="-4413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buClr>
                <a:schemeClr val="tx1"/>
              </a:buClr>
            </a:pPr>
            <a:r>
              <a:rPr lang="en-US" altLang="zh-CN" sz="3200" b="1">
                <a:latin typeface="Times New Roman" panose="02020603050405020304" pitchFamily="18" charset="0"/>
              </a:rPr>
              <a:t>1. Ben Smith can’t use his arms or legs well. </a:t>
            </a:r>
          </a:p>
          <a:p>
            <a:pPr eaLnBrk="1" hangingPunct="1">
              <a:lnSpc>
                <a:spcPct val="130000"/>
              </a:lnSpc>
              <a:buClr>
                <a:schemeClr val="tx1"/>
              </a:buClr>
              <a:buFont typeface="Wingdings" panose="05000000000000000000" pitchFamily="2" charset="2"/>
              <a:buNone/>
            </a:pPr>
            <a:r>
              <a:rPr lang="en-US" altLang="zh-CN" sz="3200" b="1">
                <a:latin typeface="Times New Roman" panose="02020603050405020304" pitchFamily="18" charset="0"/>
              </a:rPr>
              <a:t>2. It’s   easy   for Ben to answer the phone. </a:t>
            </a:r>
          </a:p>
          <a:p>
            <a:pPr eaLnBrk="1" hangingPunct="1">
              <a:lnSpc>
                <a:spcPct val="130000"/>
              </a:lnSpc>
              <a:buClr>
                <a:schemeClr val="tx1"/>
              </a:buClr>
              <a:buFont typeface="Wingdings" panose="05000000000000000000" pitchFamily="2" charset="2"/>
              <a:buNone/>
            </a:pPr>
            <a:r>
              <a:rPr lang="en-US" altLang="zh-CN" sz="3200" b="1">
                <a:latin typeface="Times New Roman" panose="02020603050405020304" pitchFamily="18" charset="0"/>
              </a:rPr>
              <a:t>3. Lucky was brought to Ben by his friend. </a:t>
            </a:r>
          </a:p>
          <a:p>
            <a:pPr eaLnBrk="1" hangingPunct="1">
              <a:lnSpc>
                <a:spcPct val="130000"/>
              </a:lnSpc>
              <a:buClr>
                <a:schemeClr val="tx1"/>
              </a:buClr>
              <a:buFont typeface="Wingdings" panose="05000000000000000000" pitchFamily="2" charset="2"/>
              <a:buNone/>
            </a:pPr>
            <a:r>
              <a:rPr lang="en-US" altLang="zh-CN" sz="3200" b="1">
                <a:latin typeface="Times New Roman" panose="02020603050405020304" pitchFamily="18" charset="0"/>
              </a:rPr>
              <a:t>4. Many people have difficulties in walking or using hands easily and lots of us would think about this. </a:t>
            </a:r>
          </a:p>
          <a:p>
            <a:pPr eaLnBrk="1" hangingPunct="1">
              <a:lnSpc>
                <a:spcPct val="130000"/>
              </a:lnSpc>
              <a:buClr>
                <a:schemeClr val="tx1"/>
              </a:buClr>
              <a:buFont typeface="Wingdings" panose="05000000000000000000" pitchFamily="2" charset="2"/>
              <a:buNone/>
            </a:pPr>
            <a:r>
              <a:rPr lang="en-US" altLang="zh-CN" sz="3200" b="1">
                <a:latin typeface="Times New Roman" panose="02020603050405020304" pitchFamily="18" charset="0"/>
              </a:rPr>
              <a:t>5. Ben loves animals and was excited to have Lucky.</a:t>
            </a:r>
          </a:p>
        </p:txBody>
      </p:sp>
      <p:sp>
        <p:nvSpPr>
          <p:cNvPr id="38918" name="文本框 38917"/>
          <p:cNvSpPr txBox="1">
            <a:spLocks noChangeArrowheads="1"/>
          </p:cNvSpPr>
          <p:nvPr>
            <p:custDataLst>
              <p:tags r:id="rId3"/>
            </p:custDataLst>
          </p:nvPr>
        </p:nvSpPr>
        <p:spPr bwMode="auto">
          <a:xfrm>
            <a:off x="9677400" y="1371600"/>
            <a:ext cx="487363" cy="6445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a:solidFill>
                  <a:srgbClr val="FF0000"/>
                </a:solidFill>
                <a:latin typeface="Times New Roman" panose="02020603050405020304" pitchFamily="18" charset="0"/>
              </a:rPr>
              <a:t>T</a:t>
            </a:r>
          </a:p>
        </p:txBody>
      </p:sp>
      <p:sp>
        <p:nvSpPr>
          <p:cNvPr id="38919" name="文本框 38918"/>
          <p:cNvSpPr txBox="1">
            <a:spLocks noChangeArrowheads="1"/>
          </p:cNvSpPr>
          <p:nvPr>
            <p:custDataLst>
              <p:tags r:id="rId4"/>
            </p:custDataLst>
          </p:nvPr>
        </p:nvSpPr>
        <p:spPr bwMode="auto">
          <a:xfrm>
            <a:off x="9448800" y="2057400"/>
            <a:ext cx="461963" cy="6445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a:solidFill>
                  <a:srgbClr val="FF0000"/>
                </a:solidFill>
                <a:latin typeface="Times New Roman" panose="02020603050405020304" pitchFamily="18" charset="0"/>
              </a:rPr>
              <a:t>F</a:t>
            </a:r>
          </a:p>
        </p:txBody>
      </p:sp>
      <p:sp>
        <p:nvSpPr>
          <p:cNvPr id="62469" name="文本框 38915"/>
          <p:cNvSpPr txBox="1">
            <a:spLocks noChangeArrowheads="1"/>
          </p:cNvSpPr>
          <p:nvPr>
            <p:custDataLst>
              <p:tags r:id="rId5"/>
            </p:custDataLst>
          </p:nvPr>
        </p:nvSpPr>
        <p:spPr bwMode="auto">
          <a:xfrm rot="-872789">
            <a:off x="770311" y="865149"/>
            <a:ext cx="2816225" cy="644525"/>
          </a:xfrm>
          <a:prstGeom prst="rect">
            <a:avLst/>
          </a:prstGeom>
          <a:solidFill>
            <a:srgbClr val="92D050"/>
          </a:solidFill>
          <a:ln w="25400">
            <a:solidFill>
              <a:schemeClr val="tx2"/>
            </a:solidFill>
            <a:miter lim="800000"/>
          </a:ln>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a:solidFill>
                  <a:srgbClr val="FF0000"/>
                </a:solidFill>
                <a:latin typeface="Times New Roman" panose="02020603050405020304" pitchFamily="18" charset="0"/>
              </a:rPr>
              <a:t>T</a:t>
            </a:r>
            <a:r>
              <a:rPr lang="en-US" altLang="zh-CN" sz="3600" b="1">
                <a:latin typeface="Times New Roman" panose="02020603050405020304" pitchFamily="18" charset="0"/>
              </a:rPr>
              <a:t>rue or </a:t>
            </a:r>
            <a:r>
              <a:rPr lang="en-US" altLang="zh-CN" sz="3600" b="1">
                <a:solidFill>
                  <a:srgbClr val="FF0000"/>
                </a:solidFill>
                <a:latin typeface="Times New Roman" panose="02020603050405020304" pitchFamily="18" charset="0"/>
              </a:rPr>
              <a:t>F</a:t>
            </a:r>
            <a:r>
              <a:rPr lang="en-US" altLang="zh-CN" sz="3600" b="1">
                <a:latin typeface="Times New Roman" panose="02020603050405020304" pitchFamily="18" charset="0"/>
              </a:rPr>
              <a:t>alse</a:t>
            </a:r>
          </a:p>
        </p:txBody>
      </p:sp>
      <p:sp>
        <p:nvSpPr>
          <p:cNvPr id="38920" name="文本框 38919"/>
          <p:cNvSpPr txBox="1">
            <a:spLocks noChangeArrowheads="1"/>
          </p:cNvSpPr>
          <p:nvPr>
            <p:custDataLst>
              <p:tags r:id="rId6"/>
            </p:custDataLst>
          </p:nvPr>
        </p:nvSpPr>
        <p:spPr bwMode="auto">
          <a:xfrm>
            <a:off x="4343400" y="4572000"/>
            <a:ext cx="461963" cy="6445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a:solidFill>
                  <a:srgbClr val="FF0000"/>
                </a:solidFill>
                <a:latin typeface="Times New Roman" panose="02020603050405020304" pitchFamily="18" charset="0"/>
              </a:rPr>
              <a:t>F</a:t>
            </a:r>
          </a:p>
        </p:txBody>
      </p:sp>
      <p:sp>
        <p:nvSpPr>
          <p:cNvPr id="38921" name="文本框 38920"/>
          <p:cNvSpPr txBox="1">
            <a:spLocks noChangeArrowheads="1"/>
          </p:cNvSpPr>
          <p:nvPr>
            <p:custDataLst>
              <p:tags r:id="rId7"/>
            </p:custDataLst>
          </p:nvPr>
        </p:nvSpPr>
        <p:spPr bwMode="auto">
          <a:xfrm>
            <a:off x="9601200" y="2819400"/>
            <a:ext cx="487363" cy="6445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a:solidFill>
                  <a:srgbClr val="FF0000"/>
                </a:solidFill>
                <a:latin typeface="Times New Roman" panose="02020603050405020304" pitchFamily="18" charset="0"/>
              </a:rPr>
              <a:t>T</a:t>
            </a:r>
          </a:p>
        </p:txBody>
      </p:sp>
      <p:sp>
        <p:nvSpPr>
          <p:cNvPr id="38922" name="文本框 38921"/>
          <p:cNvSpPr txBox="1">
            <a:spLocks noChangeArrowheads="1"/>
          </p:cNvSpPr>
          <p:nvPr>
            <p:custDataLst>
              <p:tags r:id="rId8"/>
            </p:custDataLst>
          </p:nvPr>
        </p:nvSpPr>
        <p:spPr bwMode="auto">
          <a:xfrm>
            <a:off x="3810000" y="5715000"/>
            <a:ext cx="487363" cy="6445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a:solidFill>
                  <a:srgbClr val="FF0000"/>
                </a:solidFill>
                <a:latin typeface="Times New Roman" panose="02020603050405020304" pitchFamily="18" charset="0"/>
              </a:rPr>
              <a:t>T</a:t>
            </a:r>
          </a:p>
        </p:txBody>
      </p:sp>
      <p:sp>
        <p:nvSpPr>
          <p:cNvPr id="38923" name="文本框 38922"/>
          <p:cNvSpPr txBox="1">
            <a:spLocks noChangeArrowheads="1"/>
          </p:cNvSpPr>
          <p:nvPr>
            <p:custDataLst>
              <p:tags r:id="rId9"/>
            </p:custDataLst>
          </p:nvPr>
        </p:nvSpPr>
        <p:spPr bwMode="auto">
          <a:xfrm>
            <a:off x="2971800" y="2133600"/>
            <a:ext cx="1387475" cy="5222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a:solidFill>
                  <a:srgbClr val="FF0000"/>
                </a:solidFill>
                <a:latin typeface="Times New Roman" panose="02020603050405020304" pitchFamily="18" charset="0"/>
              </a:rPr>
              <a:t>difficult</a:t>
            </a:r>
          </a:p>
        </p:txBody>
      </p:sp>
      <p:sp>
        <p:nvSpPr>
          <p:cNvPr id="38924" name="文本框 38923"/>
          <p:cNvSpPr txBox="1">
            <a:spLocks noChangeArrowheads="1"/>
          </p:cNvSpPr>
          <p:nvPr>
            <p:custDataLst>
              <p:tags r:id="rId10"/>
            </p:custDataLst>
          </p:nvPr>
        </p:nvSpPr>
        <p:spPr bwMode="auto">
          <a:xfrm>
            <a:off x="8686800" y="4371975"/>
            <a:ext cx="1130300" cy="584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rgbClr val="FF0000"/>
                </a:solidFill>
                <a:latin typeface="Times New Roman" panose="02020603050405020304" pitchFamily="18" charset="0"/>
              </a:rPr>
              <a:t>neve</a:t>
            </a:r>
            <a:r>
              <a:rPr lang="en-US" altLang="zh-CN" sz="2800" b="1">
                <a:solidFill>
                  <a:srgbClr val="FF0000"/>
                </a:solidFill>
                <a:latin typeface="Times New Roman" panose="02020603050405020304" pitchFamily="18" charset="0"/>
              </a:rPr>
              <a:t>r</a:t>
            </a:r>
          </a:p>
        </p:txBody>
      </p:sp>
      <p:sp>
        <p:nvSpPr>
          <p:cNvPr id="38925" name="直接连接符 38924"/>
          <p:cNvSpPr>
            <a:spLocks noChangeShapeType="1"/>
          </p:cNvSpPr>
          <p:nvPr>
            <p:custDataLst>
              <p:tags r:id="rId11"/>
            </p:custDataLst>
          </p:nvPr>
        </p:nvSpPr>
        <p:spPr bwMode="auto">
          <a:xfrm flipH="1">
            <a:off x="8229600" y="4267200"/>
            <a:ext cx="990600" cy="457200"/>
          </a:xfrm>
          <a:prstGeom prst="line">
            <a:avLst/>
          </a:prstGeom>
          <a:noFill/>
          <a:ln w="254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38926" name="直接连接符 38925"/>
          <p:cNvSpPr>
            <a:spLocks noChangeShapeType="1"/>
          </p:cNvSpPr>
          <p:nvPr>
            <p:custDataLst>
              <p:tags r:id="rId12"/>
            </p:custDataLst>
          </p:nvPr>
        </p:nvSpPr>
        <p:spPr bwMode="auto">
          <a:xfrm>
            <a:off x="9144000" y="4267200"/>
            <a:ext cx="914400" cy="457200"/>
          </a:xfrm>
          <a:prstGeom prst="line">
            <a:avLst/>
          </a:prstGeom>
          <a:noFill/>
          <a:ln w="254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3" name="矩形 12"/>
          <p:cNvSpPr/>
          <p:nvPr>
            <p:custDataLst>
              <p:tags r:id="rId13"/>
            </p:custDataLst>
          </p:nvPr>
        </p:nvSpPr>
        <p:spPr>
          <a:xfrm>
            <a:off x="3265034" y="156092"/>
            <a:ext cx="7215238" cy="923330"/>
          </a:xfrm>
          <a:prstGeom prst="rect">
            <a:avLst/>
          </a:prstGeom>
          <a:noFill/>
        </p:spPr>
        <p:txBody>
          <a:bodyPr>
            <a:spAutoFit/>
          </a:bodyPr>
          <a:lstStyle/>
          <a:p>
            <a:pPr eaLnBrk="1" hangingPunct="1">
              <a:buFont typeface="Arial" panose="020B0604020202020204" pitchFamily="34" charset="0"/>
              <a:buNone/>
              <a:defRPr/>
            </a:pPr>
            <a:r>
              <a:rPr lang="en-US" altLang="zh-CN"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While-reading</a:t>
            </a:r>
            <a:endParaRPr lang="zh-CN" altLang="en-US"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14" name="圆角矩形 13"/>
          <p:cNvSpPr/>
          <p:nvPr>
            <p:custDataLst>
              <p:tags r:id="rId14"/>
            </p:custDataLst>
          </p:nvPr>
        </p:nvSpPr>
        <p:spPr>
          <a:xfrm>
            <a:off x="7708140" y="321274"/>
            <a:ext cx="3858742" cy="6429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buFont typeface="Arial" panose="020B0604020202020204" pitchFamily="34" charset="0"/>
              <a:buNone/>
              <a:defRPr/>
            </a:pPr>
            <a:r>
              <a:rPr lang="en-US" altLang="zh-CN" sz="4000" b="1" smtClean="0">
                <a:solidFill>
                  <a:srgbClr val="FFFF00"/>
                </a:solidFill>
              </a:rPr>
              <a:t>Careful reading 2</a:t>
            </a:r>
            <a:endParaRPr lang="zh-CN" altLang="en-US" sz="4000" b="1">
              <a:solidFill>
                <a:srgbClr val="FFFF00"/>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8918"/>
                                        </p:tgtEl>
                                        <p:attrNameLst>
                                          <p:attrName>style.visibility</p:attrName>
                                        </p:attrNameLst>
                                      </p:cBhvr>
                                      <p:to>
                                        <p:strVal val="visible"/>
                                      </p:to>
                                    </p:set>
                                    <p:animEffect transition="in" filter="slide(fromBottom)">
                                      <p:cBhvr>
                                        <p:cTn id="7" dur="500"/>
                                        <p:tgtEl>
                                          <p:spTgt spid="3891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8919"/>
                                        </p:tgtEl>
                                        <p:attrNameLst>
                                          <p:attrName>style.visibility</p:attrName>
                                        </p:attrNameLst>
                                      </p:cBhvr>
                                      <p:to>
                                        <p:strVal val="visible"/>
                                      </p:to>
                                    </p:set>
                                    <p:animEffect transition="in" filter="slide(fromBottom)">
                                      <p:cBhvr>
                                        <p:cTn id="12" dur="500"/>
                                        <p:tgtEl>
                                          <p:spTgt spid="389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8923"/>
                                        </p:tgtEl>
                                        <p:attrNameLst>
                                          <p:attrName>style.visibility</p:attrName>
                                        </p:attrNameLst>
                                      </p:cBhvr>
                                      <p:to>
                                        <p:strVal val="visible"/>
                                      </p:to>
                                    </p:set>
                                    <p:animEffect transition="in" filter="wipe(left)">
                                      <p:cBhvr>
                                        <p:cTn id="17" dur="500"/>
                                        <p:tgtEl>
                                          <p:spTgt spid="38923"/>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8921"/>
                                        </p:tgtEl>
                                        <p:attrNameLst>
                                          <p:attrName>style.visibility</p:attrName>
                                        </p:attrNameLst>
                                      </p:cBhvr>
                                      <p:to>
                                        <p:strVal val="visible"/>
                                      </p:to>
                                    </p:set>
                                    <p:animEffect transition="in" filter="slide(fromBottom)">
                                      <p:cBhvr>
                                        <p:cTn id="22" dur="500"/>
                                        <p:tgtEl>
                                          <p:spTgt spid="38921"/>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8920"/>
                                        </p:tgtEl>
                                        <p:attrNameLst>
                                          <p:attrName>style.visibility</p:attrName>
                                        </p:attrNameLst>
                                      </p:cBhvr>
                                      <p:to>
                                        <p:strVal val="visible"/>
                                      </p:to>
                                    </p:set>
                                    <p:animEffect transition="in" filter="slide(fromBottom)">
                                      <p:cBhvr>
                                        <p:cTn id="27" dur="500"/>
                                        <p:tgtEl>
                                          <p:spTgt spid="38920"/>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38925"/>
                                        </p:tgtEl>
                                        <p:attrNameLst>
                                          <p:attrName>style.visibility</p:attrName>
                                        </p:attrNameLst>
                                      </p:cBhvr>
                                      <p:to>
                                        <p:strVal val="visible"/>
                                      </p:to>
                                    </p:set>
                                    <p:animEffect transition="in" filter="slide(fromBottom)">
                                      <p:cBhvr>
                                        <p:cTn id="32" dur="500"/>
                                        <p:tgtEl>
                                          <p:spTgt spid="38925"/>
                                        </p:tgtEl>
                                      </p:cBhvr>
                                    </p:animEffect>
                                  </p:childTnLst>
                                </p:cTn>
                              </p:par>
                            </p:childTnLst>
                          </p:cTn>
                        </p:par>
                        <p:par>
                          <p:cTn id="33" fill="hold">
                            <p:stCondLst>
                              <p:cond delay="500"/>
                            </p:stCondLst>
                            <p:childTnLst>
                              <p:par>
                                <p:cTn id="34" presetID="12" presetClass="entr" presetSubtype="4" fill="hold" grpId="0" nodeType="afterEffect">
                                  <p:stCondLst>
                                    <p:cond delay="0"/>
                                  </p:stCondLst>
                                  <p:childTnLst>
                                    <p:set>
                                      <p:cBhvr>
                                        <p:cTn id="35" dur="1" fill="hold">
                                          <p:stCondLst>
                                            <p:cond delay="0"/>
                                          </p:stCondLst>
                                        </p:cTn>
                                        <p:tgtEl>
                                          <p:spTgt spid="38926"/>
                                        </p:tgtEl>
                                        <p:attrNameLst>
                                          <p:attrName>style.visibility</p:attrName>
                                        </p:attrNameLst>
                                      </p:cBhvr>
                                      <p:to>
                                        <p:strVal val="visible"/>
                                      </p:to>
                                    </p:set>
                                    <p:animEffect transition="in" filter="slide(fromBottom)">
                                      <p:cBhvr>
                                        <p:cTn id="36" dur="500"/>
                                        <p:tgtEl>
                                          <p:spTgt spid="38926"/>
                                        </p:tgtEl>
                                      </p:cBhvr>
                                    </p:animEffect>
                                  </p:childTnLst>
                                </p:cTn>
                              </p:par>
                            </p:childTnLst>
                          </p:cTn>
                        </p:par>
                        <p:par>
                          <p:cTn id="37" fill="hold">
                            <p:stCondLst>
                              <p:cond delay="1000"/>
                            </p:stCondLst>
                            <p:childTnLst>
                              <p:par>
                                <p:cTn id="38" presetID="22" presetClass="entr" presetSubtype="4" fill="hold" grpId="0" nodeType="afterEffect">
                                  <p:stCondLst>
                                    <p:cond delay="0"/>
                                  </p:stCondLst>
                                  <p:childTnLst>
                                    <p:set>
                                      <p:cBhvr>
                                        <p:cTn id="39" dur="1" fill="hold">
                                          <p:stCondLst>
                                            <p:cond delay="0"/>
                                          </p:stCondLst>
                                        </p:cTn>
                                        <p:tgtEl>
                                          <p:spTgt spid="38924"/>
                                        </p:tgtEl>
                                        <p:attrNameLst>
                                          <p:attrName>style.visibility</p:attrName>
                                        </p:attrNameLst>
                                      </p:cBhvr>
                                      <p:to>
                                        <p:strVal val="visible"/>
                                      </p:to>
                                    </p:set>
                                    <p:animEffect transition="in" filter="wipe(down)">
                                      <p:cBhvr>
                                        <p:cTn id="40" dur="500"/>
                                        <p:tgtEl>
                                          <p:spTgt spid="38924"/>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38922"/>
                                        </p:tgtEl>
                                        <p:attrNameLst>
                                          <p:attrName>style.visibility</p:attrName>
                                        </p:attrNameLst>
                                      </p:cBhvr>
                                      <p:to>
                                        <p:strVal val="visible"/>
                                      </p:to>
                                    </p:set>
                                    <p:animEffect transition="in" filter="slide(fromBottom)">
                                      <p:cBhvr>
                                        <p:cTn id="45" dur="500"/>
                                        <p:tgtEl>
                                          <p:spTgt spid="389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8" grpId="0" animBg="1"/>
      <p:bldP spid="38919" grpId="0" animBg="1"/>
      <p:bldP spid="38920" grpId="0" animBg="1"/>
      <p:bldP spid="38921" grpId="0" animBg="1"/>
      <p:bldP spid="38922" grpId="0" animBg="1"/>
      <p:bldP spid="38923" grpId="0" animBg="1"/>
      <p:bldP spid="38924" grpId="0" animBg="1"/>
      <p:bldP spid="38925" grpId="0" animBg="1"/>
      <p:bldP spid="3892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AutoShape 2"/>
          <p:cNvSpPr>
            <a:spLocks noChangeArrowheads="1"/>
          </p:cNvSpPr>
          <p:nvPr>
            <p:custDataLst>
              <p:tags r:id="rId2"/>
            </p:custDataLst>
          </p:nvPr>
        </p:nvSpPr>
        <p:spPr bwMode="auto">
          <a:xfrm>
            <a:off x="1809750" y="3071813"/>
            <a:ext cx="1660525" cy="1290637"/>
          </a:xfrm>
          <a:prstGeom prst="octagon">
            <a:avLst>
              <a:gd name="adj" fmla="val 29287"/>
            </a:avLst>
          </a:prstGeom>
          <a:solidFill>
            <a:srgbClr val="0547D9"/>
          </a:solidFill>
        </p:spPr>
        <p:style>
          <a:lnRef idx="1">
            <a:schemeClr val="accent5"/>
          </a:lnRef>
          <a:fillRef idx="2">
            <a:schemeClr val="accent5"/>
          </a:fillRef>
          <a:effectRef idx="1">
            <a:schemeClr val="accent5"/>
          </a:effectRef>
          <a:fontRef idx="minor">
            <a:schemeClr val="dk1"/>
          </a:fontRef>
        </p:style>
        <p:txBody>
          <a:bodyPr wrap="none" lIns="67627" tIns="35242" rIns="67627" bIns="35242" anchor="ctr"/>
          <a:lstStyle/>
          <a:p>
            <a:pPr algn="ctr" eaLnBrk="1" hangingPunct="1">
              <a:buFont typeface="Arial" panose="020B0604020202020204" pitchFamily="34" charset="0"/>
              <a:buNone/>
              <a:defRPr/>
            </a:pPr>
            <a:r>
              <a:rPr lang="en-US" altLang="zh-CN" b="1">
                <a:solidFill>
                  <a:schemeClr val="bg1"/>
                </a:solidFill>
                <a:latin typeface="Arial Black" panose="020B0A04020102020204" pitchFamily="34" charset="0"/>
              </a:rPr>
              <a:t>   </a:t>
            </a:r>
          </a:p>
          <a:p>
            <a:pPr algn="ctr" eaLnBrk="1" hangingPunct="1">
              <a:buFont typeface="Arial" panose="020B0604020202020204" pitchFamily="34" charset="0"/>
              <a:buNone/>
              <a:defRPr/>
            </a:pPr>
            <a:r>
              <a:rPr lang="en-US" altLang="zh-CN" sz="3200" b="1">
                <a:solidFill>
                  <a:schemeClr val="bg1"/>
                </a:solidFill>
                <a:latin typeface="Arial Black" panose="020B0A04020102020204" pitchFamily="34" charset="0"/>
              </a:rPr>
              <a:t>Ben </a:t>
            </a:r>
          </a:p>
          <a:p>
            <a:pPr algn="ctr" eaLnBrk="1" hangingPunct="1">
              <a:buFont typeface="Arial" panose="020B0604020202020204" pitchFamily="34" charset="0"/>
              <a:buNone/>
              <a:defRPr/>
            </a:pPr>
            <a:r>
              <a:rPr lang="en-US" altLang="zh-CN" sz="3200" b="1">
                <a:solidFill>
                  <a:schemeClr val="bg1"/>
                </a:solidFill>
                <a:latin typeface="Arial Black" panose="020B0A04020102020204" pitchFamily="34" charset="0"/>
              </a:rPr>
              <a:t>Smith  </a:t>
            </a:r>
          </a:p>
          <a:p>
            <a:pPr algn="ctr" eaLnBrk="1" hangingPunct="1">
              <a:buFont typeface="Arial" panose="020B0604020202020204" pitchFamily="34" charset="0"/>
              <a:buNone/>
              <a:defRPr/>
            </a:pPr>
            <a:endParaRPr lang="en-US" altLang="zh-CN" b="1">
              <a:solidFill>
                <a:schemeClr val="bg1"/>
              </a:solidFill>
              <a:latin typeface="Arial Black" panose="020B0A04020102020204" pitchFamily="34" charset="0"/>
            </a:endParaRPr>
          </a:p>
        </p:txBody>
      </p:sp>
      <p:sp>
        <p:nvSpPr>
          <p:cNvPr id="90115" name="AutoShape 5"/>
          <p:cNvSpPr>
            <a:spLocks noChangeArrowheads="1"/>
          </p:cNvSpPr>
          <p:nvPr>
            <p:custDataLst>
              <p:tags r:id="rId3"/>
            </p:custDataLst>
          </p:nvPr>
        </p:nvSpPr>
        <p:spPr bwMode="auto">
          <a:xfrm>
            <a:off x="3595688" y="1428750"/>
            <a:ext cx="1189037" cy="573088"/>
          </a:xfrm>
          <a:prstGeom prst="homePlate">
            <a:avLst>
              <a:gd name="adj" fmla="val 69150"/>
            </a:avLst>
          </a:prstGeom>
          <a:solidFill>
            <a:schemeClr val="bg1"/>
          </a:solidFill>
          <a:ln w="25400">
            <a:solidFill>
              <a:schemeClr val="tx1"/>
            </a:solidFill>
            <a:miter lim="800000"/>
          </a:ln>
        </p:spPr>
        <p:txBody>
          <a:bodyPr wrap="none" lIns="67627" tIns="35242" rIns="67627" bIns="35242"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500">
                <a:latin typeface="Arial Black" panose="020B0A04020102020204" pitchFamily="34" charset="0"/>
              </a:rPr>
              <a:t>1</a:t>
            </a:r>
          </a:p>
        </p:txBody>
      </p:sp>
      <p:sp>
        <p:nvSpPr>
          <p:cNvPr id="90116" name="AutoShape 6"/>
          <p:cNvSpPr>
            <a:spLocks noChangeArrowheads="1"/>
          </p:cNvSpPr>
          <p:nvPr>
            <p:custDataLst>
              <p:tags r:id="rId4"/>
            </p:custDataLst>
          </p:nvPr>
        </p:nvSpPr>
        <p:spPr bwMode="auto">
          <a:xfrm>
            <a:off x="3595688" y="2214563"/>
            <a:ext cx="1189037" cy="577850"/>
          </a:xfrm>
          <a:prstGeom prst="homePlate">
            <a:avLst>
              <a:gd name="adj" fmla="val 68580"/>
            </a:avLst>
          </a:prstGeom>
          <a:solidFill>
            <a:schemeClr val="bg1"/>
          </a:solidFill>
          <a:ln w="25400">
            <a:solidFill>
              <a:schemeClr val="tx1"/>
            </a:solidFill>
            <a:miter lim="800000"/>
          </a:ln>
        </p:spPr>
        <p:txBody>
          <a:bodyPr wrap="none" lIns="67627" tIns="35242" rIns="67627" bIns="35242"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500">
                <a:latin typeface="Arial Black" panose="020B0A04020102020204" pitchFamily="34" charset="0"/>
              </a:rPr>
              <a:t>2</a:t>
            </a:r>
          </a:p>
        </p:txBody>
      </p:sp>
      <p:sp>
        <p:nvSpPr>
          <p:cNvPr id="90117" name="AutoShape 7"/>
          <p:cNvSpPr>
            <a:spLocks noChangeArrowheads="1"/>
          </p:cNvSpPr>
          <p:nvPr>
            <p:custDataLst>
              <p:tags r:id="rId5"/>
            </p:custDataLst>
          </p:nvPr>
        </p:nvSpPr>
        <p:spPr bwMode="auto">
          <a:xfrm>
            <a:off x="3595688" y="3000375"/>
            <a:ext cx="1189037" cy="576263"/>
          </a:xfrm>
          <a:prstGeom prst="homePlate">
            <a:avLst>
              <a:gd name="adj" fmla="val 68769"/>
            </a:avLst>
          </a:prstGeom>
          <a:solidFill>
            <a:schemeClr val="bg1"/>
          </a:solidFill>
          <a:ln w="25400">
            <a:solidFill>
              <a:schemeClr val="tx1"/>
            </a:solidFill>
            <a:miter lim="800000"/>
          </a:ln>
        </p:spPr>
        <p:txBody>
          <a:bodyPr wrap="none" lIns="67627" tIns="35242" rIns="67627" bIns="35242"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500">
                <a:latin typeface="Arial Black" panose="020B0A04020102020204" pitchFamily="34" charset="0"/>
              </a:rPr>
              <a:t>3</a:t>
            </a:r>
          </a:p>
        </p:txBody>
      </p:sp>
      <p:sp>
        <p:nvSpPr>
          <p:cNvPr id="90118" name="AutoShape 8"/>
          <p:cNvSpPr>
            <a:spLocks noChangeArrowheads="1"/>
          </p:cNvSpPr>
          <p:nvPr>
            <p:custDataLst>
              <p:tags r:id="rId6"/>
            </p:custDataLst>
          </p:nvPr>
        </p:nvSpPr>
        <p:spPr bwMode="auto">
          <a:xfrm>
            <a:off x="3595688" y="3786188"/>
            <a:ext cx="1187450" cy="577850"/>
          </a:xfrm>
          <a:prstGeom prst="homePlate">
            <a:avLst>
              <a:gd name="adj" fmla="val 68489"/>
            </a:avLst>
          </a:prstGeom>
          <a:solidFill>
            <a:schemeClr val="bg1"/>
          </a:solidFill>
          <a:ln w="25400">
            <a:solidFill>
              <a:schemeClr val="tx1"/>
            </a:solidFill>
            <a:miter lim="800000"/>
          </a:ln>
        </p:spPr>
        <p:txBody>
          <a:bodyPr wrap="none" lIns="67627" tIns="35242" rIns="67627" bIns="35242"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500">
                <a:latin typeface="Arial Black" panose="020B0A04020102020204" pitchFamily="34" charset="0"/>
              </a:rPr>
              <a:t>4</a:t>
            </a:r>
          </a:p>
        </p:txBody>
      </p:sp>
      <p:sp>
        <p:nvSpPr>
          <p:cNvPr id="90119" name="AutoShape 9"/>
          <p:cNvSpPr>
            <a:spLocks noChangeArrowheads="1"/>
          </p:cNvSpPr>
          <p:nvPr>
            <p:custDataLst>
              <p:tags r:id="rId7"/>
            </p:custDataLst>
          </p:nvPr>
        </p:nvSpPr>
        <p:spPr bwMode="auto">
          <a:xfrm>
            <a:off x="3595688" y="4857750"/>
            <a:ext cx="1189037" cy="576263"/>
          </a:xfrm>
          <a:prstGeom prst="homePlate">
            <a:avLst>
              <a:gd name="adj" fmla="val 68769"/>
            </a:avLst>
          </a:prstGeom>
          <a:solidFill>
            <a:schemeClr val="bg1"/>
          </a:solidFill>
          <a:ln w="25400">
            <a:solidFill>
              <a:schemeClr val="tx1"/>
            </a:solidFill>
            <a:miter lim="800000"/>
          </a:ln>
        </p:spPr>
        <p:txBody>
          <a:bodyPr wrap="none" lIns="67627" tIns="35242" rIns="67627" bIns="35242"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500">
                <a:latin typeface="Arial Black" panose="020B0A04020102020204" pitchFamily="34" charset="0"/>
              </a:rPr>
              <a:t>5</a:t>
            </a:r>
          </a:p>
        </p:txBody>
      </p:sp>
      <p:sp>
        <p:nvSpPr>
          <p:cNvPr id="6155" name="Rectangle 11"/>
          <p:cNvSpPr/>
          <p:nvPr>
            <p:custDataLst>
              <p:tags r:id="rId8"/>
            </p:custDataLst>
          </p:nvPr>
        </p:nvSpPr>
        <p:spPr>
          <a:xfrm>
            <a:off x="4738679" y="1571613"/>
            <a:ext cx="4131475" cy="437043"/>
          </a:xfrm>
          <a:prstGeom prst="rect">
            <a:avLst/>
          </a:prstGeom>
          <a:noFill/>
          <a:ln w="9525">
            <a:noFill/>
            <a:miter/>
          </a:ln>
        </p:spPr>
        <p:txBody>
          <a:bodyPr>
            <a:spAutoFit/>
            <a:scene3d>
              <a:camera prst="orthographicFront"/>
              <a:lightRig rig="soft" dir="t">
                <a:rot lat="0" lon="0" rev="15600000"/>
              </a:lightRig>
            </a:scene3d>
            <a:sp3d extrusionH="57150" prstMaterial="softEdge">
              <a:bevelT w="25400" h="38100"/>
            </a:sp3d>
          </a:bodyPr>
          <a:lstStyle/>
          <a:p>
            <a:pPr eaLnBrk="1" fontAlgn="auto" hangingPunct="1">
              <a:lnSpc>
                <a:spcPct val="80000"/>
              </a:lnSpc>
              <a:buFont typeface="Arial" panose="020B0604020202020204" pitchFamily="34" charset="0"/>
              <a:buNone/>
              <a:defRPr/>
            </a:pPr>
            <a:r>
              <a:rPr lang="en-US" altLang="zh-CN" sz="2800" b="1" noProof="1">
                <a:latin typeface="Times New Roman" panose="02020603050405020304" pitchFamily="18" charset="0"/>
                <a:ea typeface="+mn-ea"/>
                <a:sym typeface="+mn-ea"/>
              </a:rPr>
              <a:t>He is a _________ man.</a:t>
            </a:r>
            <a:endParaRPr lang="en-US" altLang="zh-CN" sz="2800" b="1" noProof="1">
              <a:latin typeface="Times New Roman" panose="02020603050405020304" pitchFamily="18" charset="0"/>
              <a:sym typeface="+mn-ea"/>
            </a:endParaRPr>
          </a:p>
        </p:txBody>
      </p:sp>
      <p:sp>
        <p:nvSpPr>
          <p:cNvPr id="7184" name="Text Box 16"/>
          <p:cNvSpPr txBox="1"/>
          <p:nvPr>
            <p:custDataLst>
              <p:tags r:id="rId9"/>
            </p:custDataLst>
          </p:nvPr>
        </p:nvSpPr>
        <p:spPr>
          <a:xfrm>
            <a:off x="4738646" y="2786058"/>
            <a:ext cx="5929354" cy="523220"/>
          </a:xfrm>
          <a:prstGeom prst="rect">
            <a:avLst/>
          </a:prstGeom>
          <a:noFill/>
          <a:ln w="9525">
            <a:noFill/>
            <a:miter/>
          </a:ln>
        </p:spPr>
        <p:txBody>
          <a:bodyPr>
            <a:spAutoFit/>
            <a:scene3d>
              <a:camera prst="orthographicFront"/>
              <a:lightRig rig="soft" dir="t">
                <a:rot lat="0" lon="0" rev="15600000"/>
              </a:lightRig>
            </a:scene3d>
            <a:sp3d extrusionH="57150" prstMaterial="softEdge">
              <a:bevelT w="25400" h="38100"/>
            </a:sp3d>
          </a:bodyPr>
          <a:lstStyle/>
          <a:p>
            <a:pPr eaLnBrk="1" fontAlgn="auto" hangingPunct="1">
              <a:buFont typeface="Arial" panose="020B0604020202020204" pitchFamily="34" charset="0"/>
              <a:buNone/>
              <a:defRPr/>
            </a:pPr>
            <a:r>
              <a:rPr lang="en-US" altLang="zh-CN" sz="2800" b="1" noProof="1">
                <a:latin typeface="Times New Roman" panose="02020603050405020304" pitchFamily="18" charset="0"/>
                <a:ea typeface="+mn-ea"/>
                <a:sym typeface="+mn-ea"/>
              </a:rPr>
              <a:t>He can’t </a:t>
            </a:r>
            <a:r>
              <a:rPr lang="en-US" altLang="zh-CN" sz="2800" noProof="1">
                <a:latin typeface="Times New Roman" panose="02020603050405020304" pitchFamily="18" charset="0"/>
                <a:ea typeface="+mn-ea"/>
                <a:sym typeface="+mn-ea"/>
              </a:rPr>
              <a:t>_____</a:t>
            </a:r>
            <a:r>
              <a:rPr lang="en-US" altLang="zh-CN" sz="2800" b="1" noProof="1">
                <a:latin typeface="Times New Roman" panose="02020603050405020304" pitchFamily="18" charset="0"/>
                <a:ea typeface="+mn-ea"/>
                <a:sym typeface="+mn-ea"/>
              </a:rPr>
              <a:t> his </a:t>
            </a:r>
            <a:r>
              <a:rPr lang="en-US" altLang="zh-CN" sz="2800" b="1" noProof="1">
                <a:latin typeface="Times New Roman" panose="02020603050405020304" pitchFamily="18" charset="0"/>
                <a:sym typeface="+mn-ea"/>
              </a:rPr>
              <a:t>arms</a:t>
            </a:r>
            <a:r>
              <a:rPr lang="en-US" altLang="zh-CN" sz="2800" b="1" noProof="1">
                <a:latin typeface="Times New Roman" panose="02020603050405020304" pitchFamily="18" charset="0"/>
                <a:ea typeface="+mn-ea"/>
                <a:sym typeface="+mn-ea"/>
              </a:rPr>
              <a:t> ____legs well.  </a:t>
            </a:r>
            <a:r>
              <a:rPr lang="en-US" altLang="zh-CN" sz="2800" b="1" noProof="1">
                <a:latin typeface="Monotype Corsiva" panose="03010101010201010101" pitchFamily="66" charset="0"/>
              </a:rPr>
              <a:t> </a:t>
            </a:r>
          </a:p>
        </p:txBody>
      </p:sp>
      <p:sp>
        <p:nvSpPr>
          <p:cNvPr id="7186" name="Text Box 18"/>
          <p:cNvSpPr txBox="1"/>
          <p:nvPr>
            <p:custDataLst>
              <p:tags r:id="rId10"/>
            </p:custDataLst>
          </p:nvPr>
        </p:nvSpPr>
        <p:spPr>
          <a:xfrm>
            <a:off x="4667250" y="3214370"/>
            <a:ext cx="7301865" cy="1383665"/>
          </a:xfrm>
          <a:prstGeom prst="rect">
            <a:avLst/>
          </a:prstGeom>
          <a:noFill/>
          <a:ln w="9525">
            <a:noFill/>
            <a:miter/>
          </a:ln>
        </p:spPr>
        <p:txBody>
          <a:bodyPr wrap="square">
            <a:spAutoFit/>
            <a:scene3d>
              <a:camera prst="orthographicFront"/>
              <a:lightRig rig="soft" dir="t">
                <a:rot lat="0" lon="0" rev="15600000"/>
              </a:lightRig>
            </a:scene3d>
            <a:sp3d extrusionH="57150" prstMaterial="softEdge">
              <a:bevelT w="25400" h="38100"/>
            </a:sp3d>
          </a:bodyPr>
          <a:lstStyle/>
          <a:p>
            <a:pPr eaLnBrk="1" fontAlgn="auto" hangingPunct="1">
              <a:buFont typeface="Arial" panose="020B0604020202020204" pitchFamily="34" charset="0"/>
              <a:buNone/>
              <a:defRPr/>
            </a:pPr>
            <a:r>
              <a:rPr lang="en-US" altLang="zh-CN" sz="2800" b="1" noProof="1">
                <a:latin typeface="Times New Roman" panose="02020603050405020304" pitchFamily="18" charset="0"/>
                <a:ea typeface="+mn-ea"/>
                <a:sym typeface="+mn-ea"/>
              </a:rPr>
              <a:t>Some normal things </a:t>
            </a:r>
            <a:r>
              <a:rPr lang="en-US" altLang="zh-CN" sz="2800" b="1" noProof="1">
                <a:solidFill>
                  <a:srgbClr val="FF0000"/>
                </a:solidFill>
                <a:latin typeface="Times New Roman" panose="02020603050405020304" pitchFamily="18" charset="0"/>
                <a:ea typeface="+mn-ea"/>
                <a:sym typeface="+mn-ea"/>
              </a:rPr>
              <a:t>like answering</a:t>
            </a:r>
            <a:r>
              <a:rPr lang="en-US" altLang="zh-CN" sz="2800" b="1" noProof="1">
                <a:latin typeface="Times New Roman" panose="02020603050405020304" pitchFamily="18" charset="0"/>
                <a:ea typeface="+mn-ea"/>
                <a:sym typeface="+mn-ea"/>
              </a:rPr>
              <a:t> the </a:t>
            </a:r>
            <a:endParaRPr lang="en-US" altLang="zh-CN" sz="2800" b="1" noProof="1">
              <a:latin typeface="Times New Roman" panose="02020603050405020304" pitchFamily="18" charset="0"/>
              <a:sym typeface="+mn-ea"/>
            </a:endParaRPr>
          </a:p>
          <a:p>
            <a:pPr eaLnBrk="1" fontAlgn="auto" hangingPunct="1">
              <a:buFont typeface="Arial" panose="020B0604020202020204" pitchFamily="34" charset="0"/>
              <a:buNone/>
              <a:defRPr/>
            </a:pPr>
            <a:r>
              <a:rPr lang="en-US" altLang="zh-CN" sz="2800" b="1" noProof="1">
                <a:latin typeface="Times New Roman" panose="02020603050405020304" pitchFamily="18" charset="0"/>
                <a:ea typeface="+mn-ea"/>
                <a:sym typeface="+mn-ea"/>
              </a:rPr>
              <a:t>telephone, ________  and closing the doors, or ________   things are difficult for him.</a:t>
            </a:r>
            <a:endParaRPr lang="en-US" altLang="zh-CN" sz="2800" b="1" noProof="1">
              <a:latin typeface="Times New Roman" panose="02020603050405020304" pitchFamily="18" charset="0"/>
              <a:sym typeface="+mn-ea"/>
            </a:endParaRPr>
          </a:p>
        </p:txBody>
      </p:sp>
      <p:sp>
        <p:nvSpPr>
          <p:cNvPr id="2" name="文本框 1"/>
          <p:cNvSpPr txBox="1"/>
          <p:nvPr>
            <p:custDataLst>
              <p:tags r:id="rId11"/>
            </p:custDataLst>
          </p:nvPr>
        </p:nvSpPr>
        <p:spPr>
          <a:xfrm>
            <a:off x="4667240" y="2143116"/>
            <a:ext cx="5820824" cy="523220"/>
          </a:xfrm>
          <a:prstGeom prst="rect">
            <a:avLst/>
          </a:prstGeom>
          <a:noFill/>
        </p:spPr>
        <p:txBody>
          <a:bodyPr wrap="none">
            <a:spAutoFit/>
            <a:scene3d>
              <a:camera prst="orthographicFront"/>
              <a:lightRig rig="soft" dir="t">
                <a:rot lat="0" lon="0" rev="15600000"/>
              </a:lightRig>
            </a:scene3d>
            <a:sp3d extrusionH="57150" prstMaterial="softEdge">
              <a:bevelT w="25400" h="38100"/>
            </a:sp3d>
          </a:bodyPr>
          <a:lstStyle/>
          <a:p>
            <a:pPr eaLnBrk="1" fontAlgn="auto" hangingPunct="1">
              <a:buFont typeface="Arial" panose="020B0604020202020204" pitchFamily="34" charset="0"/>
              <a:buNone/>
              <a:defRPr/>
            </a:pPr>
            <a:r>
              <a:rPr lang="en-US" altLang="zh-CN" sz="2800" b="1" noProof="1">
                <a:latin typeface="Times New Roman" panose="02020603050405020304" pitchFamily="18" charset="0"/>
                <a:ea typeface="+mn-ea"/>
                <a:sym typeface="+mn-ea"/>
              </a:rPr>
              <a:t> He has many__________  in his life. </a:t>
            </a:r>
            <a:endParaRPr lang="en-US" altLang="zh-CN" sz="2800" b="1" noProof="1">
              <a:latin typeface="Times New Roman" panose="02020603050405020304" pitchFamily="18" charset="0"/>
              <a:sym typeface="+mn-ea"/>
            </a:endParaRPr>
          </a:p>
        </p:txBody>
      </p:sp>
      <p:sp>
        <p:nvSpPr>
          <p:cNvPr id="3" name="文本框 2"/>
          <p:cNvSpPr txBox="1"/>
          <p:nvPr>
            <p:custDataLst>
              <p:tags r:id="rId12"/>
            </p:custDataLst>
          </p:nvPr>
        </p:nvSpPr>
        <p:spPr>
          <a:xfrm>
            <a:off x="4738678" y="5817716"/>
            <a:ext cx="5897768" cy="1040285"/>
          </a:xfrm>
          <a:prstGeom prst="rect">
            <a:avLst/>
          </a:prstGeom>
          <a:noFill/>
        </p:spPr>
        <p:txBody>
          <a:bodyPr wrap="none">
            <a:spAutoFit/>
            <a:scene3d>
              <a:camera prst="orthographicFront"/>
              <a:lightRig rig="soft" dir="t">
                <a:rot lat="0" lon="0" rev="15600000"/>
              </a:lightRig>
            </a:scene3d>
            <a:sp3d extrusionH="57150" prstMaterial="softEdge">
              <a:bevelT w="25400" h="38100"/>
            </a:sp3d>
          </a:bodyPr>
          <a:lstStyle/>
          <a:p>
            <a:pPr eaLnBrk="1" fontAlgn="auto" hangingPunct="1">
              <a:lnSpc>
                <a:spcPct val="110000"/>
              </a:lnSpc>
              <a:buFont typeface="Arial" panose="020B0604020202020204" pitchFamily="34" charset="0"/>
              <a:buNone/>
              <a:defRPr/>
            </a:pPr>
            <a:r>
              <a:rPr lang="en-US" altLang="zh-CN" sz="2800" b="1" noProof="1">
                <a:latin typeface="Times New Roman" panose="02020603050405020304" pitchFamily="18" charset="0"/>
                <a:ea typeface="+mn-ea"/>
                <a:sym typeface="+mn-ea"/>
              </a:rPr>
              <a:t>He loves  animals so he </a:t>
            </a:r>
            <a:r>
              <a:rPr lang="en-US" altLang="zh-CN" sz="2800" b="1" noProof="1">
                <a:solidFill>
                  <a:srgbClr val="FF0000"/>
                </a:solidFill>
                <a:latin typeface="Times New Roman" panose="02020603050405020304" pitchFamily="18" charset="0"/>
                <a:ea typeface="+mn-ea"/>
                <a:sym typeface="+mn-ea"/>
              </a:rPr>
              <a:t>was</a:t>
            </a:r>
            <a:r>
              <a:rPr lang="en-US" altLang="zh-CN" sz="2800" b="1" noProof="1">
                <a:latin typeface="Times New Roman" panose="02020603050405020304" pitchFamily="18" charset="0"/>
                <a:ea typeface="+mn-ea"/>
                <a:sym typeface="+mn-ea"/>
              </a:rPr>
              <a:t> ________</a:t>
            </a:r>
          </a:p>
          <a:p>
            <a:pPr eaLnBrk="1" fontAlgn="auto" hangingPunct="1">
              <a:lnSpc>
                <a:spcPct val="110000"/>
              </a:lnSpc>
              <a:buFont typeface="Arial" panose="020B0604020202020204" pitchFamily="34" charset="0"/>
              <a:buNone/>
              <a:defRPr/>
            </a:pPr>
            <a:r>
              <a:rPr lang="en-US" altLang="zh-CN" sz="2800" b="1" noProof="1">
                <a:solidFill>
                  <a:srgbClr val="FF0000"/>
                </a:solidFill>
                <a:latin typeface="Times New Roman" panose="02020603050405020304" pitchFamily="18" charset="0"/>
                <a:sym typeface="+mn-ea"/>
              </a:rPr>
              <a:t>about </a:t>
            </a:r>
            <a:r>
              <a:rPr lang="en-US" altLang="zh-CN" sz="2800" b="1" noProof="1">
                <a:latin typeface="Times New Roman" panose="02020603050405020304" pitchFamily="18" charset="0"/>
                <a:sym typeface="+mn-ea"/>
              </a:rPr>
              <a:t>having a dog.</a:t>
            </a:r>
            <a:r>
              <a:rPr lang="en-US" altLang="zh-CN" sz="2800" b="1" noProof="1">
                <a:latin typeface="Times New Roman" panose="02020603050405020304" pitchFamily="18" charset="0"/>
                <a:ea typeface="+mn-ea"/>
                <a:sym typeface="+mn-ea"/>
              </a:rPr>
              <a:t>                 </a:t>
            </a:r>
            <a:endParaRPr lang="en-US" altLang="zh-CN" sz="2800" b="1" noProof="1">
              <a:latin typeface="Times New Roman" panose="02020603050405020304" pitchFamily="18" charset="0"/>
              <a:sym typeface="+mn-ea"/>
            </a:endParaRPr>
          </a:p>
        </p:txBody>
      </p:sp>
      <p:sp>
        <p:nvSpPr>
          <p:cNvPr id="23" name="矩形 22"/>
          <p:cNvSpPr/>
          <p:nvPr>
            <p:custDataLst>
              <p:tags r:id="rId13"/>
            </p:custDataLst>
          </p:nvPr>
        </p:nvSpPr>
        <p:spPr>
          <a:xfrm>
            <a:off x="1524000" y="0"/>
            <a:ext cx="7500958" cy="923330"/>
          </a:xfrm>
          <a:prstGeom prst="rect">
            <a:avLst/>
          </a:prstGeom>
          <a:noFill/>
        </p:spPr>
        <p:txBody>
          <a:bodyPr>
            <a:spAutoFit/>
          </a:bodyPr>
          <a:lstStyle/>
          <a:p>
            <a:pPr eaLnBrk="1" hangingPunct="1">
              <a:buFont typeface="Arial" panose="020B0604020202020204" pitchFamily="34" charset="0"/>
              <a:buNone/>
              <a:defRPr/>
            </a:pPr>
            <a:r>
              <a:rPr lang="en-US" altLang="zh-CN"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While-reading</a:t>
            </a:r>
            <a:endParaRPr lang="zh-CN" altLang="en-US"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24" name="圆角矩形 23"/>
          <p:cNvSpPr/>
          <p:nvPr>
            <p:custDataLst>
              <p:tags r:id="rId14"/>
            </p:custDataLst>
          </p:nvPr>
        </p:nvSpPr>
        <p:spPr>
          <a:xfrm>
            <a:off x="5667375" y="142875"/>
            <a:ext cx="3786188" cy="6429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sz="3600" b="1">
                <a:solidFill>
                  <a:srgbClr val="FFFF00"/>
                </a:solidFill>
              </a:rPr>
              <a:t>Careful </a:t>
            </a:r>
            <a:r>
              <a:rPr lang="en-US" altLang="zh-CN" sz="3600" b="1" smtClean="0">
                <a:solidFill>
                  <a:srgbClr val="FFFF00"/>
                </a:solidFill>
              </a:rPr>
              <a:t>Reading 2 </a:t>
            </a:r>
            <a:endParaRPr lang="zh-CN" altLang="en-US" sz="3600" b="1">
              <a:solidFill>
                <a:srgbClr val="FFFF00"/>
              </a:solidFill>
            </a:endParaRPr>
          </a:p>
        </p:txBody>
      </p:sp>
      <p:pic>
        <p:nvPicPr>
          <p:cNvPr id="90127" name="内容占位符 3" descr="导盲犬.jpg"/>
          <p:cNvPicPr>
            <a:picLocks noChangeAspect="1"/>
          </p:cNvPicPr>
          <p:nvPr>
            <p:custDataLst>
              <p:tags r:id="rId15"/>
            </p:custDataLst>
          </p:nvPr>
        </p:nvPicPr>
        <p:blipFill>
          <a:blip r:embed="rId30">
            <a:extLst>
              <a:ext uri="{28A0092B-C50C-407E-A947-70E740481C1C}">
                <a14:useLocalDpi xmlns:a14="http://schemas.microsoft.com/office/drawing/2010/main" val="0"/>
              </a:ext>
            </a:extLst>
          </a:blip>
          <a:stretch>
            <a:fillRect/>
          </a:stretch>
        </p:blipFill>
        <p:spPr bwMode="auto">
          <a:xfrm>
            <a:off x="9453563" y="0"/>
            <a:ext cx="1214437" cy="92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28" name="Text Box 2"/>
          <p:cNvSpPr txBox="1">
            <a:spLocks noChangeArrowheads="1"/>
          </p:cNvSpPr>
          <p:nvPr>
            <p:custDataLst>
              <p:tags r:id="rId16"/>
            </p:custDataLst>
          </p:nvPr>
        </p:nvSpPr>
        <p:spPr bwMode="auto">
          <a:xfrm>
            <a:off x="1524001" y="836613"/>
            <a:ext cx="2071688" cy="584200"/>
          </a:xfrm>
          <a:prstGeom prst="rect">
            <a:avLst/>
          </a:prstGeom>
          <a:solidFill>
            <a:srgbClr val="F5FB11">
              <a:alpha val="8392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3200" b="1" smtClean="0">
                <a:latin typeface="Arial" panose="020B0604020202020204" pitchFamily="34" charset="0"/>
              </a:rPr>
              <a:t>Summary </a:t>
            </a:r>
            <a:endParaRPr lang="en-US" altLang="zh-CN" sz="3200" b="1">
              <a:solidFill>
                <a:schemeClr val="bg1"/>
              </a:solidFill>
              <a:latin typeface="Arial" panose="020B0604020202020204" pitchFamily="34" charset="0"/>
            </a:endParaRPr>
          </a:p>
        </p:txBody>
      </p:sp>
      <p:sp>
        <p:nvSpPr>
          <p:cNvPr id="27" name="TextBox 26"/>
          <p:cNvSpPr txBox="1">
            <a:spLocks noChangeArrowheads="1"/>
          </p:cNvSpPr>
          <p:nvPr>
            <p:custDataLst>
              <p:tags r:id="rId17"/>
            </p:custDataLst>
          </p:nvPr>
        </p:nvSpPr>
        <p:spPr bwMode="auto">
          <a:xfrm>
            <a:off x="6167438" y="1500188"/>
            <a:ext cx="14398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a:solidFill>
                  <a:srgbClr val="FF0000"/>
                </a:solidFill>
              </a:rPr>
              <a:t>disabled</a:t>
            </a:r>
            <a:endParaRPr lang="zh-CN" altLang="en-US" sz="2800" b="1">
              <a:solidFill>
                <a:srgbClr val="FF0000"/>
              </a:solidFill>
            </a:endParaRPr>
          </a:p>
        </p:txBody>
      </p:sp>
      <p:sp>
        <p:nvSpPr>
          <p:cNvPr id="28" name="TextBox 27"/>
          <p:cNvSpPr txBox="1">
            <a:spLocks noChangeArrowheads="1"/>
          </p:cNvSpPr>
          <p:nvPr>
            <p:custDataLst>
              <p:tags r:id="rId18"/>
            </p:custDataLst>
          </p:nvPr>
        </p:nvSpPr>
        <p:spPr bwMode="auto">
          <a:xfrm>
            <a:off x="7024688" y="2071688"/>
            <a:ext cx="17494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a:solidFill>
                  <a:srgbClr val="FF0000"/>
                </a:solidFill>
              </a:rPr>
              <a:t>difficulties</a:t>
            </a:r>
            <a:endParaRPr lang="zh-CN" altLang="en-US" sz="2800" b="1">
              <a:solidFill>
                <a:srgbClr val="FF0000"/>
              </a:solidFill>
            </a:endParaRPr>
          </a:p>
        </p:txBody>
      </p:sp>
      <p:sp>
        <p:nvSpPr>
          <p:cNvPr id="29" name="TextBox 28"/>
          <p:cNvSpPr txBox="1">
            <a:spLocks noChangeArrowheads="1"/>
          </p:cNvSpPr>
          <p:nvPr>
            <p:custDataLst>
              <p:tags r:id="rId19"/>
            </p:custDataLst>
          </p:nvPr>
        </p:nvSpPr>
        <p:spPr bwMode="auto">
          <a:xfrm>
            <a:off x="6310313" y="2786063"/>
            <a:ext cx="7000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a:solidFill>
                  <a:srgbClr val="FF0000"/>
                </a:solidFill>
              </a:rPr>
              <a:t>use</a:t>
            </a:r>
            <a:endParaRPr lang="zh-CN" altLang="en-US" sz="2800" b="1">
              <a:solidFill>
                <a:srgbClr val="FF0000"/>
              </a:solidFill>
            </a:endParaRPr>
          </a:p>
        </p:txBody>
      </p:sp>
      <p:sp>
        <p:nvSpPr>
          <p:cNvPr id="30" name="TextBox 29"/>
          <p:cNvSpPr txBox="1">
            <a:spLocks noChangeArrowheads="1"/>
          </p:cNvSpPr>
          <p:nvPr>
            <p:custDataLst>
              <p:tags r:id="rId20"/>
            </p:custDataLst>
          </p:nvPr>
        </p:nvSpPr>
        <p:spPr bwMode="auto">
          <a:xfrm>
            <a:off x="8667750" y="2714625"/>
            <a:ext cx="5048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a:solidFill>
                  <a:srgbClr val="FF0000"/>
                </a:solidFill>
              </a:rPr>
              <a:t>or</a:t>
            </a:r>
            <a:endParaRPr lang="zh-CN" altLang="en-US" sz="2800" b="1">
              <a:solidFill>
                <a:srgbClr val="FF0000"/>
              </a:solidFill>
            </a:endParaRPr>
          </a:p>
        </p:txBody>
      </p:sp>
      <p:sp>
        <p:nvSpPr>
          <p:cNvPr id="31" name="TextBox 30"/>
          <p:cNvSpPr txBox="1">
            <a:spLocks noChangeArrowheads="1"/>
          </p:cNvSpPr>
          <p:nvPr>
            <p:custDataLst>
              <p:tags r:id="rId21"/>
            </p:custDataLst>
          </p:nvPr>
        </p:nvSpPr>
        <p:spPr bwMode="auto">
          <a:xfrm>
            <a:off x="6381750" y="3571875"/>
            <a:ext cx="13938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a:solidFill>
                  <a:srgbClr val="FF0000"/>
                </a:solidFill>
              </a:rPr>
              <a:t>opening</a:t>
            </a:r>
            <a:endParaRPr lang="zh-CN" altLang="en-US" sz="2800" b="1">
              <a:solidFill>
                <a:srgbClr val="FF0000"/>
              </a:solidFill>
            </a:endParaRPr>
          </a:p>
        </p:txBody>
      </p:sp>
      <p:sp>
        <p:nvSpPr>
          <p:cNvPr id="32" name="TextBox 31"/>
          <p:cNvSpPr txBox="1">
            <a:spLocks noChangeArrowheads="1"/>
          </p:cNvSpPr>
          <p:nvPr>
            <p:custDataLst>
              <p:tags r:id="rId22"/>
            </p:custDataLst>
          </p:nvPr>
        </p:nvSpPr>
        <p:spPr bwMode="auto">
          <a:xfrm>
            <a:off x="4921568" y="4095750"/>
            <a:ext cx="13890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a:solidFill>
                  <a:srgbClr val="FF0000"/>
                </a:solidFill>
              </a:rPr>
              <a:t>carrying</a:t>
            </a:r>
            <a:endParaRPr lang="zh-CN" altLang="en-US" sz="2800" b="1">
              <a:solidFill>
                <a:srgbClr val="FF0000"/>
              </a:solidFill>
            </a:endParaRPr>
          </a:p>
        </p:txBody>
      </p:sp>
      <p:sp>
        <p:nvSpPr>
          <p:cNvPr id="33" name="TextBox 32"/>
          <p:cNvSpPr txBox="1">
            <a:spLocks noChangeArrowheads="1"/>
          </p:cNvSpPr>
          <p:nvPr>
            <p:custDataLst>
              <p:tags r:id="rId23"/>
            </p:custDataLst>
          </p:nvPr>
        </p:nvSpPr>
        <p:spPr bwMode="auto">
          <a:xfrm>
            <a:off x="9167813" y="5786438"/>
            <a:ext cx="12493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a:solidFill>
                  <a:srgbClr val="FF0000"/>
                </a:solidFill>
              </a:rPr>
              <a:t>excited</a:t>
            </a:r>
            <a:endParaRPr lang="zh-CN" altLang="en-US" sz="2800" b="1">
              <a:solidFill>
                <a:srgbClr val="FF0000"/>
              </a:solidFill>
            </a:endParaRPr>
          </a:p>
        </p:txBody>
      </p:sp>
      <p:sp>
        <p:nvSpPr>
          <p:cNvPr id="90136" name="AutoShape 9"/>
          <p:cNvSpPr>
            <a:spLocks noChangeArrowheads="1"/>
          </p:cNvSpPr>
          <p:nvPr>
            <p:custDataLst>
              <p:tags r:id="rId24"/>
            </p:custDataLst>
          </p:nvPr>
        </p:nvSpPr>
        <p:spPr bwMode="auto">
          <a:xfrm>
            <a:off x="3595688" y="5857875"/>
            <a:ext cx="1189037" cy="576263"/>
          </a:xfrm>
          <a:prstGeom prst="homePlate">
            <a:avLst>
              <a:gd name="adj" fmla="val 68769"/>
            </a:avLst>
          </a:prstGeom>
          <a:solidFill>
            <a:schemeClr val="bg1"/>
          </a:solidFill>
          <a:ln w="25400">
            <a:solidFill>
              <a:schemeClr val="tx1"/>
            </a:solidFill>
            <a:miter lim="800000"/>
          </a:ln>
        </p:spPr>
        <p:txBody>
          <a:bodyPr wrap="none" lIns="67627" tIns="35242" rIns="67627" bIns="35242"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500">
                <a:latin typeface="Arial Black" panose="020B0A04020102020204" pitchFamily="34" charset="0"/>
              </a:rPr>
              <a:t>6</a:t>
            </a:r>
            <a:endParaRPr lang="zh-CN" altLang="en-US" sz="1500">
              <a:latin typeface="Arial Black" panose="020B0A04020102020204" pitchFamily="34" charset="0"/>
            </a:endParaRPr>
          </a:p>
        </p:txBody>
      </p:sp>
      <p:sp>
        <p:nvSpPr>
          <p:cNvPr id="35" name="文本框 2"/>
          <p:cNvSpPr txBox="1"/>
          <p:nvPr>
            <p:custDataLst>
              <p:tags r:id="rId25"/>
            </p:custDataLst>
          </p:nvPr>
        </p:nvSpPr>
        <p:spPr>
          <a:xfrm>
            <a:off x="4738678" y="4619636"/>
            <a:ext cx="5881610" cy="1040285"/>
          </a:xfrm>
          <a:prstGeom prst="rect">
            <a:avLst/>
          </a:prstGeom>
          <a:noFill/>
        </p:spPr>
        <p:txBody>
          <a:bodyPr wrap="none">
            <a:spAutoFit/>
            <a:scene3d>
              <a:camera prst="orthographicFront"/>
              <a:lightRig rig="soft" dir="t">
                <a:rot lat="0" lon="0" rev="15600000"/>
              </a:lightRig>
            </a:scene3d>
            <a:sp3d extrusionH="57150" prstMaterial="softEdge">
              <a:bevelT w="25400" h="38100"/>
            </a:sp3d>
          </a:bodyPr>
          <a:lstStyle/>
          <a:p>
            <a:pPr eaLnBrk="1" fontAlgn="auto" hangingPunct="1">
              <a:lnSpc>
                <a:spcPct val="110000"/>
              </a:lnSpc>
              <a:buFont typeface="Arial" panose="020B0604020202020204" pitchFamily="34" charset="0"/>
              <a:buNone/>
              <a:defRPr/>
            </a:pPr>
            <a:r>
              <a:rPr lang="en-US" altLang="zh-CN" sz="2800" b="1" noProof="1">
                <a:latin typeface="Times New Roman" panose="02020603050405020304" pitchFamily="18" charset="0"/>
                <a:ea typeface="+mn-ea"/>
                <a:sym typeface="+mn-ea"/>
              </a:rPr>
              <a:t>Luckily, A friend of ____ helped ____</a:t>
            </a:r>
          </a:p>
          <a:p>
            <a:pPr eaLnBrk="1" fontAlgn="auto" hangingPunct="1">
              <a:lnSpc>
                <a:spcPct val="110000"/>
              </a:lnSpc>
              <a:buFont typeface="Arial" panose="020B0604020202020204" pitchFamily="34" charset="0"/>
              <a:buNone/>
              <a:defRPr/>
            </a:pPr>
            <a:r>
              <a:rPr lang="en-US" altLang="zh-CN" sz="2800" b="1" noProof="1">
                <a:latin typeface="Times New Roman" panose="02020603050405020304" pitchFamily="18" charset="0"/>
                <a:ea typeface="+mn-ea"/>
                <a:sym typeface="+mn-ea"/>
              </a:rPr>
              <a:t>out. So he </a:t>
            </a:r>
            <a:r>
              <a:rPr lang="en-US" altLang="zh-CN" sz="2800" b="1" noProof="1">
                <a:latin typeface="Times New Roman" panose="02020603050405020304" pitchFamily="18" charset="0"/>
                <a:sym typeface="+mn-ea"/>
              </a:rPr>
              <a:t>got a special ________ dog.</a:t>
            </a:r>
          </a:p>
        </p:txBody>
      </p:sp>
      <p:sp>
        <p:nvSpPr>
          <p:cNvPr id="37" name="TextBox 36"/>
          <p:cNvSpPr txBox="1">
            <a:spLocks noChangeArrowheads="1"/>
          </p:cNvSpPr>
          <p:nvPr>
            <p:custDataLst>
              <p:tags r:id="rId26"/>
            </p:custDataLst>
          </p:nvPr>
        </p:nvSpPr>
        <p:spPr bwMode="auto">
          <a:xfrm>
            <a:off x="7845743" y="4619308"/>
            <a:ext cx="6080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a:solidFill>
                  <a:srgbClr val="FF0000"/>
                </a:solidFill>
              </a:rPr>
              <a:t>his</a:t>
            </a:r>
            <a:endParaRPr lang="zh-CN" altLang="en-US" sz="2800" b="1">
              <a:solidFill>
                <a:srgbClr val="FF0000"/>
              </a:solidFill>
            </a:endParaRPr>
          </a:p>
        </p:txBody>
      </p:sp>
      <p:sp>
        <p:nvSpPr>
          <p:cNvPr id="38" name="TextBox 37"/>
          <p:cNvSpPr txBox="1">
            <a:spLocks noChangeArrowheads="1"/>
          </p:cNvSpPr>
          <p:nvPr>
            <p:custDataLst>
              <p:tags r:id="rId27"/>
            </p:custDataLst>
          </p:nvPr>
        </p:nvSpPr>
        <p:spPr bwMode="auto">
          <a:xfrm>
            <a:off x="9641523" y="461930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a:solidFill>
                  <a:srgbClr val="FF0000"/>
                </a:solidFill>
              </a:rPr>
              <a:t> him</a:t>
            </a:r>
            <a:endParaRPr lang="zh-CN" altLang="en-US" sz="2800" b="1">
              <a:solidFill>
                <a:srgbClr val="FF0000"/>
              </a:solidFill>
            </a:endParaRPr>
          </a:p>
        </p:txBody>
      </p:sp>
      <p:sp>
        <p:nvSpPr>
          <p:cNvPr id="36" name="TextBox 35"/>
          <p:cNvSpPr txBox="1">
            <a:spLocks noChangeArrowheads="1"/>
          </p:cNvSpPr>
          <p:nvPr>
            <p:custDataLst>
              <p:tags r:id="rId28"/>
            </p:custDataLst>
          </p:nvPr>
        </p:nvSpPr>
        <p:spPr bwMode="auto">
          <a:xfrm>
            <a:off x="8453438" y="5135880"/>
            <a:ext cx="13430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a:solidFill>
                  <a:srgbClr val="FF0000"/>
                </a:solidFill>
              </a:rPr>
              <a:t> trained</a:t>
            </a:r>
            <a:endParaRPr lang="zh-CN" altLang="en-US" sz="2800" b="1">
              <a:solidFill>
                <a:srgbClr val="FF0000"/>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linds(horizontal)">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blinds(horizontal)">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blinds(horizontal)">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blinds(horizontal)">
                                      <p:cBhvr>
                                        <p:cTn id="27" dur="500"/>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blinds(horizontal)">
                                      <p:cBhvr>
                                        <p:cTn id="32" dur="5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blinds(horizontal)">
                                      <p:cBhvr>
                                        <p:cTn id="37" dur="500"/>
                                        <p:tgtEl>
                                          <p:spTgt spid="3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blinds(horizontal)">
                                      <p:cBhvr>
                                        <p:cTn id="42" dur="500"/>
                                        <p:tgtEl>
                                          <p:spTgt spid="3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blinds(horizontal)">
                                      <p:cBhvr>
                                        <p:cTn id="47" dur="500"/>
                                        <p:tgtEl>
                                          <p:spTgt spid="36"/>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blinds(horizontal)">
                                      <p:cBhvr>
                                        <p:cTn id="52" dur="500"/>
                                        <p:tgtEl>
                                          <p:spTgt spid="33"/>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27"/>
                                        </p:tgtEl>
                                        <p:attrNameLst>
                                          <p:attrName>ppt_x</p:attrName>
                                        </p:attrNameLst>
                                      </p:cBhvr>
                                      <p:tavLst>
                                        <p:tav tm="0">
                                          <p:val>
                                            <p:strVal val="ppt_x"/>
                                          </p:val>
                                        </p:tav>
                                        <p:tav tm="100000">
                                          <p:val>
                                            <p:strVal val="ppt_x"/>
                                          </p:val>
                                        </p:tav>
                                      </p:tavLst>
                                    </p:anim>
                                    <p:anim calcmode="lin" valueType="num">
                                      <p:cBhvr additive="base">
                                        <p:cTn id="57" dur="500"/>
                                        <p:tgtEl>
                                          <p:spTgt spid="27"/>
                                        </p:tgtEl>
                                        <p:attrNameLst>
                                          <p:attrName>ppt_y</p:attrName>
                                        </p:attrNameLst>
                                      </p:cBhvr>
                                      <p:tavLst>
                                        <p:tav tm="0">
                                          <p:val>
                                            <p:strVal val="ppt_y"/>
                                          </p:val>
                                        </p:tav>
                                        <p:tav tm="100000">
                                          <p:val>
                                            <p:strVal val="1+ppt_h/2"/>
                                          </p:val>
                                        </p:tav>
                                      </p:tavLst>
                                    </p:anim>
                                    <p:set>
                                      <p:cBhvr>
                                        <p:cTn id="58" dur="1" fill="hold">
                                          <p:stCondLst>
                                            <p:cond delay="499"/>
                                          </p:stCondLst>
                                        </p:cTn>
                                        <p:tgtEl>
                                          <p:spTgt spid="27"/>
                                        </p:tgtEl>
                                        <p:attrNameLst>
                                          <p:attrName>style.visibility</p:attrName>
                                        </p:attrNameLst>
                                      </p:cBhvr>
                                      <p:to>
                                        <p:strVal val="hidden"/>
                                      </p:to>
                                    </p:set>
                                  </p:childTnLst>
                                </p:cTn>
                              </p:par>
                              <p:par>
                                <p:cTn id="59" presetID="2" presetClass="exit" presetSubtype="4" fill="hold" grpId="1" nodeType="withEffect">
                                  <p:stCondLst>
                                    <p:cond delay="0"/>
                                  </p:stCondLst>
                                  <p:childTnLst>
                                    <p:anim calcmode="lin" valueType="num">
                                      <p:cBhvr additive="base">
                                        <p:cTn id="60" dur="500"/>
                                        <p:tgtEl>
                                          <p:spTgt spid="28"/>
                                        </p:tgtEl>
                                        <p:attrNameLst>
                                          <p:attrName>ppt_x</p:attrName>
                                        </p:attrNameLst>
                                      </p:cBhvr>
                                      <p:tavLst>
                                        <p:tav tm="0">
                                          <p:val>
                                            <p:strVal val="ppt_x"/>
                                          </p:val>
                                        </p:tav>
                                        <p:tav tm="100000">
                                          <p:val>
                                            <p:strVal val="ppt_x"/>
                                          </p:val>
                                        </p:tav>
                                      </p:tavLst>
                                    </p:anim>
                                    <p:anim calcmode="lin" valueType="num">
                                      <p:cBhvr additive="base">
                                        <p:cTn id="61" dur="500"/>
                                        <p:tgtEl>
                                          <p:spTgt spid="28"/>
                                        </p:tgtEl>
                                        <p:attrNameLst>
                                          <p:attrName>ppt_y</p:attrName>
                                        </p:attrNameLst>
                                      </p:cBhvr>
                                      <p:tavLst>
                                        <p:tav tm="0">
                                          <p:val>
                                            <p:strVal val="ppt_y"/>
                                          </p:val>
                                        </p:tav>
                                        <p:tav tm="100000">
                                          <p:val>
                                            <p:strVal val="1+ppt_h/2"/>
                                          </p:val>
                                        </p:tav>
                                      </p:tavLst>
                                    </p:anim>
                                    <p:set>
                                      <p:cBhvr>
                                        <p:cTn id="62" dur="1" fill="hold">
                                          <p:stCondLst>
                                            <p:cond delay="499"/>
                                          </p:stCondLst>
                                        </p:cTn>
                                        <p:tgtEl>
                                          <p:spTgt spid="28"/>
                                        </p:tgtEl>
                                        <p:attrNameLst>
                                          <p:attrName>style.visibility</p:attrName>
                                        </p:attrNameLst>
                                      </p:cBhvr>
                                      <p:to>
                                        <p:strVal val="hidden"/>
                                      </p:to>
                                    </p:set>
                                  </p:childTnLst>
                                </p:cTn>
                              </p:par>
                              <p:par>
                                <p:cTn id="63" presetID="2" presetClass="exit" presetSubtype="4" fill="hold" grpId="1" nodeType="withEffect">
                                  <p:stCondLst>
                                    <p:cond delay="0"/>
                                  </p:stCondLst>
                                  <p:childTnLst>
                                    <p:anim calcmode="lin" valueType="num">
                                      <p:cBhvr additive="base">
                                        <p:cTn id="64" dur="500"/>
                                        <p:tgtEl>
                                          <p:spTgt spid="29"/>
                                        </p:tgtEl>
                                        <p:attrNameLst>
                                          <p:attrName>ppt_x</p:attrName>
                                        </p:attrNameLst>
                                      </p:cBhvr>
                                      <p:tavLst>
                                        <p:tav tm="0">
                                          <p:val>
                                            <p:strVal val="ppt_x"/>
                                          </p:val>
                                        </p:tav>
                                        <p:tav tm="100000">
                                          <p:val>
                                            <p:strVal val="ppt_x"/>
                                          </p:val>
                                        </p:tav>
                                      </p:tavLst>
                                    </p:anim>
                                    <p:anim calcmode="lin" valueType="num">
                                      <p:cBhvr additive="base">
                                        <p:cTn id="65" dur="500"/>
                                        <p:tgtEl>
                                          <p:spTgt spid="29"/>
                                        </p:tgtEl>
                                        <p:attrNameLst>
                                          <p:attrName>ppt_y</p:attrName>
                                        </p:attrNameLst>
                                      </p:cBhvr>
                                      <p:tavLst>
                                        <p:tav tm="0">
                                          <p:val>
                                            <p:strVal val="ppt_y"/>
                                          </p:val>
                                        </p:tav>
                                        <p:tav tm="100000">
                                          <p:val>
                                            <p:strVal val="1+ppt_h/2"/>
                                          </p:val>
                                        </p:tav>
                                      </p:tavLst>
                                    </p:anim>
                                    <p:set>
                                      <p:cBhvr>
                                        <p:cTn id="66" dur="1" fill="hold">
                                          <p:stCondLst>
                                            <p:cond delay="499"/>
                                          </p:stCondLst>
                                        </p:cTn>
                                        <p:tgtEl>
                                          <p:spTgt spid="29"/>
                                        </p:tgtEl>
                                        <p:attrNameLst>
                                          <p:attrName>style.visibility</p:attrName>
                                        </p:attrNameLst>
                                      </p:cBhvr>
                                      <p:to>
                                        <p:strVal val="hidden"/>
                                      </p:to>
                                    </p:set>
                                  </p:childTnLst>
                                </p:cTn>
                              </p:par>
                              <p:par>
                                <p:cTn id="67" presetID="2" presetClass="exit" presetSubtype="4" fill="hold" grpId="1" nodeType="withEffect">
                                  <p:stCondLst>
                                    <p:cond delay="0"/>
                                  </p:stCondLst>
                                  <p:childTnLst>
                                    <p:anim calcmode="lin" valueType="num">
                                      <p:cBhvr additive="base">
                                        <p:cTn id="68" dur="500"/>
                                        <p:tgtEl>
                                          <p:spTgt spid="30"/>
                                        </p:tgtEl>
                                        <p:attrNameLst>
                                          <p:attrName>ppt_x</p:attrName>
                                        </p:attrNameLst>
                                      </p:cBhvr>
                                      <p:tavLst>
                                        <p:tav tm="0">
                                          <p:val>
                                            <p:strVal val="ppt_x"/>
                                          </p:val>
                                        </p:tav>
                                        <p:tav tm="100000">
                                          <p:val>
                                            <p:strVal val="ppt_x"/>
                                          </p:val>
                                        </p:tav>
                                      </p:tavLst>
                                    </p:anim>
                                    <p:anim calcmode="lin" valueType="num">
                                      <p:cBhvr additive="base">
                                        <p:cTn id="69" dur="500"/>
                                        <p:tgtEl>
                                          <p:spTgt spid="30"/>
                                        </p:tgtEl>
                                        <p:attrNameLst>
                                          <p:attrName>ppt_y</p:attrName>
                                        </p:attrNameLst>
                                      </p:cBhvr>
                                      <p:tavLst>
                                        <p:tav tm="0">
                                          <p:val>
                                            <p:strVal val="ppt_y"/>
                                          </p:val>
                                        </p:tav>
                                        <p:tav tm="100000">
                                          <p:val>
                                            <p:strVal val="1+ppt_h/2"/>
                                          </p:val>
                                        </p:tav>
                                      </p:tavLst>
                                    </p:anim>
                                    <p:set>
                                      <p:cBhvr>
                                        <p:cTn id="70" dur="1" fill="hold">
                                          <p:stCondLst>
                                            <p:cond delay="499"/>
                                          </p:stCondLst>
                                        </p:cTn>
                                        <p:tgtEl>
                                          <p:spTgt spid="30"/>
                                        </p:tgtEl>
                                        <p:attrNameLst>
                                          <p:attrName>style.visibility</p:attrName>
                                        </p:attrNameLst>
                                      </p:cBhvr>
                                      <p:to>
                                        <p:strVal val="hidden"/>
                                      </p:to>
                                    </p:set>
                                  </p:childTnLst>
                                </p:cTn>
                              </p:par>
                              <p:par>
                                <p:cTn id="71" presetID="2" presetClass="exit" presetSubtype="4" fill="hold" grpId="1" nodeType="withEffect">
                                  <p:stCondLst>
                                    <p:cond delay="0"/>
                                  </p:stCondLst>
                                  <p:childTnLst>
                                    <p:anim calcmode="lin" valueType="num">
                                      <p:cBhvr additive="base">
                                        <p:cTn id="72" dur="500"/>
                                        <p:tgtEl>
                                          <p:spTgt spid="31"/>
                                        </p:tgtEl>
                                        <p:attrNameLst>
                                          <p:attrName>ppt_x</p:attrName>
                                        </p:attrNameLst>
                                      </p:cBhvr>
                                      <p:tavLst>
                                        <p:tav tm="0">
                                          <p:val>
                                            <p:strVal val="ppt_x"/>
                                          </p:val>
                                        </p:tav>
                                        <p:tav tm="100000">
                                          <p:val>
                                            <p:strVal val="ppt_x"/>
                                          </p:val>
                                        </p:tav>
                                      </p:tavLst>
                                    </p:anim>
                                    <p:anim calcmode="lin" valueType="num">
                                      <p:cBhvr additive="base">
                                        <p:cTn id="73" dur="500"/>
                                        <p:tgtEl>
                                          <p:spTgt spid="31"/>
                                        </p:tgtEl>
                                        <p:attrNameLst>
                                          <p:attrName>ppt_y</p:attrName>
                                        </p:attrNameLst>
                                      </p:cBhvr>
                                      <p:tavLst>
                                        <p:tav tm="0">
                                          <p:val>
                                            <p:strVal val="ppt_y"/>
                                          </p:val>
                                        </p:tav>
                                        <p:tav tm="100000">
                                          <p:val>
                                            <p:strVal val="1+ppt_h/2"/>
                                          </p:val>
                                        </p:tav>
                                      </p:tavLst>
                                    </p:anim>
                                    <p:set>
                                      <p:cBhvr>
                                        <p:cTn id="74" dur="1" fill="hold">
                                          <p:stCondLst>
                                            <p:cond delay="499"/>
                                          </p:stCondLst>
                                        </p:cTn>
                                        <p:tgtEl>
                                          <p:spTgt spid="31"/>
                                        </p:tgtEl>
                                        <p:attrNameLst>
                                          <p:attrName>style.visibility</p:attrName>
                                        </p:attrNameLst>
                                      </p:cBhvr>
                                      <p:to>
                                        <p:strVal val="hidden"/>
                                      </p:to>
                                    </p:set>
                                  </p:childTnLst>
                                </p:cTn>
                              </p:par>
                              <p:par>
                                <p:cTn id="75" presetID="2" presetClass="exit" presetSubtype="4" fill="hold" grpId="1" nodeType="withEffect">
                                  <p:stCondLst>
                                    <p:cond delay="0"/>
                                  </p:stCondLst>
                                  <p:childTnLst>
                                    <p:anim calcmode="lin" valueType="num">
                                      <p:cBhvr additive="base">
                                        <p:cTn id="76" dur="500"/>
                                        <p:tgtEl>
                                          <p:spTgt spid="32"/>
                                        </p:tgtEl>
                                        <p:attrNameLst>
                                          <p:attrName>ppt_x</p:attrName>
                                        </p:attrNameLst>
                                      </p:cBhvr>
                                      <p:tavLst>
                                        <p:tav tm="0">
                                          <p:val>
                                            <p:strVal val="ppt_x"/>
                                          </p:val>
                                        </p:tav>
                                        <p:tav tm="100000">
                                          <p:val>
                                            <p:strVal val="ppt_x"/>
                                          </p:val>
                                        </p:tav>
                                      </p:tavLst>
                                    </p:anim>
                                    <p:anim calcmode="lin" valueType="num">
                                      <p:cBhvr additive="base">
                                        <p:cTn id="77" dur="500"/>
                                        <p:tgtEl>
                                          <p:spTgt spid="32"/>
                                        </p:tgtEl>
                                        <p:attrNameLst>
                                          <p:attrName>ppt_y</p:attrName>
                                        </p:attrNameLst>
                                      </p:cBhvr>
                                      <p:tavLst>
                                        <p:tav tm="0">
                                          <p:val>
                                            <p:strVal val="ppt_y"/>
                                          </p:val>
                                        </p:tav>
                                        <p:tav tm="100000">
                                          <p:val>
                                            <p:strVal val="1+ppt_h/2"/>
                                          </p:val>
                                        </p:tav>
                                      </p:tavLst>
                                    </p:anim>
                                    <p:set>
                                      <p:cBhvr>
                                        <p:cTn id="78" dur="1" fill="hold">
                                          <p:stCondLst>
                                            <p:cond delay="499"/>
                                          </p:stCondLst>
                                        </p:cTn>
                                        <p:tgtEl>
                                          <p:spTgt spid="32"/>
                                        </p:tgtEl>
                                        <p:attrNameLst>
                                          <p:attrName>style.visibility</p:attrName>
                                        </p:attrNameLst>
                                      </p:cBhvr>
                                      <p:to>
                                        <p:strVal val="hidden"/>
                                      </p:to>
                                    </p:set>
                                  </p:childTnLst>
                                </p:cTn>
                              </p:par>
                              <p:par>
                                <p:cTn id="79" presetID="2" presetClass="exit" presetSubtype="4" fill="hold" grpId="1" nodeType="withEffect">
                                  <p:stCondLst>
                                    <p:cond delay="0"/>
                                  </p:stCondLst>
                                  <p:childTnLst>
                                    <p:anim calcmode="lin" valueType="num">
                                      <p:cBhvr additive="base">
                                        <p:cTn id="80" dur="500"/>
                                        <p:tgtEl>
                                          <p:spTgt spid="37"/>
                                        </p:tgtEl>
                                        <p:attrNameLst>
                                          <p:attrName>ppt_x</p:attrName>
                                        </p:attrNameLst>
                                      </p:cBhvr>
                                      <p:tavLst>
                                        <p:tav tm="0">
                                          <p:val>
                                            <p:strVal val="ppt_x"/>
                                          </p:val>
                                        </p:tav>
                                        <p:tav tm="100000">
                                          <p:val>
                                            <p:strVal val="ppt_x"/>
                                          </p:val>
                                        </p:tav>
                                      </p:tavLst>
                                    </p:anim>
                                    <p:anim calcmode="lin" valueType="num">
                                      <p:cBhvr additive="base">
                                        <p:cTn id="81" dur="500"/>
                                        <p:tgtEl>
                                          <p:spTgt spid="37"/>
                                        </p:tgtEl>
                                        <p:attrNameLst>
                                          <p:attrName>ppt_y</p:attrName>
                                        </p:attrNameLst>
                                      </p:cBhvr>
                                      <p:tavLst>
                                        <p:tav tm="0">
                                          <p:val>
                                            <p:strVal val="ppt_y"/>
                                          </p:val>
                                        </p:tav>
                                        <p:tav tm="100000">
                                          <p:val>
                                            <p:strVal val="1+ppt_h/2"/>
                                          </p:val>
                                        </p:tav>
                                      </p:tavLst>
                                    </p:anim>
                                    <p:set>
                                      <p:cBhvr>
                                        <p:cTn id="82" dur="1" fill="hold">
                                          <p:stCondLst>
                                            <p:cond delay="499"/>
                                          </p:stCondLst>
                                        </p:cTn>
                                        <p:tgtEl>
                                          <p:spTgt spid="37"/>
                                        </p:tgtEl>
                                        <p:attrNameLst>
                                          <p:attrName>style.visibility</p:attrName>
                                        </p:attrNameLst>
                                      </p:cBhvr>
                                      <p:to>
                                        <p:strVal val="hidden"/>
                                      </p:to>
                                    </p:set>
                                  </p:childTnLst>
                                </p:cTn>
                              </p:par>
                              <p:par>
                                <p:cTn id="83" presetID="2" presetClass="exit" presetSubtype="4" fill="hold" grpId="1" nodeType="withEffect">
                                  <p:stCondLst>
                                    <p:cond delay="0"/>
                                  </p:stCondLst>
                                  <p:childTnLst>
                                    <p:anim calcmode="lin" valueType="num">
                                      <p:cBhvr additive="base">
                                        <p:cTn id="84" dur="500"/>
                                        <p:tgtEl>
                                          <p:spTgt spid="38"/>
                                        </p:tgtEl>
                                        <p:attrNameLst>
                                          <p:attrName>ppt_x</p:attrName>
                                        </p:attrNameLst>
                                      </p:cBhvr>
                                      <p:tavLst>
                                        <p:tav tm="0">
                                          <p:val>
                                            <p:strVal val="ppt_x"/>
                                          </p:val>
                                        </p:tav>
                                        <p:tav tm="100000">
                                          <p:val>
                                            <p:strVal val="ppt_x"/>
                                          </p:val>
                                        </p:tav>
                                      </p:tavLst>
                                    </p:anim>
                                    <p:anim calcmode="lin" valueType="num">
                                      <p:cBhvr additive="base">
                                        <p:cTn id="85" dur="500"/>
                                        <p:tgtEl>
                                          <p:spTgt spid="38"/>
                                        </p:tgtEl>
                                        <p:attrNameLst>
                                          <p:attrName>ppt_y</p:attrName>
                                        </p:attrNameLst>
                                      </p:cBhvr>
                                      <p:tavLst>
                                        <p:tav tm="0">
                                          <p:val>
                                            <p:strVal val="ppt_y"/>
                                          </p:val>
                                        </p:tav>
                                        <p:tav tm="100000">
                                          <p:val>
                                            <p:strVal val="1+ppt_h/2"/>
                                          </p:val>
                                        </p:tav>
                                      </p:tavLst>
                                    </p:anim>
                                    <p:set>
                                      <p:cBhvr>
                                        <p:cTn id="86" dur="1" fill="hold">
                                          <p:stCondLst>
                                            <p:cond delay="499"/>
                                          </p:stCondLst>
                                        </p:cTn>
                                        <p:tgtEl>
                                          <p:spTgt spid="38"/>
                                        </p:tgtEl>
                                        <p:attrNameLst>
                                          <p:attrName>style.visibility</p:attrName>
                                        </p:attrNameLst>
                                      </p:cBhvr>
                                      <p:to>
                                        <p:strVal val="hidden"/>
                                      </p:to>
                                    </p:set>
                                  </p:childTnLst>
                                </p:cTn>
                              </p:par>
                              <p:par>
                                <p:cTn id="87" presetID="2" presetClass="exit" presetSubtype="4" fill="hold" grpId="1" nodeType="withEffect">
                                  <p:stCondLst>
                                    <p:cond delay="0"/>
                                  </p:stCondLst>
                                  <p:childTnLst>
                                    <p:anim calcmode="lin" valueType="num">
                                      <p:cBhvr additive="base">
                                        <p:cTn id="88" dur="500"/>
                                        <p:tgtEl>
                                          <p:spTgt spid="36"/>
                                        </p:tgtEl>
                                        <p:attrNameLst>
                                          <p:attrName>ppt_x</p:attrName>
                                        </p:attrNameLst>
                                      </p:cBhvr>
                                      <p:tavLst>
                                        <p:tav tm="0">
                                          <p:val>
                                            <p:strVal val="ppt_x"/>
                                          </p:val>
                                        </p:tav>
                                        <p:tav tm="100000">
                                          <p:val>
                                            <p:strVal val="ppt_x"/>
                                          </p:val>
                                        </p:tav>
                                      </p:tavLst>
                                    </p:anim>
                                    <p:anim calcmode="lin" valueType="num">
                                      <p:cBhvr additive="base">
                                        <p:cTn id="89" dur="500"/>
                                        <p:tgtEl>
                                          <p:spTgt spid="36"/>
                                        </p:tgtEl>
                                        <p:attrNameLst>
                                          <p:attrName>ppt_y</p:attrName>
                                        </p:attrNameLst>
                                      </p:cBhvr>
                                      <p:tavLst>
                                        <p:tav tm="0">
                                          <p:val>
                                            <p:strVal val="ppt_y"/>
                                          </p:val>
                                        </p:tav>
                                        <p:tav tm="100000">
                                          <p:val>
                                            <p:strVal val="1+ppt_h/2"/>
                                          </p:val>
                                        </p:tav>
                                      </p:tavLst>
                                    </p:anim>
                                    <p:set>
                                      <p:cBhvr>
                                        <p:cTn id="90" dur="1" fill="hold">
                                          <p:stCondLst>
                                            <p:cond delay="499"/>
                                          </p:stCondLst>
                                        </p:cTn>
                                        <p:tgtEl>
                                          <p:spTgt spid="36"/>
                                        </p:tgtEl>
                                        <p:attrNameLst>
                                          <p:attrName>style.visibility</p:attrName>
                                        </p:attrNameLst>
                                      </p:cBhvr>
                                      <p:to>
                                        <p:strVal val="hidden"/>
                                      </p:to>
                                    </p:set>
                                  </p:childTnLst>
                                </p:cTn>
                              </p:par>
                              <p:par>
                                <p:cTn id="91" presetID="2" presetClass="exit" presetSubtype="4" fill="hold" grpId="1" nodeType="withEffect">
                                  <p:stCondLst>
                                    <p:cond delay="0"/>
                                  </p:stCondLst>
                                  <p:childTnLst>
                                    <p:anim calcmode="lin" valueType="num">
                                      <p:cBhvr additive="base">
                                        <p:cTn id="92" dur="500"/>
                                        <p:tgtEl>
                                          <p:spTgt spid="33"/>
                                        </p:tgtEl>
                                        <p:attrNameLst>
                                          <p:attrName>ppt_x</p:attrName>
                                        </p:attrNameLst>
                                      </p:cBhvr>
                                      <p:tavLst>
                                        <p:tav tm="0">
                                          <p:val>
                                            <p:strVal val="ppt_x"/>
                                          </p:val>
                                        </p:tav>
                                        <p:tav tm="100000">
                                          <p:val>
                                            <p:strVal val="ppt_x"/>
                                          </p:val>
                                        </p:tav>
                                      </p:tavLst>
                                    </p:anim>
                                    <p:anim calcmode="lin" valueType="num">
                                      <p:cBhvr additive="base">
                                        <p:cTn id="93" dur="500"/>
                                        <p:tgtEl>
                                          <p:spTgt spid="33"/>
                                        </p:tgtEl>
                                        <p:attrNameLst>
                                          <p:attrName>ppt_y</p:attrName>
                                        </p:attrNameLst>
                                      </p:cBhvr>
                                      <p:tavLst>
                                        <p:tav tm="0">
                                          <p:val>
                                            <p:strVal val="ppt_y"/>
                                          </p:val>
                                        </p:tav>
                                        <p:tav tm="100000">
                                          <p:val>
                                            <p:strVal val="1+ppt_h/2"/>
                                          </p:val>
                                        </p:tav>
                                      </p:tavLst>
                                    </p:anim>
                                    <p:set>
                                      <p:cBhvr>
                                        <p:cTn id="94" dur="1" fill="hold">
                                          <p:stCondLst>
                                            <p:cond delay="499"/>
                                          </p:stCondLst>
                                        </p:cTn>
                                        <p:tgtEl>
                                          <p:spTgt spid="3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P spid="28" grpId="0"/>
      <p:bldP spid="28" grpId="1"/>
      <p:bldP spid="29" grpId="0"/>
      <p:bldP spid="29" grpId="1"/>
      <p:bldP spid="30" grpId="0"/>
      <p:bldP spid="30" grpId="1"/>
      <p:bldP spid="31" grpId="0"/>
      <p:bldP spid="31" grpId="1"/>
      <p:bldP spid="32" grpId="0"/>
      <p:bldP spid="32" grpId="1"/>
      <p:bldP spid="33" grpId="0"/>
      <p:bldP spid="33" grpId="1"/>
      <p:bldP spid="37" grpId="0"/>
      <p:bldP spid="37" grpId="1"/>
      <p:bldP spid="38" grpId="0"/>
      <p:bldP spid="38" grpId="1"/>
      <p:bldP spid="36" grpId="0"/>
      <p:bldP spid="3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矩形 39937"/>
          <p:cNvSpPr>
            <a:spLocks noChangeArrowheads="1"/>
          </p:cNvSpPr>
          <p:nvPr>
            <p:custDataLst>
              <p:tags r:id="rId2"/>
            </p:custDataLst>
          </p:nvPr>
        </p:nvSpPr>
        <p:spPr bwMode="auto">
          <a:xfrm>
            <a:off x="1039813" y="1990725"/>
            <a:ext cx="10113962" cy="4421188"/>
          </a:xfrm>
          <a:prstGeom prst="rect">
            <a:avLst/>
          </a:prstGeom>
          <a:solidFill>
            <a:schemeClr val="bg1"/>
          </a:solidFill>
          <a:ln w="38100">
            <a:solidFill>
              <a:srgbClr val="008000"/>
            </a:solidFill>
            <a:miter lim="800000"/>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pPr>
            <a:r>
              <a:rPr lang="en-US" altLang="zh-CN" sz="3200" b="1">
                <a:latin typeface="Times New Roman" panose="02020603050405020304" pitchFamily="18" charset="0"/>
              </a:rPr>
              <a:t>       After six months of </a:t>
            </a:r>
            <a:r>
              <a:rPr lang="en-US" altLang="zh-CN" sz="3200" b="1">
                <a:solidFill>
                  <a:srgbClr val="FF0000"/>
                </a:solidFill>
                <a:latin typeface="Times New Roman" panose="02020603050405020304" pitchFamily="18" charset="0"/>
              </a:rPr>
              <a:t>training </a:t>
            </a:r>
            <a:r>
              <a:rPr lang="en-US" altLang="zh-CN" sz="3200" b="1">
                <a:latin typeface="Times New Roman" panose="02020603050405020304" pitchFamily="18" charset="0"/>
              </a:rPr>
              <a:t>with a dog at Animal Helpers, I was able to bring him home. My dog’s name is Lucky — a good name for him because I feel very lucky to have him. You see, I’m only able to have a “dog helper” because of your </a:t>
            </a:r>
            <a:r>
              <a:rPr lang="en-US" altLang="zh-CN" sz="3200" b="1">
                <a:solidFill>
                  <a:srgbClr val="FF0000"/>
                </a:solidFill>
                <a:latin typeface="Times New Roman" panose="02020603050405020304" pitchFamily="18" charset="0"/>
              </a:rPr>
              <a:t>kindness</a:t>
            </a:r>
            <a:r>
              <a:rPr lang="en-US" altLang="zh-CN" sz="3200" b="1">
                <a:latin typeface="Times New Roman" panose="02020603050405020304" pitchFamily="18" charset="0"/>
              </a:rPr>
              <a:t>! Lucky is very clever and understands many English words. He can understand me when I give him orders. For example, I say, “Lucky! Get my book,” and he does it at once.</a:t>
            </a:r>
          </a:p>
        </p:txBody>
      </p:sp>
      <p:sp>
        <p:nvSpPr>
          <p:cNvPr id="65539" name="Text Box 4"/>
          <p:cNvSpPr txBox="1">
            <a:spLocks noChangeArrowheads="1"/>
          </p:cNvSpPr>
          <p:nvPr>
            <p:custDataLst>
              <p:tags r:id="rId3"/>
            </p:custDataLst>
          </p:nvPr>
        </p:nvSpPr>
        <p:spPr bwMode="auto">
          <a:xfrm>
            <a:off x="869882" y="1291315"/>
            <a:ext cx="8061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smtClean="0">
                <a:solidFill>
                  <a:srgbClr val="FF0000"/>
                </a:solidFill>
                <a:latin typeface="Arial Narrow" panose="020B0606020202030204" pitchFamily="34" charset="0"/>
              </a:rPr>
              <a:t>Para. 3</a:t>
            </a:r>
            <a:endParaRPr lang="en-US" altLang="zh-CN" sz="3200" b="1">
              <a:solidFill>
                <a:srgbClr val="FF0000"/>
              </a:solidFill>
              <a:latin typeface="Arial Narrow" panose="020B0606020202030204" pitchFamily="34" charset="0"/>
            </a:endParaRPr>
          </a:p>
        </p:txBody>
      </p:sp>
      <p:sp>
        <p:nvSpPr>
          <p:cNvPr id="7" name="矩形 6"/>
          <p:cNvSpPr/>
          <p:nvPr>
            <p:custDataLst>
              <p:tags r:id="rId4"/>
            </p:custDataLst>
          </p:nvPr>
        </p:nvSpPr>
        <p:spPr>
          <a:xfrm>
            <a:off x="457439" y="118227"/>
            <a:ext cx="7215238" cy="923330"/>
          </a:xfrm>
          <a:prstGeom prst="rect">
            <a:avLst/>
          </a:prstGeom>
          <a:noFill/>
        </p:spPr>
        <p:txBody>
          <a:bodyPr>
            <a:spAutoFit/>
          </a:bodyPr>
          <a:lstStyle/>
          <a:p>
            <a:pPr eaLnBrk="1" hangingPunct="1">
              <a:buFont typeface="Arial" panose="020B0604020202020204" pitchFamily="34" charset="0"/>
              <a:buNone/>
              <a:defRPr/>
            </a:pPr>
            <a:r>
              <a:rPr lang="en-US" altLang="zh-CN"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While-reading</a:t>
            </a:r>
            <a:endParaRPr lang="zh-CN" altLang="en-US"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8" name="圆角矩形 7"/>
          <p:cNvSpPr/>
          <p:nvPr>
            <p:custDataLst>
              <p:tags r:id="rId5"/>
            </p:custDataLst>
          </p:nvPr>
        </p:nvSpPr>
        <p:spPr>
          <a:xfrm>
            <a:off x="4784635" y="269303"/>
            <a:ext cx="3858742" cy="6429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buFont typeface="Arial" panose="020B0604020202020204" pitchFamily="34" charset="0"/>
              <a:buNone/>
              <a:defRPr/>
            </a:pPr>
            <a:r>
              <a:rPr lang="en-US" altLang="zh-CN" sz="4000" b="1" smtClean="0">
                <a:solidFill>
                  <a:srgbClr val="FFFF00"/>
                </a:solidFill>
              </a:rPr>
              <a:t>Careful reading 3</a:t>
            </a:r>
            <a:endParaRPr lang="zh-CN" altLang="en-US" sz="4000" b="1">
              <a:solidFill>
                <a:srgbClr val="FFFF00"/>
              </a:solidFill>
            </a:endParaRPr>
          </a:p>
        </p:txBody>
      </p:sp>
    </p:spTree>
    <p:custDataLst>
      <p:tags r:id="rId1"/>
    </p:custData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文本框 15374"/>
          <p:cNvSpPr txBox="1">
            <a:spLocks noChangeArrowheads="1"/>
          </p:cNvSpPr>
          <p:nvPr>
            <p:custDataLst>
              <p:tags r:id="rId2"/>
            </p:custDataLst>
          </p:nvPr>
        </p:nvSpPr>
        <p:spPr bwMode="auto">
          <a:xfrm>
            <a:off x="1676400" y="1828800"/>
            <a:ext cx="8991600" cy="4522788"/>
          </a:xfrm>
          <a:prstGeom prst="rect">
            <a:avLst/>
          </a:prstGeom>
          <a:noFill/>
          <a:ln w="47625" cap="rnd">
            <a:solidFill>
              <a:srgbClr val="0000FF"/>
            </a:solidFill>
            <a:miter lim="800000"/>
          </a:ln>
          <a:extLst>
            <a:ext uri="{909E8E84-426E-40DD-AFC4-6F175D3DCCD1}">
              <a14:hiddenFill xmlns:a14="http://schemas.microsoft.com/office/drawing/2010/main">
                <a:solidFill>
                  <a:srgbClr val="FFFFFF"/>
                </a:solidFill>
              </a14:hiddenFill>
            </a:ext>
          </a:extLst>
        </p:spPr>
        <p:txBody>
          <a:bodyPr>
            <a:spAutoFit/>
          </a:bodyPr>
          <a:lstStyle>
            <a:lvl1pPr marL="342900" indent="-34290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AutoNum type="arabicPeriod"/>
            </a:pPr>
            <a:r>
              <a:rPr lang="en-US" altLang="zh-CN" sz="3200" b="1">
                <a:latin typeface="Times New Roman" panose="02020603050405020304" pitchFamily="18" charset="0"/>
              </a:rPr>
              <a:t>Lucky was brought home after six months of </a:t>
            </a:r>
            <a:r>
              <a:rPr lang="en-US" altLang="zh-CN" sz="3200" b="1">
                <a:solidFill>
                  <a:srgbClr val="FF0000"/>
                </a:solidFill>
                <a:latin typeface="Times New Roman" panose="02020603050405020304" pitchFamily="18" charset="0"/>
              </a:rPr>
              <a:t>training</a:t>
            </a:r>
            <a:r>
              <a:rPr lang="en-US" altLang="zh-CN" sz="3200" b="1">
                <a:latin typeface="Times New Roman" panose="02020603050405020304" pitchFamily="18" charset="0"/>
              </a:rPr>
              <a:t>. (</a:t>
            </a:r>
            <a:r>
              <a:rPr lang="en-US" altLang="zh-CN" sz="3200" b="1">
                <a:latin typeface="Georgia" panose="02040502050405020303" pitchFamily="18" charset="0"/>
              </a:rPr>
              <a:t>    </a:t>
            </a:r>
            <a:r>
              <a:rPr lang="en-US" altLang="zh-CN" sz="3200" b="1">
                <a:latin typeface="Times New Roman" panose="02020603050405020304" pitchFamily="18" charset="0"/>
              </a:rPr>
              <a:t> )</a:t>
            </a:r>
          </a:p>
          <a:p>
            <a:pPr eaLnBrk="1" hangingPunct="1">
              <a:spcBef>
                <a:spcPct val="50000"/>
              </a:spcBef>
            </a:pPr>
            <a:r>
              <a:rPr lang="en-US" altLang="zh-CN" sz="3200" b="1">
                <a:latin typeface="Times New Roman" panose="02020603050405020304" pitchFamily="18" charset="0"/>
              </a:rPr>
              <a:t>2.Ben felt sad to have a dog helper. (     )</a:t>
            </a:r>
          </a:p>
          <a:p>
            <a:pPr eaLnBrk="1" hangingPunct="1">
              <a:spcBef>
                <a:spcPct val="50000"/>
              </a:spcBef>
            </a:pPr>
            <a:r>
              <a:rPr lang="en-US" altLang="zh-CN" sz="3200" b="1">
                <a:latin typeface="Times New Roman" panose="02020603050405020304" pitchFamily="18" charset="0"/>
              </a:rPr>
              <a:t>3. Miss Li is a </a:t>
            </a:r>
            <a:r>
              <a:rPr lang="en-US" altLang="zh-CN" sz="3200" b="1">
                <a:solidFill>
                  <a:srgbClr val="FF0000"/>
                </a:solidFill>
                <a:latin typeface="Times New Roman" panose="02020603050405020304" pitchFamily="18" charset="0"/>
              </a:rPr>
              <a:t>kind-hearted(</a:t>
            </a:r>
            <a:r>
              <a:rPr lang="zh-CN" altLang="en-US" sz="3200" b="1">
                <a:solidFill>
                  <a:srgbClr val="FF0000"/>
                </a:solidFill>
                <a:latin typeface="Times New Roman" panose="02020603050405020304" pitchFamily="18" charset="0"/>
              </a:rPr>
              <a:t>好心的）</a:t>
            </a:r>
            <a:r>
              <a:rPr lang="zh-CN" altLang="en-US" sz="3200" b="1">
                <a:latin typeface="Times New Roman" panose="02020603050405020304" pitchFamily="18" charset="0"/>
              </a:rPr>
              <a:t> </a:t>
            </a:r>
            <a:r>
              <a:rPr lang="en-US" altLang="zh-CN" sz="3200" b="1">
                <a:latin typeface="Times New Roman" panose="02020603050405020304" pitchFamily="18" charset="0"/>
              </a:rPr>
              <a:t>woman. (     )</a:t>
            </a:r>
          </a:p>
          <a:p>
            <a:pPr eaLnBrk="1" hangingPunct="1">
              <a:spcBef>
                <a:spcPct val="50000"/>
              </a:spcBef>
            </a:pPr>
            <a:r>
              <a:rPr lang="en-US" altLang="zh-CN" sz="3200" b="1">
                <a:latin typeface="Times New Roman" panose="02020603050405020304" pitchFamily="18" charset="0"/>
              </a:rPr>
              <a:t>4. Lucky is a clever dog because he understands many Chinese words and orders.(       )</a:t>
            </a:r>
          </a:p>
          <a:p>
            <a:pPr eaLnBrk="1" hangingPunct="1">
              <a:spcBef>
                <a:spcPct val="50000"/>
              </a:spcBef>
            </a:pPr>
            <a:r>
              <a:rPr lang="en-US" altLang="zh-CN" sz="3200" b="1">
                <a:latin typeface="Times New Roman" panose="02020603050405020304" pitchFamily="18" charset="0"/>
              </a:rPr>
              <a:t>5. Miss Li </a:t>
            </a:r>
            <a:r>
              <a:rPr lang="en-US" altLang="zh-CN" sz="3200" b="1">
                <a:solidFill>
                  <a:srgbClr val="FF0000"/>
                </a:solidFill>
                <a:latin typeface="Times New Roman" panose="02020603050405020304" pitchFamily="18" charset="0"/>
              </a:rPr>
              <a:t>change</a:t>
            </a:r>
            <a:r>
              <a:rPr lang="en-US" altLang="zh-CN" sz="3200" b="1">
                <a:latin typeface="Times New Roman" panose="02020603050405020304" pitchFamily="18" charset="0"/>
              </a:rPr>
              <a:t>d Ben’s life.(      )</a:t>
            </a:r>
          </a:p>
        </p:txBody>
      </p:sp>
      <p:sp>
        <p:nvSpPr>
          <p:cNvPr id="15377" name="文本框 15376"/>
          <p:cNvSpPr txBox="1">
            <a:spLocks noChangeArrowheads="1"/>
          </p:cNvSpPr>
          <p:nvPr>
            <p:custDataLst>
              <p:tags r:id="rId3"/>
            </p:custDataLst>
          </p:nvPr>
        </p:nvSpPr>
        <p:spPr bwMode="auto">
          <a:xfrm>
            <a:off x="3200400" y="2362200"/>
            <a:ext cx="1828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en-US" altLang="zh-CN" sz="3200" b="1">
                <a:solidFill>
                  <a:srgbClr val="FF0000"/>
                </a:solidFill>
                <a:latin typeface="Georgia" panose="02040502050405020303" pitchFamily="18" charset="0"/>
              </a:rPr>
              <a:t>T </a:t>
            </a:r>
          </a:p>
        </p:txBody>
      </p:sp>
      <p:sp>
        <p:nvSpPr>
          <p:cNvPr id="15378" name="文本框 15377"/>
          <p:cNvSpPr txBox="1">
            <a:spLocks noChangeArrowheads="1"/>
          </p:cNvSpPr>
          <p:nvPr>
            <p:custDataLst>
              <p:tags r:id="rId4"/>
            </p:custDataLst>
          </p:nvPr>
        </p:nvSpPr>
        <p:spPr bwMode="auto">
          <a:xfrm>
            <a:off x="7467600" y="3124200"/>
            <a:ext cx="1828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en-US" altLang="zh-CN" sz="3200" b="1">
                <a:solidFill>
                  <a:srgbClr val="FF0000"/>
                </a:solidFill>
                <a:latin typeface="Georgia" panose="02040502050405020303" pitchFamily="18" charset="0"/>
              </a:rPr>
              <a:t>F</a:t>
            </a:r>
            <a:r>
              <a:rPr lang="en-US" altLang="zh-CN" sz="3200" b="1">
                <a:solidFill>
                  <a:srgbClr val="FFFF00"/>
                </a:solidFill>
                <a:latin typeface="Georgia" panose="02040502050405020303" pitchFamily="18" charset="0"/>
              </a:rPr>
              <a:t> </a:t>
            </a:r>
          </a:p>
        </p:txBody>
      </p:sp>
      <p:sp>
        <p:nvSpPr>
          <p:cNvPr id="15379" name="文本框 15378"/>
          <p:cNvSpPr txBox="1">
            <a:spLocks noChangeArrowheads="1"/>
          </p:cNvSpPr>
          <p:nvPr>
            <p:custDataLst>
              <p:tags r:id="rId5"/>
            </p:custDataLst>
          </p:nvPr>
        </p:nvSpPr>
        <p:spPr bwMode="auto">
          <a:xfrm>
            <a:off x="9372600" y="3810000"/>
            <a:ext cx="1828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en-US" altLang="zh-CN" sz="3200" b="1">
                <a:solidFill>
                  <a:srgbClr val="FF0000"/>
                </a:solidFill>
                <a:latin typeface="Georgia" panose="02040502050405020303" pitchFamily="18" charset="0"/>
              </a:rPr>
              <a:t>T</a:t>
            </a:r>
            <a:r>
              <a:rPr lang="en-US" altLang="zh-CN" sz="3200" b="1">
                <a:solidFill>
                  <a:srgbClr val="FFFF00"/>
                </a:solidFill>
                <a:latin typeface="Georgia" panose="02040502050405020303" pitchFamily="18" charset="0"/>
              </a:rPr>
              <a:t> </a:t>
            </a:r>
          </a:p>
        </p:txBody>
      </p:sp>
      <p:sp>
        <p:nvSpPr>
          <p:cNvPr id="15380" name="文本框 15379"/>
          <p:cNvSpPr txBox="1">
            <a:spLocks noChangeArrowheads="1"/>
          </p:cNvSpPr>
          <p:nvPr>
            <p:custDataLst>
              <p:tags r:id="rId6"/>
            </p:custDataLst>
          </p:nvPr>
        </p:nvSpPr>
        <p:spPr bwMode="auto">
          <a:xfrm>
            <a:off x="7467600" y="5029200"/>
            <a:ext cx="1828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en-US" altLang="zh-CN" sz="3200" b="1">
                <a:solidFill>
                  <a:srgbClr val="FF0000"/>
                </a:solidFill>
                <a:latin typeface="Georgia" panose="02040502050405020303" pitchFamily="18" charset="0"/>
              </a:rPr>
              <a:t>F</a:t>
            </a:r>
            <a:r>
              <a:rPr lang="en-US" altLang="zh-CN" sz="3200" b="1">
                <a:solidFill>
                  <a:srgbClr val="FFFF00"/>
                </a:solidFill>
                <a:latin typeface="Georgia" panose="02040502050405020303" pitchFamily="18" charset="0"/>
              </a:rPr>
              <a:t> </a:t>
            </a:r>
          </a:p>
        </p:txBody>
      </p:sp>
      <p:sp>
        <p:nvSpPr>
          <p:cNvPr id="15381" name="文本框 15380"/>
          <p:cNvSpPr txBox="1">
            <a:spLocks noChangeArrowheads="1"/>
          </p:cNvSpPr>
          <p:nvPr>
            <p:custDataLst>
              <p:tags r:id="rId7"/>
            </p:custDataLst>
          </p:nvPr>
        </p:nvSpPr>
        <p:spPr bwMode="auto">
          <a:xfrm>
            <a:off x="6400800" y="5791200"/>
            <a:ext cx="1828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en-US" altLang="zh-CN" sz="3200" b="1">
                <a:solidFill>
                  <a:srgbClr val="FF0000"/>
                </a:solidFill>
                <a:latin typeface="Georgia" panose="02040502050405020303" pitchFamily="18" charset="0"/>
              </a:rPr>
              <a:t>T</a:t>
            </a:r>
            <a:r>
              <a:rPr lang="en-US" altLang="zh-CN" sz="3200" b="1">
                <a:solidFill>
                  <a:srgbClr val="FFFF00"/>
                </a:solidFill>
                <a:latin typeface="Georgia" panose="02040502050405020303" pitchFamily="18" charset="0"/>
              </a:rPr>
              <a:t> </a:t>
            </a:r>
          </a:p>
        </p:txBody>
      </p:sp>
      <p:sp>
        <p:nvSpPr>
          <p:cNvPr id="66568" name="文本框 38915"/>
          <p:cNvSpPr txBox="1">
            <a:spLocks noChangeArrowheads="1"/>
          </p:cNvSpPr>
          <p:nvPr>
            <p:custDataLst>
              <p:tags r:id="rId8"/>
            </p:custDataLst>
          </p:nvPr>
        </p:nvSpPr>
        <p:spPr bwMode="auto">
          <a:xfrm>
            <a:off x="4397375" y="1001713"/>
            <a:ext cx="2814638" cy="646112"/>
          </a:xfrm>
          <a:prstGeom prst="rect">
            <a:avLst/>
          </a:prstGeom>
          <a:solidFill>
            <a:srgbClr val="FFFF00"/>
          </a:solidFill>
          <a:ln w="25400">
            <a:solidFill>
              <a:schemeClr val="tx2"/>
            </a:solidFill>
            <a:miter lim="800000"/>
          </a:ln>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a:solidFill>
                  <a:srgbClr val="FF0000"/>
                </a:solidFill>
                <a:latin typeface="Times New Roman" panose="02020603050405020304" pitchFamily="18" charset="0"/>
              </a:rPr>
              <a:t>T</a:t>
            </a:r>
            <a:r>
              <a:rPr lang="en-US" altLang="zh-CN" sz="3600" b="1">
                <a:latin typeface="Times New Roman" panose="02020603050405020304" pitchFamily="18" charset="0"/>
              </a:rPr>
              <a:t>rue or </a:t>
            </a:r>
            <a:r>
              <a:rPr lang="en-US" altLang="zh-CN" sz="3600" b="1">
                <a:solidFill>
                  <a:srgbClr val="FF0000"/>
                </a:solidFill>
                <a:latin typeface="Times New Roman" panose="02020603050405020304" pitchFamily="18" charset="0"/>
              </a:rPr>
              <a:t>F</a:t>
            </a:r>
            <a:r>
              <a:rPr lang="en-US" altLang="zh-CN" sz="3600" b="1">
                <a:latin typeface="Times New Roman" panose="02020603050405020304" pitchFamily="18" charset="0"/>
              </a:rPr>
              <a:t>alse</a:t>
            </a:r>
          </a:p>
        </p:txBody>
      </p:sp>
      <p:sp>
        <p:nvSpPr>
          <p:cNvPr id="9" name="矩形 8"/>
          <p:cNvSpPr/>
          <p:nvPr>
            <p:custDataLst>
              <p:tags r:id="rId9"/>
            </p:custDataLst>
          </p:nvPr>
        </p:nvSpPr>
        <p:spPr>
          <a:xfrm>
            <a:off x="457439" y="118227"/>
            <a:ext cx="7215238" cy="923330"/>
          </a:xfrm>
          <a:prstGeom prst="rect">
            <a:avLst/>
          </a:prstGeom>
          <a:noFill/>
        </p:spPr>
        <p:txBody>
          <a:bodyPr>
            <a:spAutoFit/>
          </a:bodyPr>
          <a:lstStyle/>
          <a:p>
            <a:pPr eaLnBrk="1" hangingPunct="1">
              <a:buFont typeface="Arial" panose="020B0604020202020204" pitchFamily="34" charset="0"/>
              <a:buNone/>
              <a:defRPr/>
            </a:pPr>
            <a:r>
              <a:rPr lang="en-US" altLang="zh-CN"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While-reading</a:t>
            </a:r>
            <a:endParaRPr lang="zh-CN" altLang="en-US"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10" name="圆角矩形 9"/>
          <p:cNvSpPr/>
          <p:nvPr>
            <p:custDataLst>
              <p:tags r:id="rId10"/>
            </p:custDataLst>
          </p:nvPr>
        </p:nvSpPr>
        <p:spPr>
          <a:xfrm>
            <a:off x="4784635" y="269303"/>
            <a:ext cx="3858742" cy="6429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buFont typeface="Arial" panose="020B0604020202020204" pitchFamily="34" charset="0"/>
              <a:buNone/>
              <a:defRPr/>
            </a:pPr>
            <a:r>
              <a:rPr lang="en-US" altLang="zh-CN" sz="4000" b="1" smtClean="0">
                <a:solidFill>
                  <a:srgbClr val="FFFF00"/>
                </a:solidFill>
              </a:rPr>
              <a:t>Careful reading 3</a:t>
            </a:r>
            <a:endParaRPr lang="zh-CN" altLang="en-US" sz="4000" b="1">
              <a:solidFill>
                <a:srgbClr val="FFFF00"/>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5377"/>
                                        </p:tgtEl>
                                        <p:attrNameLst>
                                          <p:attrName>style.visibility</p:attrName>
                                        </p:attrNameLst>
                                      </p:cBhvr>
                                      <p:to>
                                        <p:strVal val="visible"/>
                                      </p:to>
                                    </p:set>
                                    <p:animEffect transition="in" filter="box(in)">
                                      <p:cBhvr>
                                        <p:cTn id="7" dur="500"/>
                                        <p:tgtEl>
                                          <p:spTgt spid="1537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5378"/>
                                        </p:tgtEl>
                                        <p:attrNameLst>
                                          <p:attrName>style.visibility</p:attrName>
                                        </p:attrNameLst>
                                      </p:cBhvr>
                                      <p:to>
                                        <p:strVal val="visible"/>
                                      </p:to>
                                    </p:set>
                                    <p:animEffect transition="in" filter="box(in)">
                                      <p:cBhvr>
                                        <p:cTn id="12" dur="500"/>
                                        <p:tgtEl>
                                          <p:spTgt spid="15378"/>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5379"/>
                                        </p:tgtEl>
                                        <p:attrNameLst>
                                          <p:attrName>style.visibility</p:attrName>
                                        </p:attrNameLst>
                                      </p:cBhvr>
                                      <p:to>
                                        <p:strVal val="visible"/>
                                      </p:to>
                                    </p:set>
                                    <p:animEffect transition="in" filter="box(in)">
                                      <p:cBhvr>
                                        <p:cTn id="17" dur="500"/>
                                        <p:tgtEl>
                                          <p:spTgt spid="15379"/>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5380"/>
                                        </p:tgtEl>
                                        <p:attrNameLst>
                                          <p:attrName>style.visibility</p:attrName>
                                        </p:attrNameLst>
                                      </p:cBhvr>
                                      <p:to>
                                        <p:strVal val="visible"/>
                                      </p:to>
                                    </p:set>
                                    <p:animEffect transition="in" filter="box(in)">
                                      <p:cBhvr>
                                        <p:cTn id="22" dur="500"/>
                                        <p:tgtEl>
                                          <p:spTgt spid="15380"/>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5381"/>
                                        </p:tgtEl>
                                        <p:attrNameLst>
                                          <p:attrName>style.visibility</p:attrName>
                                        </p:attrNameLst>
                                      </p:cBhvr>
                                      <p:to>
                                        <p:strVal val="visible"/>
                                      </p:to>
                                    </p:set>
                                    <p:animEffect transition="in" filter="box(in)">
                                      <p:cBhvr>
                                        <p:cTn id="27" dur="500"/>
                                        <p:tgtEl>
                                          <p:spTgt spid="153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77" grpId="0"/>
      <p:bldP spid="15378" grpId="0"/>
      <p:bldP spid="15379" grpId="0"/>
      <p:bldP spid="15380" grpId="0"/>
      <p:bldP spid="1538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文本框 1"/>
          <p:cNvSpPr txBox="1">
            <a:spLocks noChangeArrowheads="1"/>
          </p:cNvSpPr>
          <p:nvPr>
            <p:custDataLst>
              <p:tags r:id="rId2"/>
            </p:custDataLst>
          </p:nvPr>
        </p:nvSpPr>
        <p:spPr bwMode="auto">
          <a:xfrm>
            <a:off x="585788" y="805786"/>
            <a:ext cx="8991600"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smtClean="0">
                <a:solidFill>
                  <a:srgbClr val="FF0000"/>
                </a:solidFill>
                <a:latin typeface="Arial Narrow" panose="020B0606020202030204" pitchFamily="34" charset="0"/>
              </a:rPr>
              <a:t>Para. 4</a:t>
            </a:r>
            <a:endParaRPr lang="en-US" altLang="en-US" sz="3200" b="1">
              <a:solidFill>
                <a:srgbClr val="FF0000"/>
              </a:solidFill>
              <a:latin typeface="Times New Roman" panose="02020603050405020304" pitchFamily="18" charset="0"/>
            </a:endParaRPr>
          </a:p>
        </p:txBody>
      </p:sp>
      <p:sp>
        <p:nvSpPr>
          <p:cNvPr id="31745" name="文本框 99"/>
          <p:cNvSpPr txBox="1"/>
          <p:nvPr>
            <p:custDataLst>
              <p:tags r:id="rId3"/>
            </p:custDataLst>
          </p:nvPr>
        </p:nvSpPr>
        <p:spPr>
          <a:xfrm>
            <a:off x="376238" y="1349375"/>
            <a:ext cx="9728200" cy="5100638"/>
          </a:xfrm>
          <a:prstGeom prst="rect">
            <a:avLst/>
          </a:prstGeom>
          <a:noFill/>
          <a:ln w="9525">
            <a:noFill/>
          </a:ln>
        </p:spPr>
        <p:txBody>
          <a:bodyPr>
            <a:spAutoFit/>
          </a:bodyPr>
          <a:lstStyle/>
          <a:p>
            <a:pPr marL="266700" indent="-266700" eaLnBrk="1" hangingPunct="1">
              <a:buFont typeface="Arial" panose="020B0604020202020204" pitchFamily="34" charset="0"/>
              <a:buNone/>
              <a:defRPr/>
            </a:pPr>
            <a:r>
              <a:rPr lang="en-US" altLang="zh-CN" sz="3200" b="1" noProof="1">
                <a:latin typeface="Times New Roman" panose="02020603050405020304" pitchFamily="18" charset="0"/>
                <a:cs typeface="Times New Roman" panose="02020603050405020304" pitchFamily="18" charset="0"/>
              </a:rPr>
              <a:t>1.What does Ben think of Lucky?</a:t>
            </a:r>
          </a:p>
          <a:p>
            <a:pPr marL="266700" indent="-266700" eaLnBrk="1" hangingPunct="1">
              <a:buFont typeface="Arial" panose="020B0604020202020204" pitchFamily="34" charset="0"/>
              <a:buNone/>
              <a:defRPr/>
            </a:pPr>
            <a:r>
              <a:rPr lang="en-US" altLang="zh-CN" sz="3200" b="1" noProof="1">
                <a:latin typeface="Times New Roman" panose="02020603050405020304" pitchFamily="18" charset="0"/>
                <a:cs typeface="Times New Roman" panose="02020603050405020304" pitchFamily="18" charset="0"/>
              </a:rPr>
              <a:t> </a:t>
            </a:r>
            <a:r>
              <a:rPr lang="en-US" altLang="zh-CN" sz="3735" b="1" u="sng" noProof="1">
                <a:latin typeface="Times New Roman" panose="02020603050405020304" pitchFamily="18" charset="0"/>
                <a:cs typeface="Times New Roman" panose="02020603050405020304" pitchFamily="18" charset="0"/>
              </a:rPr>
              <a:t>                                         </a:t>
            </a:r>
          </a:p>
          <a:p>
            <a:pPr marL="266700" indent="-266700" eaLnBrk="1" hangingPunct="1">
              <a:buFont typeface="Arial" panose="020B0604020202020204" pitchFamily="34" charset="0"/>
              <a:buNone/>
              <a:defRPr/>
            </a:pPr>
            <a:r>
              <a:rPr lang="en-US" altLang="zh-CN" sz="3200" b="1" noProof="1">
                <a:latin typeface="Times New Roman" panose="02020603050405020304" pitchFamily="18" charset="0"/>
                <a:cs typeface="Times New Roman" panose="02020603050405020304" pitchFamily="18" charset="0"/>
              </a:rPr>
              <a:t>2.Why does Ben want to thank Miss Li  again?</a:t>
            </a:r>
          </a:p>
          <a:p>
            <a:pPr marL="266700" indent="-266700" eaLnBrk="1" hangingPunct="1">
              <a:buFont typeface="Arial" panose="020B0604020202020204" pitchFamily="34" charset="0"/>
              <a:buNone/>
              <a:defRPr/>
            </a:pPr>
            <a:endParaRPr lang="en-US" altLang="zh-CN" sz="3200" b="1" noProof="1">
              <a:latin typeface="Times New Roman" panose="02020603050405020304" pitchFamily="18" charset="0"/>
              <a:cs typeface="Times New Roman" panose="02020603050405020304" pitchFamily="18" charset="0"/>
            </a:endParaRPr>
          </a:p>
          <a:p>
            <a:pPr marL="266700" indent="-266700" eaLnBrk="1" hangingPunct="1">
              <a:buFont typeface="Arial" panose="020B0604020202020204" pitchFamily="34" charset="0"/>
              <a:buNone/>
              <a:defRPr/>
            </a:pPr>
            <a:endParaRPr lang="en-US" altLang="zh-CN" sz="3200" b="1" noProof="1">
              <a:latin typeface="Times New Roman" panose="02020603050405020304" pitchFamily="18" charset="0"/>
              <a:cs typeface="Times New Roman" panose="02020603050405020304" pitchFamily="18" charset="0"/>
            </a:endParaRPr>
          </a:p>
          <a:p>
            <a:pPr marL="266700" indent="-266700" eaLnBrk="1" hangingPunct="1">
              <a:buFont typeface="Arial" panose="020B0604020202020204" pitchFamily="34" charset="0"/>
              <a:buNone/>
              <a:defRPr/>
            </a:pPr>
            <a:r>
              <a:rPr lang="en-US" altLang="zh-CN" sz="3200" b="1" noProof="1">
                <a:latin typeface="Times New Roman" panose="02020603050405020304" pitchFamily="18" charset="0"/>
                <a:cs typeface="Times New Roman" panose="02020603050405020304" pitchFamily="18" charset="0"/>
              </a:rPr>
              <a:t>3.What else will Ben do to thank Miss Li ? </a:t>
            </a:r>
          </a:p>
          <a:p>
            <a:pPr marL="266700" indent="-266700" eaLnBrk="1" hangingPunct="1">
              <a:buFont typeface="Arial" panose="020B0604020202020204" pitchFamily="34" charset="0"/>
              <a:buNone/>
              <a:defRPr/>
            </a:pPr>
            <a:r>
              <a:rPr lang="en-US" altLang="zh-CN" sz="3200" b="1" noProof="1">
                <a:latin typeface="Times New Roman" panose="02020603050405020304" pitchFamily="18" charset="0"/>
                <a:cs typeface="Times New Roman" panose="02020603050405020304" pitchFamily="18" charset="0"/>
              </a:rPr>
              <a:t>    </a:t>
            </a:r>
            <a:r>
              <a:rPr lang="en-US" altLang="zh-CN" sz="3735" b="1" u="sng" noProof="1">
                <a:latin typeface="Times New Roman" panose="02020603050405020304" pitchFamily="18" charset="0"/>
                <a:cs typeface="Times New Roman" panose="02020603050405020304" pitchFamily="18" charset="0"/>
              </a:rPr>
              <a:t>                                    </a:t>
            </a:r>
          </a:p>
          <a:p>
            <a:pPr marL="266700" indent="-266700" eaLnBrk="1" hangingPunct="1">
              <a:buFont typeface="Arial" panose="020B0604020202020204" pitchFamily="34" charset="0"/>
              <a:buNone/>
              <a:defRPr/>
            </a:pPr>
            <a:endParaRPr lang="en-US" altLang="zh-CN" sz="3200" b="1" noProof="1">
              <a:latin typeface="Times New Roman" panose="02020603050405020304" pitchFamily="18" charset="0"/>
              <a:cs typeface="Times New Roman" panose="02020603050405020304" pitchFamily="18" charset="0"/>
            </a:endParaRPr>
          </a:p>
          <a:p>
            <a:pPr marL="266700" indent="-266700" eaLnBrk="1" hangingPunct="1">
              <a:buFont typeface="Arial" panose="020B0604020202020204" pitchFamily="34" charset="0"/>
              <a:buNone/>
              <a:defRPr/>
            </a:pPr>
            <a:r>
              <a:rPr lang="en-US" altLang="zh-CN" sz="3200" b="1" noProof="1">
                <a:latin typeface="Times New Roman" panose="02020603050405020304" pitchFamily="18" charset="0"/>
                <a:cs typeface="Times New Roman" panose="02020603050405020304" pitchFamily="18" charset="0"/>
              </a:rPr>
              <a:t>4. What do you think of Lucky？    </a:t>
            </a:r>
            <a:r>
              <a:rPr lang="en-US" altLang="zh-CN" sz="3735" b="1" u="sng" noProof="1">
                <a:latin typeface="Times New Roman" panose="02020603050405020304" pitchFamily="18" charset="0"/>
                <a:cs typeface="Times New Roman" panose="02020603050405020304" pitchFamily="18" charset="0"/>
              </a:rPr>
              <a:t>                                           </a:t>
            </a:r>
          </a:p>
          <a:p>
            <a:pPr marL="266700" indent="-266700" eaLnBrk="1" hangingPunct="1">
              <a:buFont typeface="Arial" panose="020B0604020202020204" pitchFamily="34" charset="0"/>
              <a:buNone/>
              <a:defRPr/>
            </a:pPr>
            <a:r>
              <a:rPr lang="en-US" altLang="zh-CN" sz="2135" b="1" i="1" u="sng" noProof="1">
                <a:latin typeface="宋体" panose="02010600030101010101" pitchFamily="2" charset="-122"/>
              </a:rPr>
              <a:t>        </a:t>
            </a:r>
          </a:p>
        </p:txBody>
      </p:sp>
      <p:sp>
        <p:nvSpPr>
          <p:cNvPr id="12" name="TextBox 11"/>
          <p:cNvSpPr txBox="1">
            <a:spLocks noChangeArrowheads="1"/>
          </p:cNvSpPr>
          <p:nvPr>
            <p:custDataLst>
              <p:tags r:id="rId4"/>
            </p:custDataLst>
          </p:nvPr>
        </p:nvSpPr>
        <p:spPr bwMode="auto">
          <a:xfrm>
            <a:off x="831850" y="1862138"/>
            <a:ext cx="4394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rgbClr val="FF0000"/>
                </a:solidFill>
                <a:latin typeface="Times New Roman" panose="02020603050405020304" pitchFamily="18" charset="0"/>
              </a:rPr>
              <a:t>Lucky is a fantastic dog.</a:t>
            </a:r>
          </a:p>
        </p:txBody>
      </p:sp>
      <p:sp>
        <p:nvSpPr>
          <p:cNvPr id="2" name="TextBox 11"/>
          <p:cNvSpPr txBox="1">
            <a:spLocks noChangeArrowheads="1"/>
          </p:cNvSpPr>
          <p:nvPr>
            <p:custDataLst>
              <p:tags r:id="rId5"/>
            </p:custDataLst>
          </p:nvPr>
        </p:nvSpPr>
        <p:spPr bwMode="auto">
          <a:xfrm>
            <a:off x="831850" y="2965450"/>
            <a:ext cx="1036796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rgbClr val="FF0000"/>
                </a:solidFill>
                <a:latin typeface="Times New Roman" panose="02020603050405020304" pitchFamily="18" charset="0"/>
              </a:rPr>
              <a:t>Because Miss Li helped Ben get the dog Lucky, and Lucky </a:t>
            </a:r>
          </a:p>
          <a:p>
            <a:pPr eaLnBrk="1" hangingPunct="1"/>
            <a:r>
              <a:rPr lang="en-US" altLang="zh-CN" sz="3200" b="1">
                <a:solidFill>
                  <a:srgbClr val="FF0000"/>
                </a:solidFill>
                <a:latin typeface="Times New Roman" panose="02020603050405020304" pitchFamily="18" charset="0"/>
              </a:rPr>
              <a:t>changed his life.</a:t>
            </a:r>
          </a:p>
        </p:txBody>
      </p:sp>
      <p:sp>
        <p:nvSpPr>
          <p:cNvPr id="3" name="TextBox 11"/>
          <p:cNvSpPr txBox="1">
            <a:spLocks noChangeArrowheads="1"/>
          </p:cNvSpPr>
          <p:nvPr>
            <p:custDataLst>
              <p:tags r:id="rId6"/>
            </p:custDataLst>
          </p:nvPr>
        </p:nvSpPr>
        <p:spPr bwMode="auto">
          <a:xfrm>
            <a:off x="723900" y="4475163"/>
            <a:ext cx="1074102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rgbClr val="FF0000"/>
                </a:solidFill>
                <a:latin typeface="Times New Roman" panose="02020603050405020304" pitchFamily="18" charset="0"/>
              </a:rPr>
              <a:t>Ben will send a photo of Lucky to Miss Li. And he could also </a:t>
            </a:r>
          </a:p>
          <a:p>
            <a:pPr eaLnBrk="1" hangingPunct="1"/>
            <a:r>
              <a:rPr lang="en-US" altLang="zh-CN" sz="3200" b="1">
                <a:solidFill>
                  <a:srgbClr val="FF0000"/>
                </a:solidFill>
                <a:latin typeface="Times New Roman" panose="02020603050405020304" pitchFamily="18" charset="0"/>
              </a:rPr>
              <a:t>show Miss Li how lucky helps him.</a:t>
            </a:r>
          </a:p>
        </p:txBody>
      </p:sp>
      <p:sp>
        <p:nvSpPr>
          <p:cNvPr id="4" name="TextBox 11"/>
          <p:cNvSpPr txBox="1">
            <a:spLocks noChangeArrowheads="1"/>
          </p:cNvSpPr>
          <p:nvPr>
            <p:custDataLst>
              <p:tags r:id="rId7"/>
            </p:custDataLst>
          </p:nvPr>
        </p:nvSpPr>
        <p:spPr bwMode="auto">
          <a:xfrm>
            <a:off x="585788" y="6042025"/>
            <a:ext cx="6027737"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rgbClr val="FF0000"/>
                </a:solidFill>
                <a:latin typeface="Times New Roman" panose="02020603050405020304" pitchFamily="18" charset="0"/>
              </a:rPr>
              <a:t>It is clever,helpful and fantastic... </a:t>
            </a:r>
          </a:p>
        </p:txBody>
      </p:sp>
      <p:pic>
        <p:nvPicPr>
          <p:cNvPr id="69640" name="Picture 4" descr="8B_Unit2_SB_2b_Pic"/>
          <p:cNvPicPr>
            <a:picLocks noChangeAspect="1" noChangeArrowheads="1"/>
          </p:cNvPicPr>
          <p:nvPr>
            <p:custDataLst>
              <p:tags r:id="rId8"/>
            </p:custDataLst>
          </p:nvPr>
        </p:nvPicPr>
        <p:blipFill>
          <a:blip r:embed="rId12">
            <a:extLst>
              <a:ext uri="{28A0092B-C50C-407E-A947-70E740481C1C}">
                <a14:useLocalDpi xmlns:a14="http://schemas.microsoft.com/office/drawing/2010/main" val="0"/>
              </a:ext>
            </a:extLst>
          </a:blip>
          <a:stretch>
            <a:fillRect/>
          </a:stretch>
        </p:blipFill>
        <p:spPr bwMode="auto">
          <a:xfrm>
            <a:off x="8764588" y="647700"/>
            <a:ext cx="2301875" cy="192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custDataLst>
              <p:tags r:id="rId9"/>
            </p:custDataLst>
          </p:nvPr>
        </p:nvSpPr>
        <p:spPr>
          <a:xfrm>
            <a:off x="457439" y="118227"/>
            <a:ext cx="7215238" cy="923330"/>
          </a:xfrm>
          <a:prstGeom prst="rect">
            <a:avLst/>
          </a:prstGeom>
          <a:noFill/>
        </p:spPr>
        <p:txBody>
          <a:bodyPr>
            <a:spAutoFit/>
          </a:bodyPr>
          <a:lstStyle/>
          <a:p>
            <a:pPr eaLnBrk="1" hangingPunct="1">
              <a:buFont typeface="Arial" panose="020B0604020202020204" pitchFamily="34" charset="0"/>
              <a:buNone/>
              <a:defRPr/>
            </a:pPr>
            <a:r>
              <a:rPr lang="en-US" altLang="zh-CN"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While-reading</a:t>
            </a:r>
            <a:endParaRPr lang="zh-CN" altLang="en-US"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10" name="圆角矩形 9"/>
          <p:cNvSpPr/>
          <p:nvPr>
            <p:custDataLst>
              <p:tags r:id="rId10"/>
            </p:custDataLst>
          </p:nvPr>
        </p:nvSpPr>
        <p:spPr>
          <a:xfrm>
            <a:off x="4784635" y="269303"/>
            <a:ext cx="3858742" cy="6429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buFont typeface="Arial" panose="020B0604020202020204" pitchFamily="34" charset="0"/>
              <a:buNone/>
              <a:defRPr/>
            </a:pPr>
            <a:r>
              <a:rPr lang="en-US" altLang="zh-CN" sz="4000" b="1" smtClean="0">
                <a:solidFill>
                  <a:srgbClr val="FFFF00"/>
                </a:solidFill>
              </a:rPr>
              <a:t>Careful reading 4</a:t>
            </a:r>
            <a:endParaRPr lang="zh-CN" altLang="en-US" sz="4000" b="1">
              <a:solidFill>
                <a:srgbClr val="FFFF00"/>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ppt_x</p:attrName>
                                        </p:attrNameLst>
                                      </p:cBhvr>
                                      <p:tavLst>
                                        <p:tav tm="0">
                                          <p:val>
                                            <p:strVal val="#ppt_x"/>
                                          </p:val>
                                        </p:tav>
                                        <p:tav tm="100000">
                                          <p:val>
                                            <p:strVal val="#ppt_x"/>
                                          </p:val>
                                        </p:tav>
                                      </p:tavLst>
                                    </p:anim>
                                    <p:anim calcmode="lin" valueType="num">
                                      <p:cBhvr>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ppt_x</p:attrName>
                                        </p:attrNameLst>
                                      </p:cBhvr>
                                      <p:tavLst>
                                        <p:tav tm="0">
                                          <p:val>
                                            <p:strVal val="#ppt_x"/>
                                          </p:val>
                                        </p:tav>
                                        <p:tav tm="100000">
                                          <p:val>
                                            <p:strVal val="#ppt_x"/>
                                          </p:val>
                                        </p:tav>
                                      </p:tavLst>
                                    </p:anim>
                                    <p:anim calcmode="lin" valueType="num">
                                      <p:cBhvr>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100" name="文本框 99"/>
          <p:cNvSpPr txBox="1"/>
          <p:nvPr>
            <p:custDataLst>
              <p:tags r:id="rId2"/>
            </p:custDataLst>
          </p:nvPr>
        </p:nvSpPr>
        <p:spPr>
          <a:xfrm>
            <a:off x="1066800" y="0"/>
            <a:ext cx="9855200" cy="1014730"/>
          </a:xfrm>
          <a:prstGeom prst="rect">
            <a:avLst/>
          </a:prstGeom>
          <a:noFill/>
          <a:ln w="9525">
            <a:noFill/>
          </a:ln>
        </p:spPr>
        <p:txBody>
          <a:bodyPr wrap="square">
            <a:spAutoFit/>
          </a:bodyPr>
          <a:lstStyle/>
          <a:p>
            <a:pPr indent="0" fontAlgn="auto">
              <a:lnSpc>
                <a:spcPct val="150000"/>
              </a:lnSpc>
            </a:pPr>
            <a:r>
              <a:rPr lang="zh-CN" sz="2000" b="1">
                <a:latin typeface="Times New Roman" panose="02020603050405020304" pitchFamily="18" charset="0"/>
                <a:ea typeface="宋体" panose="02010600030101010101" pitchFamily="2" charset="-122"/>
                <a:cs typeface="Times New Roman" panose="02020603050405020304" pitchFamily="18" charset="0"/>
              </a:rPr>
              <a:t>）</a:t>
            </a:r>
            <a:r>
              <a:rPr lang="en-US" sz="2000" b="1">
                <a:latin typeface="Times New Roman" panose="02020603050405020304" pitchFamily="18" charset="0"/>
                <a:cs typeface="Times New Roman" panose="02020603050405020304" pitchFamily="18" charset="0"/>
              </a:rPr>
              <a:t>Post-reading</a:t>
            </a:r>
            <a:r>
              <a:rPr lang="en-US" sz="2000" b="0">
                <a:latin typeface="Times New Roman" panose="02020603050405020304" pitchFamily="18" charset="0"/>
                <a:cs typeface="Times New Roman" panose="02020603050405020304" pitchFamily="18" charset="0"/>
              </a:rPr>
              <a:t> </a:t>
            </a:r>
            <a:r>
              <a:rPr lang="en-US" sz="2000" b="1">
                <a:latin typeface="Times New Roman" panose="02020603050405020304" pitchFamily="18" charset="0"/>
                <a:cs typeface="Times New Roman" panose="02020603050405020304" pitchFamily="18" charset="0"/>
              </a:rPr>
              <a:t>I. Fill in the blanks with the correct forms of the words in the box.
</a:t>
            </a:r>
            <a:endParaRPr lang="zh-CN" altLang="en-US" sz="2000">
              <a:cs typeface="Times New Roman" panose="02020603050405020304" pitchFamily="18" charset="0"/>
            </a:endParaRPr>
          </a:p>
        </p:txBody>
      </p:sp>
      <p:graphicFrame>
        <p:nvGraphicFramePr>
          <p:cNvPr id="2" name="表格 1"/>
          <p:cNvGraphicFramePr>
            <a:graphicFrameLocks noGrp="1"/>
          </p:cNvGraphicFramePr>
          <p:nvPr>
            <p:custDataLst>
              <p:tags r:id="rId3"/>
            </p:custDataLst>
          </p:nvPr>
        </p:nvGraphicFramePr>
        <p:xfrm>
          <a:off x="436245" y="1014730"/>
          <a:ext cx="11349990" cy="930910"/>
        </p:xfrm>
        <a:graphic>
          <a:graphicData uri="http://schemas.openxmlformats.org/drawingml/2006/table">
            <a:tbl>
              <a:tblPr firstRow="1" bandRow="1">
                <a:tableStyleId>{5940675A-B579-460E-94D1-54222C63F5DA}</a:tableStyleId>
              </a:tblPr>
              <a:tblGrid>
                <a:gridCol w="11349990"/>
              </a:tblGrid>
              <a:tr h="930910">
                <a:tc>
                  <a:txBody>
                    <a:bodyPr/>
                    <a:lstStyle/>
                    <a:p>
                      <a:pPr indent="0">
                        <a:buNone/>
                      </a:pPr>
                      <a:r>
                        <a:rPr lang="en-US" sz="2000" b="0">
                          <a:latin typeface="Times New Roman" panose="02020603050405020304" pitchFamily="18" charset="0"/>
                          <a:cs typeface="Times New Roman" panose="02020603050405020304" pitchFamily="18" charset="0"/>
                        </a:rPr>
                        <a:t>     </a:t>
                      </a:r>
                      <a:r>
                        <a:rPr lang="en-US" sz="2000" b="1">
                          <a:solidFill>
                            <a:schemeClr val="tx1"/>
                          </a:solidFill>
                          <a:latin typeface="Times New Roman" panose="02020603050405020304" pitchFamily="18" charset="0"/>
                          <a:cs typeface="Times New Roman" panose="02020603050405020304" pitchFamily="18" charset="0"/>
                        </a:rPr>
                        <a:t>difficulty,</a:t>
                      </a:r>
                      <a:r>
                        <a:rPr lang="en-US" sz="20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sz="2000" b="1">
                          <a:solidFill>
                            <a:schemeClr val="tx1"/>
                          </a:solidFill>
                          <a:latin typeface="Times New Roman" panose="02020603050405020304" pitchFamily="18" charset="0"/>
                          <a:cs typeface="Times New Roman" panose="02020603050405020304" pitchFamily="18" charset="0"/>
                        </a:rPr>
                        <a:t>disable,</a:t>
                      </a:r>
                      <a:r>
                        <a:rPr lang="en-US" sz="20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sz="2000" b="1">
                          <a:solidFill>
                            <a:schemeClr val="tx1"/>
                          </a:solidFill>
                          <a:latin typeface="Times New Roman" panose="02020603050405020304" pitchFamily="18" charset="0"/>
                          <a:cs typeface="Times New Roman" panose="02020603050405020304" pitchFamily="18" charset="0"/>
                        </a:rPr>
                        <a:t>open,</a:t>
                      </a:r>
                      <a:r>
                        <a:rPr lang="en-US" sz="20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sz="2000" b="1">
                          <a:solidFill>
                            <a:schemeClr val="tx1"/>
                          </a:solidFill>
                          <a:latin typeface="Times New Roman" panose="02020603050405020304" pitchFamily="18" charset="0"/>
                          <a:cs typeface="Times New Roman" panose="02020603050405020304" pitchFamily="18" charset="0"/>
                        </a:rPr>
                        <a:t>arm,</a:t>
                      </a:r>
                      <a:r>
                        <a:rPr lang="en-US" sz="20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sz="2000" b="1">
                          <a:solidFill>
                            <a:schemeClr val="tx1"/>
                          </a:solidFill>
                          <a:latin typeface="Times New Roman" panose="02020603050405020304" pitchFamily="18" charset="0"/>
                          <a:cs typeface="Times New Roman" panose="02020603050405020304" pitchFamily="18" charset="0"/>
                        </a:rPr>
                        <a:t>used,</a:t>
                      </a:r>
                      <a:r>
                        <a:rPr lang="en-US" sz="2000" b="1">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buNone/>
                      </a:pPr>
                      <a:r>
                        <a:rPr lang="en-US" sz="20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sz="2000" b="1">
                          <a:solidFill>
                            <a:schemeClr val="tx1"/>
                          </a:solidFill>
                          <a:latin typeface="Times New Roman" panose="02020603050405020304" pitchFamily="18" charset="0"/>
                          <a:cs typeface="Times New Roman" panose="02020603050405020304" pitchFamily="18" charset="0"/>
                        </a:rPr>
                        <a:t>word,</a:t>
                      </a:r>
                      <a:r>
                        <a:rPr lang="en-US" sz="20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sz="2000" b="1">
                          <a:solidFill>
                            <a:schemeClr val="tx1"/>
                          </a:solidFill>
                          <a:latin typeface="Times New Roman" panose="02020603050405020304" pitchFamily="18" charset="0"/>
                          <a:cs typeface="Times New Roman" panose="02020603050405020304" pitchFamily="18" charset="0"/>
                        </a:rPr>
                        <a:t>be difficult for, </a:t>
                      </a:r>
                      <a:r>
                        <a:rPr lang="en-US" sz="20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sz="2000" b="1">
                          <a:solidFill>
                            <a:schemeClr val="tx1"/>
                          </a:solidFill>
                          <a:latin typeface="Times New Roman" panose="02020603050405020304" pitchFamily="18" charset="0"/>
                          <a:cs typeface="Times New Roman" panose="02020603050405020304" pitchFamily="18" charset="0"/>
                        </a:rPr>
                        <a:t>carry, </a:t>
                      </a:r>
                      <a:r>
                        <a:rPr lang="en-US" sz="20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sz="2000" b="1">
                          <a:solidFill>
                            <a:schemeClr val="tx1"/>
                          </a:solidFill>
                          <a:latin typeface="Times New Roman" panose="02020603050405020304" pitchFamily="18" charset="0"/>
                          <a:cs typeface="Times New Roman" panose="02020603050405020304" pitchFamily="18" charset="0"/>
                        </a:rPr>
                        <a:t>difference,</a:t>
                      </a:r>
                      <a:r>
                        <a:rPr lang="en-US" sz="20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sz="2000" b="1">
                          <a:solidFill>
                            <a:schemeClr val="tx1"/>
                          </a:solidFill>
                          <a:latin typeface="Times New Roman" panose="02020603050405020304" pitchFamily="18" charset="0"/>
                          <a:cs typeface="Times New Roman" panose="02020603050405020304" pitchFamily="18" charset="0"/>
                        </a:rPr>
                        <a:t>understand</a:t>
                      </a:r>
                      <a:endParaRPr lang="en-US" altLang="en-US" sz="2000" b="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7FC7E"/>
                    </a:solidFill>
                  </a:tcPr>
                </a:tc>
              </a:tr>
            </a:tbl>
          </a:graphicData>
        </a:graphic>
      </p:graphicFrame>
      <p:sp>
        <p:nvSpPr>
          <p:cNvPr id="3" name="文本框 2"/>
          <p:cNvSpPr txBox="1"/>
          <p:nvPr>
            <p:custDataLst>
              <p:tags r:id="rId4"/>
            </p:custDataLst>
          </p:nvPr>
        </p:nvSpPr>
        <p:spPr>
          <a:xfrm>
            <a:off x="305435" y="1764030"/>
            <a:ext cx="11886565" cy="4523105"/>
          </a:xfrm>
          <a:prstGeom prst="rect">
            <a:avLst/>
          </a:prstGeom>
          <a:noFill/>
          <a:ln w="9525">
            <a:noFill/>
          </a:ln>
        </p:spPr>
        <p:txBody>
          <a:bodyPr wrap="square">
            <a:spAutoFit/>
          </a:bodyPr>
          <a:lstStyle/>
          <a:p>
            <a:pPr indent="133350" fontAlgn="auto">
              <a:lnSpc>
                <a:spcPct val="200000"/>
              </a:lnSpc>
            </a:pPr>
            <a:r>
              <a:rPr lang="en-US" sz="2400" b="0">
                <a:latin typeface="Times New Roman" panose="02020603050405020304" pitchFamily="18" charset="0"/>
              </a:rPr>
              <a:t>   Ben Smith is a </a:t>
            </a:r>
            <a:r>
              <a:rPr lang="en-US" sz="2400" b="1">
                <a:solidFill>
                  <a:srgbClr val="0070C0"/>
                </a:solidFill>
                <a:latin typeface="Times New Roman" panose="02020603050405020304" pitchFamily="18" charset="0"/>
              </a:rPr>
              <a:t>1</a:t>
            </a:r>
            <a:r>
              <a:rPr lang="en-US" sz="2400" b="0">
                <a:latin typeface="Times New Roman" panose="02020603050405020304" pitchFamily="18" charset="0"/>
              </a:rPr>
              <a:t>________    man. He has many </a:t>
            </a:r>
            <a:r>
              <a:rPr lang="en-US" sz="2400" b="1">
                <a:solidFill>
                  <a:srgbClr val="0070C0"/>
                </a:solidFill>
                <a:latin typeface="Times New Roman" panose="02020603050405020304" pitchFamily="18" charset="0"/>
              </a:rPr>
              <a:t>2</a:t>
            </a:r>
            <a:r>
              <a:rPr lang="en-US" sz="2400" b="0">
                <a:latin typeface="Times New Roman" panose="02020603050405020304" pitchFamily="18" charset="0"/>
              </a:rPr>
              <a:t>_________  in his life. He can't </a:t>
            </a:r>
            <a:r>
              <a:rPr lang="en-US" sz="2400" b="1">
                <a:solidFill>
                  <a:srgbClr val="0070C0"/>
                </a:solidFill>
                <a:latin typeface="Times New Roman" panose="02020603050405020304" pitchFamily="18" charset="0"/>
              </a:rPr>
              <a:t>3</a:t>
            </a:r>
            <a:r>
              <a:rPr lang="en-US" sz="2400" b="0">
                <a:latin typeface="Times New Roman" panose="02020603050405020304" pitchFamily="18" charset="0"/>
              </a:rPr>
              <a:t>_________   his </a:t>
            </a:r>
            <a:r>
              <a:rPr lang="en-US" sz="2400" b="1">
                <a:solidFill>
                  <a:srgbClr val="0070C0"/>
                </a:solidFill>
                <a:latin typeface="Times New Roman" panose="02020603050405020304" pitchFamily="18" charset="0"/>
              </a:rPr>
              <a:t>4</a:t>
            </a:r>
            <a:r>
              <a:rPr lang="en-US" sz="2400" b="0">
                <a:latin typeface="Times New Roman" panose="02020603050405020304" pitchFamily="18" charset="0"/>
              </a:rPr>
              <a:t>_______      or legs well. Some normal things like answering the telephone, </a:t>
            </a:r>
            <a:r>
              <a:rPr lang="en-US" sz="2400" b="1">
                <a:solidFill>
                  <a:srgbClr val="0070C0"/>
                </a:solidFill>
                <a:latin typeface="Times New Roman" panose="02020603050405020304" pitchFamily="18" charset="0"/>
              </a:rPr>
              <a:t>5_</a:t>
            </a:r>
            <a:r>
              <a:rPr lang="en-US" sz="2400" b="0">
                <a:latin typeface="Times New Roman" panose="02020603050405020304" pitchFamily="18" charset="0"/>
              </a:rPr>
              <a:t>_____        and closing the doors, or </a:t>
            </a:r>
            <a:r>
              <a:rPr lang="en-US" sz="2400" b="1">
                <a:solidFill>
                  <a:srgbClr val="0070C0"/>
                </a:solidFill>
                <a:latin typeface="Times New Roman" panose="02020603050405020304" pitchFamily="18" charset="0"/>
              </a:rPr>
              <a:t>6</a:t>
            </a:r>
            <a:r>
              <a:rPr lang="en-US" sz="2400" b="0">
                <a:latin typeface="Times New Roman" panose="02020603050405020304" pitchFamily="18" charset="0"/>
              </a:rPr>
              <a:t>_______       hings  </a:t>
            </a:r>
            <a:r>
              <a:rPr lang="en-US" sz="2400" b="1">
                <a:solidFill>
                  <a:srgbClr val="0070C0"/>
                </a:solidFill>
                <a:latin typeface="Times New Roman" panose="02020603050405020304" pitchFamily="18" charset="0"/>
              </a:rPr>
              <a:t>7</a:t>
            </a:r>
            <a:r>
              <a:rPr lang="en-US" sz="2400" b="0">
                <a:latin typeface="Times New Roman" panose="02020603050405020304" pitchFamily="18" charset="0"/>
              </a:rPr>
              <a:t>_______              him. But "Lucky", the dog-helper, makes </a:t>
            </a:r>
            <a:r>
              <a:rPr lang="en-US" sz="2400" b="1">
                <a:solidFill>
                  <a:srgbClr val="0070C0"/>
                </a:solidFill>
                <a:latin typeface="Times New Roman" panose="02020603050405020304" pitchFamily="18" charset="0"/>
              </a:rPr>
              <a:t>8</a:t>
            </a:r>
            <a:r>
              <a:rPr lang="en-US" sz="2400" b="0">
                <a:latin typeface="Times New Roman" panose="02020603050405020304" pitchFamily="18" charset="0"/>
              </a:rPr>
              <a:t>_______         to his life. Lucky is a fantastic dog. He is very clever and </a:t>
            </a:r>
            <a:r>
              <a:rPr lang="en-US" sz="2400" b="1">
                <a:solidFill>
                  <a:srgbClr val="0070C0"/>
                </a:solidFill>
                <a:latin typeface="Times New Roman" panose="02020603050405020304" pitchFamily="18" charset="0"/>
              </a:rPr>
              <a:t>9</a:t>
            </a:r>
            <a:r>
              <a:rPr lang="en-US" sz="2400" b="0">
                <a:latin typeface="Times New Roman" panose="02020603050405020304" pitchFamily="18" charset="0"/>
              </a:rPr>
              <a:t>________        many English </a:t>
            </a:r>
            <a:r>
              <a:rPr lang="en-US" sz="2400" b="1">
                <a:solidFill>
                  <a:srgbClr val="0070C0"/>
                </a:solidFill>
                <a:latin typeface="Times New Roman" panose="02020603050405020304" pitchFamily="18" charset="0"/>
              </a:rPr>
              <a:t>10</a:t>
            </a:r>
            <a:r>
              <a:rPr lang="en-US" sz="2400" b="0">
                <a:latin typeface="Times New Roman" panose="02020603050405020304" pitchFamily="18" charset="0"/>
              </a:rPr>
              <a:t>_________  He can understand Ben when he gives him orders.</a:t>
            </a:r>
            <a:endParaRPr lang="en-US" altLang="en-US" sz="2400" b="0">
              <a:latin typeface="Times New Roman" panose="02020603050405020304" pitchFamily="18" charset="0"/>
            </a:endParaRPr>
          </a:p>
        </p:txBody>
      </p:sp>
      <p:sp>
        <p:nvSpPr>
          <p:cNvPr id="4" name="文本框 3"/>
          <p:cNvSpPr txBox="1"/>
          <p:nvPr>
            <p:custDataLst>
              <p:tags r:id="rId5"/>
            </p:custDataLst>
          </p:nvPr>
        </p:nvSpPr>
        <p:spPr>
          <a:xfrm>
            <a:off x="2811145" y="2072005"/>
            <a:ext cx="1257300" cy="398780"/>
          </a:xfrm>
          <a:prstGeom prst="rect">
            <a:avLst/>
          </a:prstGeom>
          <a:noFill/>
        </p:spPr>
        <p:txBody>
          <a:bodyPr wrap="square" rtlCol="0">
            <a:spAutoFit/>
          </a:bodyPr>
          <a:lstStyle/>
          <a:p>
            <a:r>
              <a:rPr lang="en-US" altLang="zh-CN" sz="2000" b="1">
                <a:solidFill>
                  <a:srgbClr val="0070C0"/>
                </a:solidFill>
              </a:rPr>
              <a:t>disabled</a:t>
            </a:r>
          </a:p>
        </p:txBody>
      </p:sp>
      <p:sp>
        <p:nvSpPr>
          <p:cNvPr id="5" name="文本框 4"/>
          <p:cNvSpPr txBox="1"/>
          <p:nvPr>
            <p:custDataLst>
              <p:tags r:id="rId6"/>
            </p:custDataLst>
          </p:nvPr>
        </p:nvSpPr>
        <p:spPr>
          <a:xfrm>
            <a:off x="6792595" y="2072005"/>
            <a:ext cx="1504315" cy="398780"/>
          </a:xfrm>
          <a:prstGeom prst="rect">
            <a:avLst/>
          </a:prstGeom>
          <a:noFill/>
        </p:spPr>
        <p:txBody>
          <a:bodyPr wrap="square" rtlCol="0">
            <a:spAutoFit/>
          </a:bodyPr>
          <a:lstStyle/>
          <a:p>
            <a:r>
              <a:rPr lang="en-US" altLang="zh-CN" sz="2000" b="1">
                <a:solidFill>
                  <a:srgbClr val="0070C0"/>
                </a:solidFill>
              </a:rPr>
              <a:t>difficulties</a:t>
            </a:r>
          </a:p>
        </p:txBody>
      </p:sp>
      <p:sp>
        <p:nvSpPr>
          <p:cNvPr id="6" name="文本框 5"/>
          <p:cNvSpPr txBox="1"/>
          <p:nvPr>
            <p:custDataLst>
              <p:tags r:id="rId7"/>
            </p:custDataLst>
          </p:nvPr>
        </p:nvSpPr>
        <p:spPr>
          <a:xfrm>
            <a:off x="699770" y="2727960"/>
            <a:ext cx="826770" cy="398780"/>
          </a:xfrm>
          <a:prstGeom prst="rect">
            <a:avLst/>
          </a:prstGeom>
          <a:noFill/>
        </p:spPr>
        <p:txBody>
          <a:bodyPr wrap="square" rtlCol="0">
            <a:spAutoFit/>
          </a:bodyPr>
          <a:lstStyle/>
          <a:p>
            <a:r>
              <a:rPr lang="en-US" altLang="zh-CN" sz="2000" b="1">
                <a:solidFill>
                  <a:srgbClr val="0070C0"/>
                </a:solidFill>
              </a:rPr>
              <a:t>use</a:t>
            </a:r>
          </a:p>
        </p:txBody>
      </p:sp>
      <p:sp>
        <p:nvSpPr>
          <p:cNvPr id="7" name="文本框 6"/>
          <p:cNvSpPr txBox="1"/>
          <p:nvPr>
            <p:custDataLst>
              <p:tags r:id="rId8"/>
            </p:custDataLst>
          </p:nvPr>
        </p:nvSpPr>
        <p:spPr>
          <a:xfrm>
            <a:off x="2811145" y="2727960"/>
            <a:ext cx="875665" cy="398780"/>
          </a:xfrm>
          <a:prstGeom prst="rect">
            <a:avLst/>
          </a:prstGeom>
          <a:noFill/>
        </p:spPr>
        <p:txBody>
          <a:bodyPr wrap="square" rtlCol="0">
            <a:spAutoFit/>
          </a:bodyPr>
          <a:lstStyle/>
          <a:p>
            <a:r>
              <a:rPr lang="en-US" altLang="zh-CN" sz="2000" b="1">
                <a:solidFill>
                  <a:srgbClr val="0070C0"/>
                </a:solidFill>
              </a:rPr>
              <a:t>arms</a:t>
            </a:r>
          </a:p>
        </p:txBody>
      </p:sp>
      <p:sp>
        <p:nvSpPr>
          <p:cNvPr id="8" name="文本框 7"/>
          <p:cNvSpPr txBox="1"/>
          <p:nvPr>
            <p:custDataLst>
              <p:tags r:id="rId9"/>
            </p:custDataLst>
          </p:nvPr>
        </p:nvSpPr>
        <p:spPr>
          <a:xfrm>
            <a:off x="699770" y="3439160"/>
            <a:ext cx="1306195" cy="398780"/>
          </a:xfrm>
          <a:prstGeom prst="rect">
            <a:avLst/>
          </a:prstGeom>
          <a:noFill/>
        </p:spPr>
        <p:txBody>
          <a:bodyPr wrap="square" rtlCol="0">
            <a:spAutoFit/>
          </a:bodyPr>
          <a:lstStyle/>
          <a:p>
            <a:r>
              <a:rPr lang="en-US" altLang="zh-CN" sz="2000" b="1">
                <a:solidFill>
                  <a:srgbClr val="0070C0"/>
                </a:solidFill>
              </a:rPr>
              <a:t>opening </a:t>
            </a:r>
          </a:p>
        </p:txBody>
      </p:sp>
      <p:sp>
        <p:nvSpPr>
          <p:cNvPr id="9" name="文本框 8"/>
          <p:cNvSpPr txBox="1"/>
          <p:nvPr>
            <p:custDataLst>
              <p:tags r:id="rId10"/>
            </p:custDataLst>
          </p:nvPr>
        </p:nvSpPr>
        <p:spPr>
          <a:xfrm>
            <a:off x="5496560" y="3538855"/>
            <a:ext cx="1504315" cy="398780"/>
          </a:xfrm>
          <a:prstGeom prst="rect">
            <a:avLst/>
          </a:prstGeom>
          <a:noFill/>
        </p:spPr>
        <p:txBody>
          <a:bodyPr wrap="square" rtlCol="0">
            <a:spAutoFit/>
          </a:bodyPr>
          <a:lstStyle/>
          <a:p>
            <a:r>
              <a:rPr lang="en-US" altLang="zh-CN" sz="2000" b="1">
                <a:solidFill>
                  <a:srgbClr val="0070C0"/>
                </a:solidFill>
              </a:rPr>
              <a:t>carrying</a:t>
            </a:r>
          </a:p>
        </p:txBody>
      </p:sp>
      <p:sp>
        <p:nvSpPr>
          <p:cNvPr id="10" name="文本框 9"/>
          <p:cNvSpPr txBox="1"/>
          <p:nvPr>
            <p:custDataLst>
              <p:tags r:id="rId11"/>
            </p:custDataLst>
          </p:nvPr>
        </p:nvSpPr>
        <p:spPr>
          <a:xfrm>
            <a:off x="7962265" y="3538855"/>
            <a:ext cx="2232025" cy="398780"/>
          </a:xfrm>
          <a:prstGeom prst="rect">
            <a:avLst/>
          </a:prstGeom>
          <a:noFill/>
        </p:spPr>
        <p:txBody>
          <a:bodyPr wrap="square" rtlCol="0">
            <a:spAutoFit/>
          </a:bodyPr>
          <a:lstStyle/>
          <a:p>
            <a:r>
              <a:rPr lang="en-US" altLang="zh-CN" sz="2000" b="1">
                <a:solidFill>
                  <a:srgbClr val="0070C0"/>
                </a:solidFill>
              </a:rPr>
              <a:t>are difficult for</a:t>
            </a:r>
          </a:p>
        </p:txBody>
      </p:sp>
      <p:sp>
        <p:nvSpPr>
          <p:cNvPr id="11" name="文本框 10"/>
          <p:cNvSpPr txBox="1"/>
          <p:nvPr>
            <p:custDataLst>
              <p:tags r:id="rId12"/>
            </p:custDataLst>
          </p:nvPr>
        </p:nvSpPr>
        <p:spPr>
          <a:xfrm>
            <a:off x="4603750" y="4201160"/>
            <a:ext cx="1603375" cy="398780"/>
          </a:xfrm>
          <a:prstGeom prst="rect">
            <a:avLst/>
          </a:prstGeom>
          <a:noFill/>
        </p:spPr>
        <p:txBody>
          <a:bodyPr wrap="square" rtlCol="0">
            <a:spAutoFit/>
          </a:bodyPr>
          <a:lstStyle/>
          <a:p>
            <a:r>
              <a:rPr lang="en-US" altLang="zh-CN" sz="2000" b="1">
                <a:solidFill>
                  <a:srgbClr val="0070C0"/>
                </a:solidFill>
              </a:rPr>
              <a:t>differences</a:t>
            </a:r>
          </a:p>
        </p:txBody>
      </p:sp>
      <p:sp>
        <p:nvSpPr>
          <p:cNvPr id="12" name="文本框 11"/>
          <p:cNvSpPr txBox="1"/>
          <p:nvPr>
            <p:custDataLst>
              <p:tags r:id="rId13"/>
            </p:custDataLst>
          </p:nvPr>
        </p:nvSpPr>
        <p:spPr>
          <a:xfrm>
            <a:off x="1873885" y="4977765"/>
            <a:ext cx="1813560" cy="398780"/>
          </a:xfrm>
          <a:prstGeom prst="rect">
            <a:avLst/>
          </a:prstGeom>
          <a:noFill/>
        </p:spPr>
        <p:txBody>
          <a:bodyPr wrap="square" rtlCol="0">
            <a:spAutoFit/>
          </a:bodyPr>
          <a:lstStyle/>
          <a:p>
            <a:r>
              <a:rPr lang="en-US" altLang="zh-CN" sz="2000" b="1">
                <a:solidFill>
                  <a:srgbClr val="0070C0"/>
                </a:solidFill>
              </a:rPr>
              <a:t>understands</a:t>
            </a:r>
          </a:p>
        </p:txBody>
      </p:sp>
      <p:sp>
        <p:nvSpPr>
          <p:cNvPr id="13" name="文本框 12"/>
          <p:cNvSpPr txBox="1"/>
          <p:nvPr>
            <p:custDataLst>
              <p:tags r:id="rId14"/>
            </p:custDataLst>
          </p:nvPr>
        </p:nvSpPr>
        <p:spPr>
          <a:xfrm>
            <a:off x="5894070" y="4977765"/>
            <a:ext cx="1106170" cy="398780"/>
          </a:xfrm>
          <a:prstGeom prst="rect">
            <a:avLst/>
          </a:prstGeom>
          <a:noFill/>
        </p:spPr>
        <p:txBody>
          <a:bodyPr wrap="square" rtlCol="0">
            <a:spAutoFit/>
          </a:bodyPr>
          <a:lstStyle/>
          <a:p>
            <a:r>
              <a:rPr lang="en-US" altLang="zh-CN" sz="2000" b="1">
                <a:solidFill>
                  <a:srgbClr val="0070C0"/>
                </a:solidFill>
              </a:rPr>
              <a:t>words</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3689773" y="481753"/>
            <a:ext cx="4606713" cy="993775"/>
          </a:xfrm>
          <a:prstGeom prst="rect">
            <a:avLst/>
          </a:prstGeom>
          <a:solidFill>
            <a:schemeClr val="accent2">
              <a:lumMod val="40000"/>
              <a:lumOff val="60000"/>
            </a:schemeClr>
          </a:solidFill>
          <a:ln w="47625">
            <a:solidFill>
              <a:srgbClr val="E489EC"/>
            </a:solidFill>
          </a:ln>
        </p:spPr>
        <p:txBody>
          <a:bodyPr wrap="square" rtlCol="0">
            <a:spAutoFit/>
          </a:bodyPr>
          <a:lstStyle/>
          <a:p>
            <a:pPr algn="ctr"/>
            <a:r>
              <a:rPr lang="en-US" altLang="zh-CN" sz="5865" b="1">
                <a:solidFill>
                  <a:schemeClr val="tx1"/>
                </a:solidFill>
                <a:latin typeface="SentyBrush" panose="03000600000000000000" charset="0"/>
                <a:cs typeface="SentyBrush" panose="03000600000000000000" charset="0"/>
              </a:rPr>
              <a:t>Discussion</a:t>
            </a:r>
          </a:p>
        </p:txBody>
      </p:sp>
      <p:pic>
        <p:nvPicPr>
          <p:cNvPr id="4" name="图片 3" descr="480676788367523844"/>
          <p:cNvPicPr>
            <a:picLocks noChangeAspect="1"/>
          </p:cNvPicPr>
          <p:nvPr>
            <p:custDataLst>
              <p:tags r:id="rId2"/>
            </p:custDataLst>
          </p:nvPr>
        </p:nvPicPr>
        <p:blipFill>
          <a:blip r:embed="rId4">
            <a:clrChange>
              <a:clrFrom>
                <a:srgbClr val="FFFFFF">
                  <a:alpha val="100000"/>
                </a:srgbClr>
              </a:clrFrom>
              <a:clrTo>
                <a:srgbClr val="FFFFFF">
                  <a:alpha val="100000"/>
                  <a:alpha val="0"/>
                </a:srgbClr>
              </a:clrTo>
            </a:clrChange>
          </a:blip>
          <a:stretch>
            <a:fillRect/>
          </a:stretch>
        </p:blipFill>
        <p:spPr>
          <a:xfrm>
            <a:off x="0" y="-430107"/>
            <a:ext cx="11053233" cy="899244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4"/>
          <p:cNvSpPr txBox="1">
            <a:spLocks noChangeArrowheads="1"/>
          </p:cNvSpPr>
          <p:nvPr>
            <p:custDataLst>
              <p:tags r:id="rId2"/>
            </p:custDataLst>
          </p:nvPr>
        </p:nvSpPr>
        <p:spPr bwMode="auto">
          <a:xfrm>
            <a:off x="425853" y="431692"/>
            <a:ext cx="2692400"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a:solidFill>
                  <a:srgbClr val="FF0000"/>
                </a:solidFill>
                <a:latin typeface="Times New Roman" panose="02020603050405020304" pitchFamily="18" charset="0"/>
              </a:rPr>
              <a:t>A helper-dog</a:t>
            </a:r>
          </a:p>
        </p:txBody>
      </p:sp>
      <p:sp>
        <p:nvSpPr>
          <p:cNvPr id="4" name="文本框 3"/>
          <p:cNvSpPr txBox="1"/>
          <p:nvPr>
            <p:custDataLst>
              <p:tags r:id="rId3"/>
            </p:custDataLst>
          </p:nvPr>
        </p:nvSpPr>
        <p:spPr>
          <a:xfrm>
            <a:off x="1004570" y="0"/>
            <a:ext cx="10677525" cy="1076325"/>
          </a:xfrm>
          <a:prstGeom prst="rect">
            <a:avLst/>
          </a:prstGeom>
          <a:noFill/>
        </p:spPr>
        <p:txBody>
          <a:bodyPr wrap="square" rtlCol="0">
            <a:spAutoFit/>
          </a:bodyPr>
          <a:lstStyle/>
          <a:p>
            <a:pPr algn="l"/>
            <a:r>
              <a:rPr lang="en-US" altLang="zh-CN" sz="3200" b="1">
                <a:sym typeface="+mn-ea"/>
              </a:rPr>
              <a:t>In what other ways do you think dogs are able to help people? </a:t>
            </a:r>
            <a:endParaRPr lang="en-US" altLang="zh-CN" sz="3200" b="1"/>
          </a:p>
          <a:p>
            <a:endParaRPr lang="zh-CN" altLang="en-US" sz="3200" b="1"/>
          </a:p>
        </p:txBody>
      </p:sp>
      <p:pic>
        <p:nvPicPr>
          <p:cNvPr id="5" name="图片 3" descr="71-w2QpoEzL._SL1280___1441854951_173.245.249.5"/>
          <p:cNvPicPr>
            <a:picLocks noChangeAspect="1" noChangeArrowheads="1"/>
          </p:cNvPicPr>
          <p:nvPr>
            <p:custDataLst>
              <p:tags r:id="rId4"/>
            </p:custDataLst>
          </p:nvPr>
        </p:nvPicPr>
        <p:blipFill>
          <a:blip r:embed="rId14">
            <a:extLst>
              <a:ext uri="{28A0092B-C50C-407E-A947-70E740481C1C}">
                <a14:useLocalDpi xmlns:a14="http://schemas.microsoft.com/office/drawing/2010/main" val="0"/>
              </a:ext>
            </a:extLst>
          </a:blip>
          <a:stretch>
            <a:fillRect/>
          </a:stretch>
        </p:blipFill>
        <p:spPr bwMode="auto">
          <a:xfrm>
            <a:off x="5417934" y="1034842"/>
            <a:ext cx="2443163" cy="379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4"/>
          <p:cNvSpPr txBox="1">
            <a:spLocks noChangeArrowheads="1"/>
          </p:cNvSpPr>
          <p:nvPr>
            <p:custDataLst>
              <p:tags r:id="rId5"/>
            </p:custDataLst>
          </p:nvPr>
        </p:nvSpPr>
        <p:spPr bwMode="auto">
          <a:xfrm>
            <a:off x="4889601" y="4921594"/>
            <a:ext cx="4995863"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rgbClr val="FF0000"/>
                </a:solidFill>
                <a:latin typeface="Times New Roman" panose="02020603050405020304" pitchFamily="18" charset="0"/>
              </a:rPr>
              <a:t>open</a:t>
            </a:r>
            <a:r>
              <a:rPr lang="en-US" altLang="zh-CN" sz="3200" b="1">
                <a:latin typeface="Times New Roman" panose="02020603050405020304" pitchFamily="18" charset="0"/>
              </a:rPr>
              <a:t> and </a:t>
            </a:r>
            <a:r>
              <a:rPr lang="en-US" altLang="zh-CN" sz="3200" b="1">
                <a:solidFill>
                  <a:srgbClr val="FF0000"/>
                </a:solidFill>
                <a:latin typeface="Times New Roman" panose="02020603050405020304" pitchFamily="18" charset="0"/>
              </a:rPr>
              <a:t>close</a:t>
            </a:r>
            <a:r>
              <a:rPr lang="en-US" altLang="zh-CN" sz="3200" b="1">
                <a:latin typeface="Times New Roman" panose="02020603050405020304" pitchFamily="18" charset="0"/>
              </a:rPr>
              <a:t> doors</a:t>
            </a:r>
            <a:endParaRPr lang="en-US" altLang="zh-CN" sz="3200" b="1">
              <a:solidFill>
                <a:srgbClr val="0D11B3"/>
              </a:solidFill>
              <a:latin typeface="Times New Roman" panose="02020603050405020304" pitchFamily="18" charset="0"/>
              <a:cs typeface="Times New Roman" panose="02020603050405020304" pitchFamily="18" charset="0"/>
            </a:endParaRPr>
          </a:p>
        </p:txBody>
      </p:sp>
      <p:pic>
        <p:nvPicPr>
          <p:cNvPr id="7" name="图片 6" descr="carry-e1452528795616-600x442"/>
          <p:cNvPicPr>
            <a:picLocks noChangeAspect="1" noChangeArrowheads="1"/>
          </p:cNvPicPr>
          <p:nvPr>
            <p:custDataLst>
              <p:tags r:id="rId6"/>
            </p:custDataLst>
          </p:nvPr>
        </p:nvPicPr>
        <p:blipFill>
          <a:blip r:embed="rId15">
            <a:extLst>
              <a:ext uri="{28A0092B-C50C-407E-A947-70E740481C1C}">
                <a14:useLocalDpi xmlns:a14="http://schemas.microsoft.com/office/drawing/2010/main" val="0"/>
              </a:ext>
            </a:extLst>
          </a:blip>
          <a:stretch>
            <a:fillRect/>
          </a:stretch>
        </p:blipFill>
        <p:spPr bwMode="auto">
          <a:xfrm>
            <a:off x="8774112" y="670738"/>
            <a:ext cx="2655888" cy="381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custDataLst>
              <p:tags r:id="rId7"/>
            </p:custDataLst>
          </p:nvPr>
        </p:nvSpPr>
        <p:spPr bwMode="auto">
          <a:xfrm>
            <a:off x="9090618" y="5124379"/>
            <a:ext cx="2524125"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rgbClr val="FF0000"/>
                </a:solidFill>
                <a:latin typeface="Times New Roman" panose="02020603050405020304" pitchFamily="18" charset="0"/>
              </a:rPr>
              <a:t>carry</a:t>
            </a:r>
            <a:r>
              <a:rPr lang="en-US" altLang="zh-CN" sz="3200" b="1">
                <a:latin typeface="Times New Roman" panose="02020603050405020304" pitchFamily="18" charset="0"/>
              </a:rPr>
              <a:t> things</a:t>
            </a:r>
            <a:endParaRPr lang="en-US" altLang="zh-CN" sz="3200" b="1">
              <a:solidFill>
                <a:srgbClr val="0D11B3"/>
              </a:solidFill>
              <a:latin typeface="Times New Roman" panose="02020603050405020304" pitchFamily="18" charset="0"/>
              <a:cs typeface="Times New Roman" panose="02020603050405020304" pitchFamily="18" charset="0"/>
            </a:endParaRPr>
          </a:p>
        </p:txBody>
      </p:sp>
      <p:sp>
        <p:nvSpPr>
          <p:cNvPr id="9" name="文本框 13"/>
          <p:cNvSpPr txBox="1">
            <a:spLocks noChangeArrowheads="1"/>
          </p:cNvSpPr>
          <p:nvPr>
            <p:custDataLst>
              <p:tags r:id="rId8"/>
            </p:custDataLst>
          </p:nvPr>
        </p:nvSpPr>
        <p:spPr bwMode="auto">
          <a:xfrm>
            <a:off x="406400" y="6038850"/>
            <a:ext cx="11023600"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latin typeface="Times New Roman" panose="02020603050405020304" pitchFamily="18" charset="0"/>
              </a:rPr>
              <a:t>special </a:t>
            </a:r>
            <a:r>
              <a:rPr lang="en-US" altLang="zh-CN" sz="3200" b="1">
                <a:solidFill>
                  <a:srgbClr val="FF0000"/>
                </a:solidFill>
                <a:latin typeface="Times New Roman" panose="02020603050405020304" pitchFamily="18" charset="0"/>
              </a:rPr>
              <a:t>trained</a:t>
            </a:r>
            <a:r>
              <a:rPr lang="en-US" altLang="zh-CN" sz="3200" b="1">
                <a:latin typeface="Times New Roman" panose="02020603050405020304" pitchFamily="18" charset="0"/>
              </a:rPr>
              <a:t> dogs can help the police and firefighters</a:t>
            </a:r>
          </a:p>
          <a:p>
            <a:pPr eaLnBrk="1" hangingPunct="1"/>
            <a:r>
              <a:rPr lang="en-US" altLang="zh-CN" sz="2800" b="1">
                <a:latin typeface="Times New Roman" panose="02020603050405020304" pitchFamily="18" charset="0"/>
              </a:rPr>
              <a:t>          </a:t>
            </a:r>
            <a:endParaRPr lang="en-US" altLang="zh-CN" sz="2800" b="1">
              <a:solidFill>
                <a:srgbClr val="0D11B3"/>
              </a:solidFill>
              <a:latin typeface="Times New Roman" panose="02020603050405020304" pitchFamily="18" charset="0"/>
              <a:cs typeface="Times New Roman" panose="02020603050405020304" pitchFamily="18" charset="0"/>
            </a:endParaRPr>
          </a:p>
        </p:txBody>
      </p:sp>
      <p:pic>
        <p:nvPicPr>
          <p:cNvPr id="10" name="图片 12" descr="image5203848x"/>
          <p:cNvPicPr>
            <a:picLocks noChangeAspect="1" noChangeArrowheads="1"/>
          </p:cNvPicPr>
          <p:nvPr>
            <p:custDataLst>
              <p:tags r:id="rId9"/>
            </p:custDataLst>
          </p:nvPr>
        </p:nvPicPr>
        <p:blipFill>
          <a:blip r:embed="rId16">
            <a:extLst>
              <a:ext uri="{28A0092B-C50C-407E-A947-70E740481C1C}">
                <a14:useLocalDpi xmlns:a14="http://schemas.microsoft.com/office/drawing/2010/main" val="0"/>
              </a:ext>
            </a:extLst>
          </a:blip>
          <a:stretch>
            <a:fillRect/>
          </a:stretch>
        </p:blipFill>
        <p:spPr bwMode="auto">
          <a:xfrm>
            <a:off x="884786" y="3590925"/>
            <a:ext cx="3859212"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p:cNvPicPr>
            <a:picLocks noChangeAspect="1"/>
          </p:cNvPicPr>
          <p:nvPr>
            <p:custDataLst>
              <p:tags r:id="rId10"/>
            </p:custDataLst>
          </p:nvPr>
        </p:nvPicPr>
        <p:blipFill>
          <a:blip r:embed="rId17">
            <a:extLst>
              <a:ext uri="{28A0092B-C50C-407E-A947-70E740481C1C}">
                <a14:useLocalDpi xmlns:a14="http://schemas.microsoft.com/office/drawing/2010/main" val="0"/>
              </a:ext>
            </a:extLst>
          </a:blip>
          <a:stretch>
            <a:fillRect/>
          </a:stretch>
        </p:blipFill>
        <p:spPr>
          <a:xfrm>
            <a:off x="1004667" y="1034842"/>
            <a:ext cx="1535245" cy="2307062"/>
          </a:xfrm>
          <a:prstGeom prst="rect">
            <a:avLst/>
          </a:prstGeom>
        </p:spPr>
      </p:pic>
      <p:sp>
        <p:nvSpPr>
          <p:cNvPr id="12" name="文本框 4"/>
          <p:cNvSpPr txBox="1">
            <a:spLocks noChangeArrowheads="1"/>
          </p:cNvSpPr>
          <p:nvPr>
            <p:custDataLst>
              <p:tags r:id="rId11"/>
            </p:custDataLst>
          </p:nvPr>
        </p:nvSpPr>
        <p:spPr bwMode="auto">
          <a:xfrm>
            <a:off x="2391669" y="2484286"/>
            <a:ext cx="4995863"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smtClean="0">
                <a:solidFill>
                  <a:srgbClr val="FF0000"/>
                </a:solidFill>
                <a:latin typeface="Times New Roman" panose="02020603050405020304" pitchFamily="18" charset="0"/>
              </a:rPr>
              <a:t> show the way</a:t>
            </a:r>
            <a:endParaRPr lang="en-US" altLang="zh-CN" sz="3200" b="1">
              <a:solidFill>
                <a:srgbClr val="0D11B3"/>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1000" fill="hold"/>
                                        <p:tgtEl>
                                          <p:spTgt spid="12"/>
                                        </p:tgtEl>
                                        <p:attrNameLst>
                                          <p:attrName>ppt_x</p:attrName>
                                        </p:attrNameLst>
                                      </p:cBhvr>
                                      <p:tavLst>
                                        <p:tav tm="0">
                                          <p:val>
                                            <p:strVal val="#ppt_x-.2"/>
                                          </p:val>
                                        </p:tav>
                                        <p:tav tm="100000">
                                          <p:val>
                                            <p:strVal val="#ppt_x"/>
                                          </p:val>
                                        </p:tav>
                                      </p:tavLst>
                                    </p:anim>
                                    <p:anim calcmode="lin" valueType="num">
                                      <p:cBhvr>
                                        <p:cTn id="1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17" dur="1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9"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1000" fill="hold"/>
                                        <p:tgtEl>
                                          <p:spTgt spid="7"/>
                                        </p:tgtEl>
                                        <p:attrNameLst>
                                          <p:attrName>ppt_x</p:attrName>
                                        </p:attrNameLst>
                                      </p:cBhvr>
                                      <p:tavLst>
                                        <p:tav tm="0">
                                          <p:val>
                                            <p:strVal val="#ppt_x-.2"/>
                                          </p:val>
                                        </p:tav>
                                        <p:tav tm="100000">
                                          <p:val>
                                            <p:strVal val="#ppt_x"/>
                                          </p:val>
                                        </p:tav>
                                      </p:tavLst>
                                    </p:anim>
                                    <p:anim calcmode="lin" valueType="num">
                                      <p:cBhvr>
                                        <p:cTn id="23"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4" dur="1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9"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1000" fill="hold"/>
                                        <p:tgtEl>
                                          <p:spTgt spid="8"/>
                                        </p:tgtEl>
                                        <p:attrNameLst>
                                          <p:attrName>ppt_x</p:attrName>
                                        </p:attrNameLst>
                                      </p:cBhvr>
                                      <p:tavLst>
                                        <p:tav tm="0">
                                          <p:val>
                                            <p:strVal val="#ppt_x-.2"/>
                                          </p:val>
                                        </p:tav>
                                        <p:tav tm="100000">
                                          <p:val>
                                            <p:strVal val="#ppt_x"/>
                                          </p:val>
                                        </p:tav>
                                      </p:tavLst>
                                    </p:anim>
                                    <p:anim calcmode="lin" valueType="num">
                                      <p:cBhvr>
                                        <p:cTn id="30"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31" dur="10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29" presetClass="entr" presetSubtype="0"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1000" fill="hold"/>
                                        <p:tgtEl>
                                          <p:spTgt spid="5"/>
                                        </p:tgtEl>
                                        <p:attrNameLst>
                                          <p:attrName>ppt_x</p:attrName>
                                        </p:attrNameLst>
                                      </p:cBhvr>
                                      <p:tavLst>
                                        <p:tav tm="0">
                                          <p:val>
                                            <p:strVal val="#ppt_x-.2"/>
                                          </p:val>
                                        </p:tav>
                                        <p:tav tm="100000">
                                          <p:val>
                                            <p:strVal val="#ppt_x"/>
                                          </p:val>
                                        </p:tav>
                                      </p:tavLst>
                                    </p:anim>
                                    <p:anim calcmode="lin" valueType="num">
                                      <p:cBhvr>
                                        <p:cTn id="37"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38" dur="10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29" presetClass="entr" presetSubtype="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1000" fill="hold"/>
                                        <p:tgtEl>
                                          <p:spTgt spid="6"/>
                                        </p:tgtEl>
                                        <p:attrNameLst>
                                          <p:attrName>ppt_x</p:attrName>
                                        </p:attrNameLst>
                                      </p:cBhvr>
                                      <p:tavLst>
                                        <p:tav tm="0">
                                          <p:val>
                                            <p:strVal val="#ppt_x-.2"/>
                                          </p:val>
                                        </p:tav>
                                        <p:tav tm="100000">
                                          <p:val>
                                            <p:strVal val="#ppt_x"/>
                                          </p:val>
                                        </p:tav>
                                      </p:tavLst>
                                    </p:anim>
                                    <p:anim calcmode="lin" valueType="num">
                                      <p:cBhvr>
                                        <p:cTn id="44"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45" dur="1000"/>
                                        <p:tgtEl>
                                          <p:spTgt spid="6"/>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10"/>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29" presetClass="entr" presetSubtype="0" fill="hold" grpId="0" nodeType="click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p:cTn id="54" dur="1000" fill="hold"/>
                                        <p:tgtEl>
                                          <p:spTgt spid="9"/>
                                        </p:tgtEl>
                                        <p:attrNameLst>
                                          <p:attrName>ppt_x</p:attrName>
                                        </p:attrNameLst>
                                      </p:cBhvr>
                                      <p:tavLst>
                                        <p:tav tm="0">
                                          <p:val>
                                            <p:strVal val="#ppt_x-.2"/>
                                          </p:val>
                                        </p:tav>
                                        <p:tav tm="100000">
                                          <p:val>
                                            <p:strVal val="#ppt_x"/>
                                          </p:val>
                                        </p:tav>
                                      </p:tavLst>
                                    </p:anim>
                                    <p:anim calcmode="lin" valueType="num">
                                      <p:cBhvr>
                                        <p:cTn id="55"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5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p:bldP spid="9"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a:spLocks noChangeArrowheads="1"/>
          </p:cNvSpPr>
          <p:nvPr>
            <p:custDataLst>
              <p:tags r:id="rId2"/>
            </p:custDataLst>
          </p:nvPr>
        </p:nvSpPr>
        <p:spPr bwMode="auto">
          <a:xfrm>
            <a:off x="5029200" y="4572000"/>
            <a:ext cx="2057400" cy="533400"/>
          </a:xfrm>
          <a:prstGeom prst="roundRect">
            <a:avLst>
              <a:gd name="adj" fmla="val 16667"/>
            </a:avLst>
          </a:prstGeom>
          <a:solidFill>
            <a:srgbClr val="66FFFF"/>
          </a:solidFill>
          <a:ln w="9525">
            <a:solidFill>
              <a:schemeClr val="tx1"/>
            </a:solidFill>
            <a:round/>
          </a:ln>
        </p:spPr>
        <p:txBody>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a:latin typeface="Arial" panose="020B0604020202020204" pitchFamily="34" charset="0"/>
            </a:endParaRPr>
          </a:p>
        </p:txBody>
      </p:sp>
      <p:sp>
        <p:nvSpPr>
          <p:cNvPr id="6146" name="标题 1"/>
          <p:cNvSpPr>
            <a:spLocks noGrp="1" noChangeArrowheads="1"/>
          </p:cNvSpPr>
          <p:nvPr>
            <p:ph type="title" idx="4294967295"/>
            <p:custDataLst>
              <p:tags r:id="rId3"/>
            </p:custDataLst>
          </p:nvPr>
        </p:nvSpPr>
        <p:spPr>
          <a:xfrm>
            <a:off x="376238" y="557213"/>
            <a:ext cx="11793537" cy="1143000"/>
          </a:xfrm>
        </p:spPr>
        <p:txBody>
          <a:bodyPr/>
          <a:lstStyle/>
          <a:p>
            <a:r>
              <a:rPr lang="en-US" altLang="zh-CN" sz="3600" b="1" smtClean="0">
                <a:solidFill>
                  <a:srgbClr val="0D11B3"/>
                </a:solidFill>
                <a:latin typeface="Times New Roman" panose="02020603050405020304" pitchFamily="18" charset="0"/>
              </a:rPr>
              <a:t>They are especially important to </a:t>
            </a:r>
            <a:r>
              <a:rPr lang="en-US" altLang="zh-CN" sz="3600" b="1" smtClean="0">
                <a:solidFill>
                  <a:srgbClr val="FF0000"/>
                </a:solidFill>
                <a:latin typeface="Times New Roman" panose="02020603050405020304" pitchFamily="18" charset="0"/>
              </a:rPr>
              <a:t>_______ </a:t>
            </a:r>
            <a:r>
              <a:rPr lang="en-US" altLang="zh-CN" sz="3600" b="1" smtClean="0">
                <a:solidFill>
                  <a:srgbClr val="0D11B3"/>
                </a:solidFill>
                <a:latin typeface="Times New Roman" panose="02020603050405020304" pitchFamily="18" charset="0"/>
              </a:rPr>
              <a:t>people.</a:t>
            </a:r>
          </a:p>
        </p:txBody>
      </p:sp>
      <p:pic>
        <p:nvPicPr>
          <p:cNvPr id="6147" name="图片 3" descr="man (blind) with glasses and service dog"/>
          <p:cNvPicPr>
            <a:picLocks noChangeAspect="1" noChangeArrowheads="1"/>
          </p:cNvPicPr>
          <p:nvPr>
            <p:custDataLst>
              <p:tags r:id="rId4"/>
            </p:custDataLst>
          </p:nvPr>
        </p:nvPicPr>
        <p:blipFill>
          <a:blip r:embed="rId16">
            <a:extLst>
              <a:ext uri="{28A0092B-C50C-407E-A947-70E740481C1C}">
                <a14:useLocalDpi xmlns:a14="http://schemas.microsoft.com/office/drawing/2010/main" val="0"/>
              </a:ext>
            </a:extLst>
          </a:blip>
          <a:stretch>
            <a:fillRect/>
          </a:stretch>
        </p:blipFill>
        <p:spPr bwMode="auto">
          <a:xfrm>
            <a:off x="609600" y="1700213"/>
            <a:ext cx="2070100" cy="310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文本框 4"/>
          <p:cNvSpPr txBox="1">
            <a:spLocks noChangeArrowheads="1"/>
          </p:cNvSpPr>
          <p:nvPr>
            <p:custDataLst>
              <p:tags r:id="rId5"/>
            </p:custDataLst>
          </p:nvPr>
        </p:nvSpPr>
        <p:spPr bwMode="auto">
          <a:xfrm>
            <a:off x="376238" y="5010150"/>
            <a:ext cx="26019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latin typeface="Times New Roman" panose="02020603050405020304" pitchFamily="18" charset="0"/>
              </a:rPr>
              <a:t>help the </a:t>
            </a:r>
            <a:r>
              <a:rPr lang="en-US" altLang="zh-CN" sz="3200" b="1">
                <a:solidFill>
                  <a:srgbClr val="FF0000"/>
                </a:solidFill>
                <a:latin typeface="Times New Roman" panose="02020603050405020304" pitchFamily="18" charset="0"/>
              </a:rPr>
              <a:t>blind </a:t>
            </a:r>
          </a:p>
        </p:txBody>
      </p:sp>
      <p:grpSp>
        <p:nvGrpSpPr>
          <p:cNvPr id="2" name="组合 1"/>
          <p:cNvGrpSpPr/>
          <p:nvPr>
            <p:custDataLst>
              <p:tags r:id="rId6"/>
            </p:custDataLst>
          </p:nvPr>
        </p:nvGrpSpPr>
        <p:grpSpPr>
          <a:xfrm>
            <a:off x="4114800" y="1822450"/>
            <a:ext cx="6397625" cy="2597150"/>
            <a:chOff x="3980" y="2957"/>
            <a:chExt cx="10074" cy="4090"/>
          </a:xfrm>
        </p:grpSpPr>
        <p:pic>
          <p:nvPicPr>
            <p:cNvPr id="51212" name="图片 5" descr="SetRatioSize900667-VIER_PFOTEN_2014-05-13_012"/>
            <p:cNvPicPr>
              <a:picLocks noChangeAspect="1" noChangeArrowheads="1"/>
            </p:cNvPicPr>
            <p:nvPr>
              <p:custDataLst>
                <p:tags r:id="rId13"/>
              </p:custDataLst>
            </p:nvPr>
          </p:nvPicPr>
          <p:blipFill>
            <a:blip r:embed="rId17">
              <a:extLst>
                <a:ext uri="{28A0092B-C50C-407E-A947-70E740481C1C}">
                  <a14:useLocalDpi xmlns:a14="http://schemas.microsoft.com/office/drawing/2010/main" val="0"/>
                </a:ext>
              </a:extLst>
            </a:blip>
            <a:stretch>
              <a:fillRect/>
            </a:stretch>
          </p:blipFill>
          <p:spPr bwMode="auto">
            <a:xfrm>
              <a:off x="3980" y="2957"/>
              <a:ext cx="5050" cy="4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3" name="图片 7" descr="Service-Dog-Helping-to-Shop4"/>
            <p:cNvPicPr>
              <a:picLocks noChangeAspect="1" noChangeArrowheads="1"/>
            </p:cNvPicPr>
            <p:nvPr>
              <p:custDataLst>
                <p:tags r:id="rId14"/>
              </p:custDataLst>
            </p:nvPr>
          </p:nvPicPr>
          <p:blipFill>
            <a:blip r:embed="rId18">
              <a:extLst>
                <a:ext uri="{28A0092B-C50C-407E-A947-70E740481C1C}">
                  <a14:useLocalDpi xmlns:a14="http://schemas.microsoft.com/office/drawing/2010/main" val="0"/>
                </a:ext>
              </a:extLst>
            </a:blip>
            <a:stretch>
              <a:fillRect/>
            </a:stretch>
          </p:blipFill>
          <p:spPr bwMode="auto">
            <a:xfrm>
              <a:off x="9030" y="2957"/>
              <a:ext cx="5025" cy="4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文本框 6"/>
          <p:cNvSpPr txBox="1">
            <a:spLocks noChangeArrowheads="1"/>
          </p:cNvSpPr>
          <p:nvPr>
            <p:custDataLst>
              <p:tags r:id="rId7"/>
            </p:custDataLst>
          </p:nvPr>
        </p:nvSpPr>
        <p:spPr bwMode="auto">
          <a:xfrm>
            <a:off x="4114800" y="5010150"/>
            <a:ext cx="66087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latin typeface="Times New Roman" panose="02020603050405020304" pitchFamily="18" charset="0"/>
              </a:rPr>
              <a:t>help people with physical </a:t>
            </a:r>
            <a:r>
              <a:rPr lang="en-US" altLang="zh-CN" sz="3200" b="1">
                <a:solidFill>
                  <a:srgbClr val="FF0000"/>
                </a:solidFill>
                <a:latin typeface="Times New Roman" panose="02020603050405020304" pitchFamily="18" charset="0"/>
              </a:rPr>
              <a:t>difficulties</a:t>
            </a:r>
            <a:r>
              <a:rPr lang="en-US" altLang="zh-CN" sz="3200" b="1">
                <a:latin typeface="Times New Roman" panose="02020603050405020304" pitchFamily="18" charset="0"/>
              </a:rPr>
              <a:t> </a:t>
            </a:r>
          </a:p>
        </p:txBody>
      </p:sp>
      <p:sp>
        <p:nvSpPr>
          <p:cNvPr id="6153" name="TextBox 8"/>
          <p:cNvSpPr txBox="1">
            <a:spLocks noChangeArrowheads="1"/>
          </p:cNvSpPr>
          <p:nvPr>
            <p:custDataLst>
              <p:tags r:id="rId8"/>
            </p:custDataLst>
          </p:nvPr>
        </p:nvSpPr>
        <p:spPr bwMode="auto">
          <a:xfrm>
            <a:off x="1981200" y="3314700"/>
            <a:ext cx="7980363" cy="70643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000" b="1">
                <a:latin typeface="Times New Roman" panose="02020603050405020304" pitchFamily="18" charset="0"/>
              </a:rPr>
              <a:t>They </a:t>
            </a:r>
            <a:r>
              <a:rPr lang="en-US" altLang="zh-CN" sz="4000" b="1">
                <a:solidFill>
                  <a:srgbClr val="FF0000"/>
                </a:solidFill>
                <a:latin typeface="Times New Roman" panose="02020603050405020304" pitchFamily="18" charset="0"/>
              </a:rPr>
              <a:t>make a big difference</a:t>
            </a:r>
            <a:r>
              <a:rPr lang="en-US" altLang="zh-CN" sz="4000" b="1">
                <a:latin typeface="Times New Roman" panose="02020603050405020304" pitchFamily="18" charset="0"/>
              </a:rPr>
              <a:t> to them.</a:t>
            </a:r>
          </a:p>
        </p:txBody>
      </p:sp>
      <p:sp>
        <p:nvSpPr>
          <p:cNvPr id="4" name="TextBox 8"/>
          <p:cNvSpPr txBox="1">
            <a:spLocks noChangeArrowheads="1"/>
          </p:cNvSpPr>
          <p:nvPr>
            <p:custDataLst>
              <p:tags r:id="rId9"/>
            </p:custDataLst>
          </p:nvPr>
        </p:nvSpPr>
        <p:spPr bwMode="auto">
          <a:xfrm>
            <a:off x="2105025" y="2363788"/>
            <a:ext cx="7745413" cy="70643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000" b="1">
                <a:latin typeface="Times New Roman" panose="02020603050405020304" pitchFamily="18" charset="0"/>
              </a:rPr>
              <a:t>They are their eyes, arms and legs.</a:t>
            </a:r>
          </a:p>
        </p:txBody>
      </p:sp>
      <p:sp>
        <p:nvSpPr>
          <p:cNvPr id="16" name="TextBox 15"/>
          <p:cNvSpPr txBox="1">
            <a:spLocks noChangeArrowheads="1"/>
          </p:cNvSpPr>
          <p:nvPr>
            <p:custDataLst>
              <p:tags r:id="rId10"/>
            </p:custDataLst>
          </p:nvPr>
        </p:nvSpPr>
        <p:spPr bwMode="auto">
          <a:xfrm>
            <a:off x="5029200" y="4648200"/>
            <a:ext cx="2819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rgbClr val="0D11B3"/>
                </a:solidFill>
                <a:latin typeface="黑体" panose="02010609060101010101" pitchFamily="49" charset="-122"/>
                <a:ea typeface="黑体" panose="02010609060101010101" pitchFamily="49" charset="-122"/>
              </a:rPr>
              <a:t>产生重大影响</a:t>
            </a:r>
          </a:p>
        </p:txBody>
      </p:sp>
      <p:cxnSp>
        <p:nvCxnSpPr>
          <p:cNvPr id="18" name="直接箭头连接符 17"/>
          <p:cNvCxnSpPr>
            <a:cxnSpLocks noChangeShapeType="1"/>
          </p:cNvCxnSpPr>
          <p:nvPr>
            <p:custDataLst>
              <p:tags r:id="rId11"/>
            </p:custDataLst>
          </p:nvPr>
        </p:nvCxnSpPr>
        <p:spPr bwMode="auto">
          <a:xfrm flipH="1">
            <a:off x="6096000" y="4038600"/>
            <a:ext cx="419100" cy="533400"/>
          </a:xfrm>
          <a:prstGeom prst="straightConnector1">
            <a:avLst/>
          </a:prstGeom>
          <a:noFill/>
          <a:ln w="57150">
            <a:solidFill>
              <a:srgbClr val="FF0000"/>
            </a:solidFill>
            <a:round/>
            <a:tailEnd type="arrow" w="med" len="med"/>
          </a:ln>
          <a:extLst>
            <a:ext uri="{909E8E84-426E-40DD-AFC4-6F175D3DCCD1}">
              <a14:hiddenFill xmlns:a14="http://schemas.microsoft.com/office/drawing/2010/main">
                <a:noFill/>
              </a14:hiddenFill>
            </a:ext>
          </a:extLst>
        </p:spPr>
      </p:cxnSp>
      <p:sp>
        <p:nvSpPr>
          <p:cNvPr id="14" name="文本框 13"/>
          <p:cNvSpPr txBox="1">
            <a:spLocks noChangeArrowheads="1"/>
          </p:cNvSpPr>
          <p:nvPr>
            <p:custDataLst>
              <p:tags r:id="rId12"/>
            </p:custDataLst>
          </p:nvPr>
        </p:nvSpPr>
        <p:spPr bwMode="auto">
          <a:xfrm>
            <a:off x="6875452" y="729456"/>
            <a:ext cx="2524125"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smtClean="0">
                <a:solidFill>
                  <a:srgbClr val="FF0000"/>
                </a:solidFill>
                <a:latin typeface="Times New Roman" panose="02020603050405020304" pitchFamily="18" charset="0"/>
              </a:rPr>
              <a:t> disabled</a:t>
            </a:r>
            <a:endParaRPr lang="en-US" altLang="zh-CN" sz="3200" b="1">
              <a:solidFill>
                <a:srgbClr val="0D11B3"/>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p:cTn id="7" dur="500"/>
                                        <p:tgtEl>
                                          <p:spTgt spid="6146"/>
                                        </p:tgtEl>
                                        <p:attrNameLst>
                                          <p:attrName>ppt_y</p:attrName>
                                        </p:attrNameLst>
                                      </p:cBhvr>
                                      <p:tavLst>
                                        <p:tav tm="0">
                                          <p:val>
                                            <p:strVal val="#ppt_y+#ppt_h*1.125000"/>
                                          </p:val>
                                        </p:tav>
                                        <p:tav tm="100000">
                                          <p:val>
                                            <p:strVal val="#ppt_y"/>
                                          </p:val>
                                        </p:tav>
                                      </p:tavLst>
                                    </p:anim>
                                    <p:animEffect transition="in" filter="wipe(up)">
                                      <p:cBhvr>
                                        <p:cTn id="8" dur="500"/>
                                        <p:tgtEl>
                                          <p:spTgt spid="6146"/>
                                        </p:tgtEl>
                                      </p:cBhvr>
                                    </p:animEffect>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6147"/>
                                        </p:tgtEl>
                                        <p:attrNameLst>
                                          <p:attrName>style.visibility</p:attrName>
                                        </p:attrNameLst>
                                      </p:cBhvr>
                                      <p:to>
                                        <p:strVal val="visible"/>
                                      </p:to>
                                    </p:set>
                                    <p:animEffect transition="in" filter="strips(downLeft)">
                                      <p:cBhvr>
                                        <p:cTn id="13" dur="500"/>
                                        <p:tgtEl>
                                          <p:spTgt spid="6147"/>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strips(downLeft)">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9"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1000" fill="hold"/>
                                        <p:tgtEl>
                                          <p:spTgt spid="14"/>
                                        </p:tgtEl>
                                        <p:attrNameLst>
                                          <p:attrName>ppt_x</p:attrName>
                                        </p:attrNameLst>
                                      </p:cBhvr>
                                      <p:tavLst>
                                        <p:tav tm="0">
                                          <p:val>
                                            <p:strVal val="#ppt_x-.2"/>
                                          </p:val>
                                        </p:tav>
                                        <p:tav tm="100000">
                                          <p:val>
                                            <p:strVal val="#ppt_x"/>
                                          </p:val>
                                        </p:tav>
                                      </p:tavLst>
                                    </p:anim>
                                    <p:anim calcmode="lin" valueType="num">
                                      <p:cBhvr>
                                        <p:cTn id="24"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25" dur="10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12" fill="hold" grpId="0" nodeType="clickEffect">
                                  <p:stCondLst>
                                    <p:cond delay="0"/>
                                  </p:stCondLst>
                                  <p:childTnLst>
                                    <p:set>
                                      <p:cBhvr>
                                        <p:cTn id="29" dur="1" fill="hold">
                                          <p:stCondLst>
                                            <p:cond delay="0"/>
                                          </p:stCondLst>
                                        </p:cTn>
                                        <p:tgtEl>
                                          <p:spTgt spid="6148"/>
                                        </p:tgtEl>
                                        <p:attrNameLst>
                                          <p:attrName>style.visibility</p:attrName>
                                        </p:attrNameLst>
                                      </p:cBhvr>
                                      <p:to>
                                        <p:strVal val="visible"/>
                                      </p:to>
                                    </p:set>
                                    <p:animEffect transition="in" filter="strips(downLeft)">
                                      <p:cBhvr>
                                        <p:cTn id="30" dur="500"/>
                                        <p:tgtEl>
                                          <p:spTgt spid="6148"/>
                                        </p:tgtEl>
                                      </p:cBhvr>
                                    </p:animEffect>
                                  </p:childTnLst>
                                </p:cTn>
                              </p:par>
                            </p:childTnLst>
                          </p:cTn>
                        </p:par>
                      </p:childTnLst>
                    </p:cTn>
                  </p:par>
                  <p:par>
                    <p:cTn id="31" fill="hold">
                      <p:stCondLst>
                        <p:cond delay="indefinite"/>
                      </p:stCondLst>
                      <p:childTnLst>
                        <p:par>
                          <p:cTn id="32" fill="hold">
                            <p:stCondLst>
                              <p:cond delay="0"/>
                            </p:stCondLst>
                            <p:childTnLst>
                              <p:par>
                                <p:cTn id="33" presetID="18" presetClass="entr" presetSubtype="12"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strips(downLeft)">
                                      <p:cBhvr>
                                        <p:cTn id="35" dur="500"/>
                                        <p:tgtEl>
                                          <p:spTgt spid="3"/>
                                        </p:tgtEl>
                                      </p:cBhvr>
                                    </p:animEffect>
                                  </p:childTnLst>
                                </p:cTn>
                              </p:par>
                            </p:childTnLst>
                          </p:cTn>
                        </p:par>
                      </p:childTnLst>
                    </p:cTn>
                  </p:par>
                  <p:par>
                    <p:cTn id="36" fill="hold">
                      <p:stCondLst>
                        <p:cond delay="indefinite"/>
                      </p:stCondLst>
                      <p:childTnLst>
                        <p:par>
                          <p:cTn id="37" fill="hold">
                            <p:stCondLst>
                              <p:cond delay="0"/>
                            </p:stCondLst>
                            <p:childTnLst>
                              <p:par>
                                <p:cTn id="38" presetID="6" presetClass="entr" presetSubtype="16" fill="hold" grpId="8" nodeType="click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circle(in)">
                                      <p:cBhvr>
                                        <p:cTn id="40" dur="2000"/>
                                        <p:tgtEl>
                                          <p:spTgt spid="4"/>
                                        </p:tgtEl>
                                      </p:cBhvr>
                                    </p:animEffect>
                                  </p:childTnLst>
                                </p:cTn>
                              </p:par>
                            </p:childTnLst>
                          </p:cTn>
                        </p:par>
                      </p:childTnLst>
                    </p:cTn>
                  </p:par>
                  <p:par>
                    <p:cTn id="41" fill="hold">
                      <p:stCondLst>
                        <p:cond delay="indefinite"/>
                      </p:stCondLst>
                      <p:childTnLst>
                        <p:par>
                          <p:cTn id="42" fill="hold">
                            <p:stCondLst>
                              <p:cond delay="0"/>
                            </p:stCondLst>
                            <p:childTnLst>
                              <p:par>
                                <p:cTn id="43" presetID="6" presetClass="entr" presetSubtype="16" fill="hold" grpId="8" nodeType="clickEffect">
                                  <p:stCondLst>
                                    <p:cond delay="0"/>
                                  </p:stCondLst>
                                  <p:childTnLst>
                                    <p:set>
                                      <p:cBhvr>
                                        <p:cTn id="44" dur="1" fill="hold">
                                          <p:stCondLst>
                                            <p:cond delay="0"/>
                                          </p:stCondLst>
                                        </p:cTn>
                                        <p:tgtEl>
                                          <p:spTgt spid="6153"/>
                                        </p:tgtEl>
                                        <p:attrNameLst>
                                          <p:attrName>style.visibility</p:attrName>
                                        </p:attrNameLst>
                                      </p:cBhvr>
                                      <p:to>
                                        <p:strVal val="visible"/>
                                      </p:to>
                                    </p:set>
                                    <p:animEffect transition="in" filter="circle(in)">
                                      <p:cBhvr>
                                        <p:cTn id="45" dur="2000"/>
                                        <p:tgtEl>
                                          <p:spTgt spid="6153"/>
                                        </p:tgtEl>
                                      </p:cBhvr>
                                    </p:animEffect>
                                  </p:childTnLst>
                                </p:cTn>
                              </p:par>
                            </p:childTnLst>
                          </p:cTn>
                        </p:par>
                      </p:childTnLst>
                    </p:cTn>
                  </p:par>
                  <p:par>
                    <p:cTn id="46" fill="hold">
                      <p:stCondLst>
                        <p:cond delay="indefinite"/>
                      </p:stCondLst>
                      <p:childTnLst>
                        <p:par>
                          <p:cTn id="47" fill="hold">
                            <p:stCondLst>
                              <p:cond delay="0"/>
                            </p:stCondLst>
                            <p:childTnLst>
                              <p:par>
                                <p:cTn id="48" presetID="12" presetClass="entr" presetSubtype="4" fill="hold"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slide(fromBottom)">
                                      <p:cBhvr>
                                        <p:cTn id="50" dur="500"/>
                                        <p:tgtEl>
                                          <p:spTgt spid="18"/>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2000"/>
                                        <p:tgtEl>
                                          <p:spTgt spid="1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6146" grpId="0"/>
      <p:bldP spid="6148" grpId="0"/>
      <p:bldP spid="3" grpId="0"/>
      <p:bldP spid="6153" grpId="8" animBg="1"/>
      <p:bldP spid="4" grpId="8" animBg="1"/>
      <p:bldP spid="16"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15"/>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16" cstate="print">
            <a:extLst>
              <a:ext uri="{BEBA8EAE-BF5A-486C-A8C5-ECC9F3942E4B}">
                <a14:imgProps xmlns:a14="http://schemas.microsoft.com/office/drawing/2010/main">
                  <a14:imgLayer r:embed="rId17">
                    <a14:imgEffect>
                      <a14:brightnessContrast bright="20000" contrast="40000"/>
                    </a14:imgEffect>
                    <a14:imgEffect>
                      <a14:saturation sat="66000"/>
                    </a14:imgEffect>
                  </a14:imgLayer>
                </a14:imgProps>
              </a:ext>
              <a:ext uri="{28A0092B-C50C-407E-A947-70E740481C1C}">
                <a14:useLocalDpi xmlns:a14="http://schemas.microsoft.com/office/drawing/2010/main" val="0"/>
              </a:ext>
            </a:extLst>
          </a:blip>
          <a:srcRect l="19949" t="4802" r="253" b="5600"/>
          <a:stretch>
            <a:fillRect/>
          </a:stretch>
        </p:blipFill>
        <p:spPr>
          <a:xfrm rot="5400000">
            <a:off x="4170539" y="541539"/>
            <a:ext cx="6859488" cy="5776410"/>
          </a:xfrm>
          <a:prstGeom prst="rect">
            <a:avLst/>
          </a:prstGeom>
        </p:spPr>
      </p:pic>
      <p:sp>
        <p:nvSpPr>
          <p:cNvPr id="3" name="矩形 2"/>
          <p:cNvSpPr/>
          <p:nvPr>
            <p:custDataLst>
              <p:tags r:id="rId3"/>
            </p:custDataLst>
          </p:nvPr>
        </p:nvSpPr>
        <p:spPr>
          <a:xfrm>
            <a:off x="531095" y="3096265"/>
            <a:ext cx="3072273" cy="2061210"/>
          </a:xfrm>
          <a:prstGeom prst="rect">
            <a:avLst/>
          </a:prstGeom>
        </p:spPr>
        <p:txBody>
          <a:bodyPr wrap="square">
            <a:spAutoFit/>
          </a:bodyPr>
          <a:lstStyle/>
          <a:p>
            <a:pPr eaLnBrk="1" hangingPunct="1">
              <a:spcBef>
                <a:spcPct val="20000"/>
              </a:spcBef>
            </a:pPr>
            <a:r>
              <a:rPr lang="en-US" altLang="zh-CN" sz="3200" b="1" smtClean="0"/>
              <a:t>Do </a:t>
            </a:r>
            <a:r>
              <a:rPr lang="en-US" altLang="zh-CN" sz="3200" b="1"/>
              <a:t>you know the </a:t>
            </a:r>
            <a:r>
              <a:rPr lang="en-US" altLang="zh-CN" sz="3200" b="1">
                <a:solidFill>
                  <a:srgbClr val="FF0000"/>
                </a:solidFill>
              </a:rPr>
              <a:t>main structure of a letter</a:t>
            </a:r>
            <a:r>
              <a:rPr lang="en-US" altLang="zh-CN" sz="3200" b="1"/>
              <a:t>?</a:t>
            </a:r>
          </a:p>
        </p:txBody>
      </p:sp>
      <p:sp>
        <p:nvSpPr>
          <p:cNvPr id="9" name="Text Box 5"/>
          <p:cNvSpPr txBox="1">
            <a:spLocks noChangeArrowheads="1"/>
          </p:cNvSpPr>
          <p:nvPr>
            <p:custDataLst>
              <p:tags r:id="rId4"/>
            </p:custDataLst>
          </p:nvPr>
        </p:nvSpPr>
        <p:spPr bwMode="auto">
          <a:xfrm>
            <a:off x="2293640" y="214908"/>
            <a:ext cx="2218184" cy="1076325"/>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5400000" scaled="1"/>
          </a:gradFill>
          <a:ln w="38100" algn="ctr">
            <a:noFill/>
            <a:miter lim="800000"/>
          </a:ln>
          <a:effectLst>
            <a:outerShdw dist="35921" dir="2700000" sy="50000" kx="2115830" algn="bl" rotWithShape="0">
              <a:srgbClr val="C0C0C0">
                <a:alpha val="80000"/>
              </a:srgbClr>
            </a:outerShdw>
          </a:effectLst>
        </p:spPr>
        <p:txBody>
          <a:bodyPr wrap="square">
            <a:spAutoFit/>
          </a:bodyPr>
          <a:lstStyle/>
          <a:p>
            <a:pPr>
              <a:defRPr/>
            </a:pPr>
            <a:r>
              <a:rPr lang="en-US" altLang="zh-CN" sz="3200" b="1">
                <a:latin typeface="Times New Roman" panose="02020603050405020304" pitchFamily="18" charset="0"/>
                <a:cs typeface="Times New Roman" panose="02020603050405020304" pitchFamily="18" charset="0"/>
              </a:rPr>
              <a:t>Salutation</a:t>
            </a:r>
          </a:p>
          <a:p>
            <a:pPr>
              <a:defRPr/>
            </a:pPr>
            <a:r>
              <a:rPr lang="en-US" altLang="zh-CN" sz="3200" b="1">
                <a:latin typeface="Times New Roman" panose="02020603050405020304" pitchFamily="18" charset="0"/>
                <a:cs typeface="Times New Roman" panose="02020603050405020304" pitchFamily="18" charset="0"/>
              </a:rPr>
              <a:t>(</a:t>
            </a:r>
            <a:r>
              <a:rPr lang="zh-CN" altLang="en-US" sz="3200" b="1">
                <a:latin typeface="Times New Roman" panose="02020603050405020304" pitchFamily="18" charset="0"/>
                <a:cs typeface="Times New Roman" panose="02020603050405020304" pitchFamily="18" charset="0"/>
              </a:rPr>
              <a:t>称呼</a:t>
            </a:r>
            <a:r>
              <a:rPr lang="en-US" altLang="zh-CN" sz="3200" b="1">
                <a:latin typeface="Times New Roman" panose="02020603050405020304" pitchFamily="18" charset="0"/>
                <a:cs typeface="Times New Roman" panose="02020603050405020304" pitchFamily="18" charset="0"/>
              </a:rPr>
              <a:t>)</a:t>
            </a:r>
          </a:p>
        </p:txBody>
      </p:sp>
      <p:sp>
        <p:nvSpPr>
          <p:cNvPr id="10" name="椭圆 9"/>
          <p:cNvSpPr>
            <a:spLocks noChangeArrowheads="1"/>
          </p:cNvSpPr>
          <p:nvPr>
            <p:custDataLst>
              <p:tags r:id="rId5"/>
            </p:custDataLst>
          </p:nvPr>
        </p:nvSpPr>
        <p:spPr bwMode="auto">
          <a:xfrm>
            <a:off x="4799856" y="44624"/>
            <a:ext cx="1296144" cy="340568"/>
          </a:xfrm>
          <a:prstGeom prst="ellipse">
            <a:avLst/>
          </a:prstGeom>
          <a:noFill/>
          <a:ln w="28575" algn="ctr">
            <a:solidFill>
              <a:srgbClr val="FF0000"/>
            </a:solidFill>
            <a:round/>
          </a:ln>
          <a:extLst>
            <a:ext uri="{909E8E84-426E-40DD-AFC4-6F175D3DCCD1}">
              <a14:hiddenFill xmlns:a14="http://schemas.microsoft.com/office/drawing/2010/main">
                <a:solidFill>
                  <a:srgbClr val="FFFFFF"/>
                </a:solidFill>
              </a14:hiddenFill>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 name="矩形 11"/>
          <p:cNvSpPr/>
          <p:nvPr>
            <p:custDataLst>
              <p:tags r:id="rId6"/>
            </p:custDataLst>
          </p:nvPr>
        </p:nvSpPr>
        <p:spPr bwMode="auto">
          <a:xfrm>
            <a:off x="4799856" y="444217"/>
            <a:ext cx="5760640" cy="4640967"/>
          </a:xfrm>
          <a:prstGeom prst="rect">
            <a:avLst/>
          </a:prstGeom>
          <a:noFill/>
          <a:ln w="28575">
            <a:solidFill>
              <a:srgbClr val="0000FF"/>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defRPr/>
            </a:pPr>
            <a:endParaRPr lang="zh-CN" altLang="en-US" sz="3200">
              <a:solidFill>
                <a:schemeClr val="tx1"/>
              </a:solidFill>
            </a:endParaRPr>
          </a:p>
        </p:txBody>
      </p:sp>
      <p:sp>
        <p:nvSpPr>
          <p:cNvPr id="13" name="Text Box 5"/>
          <p:cNvSpPr txBox="1">
            <a:spLocks noChangeArrowheads="1"/>
          </p:cNvSpPr>
          <p:nvPr>
            <p:custDataLst>
              <p:tags r:id="rId7"/>
            </p:custDataLst>
          </p:nvPr>
        </p:nvSpPr>
        <p:spPr bwMode="auto">
          <a:xfrm>
            <a:off x="3308430" y="2348880"/>
            <a:ext cx="1403648" cy="368300"/>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5400000" scaled="1"/>
          </a:gradFill>
          <a:ln w="38100" algn="ctr">
            <a:noFill/>
            <a:miter lim="800000"/>
          </a:ln>
          <a:effectLst>
            <a:outerShdw dist="35921" dir="2700000" sy="50000" kx="2115830" algn="bl" rotWithShape="0">
              <a:srgbClr val="C0C0C0">
                <a:alpha val="80000"/>
              </a:srgbClr>
            </a:outerShdw>
          </a:effectLst>
        </p:spPr>
        <p:txBody>
          <a:bodyPr wrap="square">
            <a:spAutoFit/>
          </a:bodyPr>
          <a:lstStyle>
            <a:defPPr>
              <a:defRPr lang="zh-CN"/>
            </a:defPPr>
            <a:lvl1pPr>
              <a:defRPr b="1">
                <a:cs typeface="Times New Roman" panose="02020603050405020304" pitchFamily="18" charset="0"/>
              </a:defRPr>
            </a:lvl1pPr>
          </a:lstStyle>
          <a:p>
            <a:r>
              <a:rPr lang="en-US" altLang="zh-CN"/>
              <a:t>Body</a:t>
            </a:r>
          </a:p>
        </p:txBody>
      </p:sp>
      <p:sp>
        <p:nvSpPr>
          <p:cNvPr id="14" name="椭圆 13"/>
          <p:cNvSpPr>
            <a:spLocks noChangeArrowheads="1"/>
          </p:cNvSpPr>
          <p:nvPr>
            <p:custDataLst>
              <p:tags r:id="rId8"/>
            </p:custDataLst>
          </p:nvPr>
        </p:nvSpPr>
        <p:spPr bwMode="auto">
          <a:xfrm>
            <a:off x="4722321" y="5157192"/>
            <a:ext cx="1296144" cy="514572"/>
          </a:xfrm>
          <a:prstGeom prst="ellipse">
            <a:avLst/>
          </a:prstGeom>
          <a:noFill/>
          <a:ln w="28575" algn="ctr">
            <a:solidFill>
              <a:srgbClr val="FF0000"/>
            </a:solidFill>
            <a:round/>
          </a:ln>
          <a:extLst>
            <a:ext uri="{909E8E84-426E-40DD-AFC4-6F175D3DCCD1}">
              <a14:hiddenFill xmlns:a14="http://schemas.microsoft.com/office/drawing/2010/main">
                <a:solidFill>
                  <a:srgbClr val="FFFFFF"/>
                </a:solidFill>
              </a14:hiddenFill>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 name="Text Box 5"/>
          <p:cNvSpPr txBox="1">
            <a:spLocks noChangeArrowheads="1"/>
          </p:cNvSpPr>
          <p:nvPr>
            <p:custDataLst>
              <p:tags r:id="rId9"/>
            </p:custDataLst>
          </p:nvPr>
        </p:nvSpPr>
        <p:spPr bwMode="auto">
          <a:xfrm>
            <a:off x="6129316" y="5379376"/>
            <a:ext cx="1943033" cy="368300"/>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5400000" scaled="1"/>
          </a:gradFill>
          <a:ln w="38100" algn="ctr">
            <a:noFill/>
            <a:miter lim="800000"/>
          </a:ln>
          <a:effectLst>
            <a:outerShdw dist="35921" dir="2700000" sy="50000" kx="2115830" algn="bl" rotWithShape="0">
              <a:srgbClr val="C0C0C0">
                <a:alpha val="80000"/>
              </a:srgbClr>
            </a:outerShdw>
          </a:effectLst>
        </p:spPr>
        <p:txBody>
          <a:bodyPr wrap="square">
            <a:spAutoFit/>
          </a:bodyPr>
          <a:lstStyle>
            <a:defPPr>
              <a:defRPr lang="zh-CN"/>
            </a:defPPr>
            <a:lvl1pPr>
              <a:defRPr b="1">
                <a:cs typeface="Times New Roman" panose="02020603050405020304" pitchFamily="18" charset="0"/>
              </a:defRPr>
            </a:lvl1pPr>
          </a:lstStyle>
          <a:p>
            <a:r>
              <a:rPr lang="en-US" altLang="zh-CN"/>
              <a:t>Signature </a:t>
            </a:r>
          </a:p>
        </p:txBody>
      </p:sp>
      <p:sp>
        <p:nvSpPr>
          <p:cNvPr id="45068" name="文本框 45067"/>
          <p:cNvSpPr txBox="1">
            <a:spLocks noChangeArrowheads="1"/>
          </p:cNvSpPr>
          <p:nvPr>
            <p:custDataLst>
              <p:tags r:id="rId10"/>
            </p:custDataLst>
          </p:nvPr>
        </p:nvSpPr>
        <p:spPr bwMode="auto">
          <a:xfrm>
            <a:off x="4966970" y="760730"/>
            <a:ext cx="4267200" cy="650875"/>
          </a:xfrm>
          <a:prstGeom prst="rect">
            <a:avLst/>
          </a:prstGeom>
          <a:solidFill>
            <a:schemeClr val="bg1"/>
          </a:solidFill>
          <a:ln w="38100">
            <a:solidFill>
              <a:schemeClr val="tx2"/>
            </a:solidFill>
            <a:miter lim="800000"/>
          </a:ln>
        </p:spPr>
        <p:txBody>
          <a:bodyPr>
            <a:spAutoFit/>
          </a:bodyPr>
          <a:lstStyle>
            <a:lvl1pPr marL="342900" indent="-34290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2800" b="1">
                <a:solidFill>
                  <a:srgbClr val="FF0000"/>
                </a:solidFill>
                <a:latin typeface="Times New Roman" panose="02020603050405020304" pitchFamily="18" charset="0"/>
              </a:rPr>
              <a:t>To show  thanks </a:t>
            </a:r>
          </a:p>
        </p:txBody>
      </p:sp>
      <p:sp>
        <p:nvSpPr>
          <p:cNvPr id="4" name="文本框 3"/>
          <p:cNvSpPr txBox="1">
            <a:spLocks noChangeArrowheads="1"/>
          </p:cNvSpPr>
          <p:nvPr>
            <p:custDataLst>
              <p:tags r:id="rId11"/>
            </p:custDataLst>
          </p:nvPr>
        </p:nvSpPr>
        <p:spPr bwMode="auto">
          <a:xfrm>
            <a:off x="4966970" y="2159635"/>
            <a:ext cx="5264150" cy="1210945"/>
          </a:xfrm>
          <a:prstGeom prst="rect">
            <a:avLst/>
          </a:prstGeom>
          <a:solidFill>
            <a:schemeClr val="bg1"/>
          </a:solidFill>
          <a:ln w="38100">
            <a:solidFill>
              <a:schemeClr val="tx2"/>
            </a:solidFill>
            <a:miter lim="800000"/>
          </a:ln>
        </p:spPr>
        <p:txBody>
          <a:bodyPr wrap="square">
            <a:spAutoFit/>
          </a:bodyPr>
          <a:lstStyle>
            <a:lvl1pPr marL="342900" indent="-34290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2800" b="1">
                <a:solidFill>
                  <a:srgbClr val="FF0000"/>
                </a:solidFill>
                <a:latin typeface="Times New Roman" panose="02020603050405020304" pitchFamily="18" charset="0"/>
              </a:rPr>
              <a:t>To express the reason why he gives thanks for</a:t>
            </a:r>
          </a:p>
        </p:txBody>
      </p:sp>
      <p:sp>
        <p:nvSpPr>
          <p:cNvPr id="5" name="文本框 4"/>
          <p:cNvSpPr txBox="1">
            <a:spLocks noChangeArrowheads="1"/>
          </p:cNvSpPr>
          <p:nvPr>
            <p:custDataLst>
              <p:tags r:id="rId12"/>
            </p:custDataLst>
          </p:nvPr>
        </p:nvSpPr>
        <p:spPr bwMode="auto">
          <a:xfrm>
            <a:off x="4799965" y="4318000"/>
            <a:ext cx="4267200" cy="650875"/>
          </a:xfrm>
          <a:prstGeom prst="rect">
            <a:avLst/>
          </a:prstGeom>
          <a:solidFill>
            <a:sysClr val="window" lastClr="FFFFFF"/>
          </a:solidFill>
          <a:ln w="38100">
            <a:solidFill>
              <a:srgbClr val="44546A"/>
            </a:solidFill>
            <a:miter lim="800000"/>
          </a:ln>
        </p:spPr>
        <p:txBody>
          <a:bodyPr>
            <a:spAutoFit/>
          </a:bodyPr>
          <a:lstStyle>
            <a:lvl1pPr marL="342900" indent="-342900">
              <a:buFont typeface="Arial" panose="020B0604020202020204" pitchFamily="34" charset="0"/>
              <a:defRPr>
                <a:solidFill>
                  <a:sysClr val="windowText" lastClr="000000"/>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ysClr val="windowText" lastClr="000000"/>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ysClr val="windowText" lastClr="000000"/>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ysClr val="windowText" lastClr="000000"/>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ysClr val="windowText" lastClr="000000"/>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2800" b="1">
                <a:solidFill>
                  <a:srgbClr val="FF0000"/>
                </a:solidFill>
                <a:latin typeface="Times New Roman" panose="02020603050405020304" pitchFamily="18" charset="0"/>
              </a:rPr>
              <a:t>To show his thanks again</a:t>
            </a:r>
          </a:p>
        </p:txBody>
      </p:sp>
      <p:sp>
        <p:nvSpPr>
          <p:cNvPr id="6" name="矩形 5"/>
          <p:cNvSpPr/>
          <p:nvPr>
            <p:custDataLst>
              <p:tags r:id="rId13"/>
            </p:custDataLst>
          </p:nvPr>
        </p:nvSpPr>
        <p:spPr>
          <a:xfrm>
            <a:off x="-236855" y="944880"/>
            <a:ext cx="3308985" cy="1014730"/>
          </a:xfrm>
          <a:prstGeom prst="rect">
            <a:avLst/>
          </a:prstGeom>
          <a:noFill/>
          <a:ln>
            <a:noFill/>
          </a:ln>
        </p:spPr>
        <p:txBody>
          <a:bodyPr wrap="square" rtlCol="0" anchor="t">
            <a:spAutoFit/>
          </a:bodyPr>
          <a:lstStyle/>
          <a:p>
            <a:pPr algn="ctr"/>
            <a:r>
              <a:rPr lang="en-US" altLang="zh-CN" sz="6000" b="1">
                <a:ln w="22225">
                  <a:solidFill>
                    <a:schemeClr val="accent2"/>
                  </a:solidFill>
                  <a:prstDash val="solid"/>
                </a:ln>
                <a:solidFill>
                  <a:srgbClr val="FF0000"/>
                </a:solidFill>
                <a:effectLst/>
              </a:rPr>
              <a:t>Writing</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500"/>
                            </p:stCondLst>
                            <p:childTnLst>
                              <p:par>
                                <p:cTn id="15" presetID="5" presetClass="entr" presetSubtype="1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heckerboard(across)">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childTnLst>
                          </p:cTn>
                        </p:par>
                        <p:par>
                          <p:cTn id="23" fill="hold">
                            <p:stCondLst>
                              <p:cond delay="500"/>
                            </p:stCondLst>
                            <p:childTnLst>
                              <p:par>
                                <p:cTn id="24" presetID="5" presetClass="entr" presetSubtype="1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checkerboard(across)">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5068"/>
                                        </p:tgtEl>
                                        <p:attrNameLst>
                                          <p:attrName>style.visibility</p:attrName>
                                        </p:attrNameLst>
                                      </p:cBhvr>
                                      <p:to>
                                        <p:strVal val="visible"/>
                                      </p:to>
                                    </p:set>
                                    <p:anim calcmode="lin" valueType="num">
                                      <p:cBhvr>
                                        <p:cTn id="31" dur="500" fill="hold"/>
                                        <p:tgtEl>
                                          <p:spTgt spid="45068"/>
                                        </p:tgtEl>
                                        <p:attrNameLst>
                                          <p:attrName>ppt_x</p:attrName>
                                        </p:attrNameLst>
                                      </p:cBhvr>
                                      <p:tavLst>
                                        <p:tav tm="0">
                                          <p:val>
                                            <p:strVal val="#ppt_x"/>
                                          </p:val>
                                        </p:tav>
                                        <p:tav tm="100000">
                                          <p:val>
                                            <p:strVal val="#ppt_x"/>
                                          </p:val>
                                        </p:tav>
                                      </p:tavLst>
                                    </p:anim>
                                    <p:anim calcmode="lin" valueType="num">
                                      <p:cBhvr>
                                        <p:cTn id="32" dur="500" fill="hold"/>
                                        <p:tgtEl>
                                          <p:spTgt spid="4506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ppt_x</p:attrName>
                                        </p:attrNameLst>
                                      </p:cBhvr>
                                      <p:tavLst>
                                        <p:tav tm="0">
                                          <p:val>
                                            <p:strVal val="#ppt_x"/>
                                          </p:val>
                                        </p:tav>
                                        <p:tav tm="100000">
                                          <p:val>
                                            <p:strVal val="#ppt_x"/>
                                          </p:val>
                                        </p:tav>
                                      </p:tavLst>
                                    </p:anim>
                                    <p:anim calcmode="lin" valueType="num">
                                      <p:cBhvr>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500" fill="hold"/>
                                        <p:tgtEl>
                                          <p:spTgt spid="5"/>
                                        </p:tgtEl>
                                        <p:attrNameLst>
                                          <p:attrName>ppt_x</p:attrName>
                                        </p:attrNameLst>
                                      </p:cBhvr>
                                      <p:tavLst>
                                        <p:tav tm="0">
                                          <p:val>
                                            <p:strVal val="#ppt_x"/>
                                          </p:val>
                                        </p:tav>
                                        <p:tav tm="100000">
                                          <p:val>
                                            <p:strVal val="#ppt_x"/>
                                          </p:val>
                                        </p:tav>
                                      </p:tavLst>
                                    </p:anim>
                                    <p:anim calcmode="lin" valueType="num">
                                      <p:cBhvr>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500"/>
                            </p:stCondLst>
                            <p:childTnLst>
                              <p:par>
                                <p:cTn id="51" presetID="5" presetClass="entr" presetSubtype="1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checkerboard(across)">
                                      <p:cBhvr>
                                        <p:cTn id="5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animBg="1"/>
      <p:bldP spid="10" grpId="0" animBg="1"/>
      <p:bldP spid="12" grpId="0" animBg="1"/>
      <p:bldP spid="13" grpId="0" animBg="1"/>
      <p:bldP spid="14" grpId="0" animBg="1"/>
      <p:bldP spid="15" grpId="0" animBg="1"/>
      <p:bldP spid="45068" grpId="0" animBg="1"/>
      <p:bldP spid="4" grpId="0" animBg="1"/>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u=4087967873,1028968856&amp;fm=191&amp;app=48&amp;size=h300&amp;n=0&amp;g=4n&amp;f=JPEG"/>
          <p:cNvPicPr>
            <a:picLocks noChangeAspect="1"/>
          </p:cNvPicPr>
          <p:nvPr>
            <p:custDataLst>
              <p:tags r:id="rId1"/>
            </p:custDataLst>
          </p:nvPr>
        </p:nvPicPr>
        <p:blipFill>
          <a:blip r:embed="rId6">
            <a:clrChange>
              <a:clrFrom>
                <a:srgbClr val="FFFFFF">
                  <a:alpha val="100000"/>
                </a:srgbClr>
              </a:clrFrom>
              <a:clrTo>
                <a:srgbClr val="FFFFFF">
                  <a:alpha val="100000"/>
                  <a:alpha val="0"/>
                </a:srgbClr>
              </a:clrTo>
            </a:clrChange>
          </a:blip>
          <a:stretch>
            <a:fillRect/>
          </a:stretch>
        </p:blipFill>
        <p:spPr>
          <a:xfrm>
            <a:off x="5223933" y="3931073"/>
            <a:ext cx="4516120" cy="2772833"/>
          </a:xfrm>
          <a:prstGeom prst="rect">
            <a:avLst/>
          </a:prstGeom>
        </p:spPr>
      </p:pic>
      <p:sp>
        <p:nvSpPr>
          <p:cNvPr id="2" name="文本框 1"/>
          <p:cNvSpPr txBox="1"/>
          <p:nvPr>
            <p:custDataLst>
              <p:tags r:id="rId2"/>
            </p:custDataLst>
          </p:nvPr>
        </p:nvSpPr>
        <p:spPr>
          <a:xfrm>
            <a:off x="1516380" y="217593"/>
            <a:ext cx="9159240" cy="993775"/>
          </a:xfrm>
          <a:prstGeom prst="rect">
            <a:avLst/>
          </a:prstGeom>
          <a:solidFill>
            <a:schemeClr val="bg1"/>
          </a:solidFill>
          <a:ln w="53975">
            <a:solidFill>
              <a:schemeClr val="tx1"/>
            </a:solidFill>
          </a:ln>
        </p:spPr>
        <p:txBody>
          <a:bodyPr wrap="square" rtlCol="0">
            <a:spAutoFit/>
          </a:bodyPr>
          <a:lstStyle/>
          <a:p>
            <a:pPr algn="ctr"/>
            <a:r>
              <a:rPr lang="en-US" altLang="zh-CN" sz="5865">
                <a:solidFill>
                  <a:srgbClr val="FF0000"/>
                </a:solidFill>
                <a:latin typeface="SentyBrush" panose="03000600000000000000" charset="0"/>
                <a:ea typeface="蝉羽等我入你梦" panose="02010600010101010101" charset="-122"/>
                <a:cs typeface="SentyBrush" panose="03000600000000000000" charset="0"/>
              </a:rPr>
              <a:t>langlish points</a:t>
            </a:r>
            <a:endParaRPr lang="en-US" altLang="zh-CN" sz="5865" u="sng">
              <a:solidFill>
                <a:srgbClr val="FF0000"/>
              </a:solidFill>
              <a:latin typeface="SentyBrush" panose="03000600000000000000" charset="0"/>
              <a:ea typeface="蝉羽等我入你梦" panose="02010600010101010101" charset="-122"/>
              <a:cs typeface="SentyBrush" panose="03000600000000000000" charset="0"/>
            </a:endParaRPr>
          </a:p>
        </p:txBody>
      </p:sp>
      <p:sp>
        <p:nvSpPr>
          <p:cNvPr id="4" name="文本框 3"/>
          <p:cNvSpPr txBox="1"/>
          <p:nvPr>
            <p:custDataLst>
              <p:tags r:id="rId3"/>
            </p:custDataLst>
          </p:nvPr>
        </p:nvSpPr>
        <p:spPr>
          <a:xfrm>
            <a:off x="847" y="1242060"/>
            <a:ext cx="12191153" cy="4923155"/>
          </a:xfrm>
          <a:prstGeom prst="rect">
            <a:avLst/>
          </a:prstGeom>
          <a:noFill/>
        </p:spPr>
        <p:txBody>
          <a:bodyPr wrap="square" rtlCol="0" anchor="t">
            <a:spAutoFit/>
          </a:bodyPr>
          <a:lstStyle/>
          <a:p>
            <a:pPr>
              <a:lnSpc>
                <a:spcPct val="150000"/>
              </a:lnSpc>
            </a:pPr>
            <a:r>
              <a:rPr lang="en-US" altLang="zh-CN" sz="3735" b="1">
                <a:solidFill>
                  <a:srgbClr val="0000FF"/>
                </a:solidFill>
                <a:latin typeface="MV Boli" panose="02000500030200090000" charset="0"/>
                <a:ea typeface="蝉羽等我入你梦" panose="02010600010101010101" charset="-122"/>
                <a:cs typeface="MV Boli" panose="02000500030200090000" charset="0"/>
                <a:sym typeface="+mn-ea"/>
              </a:rPr>
              <a:t>1.</a:t>
            </a:r>
            <a:r>
              <a:rPr lang="zh-CN" altLang="en-US" sz="3735" b="1">
                <a:solidFill>
                  <a:srgbClr val="0000FF"/>
                </a:solidFill>
                <a:latin typeface="MV Boli" panose="02000500030200090000" charset="0"/>
                <a:ea typeface="蝉羽等我入你梦" panose="02010600010101010101" charset="-122"/>
                <a:cs typeface="MV Boli" panose="02000500030200090000" charset="0"/>
                <a:sym typeface="+mn-ea"/>
              </a:rPr>
              <a:t>①</a:t>
            </a:r>
            <a:r>
              <a:rPr lang="en-US" altLang="zh-CN" sz="3735" b="1">
                <a:solidFill>
                  <a:srgbClr val="0000FF"/>
                </a:solidFill>
                <a:latin typeface="MV Boli" panose="02000500030200090000" charset="0"/>
                <a:ea typeface="蝉羽等我入你梦" panose="02010600010101010101" charset="-122"/>
                <a:cs typeface="MV Boli" panose="02000500030200090000" charset="0"/>
                <a:sym typeface="+mn-ea"/>
              </a:rPr>
              <a:t>letter </a:t>
            </a:r>
            <a:r>
              <a:rPr lang="en-US" altLang="zh-CN" sz="3735" b="1">
                <a:solidFill>
                  <a:srgbClr val="FF0000"/>
                </a:solidFill>
                <a:latin typeface="MV Boli" panose="02000500030200090000" charset="0"/>
                <a:ea typeface="蝉羽等我入你梦" panose="02010600010101010101" charset="-122"/>
                <a:cs typeface="MV Boli" panose="02000500030200090000" charset="0"/>
                <a:sym typeface="+mn-ea"/>
              </a:rPr>
              <a:t>n.</a:t>
            </a:r>
            <a:r>
              <a:rPr lang="en-US" altLang="zh-CN" sz="3735" b="1">
                <a:latin typeface="MV Boli" panose="02000500030200090000" charset="0"/>
                <a:ea typeface="蝉羽等我入你梦" panose="02010600010101010101" charset="-122"/>
                <a:cs typeface="MV Boli" panose="02000500030200090000" charset="0"/>
                <a:sym typeface="+mn-ea"/>
              </a:rPr>
              <a:t> </a:t>
            </a:r>
            <a:r>
              <a:rPr lang="zh-CN" altLang="en-US" sz="3735" b="1">
                <a:latin typeface="MV Boli" panose="02000500030200090000" charset="0"/>
                <a:ea typeface="蝉羽等我入你梦" panose="02010600010101010101" charset="-122"/>
                <a:cs typeface="MV Boli" panose="02000500030200090000" charset="0"/>
                <a:sym typeface="+mn-ea"/>
              </a:rPr>
              <a:t>信；函 </a:t>
            </a:r>
            <a:r>
              <a:rPr lang="en-US" altLang="zh-CN" sz="3735" b="1">
                <a:solidFill>
                  <a:srgbClr val="0000FF"/>
                </a:solidFill>
                <a:latin typeface="MV Boli" panose="02000500030200090000" charset="0"/>
                <a:ea typeface="蝉羽等我入你梦" panose="02010600010101010101" charset="-122"/>
                <a:cs typeface="MV Boli" panose="02000500030200090000" charset="0"/>
                <a:sym typeface="+mn-ea"/>
              </a:rPr>
              <a:t>letters</a:t>
            </a:r>
            <a:r>
              <a:rPr lang="en-US" altLang="zh-CN" sz="3735" b="1">
                <a:solidFill>
                  <a:srgbClr val="FF0000"/>
                </a:solidFill>
                <a:latin typeface="MV Boli" panose="02000500030200090000" charset="0"/>
                <a:ea typeface="蝉羽等我入你梦" panose="02010600010101010101" charset="-122"/>
                <a:cs typeface="MV Boli" panose="02000500030200090000" charset="0"/>
                <a:sym typeface="+mn-ea"/>
              </a:rPr>
              <a:t>(pl.)</a:t>
            </a:r>
            <a:r>
              <a:rPr lang="en-US" altLang="zh-CN" sz="3735" b="1">
                <a:latin typeface="MV Boli" panose="02000500030200090000" charset="0"/>
                <a:ea typeface="蝉羽等我入你梦" panose="02010600010101010101" charset="-122"/>
                <a:cs typeface="MV Boli" panose="02000500030200090000" charset="0"/>
                <a:sym typeface="+mn-ea"/>
              </a:rPr>
              <a:t>  </a:t>
            </a:r>
            <a:r>
              <a:rPr lang="zh-CN" altLang="en-US" sz="3735" b="1">
                <a:latin typeface="MV Boli" panose="02000500030200090000" charset="0"/>
                <a:ea typeface="蝉羽等我入你梦" panose="02010600010101010101" charset="-122"/>
                <a:cs typeface="MV Boli" panose="02000500030200090000" charset="0"/>
                <a:sym typeface="+mn-ea"/>
              </a:rPr>
              <a:t>给某人写信：</a:t>
            </a:r>
            <a:endParaRPr lang="en-US" altLang="zh-CN" sz="3735" b="1">
              <a:latin typeface="MV Boli" panose="02000500030200090000" charset="0"/>
              <a:ea typeface="蝉羽等我入你梦" panose="02010600010101010101" charset="-122"/>
              <a:cs typeface="MV Boli" panose="02000500030200090000" charset="0"/>
              <a:sym typeface="+mn-ea"/>
            </a:endParaRPr>
          </a:p>
          <a:p>
            <a:pPr>
              <a:lnSpc>
                <a:spcPct val="150000"/>
              </a:lnSpc>
            </a:pPr>
            <a:r>
              <a:rPr lang="en-US" altLang="zh-CN" sz="3735" b="1">
                <a:latin typeface="MV Boli" panose="02000500030200090000" charset="0"/>
                <a:ea typeface="蝉羽等我入你梦" panose="02010600010101010101" charset="-122"/>
                <a:cs typeface="MV Boli" panose="02000500030200090000" charset="0"/>
                <a:sym typeface="+mn-ea"/>
              </a:rPr>
              <a:t>write a </a:t>
            </a:r>
            <a:r>
              <a:rPr lang="en-US" altLang="zh-CN" sz="3735" b="1">
                <a:solidFill>
                  <a:srgbClr val="0000FF"/>
                </a:solidFill>
                <a:latin typeface="MV Boli" panose="02000500030200090000" charset="0"/>
                <a:ea typeface="蝉羽等我入你梦" panose="02010600010101010101" charset="-122"/>
                <a:cs typeface="MV Boli" panose="02000500030200090000" charset="0"/>
                <a:sym typeface="+mn-ea"/>
              </a:rPr>
              <a:t>letter</a:t>
            </a:r>
            <a:r>
              <a:rPr lang="en-US" altLang="zh-CN" sz="3735" b="1">
                <a:latin typeface="MV Boli" panose="02000500030200090000" charset="0"/>
                <a:ea typeface="蝉羽等我入你梦" panose="02010600010101010101" charset="-122"/>
                <a:cs typeface="MV Boli" panose="02000500030200090000" charset="0"/>
                <a:sym typeface="+mn-ea"/>
              </a:rPr>
              <a:t> to sb.=write sb. a </a:t>
            </a:r>
            <a:r>
              <a:rPr lang="en-US" altLang="zh-CN" sz="3735" b="1">
                <a:solidFill>
                  <a:srgbClr val="0000FF"/>
                </a:solidFill>
                <a:latin typeface="MV Boli" panose="02000500030200090000" charset="0"/>
                <a:ea typeface="蝉羽等我入你梦" panose="02010600010101010101" charset="-122"/>
                <a:cs typeface="MV Boli" panose="02000500030200090000" charset="0"/>
                <a:sym typeface="+mn-ea"/>
              </a:rPr>
              <a:t>letter</a:t>
            </a:r>
            <a:r>
              <a:rPr lang="en-US" altLang="zh-CN" sz="3735" b="1">
                <a:latin typeface="MV Boli" panose="02000500030200090000" charset="0"/>
                <a:ea typeface="蝉羽等我入你梦" panose="02010600010101010101" charset="-122"/>
                <a:cs typeface="MV Boli" panose="02000500030200090000" charset="0"/>
                <a:sym typeface="+mn-ea"/>
              </a:rPr>
              <a:t>=write to sb.</a:t>
            </a:r>
            <a:endParaRPr lang="en-US" altLang="zh-CN" sz="3735" b="1">
              <a:latin typeface="MV Boli" panose="02000500030200090000" charset="0"/>
              <a:ea typeface="蝉羽等我入你梦" panose="02010600010101010101" charset="-122"/>
              <a:cs typeface="MV Boli" panose="02000500030200090000" charset="0"/>
            </a:endParaRPr>
          </a:p>
          <a:p>
            <a:pPr>
              <a:lnSpc>
                <a:spcPct val="150000"/>
              </a:lnSpc>
            </a:pPr>
            <a:r>
              <a:rPr lang="zh-CN" altLang="en-US" sz="3735" b="1">
                <a:latin typeface="MV Boli" panose="02000500030200090000" charset="0"/>
                <a:ea typeface="蝉羽等我入你梦" panose="02010600010101010101" charset="-122"/>
                <a:cs typeface="MV Boli" panose="02000500030200090000" charset="0"/>
              </a:rPr>
              <a:t>表示收到某人的来信：</a:t>
            </a:r>
            <a:r>
              <a:rPr lang="en-US" altLang="zh-CN" sz="3735" b="1">
                <a:latin typeface="MV Boli" panose="02000500030200090000" charset="0"/>
                <a:ea typeface="蝉羽等我入你梦" panose="02010600010101010101" charset="-122"/>
                <a:cs typeface="MV Boli" panose="02000500030200090000" charset="0"/>
              </a:rPr>
              <a:t>get/receive a </a:t>
            </a:r>
            <a:r>
              <a:rPr lang="en-US" altLang="zh-CN" sz="3735" b="1">
                <a:solidFill>
                  <a:srgbClr val="0000FF"/>
                </a:solidFill>
                <a:latin typeface="MV Boli" panose="02000500030200090000" charset="0"/>
                <a:ea typeface="蝉羽等我入你梦" panose="02010600010101010101" charset="-122"/>
                <a:cs typeface="MV Boli" panose="02000500030200090000" charset="0"/>
              </a:rPr>
              <a:t>letter</a:t>
            </a:r>
            <a:r>
              <a:rPr lang="en-US" altLang="zh-CN" sz="3735" b="1">
                <a:latin typeface="MV Boli" panose="02000500030200090000" charset="0"/>
                <a:ea typeface="蝉羽等我入你梦" panose="02010600010101010101" charset="-122"/>
                <a:cs typeface="MV Boli" panose="02000500030200090000" charset="0"/>
              </a:rPr>
              <a:t> from</a:t>
            </a:r>
          </a:p>
          <a:p>
            <a:pPr>
              <a:lnSpc>
                <a:spcPct val="130000"/>
              </a:lnSpc>
            </a:pPr>
            <a:r>
              <a:rPr lang="en-US" altLang="zh-CN" sz="3735" b="1">
                <a:solidFill>
                  <a:schemeClr val="tx1"/>
                </a:solidFill>
                <a:latin typeface="MV Boli" panose="02000500030200090000" charset="0"/>
                <a:ea typeface="蝉羽等我入你梦" panose="02010600010101010101" charset="-122"/>
                <a:cs typeface="MV Boli" panose="02000500030200090000" charset="0"/>
                <a:sym typeface="+mn-ea"/>
              </a:rPr>
              <a:t>sb.</a:t>
            </a:r>
            <a:r>
              <a:rPr lang="zh-CN" altLang="en-US" sz="3735" b="1">
                <a:solidFill>
                  <a:schemeClr val="tx1"/>
                </a:solidFill>
                <a:latin typeface="MV Boli" panose="02000500030200090000" charset="0"/>
                <a:ea typeface="蝉羽等我入你梦" panose="02010600010101010101" charset="-122"/>
                <a:cs typeface="MV Boli" panose="02000500030200090000" charset="0"/>
                <a:sym typeface="+mn-ea"/>
              </a:rPr>
              <a:t>或</a:t>
            </a:r>
            <a:r>
              <a:rPr lang="en-US" altLang="zh-CN" sz="3735" b="1">
                <a:solidFill>
                  <a:schemeClr val="tx1"/>
                </a:solidFill>
                <a:latin typeface="MV Boli" panose="02000500030200090000" charset="0"/>
                <a:ea typeface="蝉羽等我入你梦" panose="02010600010101010101" charset="-122"/>
                <a:cs typeface="MV Boli" panose="02000500030200090000" charset="0"/>
                <a:sym typeface="+mn-ea"/>
              </a:rPr>
              <a:t>hear from sb.</a:t>
            </a:r>
          </a:p>
          <a:p>
            <a:pPr>
              <a:lnSpc>
                <a:spcPct val="130000"/>
              </a:lnSpc>
            </a:pPr>
            <a:r>
              <a:rPr lang="zh-CN" altLang="en-US" sz="3735" b="1">
                <a:solidFill>
                  <a:srgbClr val="0000FF"/>
                </a:solidFill>
                <a:latin typeface="MV Boli" panose="02000500030200090000" charset="0"/>
                <a:ea typeface="蝉羽等我入你梦" panose="02010600010101010101" charset="-122"/>
                <a:cs typeface="MV Boli" panose="02000500030200090000" charset="0"/>
                <a:sym typeface="+mn-ea"/>
              </a:rPr>
              <a:t>②</a:t>
            </a:r>
            <a:r>
              <a:rPr lang="en-US" altLang="zh-CN" sz="3735" b="1">
                <a:solidFill>
                  <a:srgbClr val="0000FF"/>
                </a:solidFill>
                <a:latin typeface="MV Boli" panose="02000500030200090000" charset="0"/>
                <a:ea typeface="蝉羽等我入你梦" panose="02010600010101010101" charset="-122"/>
                <a:cs typeface="MV Boli" panose="02000500030200090000" charset="0"/>
                <a:sym typeface="+mn-ea"/>
              </a:rPr>
              <a:t>letter</a:t>
            </a:r>
            <a:r>
              <a:rPr lang="en-US" altLang="zh-CN" sz="3735" b="1">
                <a:solidFill>
                  <a:schemeClr val="tx1"/>
                </a:solidFill>
                <a:latin typeface="MV Boli" panose="02000500030200090000" charset="0"/>
                <a:ea typeface="蝉羽等我入你梦" panose="02010600010101010101" charset="-122"/>
                <a:cs typeface="MV Boli" panose="02000500030200090000" charset="0"/>
                <a:sym typeface="+mn-ea"/>
              </a:rPr>
              <a:t> </a:t>
            </a:r>
            <a:r>
              <a:rPr lang="en-US" altLang="zh-CN" sz="3735" b="1">
                <a:solidFill>
                  <a:srgbClr val="FF0000"/>
                </a:solidFill>
                <a:latin typeface="MV Boli" panose="02000500030200090000" charset="0"/>
                <a:ea typeface="蝉羽等我入你梦" panose="02010600010101010101" charset="-122"/>
                <a:cs typeface="MV Boli" panose="02000500030200090000" charset="0"/>
                <a:sym typeface="+mn-ea"/>
              </a:rPr>
              <a:t>n.</a:t>
            </a:r>
            <a:r>
              <a:rPr lang="zh-CN" altLang="en-US" sz="3735" b="1">
                <a:solidFill>
                  <a:schemeClr val="tx1"/>
                </a:solidFill>
                <a:latin typeface="MV Boli" panose="02000500030200090000" charset="0"/>
                <a:ea typeface="蝉羽等我入你梦" panose="02010600010101010101" charset="-122"/>
                <a:cs typeface="MV Boli" panose="02000500030200090000" charset="0"/>
                <a:sym typeface="+mn-ea"/>
              </a:rPr>
              <a:t>字母 </a:t>
            </a:r>
            <a:r>
              <a:rPr lang="en-US" altLang="zh-CN" sz="3735" b="1">
                <a:solidFill>
                  <a:srgbClr val="0000FF"/>
                </a:solidFill>
                <a:latin typeface="MV Boli" panose="02000500030200090000" charset="0"/>
                <a:ea typeface="蝉羽等我入你梦" panose="02010600010101010101" charset="-122"/>
                <a:cs typeface="MV Boli" panose="02000500030200090000" charset="0"/>
                <a:sym typeface="+mn-ea"/>
              </a:rPr>
              <a:t>letters</a:t>
            </a:r>
            <a:r>
              <a:rPr lang="en-US" altLang="zh-CN" sz="3735" b="1">
                <a:solidFill>
                  <a:srgbClr val="FF0000"/>
                </a:solidFill>
                <a:latin typeface="MV Boli" panose="02000500030200090000" charset="0"/>
                <a:ea typeface="蝉羽等我入你梦" panose="02010600010101010101" charset="-122"/>
                <a:cs typeface="MV Boli" panose="02000500030200090000" charset="0"/>
                <a:sym typeface="+mn-ea"/>
              </a:rPr>
              <a:t>(pl.)</a:t>
            </a:r>
            <a:endParaRPr lang="en-US" altLang="zh-CN" sz="3735" b="1">
              <a:solidFill>
                <a:schemeClr val="tx1"/>
              </a:solidFill>
              <a:latin typeface="MV Boli" panose="02000500030200090000" charset="0"/>
              <a:ea typeface="蝉羽等我入你梦" panose="02010600010101010101" charset="-122"/>
              <a:cs typeface="MV Boli" panose="02000500030200090000" charset="0"/>
              <a:sym typeface="+mn-ea"/>
            </a:endParaRPr>
          </a:p>
          <a:p>
            <a:pPr>
              <a:lnSpc>
                <a:spcPct val="130000"/>
              </a:lnSpc>
            </a:pPr>
            <a:r>
              <a:rPr lang="en-US" altLang="zh-CN" sz="3735">
                <a:solidFill>
                  <a:schemeClr val="tx1"/>
                </a:solidFill>
                <a:latin typeface="MV Boli" panose="02000500030200090000" charset="0"/>
                <a:cs typeface="MV Boli" panose="02000500030200090000" charset="0"/>
                <a:sym typeface="+mn-ea"/>
              </a:rPr>
              <a:t>Write down these letters,please.</a:t>
            </a:r>
            <a:endParaRPr lang="en-US" altLang="zh-CN" sz="3735" b="1">
              <a:solidFill>
                <a:schemeClr val="tx1"/>
              </a:solidFill>
              <a:latin typeface="MV Boli" panose="02000500030200090000" charset="0"/>
              <a:ea typeface="蝉羽等我入你梦" panose="02010600010101010101" charset="-122"/>
              <a:cs typeface="MV Boli" panose="02000500030200090000" charset="0"/>
              <a:sym typeface="+mn-ea"/>
            </a:endParaRPr>
          </a:p>
        </p:txBody>
      </p:sp>
      <p:sp>
        <p:nvSpPr>
          <p:cNvPr id="5" name="流程图: 可选过程 4"/>
          <p:cNvSpPr/>
          <p:nvPr>
            <p:custDataLst>
              <p:tags r:id="rId4"/>
            </p:custDataLst>
          </p:nvPr>
        </p:nvSpPr>
        <p:spPr>
          <a:xfrm>
            <a:off x="3313007" y="941493"/>
            <a:ext cx="8338820" cy="3616960"/>
          </a:xfrm>
          <a:prstGeom prst="flowChartAlternateProcess">
            <a:avLst/>
          </a:prstGeom>
          <a:solidFill>
            <a:schemeClr val="bg1"/>
          </a:solidFill>
          <a:ln w="63500">
            <a:solidFill>
              <a:srgbClr val="FFD0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altLang="zh-CN" sz="3735">
              <a:solidFill>
                <a:schemeClr val="tx1"/>
              </a:solidFill>
              <a:latin typeface="MV Boli" panose="02000500030200090000" charset="0"/>
              <a:cs typeface="MV Boli" panose="02000500030200090000" charset="0"/>
            </a:endParaRPr>
          </a:p>
          <a:p>
            <a:pPr algn="l"/>
            <a:r>
              <a:rPr lang="en-US" altLang="zh-CN" sz="3735">
                <a:solidFill>
                  <a:schemeClr val="tx1"/>
                </a:solidFill>
                <a:latin typeface="MV Boli" panose="02000500030200090000" charset="0"/>
                <a:cs typeface="MV Boli" panose="02000500030200090000" charset="0"/>
              </a:rPr>
              <a:t>I'm writing a letter to my friend.</a:t>
            </a:r>
          </a:p>
          <a:p>
            <a:pPr algn="l"/>
            <a:r>
              <a:rPr lang="en-US" altLang="zh-CN" sz="3735">
                <a:solidFill>
                  <a:schemeClr val="tx1"/>
                </a:solidFill>
                <a:latin typeface="MV Boli" panose="02000500030200090000" charset="0"/>
                <a:cs typeface="MV Boli" panose="02000500030200090000" charset="0"/>
              </a:rPr>
              <a:t>=I'm writing my friend a letter.</a:t>
            </a:r>
          </a:p>
          <a:p>
            <a:pPr algn="l"/>
            <a:r>
              <a:rPr lang="en-US" altLang="zh-CN" sz="3735">
                <a:solidFill>
                  <a:schemeClr val="tx1"/>
                </a:solidFill>
                <a:latin typeface="MV Boli" panose="02000500030200090000" charset="0"/>
                <a:cs typeface="MV Boli" panose="02000500030200090000" charset="0"/>
              </a:rPr>
              <a:t>=I'm writing to my friend</a:t>
            </a:r>
          </a:p>
          <a:p>
            <a:pPr algn="l"/>
            <a:r>
              <a:rPr lang="en-US" altLang="zh-CN" sz="3735">
                <a:solidFill>
                  <a:schemeClr val="tx1"/>
                </a:solidFill>
                <a:latin typeface="MV Boli" panose="02000500030200090000" charset="0"/>
                <a:cs typeface="MV Boli" panose="02000500030200090000" charset="0"/>
              </a:rPr>
              <a:t>I hope to get/receive a letter from you soon.</a:t>
            </a:r>
          </a:p>
          <a:p>
            <a:pPr algn="l"/>
            <a:r>
              <a:rPr lang="en-US" altLang="zh-CN" sz="3735">
                <a:solidFill>
                  <a:schemeClr val="tx1"/>
                </a:solidFill>
                <a:latin typeface="MV Boli" panose="02000500030200090000" charset="0"/>
                <a:cs typeface="MV Boli" panose="02000500030200090000" charset="0"/>
              </a:rPr>
              <a:t>=I hope to hear from you soon.</a:t>
            </a:r>
          </a:p>
          <a:p>
            <a:pPr algn="l"/>
            <a:r>
              <a:rPr lang="en-US" altLang="zh-CN" sz="3735">
                <a:solidFill>
                  <a:schemeClr val="tx1"/>
                </a:solidFill>
                <a:latin typeface="MV Boli" panose="02000500030200090000" charset="0"/>
                <a:cs typeface="MV Boli" panose="02000500030200090000" charset="0"/>
              </a:rPr>
              <a:t> </a:t>
            </a:r>
            <a:endParaRPr lang="zh-CN" altLang="en-US" sz="3735">
              <a:solidFill>
                <a:schemeClr val="tx1"/>
              </a:solidFill>
              <a:latin typeface="MV Boli" panose="02000500030200090000" charset="0"/>
              <a:cs typeface="MV Boli" panose="02000500030200090000"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4">
                                            <p:txEl>
                                              <p:pRg st="5" end="5"/>
                                            </p:txEl>
                                          </p:spTgt>
                                        </p:tgtEl>
                                        <p:attrNameLst>
                                          <p:attrName>style.visibility</p:attrName>
                                        </p:attrNameLst>
                                      </p:cBhvr>
                                      <p:to>
                                        <p:strVal val="visible"/>
                                      </p:to>
                                    </p:set>
                                    <p:anim calcmode="lin" valueType="num">
                                      <p:cBhvr additive="base">
                                        <p:cTn id="35"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30387" y="15240"/>
            <a:ext cx="11870267" cy="6924040"/>
          </a:xfrm>
          <a:prstGeom prst="rect">
            <a:avLst/>
          </a:prstGeom>
          <a:noFill/>
        </p:spPr>
        <p:txBody>
          <a:bodyPr wrap="square" rtlCol="0" anchor="t">
            <a:spAutoFit/>
          </a:bodyPr>
          <a:lstStyle/>
          <a:p>
            <a:pPr algn="l">
              <a:lnSpc>
                <a:spcPct val="130000"/>
              </a:lnSpc>
            </a:pPr>
            <a:r>
              <a:rPr lang="en-US" altLang="zh-CN" sz="4265" b="1">
                <a:solidFill>
                  <a:srgbClr val="0000FF"/>
                </a:solidFill>
                <a:latin typeface="MV Boli" panose="02000500030200090000" charset="0"/>
                <a:ea typeface="蝉羽等我入你梦" panose="02010600010101010101" charset="-122"/>
                <a:cs typeface="MV Boli" panose="02000500030200090000" charset="0"/>
                <a:sym typeface="+mn-ea"/>
              </a:rPr>
              <a:t>2.Miss </a:t>
            </a:r>
            <a:r>
              <a:rPr lang="en-US" altLang="zh-CN" sz="4265" b="1">
                <a:solidFill>
                  <a:srgbClr val="FF0000"/>
                </a:solidFill>
                <a:latin typeface="MV Boli" panose="02000500030200090000" charset="0"/>
                <a:ea typeface="蝉羽等我入你梦" panose="02010600010101010101" charset="-122"/>
                <a:cs typeface="MV Boli" panose="02000500030200090000" charset="0"/>
                <a:sym typeface="+mn-ea"/>
              </a:rPr>
              <a:t>n.</a:t>
            </a:r>
            <a:r>
              <a:rPr lang="en-US" altLang="zh-CN" sz="4265" b="1">
                <a:latin typeface="MV Boli" panose="02000500030200090000" charset="0"/>
                <a:ea typeface="蝉羽等我入你梦" panose="02010600010101010101" charset="-122"/>
                <a:cs typeface="MV Boli" panose="02000500030200090000" charset="0"/>
                <a:sym typeface="+mn-ea"/>
              </a:rPr>
              <a:t> </a:t>
            </a:r>
            <a:r>
              <a:rPr lang="zh-CN" altLang="en-US" sz="4265" b="1">
                <a:latin typeface="MV Boli" panose="02000500030200090000" charset="0"/>
                <a:ea typeface="蝉羽等我入你梦" panose="02010600010101010101" charset="-122"/>
                <a:cs typeface="MV Boli" panose="02000500030200090000" charset="0"/>
                <a:sym typeface="+mn-ea"/>
              </a:rPr>
              <a:t>女士；小姐 </a:t>
            </a:r>
          </a:p>
          <a:p>
            <a:pPr algn="l">
              <a:lnSpc>
                <a:spcPct val="130000"/>
              </a:lnSpc>
            </a:pPr>
            <a:r>
              <a:rPr lang="zh-CN" altLang="en-US" sz="4265" b="1">
                <a:latin typeface="MV Boli" panose="02000500030200090000" charset="0"/>
                <a:ea typeface="蝉羽等我入你梦" panose="02010600010101010101" charset="-122"/>
                <a:cs typeface="MV Boli" panose="02000500030200090000" charset="0"/>
                <a:sym typeface="+mn-ea"/>
              </a:rPr>
              <a:t>①一般用于未婚女子的姓氏或姓名前，以示礼貌。</a:t>
            </a:r>
          </a:p>
          <a:p>
            <a:pPr algn="l">
              <a:lnSpc>
                <a:spcPct val="130000"/>
              </a:lnSpc>
            </a:pPr>
            <a:r>
              <a:rPr lang="zh-CN" altLang="en-US" sz="4265" b="1">
                <a:latin typeface="MV Boli" panose="02000500030200090000" charset="0"/>
                <a:ea typeface="蝉羽等我入你梦" panose="02010600010101010101" charset="-122"/>
                <a:cs typeface="MV Boli" panose="02000500030200090000" charset="0"/>
                <a:sym typeface="+mn-ea"/>
              </a:rPr>
              <a:t>②也可用于不知姓名的年轻女子。</a:t>
            </a:r>
          </a:p>
          <a:p>
            <a:pPr algn="l">
              <a:lnSpc>
                <a:spcPct val="130000"/>
              </a:lnSpc>
            </a:pPr>
            <a:r>
              <a:rPr lang="zh-CN" altLang="en-US" sz="4265" b="1">
                <a:latin typeface="MV Boli" panose="02000500030200090000" charset="0"/>
                <a:ea typeface="蝉羽等我入你梦" panose="02010600010101010101" charset="-122"/>
                <a:cs typeface="MV Boli" panose="02000500030200090000" charset="0"/>
                <a:sym typeface="+mn-ea"/>
              </a:rPr>
              <a:t>③学生称呼女老师。</a:t>
            </a:r>
          </a:p>
          <a:p>
            <a:pPr algn="l">
              <a:lnSpc>
                <a:spcPct val="130000"/>
              </a:lnSpc>
            </a:pPr>
            <a:r>
              <a:rPr lang="en-US" altLang="zh-CN" sz="4265" b="1" u="heavy">
                <a:solidFill>
                  <a:srgbClr val="0000FF"/>
                </a:solidFill>
                <a:uFill>
                  <a:solidFill>
                    <a:schemeClr val="tx1"/>
                  </a:solidFill>
                </a:uFill>
                <a:latin typeface="MV Boli" panose="02000500030200090000" charset="0"/>
                <a:ea typeface="蝉羽等我入你梦" panose="02010600010101010101" charset="-122"/>
                <a:cs typeface="MV Boli" panose="02000500030200090000" charset="0"/>
                <a:sym typeface="+mn-ea"/>
              </a:rPr>
              <a:t>Miss Gao</a:t>
            </a:r>
            <a:r>
              <a:rPr lang="zh-CN" altLang="en-US" sz="4265" b="1" u="heavy">
                <a:uFill>
                  <a:solidFill>
                    <a:schemeClr val="tx1"/>
                  </a:solidFill>
                </a:uFill>
                <a:latin typeface="MV Boli" panose="02000500030200090000" charset="0"/>
                <a:ea typeface="蝉羽等我入你梦" panose="02010600010101010101" charset="-122"/>
                <a:cs typeface="MV Boli" panose="02000500030200090000" charset="0"/>
                <a:sym typeface="+mn-ea"/>
              </a:rPr>
              <a:t>高女士  </a:t>
            </a:r>
            <a:r>
              <a:rPr lang="en-US" altLang="zh-CN" sz="4265" b="1" u="heavy">
                <a:solidFill>
                  <a:srgbClr val="0000FF"/>
                </a:solidFill>
                <a:uFill>
                  <a:solidFill>
                    <a:schemeClr val="tx1"/>
                  </a:solidFill>
                </a:uFill>
                <a:latin typeface="MV Boli" panose="02000500030200090000" charset="0"/>
                <a:ea typeface="蝉羽等我入你梦" panose="02010600010101010101" charset="-122"/>
                <a:cs typeface="MV Boli" panose="02000500030200090000" charset="0"/>
                <a:sym typeface="+mn-ea"/>
              </a:rPr>
              <a:t>Miss LiNan</a:t>
            </a:r>
            <a:r>
              <a:rPr lang="zh-CN" altLang="en-US" sz="4265" b="1" u="heavy">
                <a:uFill>
                  <a:solidFill>
                    <a:schemeClr val="tx1"/>
                  </a:solidFill>
                </a:uFill>
                <a:latin typeface="MV Boli" panose="02000500030200090000" charset="0"/>
                <a:ea typeface="蝉羽等我入你梦" panose="02010600010101010101" charset="-122"/>
                <a:cs typeface="MV Boli" panose="02000500030200090000" charset="0"/>
                <a:sym typeface="+mn-ea"/>
              </a:rPr>
              <a:t>李楠女士</a:t>
            </a:r>
          </a:p>
          <a:p>
            <a:pPr algn="l">
              <a:lnSpc>
                <a:spcPct val="130000"/>
              </a:lnSpc>
            </a:pPr>
            <a:r>
              <a:rPr lang="en-US" altLang="zh-CN" sz="4265" b="1" u="heavy">
                <a:solidFill>
                  <a:srgbClr val="0000FF"/>
                </a:solidFill>
                <a:uFill>
                  <a:solidFill>
                    <a:schemeClr val="tx1"/>
                  </a:solidFill>
                </a:uFill>
                <a:latin typeface="MV Boli" panose="02000500030200090000" charset="0"/>
                <a:ea typeface="蝉羽等我入你梦" panose="02010600010101010101" charset="-122"/>
                <a:cs typeface="MV Boli" panose="02000500030200090000" charset="0"/>
                <a:sym typeface="+mn-ea"/>
              </a:rPr>
              <a:t>Will that be all</a:t>
            </a:r>
            <a:r>
              <a:rPr lang="zh-CN" altLang="en-US" sz="4265" b="1" u="heavy">
                <a:solidFill>
                  <a:srgbClr val="0000FF"/>
                </a:solidFill>
                <a:uFill>
                  <a:solidFill>
                    <a:schemeClr val="tx1"/>
                  </a:solidFill>
                </a:uFill>
                <a:latin typeface="MV Boli" panose="02000500030200090000" charset="0"/>
                <a:ea typeface="蝉羽等我入你梦" panose="02010600010101010101" charset="-122"/>
                <a:cs typeface="MV Boli" panose="02000500030200090000" charset="0"/>
                <a:sym typeface="+mn-ea"/>
              </a:rPr>
              <a:t>，</a:t>
            </a:r>
            <a:r>
              <a:rPr lang="en-US" altLang="zh-CN" sz="4265" b="1" u="heavy">
                <a:solidFill>
                  <a:srgbClr val="0000FF"/>
                </a:solidFill>
                <a:uFill>
                  <a:solidFill>
                    <a:schemeClr val="tx1"/>
                  </a:solidFill>
                </a:uFill>
                <a:latin typeface="MV Boli" panose="02000500030200090000" charset="0"/>
                <a:ea typeface="蝉羽等我入你梦" panose="02010600010101010101" charset="-122"/>
                <a:cs typeface="MV Boli" panose="02000500030200090000" charset="0"/>
                <a:sym typeface="+mn-ea"/>
              </a:rPr>
              <a:t>Miss</a:t>
            </a:r>
            <a:r>
              <a:rPr lang="zh-CN" altLang="en-US" sz="4265" b="1" u="heavy">
                <a:solidFill>
                  <a:srgbClr val="0000FF"/>
                </a:solidFill>
                <a:uFill>
                  <a:solidFill>
                    <a:schemeClr val="tx1"/>
                  </a:solidFill>
                </a:uFill>
                <a:latin typeface="MV Boli" panose="02000500030200090000" charset="0"/>
                <a:ea typeface="蝉羽等我入你梦" panose="02010600010101010101" charset="-122"/>
                <a:cs typeface="MV Boli" panose="02000500030200090000" charset="0"/>
                <a:sym typeface="+mn-ea"/>
              </a:rPr>
              <a:t>？</a:t>
            </a:r>
            <a:r>
              <a:rPr lang="zh-CN" altLang="en-US" sz="4265" b="1" u="heavy">
                <a:uFill>
                  <a:solidFill>
                    <a:schemeClr val="tx1"/>
                  </a:solidFill>
                </a:uFill>
                <a:latin typeface="MV Boli" panose="02000500030200090000" charset="0"/>
                <a:ea typeface="蝉羽等我入你梦" panose="02010600010101010101" charset="-122"/>
                <a:cs typeface="MV Boli" panose="02000500030200090000" charset="0"/>
                <a:sym typeface="+mn-ea"/>
              </a:rPr>
              <a:t>就这些吗，小姐？</a:t>
            </a:r>
          </a:p>
          <a:p>
            <a:pPr algn="l">
              <a:lnSpc>
                <a:spcPct val="130000"/>
              </a:lnSpc>
            </a:pPr>
            <a:r>
              <a:rPr lang="en-US" altLang="zh-CN" sz="4265" b="1" u="heavy">
                <a:solidFill>
                  <a:srgbClr val="0000FF"/>
                </a:solidFill>
                <a:uFill>
                  <a:solidFill>
                    <a:schemeClr val="tx1"/>
                  </a:solidFill>
                </a:uFill>
                <a:latin typeface="MV Boli" panose="02000500030200090000" charset="0"/>
                <a:ea typeface="蝉羽等我入你梦" panose="02010600010101010101" charset="-122"/>
                <a:cs typeface="MV Boli" panose="02000500030200090000" charset="0"/>
                <a:sym typeface="+mn-ea"/>
              </a:rPr>
              <a:t>-Time for class</a:t>
            </a:r>
            <a:r>
              <a:rPr lang="zh-CN" altLang="en-US" sz="4265" b="1" u="heavy">
                <a:solidFill>
                  <a:srgbClr val="0000FF"/>
                </a:solidFill>
                <a:uFill>
                  <a:solidFill>
                    <a:schemeClr val="tx1"/>
                  </a:solidFill>
                </a:uFill>
                <a:latin typeface="MV Boli" panose="02000500030200090000" charset="0"/>
                <a:ea typeface="蝉羽等我入你梦" panose="02010600010101010101" charset="-122"/>
                <a:cs typeface="MV Boli" panose="02000500030200090000" charset="0"/>
                <a:sym typeface="+mn-ea"/>
              </a:rPr>
              <a:t>！</a:t>
            </a:r>
            <a:r>
              <a:rPr lang="zh-CN" altLang="en-US" sz="4265" b="1" u="heavy">
                <a:uFill>
                  <a:solidFill>
                    <a:schemeClr val="tx1"/>
                  </a:solidFill>
                </a:uFill>
                <a:latin typeface="MV Boli" panose="02000500030200090000" charset="0"/>
                <a:ea typeface="蝉羽等我入你梦" panose="02010600010101010101" charset="-122"/>
                <a:cs typeface="MV Boli" panose="02000500030200090000" charset="0"/>
                <a:sym typeface="+mn-ea"/>
              </a:rPr>
              <a:t>上课！</a:t>
            </a:r>
          </a:p>
          <a:p>
            <a:pPr algn="l">
              <a:lnSpc>
                <a:spcPct val="130000"/>
              </a:lnSpc>
            </a:pPr>
            <a:r>
              <a:rPr lang="en-US" altLang="zh-CN" sz="4265" b="1" u="heavy">
                <a:solidFill>
                  <a:srgbClr val="0000FF"/>
                </a:solidFill>
                <a:uFill>
                  <a:solidFill>
                    <a:schemeClr val="tx1"/>
                  </a:solidFill>
                </a:uFill>
                <a:latin typeface="MV Boli" panose="02000500030200090000" charset="0"/>
                <a:ea typeface="蝉羽等我入你梦" panose="02010600010101010101" charset="-122"/>
                <a:cs typeface="MV Boli" panose="02000500030200090000" charset="0"/>
                <a:sym typeface="+mn-ea"/>
              </a:rPr>
              <a:t>-Good morning,Miss!	</a:t>
            </a:r>
            <a:r>
              <a:rPr lang="zh-CN" altLang="en-US" sz="4265" b="1" u="heavy">
                <a:solidFill>
                  <a:schemeClr val="tx1"/>
                </a:solidFill>
                <a:uFill>
                  <a:solidFill>
                    <a:schemeClr val="tx1"/>
                  </a:solidFill>
                </a:uFill>
                <a:latin typeface="MV Boli" panose="02000500030200090000" charset="0"/>
                <a:ea typeface="蝉羽等我入你梦" panose="02010600010101010101" charset="-122"/>
                <a:cs typeface="MV Boli" panose="02000500030200090000" charset="0"/>
                <a:sym typeface="+mn-ea"/>
              </a:rPr>
              <a:t>老师早！</a:t>
            </a:r>
          </a:p>
        </p:txBody>
      </p:sp>
      <p:pic>
        <p:nvPicPr>
          <p:cNvPr id="7" name="图片 6" descr="e89957ef5a76dd7585972b738d73cf1e"/>
          <p:cNvPicPr>
            <a:picLocks noChangeAspect="1"/>
          </p:cNvPicPr>
          <p:nvPr>
            <p:custDataLst>
              <p:tags r:id="rId2"/>
            </p:custDataLst>
          </p:nvPr>
        </p:nvPicPr>
        <p:blipFill>
          <a:blip r:embed="rId6">
            <a:clrChange>
              <a:clrFrom>
                <a:srgbClr val="F6F6F6">
                  <a:alpha val="100000"/>
                </a:srgbClr>
              </a:clrFrom>
              <a:clrTo>
                <a:srgbClr val="F6F6F6">
                  <a:alpha val="100000"/>
                  <a:alpha val="0"/>
                </a:srgbClr>
              </a:clrTo>
            </a:clrChange>
          </a:blip>
          <a:stretch>
            <a:fillRect/>
          </a:stretch>
        </p:blipFill>
        <p:spPr>
          <a:xfrm flipH="1">
            <a:off x="7162800" y="60113"/>
            <a:ext cx="3172460" cy="6738620"/>
          </a:xfrm>
          <a:prstGeom prst="rect">
            <a:avLst/>
          </a:prstGeom>
        </p:spPr>
      </p:pic>
      <p:pic>
        <p:nvPicPr>
          <p:cNvPr id="4" name="图片 3" descr="u=3427756377,1298149888&amp;fm=26&amp;gp=0"/>
          <p:cNvPicPr>
            <a:picLocks noChangeAspect="1"/>
          </p:cNvPicPr>
          <p:nvPr>
            <p:custDataLst>
              <p:tags r:id="rId3"/>
            </p:custDataLst>
          </p:nvPr>
        </p:nvPicPr>
        <p:blipFill>
          <a:blip r:embed="rId7">
            <a:clrChange>
              <a:clrFrom>
                <a:srgbClr val="FFFFFF">
                  <a:alpha val="100000"/>
                </a:srgbClr>
              </a:clrFrom>
              <a:clrTo>
                <a:srgbClr val="FFFFFF">
                  <a:alpha val="100000"/>
                  <a:alpha val="0"/>
                </a:srgbClr>
              </a:clrTo>
            </a:clrChange>
          </a:blip>
          <a:stretch>
            <a:fillRect/>
          </a:stretch>
        </p:blipFill>
        <p:spPr>
          <a:xfrm>
            <a:off x="9950027" y="1010073"/>
            <a:ext cx="2050627" cy="5848773"/>
          </a:xfrm>
          <a:prstGeom prst="rect">
            <a:avLst/>
          </a:prstGeom>
        </p:spPr>
      </p:pic>
      <p:pic>
        <p:nvPicPr>
          <p:cNvPr id="6" name="图片 5" descr="u=1193030784,1387461603&amp;fm=26&amp;gp=0"/>
          <p:cNvPicPr>
            <a:picLocks noChangeAspect="1"/>
          </p:cNvPicPr>
          <p:nvPr>
            <p:custDataLst>
              <p:tags r:id="rId4"/>
            </p:custDataLst>
          </p:nvPr>
        </p:nvPicPr>
        <p:blipFill>
          <a:blip r:embed="rId8">
            <a:clrChange>
              <a:clrFrom>
                <a:srgbClr val="F6F6F6">
                  <a:alpha val="100000"/>
                </a:srgbClr>
              </a:clrFrom>
              <a:clrTo>
                <a:srgbClr val="F6F6F6">
                  <a:alpha val="100000"/>
                  <a:alpha val="0"/>
                </a:srgbClr>
              </a:clrTo>
            </a:clrChange>
          </a:blip>
          <a:stretch>
            <a:fillRect/>
          </a:stretch>
        </p:blipFill>
        <p:spPr>
          <a:xfrm>
            <a:off x="2783840" y="1010073"/>
            <a:ext cx="5582073" cy="558207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xEl>
                                              <p:pRg st="0" end="0"/>
                                            </p:txEl>
                                          </p:spTgt>
                                        </p:tgtEl>
                                      </p:cBhvr>
                                    </p:animEffect>
                                  </p:childTnLst>
                                </p:cTn>
                              </p:par>
                              <p:par>
                                <p:cTn id="12" presetID="41" presetClass="entr" presetSubtype="0" fill="hold" nodeType="withEffect">
                                  <p:stCondLst>
                                    <p:cond delay="0"/>
                                  </p:stCondLst>
                                  <p:iterate type="lt">
                                    <p:tmPct val="10000"/>
                                  </p:iterate>
                                  <p:childTnLst>
                                    <p:set>
                                      <p:cBhvr>
                                        <p:cTn id="13" dur="1" fill="hold">
                                          <p:stCondLst>
                                            <p:cond delay="0"/>
                                          </p:stCondLst>
                                        </p:cTn>
                                        <p:tgtEl>
                                          <p:spTgt spid="2">
                                            <p:txEl>
                                              <p:pRg st="1" end="1"/>
                                            </p:txEl>
                                          </p:spTgt>
                                        </p:tgtEl>
                                        <p:attrNameLst>
                                          <p:attrName>style.visibility</p:attrName>
                                        </p:attrNameLst>
                                      </p:cBhvr>
                                      <p:to>
                                        <p:strVal val="visible"/>
                                      </p:to>
                                    </p:set>
                                    <p:anim calcmode="lin" valueType="num">
                                      <p:cBhvr>
                                        <p:cTn id="14" dur="500" fill="hold"/>
                                        <p:tgtEl>
                                          <p:spTgt spid="2">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2">
                                            <p:txEl>
                                              <p:pRg st="1" end="1"/>
                                            </p:txEl>
                                          </p:spTgt>
                                        </p:tgtEl>
                                        <p:attrNameLst>
                                          <p:attrName>ppt_y</p:attrName>
                                        </p:attrNameLst>
                                      </p:cBhvr>
                                      <p:tavLst>
                                        <p:tav tm="0">
                                          <p:val>
                                            <p:strVal val="#ppt_y"/>
                                          </p:val>
                                        </p:tav>
                                        <p:tav tm="100000">
                                          <p:val>
                                            <p:strVal val="#ppt_y"/>
                                          </p:val>
                                        </p:tav>
                                      </p:tavLst>
                                    </p:anim>
                                    <p:anim calcmode="lin" valueType="num">
                                      <p:cBhvr>
                                        <p:cTn id="16" dur="500" fill="hold"/>
                                        <p:tgtEl>
                                          <p:spTgt spid="2">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2">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2">
                                            <p:txEl>
                                              <p:pRg st="1" end="1"/>
                                            </p:txEl>
                                          </p:spTgt>
                                        </p:tgtEl>
                                      </p:cBhvr>
                                    </p:animEffect>
                                  </p:childTnLst>
                                </p:cTn>
                              </p:par>
                              <p:par>
                                <p:cTn id="19" presetID="41" presetClass="entr" presetSubtype="0" fill="hold" nodeType="withEffect">
                                  <p:stCondLst>
                                    <p:cond delay="0"/>
                                  </p:stCondLst>
                                  <p:iterate type="lt">
                                    <p:tmPct val="10000"/>
                                  </p:iterate>
                                  <p:childTnLst>
                                    <p:set>
                                      <p:cBhvr>
                                        <p:cTn id="20" dur="1" fill="hold">
                                          <p:stCondLst>
                                            <p:cond delay="0"/>
                                          </p:stCondLst>
                                        </p:cTn>
                                        <p:tgtEl>
                                          <p:spTgt spid="2">
                                            <p:txEl>
                                              <p:pRg st="2" end="2"/>
                                            </p:txEl>
                                          </p:spTgt>
                                        </p:tgtEl>
                                        <p:attrNameLst>
                                          <p:attrName>style.visibility</p:attrName>
                                        </p:attrNameLst>
                                      </p:cBhvr>
                                      <p:to>
                                        <p:strVal val="visible"/>
                                      </p:to>
                                    </p:set>
                                    <p:anim calcmode="lin" valueType="num">
                                      <p:cBhvr>
                                        <p:cTn id="21" dur="500" fill="hold"/>
                                        <p:tgtEl>
                                          <p:spTgt spid="2">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xEl>
                                              <p:pRg st="2" end="2"/>
                                            </p:txEl>
                                          </p:spTgt>
                                        </p:tgtEl>
                                        <p:attrNameLst>
                                          <p:attrName>ppt_y</p:attrName>
                                        </p:attrNameLst>
                                      </p:cBhvr>
                                      <p:tavLst>
                                        <p:tav tm="0">
                                          <p:val>
                                            <p:strVal val="#ppt_y"/>
                                          </p:val>
                                        </p:tav>
                                        <p:tav tm="100000">
                                          <p:val>
                                            <p:strVal val="#ppt_y"/>
                                          </p:val>
                                        </p:tav>
                                      </p:tavLst>
                                    </p:anim>
                                    <p:anim calcmode="lin" valueType="num">
                                      <p:cBhvr>
                                        <p:cTn id="23" dur="500" fill="hold"/>
                                        <p:tgtEl>
                                          <p:spTgt spid="2">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xEl>
                                              <p:pRg st="2" end="2"/>
                                            </p:txEl>
                                          </p:spTgt>
                                        </p:tgtEl>
                                      </p:cBhvr>
                                    </p:animEffect>
                                  </p:childTnLst>
                                </p:cTn>
                              </p:par>
                              <p:par>
                                <p:cTn id="26" presetID="41" presetClass="entr" presetSubtype="0" fill="hold" nodeType="withEffect">
                                  <p:stCondLst>
                                    <p:cond delay="0"/>
                                  </p:stCondLst>
                                  <p:iterate type="lt">
                                    <p:tmPct val="10000"/>
                                  </p:iterate>
                                  <p:childTnLst>
                                    <p:set>
                                      <p:cBhvr>
                                        <p:cTn id="27" dur="1" fill="hold">
                                          <p:stCondLst>
                                            <p:cond delay="0"/>
                                          </p:stCondLst>
                                        </p:cTn>
                                        <p:tgtEl>
                                          <p:spTgt spid="2">
                                            <p:txEl>
                                              <p:pRg st="3" end="3"/>
                                            </p:txEl>
                                          </p:spTgt>
                                        </p:tgtEl>
                                        <p:attrNameLst>
                                          <p:attrName>style.visibility</p:attrName>
                                        </p:attrNameLst>
                                      </p:cBhvr>
                                      <p:to>
                                        <p:strVal val="visible"/>
                                      </p:to>
                                    </p:set>
                                    <p:anim calcmode="lin" valueType="num">
                                      <p:cBhvr>
                                        <p:cTn id="28" dur="500" fill="hold"/>
                                        <p:tgtEl>
                                          <p:spTgt spid="2">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2">
                                            <p:txEl>
                                              <p:pRg st="3" end="3"/>
                                            </p:txEl>
                                          </p:spTgt>
                                        </p:tgtEl>
                                        <p:attrNameLst>
                                          <p:attrName>ppt_y</p:attrName>
                                        </p:attrNameLst>
                                      </p:cBhvr>
                                      <p:tavLst>
                                        <p:tav tm="0">
                                          <p:val>
                                            <p:strVal val="#ppt_y"/>
                                          </p:val>
                                        </p:tav>
                                        <p:tav tm="100000">
                                          <p:val>
                                            <p:strVal val="#ppt_y"/>
                                          </p:val>
                                        </p:tav>
                                      </p:tavLst>
                                    </p:anim>
                                    <p:anim calcmode="lin" valueType="num">
                                      <p:cBhvr>
                                        <p:cTn id="30" dur="500" fill="hold"/>
                                        <p:tgtEl>
                                          <p:spTgt spid="2">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2">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2">
                                            <p:txEl>
                                              <p:pRg st="3" end="3"/>
                                            </p:txEl>
                                          </p:spTgt>
                                        </p:tgtEl>
                                      </p:cBhvr>
                                    </p:animEffect>
                                  </p:childTnLst>
                                </p:cTn>
                              </p:par>
                              <p:par>
                                <p:cTn id="33" presetID="41" presetClass="entr" presetSubtype="0" fill="hold" nodeType="withEffect">
                                  <p:stCondLst>
                                    <p:cond delay="0"/>
                                  </p:stCondLst>
                                  <p:iterate type="lt">
                                    <p:tmPct val="10000"/>
                                  </p:iterate>
                                  <p:childTnLst>
                                    <p:set>
                                      <p:cBhvr>
                                        <p:cTn id="34" dur="1" fill="hold">
                                          <p:stCondLst>
                                            <p:cond delay="0"/>
                                          </p:stCondLst>
                                        </p:cTn>
                                        <p:tgtEl>
                                          <p:spTgt spid="2">
                                            <p:txEl>
                                              <p:pRg st="4" end="4"/>
                                            </p:txEl>
                                          </p:spTgt>
                                        </p:tgtEl>
                                        <p:attrNameLst>
                                          <p:attrName>style.visibility</p:attrName>
                                        </p:attrNameLst>
                                      </p:cBhvr>
                                      <p:to>
                                        <p:strVal val="visible"/>
                                      </p:to>
                                    </p:set>
                                    <p:anim calcmode="lin" valueType="num">
                                      <p:cBhvr>
                                        <p:cTn id="35" dur="500" fill="hold"/>
                                        <p:tgtEl>
                                          <p:spTgt spid="2">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2">
                                            <p:txEl>
                                              <p:pRg st="4" end="4"/>
                                            </p:txEl>
                                          </p:spTgt>
                                        </p:tgtEl>
                                        <p:attrNameLst>
                                          <p:attrName>ppt_y</p:attrName>
                                        </p:attrNameLst>
                                      </p:cBhvr>
                                      <p:tavLst>
                                        <p:tav tm="0">
                                          <p:val>
                                            <p:strVal val="#ppt_y"/>
                                          </p:val>
                                        </p:tav>
                                        <p:tav tm="100000">
                                          <p:val>
                                            <p:strVal val="#ppt_y"/>
                                          </p:val>
                                        </p:tav>
                                      </p:tavLst>
                                    </p:anim>
                                    <p:anim calcmode="lin" valueType="num">
                                      <p:cBhvr>
                                        <p:cTn id="37" dur="500" fill="hold"/>
                                        <p:tgtEl>
                                          <p:spTgt spid="2">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2">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2">
                                            <p:txEl>
                                              <p:pRg st="4" end="4"/>
                                            </p:txEl>
                                          </p:spTgt>
                                        </p:tgtEl>
                                      </p:cBhvr>
                                    </p:animEffect>
                                  </p:childTnLst>
                                </p:cTn>
                              </p:par>
                              <p:par>
                                <p:cTn id="40" presetID="41" presetClass="entr" presetSubtype="0" fill="hold" nodeType="withEffect">
                                  <p:stCondLst>
                                    <p:cond delay="0"/>
                                  </p:stCondLst>
                                  <p:iterate type="lt">
                                    <p:tmPct val="10000"/>
                                  </p:iterate>
                                  <p:childTnLst>
                                    <p:set>
                                      <p:cBhvr>
                                        <p:cTn id="41" dur="1" fill="hold">
                                          <p:stCondLst>
                                            <p:cond delay="0"/>
                                          </p:stCondLst>
                                        </p:cTn>
                                        <p:tgtEl>
                                          <p:spTgt spid="2">
                                            <p:txEl>
                                              <p:pRg st="5" end="5"/>
                                            </p:txEl>
                                          </p:spTgt>
                                        </p:tgtEl>
                                        <p:attrNameLst>
                                          <p:attrName>style.visibility</p:attrName>
                                        </p:attrNameLst>
                                      </p:cBhvr>
                                      <p:to>
                                        <p:strVal val="visible"/>
                                      </p:to>
                                    </p:set>
                                    <p:anim calcmode="lin" valueType="num">
                                      <p:cBhvr>
                                        <p:cTn id="42" dur="500" fill="hold"/>
                                        <p:tgtEl>
                                          <p:spTgt spid="2">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2">
                                            <p:txEl>
                                              <p:pRg st="5" end="5"/>
                                            </p:txEl>
                                          </p:spTgt>
                                        </p:tgtEl>
                                        <p:attrNameLst>
                                          <p:attrName>ppt_y</p:attrName>
                                        </p:attrNameLst>
                                      </p:cBhvr>
                                      <p:tavLst>
                                        <p:tav tm="0">
                                          <p:val>
                                            <p:strVal val="#ppt_y"/>
                                          </p:val>
                                        </p:tav>
                                        <p:tav tm="100000">
                                          <p:val>
                                            <p:strVal val="#ppt_y"/>
                                          </p:val>
                                        </p:tav>
                                      </p:tavLst>
                                    </p:anim>
                                    <p:anim calcmode="lin" valueType="num">
                                      <p:cBhvr>
                                        <p:cTn id="44" dur="500" fill="hold"/>
                                        <p:tgtEl>
                                          <p:spTgt spid="2">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2">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2">
                                            <p:txEl>
                                              <p:pRg st="5" end="5"/>
                                            </p:txEl>
                                          </p:spTgt>
                                        </p:tgtEl>
                                      </p:cBhvr>
                                    </p:animEffect>
                                  </p:childTnLst>
                                </p:cTn>
                              </p:par>
                              <p:par>
                                <p:cTn id="47" presetID="41" presetClass="entr" presetSubtype="0" fill="hold" nodeType="withEffect">
                                  <p:stCondLst>
                                    <p:cond delay="0"/>
                                  </p:stCondLst>
                                  <p:iterate type="lt">
                                    <p:tmPct val="10000"/>
                                  </p:iterate>
                                  <p:childTnLst>
                                    <p:set>
                                      <p:cBhvr>
                                        <p:cTn id="48" dur="1" fill="hold">
                                          <p:stCondLst>
                                            <p:cond delay="0"/>
                                          </p:stCondLst>
                                        </p:cTn>
                                        <p:tgtEl>
                                          <p:spTgt spid="2">
                                            <p:txEl>
                                              <p:pRg st="6" end="6"/>
                                            </p:txEl>
                                          </p:spTgt>
                                        </p:tgtEl>
                                        <p:attrNameLst>
                                          <p:attrName>style.visibility</p:attrName>
                                        </p:attrNameLst>
                                      </p:cBhvr>
                                      <p:to>
                                        <p:strVal val="visible"/>
                                      </p:to>
                                    </p:set>
                                    <p:anim calcmode="lin" valueType="num">
                                      <p:cBhvr>
                                        <p:cTn id="49" dur="500" fill="hold"/>
                                        <p:tgtEl>
                                          <p:spTgt spid="2">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2">
                                            <p:txEl>
                                              <p:pRg st="6" end="6"/>
                                            </p:txEl>
                                          </p:spTgt>
                                        </p:tgtEl>
                                        <p:attrNameLst>
                                          <p:attrName>ppt_y</p:attrName>
                                        </p:attrNameLst>
                                      </p:cBhvr>
                                      <p:tavLst>
                                        <p:tav tm="0">
                                          <p:val>
                                            <p:strVal val="#ppt_y"/>
                                          </p:val>
                                        </p:tav>
                                        <p:tav tm="100000">
                                          <p:val>
                                            <p:strVal val="#ppt_y"/>
                                          </p:val>
                                        </p:tav>
                                      </p:tavLst>
                                    </p:anim>
                                    <p:anim calcmode="lin" valueType="num">
                                      <p:cBhvr>
                                        <p:cTn id="51" dur="500" fill="hold"/>
                                        <p:tgtEl>
                                          <p:spTgt spid="2">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2">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2">
                                            <p:txEl>
                                              <p:pRg st="6" end="6"/>
                                            </p:txEl>
                                          </p:spTgt>
                                        </p:tgtEl>
                                      </p:cBhvr>
                                    </p:animEffect>
                                  </p:childTnLst>
                                </p:cTn>
                              </p:par>
                              <p:par>
                                <p:cTn id="54" presetID="41" presetClass="entr" presetSubtype="0" fill="hold" nodeType="withEffect">
                                  <p:stCondLst>
                                    <p:cond delay="0"/>
                                  </p:stCondLst>
                                  <p:iterate type="lt">
                                    <p:tmPct val="10000"/>
                                  </p:iterate>
                                  <p:childTnLst>
                                    <p:set>
                                      <p:cBhvr>
                                        <p:cTn id="55" dur="1" fill="hold">
                                          <p:stCondLst>
                                            <p:cond delay="0"/>
                                          </p:stCondLst>
                                        </p:cTn>
                                        <p:tgtEl>
                                          <p:spTgt spid="2">
                                            <p:txEl>
                                              <p:pRg st="7" end="7"/>
                                            </p:txEl>
                                          </p:spTgt>
                                        </p:tgtEl>
                                        <p:attrNameLst>
                                          <p:attrName>style.visibility</p:attrName>
                                        </p:attrNameLst>
                                      </p:cBhvr>
                                      <p:to>
                                        <p:strVal val="visible"/>
                                      </p:to>
                                    </p:set>
                                    <p:anim calcmode="lin" valueType="num">
                                      <p:cBhvr>
                                        <p:cTn id="56" dur="500" fill="hold"/>
                                        <p:tgtEl>
                                          <p:spTgt spid="2">
                                            <p:txEl>
                                              <p:pRg st="7" end="7"/>
                                            </p:txEl>
                                          </p:spTgt>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2">
                                            <p:txEl>
                                              <p:pRg st="7" end="7"/>
                                            </p:txEl>
                                          </p:spTgt>
                                        </p:tgtEl>
                                        <p:attrNameLst>
                                          <p:attrName>ppt_y</p:attrName>
                                        </p:attrNameLst>
                                      </p:cBhvr>
                                      <p:tavLst>
                                        <p:tav tm="0">
                                          <p:val>
                                            <p:strVal val="#ppt_y"/>
                                          </p:val>
                                        </p:tav>
                                        <p:tav tm="100000">
                                          <p:val>
                                            <p:strVal val="#ppt_y"/>
                                          </p:val>
                                        </p:tav>
                                      </p:tavLst>
                                    </p:anim>
                                    <p:anim calcmode="lin" valueType="num">
                                      <p:cBhvr>
                                        <p:cTn id="58" dur="500" fill="hold"/>
                                        <p:tgtEl>
                                          <p:spTgt spid="2">
                                            <p:txEl>
                                              <p:pRg st="7" end="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2">
                                            <p:txEl>
                                              <p:pRg st="7" end="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2">
                                            <p:txEl>
                                              <p:pRg st="7" end="7"/>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25" presetClass="entr" presetSubtype="0" fill="hold" nodeType="click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p:cTn id="65" dur="25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66" dur="25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67" dur="250" accel="50000" fill="hold">
                                          <p:stCondLst>
                                            <p:cond delay="250"/>
                                          </p:stCondLst>
                                        </p:cTn>
                                        <p:tgtEl>
                                          <p:spTgt spid="6"/>
                                        </p:tgtEl>
                                        <p:attrNameLst>
                                          <p:attrName>ppt_w</p:attrName>
                                        </p:attrNameLst>
                                      </p:cBhvr>
                                      <p:tavLst>
                                        <p:tav tm="0">
                                          <p:val>
                                            <p:strVal val="#ppt_w*.05"/>
                                          </p:val>
                                        </p:tav>
                                        <p:tav tm="100000">
                                          <p:val>
                                            <p:strVal val="#ppt_w"/>
                                          </p:val>
                                        </p:tav>
                                      </p:tavLst>
                                    </p:anim>
                                    <p:anim calcmode="lin" valueType="num">
                                      <p:cBhvr>
                                        <p:cTn id="68" dur="500" fill="hold"/>
                                        <p:tgtEl>
                                          <p:spTgt spid="6"/>
                                        </p:tgtEl>
                                        <p:attrNameLst>
                                          <p:attrName>ppt_h</p:attrName>
                                        </p:attrNameLst>
                                      </p:cBhvr>
                                      <p:tavLst>
                                        <p:tav tm="0">
                                          <p:val>
                                            <p:strVal val="#ppt_h"/>
                                          </p:val>
                                        </p:tav>
                                        <p:tav tm="100000">
                                          <p:val>
                                            <p:strVal val="#ppt_h"/>
                                          </p:val>
                                        </p:tav>
                                      </p:tavLst>
                                    </p:anim>
                                    <p:anim calcmode="lin" valueType="num">
                                      <p:cBhvr>
                                        <p:cTn id="69" dur="25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70" dur="25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71" dur="250" accel="50000" fill="hold">
                                          <p:stCondLst>
                                            <p:cond delay="250"/>
                                          </p:stCondLst>
                                        </p:cTn>
                                        <p:tgtEl>
                                          <p:spTgt spid="6"/>
                                        </p:tgtEl>
                                        <p:attrNameLst>
                                          <p:attrName>ppt_y</p:attrName>
                                        </p:attrNameLst>
                                      </p:cBhvr>
                                      <p:tavLst>
                                        <p:tav tm="0">
                                          <p:val>
                                            <p:strVal val="#ppt_y+.1"/>
                                          </p:val>
                                        </p:tav>
                                        <p:tav tm="100000">
                                          <p:val>
                                            <p:strVal val="#ppt_y"/>
                                          </p:val>
                                        </p:tav>
                                      </p:tavLst>
                                    </p:anim>
                                    <p:animEffect transition="in" filter="fade">
                                      <p:cBhvr>
                                        <p:cTn id="72" dur="500" decel="50000">
                                          <p:stCondLst>
                                            <p:cond delay="0"/>
                                          </p:stCondLst>
                                        </p:cTn>
                                        <p:tgtEl>
                                          <p:spTgt spid="6"/>
                                        </p:tgtEl>
                                      </p:cBhvr>
                                    </p:animEffect>
                                  </p:childTnLst>
                                </p:cTn>
                              </p:par>
                              <p:par>
                                <p:cTn id="73" presetID="25" presetClass="entr" presetSubtype="0" fill="hold" nodeType="withEffect">
                                  <p:stCondLst>
                                    <p:cond delay="0"/>
                                  </p:stCondLst>
                                  <p:childTnLst>
                                    <p:set>
                                      <p:cBhvr>
                                        <p:cTn id="74" dur="1" fill="hold">
                                          <p:stCondLst>
                                            <p:cond delay="0"/>
                                          </p:stCondLst>
                                        </p:cTn>
                                        <p:tgtEl>
                                          <p:spTgt spid="7"/>
                                        </p:tgtEl>
                                        <p:attrNameLst>
                                          <p:attrName>style.visibility</p:attrName>
                                        </p:attrNameLst>
                                      </p:cBhvr>
                                      <p:to>
                                        <p:strVal val="visible"/>
                                      </p:to>
                                    </p:set>
                                    <p:anim calcmode="lin" valueType="num">
                                      <p:cBhvr>
                                        <p:cTn id="75" dur="25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76" dur="25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77" dur="250" accel="50000" fill="hold">
                                          <p:stCondLst>
                                            <p:cond delay="250"/>
                                          </p:stCondLst>
                                        </p:cTn>
                                        <p:tgtEl>
                                          <p:spTgt spid="7"/>
                                        </p:tgtEl>
                                        <p:attrNameLst>
                                          <p:attrName>ppt_w</p:attrName>
                                        </p:attrNameLst>
                                      </p:cBhvr>
                                      <p:tavLst>
                                        <p:tav tm="0">
                                          <p:val>
                                            <p:strVal val="#ppt_w*.05"/>
                                          </p:val>
                                        </p:tav>
                                        <p:tav tm="100000">
                                          <p:val>
                                            <p:strVal val="#ppt_w"/>
                                          </p:val>
                                        </p:tav>
                                      </p:tavLst>
                                    </p:anim>
                                    <p:anim calcmode="lin" valueType="num">
                                      <p:cBhvr>
                                        <p:cTn id="78" dur="500" fill="hold"/>
                                        <p:tgtEl>
                                          <p:spTgt spid="7"/>
                                        </p:tgtEl>
                                        <p:attrNameLst>
                                          <p:attrName>ppt_h</p:attrName>
                                        </p:attrNameLst>
                                      </p:cBhvr>
                                      <p:tavLst>
                                        <p:tav tm="0">
                                          <p:val>
                                            <p:strVal val="#ppt_h"/>
                                          </p:val>
                                        </p:tav>
                                        <p:tav tm="100000">
                                          <p:val>
                                            <p:strVal val="#ppt_h"/>
                                          </p:val>
                                        </p:tav>
                                      </p:tavLst>
                                    </p:anim>
                                    <p:anim calcmode="lin" valueType="num">
                                      <p:cBhvr>
                                        <p:cTn id="79" dur="25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80" dur="25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81" dur="250" accel="50000" fill="hold">
                                          <p:stCondLst>
                                            <p:cond delay="250"/>
                                          </p:stCondLst>
                                        </p:cTn>
                                        <p:tgtEl>
                                          <p:spTgt spid="7"/>
                                        </p:tgtEl>
                                        <p:attrNameLst>
                                          <p:attrName>ppt_y</p:attrName>
                                        </p:attrNameLst>
                                      </p:cBhvr>
                                      <p:tavLst>
                                        <p:tav tm="0">
                                          <p:val>
                                            <p:strVal val="#ppt_y+.1"/>
                                          </p:val>
                                        </p:tav>
                                        <p:tav tm="100000">
                                          <p:val>
                                            <p:strVal val="#ppt_y"/>
                                          </p:val>
                                        </p:tav>
                                      </p:tavLst>
                                    </p:anim>
                                    <p:animEffect transition="in" filter="fade">
                                      <p:cBhvr>
                                        <p:cTn id="82" dur="500" decel="50000">
                                          <p:stCondLst>
                                            <p:cond delay="0"/>
                                          </p:stCondLst>
                                        </p:cTn>
                                        <p:tgtEl>
                                          <p:spTgt spid="7"/>
                                        </p:tgtEl>
                                      </p:cBhvr>
                                    </p:animEffect>
                                  </p:childTnLst>
                                </p:cTn>
                              </p:par>
                              <p:par>
                                <p:cTn id="83" presetID="25" presetClass="entr" presetSubtype="0" fill="hold" nodeType="withEffect">
                                  <p:stCondLst>
                                    <p:cond delay="0"/>
                                  </p:stCondLst>
                                  <p:childTnLst>
                                    <p:set>
                                      <p:cBhvr>
                                        <p:cTn id="84" dur="1" fill="hold">
                                          <p:stCondLst>
                                            <p:cond delay="0"/>
                                          </p:stCondLst>
                                        </p:cTn>
                                        <p:tgtEl>
                                          <p:spTgt spid="4"/>
                                        </p:tgtEl>
                                        <p:attrNameLst>
                                          <p:attrName>style.visibility</p:attrName>
                                        </p:attrNameLst>
                                      </p:cBhvr>
                                      <p:to>
                                        <p:strVal val="visible"/>
                                      </p:to>
                                    </p:set>
                                    <p:anim calcmode="lin" valueType="num">
                                      <p:cBhvr>
                                        <p:cTn id="85" dur="25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6" dur="25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87" dur="250" accel="50000" fill="hold">
                                          <p:stCondLst>
                                            <p:cond delay="250"/>
                                          </p:stCondLst>
                                        </p:cTn>
                                        <p:tgtEl>
                                          <p:spTgt spid="4"/>
                                        </p:tgtEl>
                                        <p:attrNameLst>
                                          <p:attrName>ppt_w</p:attrName>
                                        </p:attrNameLst>
                                      </p:cBhvr>
                                      <p:tavLst>
                                        <p:tav tm="0">
                                          <p:val>
                                            <p:strVal val="#ppt_w*.05"/>
                                          </p:val>
                                        </p:tav>
                                        <p:tav tm="100000">
                                          <p:val>
                                            <p:strVal val="#ppt_w"/>
                                          </p:val>
                                        </p:tav>
                                      </p:tavLst>
                                    </p:anim>
                                    <p:anim calcmode="lin" valueType="num">
                                      <p:cBhvr>
                                        <p:cTn id="88" dur="500" fill="hold"/>
                                        <p:tgtEl>
                                          <p:spTgt spid="4"/>
                                        </p:tgtEl>
                                        <p:attrNameLst>
                                          <p:attrName>ppt_h</p:attrName>
                                        </p:attrNameLst>
                                      </p:cBhvr>
                                      <p:tavLst>
                                        <p:tav tm="0">
                                          <p:val>
                                            <p:strVal val="#ppt_h"/>
                                          </p:val>
                                        </p:tav>
                                        <p:tav tm="100000">
                                          <p:val>
                                            <p:strVal val="#ppt_h"/>
                                          </p:val>
                                        </p:tav>
                                      </p:tavLst>
                                    </p:anim>
                                    <p:anim calcmode="lin" valueType="num">
                                      <p:cBhvr>
                                        <p:cTn id="89" dur="25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90" dur="25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91" dur="250" accel="50000" fill="hold">
                                          <p:stCondLst>
                                            <p:cond delay="250"/>
                                          </p:stCondLst>
                                        </p:cTn>
                                        <p:tgtEl>
                                          <p:spTgt spid="4"/>
                                        </p:tgtEl>
                                        <p:attrNameLst>
                                          <p:attrName>ppt_y</p:attrName>
                                        </p:attrNameLst>
                                      </p:cBhvr>
                                      <p:tavLst>
                                        <p:tav tm="0">
                                          <p:val>
                                            <p:strVal val="#ppt_y+.1"/>
                                          </p:val>
                                        </p:tav>
                                        <p:tav tm="100000">
                                          <p:val>
                                            <p:strVal val="#ppt_y"/>
                                          </p:val>
                                        </p:tav>
                                      </p:tavLst>
                                    </p:anim>
                                    <p:animEffect transition="in" filter="fade">
                                      <p:cBhvr>
                                        <p:cTn id="92" dur="5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05833" y="-44873"/>
            <a:ext cx="11979487" cy="6924040"/>
          </a:xfrm>
          <a:prstGeom prst="rect">
            <a:avLst/>
          </a:prstGeom>
          <a:noFill/>
        </p:spPr>
        <p:txBody>
          <a:bodyPr wrap="square" rtlCol="0" anchor="t">
            <a:spAutoFit/>
          </a:bodyPr>
          <a:lstStyle/>
          <a:p>
            <a:pPr algn="l">
              <a:lnSpc>
                <a:spcPct val="130000"/>
              </a:lnSpc>
            </a:pPr>
            <a:r>
              <a:rPr lang="en-US" altLang="zh-CN" sz="4265" b="1">
                <a:solidFill>
                  <a:srgbClr val="0000FF"/>
                </a:solidFill>
                <a:latin typeface="MV Boli" panose="02000500030200090000" charset="0"/>
                <a:ea typeface="蝉羽等我入你梦" panose="02010600010101010101" charset="-122"/>
                <a:cs typeface="MV Boli" panose="02000500030200090000" charset="0"/>
                <a:sym typeface="+mn-ea"/>
              </a:rPr>
              <a:t>3.set up </a:t>
            </a:r>
            <a:r>
              <a:rPr lang="zh-CN" altLang="en-US" sz="4265" b="1">
                <a:latin typeface="MV Boli" panose="02000500030200090000" charset="0"/>
                <a:ea typeface="蝉羽等我入你梦" panose="02010600010101010101" charset="-122"/>
                <a:cs typeface="MV Boli" panose="02000500030200090000" charset="0"/>
                <a:sym typeface="+mn-ea"/>
              </a:rPr>
              <a:t>建立；设立</a:t>
            </a:r>
          </a:p>
          <a:p>
            <a:pPr algn="l">
              <a:lnSpc>
                <a:spcPct val="130000"/>
              </a:lnSpc>
            </a:pPr>
            <a:r>
              <a:rPr lang="zh-CN" altLang="en-US" sz="4265" b="1">
                <a:latin typeface="MV Boli" panose="02000500030200090000" charset="0"/>
                <a:ea typeface="蝉羽等我入你梦" panose="02010600010101010101" charset="-122"/>
                <a:cs typeface="MV Boli" panose="02000500030200090000" charset="0"/>
                <a:sym typeface="+mn-ea"/>
              </a:rPr>
              <a:t>其后＋表示组织、机构团体等意义的名词，如</a:t>
            </a:r>
            <a:r>
              <a:rPr lang="en-US" altLang="zh-CN" sz="4265" b="1">
                <a:solidFill>
                  <a:srgbClr val="0000FF"/>
                </a:solidFill>
                <a:latin typeface="MV Boli" panose="02000500030200090000" charset="0"/>
                <a:ea typeface="蝉羽等我入你梦" panose="02010600010101010101" charset="-122"/>
                <a:cs typeface="MV Boli" panose="02000500030200090000" charset="0"/>
                <a:sym typeface="+mn-ea"/>
              </a:rPr>
              <a:t>school,hospital,government,company</a:t>
            </a:r>
            <a:r>
              <a:rPr lang="en-US" altLang="zh-CN" sz="4265" b="1">
                <a:latin typeface="MV Boli" panose="02000500030200090000" charset="0"/>
                <a:ea typeface="蝉羽等我入你梦" panose="02010600010101010101" charset="-122"/>
                <a:cs typeface="MV Boli" panose="02000500030200090000" charset="0"/>
                <a:sym typeface="+mn-ea"/>
              </a:rPr>
              <a:t>.</a:t>
            </a:r>
          </a:p>
          <a:p>
            <a:pPr algn="l">
              <a:lnSpc>
                <a:spcPct val="130000"/>
              </a:lnSpc>
            </a:pPr>
            <a:r>
              <a:rPr lang="en-US" altLang="zh-CN" sz="4265" b="1">
                <a:solidFill>
                  <a:srgbClr val="0000FF"/>
                </a:solidFill>
                <a:latin typeface="MV Boli" panose="02000500030200090000" charset="0"/>
                <a:ea typeface="蝉羽等我入你梦" panose="02010600010101010101" charset="-122"/>
                <a:cs typeface="MV Boli" panose="02000500030200090000" charset="0"/>
              </a:rPr>
              <a:t>We set up a company.</a:t>
            </a:r>
            <a:r>
              <a:rPr lang="zh-CN" altLang="en-US" sz="4265" b="1">
                <a:latin typeface="MV Boli" panose="02000500030200090000" charset="0"/>
                <a:ea typeface="蝉羽等我入你梦" panose="02010600010101010101" charset="-122"/>
                <a:cs typeface="MV Boli" panose="02000500030200090000" charset="0"/>
              </a:rPr>
              <a:t>我们成立了一家公司。</a:t>
            </a:r>
            <a:endParaRPr lang="en-US" altLang="zh-CN" sz="4265" b="1">
              <a:latin typeface="MV Boli" panose="02000500030200090000" charset="0"/>
              <a:ea typeface="蝉羽等我入你梦" panose="02010600010101010101" charset="-122"/>
              <a:cs typeface="MV Boli" panose="02000500030200090000" charset="0"/>
            </a:endParaRPr>
          </a:p>
          <a:p>
            <a:pPr>
              <a:lnSpc>
                <a:spcPct val="130000"/>
              </a:lnSpc>
            </a:pPr>
            <a:r>
              <a:rPr lang="en-US" altLang="zh-CN" sz="4265" b="1">
                <a:solidFill>
                  <a:srgbClr val="0000FF"/>
                </a:solidFill>
                <a:latin typeface="MV Boli" panose="02000500030200090000" charset="0"/>
                <a:ea typeface="蝉羽等我入你梦" panose="02010600010101010101" charset="-122"/>
                <a:cs typeface="MV Boli" panose="02000500030200090000" charset="0"/>
              </a:rPr>
              <a:t>4.</a:t>
            </a:r>
            <a:r>
              <a:rPr lang="en-US" altLang="zh-CN" sz="4265" b="1">
                <a:solidFill>
                  <a:srgbClr val="0000FF"/>
                </a:solidFill>
                <a:latin typeface="MV Boli" panose="02000500030200090000" charset="0"/>
                <a:ea typeface="蝉羽等我入你梦" panose="02010600010101010101" charset="-122"/>
                <a:cs typeface="MV Boli" panose="02000500030200090000" charset="0"/>
                <a:sym typeface="+mn-ea"/>
              </a:rPr>
              <a:t>disabled </a:t>
            </a:r>
            <a:r>
              <a:rPr lang="en-US" altLang="zh-CN" sz="4265" b="1">
                <a:solidFill>
                  <a:srgbClr val="FF0000"/>
                </a:solidFill>
                <a:latin typeface="MV Boli" panose="02000500030200090000" charset="0"/>
                <a:ea typeface="蝉羽等我入你梦" panose="02010600010101010101" charset="-122"/>
                <a:cs typeface="MV Boli" panose="02000500030200090000" charset="0"/>
                <a:sym typeface="+mn-ea"/>
              </a:rPr>
              <a:t>adj.</a:t>
            </a:r>
            <a:r>
              <a:rPr lang="en-US" altLang="zh-CN" sz="4265" b="1">
                <a:latin typeface="MV Boli" panose="02000500030200090000" charset="0"/>
                <a:ea typeface="蝉羽等我入你梦" panose="02010600010101010101" charset="-122"/>
                <a:cs typeface="MV Boli" panose="02000500030200090000" charset="0"/>
                <a:sym typeface="+mn-ea"/>
              </a:rPr>
              <a:t> </a:t>
            </a:r>
            <a:r>
              <a:rPr lang="zh-CN" altLang="en-US" sz="4265" b="1">
                <a:latin typeface="MV Boli" panose="02000500030200090000" charset="0"/>
                <a:ea typeface="蝉羽等我入你梦" panose="02010600010101010101" charset="-122"/>
                <a:cs typeface="MV Boli" panose="02000500030200090000" charset="0"/>
                <a:sym typeface="+mn-ea"/>
              </a:rPr>
              <a:t>丧失能力的；有残疾的</a:t>
            </a:r>
          </a:p>
          <a:p>
            <a:pPr>
              <a:lnSpc>
                <a:spcPct val="130000"/>
              </a:lnSpc>
            </a:pPr>
            <a:r>
              <a:rPr lang="en-US" altLang="zh-CN" sz="4265" b="1">
                <a:solidFill>
                  <a:srgbClr val="0000FF"/>
                </a:solidFill>
                <a:latin typeface="MV Boli" panose="02000500030200090000" charset="0"/>
                <a:ea typeface="蝉羽等我入你梦" panose="02010600010101010101" charset="-122"/>
                <a:cs typeface="MV Boli" panose="02000500030200090000" charset="0"/>
                <a:sym typeface="+mn-ea"/>
              </a:rPr>
              <a:t>the disabled</a:t>
            </a:r>
            <a:r>
              <a:rPr lang="en-US" altLang="zh-CN" sz="4265" b="1">
                <a:latin typeface="MV Boli" panose="02000500030200090000" charset="0"/>
                <a:ea typeface="蝉羽等我入你梦" panose="02010600010101010101" charset="-122"/>
                <a:cs typeface="MV Boli" panose="02000500030200090000" charset="0"/>
                <a:sym typeface="+mn-ea"/>
              </a:rPr>
              <a:t> </a:t>
            </a:r>
            <a:r>
              <a:rPr lang="zh-CN" altLang="en-US" sz="4265" b="1">
                <a:latin typeface="MV Boli" panose="02000500030200090000" charset="0"/>
                <a:ea typeface="蝉羽等我入你梦" panose="02010600010101010101" charset="-122"/>
                <a:cs typeface="MV Boli" panose="02000500030200090000" charset="0"/>
                <a:sym typeface="+mn-ea"/>
              </a:rPr>
              <a:t>残疾人（表示这一类人，复数概念）</a:t>
            </a:r>
          </a:p>
          <a:p>
            <a:pPr>
              <a:lnSpc>
                <a:spcPct val="130000"/>
              </a:lnSpc>
            </a:pPr>
            <a:r>
              <a:rPr lang="en-US" altLang="zh-CN" sz="4265" b="1">
                <a:solidFill>
                  <a:srgbClr val="0000FF"/>
                </a:solidFill>
                <a:latin typeface="MV Boli" panose="02000500030200090000" charset="0"/>
                <a:ea typeface="蝉羽等我入你梦" panose="02010600010101010101" charset="-122"/>
                <a:cs typeface="MV Boli" panose="02000500030200090000" charset="0"/>
                <a:sym typeface="+mn-ea"/>
              </a:rPr>
              <a:t>We should help disabled people.</a:t>
            </a:r>
          </a:p>
          <a:p>
            <a:pPr>
              <a:lnSpc>
                <a:spcPct val="130000"/>
              </a:lnSpc>
            </a:pPr>
            <a:r>
              <a:rPr lang="zh-CN" altLang="en-US" sz="4265" b="1">
                <a:solidFill>
                  <a:schemeClr val="tx1"/>
                </a:solidFill>
                <a:latin typeface="MV Boli" panose="02000500030200090000" charset="0"/>
                <a:ea typeface="蝉羽等我入你梦" panose="02010600010101010101" charset="-122"/>
                <a:cs typeface="MV Boli" panose="02000500030200090000" charset="0"/>
                <a:sym typeface="+mn-ea"/>
              </a:rPr>
              <a:t>我们应该帮助残疾人。</a:t>
            </a:r>
          </a:p>
        </p:txBody>
      </p:sp>
      <p:sp>
        <p:nvSpPr>
          <p:cNvPr id="3" name="矩形 2"/>
          <p:cNvSpPr/>
          <p:nvPr>
            <p:custDataLst>
              <p:tags r:id="rId2"/>
            </p:custDataLst>
          </p:nvPr>
        </p:nvSpPr>
        <p:spPr>
          <a:xfrm>
            <a:off x="1553633" y="2759287"/>
            <a:ext cx="10357273" cy="2617893"/>
          </a:xfrm>
          <a:prstGeom prst="rect">
            <a:avLst/>
          </a:prstGeom>
          <a:solidFill>
            <a:schemeClr val="bg1"/>
          </a:solidFill>
          <a:ln w="825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4800">
                <a:solidFill>
                  <a:srgbClr val="0000FF"/>
                </a:solidFill>
                <a:latin typeface="MV Boli" panose="02000500030200090000" charset="0"/>
                <a:ea typeface="蝉羽等我入你梦" panose="02010600010101010101" charset="-122"/>
                <a:cs typeface="MV Boli" panose="02000500030200090000" charset="0"/>
              </a:rPr>
              <a:t>able </a:t>
            </a:r>
            <a:r>
              <a:rPr lang="en-US" altLang="zh-CN" sz="4800">
                <a:solidFill>
                  <a:srgbClr val="FF0000"/>
                </a:solidFill>
                <a:latin typeface="MV Boli" panose="02000500030200090000" charset="0"/>
                <a:ea typeface="蝉羽等我入你梦" panose="02010600010101010101" charset="-122"/>
                <a:cs typeface="MV Boli" panose="02000500030200090000" charset="0"/>
              </a:rPr>
              <a:t>adj </a:t>
            </a:r>
            <a:r>
              <a:rPr lang="zh-CN" altLang="en-US" sz="4800">
                <a:solidFill>
                  <a:srgbClr val="0000FF"/>
                </a:solidFill>
                <a:latin typeface="MV Boli" panose="02000500030200090000" charset="0"/>
                <a:ea typeface="蝉羽等我入你梦" panose="02010600010101010101" charset="-122"/>
                <a:cs typeface="MV Boli" panose="02000500030200090000" charset="0"/>
              </a:rPr>
              <a:t>有能力的</a:t>
            </a:r>
          </a:p>
          <a:p>
            <a:pPr algn="l"/>
            <a:r>
              <a:rPr lang="en-US" altLang="zh-CN" sz="4800">
                <a:solidFill>
                  <a:srgbClr val="0000FF"/>
                </a:solidFill>
                <a:latin typeface="MV Boli" panose="02000500030200090000" charset="0"/>
                <a:ea typeface="蝉羽等我入你梦" panose="02010600010101010101" charset="-122"/>
                <a:cs typeface="MV Boli" panose="02000500030200090000" charset="0"/>
              </a:rPr>
              <a:t>disable </a:t>
            </a:r>
            <a:r>
              <a:rPr lang="en-US" altLang="zh-CN" sz="4800">
                <a:solidFill>
                  <a:srgbClr val="FF0000"/>
                </a:solidFill>
                <a:latin typeface="MV Boli" panose="02000500030200090000" charset="0"/>
                <a:ea typeface="蝉羽等我入你梦" panose="02010600010101010101" charset="-122"/>
                <a:cs typeface="MV Boli" panose="02000500030200090000" charset="0"/>
              </a:rPr>
              <a:t>v</a:t>
            </a:r>
            <a:r>
              <a:rPr lang="en-US" altLang="zh-CN" sz="4800">
                <a:solidFill>
                  <a:srgbClr val="0000FF"/>
                </a:solidFill>
                <a:latin typeface="MV Boli" panose="02000500030200090000" charset="0"/>
                <a:ea typeface="蝉羽等我入你梦" panose="02010600010101010101" charset="-122"/>
                <a:cs typeface="MV Boli" panose="02000500030200090000" charset="0"/>
              </a:rPr>
              <a:t> </a:t>
            </a:r>
            <a:r>
              <a:rPr lang="zh-CN" altLang="en-US" sz="4800">
                <a:solidFill>
                  <a:srgbClr val="0000FF"/>
                </a:solidFill>
                <a:latin typeface="MV Boli" panose="02000500030200090000" charset="0"/>
                <a:ea typeface="蝉羽等我入你梦" panose="02010600010101010101" charset="-122"/>
                <a:cs typeface="MV Boli" panose="02000500030200090000" charset="0"/>
              </a:rPr>
              <a:t>使失去能力，使残疾</a:t>
            </a:r>
          </a:p>
          <a:p>
            <a:pPr algn="l"/>
            <a:r>
              <a:rPr lang="en-US" altLang="zh-CN" sz="4800">
                <a:solidFill>
                  <a:srgbClr val="0000FF"/>
                </a:solidFill>
                <a:latin typeface="MV Boli" panose="02000500030200090000" charset="0"/>
                <a:ea typeface="蝉羽等我入你梦" panose="02010600010101010101" charset="-122"/>
                <a:cs typeface="MV Boli" panose="02000500030200090000" charset="0"/>
                <a:sym typeface="+mn-ea"/>
              </a:rPr>
              <a:t>disabled </a:t>
            </a:r>
            <a:r>
              <a:rPr lang="en-US" altLang="zh-CN" sz="4800">
                <a:solidFill>
                  <a:srgbClr val="FF0000"/>
                </a:solidFill>
                <a:latin typeface="MV Boli" panose="02000500030200090000" charset="0"/>
                <a:ea typeface="蝉羽等我入你梦" panose="02010600010101010101" charset="-122"/>
                <a:cs typeface="MV Boli" panose="02000500030200090000" charset="0"/>
                <a:sym typeface="+mn-ea"/>
              </a:rPr>
              <a:t>adj</a:t>
            </a:r>
            <a:r>
              <a:rPr lang="en-US" altLang="zh-CN" sz="4800">
                <a:solidFill>
                  <a:srgbClr val="0000FF"/>
                </a:solidFill>
                <a:latin typeface="MV Boli" panose="02000500030200090000" charset="0"/>
                <a:ea typeface="蝉羽等我入你梦" panose="02010600010101010101" charset="-122"/>
                <a:cs typeface="MV Boli" panose="02000500030200090000" charset="0"/>
                <a:sym typeface="+mn-ea"/>
              </a:rPr>
              <a:t> </a:t>
            </a:r>
            <a:r>
              <a:rPr lang="zh-CN" altLang="en-US" sz="4800">
                <a:solidFill>
                  <a:srgbClr val="0000FF"/>
                </a:solidFill>
                <a:latin typeface="MV Boli" panose="02000500030200090000" charset="0"/>
                <a:ea typeface="蝉羽等我入你梦" panose="02010600010101010101" charset="-122"/>
                <a:cs typeface="MV Boli" panose="02000500030200090000" charset="0"/>
                <a:sym typeface="+mn-ea"/>
              </a:rPr>
              <a:t>丧失能力的，有残疾的</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86267" y="42333"/>
            <a:ext cx="11416453" cy="6797040"/>
          </a:xfrm>
          <a:prstGeom prst="rect">
            <a:avLst/>
          </a:prstGeom>
          <a:noFill/>
        </p:spPr>
        <p:txBody>
          <a:bodyPr wrap="square" rtlCol="0" anchor="t">
            <a:spAutoFit/>
          </a:bodyPr>
          <a:lstStyle/>
          <a:p>
            <a:pPr algn="l">
              <a:lnSpc>
                <a:spcPct val="120000"/>
              </a:lnSpc>
            </a:pPr>
            <a:r>
              <a:rPr lang="en-US" altLang="zh-CN" sz="3735" b="1">
                <a:solidFill>
                  <a:srgbClr val="0000FF"/>
                </a:solidFill>
                <a:latin typeface="MV Boli" panose="02000500030200090000" charset="0"/>
                <a:ea typeface="蝉羽等我入你梦" panose="02010600010101010101" charset="-122"/>
                <a:cs typeface="MV Boli" panose="02000500030200090000" charset="0"/>
                <a:sym typeface="+mn-ea"/>
              </a:rPr>
              <a:t>5.make a difference </a:t>
            </a:r>
            <a:r>
              <a:rPr lang="zh-CN" altLang="en-US" sz="3735" b="1">
                <a:solidFill>
                  <a:srgbClr val="0000FF"/>
                </a:solidFill>
                <a:latin typeface="MV Boli" panose="02000500030200090000" charset="0"/>
                <a:ea typeface="蝉羽等我入你梦" panose="02010600010101010101" charset="-122"/>
                <a:cs typeface="MV Boli" panose="02000500030200090000" charset="0"/>
                <a:sym typeface="+mn-ea"/>
              </a:rPr>
              <a:t>（</a:t>
            </a:r>
            <a:r>
              <a:rPr lang="en-US" altLang="zh-CN" sz="3735" b="1">
                <a:solidFill>
                  <a:srgbClr val="0000FF"/>
                </a:solidFill>
                <a:latin typeface="MV Boli" panose="02000500030200090000" charset="0"/>
                <a:ea typeface="蝉羽等我入你梦" panose="02010600010101010101" charset="-122"/>
                <a:cs typeface="MV Boli" panose="02000500030200090000" charset="0"/>
                <a:sym typeface="+mn-ea"/>
              </a:rPr>
              <a:t>to</a:t>
            </a:r>
            <a:r>
              <a:rPr lang="zh-CN" altLang="en-US" sz="3735" b="1">
                <a:solidFill>
                  <a:srgbClr val="0000FF"/>
                </a:solidFill>
                <a:latin typeface="MV Boli" panose="02000500030200090000" charset="0"/>
                <a:ea typeface="蝉羽等我入你梦" panose="02010600010101010101" charset="-122"/>
                <a:cs typeface="MV Boli" panose="02000500030200090000" charset="0"/>
                <a:sym typeface="+mn-ea"/>
              </a:rPr>
              <a:t>）</a:t>
            </a:r>
            <a:r>
              <a:rPr lang="zh-CN" altLang="en-US" sz="3735" b="1">
                <a:latin typeface="MV Boli" panose="02000500030200090000" charset="0"/>
                <a:ea typeface="蝉羽等我入你梦" panose="02010600010101010101" charset="-122"/>
                <a:cs typeface="MV Boli" panose="02000500030200090000" charset="0"/>
                <a:sym typeface="+mn-ea"/>
              </a:rPr>
              <a:t>影响；有作用</a:t>
            </a:r>
          </a:p>
          <a:p>
            <a:pPr algn="l">
              <a:lnSpc>
                <a:spcPct val="120000"/>
              </a:lnSpc>
            </a:pPr>
            <a:r>
              <a:rPr lang="en-US" altLang="zh-CN" sz="3735" b="1">
                <a:solidFill>
                  <a:srgbClr val="0000FF"/>
                </a:solidFill>
                <a:latin typeface="MV Boli" panose="02000500030200090000" charset="0"/>
                <a:ea typeface="蝉羽等我入你梦" panose="02010600010101010101" charset="-122"/>
                <a:cs typeface="MV Boli" panose="02000500030200090000" charset="0"/>
                <a:sym typeface="+mn-ea"/>
              </a:rPr>
              <a:t>difference</a:t>
            </a:r>
            <a:r>
              <a:rPr lang="zh-CN" altLang="en-US" sz="3735" b="1">
                <a:latin typeface="MV Boli" panose="02000500030200090000" charset="0"/>
                <a:ea typeface="蝉羽等我入你梦" panose="02010600010101010101" charset="-122"/>
                <a:cs typeface="MV Boli" panose="02000500030200090000" charset="0"/>
                <a:sym typeface="+mn-ea"/>
              </a:rPr>
              <a:t>前可＋修饰词：</a:t>
            </a:r>
            <a:r>
              <a:rPr lang="en-US" altLang="zh-CN" sz="3735" b="1">
                <a:solidFill>
                  <a:srgbClr val="0000FF"/>
                </a:solidFill>
                <a:latin typeface="MV Boli" panose="02000500030200090000" charset="0"/>
                <a:ea typeface="蝉羽等我入你梦" panose="02010600010101010101" charset="-122"/>
                <a:cs typeface="MV Boli" panose="02000500030200090000" charset="0"/>
                <a:sym typeface="+mn-ea"/>
              </a:rPr>
              <a:t>big/great</a:t>
            </a:r>
            <a:r>
              <a:rPr lang="en-US" altLang="zh-CN" sz="3735" b="1">
                <a:solidFill>
                  <a:srgbClr val="0000FF"/>
                </a:solidFill>
                <a:latin typeface="MV Boli" panose="02000500030200090000" charset="0"/>
                <a:ea typeface="蝉羽等我入你梦" panose="02010600010101010101" charset="-122"/>
                <a:cs typeface="MV Boli" panose="02000500030200090000" charset="0"/>
              </a:rPr>
              <a:t>...</a:t>
            </a:r>
            <a:r>
              <a:rPr lang="zh-CN" altLang="en-US" sz="3735" b="1">
                <a:latin typeface="MV Boli" panose="02000500030200090000" charset="0"/>
                <a:ea typeface="蝉羽等我入你梦" panose="02010600010101010101" charset="-122"/>
                <a:cs typeface="MV Boli" panose="02000500030200090000" charset="0"/>
              </a:rPr>
              <a:t>。</a:t>
            </a:r>
          </a:p>
          <a:p>
            <a:pPr algn="l">
              <a:lnSpc>
                <a:spcPct val="120000"/>
              </a:lnSpc>
            </a:pPr>
            <a:r>
              <a:rPr lang="en-US" altLang="zh-CN" sz="3735" b="1">
                <a:solidFill>
                  <a:srgbClr val="0000FF"/>
                </a:solidFill>
                <a:latin typeface="MV Boli" panose="02000500030200090000" charset="0"/>
                <a:ea typeface="蝉羽等我入你梦" panose="02010600010101010101" charset="-122"/>
                <a:cs typeface="MV Boli" panose="02000500030200090000" charset="0"/>
              </a:rPr>
              <a:t>to </a:t>
            </a:r>
            <a:r>
              <a:rPr lang="zh-CN" altLang="en-US" sz="3735" b="1">
                <a:latin typeface="MV Boli" panose="02000500030200090000" charset="0"/>
                <a:ea typeface="蝉羽等我入你梦" panose="02010600010101010101" charset="-122"/>
                <a:cs typeface="MV Boli" panose="02000500030200090000" charset="0"/>
              </a:rPr>
              <a:t>是介词，其后＋</a:t>
            </a:r>
            <a:r>
              <a:rPr lang="en-US" altLang="zh-CN" sz="3735" b="1">
                <a:solidFill>
                  <a:srgbClr val="0000FF"/>
                </a:solidFill>
                <a:latin typeface="MV Boli" panose="02000500030200090000" charset="0"/>
                <a:ea typeface="蝉羽等我入你梦" panose="02010600010101010101" charset="-122"/>
                <a:cs typeface="MV Boli" panose="02000500030200090000" charset="0"/>
              </a:rPr>
              <a:t>n/pron/ving.</a:t>
            </a:r>
          </a:p>
          <a:p>
            <a:pPr algn="l">
              <a:lnSpc>
                <a:spcPct val="120000"/>
              </a:lnSpc>
            </a:pPr>
            <a:r>
              <a:rPr lang="en-US" altLang="zh-CN" sz="3735" b="1">
                <a:solidFill>
                  <a:srgbClr val="0000FF"/>
                </a:solidFill>
                <a:latin typeface="MV Boli" panose="02000500030200090000" charset="0"/>
                <a:ea typeface="蝉羽等我入你梦" panose="02010600010101010101" charset="-122"/>
                <a:cs typeface="MV Boli" panose="02000500030200090000" charset="0"/>
              </a:rPr>
              <a:t>The accident made a great difference to his life.</a:t>
            </a:r>
          </a:p>
          <a:p>
            <a:pPr algn="l">
              <a:lnSpc>
                <a:spcPct val="120000"/>
              </a:lnSpc>
            </a:pPr>
            <a:r>
              <a:rPr lang="zh-CN" altLang="en-US" sz="3200" b="1">
                <a:solidFill>
                  <a:schemeClr val="tx1"/>
                </a:solidFill>
                <a:latin typeface="MV Boli" panose="02000500030200090000" charset="0"/>
                <a:ea typeface="蝉羽等我入你梦" panose="02010600010101010101" charset="-122"/>
                <a:cs typeface="MV Boli" panose="02000500030200090000" charset="0"/>
              </a:rPr>
              <a:t>那次事故对他的人生产生了重大影响。</a:t>
            </a:r>
            <a:endParaRPr lang="en-US" altLang="zh-CN" sz="3200" b="1">
              <a:solidFill>
                <a:schemeClr val="tx1"/>
              </a:solidFill>
              <a:latin typeface="MV Boli" panose="02000500030200090000" charset="0"/>
              <a:ea typeface="蝉羽等我入你梦" panose="02010600010101010101" charset="-122"/>
              <a:cs typeface="MV Boli" panose="02000500030200090000" charset="0"/>
            </a:endParaRPr>
          </a:p>
          <a:p>
            <a:pPr algn="l">
              <a:lnSpc>
                <a:spcPct val="120000"/>
              </a:lnSpc>
            </a:pPr>
            <a:r>
              <a:rPr lang="en-US" altLang="zh-CN" sz="3735" b="1">
                <a:solidFill>
                  <a:srgbClr val="0000FF"/>
                </a:solidFill>
                <a:latin typeface="MV Boli" panose="02000500030200090000" charset="0"/>
                <a:ea typeface="蝉羽等我入你梦" panose="02010600010101010101" charset="-122"/>
                <a:cs typeface="MV Boli" panose="02000500030200090000" charset="0"/>
              </a:rPr>
              <a:t>6.</a:t>
            </a:r>
            <a:r>
              <a:rPr lang="en-US" altLang="zh-CN" sz="3735" b="1">
                <a:solidFill>
                  <a:srgbClr val="0000FF"/>
                </a:solidFill>
                <a:latin typeface="MV Boli" panose="02000500030200090000" charset="0"/>
                <a:ea typeface="蝉羽等我入你梦" panose="02010600010101010101" charset="-122"/>
                <a:cs typeface="MV Boli" panose="02000500030200090000" charset="0"/>
                <a:sym typeface="+mn-ea"/>
              </a:rPr>
              <a:t>blind </a:t>
            </a:r>
            <a:r>
              <a:rPr lang="en-US" altLang="zh-CN" sz="3735" b="1">
                <a:solidFill>
                  <a:srgbClr val="FF0000"/>
                </a:solidFill>
                <a:latin typeface="MV Boli" panose="02000500030200090000" charset="0"/>
                <a:ea typeface="蝉羽等我入你梦" panose="02010600010101010101" charset="-122"/>
                <a:cs typeface="MV Boli" panose="02000500030200090000" charset="0"/>
                <a:sym typeface="+mn-ea"/>
              </a:rPr>
              <a:t>adj.</a:t>
            </a:r>
            <a:r>
              <a:rPr lang="en-US" altLang="zh-CN" sz="3735" b="1">
                <a:latin typeface="MV Boli" panose="02000500030200090000" charset="0"/>
                <a:ea typeface="蝉羽等我入你梦" panose="02010600010101010101" charset="-122"/>
                <a:cs typeface="MV Boli" panose="02000500030200090000" charset="0"/>
                <a:sym typeface="+mn-ea"/>
              </a:rPr>
              <a:t> </a:t>
            </a:r>
            <a:r>
              <a:rPr lang="zh-CN" altLang="en-US" sz="3735" b="1">
                <a:latin typeface="MV Boli" panose="02000500030200090000" charset="0"/>
                <a:ea typeface="蝉羽等我入你梦" panose="02010600010101010101" charset="-122"/>
                <a:cs typeface="MV Boli" panose="02000500030200090000" charset="0"/>
                <a:sym typeface="+mn-ea"/>
              </a:rPr>
              <a:t>瞎的；失明的 </a:t>
            </a:r>
            <a:r>
              <a:rPr lang="en-US" altLang="zh-CN" sz="3735" b="1">
                <a:solidFill>
                  <a:srgbClr val="0000FF"/>
                </a:solidFill>
                <a:latin typeface="MV Boli" panose="02000500030200090000" charset="0"/>
                <a:ea typeface="蝉羽等我入你梦" panose="02010600010101010101" charset="-122"/>
                <a:cs typeface="MV Boli" panose="02000500030200090000" charset="0"/>
                <a:sym typeface="+mn-ea"/>
              </a:rPr>
              <a:t>the blind </a:t>
            </a:r>
            <a:r>
              <a:rPr lang="zh-CN" altLang="en-US" sz="3735" b="1">
                <a:latin typeface="MV Boli" panose="02000500030200090000" charset="0"/>
                <a:ea typeface="蝉羽等我入你梦" panose="02010600010101010101" charset="-122"/>
                <a:cs typeface="MV Boli" panose="02000500030200090000" charset="0"/>
                <a:sym typeface="+mn-ea"/>
              </a:rPr>
              <a:t>盲人</a:t>
            </a:r>
            <a:r>
              <a:rPr lang="en-US" altLang="zh-CN" sz="3735" b="1">
                <a:latin typeface="MV Boli" panose="02000500030200090000" charset="0"/>
                <a:ea typeface="蝉羽等我入你梦" panose="02010600010101010101" charset="-122"/>
                <a:cs typeface="MV Boli" panose="02000500030200090000" charset="0"/>
                <a:sym typeface="+mn-ea"/>
              </a:rPr>
              <a:t> </a:t>
            </a:r>
            <a:r>
              <a:rPr lang="zh-CN" altLang="en-US" sz="3735" b="1">
                <a:latin typeface="MV Boli" panose="02000500030200090000" charset="0"/>
                <a:ea typeface="蝉羽等我入你梦" panose="02010600010101010101" charset="-122"/>
                <a:cs typeface="MV Boli" panose="02000500030200090000" charset="0"/>
                <a:sym typeface="+mn-ea"/>
              </a:rPr>
              <a:t>（复数）</a:t>
            </a:r>
            <a:endParaRPr lang="en-US" altLang="zh-CN" sz="3735" b="1">
              <a:latin typeface="MV Boli" panose="02000500030200090000" charset="0"/>
              <a:ea typeface="蝉羽等我入你梦" panose="02010600010101010101" charset="-122"/>
              <a:cs typeface="MV Boli" panose="02000500030200090000" charset="0"/>
            </a:endParaRPr>
          </a:p>
          <a:p>
            <a:pPr algn="l">
              <a:lnSpc>
                <a:spcPct val="120000"/>
              </a:lnSpc>
            </a:pPr>
            <a:r>
              <a:rPr lang="en-US" altLang="zh-CN" sz="3735" b="1">
                <a:solidFill>
                  <a:srgbClr val="0000FF"/>
                </a:solidFill>
                <a:latin typeface="MV Boli" panose="02000500030200090000" charset="0"/>
                <a:ea typeface="蝉羽等我入你梦" panose="02010600010101010101" charset="-122"/>
                <a:cs typeface="MV Boli" panose="02000500030200090000" charset="0"/>
              </a:rPr>
              <a:t>I was sure she was bilind.</a:t>
            </a:r>
            <a:r>
              <a:rPr lang="zh-CN" altLang="en-US" sz="3735" b="1">
                <a:solidFill>
                  <a:schemeClr val="tx1"/>
                </a:solidFill>
                <a:latin typeface="MV Boli" panose="02000500030200090000" charset="0"/>
                <a:ea typeface="蝉羽等我入你梦" panose="02010600010101010101" charset="-122"/>
                <a:cs typeface="MV Boli" panose="02000500030200090000" charset="0"/>
              </a:rPr>
              <a:t>我确定她是盲人。</a:t>
            </a:r>
            <a:endParaRPr lang="zh-CN" altLang="en-US" sz="3735" b="1">
              <a:solidFill>
                <a:srgbClr val="0000FF"/>
              </a:solidFill>
              <a:latin typeface="MV Boli" panose="02000500030200090000" charset="0"/>
              <a:ea typeface="蝉羽等我入你梦" panose="02010600010101010101" charset="-122"/>
              <a:cs typeface="MV Boli" panose="02000500030200090000" charset="0"/>
            </a:endParaRPr>
          </a:p>
          <a:p>
            <a:pPr algn="l">
              <a:lnSpc>
                <a:spcPct val="120000"/>
              </a:lnSpc>
            </a:pPr>
            <a:r>
              <a:rPr lang="en-US" altLang="zh-CN" sz="3735" b="1">
                <a:solidFill>
                  <a:srgbClr val="0000FF"/>
                </a:solidFill>
                <a:latin typeface="MV Boli" panose="02000500030200090000" charset="0"/>
                <a:ea typeface="蝉羽等我入你梦" panose="02010600010101010101" charset="-122"/>
                <a:cs typeface="MV Boli" panose="02000500030200090000" charset="0"/>
              </a:rPr>
              <a:t>7.deaf </a:t>
            </a:r>
            <a:r>
              <a:rPr lang="en-US" altLang="zh-CN" sz="3735" b="1">
                <a:solidFill>
                  <a:srgbClr val="FF0000"/>
                </a:solidFill>
                <a:latin typeface="MV Boli" panose="02000500030200090000" charset="0"/>
                <a:ea typeface="蝉羽等我入你梦" panose="02010600010101010101" charset="-122"/>
                <a:cs typeface="MV Boli" panose="02000500030200090000" charset="0"/>
                <a:sym typeface="+mn-ea"/>
              </a:rPr>
              <a:t>adj. </a:t>
            </a:r>
            <a:r>
              <a:rPr lang="zh-CN" altLang="en-US" sz="3735" b="1">
                <a:solidFill>
                  <a:schemeClr val="tx1"/>
                </a:solidFill>
                <a:latin typeface="MV Boli" panose="02000500030200090000" charset="0"/>
                <a:ea typeface="蝉羽等我入你梦" panose="02010600010101010101" charset="-122"/>
                <a:cs typeface="MV Boli" panose="02000500030200090000" charset="0"/>
                <a:sym typeface="+mn-ea"/>
              </a:rPr>
              <a:t>聋的 </a:t>
            </a:r>
            <a:r>
              <a:rPr lang="en-US" altLang="zh-CN" sz="3735" b="1">
                <a:solidFill>
                  <a:srgbClr val="0000FF"/>
                </a:solidFill>
                <a:latin typeface="MV Boli" panose="02000500030200090000" charset="0"/>
                <a:ea typeface="蝉羽等我入你梦" panose="02010600010101010101" charset="-122"/>
                <a:cs typeface="MV Boli" panose="02000500030200090000" charset="0"/>
                <a:sym typeface="+mn-ea"/>
              </a:rPr>
              <a:t>the deaf </a:t>
            </a:r>
            <a:r>
              <a:rPr lang="zh-CN" altLang="en-US" sz="3735" b="1">
                <a:solidFill>
                  <a:schemeClr val="tx1"/>
                </a:solidFill>
                <a:latin typeface="MV Boli" panose="02000500030200090000" charset="0"/>
                <a:ea typeface="蝉羽等我入你梦" panose="02010600010101010101" charset="-122"/>
                <a:cs typeface="MV Boli" panose="02000500030200090000" charset="0"/>
                <a:sym typeface="+mn-ea"/>
              </a:rPr>
              <a:t>耳聋的一类人（复数）</a:t>
            </a:r>
          </a:p>
          <a:p>
            <a:pPr algn="l">
              <a:lnSpc>
                <a:spcPct val="120000"/>
              </a:lnSpc>
            </a:pPr>
            <a:r>
              <a:rPr lang="en-US" altLang="zh-CN" sz="3735" b="1">
                <a:solidFill>
                  <a:srgbClr val="0000FF"/>
                </a:solidFill>
                <a:latin typeface="MV Boli" panose="02000500030200090000" charset="0"/>
                <a:ea typeface="蝉羽等我入你梦" panose="02010600010101010101" charset="-122"/>
                <a:cs typeface="MV Boli" panose="02000500030200090000" charset="0"/>
                <a:sym typeface="+mn-ea"/>
              </a:rPr>
              <a:t>The man was deaf at the age of four.</a:t>
            </a:r>
          </a:p>
          <a:p>
            <a:pPr algn="l">
              <a:lnSpc>
                <a:spcPct val="120000"/>
              </a:lnSpc>
            </a:pPr>
            <a:r>
              <a:rPr lang="zh-CN" altLang="en-US" sz="3200" b="1">
                <a:solidFill>
                  <a:schemeClr val="tx1"/>
                </a:solidFill>
                <a:latin typeface="MV Boli" panose="02000500030200090000" charset="0"/>
                <a:ea typeface="蝉羽等我入你梦" panose="02010600010101010101" charset="-122"/>
                <a:cs typeface="MV Boli" panose="02000500030200090000" charset="0"/>
                <a:sym typeface="+mn-ea"/>
              </a:rPr>
              <a:t>这个人在四岁时耳朵聋了。</a:t>
            </a:r>
          </a:p>
        </p:txBody>
      </p:sp>
      <p:sp>
        <p:nvSpPr>
          <p:cNvPr id="3" name="圆角矩形 2"/>
          <p:cNvSpPr/>
          <p:nvPr>
            <p:custDataLst>
              <p:tags r:id="rId2"/>
            </p:custDataLst>
          </p:nvPr>
        </p:nvSpPr>
        <p:spPr>
          <a:xfrm>
            <a:off x="4018280" y="883920"/>
            <a:ext cx="7685193" cy="1787313"/>
          </a:xfrm>
          <a:prstGeom prst="roundRect">
            <a:avLst/>
          </a:prstGeom>
          <a:solidFill>
            <a:schemeClr val="bg1"/>
          </a:solidFill>
          <a:ln w="508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3200">
                <a:solidFill>
                  <a:srgbClr val="0000FF"/>
                </a:solidFill>
                <a:latin typeface="MV Boli" panose="02000500030200090000" charset="0"/>
                <a:ea typeface="蝉羽等我入你梦" panose="02010600010101010101" charset="-122"/>
                <a:cs typeface="MV Boli" panose="02000500030200090000" charset="0"/>
              </a:rPr>
              <a:t>make no difference to </a:t>
            </a:r>
            <a:r>
              <a:rPr lang="zh-CN" altLang="zh-CN" sz="3200">
                <a:solidFill>
                  <a:srgbClr val="0000FF"/>
                </a:solidFill>
                <a:latin typeface="MV Boli" panose="02000500030200090000" charset="0"/>
                <a:ea typeface="蝉羽等我入你梦" panose="02010600010101010101" charset="-122"/>
                <a:cs typeface="MV Boli" panose="02000500030200090000" charset="0"/>
              </a:rPr>
              <a:t>对</a:t>
            </a:r>
            <a:r>
              <a:rPr lang="en-US" altLang="zh-CN" sz="3200">
                <a:solidFill>
                  <a:srgbClr val="0000FF"/>
                </a:solidFill>
                <a:latin typeface="MV Boli" panose="02000500030200090000" charset="0"/>
                <a:ea typeface="蝉羽等我入你梦" panose="02010600010101010101" charset="-122"/>
                <a:cs typeface="MV Boli" panose="02000500030200090000" charset="0"/>
              </a:rPr>
              <a:t>...</a:t>
            </a:r>
            <a:r>
              <a:rPr lang="zh-CN" altLang="en-US" sz="3200">
                <a:solidFill>
                  <a:srgbClr val="0000FF"/>
                </a:solidFill>
                <a:latin typeface="MV Boli" panose="02000500030200090000" charset="0"/>
                <a:ea typeface="蝉羽等我入你梦" panose="02010600010101010101" charset="-122"/>
                <a:cs typeface="MV Boli" panose="02000500030200090000" charset="0"/>
              </a:rPr>
              <a:t>没有影响。</a:t>
            </a:r>
          </a:p>
          <a:p>
            <a:pPr algn="l"/>
            <a:r>
              <a:rPr lang="en-US" altLang="zh-CN" sz="3200">
                <a:solidFill>
                  <a:srgbClr val="0000FF"/>
                </a:solidFill>
                <a:latin typeface="MV Boli" panose="02000500030200090000" charset="0"/>
                <a:ea typeface="蝉羽等我入你梦" panose="02010600010101010101" charset="-122"/>
                <a:cs typeface="MV Boli" panose="02000500030200090000" charset="0"/>
              </a:rPr>
              <a:t>It makes no difference to me.</a:t>
            </a:r>
          </a:p>
          <a:p>
            <a:pPr algn="l"/>
            <a:r>
              <a:rPr lang="zh-CN" altLang="en-US" sz="3200">
                <a:solidFill>
                  <a:srgbClr val="0000FF"/>
                </a:solidFill>
                <a:latin typeface="MV Boli" panose="02000500030200090000" charset="0"/>
                <a:ea typeface="蝉羽等我入你梦" panose="02010600010101010101" charset="-122"/>
                <a:cs typeface="MV Boli" panose="02000500030200090000" charset="0"/>
                <a:sym typeface="+mn-ea"/>
              </a:rPr>
              <a:t>这对我没什么影响。</a:t>
            </a:r>
          </a:p>
        </p:txBody>
      </p:sp>
      <p:sp>
        <p:nvSpPr>
          <p:cNvPr id="4" name="圆角矩形 3"/>
          <p:cNvSpPr/>
          <p:nvPr>
            <p:custDataLst>
              <p:tags r:id="rId3"/>
            </p:custDataLst>
          </p:nvPr>
        </p:nvSpPr>
        <p:spPr>
          <a:xfrm>
            <a:off x="5962227" y="5354320"/>
            <a:ext cx="4353560" cy="1408853"/>
          </a:xfrm>
          <a:prstGeom prst="roundRect">
            <a:avLst/>
          </a:prstGeom>
          <a:solidFill>
            <a:schemeClr val="bg1"/>
          </a:solidFill>
          <a:ln w="508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a:solidFill>
                  <a:srgbClr val="0000FF"/>
                </a:solidFill>
                <a:latin typeface="MV Boli" panose="02000500030200090000" charset="0"/>
                <a:ea typeface="蝉羽等我入你梦" panose="02010600010101010101" charset="-122"/>
                <a:cs typeface="MV Boli" panose="02000500030200090000" charset="0"/>
                <a:sym typeface="+mn-ea"/>
              </a:rPr>
              <a:t>表示哪只耳朵失聪要用介词</a:t>
            </a:r>
            <a:r>
              <a:rPr lang="en-US" altLang="zh-CN" sz="2400">
                <a:solidFill>
                  <a:srgbClr val="0000FF"/>
                </a:solidFill>
                <a:latin typeface="MV Boli" panose="02000500030200090000" charset="0"/>
                <a:ea typeface="蝉羽等我入你梦" panose="02010600010101010101" charset="-122"/>
                <a:cs typeface="MV Boli" panose="02000500030200090000" charset="0"/>
                <a:sym typeface="+mn-ea"/>
              </a:rPr>
              <a:t>in</a:t>
            </a:r>
          </a:p>
          <a:p>
            <a:pPr algn="l"/>
            <a:r>
              <a:rPr lang="en-US" altLang="zh-CN" sz="2400">
                <a:solidFill>
                  <a:srgbClr val="0000FF"/>
                </a:solidFill>
                <a:latin typeface="MV Boli" panose="02000500030200090000" charset="0"/>
                <a:ea typeface="蝉羽等我入你梦" panose="02010600010101010101" charset="-122"/>
                <a:cs typeface="MV Boli" panose="02000500030200090000" charset="0"/>
                <a:sym typeface="+mn-ea"/>
              </a:rPr>
              <a:t>He is deaf in one ear.</a:t>
            </a:r>
          </a:p>
          <a:p>
            <a:pPr algn="l"/>
            <a:r>
              <a:rPr lang="zh-CN" altLang="en-US" sz="2400">
                <a:solidFill>
                  <a:srgbClr val="0000FF"/>
                </a:solidFill>
                <a:latin typeface="MV Boli" panose="02000500030200090000" charset="0"/>
                <a:ea typeface="蝉羽等我入你梦" panose="02010600010101010101" charset="-122"/>
                <a:cs typeface="MV Boli" panose="02000500030200090000" charset="0"/>
                <a:sym typeface="+mn-ea"/>
              </a:rPr>
              <a:t>他的一只耳朵聋了。</a:t>
            </a:r>
          </a:p>
        </p:txBody>
      </p:sp>
      <p:pic>
        <p:nvPicPr>
          <p:cNvPr id="5" name="图片 4" descr="timg (1)"/>
          <p:cNvPicPr>
            <a:picLocks noChangeAspect="1"/>
          </p:cNvPicPr>
          <p:nvPr>
            <p:custDataLst>
              <p:tags r:id="rId4"/>
            </p:custDataLst>
          </p:nvPr>
        </p:nvPicPr>
        <p:blipFill>
          <a:blip r:embed="rId6">
            <a:clrChange>
              <a:clrFrom>
                <a:srgbClr val="FEFEFE">
                  <a:alpha val="100000"/>
                </a:srgbClr>
              </a:clrFrom>
              <a:clrTo>
                <a:srgbClr val="FEFEFE">
                  <a:alpha val="100000"/>
                  <a:alpha val="0"/>
                </a:srgbClr>
              </a:clrTo>
            </a:clrChange>
          </a:blip>
          <a:stretch>
            <a:fillRect/>
          </a:stretch>
        </p:blipFill>
        <p:spPr>
          <a:xfrm flipH="1">
            <a:off x="9642687" y="3182620"/>
            <a:ext cx="3292687" cy="37761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 calcmode="lin" valueType="num">
                                      <p:cBhvr additive="base">
                                        <p:cTn id="2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
                                            <p:txEl>
                                              <p:pRg st="5" end="5"/>
                                            </p:txEl>
                                          </p:spTgt>
                                        </p:tgtEl>
                                        <p:attrNameLst>
                                          <p:attrName>style.visibility</p:attrName>
                                        </p:attrNameLst>
                                      </p:cBhvr>
                                      <p:to>
                                        <p:strVal val="visible"/>
                                      </p:to>
                                    </p:set>
                                    <p:anim calcmode="lin" valueType="num">
                                      <p:cBhvr additive="base">
                                        <p:cTn id="35"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
                                            <p:txEl>
                                              <p:pRg st="5" end="5"/>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
                                            <p:txEl>
                                              <p:pRg st="6" end="6"/>
                                            </p:txEl>
                                          </p:spTgt>
                                        </p:tgtEl>
                                        <p:attrNameLst>
                                          <p:attrName>style.visibility</p:attrName>
                                        </p:attrNameLst>
                                      </p:cBhvr>
                                      <p:to>
                                        <p:strVal val="visible"/>
                                      </p:to>
                                    </p:set>
                                    <p:anim calcmode="lin" valueType="num">
                                      <p:cBhvr additive="base">
                                        <p:cTn id="3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2">
                                            <p:txEl>
                                              <p:pRg st="7" end="7"/>
                                            </p:txEl>
                                          </p:spTgt>
                                        </p:tgtEl>
                                        <p:attrNameLst>
                                          <p:attrName>style.visibility</p:attrName>
                                        </p:attrNameLst>
                                      </p:cBhvr>
                                      <p:to>
                                        <p:strVal val="visible"/>
                                      </p:to>
                                    </p:set>
                                    <p:anim calcmode="lin" valueType="num">
                                      <p:cBhvr additive="base">
                                        <p:cTn id="45"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2">
                                            <p:txEl>
                                              <p:pRg st="7" end="7"/>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2">
                                            <p:txEl>
                                              <p:pRg st="8" end="8"/>
                                            </p:txEl>
                                          </p:spTgt>
                                        </p:tgtEl>
                                        <p:attrNameLst>
                                          <p:attrName>style.visibility</p:attrName>
                                        </p:attrNameLst>
                                      </p:cBhvr>
                                      <p:to>
                                        <p:strVal val="visible"/>
                                      </p:to>
                                    </p:set>
                                    <p:anim calcmode="lin" valueType="num">
                                      <p:cBhvr additive="base">
                                        <p:cTn id="49"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8" end="8"/>
                                            </p:txEl>
                                          </p:spTgt>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2">
                                            <p:txEl>
                                              <p:pRg st="9" end="9"/>
                                            </p:txEl>
                                          </p:spTgt>
                                        </p:tgtEl>
                                        <p:attrNameLst>
                                          <p:attrName>style.visibility</p:attrName>
                                        </p:attrNameLst>
                                      </p:cBhvr>
                                      <p:to>
                                        <p:strVal val="visible"/>
                                      </p:to>
                                    </p:set>
                                    <p:anim calcmode="lin" valueType="num">
                                      <p:cBhvr additive="base">
                                        <p:cTn id="53"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500" fill="hold"/>
                                        <p:tgtEl>
                                          <p:spTgt spid="4"/>
                                        </p:tgtEl>
                                        <p:attrNameLst>
                                          <p:attrName>ppt_x</p:attrName>
                                        </p:attrNameLst>
                                      </p:cBhvr>
                                      <p:tavLst>
                                        <p:tav tm="0">
                                          <p:val>
                                            <p:strVal val="#ppt_x"/>
                                          </p:val>
                                        </p:tav>
                                        <p:tav tm="100000">
                                          <p:val>
                                            <p:strVal val="#ppt_x"/>
                                          </p:val>
                                        </p:tav>
                                      </p:tavLst>
                                    </p:anim>
                                    <p:anim calcmode="lin" valueType="num">
                                      <p:cBhvr additive="base">
                                        <p:cTn id="6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6" presetClass="entr" presetSubtype="0" fill="hold" nodeType="click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wipe(down)">
                                      <p:cBhvr>
                                        <p:cTn id="65" dur="145">
                                          <p:stCondLst>
                                            <p:cond delay="0"/>
                                          </p:stCondLst>
                                        </p:cTn>
                                        <p:tgtEl>
                                          <p:spTgt spid="5"/>
                                        </p:tgtEl>
                                      </p:cBhvr>
                                    </p:animEffect>
                                    <p:anim calcmode="lin" valueType="num">
                                      <p:cBhvr>
                                        <p:cTn id="66" dur="456"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67" dur="166"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68" dur="166" tmFilter="0, 0; 0.125,0.2665; 0.25,0.4; 0.375,0.465; 0.5,0.5;  0.625,0.535; 0.75,0.6; 0.875,0.7335; 1,1">
                                          <p:stCondLst>
                                            <p:cond delay="166"/>
                                          </p:stCondLst>
                                        </p:cTn>
                                        <p:tgtEl>
                                          <p:spTgt spid="5"/>
                                        </p:tgtEl>
                                        <p:attrNameLst>
                                          <p:attrName>ppt_y</p:attrName>
                                        </p:attrNameLst>
                                      </p:cBhvr>
                                      <p:tavLst>
                                        <p:tav tm="0" fmla="#ppt_y-sin(pi*$)/9">
                                          <p:val>
                                            <p:fltVal val="0"/>
                                          </p:val>
                                        </p:tav>
                                        <p:tav tm="100000">
                                          <p:val>
                                            <p:fltVal val="1"/>
                                          </p:val>
                                        </p:tav>
                                      </p:tavLst>
                                    </p:anim>
                                    <p:anim calcmode="lin" valueType="num">
                                      <p:cBhvr>
                                        <p:cTn id="69" dur="83" tmFilter="0, 0; 0.125,0.2665; 0.25,0.4; 0.375,0.465; 0.5,0.5;  0.625,0.535; 0.75,0.6; 0.875,0.7335; 1,1">
                                          <p:stCondLst>
                                            <p:cond delay="331"/>
                                          </p:stCondLst>
                                        </p:cTn>
                                        <p:tgtEl>
                                          <p:spTgt spid="5"/>
                                        </p:tgtEl>
                                        <p:attrNameLst>
                                          <p:attrName>ppt_y</p:attrName>
                                        </p:attrNameLst>
                                      </p:cBhvr>
                                      <p:tavLst>
                                        <p:tav tm="0" fmla="#ppt_y-sin(pi*$)/27">
                                          <p:val>
                                            <p:fltVal val="0"/>
                                          </p:val>
                                        </p:tav>
                                        <p:tav tm="100000">
                                          <p:val>
                                            <p:fltVal val="1"/>
                                          </p:val>
                                        </p:tav>
                                      </p:tavLst>
                                    </p:anim>
                                    <p:anim calcmode="lin" valueType="num">
                                      <p:cBhvr>
                                        <p:cTn id="70" dur="41" tmFilter="0, 0; 0.125,0.2665; 0.25,0.4; 0.375,0.465; 0.5,0.5;  0.625,0.535; 0.75,0.6; 0.875,0.7335; 1,1">
                                          <p:stCondLst>
                                            <p:cond delay="414"/>
                                          </p:stCondLst>
                                        </p:cTn>
                                        <p:tgtEl>
                                          <p:spTgt spid="5"/>
                                        </p:tgtEl>
                                        <p:attrNameLst>
                                          <p:attrName>ppt_y</p:attrName>
                                        </p:attrNameLst>
                                      </p:cBhvr>
                                      <p:tavLst>
                                        <p:tav tm="0" fmla="#ppt_y-sin(pi*$)/81">
                                          <p:val>
                                            <p:fltVal val="0"/>
                                          </p:val>
                                        </p:tav>
                                        <p:tav tm="100000">
                                          <p:val>
                                            <p:fltVal val="1"/>
                                          </p:val>
                                        </p:tav>
                                      </p:tavLst>
                                    </p:anim>
                                    <p:animScale>
                                      <p:cBhvr>
                                        <p:cTn id="71" dur="7">
                                          <p:stCondLst>
                                            <p:cond delay="162"/>
                                          </p:stCondLst>
                                        </p:cTn>
                                        <p:tgtEl>
                                          <p:spTgt spid="5"/>
                                        </p:tgtEl>
                                      </p:cBhvr>
                                      <p:to x="100000" y="60000"/>
                                    </p:animScale>
                                    <p:animScale>
                                      <p:cBhvr>
                                        <p:cTn id="72" dur="41" decel="50000">
                                          <p:stCondLst>
                                            <p:cond delay="169"/>
                                          </p:stCondLst>
                                        </p:cTn>
                                        <p:tgtEl>
                                          <p:spTgt spid="5"/>
                                        </p:tgtEl>
                                      </p:cBhvr>
                                      <p:to x="100000" y="100000"/>
                                    </p:animScale>
                                    <p:animScale>
                                      <p:cBhvr>
                                        <p:cTn id="73" dur="7">
                                          <p:stCondLst>
                                            <p:cond delay="328"/>
                                          </p:stCondLst>
                                        </p:cTn>
                                        <p:tgtEl>
                                          <p:spTgt spid="5"/>
                                        </p:tgtEl>
                                      </p:cBhvr>
                                      <p:to x="100000" y="80000"/>
                                    </p:animScale>
                                    <p:animScale>
                                      <p:cBhvr>
                                        <p:cTn id="74" dur="41" decel="50000">
                                          <p:stCondLst>
                                            <p:cond delay="335"/>
                                          </p:stCondLst>
                                        </p:cTn>
                                        <p:tgtEl>
                                          <p:spTgt spid="5"/>
                                        </p:tgtEl>
                                      </p:cBhvr>
                                      <p:to x="100000" y="100000"/>
                                    </p:animScale>
                                    <p:animScale>
                                      <p:cBhvr>
                                        <p:cTn id="75" dur="7">
                                          <p:stCondLst>
                                            <p:cond delay="410"/>
                                          </p:stCondLst>
                                        </p:cTn>
                                        <p:tgtEl>
                                          <p:spTgt spid="5"/>
                                        </p:tgtEl>
                                      </p:cBhvr>
                                      <p:to x="100000" y="90000"/>
                                    </p:animScale>
                                    <p:animScale>
                                      <p:cBhvr>
                                        <p:cTn id="76" dur="41" decel="50000">
                                          <p:stCondLst>
                                            <p:cond delay="417"/>
                                          </p:stCondLst>
                                        </p:cTn>
                                        <p:tgtEl>
                                          <p:spTgt spid="5"/>
                                        </p:tgtEl>
                                      </p:cBhvr>
                                      <p:to x="100000" y="100000"/>
                                    </p:animScale>
                                    <p:animScale>
                                      <p:cBhvr>
                                        <p:cTn id="77" dur="7">
                                          <p:stCondLst>
                                            <p:cond delay="452"/>
                                          </p:stCondLst>
                                        </p:cTn>
                                        <p:tgtEl>
                                          <p:spTgt spid="5"/>
                                        </p:tgtEl>
                                      </p:cBhvr>
                                      <p:to x="100000" y="95000"/>
                                    </p:animScale>
                                    <p:animScale>
                                      <p:cBhvr>
                                        <p:cTn id="78" dur="41" decel="50000">
                                          <p:stCondLst>
                                            <p:cond delay="458"/>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0" y="0"/>
            <a:ext cx="11741150" cy="6657340"/>
          </a:xfrm>
          <a:prstGeom prst="rect">
            <a:avLst/>
          </a:prstGeom>
          <a:noFill/>
        </p:spPr>
        <p:txBody>
          <a:bodyPr wrap="none" rtlCol="0">
            <a:spAutoFit/>
          </a:bodyPr>
          <a:lstStyle/>
          <a:p>
            <a:pPr algn="l"/>
            <a:r>
              <a:rPr lang="en-US" altLang="zh-CN" sz="3200" b="1">
                <a:solidFill>
                  <a:srgbClr val="0000FF"/>
                </a:solidFill>
                <a:latin typeface="MV Boli" panose="02000500030200090000" charset="0"/>
                <a:ea typeface="蝉羽等我入你梦" panose="02010600010101010101" charset="-122"/>
                <a:cs typeface="MV Boli" panose="02000500030200090000" charset="0"/>
              </a:rPr>
              <a:t>8.imagine</a:t>
            </a:r>
            <a:r>
              <a:rPr lang="en-US" altLang="zh-CN" sz="3200" b="1">
                <a:latin typeface="MV Boli" panose="02000500030200090000" charset="0"/>
                <a:ea typeface="蝉羽等我入你梦" panose="02010600010101010101" charset="-122"/>
                <a:cs typeface="MV Boli" panose="02000500030200090000" charset="0"/>
              </a:rPr>
              <a:t> </a:t>
            </a:r>
            <a:r>
              <a:rPr lang="en-US" altLang="zh-CN" sz="3200" b="1">
                <a:solidFill>
                  <a:srgbClr val="FF0000"/>
                </a:solidFill>
                <a:latin typeface="MV Boli" panose="02000500030200090000" charset="0"/>
                <a:ea typeface="蝉羽等我入你梦" panose="02010600010101010101" charset="-122"/>
                <a:cs typeface="MV Boli" panose="02000500030200090000" charset="0"/>
              </a:rPr>
              <a:t>v</a:t>
            </a:r>
            <a:r>
              <a:rPr lang="en-US" altLang="zh-CN" sz="3200" b="1">
                <a:latin typeface="MV Boli" panose="02000500030200090000" charset="0"/>
                <a:ea typeface="蝉羽等我入你梦" panose="02010600010101010101" charset="-122"/>
                <a:cs typeface="MV Boli" panose="02000500030200090000" charset="0"/>
              </a:rPr>
              <a:t> </a:t>
            </a:r>
            <a:r>
              <a:rPr lang="zh-CN" altLang="en-US" sz="3200" b="1">
                <a:latin typeface="MV Boli" panose="02000500030200090000" charset="0"/>
                <a:ea typeface="蝉羽等我入你梦" panose="02010600010101010101" charset="-122"/>
                <a:cs typeface="MV Boli" panose="02000500030200090000" charset="0"/>
              </a:rPr>
              <a:t>想象，设想   后＋</a:t>
            </a:r>
            <a:r>
              <a:rPr lang="en-US" altLang="zh-CN" sz="3200" b="1">
                <a:latin typeface="MV Boli" panose="02000500030200090000" charset="0"/>
                <a:ea typeface="蝉羽等我入你梦" panose="02010600010101010101" charset="-122"/>
                <a:cs typeface="MV Boli" panose="02000500030200090000" charset="0"/>
              </a:rPr>
              <a:t>n/pron/ving</a:t>
            </a:r>
            <a:r>
              <a:rPr lang="zh-CN" altLang="en-US" sz="3200" b="1">
                <a:latin typeface="MV Boli" panose="02000500030200090000" charset="0"/>
                <a:ea typeface="蝉羽等我入你梦" panose="02010600010101010101" charset="-122"/>
                <a:cs typeface="MV Boli" panose="02000500030200090000" charset="0"/>
              </a:rPr>
              <a:t>或从句作宾语。</a:t>
            </a:r>
          </a:p>
          <a:p>
            <a:pPr algn="l"/>
            <a:r>
              <a:rPr lang="en-US" altLang="zh-CN" sz="3200" b="1">
                <a:solidFill>
                  <a:srgbClr val="0000FF"/>
                </a:solidFill>
                <a:latin typeface="MV Boli" panose="02000500030200090000" charset="0"/>
                <a:ea typeface="蝉羽等我入你梦" panose="02010600010101010101" charset="-122"/>
                <a:cs typeface="MV Boli" panose="02000500030200090000" charset="0"/>
              </a:rPr>
              <a:t>imagine</a:t>
            </a:r>
            <a:r>
              <a:rPr lang="zh-CN" altLang="en-US" sz="3200" b="1">
                <a:solidFill>
                  <a:srgbClr val="0000FF"/>
                </a:solidFill>
                <a:latin typeface="MV Boli" panose="02000500030200090000" charset="0"/>
                <a:ea typeface="蝉羽等我入你梦" panose="02010600010101010101" charset="-122"/>
                <a:cs typeface="MV Boli" panose="02000500030200090000" charset="0"/>
              </a:rPr>
              <a:t>（</a:t>
            </a:r>
            <a:r>
              <a:rPr lang="en-US" altLang="zh-CN" sz="3200" b="1">
                <a:solidFill>
                  <a:srgbClr val="0000FF"/>
                </a:solidFill>
                <a:latin typeface="MV Boli" panose="02000500030200090000" charset="0"/>
                <a:ea typeface="蝉羽等我入你梦" panose="02010600010101010101" charset="-122"/>
                <a:cs typeface="MV Boli" panose="02000500030200090000" charset="0"/>
              </a:rPr>
              <a:t>sb</a:t>
            </a:r>
            <a:r>
              <a:rPr lang="zh-CN" altLang="en-US" sz="3200" b="1">
                <a:solidFill>
                  <a:srgbClr val="0000FF"/>
                </a:solidFill>
                <a:latin typeface="MV Boli" panose="02000500030200090000" charset="0"/>
                <a:ea typeface="蝉羽等我入你梦" panose="02010600010101010101" charset="-122"/>
                <a:cs typeface="MV Boli" panose="02000500030200090000" charset="0"/>
              </a:rPr>
              <a:t>）</a:t>
            </a:r>
            <a:r>
              <a:rPr lang="en-US" altLang="zh-CN" sz="3200" b="1">
                <a:solidFill>
                  <a:srgbClr val="0000FF"/>
                </a:solidFill>
                <a:latin typeface="MV Boli" panose="02000500030200090000" charset="0"/>
                <a:ea typeface="蝉羽等我入你梦" panose="02010600010101010101" charset="-122"/>
                <a:cs typeface="MV Boli" panose="02000500030200090000" charset="0"/>
              </a:rPr>
              <a:t>doing sth </a:t>
            </a:r>
            <a:r>
              <a:rPr lang="en-US" altLang="zh-CN" sz="3200" b="1">
                <a:latin typeface="MV Boli" panose="02000500030200090000" charset="0"/>
                <a:ea typeface="蝉羽等我入你梦" panose="02010600010101010101" charset="-122"/>
                <a:cs typeface="MV Boli" panose="02000500030200090000" charset="0"/>
              </a:rPr>
              <a:t>  </a:t>
            </a:r>
            <a:r>
              <a:rPr lang="zh-CN" altLang="en-US" sz="2665" b="1">
                <a:latin typeface="MV Boli" panose="02000500030200090000" charset="0"/>
                <a:ea typeface="蝉羽等我入你梦" panose="02010600010101010101" charset="-122"/>
                <a:cs typeface="MV Boli" panose="02000500030200090000" charset="0"/>
              </a:rPr>
              <a:t>想象（某人）做某事</a:t>
            </a:r>
          </a:p>
          <a:p>
            <a:pPr algn="l"/>
            <a:r>
              <a:rPr lang="en-US" altLang="zh-CN" sz="3200" b="1">
                <a:solidFill>
                  <a:srgbClr val="0000FF"/>
                </a:solidFill>
                <a:latin typeface="MV Boli" panose="02000500030200090000" charset="0"/>
                <a:ea typeface="蝉羽等我入你梦" panose="02010600010101010101" charset="-122"/>
                <a:cs typeface="MV Boli" panose="02000500030200090000" charset="0"/>
              </a:rPr>
              <a:t>Imagine life without hot water.</a:t>
            </a:r>
            <a:r>
              <a:rPr lang="zh-CN" altLang="en-US" sz="2665" b="1">
                <a:latin typeface="MV Boli" panose="02000500030200090000" charset="0"/>
                <a:ea typeface="蝉羽等我入你梦" panose="02010600010101010101" charset="-122"/>
                <a:cs typeface="MV Boli" panose="02000500030200090000" charset="0"/>
              </a:rPr>
              <a:t>想象一下没有热水的生活。</a:t>
            </a:r>
            <a:endParaRPr lang="zh-CN" altLang="en-US" sz="3200" b="1">
              <a:latin typeface="MV Boli" panose="02000500030200090000" charset="0"/>
              <a:ea typeface="蝉羽等我入你梦" panose="02010600010101010101" charset="-122"/>
              <a:cs typeface="MV Boli" panose="02000500030200090000" charset="0"/>
            </a:endParaRPr>
          </a:p>
          <a:p>
            <a:pPr algn="l"/>
            <a:r>
              <a:rPr lang="en-US" altLang="zh-CN" sz="3200" b="1">
                <a:solidFill>
                  <a:srgbClr val="0000FF"/>
                </a:solidFill>
                <a:latin typeface="MV Boli" panose="02000500030200090000" charset="0"/>
                <a:ea typeface="蝉羽等我入你梦" panose="02010600010101010101" charset="-122"/>
                <a:cs typeface="MV Boli" panose="02000500030200090000" charset="0"/>
              </a:rPr>
              <a:t>Can you imagine</a:t>
            </a:r>
            <a:r>
              <a:rPr lang="zh-CN" altLang="en-US" sz="3200" b="1">
                <a:solidFill>
                  <a:srgbClr val="0000FF"/>
                </a:solidFill>
                <a:latin typeface="MV Boli" panose="02000500030200090000" charset="0"/>
                <a:ea typeface="蝉羽等我入你梦" panose="02010600010101010101" charset="-122"/>
                <a:cs typeface="MV Boli" panose="02000500030200090000" charset="0"/>
              </a:rPr>
              <a:t>（</a:t>
            </a:r>
            <a:r>
              <a:rPr lang="en-US" altLang="zh-CN" sz="3200" b="1">
                <a:solidFill>
                  <a:srgbClr val="0000FF"/>
                </a:solidFill>
                <a:latin typeface="MV Boli" panose="02000500030200090000" charset="0"/>
                <a:ea typeface="蝉羽等我入你梦" panose="02010600010101010101" charset="-122"/>
                <a:cs typeface="MV Boli" panose="02000500030200090000" charset="0"/>
              </a:rPr>
              <a:t>Mr.Smith</a:t>
            </a:r>
            <a:r>
              <a:rPr lang="zh-CN" altLang="en-US" sz="3200" b="1">
                <a:solidFill>
                  <a:srgbClr val="0000FF"/>
                </a:solidFill>
                <a:latin typeface="MV Boli" panose="02000500030200090000" charset="0"/>
                <a:ea typeface="蝉羽等我入你梦" panose="02010600010101010101" charset="-122"/>
                <a:cs typeface="MV Boli" panose="02000500030200090000" charset="0"/>
              </a:rPr>
              <a:t>）</a:t>
            </a:r>
            <a:r>
              <a:rPr lang="en-US" altLang="zh-CN" sz="3200" b="1">
                <a:solidFill>
                  <a:srgbClr val="0000FF"/>
                </a:solidFill>
                <a:latin typeface="MV Boli" panose="02000500030200090000" charset="0"/>
                <a:ea typeface="蝉羽等我入你梦" panose="02010600010101010101" charset="-122"/>
                <a:cs typeface="MV Boli" panose="02000500030200090000" charset="0"/>
              </a:rPr>
              <a:t>living alone on a lonely island?</a:t>
            </a:r>
            <a:endParaRPr lang="en-US" altLang="zh-CN" sz="3200" b="1">
              <a:latin typeface="MV Boli" panose="02000500030200090000" charset="0"/>
              <a:ea typeface="蝉羽等我入你梦" panose="02010600010101010101" charset="-122"/>
              <a:cs typeface="MV Boli" panose="02000500030200090000" charset="0"/>
            </a:endParaRPr>
          </a:p>
          <a:p>
            <a:pPr algn="l"/>
            <a:r>
              <a:rPr lang="zh-CN" altLang="en-US" sz="2665" b="1">
                <a:latin typeface="MV Boli" panose="02000500030200090000" charset="0"/>
                <a:ea typeface="蝉羽等我入你梦" panose="02010600010101010101" charset="-122"/>
                <a:cs typeface="MV Boli" panose="02000500030200090000" charset="0"/>
              </a:rPr>
              <a:t>你能想象的出（史密斯先生）一个人在荒岛上的生活吗</a:t>
            </a:r>
            <a:r>
              <a:rPr lang="zh-CN" altLang="en-US" sz="2665" b="1"/>
              <a:t>？</a:t>
            </a:r>
          </a:p>
          <a:p>
            <a:pPr algn="l"/>
            <a:r>
              <a:rPr lang="en-US" altLang="zh-CN" sz="3200" b="1">
                <a:solidFill>
                  <a:srgbClr val="0000FF"/>
                </a:solidFill>
                <a:latin typeface="MV Boli" panose="02000500030200090000" charset="0"/>
                <a:ea typeface="蝉羽等我入你梦" panose="02010600010101010101" charset="-122"/>
                <a:cs typeface="MV Boli" panose="02000500030200090000" charset="0"/>
              </a:rPr>
              <a:t>9.difficulty </a:t>
            </a:r>
            <a:r>
              <a:rPr lang="en-US" altLang="zh-CN" sz="3200" b="1">
                <a:solidFill>
                  <a:srgbClr val="FF0000"/>
                </a:solidFill>
                <a:latin typeface="MV Boli" panose="02000500030200090000" charset="0"/>
                <a:ea typeface="蝉羽等我入你梦" panose="02010600010101010101" charset="-122"/>
                <a:cs typeface="MV Boli" panose="02000500030200090000" charset="0"/>
              </a:rPr>
              <a:t>n </a:t>
            </a:r>
            <a:r>
              <a:rPr lang="en-US" altLang="zh-CN" sz="3200" b="1">
                <a:solidFill>
                  <a:srgbClr val="0000FF"/>
                </a:solidFill>
                <a:latin typeface="MV Boli" panose="02000500030200090000" charset="0"/>
                <a:ea typeface="蝉羽等我入你梦" panose="02010600010101010101" charset="-122"/>
                <a:cs typeface="MV Boli" panose="02000500030200090000" charset="0"/>
              </a:rPr>
              <a:t>difficulties</a:t>
            </a:r>
            <a:r>
              <a:rPr lang="zh-CN" altLang="en-US" sz="2135" b="1">
                <a:solidFill>
                  <a:srgbClr val="FF0000"/>
                </a:solidFill>
                <a:latin typeface="MV Boli" panose="02000500030200090000" charset="0"/>
                <a:ea typeface="蝉羽等我入你梦" panose="02010600010101010101" charset="-122"/>
                <a:cs typeface="MV Boli" panose="02000500030200090000" charset="0"/>
              </a:rPr>
              <a:t>（</a:t>
            </a:r>
            <a:r>
              <a:rPr lang="en-US" altLang="zh-CN" sz="2135" b="1">
                <a:solidFill>
                  <a:srgbClr val="FF0000"/>
                </a:solidFill>
                <a:latin typeface="MV Boli" panose="02000500030200090000" charset="0"/>
                <a:ea typeface="蝉羽等我入你梦" panose="02010600010101010101" charset="-122"/>
                <a:cs typeface="MV Boli" panose="02000500030200090000" charset="0"/>
              </a:rPr>
              <a:t>pl</a:t>
            </a:r>
            <a:r>
              <a:rPr lang="zh-CN" altLang="en-US" sz="2135" b="1">
                <a:solidFill>
                  <a:srgbClr val="FF0000"/>
                </a:solidFill>
                <a:latin typeface="MV Boli" panose="02000500030200090000" charset="0"/>
                <a:ea typeface="蝉羽等我入你梦" panose="02010600010101010101" charset="-122"/>
                <a:cs typeface="MV Boli" panose="02000500030200090000" charset="0"/>
              </a:rPr>
              <a:t>）</a:t>
            </a:r>
            <a:r>
              <a:rPr lang="zh-CN" altLang="en-US" sz="2400" b="1">
                <a:latin typeface="MV Boli" panose="02000500030200090000" charset="0"/>
                <a:ea typeface="蝉羽等我入你梦" panose="02010600010101010101" charset="-122"/>
                <a:cs typeface="MV Boli" panose="02000500030200090000" charset="0"/>
              </a:rPr>
              <a:t>困难</a:t>
            </a:r>
            <a:r>
              <a:rPr lang="en-US" altLang="zh-CN" sz="2400" b="1">
                <a:latin typeface="MV Boli" panose="02000500030200090000" charset="0"/>
                <a:ea typeface="蝉羽等我入你梦" panose="02010600010101010101" charset="-122"/>
                <a:cs typeface="MV Boli" panose="02000500030200090000" charset="0"/>
              </a:rPr>
              <a:t>/</a:t>
            </a:r>
            <a:r>
              <a:rPr lang="zh-CN" altLang="en-US" sz="2400" b="1">
                <a:latin typeface="MV Boli" panose="02000500030200090000" charset="0"/>
                <a:ea typeface="蝉羽等我入你梦" panose="02010600010101010101" charset="-122"/>
                <a:cs typeface="MV Boli" panose="02000500030200090000" charset="0"/>
              </a:rPr>
              <a:t>难题</a:t>
            </a:r>
            <a:r>
              <a:rPr lang="en-US" altLang="zh-CN" sz="2400" b="1">
                <a:latin typeface="MV Boli" panose="02000500030200090000" charset="0"/>
                <a:ea typeface="蝉羽等我入你梦" panose="02010600010101010101" charset="-122"/>
                <a:cs typeface="MV Boli" panose="02000500030200090000" charset="0"/>
              </a:rPr>
              <a:t>/</a:t>
            </a:r>
            <a:r>
              <a:rPr lang="zh-CN" altLang="en-US" sz="2400" b="1">
                <a:latin typeface="MV Boli" panose="02000500030200090000" charset="0"/>
                <a:ea typeface="蝉羽等我入你梦" panose="02010600010101010101" charset="-122"/>
                <a:cs typeface="MV Boli" panose="02000500030200090000" charset="0"/>
              </a:rPr>
              <a:t>难事   </a:t>
            </a:r>
            <a:r>
              <a:rPr lang="en-US" altLang="zh-CN" sz="3200" b="1">
                <a:solidFill>
                  <a:srgbClr val="0000FF"/>
                </a:solidFill>
                <a:latin typeface="MV Boli" panose="02000500030200090000" charset="0"/>
                <a:ea typeface="蝉羽等我入你梦" panose="02010600010101010101" charset="-122"/>
                <a:cs typeface="MV Boli" panose="02000500030200090000" charset="0"/>
                <a:sym typeface="+mn-ea"/>
              </a:rPr>
              <a:t>difficult </a:t>
            </a:r>
            <a:r>
              <a:rPr lang="en-US" altLang="zh-CN" sz="2665" b="1">
                <a:solidFill>
                  <a:srgbClr val="FF0000"/>
                </a:solidFill>
                <a:latin typeface="MV Boli" panose="02000500030200090000" charset="0"/>
                <a:ea typeface="蝉羽等我入你梦" panose="02010600010101010101" charset="-122"/>
                <a:cs typeface="MV Boli" panose="02000500030200090000" charset="0"/>
                <a:sym typeface="+mn-ea"/>
              </a:rPr>
              <a:t>adj </a:t>
            </a:r>
            <a:r>
              <a:rPr lang="zh-CN" altLang="en-US" sz="2665" b="1">
                <a:latin typeface="MV Boli" panose="02000500030200090000" charset="0"/>
                <a:ea typeface="蝉羽等我入你梦" panose="02010600010101010101" charset="-122"/>
                <a:cs typeface="MV Boli" panose="02000500030200090000" charset="0"/>
                <a:sym typeface="+mn-ea"/>
              </a:rPr>
              <a:t>困难的</a:t>
            </a:r>
            <a:endParaRPr lang="zh-CN" altLang="en-US" sz="2135" b="1">
              <a:latin typeface="MV Boli" panose="02000500030200090000" charset="0"/>
              <a:ea typeface="蝉羽等我入你梦" panose="02010600010101010101" charset="-122"/>
              <a:cs typeface="MV Boli" panose="02000500030200090000" charset="0"/>
            </a:endParaRPr>
          </a:p>
          <a:p>
            <a:pPr algn="l"/>
            <a:r>
              <a:rPr lang="en-US" altLang="zh-CN" sz="3200" b="1">
                <a:solidFill>
                  <a:srgbClr val="0000FF"/>
                </a:solidFill>
                <a:latin typeface="MV Boli" panose="02000500030200090000" charset="0"/>
                <a:ea typeface="蝉羽等我入你梦" panose="02010600010101010101" charset="-122"/>
                <a:cs typeface="MV Boli" panose="02000500030200090000" charset="0"/>
              </a:rPr>
              <a:t>He met with many difficulties when traveling.</a:t>
            </a:r>
            <a:r>
              <a:rPr lang="zh-CN" altLang="en-US" sz="3200" b="1">
                <a:solidFill>
                  <a:srgbClr val="0000FF"/>
                </a:solidFill>
                <a:latin typeface="MV Boli" panose="02000500030200090000" charset="0"/>
                <a:ea typeface="蝉羽等我入你梦" panose="02010600010101010101" charset="-122"/>
                <a:cs typeface="MV Boli" panose="02000500030200090000" charset="0"/>
              </a:rPr>
              <a:t> </a:t>
            </a:r>
          </a:p>
          <a:p>
            <a:pPr algn="l"/>
            <a:r>
              <a:rPr lang="zh-CN" altLang="en-US" sz="2665" b="1">
                <a:solidFill>
                  <a:schemeClr val="tx1"/>
                </a:solidFill>
                <a:latin typeface="MV Boli" panose="02000500030200090000" charset="0"/>
                <a:ea typeface="蝉羽等我入你梦" panose="02010600010101010101" charset="-122"/>
                <a:cs typeface="MV Boli" panose="02000500030200090000" charset="0"/>
              </a:rPr>
              <a:t>他在旅途中遇到了许多困难。</a:t>
            </a:r>
          </a:p>
          <a:p>
            <a:pPr algn="l"/>
            <a:r>
              <a:rPr lang="en-US" altLang="zh-CN" sz="2665" b="1">
                <a:solidFill>
                  <a:srgbClr val="0000FF"/>
                </a:solidFill>
                <a:latin typeface="MV Boli" panose="02000500030200090000" charset="0"/>
                <a:ea typeface="蝉羽等我入你梦" panose="02010600010101010101" charset="-122"/>
                <a:cs typeface="MV Boli" panose="02000500030200090000" charset="0"/>
              </a:rPr>
              <a:t>have difficulty (in) doing sth</a:t>
            </a:r>
            <a:r>
              <a:rPr lang="en-US" altLang="zh-CN" sz="2665" b="1">
                <a:solidFill>
                  <a:schemeClr val="tx1"/>
                </a:solidFill>
                <a:latin typeface="MV Boli" panose="02000500030200090000" charset="0"/>
                <a:ea typeface="蝉羽等我入你梦" panose="02010600010101010101" charset="-122"/>
                <a:cs typeface="MV Boli" panose="02000500030200090000" charset="0"/>
              </a:rPr>
              <a:t> </a:t>
            </a:r>
            <a:r>
              <a:rPr lang="zh-CN" altLang="en-US" sz="2665" b="1">
                <a:solidFill>
                  <a:schemeClr val="tx1"/>
                </a:solidFill>
                <a:latin typeface="MV Boli" panose="02000500030200090000" charset="0"/>
                <a:ea typeface="蝉羽等我入你梦" panose="02010600010101010101" charset="-122"/>
                <a:cs typeface="MV Boli" panose="02000500030200090000" charset="0"/>
              </a:rPr>
              <a:t>做某事有困难 </a:t>
            </a:r>
          </a:p>
          <a:p>
            <a:pPr algn="l"/>
            <a:r>
              <a:rPr lang="en-US" altLang="zh-CN" sz="2665" b="1">
                <a:solidFill>
                  <a:srgbClr val="0000FF"/>
                </a:solidFill>
                <a:latin typeface="MV Boli" panose="02000500030200090000" charset="0"/>
                <a:ea typeface="蝉羽等我入你梦" panose="02010600010101010101" charset="-122"/>
                <a:cs typeface="MV Boli" panose="02000500030200090000" charset="0"/>
              </a:rPr>
              <a:t>I had great difficulty in finishing the task.</a:t>
            </a:r>
            <a:r>
              <a:rPr lang="zh-CN" altLang="en-US" sz="2665" b="1">
                <a:solidFill>
                  <a:schemeClr val="tx1"/>
                </a:solidFill>
                <a:latin typeface="MV Boli" panose="02000500030200090000" charset="0"/>
                <a:ea typeface="蝉羽等我入你梦" panose="02010600010101010101" charset="-122"/>
                <a:cs typeface="MV Boli" panose="02000500030200090000" charset="0"/>
              </a:rPr>
              <a:t>完成这项任务我觉得很困难。</a:t>
            </a:r>
          </a:p>
          <a:p>
            <a:pPr algn="l"/>
            <a:r>
              <a:rPr lang="en-US" altLang="zh-CN" sz="3200" b="1">
                <a:solidFill>
                  <a:srgbClr val="0000FF"/>
                </a:solidFill>
                <a:latin typeface="MV Boli" panose="02000500030200090000" charset="0"/>
                <a:ea typeface="蝉羽等我入你梦" panose="02010600010101010101" charset="-122"/>
                <a:cs typeface="MV Boli" panose="02000500030200090000" charset="0"/>
              </a:rPr>
              <a:t>10.open</a:t>
            </a:r>
            <a:r>
              <a:rPr lang="en-US" altLang="zh-CN" sz="2665" b="1">
                <a:solidFill>
                  <a:schemeClr val="tx1"/>
                </a:solidFill>
                <a:latin typeface="MV Boli" panose="02000500030200090000" charset="0"/>
                <a:ea typeface="蝉羽等我入你梦" panose="02010600010101010101" charset="-122"/>
                <a:cs typeface="MV Boli" panose="02000500030200090000" charset="0"/>
              </a:rPr>
              <a:t> </a:t>
            </a:r>
            <a:r>
              <a:rPr lang="en-US" altLang="zh-CN" sz="2665" b="1">
                <a:solidFill>
                  <a:srgbClr val="FF0000"/>
                </a:solidFill>
                <a:latin typeface="MV Boli" panose="02000500030200090000" charset="0"/>
                <a:ea typeface="蝉羽等我入你梦" panose="02010600010101010101" charset="-122"/>
                <a:cs typeface="MV Boli" panose="02000500030200090000" charset="0"/>
              </a:rPr>
              <a:t>v</a:t>
            </a:r>
            <a:r>
              <a:rPr lang="en-US" altLang="zh-CN" sz="2665" b="1">
                <a:solidFill>
                  <a:schemeClr val="tx1"/>
                </a:solidFill>
                <a:latin typeface="MV Boli" panose="02000500030200090000" charset="0"/>
                <a:ea typeface="蝉羽等我入你梦" panose="02010600010101010101" charset="-122"/>
                <a:cs typeface="MV Boli" panose="02000500030200090000" charset="0"/>
              </a:rPr>
              <a:t> </a:t>
            </a:r>
            <a:r>
              <a:rPr lang="zh-CN" altLang="en-US" sz="2665" b="1">
                <a:solidFill>
                  <a:schemeClr val="tx1"/>
                </a:solidFill>
                <a:latin typeface="MV Boli" panose="02000500030200090000" charset="0"/>
                <a:ea typeface="蝉羽等我入你梦" panose="02010600010101010101" charset="-122"/>
                <a:cs typeface="MV Boli" panose="02000500030200090000" charset="0"/>
              </a:rPr>
              <a:t>打开</a:t>
            </a:r>
            <a:r>
              <a:rPr lang="zh-CN" altLang="en-US" sz="2665" b="1">
                <a:latin typeface="蝉羽等我入你梦" panose="02010600010101010101" charset="-122"/>
                <a:ea typeface="蝉羽等我入你梦" panose="02010600010101010101" charset="-122"/>
                <a:sym typeface="+mn-ea"/>
              </a:rPr>
              <a:t>↔</a:t>
            </a:r>
            <a:r>
              <a:rPr lang="en-US" altLang="zh-CN" sz="3200" b="1">
                <a:solidFill>
                  <a:srgbClr val="0000FF"/>
                </a:solidFill>
                <a:latin typeface="MV Boli" panose="02000500030200090000" charset="0"/>
                <a:ea typeface="蝉羽等我入你梦" panose="02010600010101010101" charset="-122"/>
                <a:cs typeface="MV Boli" panose="02000500030200090000" charset="0"/>
              </a:rPr>
              <a:t>close</a:t>
            </a:r>
            <a:r>
              <a:rPr lang="en-US" altLang="zh-CN" sz="2665" b="1">
                <a:solidFill>
                  <a:srgbClr val="0000FF"/>
                </a:solidFill>
                <a:latin typeface="MV Boli" panose="02000500030200090000" charset="0"/>
                <a:ea typeface="蝉羽等我入你梦" panose="02010600010101010101" charset="-122"/>
                <a:cs typeface="MV Boli" panose="02000500030200090000" charset="0"/>
              </a:rPr>
              <a:t> </a:t>
            </a:r>
            <a:r>
              <a:rPr lang="en-US" altLang="zh-CN" sz="2665" b="1">
                <a:solidFill>
                  <a:srgbClr val="FF0000"/>
                </a:solidFill>
                <a:latin typeface="MV Boli" panose="02000500030200090000" charset="0"/>
                <a:ea typeface="蝉羽等我入你梦" panose="02010600010101010101" charset="-122"/>
                <a:cs typeface="MV Boli" panose="02000500030200090000" charset="0"/>
              </a:rPr>
              <a:t>v </a:t>
            </a:r>
            <a:r>
              <a:rPr lang="zh-CN" altLang="en-US" sz="2665" b="1">
                <a:solidFill>
                  <a:schemeClr val="tx1"/>
                </a:solidFill>
                <a:latin typeface="MV Boli" panose="02000500030200090000" charset="0"/>
                <a:ea typeface="蝉羽等我入你梦" panose="02010600010101010101" charset="-122"/>
                <a:cs typeface="MV Boli" panose="02000500030200090000" charset="0"/>
              </a:rPr>
              <a:t>关闭 </a:t>
            </a:r>
          </a:p>
          <a:p>
            <a:pPr algn="l"/>
            <a:r>
              <a:rPr lang="en-US" altLang="zh-CN" sz="3200" b="1">
                <a:solidFill>
                  <a:srgbClr val="0000FF"/>
                </a:solidFill>
                <a:latin typeface="MV Boli" panose="02000500030200090000" charset="0"/>
                <a:ea typeface="蝉羽等我入你梦" panose="02010600010101010101" charset="-122"/>
                <a:cs typeface="MV Boli" panose="02000500030200090000" charset="0"/>
              </a:rPr>
              <a:t>Open the door and let air in.</a:t>
            </a:r>
            <a:r>
              <a:rPr lang="zh-CN" altLang="zh-CN" sz="2665" b="1">
                <a:solidFill>
                  <a:schemeClr val="tx1"/>
                </a:solidFill>
                <a:latin typeface="MV Boli" panose="02000500030200090000" charset="0"/>
                <a:ea typeface="蝉羽等我入你梦" panose="02010600010101010101" charset="-122"/>
                <a:cs typeface="MV Boli" panose="02000500030200090000" charset="0"/>
              </a:rPr>
              <a:t>打开门透点新鲜空气</a:t>
            </a:r>
            <a:endParaRPr lang="zh-CN" altLang="en-US" sz="2665" b="1">
              <a:solidFill>
                <a:schemeClr val="tx1"/>
              </a:solidFill>
              <a:latin typeface="MV Boli" panose="02000500030200090000" charset="0"/>
              <a:ea typeface="蝉羽等我入你梦" panose="02010600010101010101" charset="-122"/>
              <a:cs typeface="MV Boli" panose="02000500030200090000" charset="0"/>
            </a:endParaRPr>
          </a:p>
          <a:p>
            <a:pPr algn="l"/>
            <a:r>
              <a:rPr lang="en-US" altLang="zh-CN" sz="3200" b="1">
                <a:solidFill>
                  <a:srgbClr val="0000FF"/>
                </a:solidFill>
                <a:latin typeface="MV Boli" panose="02000500030200090000" charset="0"/>
                <a:ea typeface="蝉羽等我入你梦" panose="02010600010101010101" charset="-122"/>
                <a:cs typeface="MV Boli" panose="02000500030200090000" charset="0"/>
              </a:rPr>
              <a:t>open</a:t>
            </a:r>
            <a:r>
              <a:rPr lang="en-US" altLang="zh-CN" sz="3200" b="1">
                <a:solidFill>
                  <a:schemeClr val="tx1"/>
                </a:solidFill>
                <a:latin typeface="MV Boli" panose="02000500030200090000" charset="0"/>
                <a:ea typeface="蝉羽等我入你梦" panose="02010600010101010101" charset="-122"/>
                <a:cs typeface="MV Boli" panose="02000500030200090000" charset="0"/>
              </a:rPr>
              <a:t> </a:t>
            </a:r>
            <a:r>
              <a:rPr lang="en-US" altLang="zh-CN" sz="3200" b="1">
                <a:solidFill>
                  <a:srgbClr val="FF0000"/>
                </a:solidFill>
                <a:latin typeface="MV Boli" panose="02000500030200090000" charset="0"/>
                <a:ea typeface="蝉羽等我入你梦" panose="02010600010101010101" charset="-122"/>
                <a:cs typeface="MV Boli" panose="02000500030200090000" charset="0"/>
              </a:rPr>
              <a:t>adj </a:t>
            </a:r>
            <a:r>
              <a:rPr lang="zh-CN" altLang="en-US" sz="3200" b="1">
                <a:solidFill>
                  <a:schemeClr val="tx1"/>
                </a:solidFill>
                <a:latin typeface="MV Boli" panose="02000500030200090000" charset="0"/>
                <a:ea typeface="蝉羽等我入你梦" panose="02010600010101010101" charset="-122"/>
                <a:cs typeface="MV Boli" panose="02000500030200090000" charset="0"/>
              </a:rPr>
              <a:t>开着的</a:t>
            </a:r>
            <a:r>
              <a:rPr lang="en-US" altLang="zh-CN" sz="3200" b="1">
                <a:solidFill>
                  <a:schemeClr val="tx1"/>
                </a:solidFill>
                <a:latin typeface="MV Boli" panose="02000500030200090000" charset="0"/>
                <a:ea typeface="蝉羽等我入你梦" panose="02010600010101010101" charset="-122"/>
                <a:cs typeface="MV Boli" panose="02000500030200090000" charset="0"/>
              </a:rPr>
              <a:t>/</a:t>
            </a:r>
            <a:r>
              <a:rPr lang="zh-CN" altLang="en-US" sz="3200" b="1">
                <a:solidFill>
                  <a:schemeClr val="tx1"/>
                </a:solidFill>
                <a:latin typeface="MV Boli" panose="02000500030200090000" charset="0"/>
                <a:ea typeface="蝉羽等我入你梦" panose="02010600010101010101" charset="-122"/>
                <a:cs typeface="MV Boli" panose="02000500030200090000" charset="0"/>
              </a:rPr>
              <a:t>营业的</a:t>
            </a:r>
            <a:r>
              <a:rPr lang="zh-CN" altLang="en-US" sz="3200" b="1">
                <a:latin typeface="蝉羽等我入你梦" panose="02010600010101010101" charset="-122"/>
                <a:ea typeface="蝉羽等我入你梦" panose="02010600010101010101" charset="-122"/>
                <a:sym typeface="+mn-ea"/>
              </a:rPr>
              <a:t>↔</a:t>
            </a:r>
            <a:r>
              <a:rPr lang="en-US" altLang="zh-CN" sz="3200" b="1">
                <a:solidFill>
                  <a:srgbClr val="0000FF"/>
                </a:solidFill>
                <a:latin typeface="MV Boli" panose="02000500030200090000" charset="0"/>
                <a:ea typeface="蝉羽等我入你梦" panose="02010600010101010101" charset="-122"/>
                <a:cs typeface="MV Boli" panose="02000500030200090000" charset="0"/>
                <a:sym typeface="+mn-ea"/>
              </a:rPr>
              <a:t>closed </a:t>
            </a:r>
            <a:r>
              <a:rPr lang="en-US" altLang="zh-CN" sz="3200" b="1">
                <a:solidFill>
                  <a:srgbClr val="FF0000"/>
                </a:solidFill>
                <a:latin typeface="MV Boli" panose="02000500030200090000" charset="0"/>
                <a:ea typeface="蝉羽等我入你梦" panose="02010600010101010101" charset="-122"/>
                <a:cs typeface="MV Boli" panose="02000500030200090000" charset="0"/>
                <a:sym typeface="+mn-ea"/>
              </a:rPr>
              <a:t>adj</a:t>
            </a:r>
            <a:r>
              <a:rPr lang="en-US" altLang="zh-CN" sz="3200" b="1">
                <a:latin typeface="蝉羽等我入你梦" panose="02010600010101010101" charset="-122"/>
                <a:ea typeface="蝉羽等我入你梦" panose="02010600010101010101" charset="-122"/>
                <a:sym typeface="+mn-ea"/>
              </a:rPr>
              <a:t> </a:t>
            </a:r>
            <a:r>
              <a:rPr lang="zh-CN" altLang="en-US" sz="3200" b="1">
                <a:latin typeface="蝉羽等我入你梦" panose="02010600010101010101" charset="-122"/>
                <a:ea typeface="蝉羽等我入你梦" panose="02010600010101010101" charset="-122"/>
                <a:sym typeface="+mn-ea"/>
              </a:rPr>
              <a:t>停止的</a:t>
            </a:r>
            <a:r>
              <a:rPr lang="en-US" altLang="zh-CN" sz="3200" b="1">
                <a:latin typeface="蝉羽等我入你梦" panose="02010600010101010101" charset="-122"/>
                <a:ea typeface="蝉羽等我入你梦" panose="02010600010101010101" charset="-122"/>
                <a:sym typeface="+mn-ea"/>
              </a:rPr>
              <a:t>/</a:t>
            </a:r>
            <a:r>
              <a:rPr lang="zh-CN" altLang="en-US" sz="3200" b="1">
                <a:latin typeface="蝉羽等我入你梦" panose="02010600010101010101" charset="-122"/>
                <a:ea typeface="蝉羽等我入你梦" panose="02010600010101010101" charset="-122"/>
                <a:sym typeface="+mn-ea"/>
              </a:rPr>
              <a:t>关闭的</a:t>
            </a:r>
          </a:p>
          <a:p>
            <a:pPr algn="l"/>
            <a:r>
              <a:rPr lang="en-US" altLang="zh-CN" sz="3200" b="1">
                <a:solidFill>
                  <a:srgbClr val="0000FF"/>
                </a:solidFill>
                <a:latin typeface="MV Boli" panose="02000500030200090000" charset="0"/>
                <a:ea typeface="蝉羽等我入你梦" panose="02010600010101010101" charset="-122"/>
                <a:cs typeface="MV Boli" panose="02000500030200090000" charset="0"/>
                <a:sym typeface="+mn-ea"/>
              </a:rPr>
              <a:t>The bank is not open on weekends.</a:t>
            </a:r>
            <a:r>
              <a:rPr lang="zh-CN" altLang="en-US" sz="2665" b="1">
                <a:solidFill>
                  <a:schemeClr val="tx1"/>
                </a:solidFill>
                <a:latin typeface="MV Boli" panose="02000500030200090000" charset="0"/>
                <a:ea typeface="蝉羽等我入你梦" panose="02010600010101010101" charset="-122"/>
                <a:cs typeface="MV Boli" panose="02000500030200090000" charset="0"/>
                <a:sym typeface="+mn-ea"/>
              </a:rPr>
              <a:t>这家银行周末不营业</a:t>
            </a:r>
          </a:p>
        </p:txBody>
      </p:sp>
      <p:sp>
        <p:nvSpPr>
          <p:cNvPr id="3" name="五边形 2"/>
          <p:cNvSpPr/>
          <p:nvPr>
            <p:custDataLst>
              <p:tags r:id="rId2"/>
            </p:custDataLst>
          </p:nvPr>
        </p:nvSpPr>
        <p:spPr>
          <a:xfrm>
            <a:off x="1342813" y="3113193"/>
            <a:ext cx="8161867" cy="1137073"/>
          </a:xfrm>
          <a:prstGeom prst="homePlate">
            <a:avLst/>
          </a:prstGeom>
          <a:solidFill>
            <a:schemeClr val="bg1"/>
          </a:solid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a:solidFill>
                  <a:schemeClr val="tx1"/>
                </a:solidFill>
                <a:latin typeface="MV Boli" panose="02000500030200090000" charset="0"/>
                <a:ea typeface="蝉羽等我入你梦" panose="02010600010101010101" charset="-122"/>
                <a:cs typeface="MV Boli" panose="02000500030200090000" charset="0"/>
              </a:rPr>
              <a:t>difficulty</a:t>
            </a:r>
            <a:r>
              <a:rPr lang="zh-CN" altLang="en-US" sz="2400" b="1">
                <a:solidFill>
                  <a:schemeClr val="tx1"/>
                </a:solidFill>
                <a:latin typeface="MV Boli" panose="02000500030200090000" charset="0"/>
                <a:ea typeface="蝉羽等我入你梦" panose="02010600010101010101" charset="-122"/>
                <a:cs typeface="MV Boli" panose="02000500030200090000" charset="0"/>
              </a:rPr>
              <a:t>表示抽象意义上的困难时，是不可数名词。</a:t>
            </a:r>
          </a:p>
          <a:p>
            <a:pPr algn="l"/>
            <a:r>
              <a:rPr lang="zh-CN" altLang="en-US" sz="2400" b="1">
                <a:solidFill>
                  <a:schemeClr val="tx1"/>
                </a:solidFill>
                <a:latin typeface="MV Boli" panose="02000500030200090000" charset="0"/>
                <a:ea typeface="蝉羽等我入你梦" panose="02010600010101010101" charset="-122"/>
                <a:cs typeface="MV Boli" panose="02000500030200090000" charset="0"/>
              </a:rPr>
              <a:t>表示做某事有困难还可用：</a:t>
            </a:r>
            <a:r>
              <a:rPr lang="en-US" altLang="zh-CN" sz="2400" b="1">
                <a:solidFill>
                  <a:schemeClr val="tx1"/>
                </a:solidFill>
                <a:latin typeface="MV Boli" panose="02000500030200090000" charset="0"/>
                <a:ea typeface="蝉羽等我入你梦" panose="02010600010101010101" charset="-122"/>
                <a:cs typeface="MV Boli" panose="02000500030200090000" charset="0"/>
              </a:rPr>
              <a:t>have trouble/problems (in) doing sth.</a:t>
            </a:r>
            <a:endParaRPr lang="zh-CN" altLang="en-US" sz="2400" b="1">
              <a:solidFill>
                <a:schemeClr val="tx1"/>
              </a:solidFill>
              <a:latin typeface="MV Boli" panose="02000500030200090000" charset="0"/>
              <a:ea typeface="蝉羽等我入你梦" panose="02010600010101010101" charset="-122"/>
              <a:cs typeface="MV Boli" panose="02000500030200090000" charset="0"/>
            </a:endParaRPr>
          </a:p>
        </p:txBody>
      </p:sp>
      <p:pic>
        <p:nvPicPr>
          <p:cNvPr id="5" name="图片 4" descr="timg"/>
          <p:cNvPicPr>
            <a:picLocks noChangeAspect="1"/>
          </p:cNvPicPr>
          <p:nvPr>
            <p:custDataLst>
              <p:tags r:id="rId3"/>
            </p:custDataLst>
          </p:nvPr>
        </p:nvPicPr>
        <p:blipFill>
          <a:blip r:embed="rId5">
            <a:clrChange>
              <a:clrFrom>
                <a:srgbClr val="FFFFFF">
                  <a:alpha val="100000"/>
                </a:srgbClr>
              </a:clrFrom>
              <a:clrTo>
                <a:srgbClr val="FFFFFF">
                  <a:alpha val="100000"/>
                  <a:alpha val="0"/>
                </a:srgbClr>
              </a:clrTo>
            </a:clrChange>
          </a:blip>
          <a:stretch>
            <a:fillRect/>
          </a:stretch>
        </p:blipFill>
        <p:spPr>
          <a:xfrm>
            <a:off x="7896860" y="3818467"/>
            <a:ext cx="4076700" cy="2794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45">
                                          <p:stCondLst>
                                            <p:cond delay="0"/>
                                          </p:stCondLst>
                                        </p:cTn>
                                        <p:tgtEl>
                                          <p:spTgt spid="2"/>
                                        </p:tgtEl>
                                      </p:cBhvr>
                                    </p:animEffect>
                                    <p:anim calcmode="lin" valueType="num">
                                      <p:cBhvr>
                                        <p:cTn id="8" dur="456"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2"/>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2"/>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2"/>
                                        </p:tgtEl>
                                        <p:attrNameLst>
                                          <p:attrName>ppt_y</p:attrName>
                                        </p:attrNameLst>
                                      </p:cBhvr>
                                      <p:tavLst>
                                        <p:tav tm="0" fmla="#ppt_y-sin(pi*$)/81">
                                          <p:val>
                                            <p:fltVal val="0"/>
                                          </p:val>
                                        </p:tav>
                                        <p:tav tm="100000">
                                          <p:val>
                                            <p:fltVal val="1"/>
                                          </p:val>
                                        </p:tav>
                                      </p:tavLst>
                                    </p:anim>
                                    <p:animScale>
                                      <p:cBhvr>
                                        <p:cTn id="13" dur="7">
                                          <p:stCondLst>
                                            <p:cond delay="162"/>
                                          </p:stCondLst>
                                        </p:cTn>
                                        <p:tgtEl>
                                          <p:spTgt spid="2"/>
                                        </p:tgtEl>
                                      </p:cBhvr>
                                      <p:to x="100000" y="60000"/>
                                    </p:animScale>
                                    <p:animScale>
                                      <p:cBhvr>
                                        <p:cTn id="14" dur="41" decel="50000">
                                          <p:stCondLst>
                                            <p:cond delay="169"/>
                                          </p:stCondLst>
                                        </p:cTn>
                                        <p:tgtEl>
                                          <p:spTgt spid="2"/>
                                        </p:tgtEl>
                                      </p:cBhvr>
                                      <p:to x="100000" y="100000"/>
                                    </p:animScale>
                                    <p:animScale>
                                      <p:cBhvr>
                                        <p:cTn id="15" dur="7">
                                          <p:stCondLst>
                                            <p:cond delay="328"/>
                                          </p:stCondLst>
                                        </p:cTn>
                                        <p:tgtEl>
                                          <p:spTgt spid="2"/>
                                        </p:tgtEl>
                                      </p:cBhvr>
                                      <p:to x="100000" y="80000"/>
                                    </p:animScale>
                                    <p:animScale>
                                      <p:cBhvr>
                                        <p:cTn id="16" dur="41" decel="50000">
                                          <p:stCondLst>
                                            <p:cond delay="335"/>
                                          </p:stCondLst>
                                        </p:cTn>
                                        <p:tgtEl>
                                          <p:spTgt spid="2"/>
                                        </p:tgtEl>
                                      </p:cBhvr>
                                      <p:to x="100000" y="100000"/>
                                    </p:animScale>
                                    <p:animScale>
                                      <p:cBhvr>
                                        <p:cTn id="17" dur="7">
                                          <p:stCondLst>
                                            <p:cond delay="410"/>
                                          </p:stCondLst>
                                        </p:cTn>
                                        <p:tgtEl>
                                          <p:spTgt spid="2"/>
                                        </p:tgtEl>
                                      </p:cBhvr>
                                      <p:to x="100000" y="90000"/>
                                    </p:animScale>
                                    <p:animScale>
                                      <p:cBhvr>
                                        <p:cTn id="18" dur="41" decel="50000">
                                          <p:stCondLst>
                                            <p:cond delay="417"/>
                                          </p:stCondLst>
                                        </p:cTn>
                                        <p:tgtEl>
                                          <p:spTgt spid="2"/>
                                        </p:tgtEl>
                                      </p:cBhvr>
                                      <p:to x="100000" y="100000"/>
                                    </p:animScale>
                                    <p:animScale>
                                      <p:cBhvr>
                                        <p:cTn id="19" dur="7">
                                          <p:stCondLst>
                                            <p:cond delay="452"/>
                                          </p:stCondLst>
                                        </p:cTn>
                                        <p:tgtEl>
                                          <p:spTgt spid="2"/>
                                        </p:tgtEl>
                                      </p:cBhvr>
                                      <p:to x="100000" y="95000"/>
                                    </p:animScale>
                                    <p:animScale>
                                      <p:cBhvr>
                                        <p:cTn id="20" dur="41" decel="50000">
                                          <p:stCondLst>
                                            <p:cond delay="458"/>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0" end="0"/>
                                            </p:txEl>
                                          </p:spTgt>
                                        </p:tgtEl>
                                        <p:attrNameLst>
                                          <p:attrName>style.visibility</p:attrName>
                                        </p:attrNameLst>
                                      </p:cBhvr>
                                      <p:to>
                                        <p:strVal val="visible"/>
                                      </p:to>
                                    </p:set>
                                    <p:anim calcmode="lin" valueType="num">
                                      <p:cBhvr additive="base">
                                        <p:cTn id="25"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
                                            <p:txEl>
                                              <p:pRg st="1" end="1"/>
                                            </p:txEl>
                                          </p:spTgt>
                                        </p:tgtEl>
                                        <p:attrNameLst>
                                          <p:attrName>style.visibility</p:attrName>
                                        </p:attrNameLst>
                                      </p:cBhvr>
                                      <p:to>
                                        <p:strVal val="visible"/>
                                      </p:to>
                                    </p:set>
                                    <p:anim calcmode="lin" valueType="num">
                                      <p:cBhvr additive="base">
                                        <p:cTn id="29"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1" end="1"/>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
                                            <p:txEl>
                                              <p:pRg st="2" end="2"/>
                                            </p:txEl>
                                          </p:spTgt>
                                        </p:tgtEl>
                                        <p:attrNameLst>
                                          <p:attrName>style.visibility</p:attrName>
                                        </p:attrNameLst>
                                      </p:cBhvr>
                                      <p:to>
                                        <p:strVal val="visible"/>
                                      </p:to>
                                    </p:set>
                                    <p:anim calcmode="lin" valueType="num">
                                      <p:cBhvr additive="base">
                                        <p:cTn id="3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
                                            <p:txEl>
                                              <p:pRg st="2" end="2"/>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
                                            <p:txEl>
                                              <p:pRg st="3" end="3"/>
                                            </p:txEl>
                                          </p:spTgt>
                                        </p:tgtEl>
                                        <p:attrNameLst>
                                          <p:attrName>style.visibility</p:attrName>
                                        </p:attrNameLst>
                                      </p:cBhvr>
                                      <p:to>
                                        <p:strVal val="visible"/>
                                      </p:to>
                                    </p:set>
                                    <p:anim calcmode="lin" valueType="num">
                                      <p:cBhvr additive="base">
                                        <p:cTn id="3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3" end="3"/>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2">
                                            <p:txEl>
                                              <p:pRg st="4" end="4"/>
                                            </p:txEl>
                                          </p:spTgt>
                                        </p:tgtEl>
                                        <p:attrNameLst>
                                          <p:attrName>style.visibility</p:attrName>
                                        </p:attrNameLst>
                                      </p:cBhvr>
                                      <p:to>
                                        <p:strVal val="visible"/>
                                      </p:to>
                                    </p:set>
                                    <p:anim calcmode="lin" valueType="num">
                                      <p:cBhvr additive="base">
                                        <p:cTn id="4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5" presetClass="entr" presetSubtype="0" fill="hold" nodeType="clickEffect">
                                  <p:stCondLst>
                                    <p:cond delay="0"/>
                                  </p:stCondLst>
                                  <p:childTnLst>
                                    <p:set>
                                      <p:cBhvr>
                                        <p:cTn id="46" dur="1" fill="hold">
                                          <p:stCondLst>
                                            <p:cond delay="0"/>
                                          </p:stCondLst>
                                        </p:cTn>
                                        <p:tgtEl>
                                          <p:spTgt spid="2">
                                            <p:txEl>
                                              <p:pRg st="5" end="5"/>
                                            </p:txEl>
                                          </p:spTgt>
                                        </p:tgtEl>
                                        <p:attrNameLst>
                                          <p:attrName>style.visibility</p:attrName>
                                        </p:attrNameLst>
                                      </p:cBhvr>
                                      <p:to>
                                        <p:strVal val="visible"/>
                                      </p:to>
                                    </p:set>
                                    <p:anim calcmode="lin" valueType="num">
                                      <p:cBhvr>
                                        <p:cTn id="47" dur="250" decel="50000" fill="hold">
                                          <p:stCondLst>
                                            <p:cond delay="0"/>
                                          </p:stCondLst>
                                        </p:cTn>
                                        <p:tgtEl>
                                          <p:spTgt spid="2">
                                            <p:txEl>
                                              <p:pRg st="5" end="5"/>
                                            </p:txEl>
                                          </p:spTgt>
                                        </p:tgtEl>
                                        <p:attrNameLst>
                                          <p:attrName>style.rotation</p:attrName>
                                        </p:attrNameLst>
                                      </p:cBhvr>
                                      <p:tavLst>
                                        <p:tav tm="0">
                                          <p:val>
                                            <p:fltVal val="-90"/>
                                          </p:val>
                                        </p:tav>
                                        <p:tav tm="100000">
                                          <p:val>
                                            <p:fltVal val="0"/>
                                          </p:val>
                                        </p:tav>
                                      </p:tavLst>
                                    </p:anim>
                                    <p:anim calcmode="lin" valueType="num">
                                      <p:cBhvr>
                                        <p:cTn id="48" dur="250" decel="50000" fill="hold">
                                          <p:stCondLst>
                                            <p:cond delay="0"/>
                                          </p:stCondLst>
                                        </p:cTn>
                                        <p:tgtEl>
                                          <p:spTgt spid="2">
                                            <p:txEl>
                                              <p:pRg st="5" end="5"/>
                                            </p:txEl>
                                          </p:spTgt>
                                        </p:tgtEl>
                                        <p:attrNameLst>
                                          <p:attrName>ppt_w</p:attrName>
                                        </p:attrNameLst>
                                      </p:cBhvr>
                                      <p:tavLst>
                                        <p:tav tm="0">
                                          <p:val>
                                            <p:strVal val="#ppt_w"/>
                                          </p:val>
                                        </p:tav>
                                        <p:tav tm="100000">
                                          <p:val>
                                            <p:strVal val="#ppt_w*.05"/>
                                          </p:val>
                                        </p:tav>
                                      </p:tavLst>
                                    </p:anim>
                                    <p:anim calcmode="lin" valueType="num">
                                      <p:cBhvr>
                                        <p:cTn id="49" dur="250" accel="50000" fill="hold">
                                          <p:stCondLst>
                                            <p:cond delay="250"/>
                                          </p:stCondLst>
                                        </p:cTn>
                                        <p:tgtEl>
                                          <p:spTgt spid="2">
                                            <p:txEl>
                                              <p:pRg st="5" end="5"/>
                                            </p:txEl>
                                          </p:spTgt>
                                        </p:tgtEl>
                                        <p:attrNameLst>
                                          <p:attrName>ppt_w</p:attrName>
                                        </p:attrNameLst>
                                      </p:cBhvr>
                                      <p:tavLst>
                                        <p:tav tm="0">
                                          <p:val>
                                            <p:strVal val="#ppt_w*.05"/>
                                          </p:val>
                                        </p:tav>
                                        <p:tav tm="100000">
                                          <p:val>
                                            <p:strVal val="#ppt_w"/>
                                          </p:val>
                                        </p:tav>
                                      </p:tavLst>
                                    </p:anim>
                                    <p:anim calcmode="lin" valueType="num">
                                      <p:cBhvr>
                                        <p:cTn id="50" dur="500" fill="hold"/>
                                        <p:tgtEl>
                                          <p:spTgt spid="2">
                                            <p:txEl>
                                              <p:pRg st="5" end="5"/>
                                            </p:txEl>
                                          </p:spTgt>
                                        </p:tgtEl>
                                        <p:attrNameLst>
                                          <p:attrName>ppt_h</p:attrName>
                                        </p:attrNameLst>
                                      </p:cBhvr>
                                      <p:tavLst>
                                        <p:tav tm="0">
                                          <p:val>
                                            <p:strVal val="#ppt_h"/>
                                          </p:val>
                                        </p:tav>
                                        <p:tav tm="100000">
                                          <p:val>
                                            <p:strVal val="#ppt_h"/>
                                          </p:val>
                                        </p:tav>
                                      </p:tavLst>
                                    </p:anim>
                                    <p:anim calcmode="lin" valueType="num">
                                      <p:cBhvr>
                                        <p:cTn id="51" dur="250" decel="50000" fill="hold">
                                          <p:stCondLst>
                                            <p:cond delay="0"/>
                                          </p:stCondLst>
                                        </p:cTn>
                                        <p:tgtEl>
                                          <p:spTgt spid="2">
                                            <p:txEl>
                                              <p:pRg st="5" end="5"/>
                                            </p:txEl>
                                          </p:spTgt>
                                        </p:tgtEl>
                                        <p:attrNameLst>
                                          <p:attrName>ppt_x</p:attrName>
                                        </p:attrNameLst>
                                      </p:cBhvr>
                                      <p:tavLst>
                                        <p:tav tm="0">
                                          <p:val>
                                            <p:strVal val="#ppt_x+.4"/>
                                          </p:val>
                                        </p:tav>
                                        <p:tav tm="100000">
                                          <p:val>
                                            <p:strVal val="#ppt_x"/>
                                          </p:val>
                                        </p:tav>
                                      </p:tavLst>
                                    </p:anim>
                                    <p:anim calcmode="lin" valueType="num">
                                      <p:cBhvr>
                                        <p:cTn id="52" dur="250" decel="50000" fill="hold">
                                          <p:stCondLst>
                                            <p:cond delay="0"/>
                                          </p:stCondLst>
                                        </p:cTn>
                                        <p:tgtEl>
                                          <p:spTgt spid="2">
                                            <p:txEl>
                                              <p:pRg st="5" end="5"/>
                                            </p:txEl>
                                          </p:spTgt>
                                        </p:tgtEl>
                                        <p:attrNameLst>
                                          <p:attrName>ppt_y</p:attrName>
                                        </p:attrNameLst>
                                      </p:cBhvr>
                                      <p:tavLst>
                                        <p:tav tm="0">
                                          <p:val>
                                            <p:strVal val="#ppt_y-.2"/>
                                          </p:val>
                                        </p:tav>
                                        <p:tav tm="100000">
                                          <p:val>
                                            <p:strVal val="#ppt_y+.1"/>
                                          </p:val>
                                        </p:tav>
                                      </p:tavLst>
                                    </p:anim>
                                    <p:anim calcmode="lin" valueType="num">
                                      <p:cBhvr>
                                        <p:cTn id="53" dur="250" accel="50000" fill="hold">
                                          <p:stCondLst>
                                            <p:cond delay="250"/>
                                          </p:stCondLst>
                                        </p:cTn>
                                        <p:tgtEl>
                                          <p:spTgt spid="2">
                                            <p:txEl>
                                              <p:pRg st="5" end="5"/>
                                            </p:txEl>
                                          </p:spTgt>
                                        </p:tgtEl>
                                        <p:attrNameLst>
                                          <p:attrName>ppt_y</p:attrName>
                                        </p:attrNameLst>
                                      </p:cBhvr>
                                      <p:tavLst>
                                        <p:tav tm="0">
                                          <p:val>
                                            <p:strVal val="#ppt_y+.1"/>
                                          </p:val>
                                        </p:tav>
                                        <p:tav tm="100000">
                                          <p:val>
                                            <p:strVal val="#ppt_y"/>
                                          </p:val>
                                        </p:tav>
                                      </p:tavLst>
                                    </p:anim>
                                    <p:animEffect transition="in" filter="fade">
                                      <p:cBhvr>
                                        <p:cTn id="54" dur="500" decel="50000">
                                          <p:stCondLst>
                                            <p:cond delay="0"/>
                                          </p:stCondLst>
                                        </p:cTn>
                                        <p:tgtEl>
                                          <p:spTgt spid="2">
                                            <p:txEl>
                                              <p:pRg st="5" end="5"/>
                                            </p:txEl>
                                          </p:spTgt>
                                        </p:tgtEl>
                                      </p:cBhvr>
                                    </p:animEffect>
                                  </p:childTnLst>
                                </p:cTn>
                              </p:par>
                              <p:par>
                                <p:cTn id="55" presetID="25" presetClass="entr" presetSubtype="0" fill="hold" nodeType="withEffect">
                                  <p:stCondLst>
                                    <p:cond delay="0"/>
                                  </p:stCondLst>
                                  <p:childTnLst>
                                    <p:set>
                                      <p:cBhvr>
                                        <p:cTn id="56" dur="1" fill="hold">
                                          <p:stCondLst>
                                            <p:cond delay="0"/>
                                          </p:stCondLst>
                                        </p:cTn>
                                        <p:tgtEl>
                                          <p:spTgt spid="2">
                                            <p:txEl>
                                              <p:pRg st="6" end="6"/>
                                            </p:txEl>
                                          </p:spTgt>
                                        </p:tgtEl>
                                        <p:attrNameLst>
                                          <p:attrName>style.visibility</p:attrName>
                                        </p:attrNameLst>
                                      </p:cBhvr>
                                      <p:to>
                                        <p:strVal val="visible"/>
                                      </p:to>
                                    </p:set>
                                    <p:anim calcmode="lin" valueType="num">
                                      <p:cBhvr>
                                        <p:cTn id="57" dur="250" decel="50000" fill="hold">
                                          <p:stCondLst>
                                            <p:cond delay="0"/>
                                          </p:stCondLst>
                                        </p:cTn>
                                        <p:tgtEl>
                                          <p:spTgt spid="2">
                                            <p:txEl>
                                              <p:pRg st="6" end="6"/>
                                            </p:txEl>
                                          </p:spTgt>
                                        </p:tgtEl>
                                        <p:attrNameLst>
                                          <p:attrName>style.rotation</p:attrName>
                                        </p:attrNameLst>
                                      </p:cBhvr>
                                      <p:tavLst>
                                        <p:tav tm="0">
                                          <p:val>
                                            <p:fltVal val="-90"/>
                                          </p:val>
                                        </p:tav>
                                        <p:tav tm="100000">
                                          <p:val>
                                            <p:fltVal val="0"/>
                                          </p:val>
                                        </p:tav>
                                      </p:tavLst>
                                    </p:anim>
                                    <p:anim calcmode="lin" valueType="num">
                                      <p:cBhvr>
                                        <p:cTn id="58" dur="250" decel="50000" fill="hold">
                                          <p:stCondLst>
                                            <p:cond delay="0"/>
                                          </p:stCondLst>
                                        </p:cTn>
                                        <p:tgtEl>
                                          <p:spTgt spid="2">
                                            <p:txEl>
                                              <p:pRg st="6" end="6"/>
                                            </p:txEl>
                                          </p:spTgt>
                                        </p:tgtEl>
                                        <p:attrNameLst>
                                          <p:attrName>ppt_w</p:attrName>
                                        </p:attrNameLst>
                                      </p:cBhvr>
                                      <p:tavLst>
                                        <p:tav tm="0">
                                          <p:val>
                                            <p:strVal val="#ppt_w"/>
                                          </p:val>
                                        </p:tav>
                                        <p:tav tm="100000">
                                          <p:val>
                                            <p:strVal val="#ppt_w*.05"/>
                                          </p:val>
                                        </p:tav>
                                      </p:tavLst>
                                    </p:anim>
                                    <p:anim calcmode="lin" valueType="num">
                                      <p:cBhvr>
                                        <p:cTn id="59" dur="250" accel="50000" fill="hold">
                                          <p:stCondLst>
                                            <p:cond delay="250"/>
                                          </p:stCondLst>
                                        </p:cTn>
                                        <p:tgtEl>
                                          <p:spTgt spid="2">
                                            <p:txEl>
                                              <p:pRg st="6" end="6"/>
                                            </p:txEl>
                                          </p:spTgt>
                                        </p:tgtEl>
                                        <p:attrNameLst>
                                          <p:attrName>ppt_w</p:attrName>
                                        </p:attrNameLst>
                                      </p:cBhvr>
                                      <p:tavLst>
                                        <p:tav tm="0">
                                          <p:val>
                                            <p:strVal val="#ppt_w*.05"/>
                                          </p:val>
                                        </p:tav>
                                        <p:tav tm="100000">
                                          <p:val>
                                            <p:strVal val="#ppt_w"/>
                                          </p:val>
                                        </p:tav>
                                      </p:tavLst>
                                    </p:anim>
                                    <p:anim calcmode="lin" valueType="num">
                                      <p:cBhvr>
                                        <p:cTn id="60" dur="500" fill="hold"/>
                                        <p:tgtEl>
                                          <p:spTgt spid="2">
                                            <p:txEl>
                                              <p:pRg st="6" end="6"/>
                                            </p:txEl>
                                          </p:spTgt>
                                        </p:tgtEl>
                                        <p:attrNameLst>
                                          <p:attrName>ppt_h</p:attrName>
                                        </p:attrNameLst>
                                      </p:cBhvr>
                                      <p:tavLst>
                                        <p:tav tm="0">
                                          <p:val>
                                            <p:strVal val="#ppt_h"/>
                                          </p:val>
                                        </p:tav>
                                        <p:tav tm="100000">
                                          <p:val>
                                            <p:strVal val="#ppt_h"/>
                                          </p:val>
                                        </p:tav>
                                      </p:tavLst>
                                    </p:anim>
                                    <p:anim calcmode="lin" valueType="num">
                                      <p:cBhvr>
                                        <p:cTn id="61" dur="250" decel="50000" fill="hold">
                                          <p:stCondLst>
                                            <p:cond delay="0"/>
                                          </p:stCondLst>
                                        </p:cTn>
                                        <p:tgtEl>
                                          <p:spTgt spid="2">
                                            <p:txEl>
                                              <p:pRg st="6" end="6"/>
                                            </p:txEl>
                                          </p:spTgt>
                                        </p:tgtEl>
                                        <p:attrNameLst>
                                          <p:attrName>ppt_x</p:attrName>
                                        </p:attrNameLst>
                                      </p:cBhvr>
                                      <p:tavLst>
                                        <p:tav tm="0">
                                          <p:val>
                                            <p:strVal val="#ppt_x+.4"/>
                                          </p:val>
                                        </p:tav>
                                        <p:tav tm="100000">
                                          <p:val>
                                            <p:strVal val="#ppt_x"/>
                                          </p:val>
                                        </p:tav>
                                      </p:tavLst>
                                    </p:anim>
                                    <p:anim calcmode="lin" valueType="num">
                                      <p:cBhvr>
                                        <p:cTn id="62" dur="250" decel="50000" fill="hold">
                                          <p:stCondLst>
                                            <p:cond delay="0"/>
                                          </p:stCondLst>
                                        </p:cTn>
                                        <p:tgtEl>
                                          <p:spTgt spid="2">
                                            <p:txEl>
                                              <p:pRg st="6" end="6"/>
                                            </p:txEl>
                                          </p:spTgt>
                                        </p:tgtEl>
                                        <p:attrNameLst>
                                          <p:attrName>ppt_y</p:attrName>
                                        </p:attrNameLst>
                                      </p:cBhvr>
                                      <p:tavLst>
                                        <p:tav tm="0">
                                          <p:val>
                                            <p:strVal val="#ppt_y-.2"/>
                                          </p:val>
                                        </p:tav>
                                        <p:tav tm="100000">
                                          <p:val>
                                            <p:strVal val="#ppt_y+.1"/>
                                          </p:val>
                                        </p:tav>
                                      </p:tavLst>
                                    </p:anim>
                                    <p:anim calcmode="lin" valueType="num">
                                      <p:cBhvr>
                                        <p:cTn id="63" dur="250" accel="50000" fill="hold">
                                          <p:stCondLst>
                                            <p:cond delay="250"/>
                                          </p:stCondLst>
                                        </p:cTn>
                                        <p:tgtEl>
                                          <p:spTgt spid="2">
                                            <p:txEl>
                                              <p:pRg st="6" end="6"/>
                                            </p:txEl>
                                          </p:spTgt>
                                        </p:tgtEl>
                                        <p:attrNameLst>
                                          <p:attrName>ppt_y</p:attrName>
                                        </p:attrNameLst>
                                      </p:cBhvr>
                                      <p:tavLst>
                                        <p:tav tm="0">
                                          <p:val>
                                            <p:strVal val="#ppt_y+.1"/>
                                          </p:val>
                                        </p:tav>
                                        <p:tav tm="100000">
                                          <p:val>
                                            <p:strVal val="#ppt_y"/>
                                          </p:val>
                                        </p:tav>
                                      </p:tavLst>
                                    </p:anim>
                                    <p:animEffect transition="in" filter="fade">
                                      <p:cBhvr>
                                        <p:cTn id="64" dur="500" decel="50000">
                                          <p:stCondLst>
                                            <p:cond delay="0"/>
                                          </p:stCondLst>
                                        </p:cTn>
                                        <p:tgtEl>
                                          <p:spTgt spid="2">
                                            <p:txEl>
                                              <p:pRg st="6" end="6"/>
                                            </p:txEl>
                                          </p:spTgt>
                                        </p:tgtEl>
                                      </p:cBhvr>
                                    </p:animEffect>
                                  </p:childTnLst>
                                </p:cTn>
                              </p:par>
                              <p:par>
                                <p:cTn id="65" presetID="25" presetClass="entr" presetSubtype="0" fill="hold" nodeType="withEffect">
                                  <p:stCondLst>
                                    <p:cond delay="0"/>
                                  </p:stCondLst>
                                  <p:childTnLst>
                                    <p:set>
                                      <p:cBhvr>
                                        <p:cTn id="66" dur="1" fill="hold">
                                          <p:stCondLst>
                                            <p:cond delay="0"/>
                                          </p:stCondLst>
                                        </p:cTn>
                                        <p:tgtEl>
                                          <p:spTgt spid="2">
                                            <p:txEl>
                                              <p:pRg st="7" end="7"/>
                                            </p:txEl>
                                          </p:spTgt>
                                        </p:tgtEl>
                                        <p:attrNameLst>
                                          <p:attrName>style.visibility</p:attrName>
                                        </p:attrNameLst>
                                      </p:cBhvr>
                                      <p:to>
                                        <p:strVal val="visible"/>
                                      </p:to>
                                    </p:set>
                                    <p:anim calcmode="lin" valueType="num">
                                      <p:cBhvr>
                                        <p:cTn id="67" dur="250" decel="50000" fill="hold">
                                          <p:stCondLst>
                                            <p:cond delay="0"/>
                                          </p:stCondLst>
                                        </p:cTn>
                                        <p:tgtEl>
                                          <p:spTgt spid="2">
                                            <p:txEl>
                                              <p:pRg st="7" end="7"/>
                                            </p:txEl>
                                          </p:spTgt>
                                        </p:tgtEl>
                                        <p:attrNameLst>
                                          <p:attrName>style.rotation</p:attrName>
                                        </p:attrNameLst>
                                      </p:cBhvr>
                                      <p:tavLst>
                                        <p:tav tm="0">
                                          <p:val>
                                            <p:fltVal val="-90"/>
                                          </p:val>
                                        </p:tav>
                                        <p:tav tm="100000">
                                          <p:val>
                                            <p:fltVal val="0"/>
                                          </p:val>
                                        </p:tav>
                                      </p:tavLst>
                                    </p:anim>
                                    <p:anim calcmode="lin" valueType="num">
                                      <p:cBhvr>
                                        <p:cTn id="68" dur="250" decel="50000" fill="hold">
                                          <p:stCondLst>
                                            <p:cond delay="0"/>
                                          </p:stCondLst>
                                        </p:cTn>
                                        <p:tgtEl>
                                          <p:spTgt spid="2">
                                            <p:txEl>
                                              <p:pRg st="7" end="7"/>
                                            </p:txEl>
                                          </p:spTgt>
                                        </p:tgtEl>
                                        <p:attrNameLst>
                                          <p:attrName>ppt_w</p:attrName>
                                        </p:attrNameLst>
                                      </p:cBhvr>
                                      <p:tavLst>
                                        <p:tav tm="0">
                                          <p:val>
                                            <p:strVal val="#ppt_w"/>
                                          </p:val>
                                        </p:tav>
                                        <p:tav tm="100000">
                                          <p:val>
                                            <p:strVal val="#ppt_w*.05"/>
                                          </p:val>
                                        </p:tav>
                                      </p:tavLst>
                                    </p:anim>
                                    <p:anim calcmode="lin" valueType="num">
                                      <p:cBhvr>
                                        <p:cTn id="69" dur="250" accel="50000" fill="hold">
                                          <p:stCondLst>
                                            <p:cond delay="250"/>
                                          </p:stCondLst>
                                        </p:cTn>
                                        <p:tgtEl>
                                          <p:spTgt spid="2">
                                            <p:txEl>
                                              <p:pRg st="7" end="7"/>
                                            </p:txEl>
                                          </p:spTgt>
                                        </p:tgtEl>
                                        <p:attrNameLst>
                                          <p:attrName>ppt_w</p:attrName>
                                        </p:attrNameLst>
                                      </p:cBhvr>
                                      <p:tavLst>
                                        <p:tav tm="0">
                                          <p:val>
                                            <p:strVal val="#ppt_w*.05"/>
                                          </p:val>
                                        </p:tav>
                                        <p:tav tm="100000">
                                          <p:val>
                                            <p:strVal val="#ppt_w"/>
                                          </p:val>
                                        </p:tav>
                                      </p:tavLst>
                                    </p:anim>
                                    <p:anim calcmode="lin" valueType="num">
                                      <p:cBhvr>
                                        <p:cTn id="70" dur="500" fill="hold"/>
                                        <p:tgtEl>
                                          <p:spTgt spid="2">
                                            <p:txEl>
                                              <p:pRg st="7" end="7"/>
                                            </p:txEl>
                                          </p:spTgt>
                                        </p:tgtEl>
                                        <p:attrNameLst>
                                          <p:attrName>ppt_h</p:attrName>
                                        </p:attrNameLst>
                                      </p:cBhvr>
                                      <p:tavLst>
                                        <p:tav tm="0">
                                          <p:val>
                                            <p:strVal val="#ppt_h"/>
                                          </p:val>
                                        </p:tav>
                                        <p:tav tm="100000">
                                          <p:val>
                                            <p:strVal val="#ppt_h"/>
                                          </p:val>
                                        </p:tav>
                                      </p:tavLst>
                                    </p:anim>
                                    <p:anim calcmode="lin" valueType="num">
                                      <p:cBhvr>
                                        <p:cTn id="71" dur="250" decel="50000" fill="hold">
                                          <p:stCondLst>
                                            <p:cond delay="0"/>
                                          </p:stCondLst>
                                        </p:cTn>
                                        <p:tgtEl>
                                          <p:spTgt spid="2">
                                            <p:txEl>
                                              <p:pRg st="7" end="7"/>
                                            </p:txEl>
                                          </p:spTgt>
                                        </p:tgtEl>
                                        <p:attrNameLst>
                                          <p:attrName>ppt_x</p:attrName>
                                        </p:attrNameLst>
                                      </p:cBhvr>
                                      <p:tavLst>
                                        <p:tav tm="0">
                                          <p:val>
                                            <p:strVal val="#ppt_x+.4"/>
                                          </p:val>
                                        </p:tav>
                                        <p:tav tm="100000">
                                          <p:val>
                                            <p:strVal val="#ppt_x"/>
                                          </p:val>
                                        </p:tav>
                                      </p:tavLst>
                                    </p:anim>
                                    <p:anim calcmode="lin" valueType="num">
                                      <p:cBhvr>
                                        <p:cTn id="72" dur="250" decel="50000" fill="hold">
                                          <p:stCondLst>
                                            <p:cond delay="0"/>
                                          </p:stCondLst>
                                        </p:cTn>
                                        <p:tgtEl>
                                          <p:spTgt spid="2">
                                            <p:txEl>
                                              <p:pRg st="7" end="7"/>
                                            </p:txEl>
                                          </p:spTgt>
                                        </p:tgtEl>
                                        <p:attrNameLst>
                                          <p:attrName>ppt_y</p:attrName>
                                        </p:attrNameLst>
                                      </p:cBhvr>
                                      <p:tavLst>
                                        <p:tav tm="0">
                                          <p:val>
                                            <p:strVal val="#ppt_y-.2"/>
                                          </p:val>
                                        </p:tav>
                                        <p:tav tm="100000">
                                          <p:val>
                                            <p:strVal val="#ppt_y+.1"/>
                                          </p:val>
                                        </p:tav>
                                      </p:tavLst>
                                    </p:anim>
                                    <p:anim calcmode="lin" valueType="num">
                                      <p:cBhvr>
                                        <p:cTn id="73" dur="250" accel="50000" fill="hold">
                                          <p:stCondLst>
                                            <p:cond delay="250"/>
                                          </p:stCondLst>
                                        </p:cTn>
                                        <p:tgtEl>
                                          <p:spTgt spid="2">
                                            <p:txEl>
                                              <p:pRg st="7" end="7"/>
                                            </p:txEl>
                                          </p:spTgt>
                                        </p:tgtEl>
                                        <p:attrNameLst>
                                          <p:attrName>ppt_y</p:attrName>
                                        </p:attrNameLst>
                                      </p:cBhvr>
                                      <p:tavLst>
                                        <p:tav tm="0">
                                          <p:val>
                                            <p:strVal val="#ppt_y+.1"/>
                                          </p:val>
                                        </p:tav>
                                        <p:tav tm="100000">
                                          <p:val>
                                            <p:strVal val="#ppt_y"/>
                                          </p:val>
                                        </p:tav>
                                      </p:tavLst>
                                    </p:anim>
                                    <p:animEffect transition="in" filter="fade">
                                      <p:cBhvr>
                                        <p:cTn id="74" dur="500" decel="50000">
                                          <p:stCondLst>
                                            <p:cond delay="0"/>
                                          </p:stCondLst>
                                        </p:cTn>
                                        <p:tgtEl>
                                          <p:spTgt spid="2">
                                            <p:txEl>
                                              <p:pRg st="7" end="7"/>
                                            </p:txEl>
                                          </p:spTgt>
                                        </p:tgtEl>
                                      </p:cBhvr>
                                    </p:animEffect>
                                  </p:childTnLst>
                                </p:cTn>
                              </p:par>
                              <p:par>
                                <p:cTn id="75" presetID="25" presetClass="entr" presetSubtype="0" fill="hold" nodeType="withEffect">
                                  <p:stCondLst>
                                    <p:cond delay="0"/>
                                  </p:stCondLst>
                                  <p:childTnLst>
                                    <p:set>
                                      <p:cBhvr>
                                        <p:cTn id="76" dur="1" fill="hold">
                                          <p:stCondLst>
                                            <p:cond delay="0"/>
                                          </p:stCondLst>
                                        </p:cTn>
                                        <p:tgtEl>
                                          <p:spTgt spid="2">
                                            <p:txEl>
                                              <p:pRg st="8" end="8"/>
                                            </p:txEl>
                                          </p:spTgt>
                                        </p:tgtEl>
                                        <p:attrNameLst>
                                          <p:attrName>style.visibility</p:attrName>
                                        </p:attrNameLst>
                                      </p:cBhvr>
                                      <p:to>
                                        <p:strVal val="visible"/>
                                      </p:to>
                                    </p:set>
                                    <p:anim calcmode="lin" valueType="num">
                                      <p:cBhvr>
                                        <p:cTn id="77" dur="250" decel="50000" fill="hold">
                                          <p:stCondLst>
                                            <p:cond delay="0"/>
                                          </p:stCondLst>
                                        </p:cTn>
                                        <p:tgtEl>
                                          <p:spTgt spid="2">
                                            <p:txEl>
                                              <p:pRg st="8" end="8"/>
                                            </p:txEl>
                                          </p:spTgt>
                                        </p:tgtEl>
                                        <p:attrNameLst>
                                          <p:attrName>style.rotation</p:attrName>
                                        </p:attrNameLst>
                                      </p:cBhvr>
                                      <p:tavLst>
                                        <p:tav tm="0">
                                          <p:val>
                                            <p:fltVal val="-90"/>
                                          </p:val>
                                        </p:tav>
                                        <p:tav tm="100000">
                                          <p:val>
                                            <p:fltVal val="0"/>
                                          </p:val>
                                        </p:tav>
                                      </p:tavLst>
                                    </p:anim>
                                    <p:anim calcmode="lin" valueType="num">
                                      <p:cBhvr>
                                        <p:cTn id="78" dur="250" decel="50000" fill="hold">
                                          <p:stCondLst>
                                            <p:cond delay="0"/>
                                          </p:stCondLst>
                                        </p:cTn>
                                        <p:tgtEl>
                                          <p:spTgt spid="2">
                                            <p:txEl>
                                              <p:pRg st="8" end="8"/>
                                            </p:txEl>
                                          </p:spTgt>
                                        </p:tgtEl>
                                        <p:attrNameLst>
                                          <p:attrName>ppt_w</p:attrName>
                                        </p:attrNameLst>
                                      </p:cBhvr>
                                      <p:tavLst>
                                        <p:tav tm="0">
                                          <p:val>
                                            <p:strVal val="#ppt_w"/>
                                          </p:val>
                                        </p:tav>
                                        <p:tav tm="100000">
                                          <p:val>
                                            <p:strVal val="#ppt_w*.05"/>
                                          </p:val>
                                        </p:tav>
                                      </p:tavLst>
                                    </p:anim>
                                    <p:anim calcmode="lin" valueType="num">
                                      <p:cBhvr>
                                        <p:cTn id="79" dur="250" accel="50000" fill="hold">
                                          <p:stCondLst>
                                            <p:cond delay="250"/>
                                          </p:stCondLst>
                                        </p:cTn>
                                        <p:tgtEl>
                                          <p:spTgt spid="2">
                                            <p:txEl>
                                              <p:pRg st="8" end="8"/>
                                            </p:txEl>
                                          </p:spTgt>
                                        </p:tgtEl>
                                        <p:attrNameLst>
                                          <p:attrName>ppt_w</p:attrName>
                                        </p:attrNameLst>
                                      </p:cBhvr>
                                      <p:tavLst>
                                        <p:tav tm="0">
                                          <p:val>
                                            <p:strVal val="#ppt_w*.05"/>
                                          </p:val>
                                        </p:tav>
                                        <p:tav tm="100000">
                                          <p:val>
                                            <p:strVal val="#ppt_w"/>
                                          </p:val>
                                        </p:tav>
                                      </p:tavLst>
                                    </p:anim>
                                    <p:anim calcmode="lin" valueType="num">
                                      <p:cBhvr>
                                        <p:cTn id="80" dur="500" fill="hold"/>
                                        <p:tgtEl>
                                          <p:spTgt spid="2">
                                            <p:txEl>
                                              <p:pRg st="8" end="8"/>
                                            </p:txEl>
                                          </p:spTgt>
                                        </p:tgtEl>
                                        <p:attrNameLst>
                                          <p:attrName>ppt_h</p:attrName>
                                        </p:attrNameLst>
                                      </p:cBhvr>
                                      <p:tavLst>
                                        <p:tav tm="0">
                                          <p:val>
                                            <p:strVal val="#ppt_h"/>
                                          </p:val>
                                        </p:tav>
                                        <p:tav tm="100000">
                                          <p:val>
                                            <p:strVal val="#ppt_h"/>
                                          </p:val>
                                        </p:tav>
                                      </p:tavLst>
                                    </p:anim>
                                    <p:anim calcmode="lin" valueType="num">
                                      <p:cBhvr>
                                        <p:cTn id="81" dur="250" decel="50000" fill="hold">
                                          <p:stCondLst>
                                            <p:cond delay="0"/>
                                          </p:stCondLst>
                                        </p:cTn>
                                        <p:tgtEl>
                                          <p:spTgt spid="2">
                                            <p:txEl>
                                              <p:pRg st="8" end="8"/>
                                            </p:txEl>
                                          </p:spTgt>
                                        </p:tgtEl>
                                        <p:attrNameLst>
                                          <p:attrName>ppt_x</p:attrName>
                                        </p:attrNameLst>
                                      </p:cBhvr>
                                      <p:tavLst>
                                        <p:tav tm="0">
                                          <p:val>
                                            <p:strVal val="#ppt_x+.4"/>
                                          </p:val>
                                        </p:tav>
                                        <p:tav tm="100000">
                                          <p:val>
                                            <p:strVal val="#ppt_x"/>
                                          </p:val>
                                        </p:tav>
                                      </p:tavLst>
                                    </p:anim>
                                    <p:anim calcmode="lin" valueType="num">
                                      <p:cBhvr>
                                        <p:cTn id="82" dur="250" decel="50000" fill="hold">
                                          <p:stCondLst>
                                            <p:cond delay="0"/>
                                          </p:stCondLst>
                                        </p:cTn>
                                        <p:tgtEl>
                                          <p:spTgt spid="2">
                                            <p:txEl>
                                              <p:pRg st="8" end="8"/>
                                            </p:txEl>
                                          </p:spTgt>
                                        </p:tgtEl>
                                        <p:attrNameLst>
                                          <p:attrName>ppt_y</p:attrName>
                                        </p:attrNameLst>
                                      </p:cBhvr>
                                      <p:tavLst>
                                        <p:tav tm="0">
                                          <p:val>
                                            <p:strVal val="#ppt_y-.2"/>
                                          </p:val>
                                        </p:tav>
                                        <p:tav tm="100000">
                                          <p:val>
                                            <p:strVal val="#ppt_y+.1"/>
                                          </p:val>
                                        </p:tav>
                                      </p:tavLst>
                                    </p:anim>
                                    <p:anim calcmode="lin" valueType="num">
                                      <p:cBhvr>
                                        <p:cTn id="83" dur="250" accel="50000" fill="hold">
                                          <p:stCondLst>
                                            <p:cond delay="250"/>
                                          </p:stCondLst>
                                        </p:cTn>
                                        <p:tgtEl>
                                          <p:spTgt spid="2">
                                            <p:txEl>
                                              <p:pRg st="8" end="8"/>
                                            </p:txEl>
                                          </p:spTgt>
                                        </p:tgtEl>
                                        <p:attrNameLst>
                                          <p:attrName>ppt_y</p:attrName>
                                        </p:attrNameLst>
                                      </p:cBhvr>
                                      <p:tavLst>
                                        <p:tav tm="0">
                                          <p:val>
                                            <p:strVal val="#ppt_y+.1"/>
                                          </p:val>
                                        </p:tav>
                                        <p:tav tm="100000">
                                          <p:val>
                                            <p:strVal val="#ppt_y"/>
                                          </p:val>
                                        </p:tav>
                                      </p:tavLst>
                                    </p:anim>
                                    <p:animEffect transition="in" filter="fade">
                                      <p:cBhvr>
                                        <p:cTn id="84" dur="500" decel="50000">
                                          <p:stCondLst>
                                            <p:cond delay="0"/>
                                          </p:stCondLst>
                                        </p:cTn>
                                        <p:tgtEl>
                                          <p:spTgt spid="2">
                                            <p:txEl>
                                              <p:pRg st="8" end="8"/>
                                            </p:txEl>
                                          </p:spTgt>
                                        </p:tgtEl>
                                      </p:cBhvr>
                                    </p:animEffect>
                                  </p:childTnLst>
                                </p:cTn>
                              </p:par>
                              <p:par>
                                <p:cTn id="85" presetID="25" presetClass="entr" presetSubtype="0" fill="hold" nodeType="withEffect">
                                  <p:stCondLst>
                                    <p:cond delay="0"/>
                                  </p:stCondLst>
                                  <p:childTnLst>
                                    <p:set>
                                      <p:cBhvr>
                                        <p:cTn id="86" dur="1" fill="hold">
                                          <p:stCondLst>
                                            <p:cond delay="0"/>
                                          </p:stCondLst>
                                        </p:cTn>
                                        <p:tgtEl>
                                          <p:spTgt spid="2">
                                            <p:txEl>
                                              <p:pRg st="9" end="9"/>
                                            </p:txEl>
                                          </p:spTgt>
                                        </p:tgtEl>
                                        <p:attrNameLst>
                                          <p:attrName>style.visibility</p:attrName>
                                        </p:attrNameLst>
                                      </p:cBhvr>
                                      <p:to>
                                        <p:strVal val="visible"/>
                                      </p:to>
                                    </p:set>
                                    <p:anim calcmode="lin" valueType="num">
                                      <p:cBhvr>
                                        <p:cTn id="87" dur="250" decel="50000" fill="hold">
                                          <p:stCondLst>
                                            <p:cond delay="0"/>
                                          </p:stCondLst>
                                        </p:cTn>
                                        <p:tgtEl>
                                          <p:spTgt spid="2">
                                            <p:txEl>
                                              <p:pRg st="9" end="9"/>
                                            </p:txEl>
                                          </p:spTgt>
                                        </p:tgtEl>
                                        <p:attrNameLst>
                                          <p:attrName>style.rotation</p:attrName>
                                        </p:attrNameLst>
                                      </p:cBhvr>
                                      <p:tavLst>
                                        <p:tav tm="0">
                                          <p:val>
                                            <p:fltVal val="-90"/>
                                          </p:val>
                                        </p:tav>
                                        <p:tav tm="100000">
                                          <p:val>
                                            <p:fltVal val="0"/>
                                          </p:val>
                                        </p:tav>
                                      </p:tavLst>
                                    </p:anim>
                                    <p:anim calcmode="lin" valueType="num">
                                      <p:cBhvr>
                                        <p:cTn id="88" dur="250" decel="50000" fill="hold">
                                          <p:stCondLst>
                                            <p:cond delay="0"/>
                                          </p:stCondLst>
                                        </p:cTn>
                                        <p:tgtEl>
                                          <p:spTgt spid="2">
                                            <p:txEl>
                                              <p:pRg st="9" end="9"/>
                                            </p:txEl>
                                          </p:spTgt>
                                        </p:tgtEl>
                                        <p:attrNameLst>
                                          <p:attrName>ppt_w</p:attrName>
                                        </p:attrNameLst>
                                      </p:cBhvr>
                                      <p:tavLst>
                                        <p:tav tm="0">
                                          <p:val>
                                            <p:strVal val="#ppt_w"/>
                                          </p:val>
                                        </p:tav>
                                        <p:tav tm="100000">
                                          <p:val>
                                            <p:strVal val="#ppt_w*.05"/>
                                          </p:val>
                                        </p:tav>
                                      </p:tavLst>
                                    </p:anim>
                                    <p:anim calcmode="lin" valueType="num">
                                      <p:cBhvr>
                                        <p:cTn id="89" dur="250" accel="50000" fill="hold">
                                          <p:stCondLst>
                                            <p:cond delay="250"/>
                                          </p:stCondLst>
                                        </p:cTn>
                                        <p:tgtEl>
                                          <p:spTgt spid="2">
                                            <p:txEl>
                                              <p:pRg st="9" end="9"/>
                                            </p:txEl>
                                          </p:spTgt>
                                        </p:tgtEl>
                                        <p:attrNameLst>
                                          <p:attrName>ppt_w</p:attrName>
                                        </p:attrNameLst>
                                      </p:cBhvr>
                                      <p:tavLst>
                                        <p:tav tm="0">
                                          <p:val>
                                            <p:strVal val="#ppt_w*.05"/>
                                          </p:val>
                                        </p:tav>
                                        <p:tav tm="100000">
                                          <p:val>
                                            <p:strVal val="#ppt_w"/>
                                          </p:val>
                                        </p:tav>
                                      </p:tavLst>
                                    </p:anim>
                                    <p:anim calcmode="lin" valueType="num">
                                      <p:cBhvr>
                                        <p:cTn id="90" dur="500" fill="hold"/>
                                        <p:tgtEl>
                                          <p:spTgt spid="2">
                                            <p:txEl>
                                              <p:pRg st="9" end="9"/>
                                            </p:txEl>
                                          </p:spTgt>
                                        </p:tgtEl>
                                        <p:attrNameLst>
                                          <p:attrName>ppt_h</p:attrName>
                                        </p:attrNameLst>
                                      </p:cBhvr>
                                      <p:tavLst>
                                        <p:tav tm="0">
                                          <p:val>
                                            <p:strVal val="#ppt_h"/>
                                          </p:val>
                                        </p:tav>
                                        <p:tav tm="100000">
                                          <p:val>
                                            <p:strVal val="#ppt_h"/>
                                          </p:val>
                                        </p:tav>
                                      </p:tavLst>
                                    </p:anim>
                                    <p:anim calcmode="lin" valueType="num">
                                      <p:cBhvr>
                                        <p:cTn id="91" dur="250" decel="50000" fill="hold">
                                          <p:stCondLst>
                                            <p:cond delay="0"/>
                                          </p:stCondLst>
                                        </p:cTn>
                                        <p:tgtEl>
                                          <p:spTgt spid="2">
                                            <p:txEl>
                                              <p:pRg st="9" end="9"/>
                                            </p:txEl>
                                          </p:spTgt>
                                        </p:tgtEl>
                                        <p:attrNameLst>
                                          <p:attrName>ppt_x</p:attrName>
                                        </p:attrNameLst>
                                      </p:cBhvr>
                                      <p:tavLst>
                                        <p:tav tm="0">
                                          <p:val>
                                            <p:strVal val="#ppt_x+.4"/>
                                          </p:val>
                                        </p:tav>
                                        <p:tav tm="100000">
                                          <p:val>
                                            <p:strVal val="#ppt_x"/>
                                          </p:val>
                                        </p:tav>
                                      </p:tavLst>
                                    </p:anim>
                                    <p:anim calcmode="lin" valueType="num">
                                      <p:cBhvr>
                                        <p:cTn id="92" dur="250" decel="50000" fill="hold">
                                          <p:stCondLst>
                                            <p:cond delay="0"/>
                                          </p:stCondLst>
                                        </p:cTn>
                                        <p:tgtEl>
                                          <p:spTgt spid="2">
                                            <p:txEl>
                                              <p:pRg st="9" end="9"/>
                                            </p:txEl>
                                          </p:spTgt>
                                        </p:tgtEl>
                                        <p:attrNameLst>
                                          <p:attrName>ppt_y</p:attrName>
                                        </p:attrNameLst>
                                      </p:cBhvr>
                                      <p:tavLst>
                                        <p:tav tm="0">
                                          <p:val>
                                            <p:strVal val="#ppt_y-.2"/>
                                          </p:val>
                                        </p:tav>
                                        <p:tav tm="100000">
                                          <p:val>
                                            <p:strVal val="#ppt_y+.1"/>
                                          </p:val>
                                        </p:tav>
                                      </p:tavLst>
                                    </p:anim>
                                    <p:anim calcmode="lin" valueType="num">
                                      <p:cBhvr>
                                        <p:cTn id="93" dur="250" accel="50000" fill="hold">
                                          <p:stCondLst>
                                            <p:cond delay="250"/>
                                          </p:stCondLst>
                                        </p:cTn>
                                        <p:tgtEl>
                                          <p:spTgt spid="2">
                                            <p:txEl>
                                              <p:pRg st="9" end="9"/>
                                            </p:txEl>
                                          </p:spTgt>
                                        </p:tgtEl>
                                        <p:attrNameLst>
                                          <p:attrName>ppt_y</p:attrName>
                                        </p:attrNameLst>
                                      </p:cBhvr>
                                      <p:tavLst>
                                        <p:tav tm="0">
                                          <p:val>
                                            <p:strVal val="#ppt_y+.1"/>
                                          </p:val>
                                        </p:tav>
                                        <p:tav tm="100000">
                                          <p:val>
                                            <p:strVal val="#ppt_y"/>
                                          </p:val>
                                        </p:tav>
                                      </p:tavLst>
                                    </p:anim>
                                    <p:animEffect transition="in" filter="fade">
                                      <p:cBhvr>
                                        <p:cTn id="94" dur="500" decel="50000">
                                          <p:stCondLst>
                                            <p:cond delay="0"/>
                                          </p:stCondLst>
                                        </p:cTn>
                                        <p:tgtEl>
                                          <p:spTgt spid="2">
                                            <p:txEl>
                                              <p:pRg st="9" end="9"/>
                                            </p:txEl>
                                          </p:spTgt>
                                        </p:tgtEl>
                                      </p:cBhvr>
                                    </p:animEffect>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3"/>
                                        </p:tgtEl>
                                        <p:attrNameLst>
                                          <p:attrName>style.visibility</p:attrName>
                                        </p:attrNameLst>
                                      </p:cBhvr>
                                      <p:to>
                                        <p:strVal val="visible"/>
                                      </p:to>
                                    </p:set>
                                    <p:anim calcmode="lin" valueType="num">
                                      <p:cBhvr additive="base">
                                        <p:cTn id="99" dur="500" fill="hold"/>
                                        <p:tgtEl>
                                          <p:spTgt spid="3"/>
                                        </p:tgtEl>
                                        <p:attrNameLst>
                                          <p:attrName>ppt_x</p:attrName>
                                        </p:attrNameLst>
                                      </p:cBhvr>
                                      <p:tavLst>
                                        <p:tav tm="0">
                                          <p:val>
                                            <p:strVal val="#ppt_x"/>
                                          </p:val>
                                        </p:tav>
                                        <p:tav tm="100000">
                                          <p:val>
                                            <p:strVal val="#ppt_x"/>
                                          </p:val>
                                        </p:tav>
                                      </p:tavLst>
                                    </p:anim>
                                    <p:anim calcmode="lin" valueType="num">
                                      <p:cBhvr additive="base">
                                        <p:cTn id="10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6" presetClass="entr" presetSubtype="0" fill="hold" nodeType="clickEffect">
                                  <p:stCondLst>
                                    <p:cond delay="0"/>
                                  </p:stCondLst>
                                  <p:childTnLst>
                                    <p:set>
                                      <p:cBhvr>
                                        <p:cTn id="104" dur="1" fill="hold">
                                          <p:stCondLst>
                                            <p:cond delay="0"/>
                                          </p:stCondLst>
                                        </p:cTn>
                                        <p:tgtEl>
                                          <p:spTgt spid="2">
                                            <p:txEl>
                                              <p:pRg st="10" end="10"/>
                                            </p:txEl>
                                          </p:spTgt>
                                        </p:tgtEl>
                                        <p:attrNameLst>
                                          <p:attrName>style.visibility</p:attrName>
                                        </p:attrNameLst>
                                      </p:cBhvr>
                                      <p:to>
                                        <p:strVal val="visible"/>
                                      </p:to>
                                    </p:set>
                                    <p:animEffect transition="in" filter="wipe(down)">
                                      <p:cBhvr>
                                        <p:cTn id="105" dur="145">
                                          <p:stCondLst>
                                            <p:cond delay="0"/>
                                          </p:stCondLst>
                                        </p:cTn>
                                        <p:tgtEl>
                                          <p:spTgt spid="2">
                                            <p:txEl>
                                              <p:pRg st="10" end="10"/>
                                            </p:txEl>
                                          </p:spTgt>
                                        </p:tgtEl>
                                      </p:cBhvr>
                                    </p:animEffect>
                                    <p:anim calcmode="lin" valueType="num">
                                      <p:cBhvr>
                                        <p:cTn id="106" dur="456" tmFilter="0,0; 0.14,0.36; 0.43,0.73; 0.71,0.91; 1.0,1.0">
                                          <p:stCondLst>
                                            <p:cond delay="0"/>
                                          </p:stCondLst>
                                        </p:cTn>
                                        <p:tgtEl>
                                          <p:spTgt spid="2">
                                            <p:txEl>
                                              <p:pRg st="10" end="10"/>
                                            </p:txEl>
                                          </p:spTgt>
                                        </p:tgtEl>
                                        <p:attrNameLst>
                                          <p:attrName>ppt_x</p:attrName>
                                        </p:attrNameLst>
                                      </p:cBhvr>
                                      <p:tavLst>
                                        <p:tav tm="0">
                                          <p:val>
                                            <p:strVal val="#ppt_x-0.25"/>
                                          </p:val>
                                        </p:tav>
                                        <p:tav tm="100000">
                                          <p:val>
                                            <p:strVal val="#ppt_x"/>
                                          </p:val>
                                        </p:tav>
                                      </p:tavLst>
                                    </p:anim>
                                    <p:anim calcmode="lin" valueType="num">
                                      <p:cBhvr>
                                        <p:cTn id="107" dur="166" tmFilter="0.0,0.0; 0.25,0.07; 0.50,0.2; 0.75,0.467; 1.0,1.0">
                                          <p:stCondLst>
                                            <p:cond delay="0"/>
                                          </p:stCondLst>
                                        </p:cTn>
                                        <p:tgtEl>
                                          <p:spTgt spid="2">
                                            <p:txEl>
                                              <p:pRg st="10" end="10"/>
                                            </p:txEl>
                                          </p:spTgt>
                                        </p:tgtEl>
                                        <p:attrNameLst>
                                          <p:attrName>ppt_y</p:attrName>
                                        </p:attrNameLst>
                                      </p:cBhvr>
                                      <p:tavLst>
                                        <p:tav tm="0" fmla="#ppt_y-sin(pi*$)/3">
                                          <p:val>
                                            <p:fltVal val="0.5"/>
                                          </p:val>
                                        </p:tav>
                                        <p:tav tm="100000">
                                          <p:val>
                                            <p:fltVal val="1"/>
                                          </p:val>
                                        </p:tav>
                                      </p:tavLst>
                                    </p:anim>
                                    <p:anim calcmode="lin" valueType="num">
                                      <p:cBhvr>
                                        <p:cTn id="108" dur="166" tmFilter="0, 0; 0.125,0.2665; 0.25,0.4; 0.375,0.465; 0.5,0.5;  0.625,0.535; 0.75,0.6; 0.875,0.7335; 1,1">
                                          <p:stCondLst>
                                            <p:cond delay="166"/>
                                          </p:stCondLst>
                                        </p:cTn>
                                        <p:tgtEl>
                                          <p:spTgt spid="2">
                                            <p:txEl>
                                              <p:pRg st="10" end="10"/>
                                            </p:txEl>
                                          </p:spTgt>
                                        </p:tgtEl>
                                        <p:attrNameLst>
                                          <p:attrName>ppt_y</p:attrName>
                                        </p:attrNameLst>
                                      </p:cBhvr>
                                      <p:tavLst>
                                        <p:tav tm="0" fmla="#ppt_y-sin(pi*$)/9">
                                          <p:val>
                                            <p:fltVal val="0"/>
                                          </p:val>
                                        </p:tav>
                                        <p:tav tm="100000">
                                          <p:val>
                                            <p:fltVal val="1"/>
                                          </p:val>
                                        </p:tav>
                                      </p:tavLst>
                                    </p:anim>
                                    <p:anim calcmode="lin" valueType="num">
                                      <p:cBhvr>
                                        <p:cTn id="109" dur="83" tmFilter="0, 0; 0.125,0.2665; 0.25,0.4; 0.375,0.465; 0.5,0.5;  0.625,0.535; 0.75,0.6; 0.875,0.7335; 1,1">
                                          <p:stCondLst>
                                            <p:cond delay="331"/>
                                          </p:stCondLst>
                                        </p:cTn>
                                        <p:tgtEl>
                                          <p:spTgt spid="2">
                                            <p:txEl>
                                              <p:pRg st="10" end="10"/>
                                            </p:txEl>
                                          </p:spTgt>
                                        </p:tgtEl>
                                        <p:attrNameLst>
                                          <p:attrName>ppt_y</p:attrName>
                                        </p:attrNameLst>
                                      </p:cBhvr>
                                      <p:tavLst>
                                        <p:tav tm="0" fmla="#ppt_y-sin(pi*$)/27">
                                          <p:val>
                                            <p:fltVal val="0"/>
                                          </p:val>
                                        </p:tav>
                                        <p:tav tm="100000">
                                          <p:val>
                                            <p:fltVal val="1"/>
                                          </p:val>
                                        </p:tav>
                                      </p:tavLst>
                                    </p:anim>
                                    <p:anim calcmode="lin" valueType="num">
                                      <p:cBhvr>
                                        <p:cTn id="110" dur="41" tmFilter="0, 0; 0.125,0.2665; 0.25,0.4; 0.375,0.465; 0.5,0.5;  0.625,0.535; 0.75,0.6; 0.875,0.7335; 1,1">
                                          <p:stCondLst>
                                            <p:cond delay="414"/>
                                          </p:stCondLst>
                                        </p:cTn>
                                        <p:tgtEl>
                                          <p:spTgt spid="2">
                                            <p:txEl>
                                              <p:pRg st="10" end="10"/>
                                            </p:txEl>
                                          </p:spTgt>
                                        </p:tgtEl>
                                        <p:attrNameLst>
                                          <p:attrName>ppt_y</p:attrName>
                                        </p:attrNameLst>
                                      </p:cBhvr>
                                      <p:tavLst>
                                        <p:tav tm="0" fmla="#ppt_y-sin(pi*$)/81">
                                          <p:val>
                                            <p:fltVal val="0"/>
                                          </p:val>
                                        </p:tav>
                                        <p:tav tm="100000">
                                          <p:val>
                                            <p:fltVal val="1"/>
                                          </p:val>
                                        </p:tav>
                                      </p:tavLst>
                                    </p:anim>
                                    <p:animScale>
                                      <p:cBhvr>
                                        <p:cTn id="111" dur="7">
                                          <p:stCondLst>
                                            <p:cond delay="162"/>
                                          </p:stCondLst>
                                        </p:cTn>
                                        <p:tgtEl>
                                          <p:spTgt spid="2">
                                            <p:txEl>
                                              <p:pRg st="10" end="10"/>
                                            </p:txEl>
                                          </p:spTgt>
                                        </p:tgtEl>
                                      </p:cBhvr>
                                      <p:to x="100000" y="60000"/>
                                    </p:animScale>
                                    <p:animScale>
                                      <p:cBhvr>
                                        <p:cTn id="112" dur="41" decel="50000">
                                          <p:stCondLst>
                                            <p:cond delay="169"/>
                                          </p:stCondLst>
                                        </p:cTn>
                                        <p:tgtEl>
                                          <p:spTgt spid="2">
                                            <p:txEl>
                                              <p:pRg st="10" end="10"/>
                                            </p:txEl>
                                          </p:spTgt>
                                        </p:tgtEl>
                                      </p:cBhvr>
                                      <p:to x="100000" y="100000"/>
                                    </p:animScale>
                                    <p:animScale>
                                      <p:cBhvr>
                                        <p:cTn id="113" dur="7">
                                          <p:stCondLst>
                                            <p:cond delay="328"/>
                                          </p:stCondLst>
                                        </p:cTn>
                                        <p:tgtEl>
                                          <p:spTgt spid="2">
                                            <p:txEl>
                                              <p:pRg st="10" end="10"/>
                                            </p:txEl>
                                          </p:spTgt>
                                        </p:tgtEl>
                                      </p:cBhvr>
                                      <p:to x="100000" y="80000"/>
                                    </p:animScale>
                                    <p:animScale>
                                      <p:cBhvr>
                                        <p:cTn id="114" dur="41" decel="50000">
                                          <p:stCondLst>
                                            <p:cond delay="335"/>
                                          </p:stCondLst>
                                        </p:cTn>
                                        <p:tgtEl>
                                          <p:spTgt spid="2">
                                            <p:txEl>
                                              <p:pRg st="10" end="10"/>
                                            </p:txEl>
                                          </p:spTgt>
                                        </p:tgtEl>
                                      </p:cBhvr>
                                      <p:to x="100000" y="100000"/>
                                    </p:animScale>
                                    <p:animScale>
                                      <p:cBhvr>
                                        <p:cTn id="115" dur="7">
                                          <p:stCondLst>
                                            <p:cond delay="410"/>
                                          </p:stCondLst>
                                        </p:cTn>
                                        <p:tgtEl>
                                          <p:spTgt spid="2">
                                            <p:txEl>
                                              <p:pRg st="10" end="10"/>
                                            </p:txEl>
                                          </p:spTgt>
                                        </p:tgtEl>
                                      </p:cBhvr>
                                      <p:to x="100000" y="90000"/>
                                    </p:animScale>
                                    <p:animScale>
                                      <p:cBhvr>
                                        <p:cTn id="116" dur="41" decel="50000">
                                          <p:stCondLst>
                                            <p:cond delay="417"/>
                                          </p:stCondLst>
                                        </p:cTn>
                                        <p:tgtEl>
                                          <p:spTgt spid="2">
                                            <p:txEl>
                                              <p:pRg st="10" end="10"/>
                                            </p:txEl>
                                          </p:spTgt>
                                        </p:tgtEl>
                                      </p:cBhvr>
                                      <p:to x="100000" y="100000"/>
                                    </p:animScale>
                                    <p:animScale>
                                      <p:cBhvr>
                                        <p:cTn id="117" dur="7">
                                          <p:stCondLst>
                                            <p:cond delay="452"/>
                                          </p:stCondLst>
                                        </p:cTn>
                                        <p:tgtEl>
                                          <p:spTgt spid="2">
                                            <p:txEl>
                                              <p:pRg st="10" end="10"/>
                                            </p:txEl>
                                          </p:spTgt>
                                        </p:tgtEl>
                                      </p:cBhvr>
                                      <p:to x="100000" y="95000"/>
                                    </p:animScale>
                                    <p:animScale>
                                      <p:cBhvr>
                                        <p:cTn id="118" dur="41" decel="50000">
                                          <p:stCondLst>
                                            <p:cond delay="458"/>
                                          </p:stCondLst>
                                        </p:cTn>
                                        <p:tgtEl>
                                          <p:spTgt spid="2">
                                            <p:txEl>
                                              <p:pRg st="10" end="10"/>
                                            </p:txEl>
                                          </p:spTgt>
                                        </p:tgtEl>
                                      </p:cBhvr>
                                      <p:to x="100000" y="100000"/>
                                    </p:animScale>
                                  </p:childTnLst>
                                </p:cTn>
                              </p:par>
                            </p:childTnLst>
                          </p:cTn>
                        </p:par>
                      </p:childTnLst>
                    </p:cTn>
                  </p:par>
                  <p:par>
                    <p:cTn id="119" fill="hold">
                      <p:stCondLst>
                        <p:cond delay="indefinite"/>
                      </p:stCondLst>
                      <p:childTnLst>
                        <p:par>
                          <p:cTn id="120" fill="hold">
                            <p:stCondLst>
                              <p:cond delay="0"/>
                            </p:stCondLst>
                            <p:childTnLst>
                              <p:par>
                                <p:cTn id="121" presetID="26" presetClass="entr" presetSubtype="0" fill="hold" nodeType="clickEffect">
                                  <p:stCondLst>
                                    <p:cond delay="0"/>
                                  </p:stCondLst>
                                  <p:childTnLst>
                                    <p:set>
                                      <p:cBhvr>
                                        <p:cTn id="122" dur="1" fill="hold">
                                          <p:stCondLst>
                                            <p:cond delay="0"/>
                                          </p:stCondLst>
                                        </p:cTn>
                                        <p:tgtEl>
                                          <p:spTgt spid="2">
                                            <p:txEl>
                                              <p:pRg st="11" end="11"/>
                                            </p:txEl>
                                          </p:spTgt>
                                        </p:tgtEl>
                                        <p:attrNameLst>
                                          <p:attrName>style.visibility</p:attrName>
                                        </p:attrNameLst>
                                      </p:cBhvr>
                                      <p:to>
                                        <p:strVal val="visible"/>
                                      </p:to>
                                    </p:set>
                                    <p:animEffect transition="in" filter="wipe(down)">
                                      <p:cBhvr>
                                        <p:cTn id="123" dur="145">
                                          <p:stCondLst>
                                            <p:cond delay="0"/>
                                          </p:stCondLst>
                                        </p:cTn>
                                        <p:tgtEl>
                                          <p:spTgt spid="2">
                                            <p:txEl>
                                              <p:pRg st="11" end="11"/>
                                            </p:txEl>
                                          </p:spTgt>
                                        </p:tgtEl>
                                      </p:cBhvr>
                                    </p:animEffect>
                                    <p:anim calcmode="lin" valueType="num">
                                      <p:cBhvr>
                                        <p:cTn id="124" dur="456" tmFilter="0,0; 0.14,0.36; 0.43,0.73; 0.71,0.91; 1.0,1.0">
                                          <p:stCondLst>
                                            <p:cond delay="0"/>
                                          </p:stCondLst>
                                        </p:cTn>
                                        <p:tgtEl>
                                          <p:spTgt spid="2">
                                            <p:txEl>
                                              <p:pRg st="11" end="11"/>
                                            </p:txEl>
                                          </p:spTgt>
                                        </p:tgtEl>
                                        <p:attrNameLst>
                                          <p:attrName>ppt_x</p:attrName>
                                        </p:attrNameLst>
                                      </p:cBhvr>
                                      <p:tavLst>
                                        <p:tav tm="0">
                                          <p:val>
                                            <p:strVal val="#ppt_x-0.25"/>
                                          </p:val>
                                        </p:tav>
                                        <p:tav tm="100000">
                                          <p:val>
                                            <p:strVal val="#ppt_x"/>
                                          </p:val>
                                        </p:tav>
                                      </p:tavLst>
                                    </p:anim>
                                    <p:anim calcmode="lin" valueType="num">
                                      <p:cBhvr>
                                        <p:cTn id="125" dur="166" tmFilter="0.0,0.0; 0.25,0.07; 0.50,0.2; 0.75,0.467; 1.0,1.0">
                                          <p:stCondLst>
                                            <p:cond delay="0"/>
                                          </p:stCondLst>
                                        </p:cTn>
                                        <p:tgtEl>
                                          <p:spTgt spid="2">
                                            <p:txEl>
                                              <p:pRg st="11" end="11"/>
                                            </p:txEl>
                                          </p:spTgt>
                                        </p:tgtEl>
                                        <p:attrNameLst>
                                          <p:attrName>ppt_y</p:attrName>
                                        </p:attrNameLst>
                                      </p:cBhvr>
                                      <p:tavLst>
                                        <p:tav tm="0" fmla="#ppt_y-sin(pi*$)/3">
                                          <p:val>
                                            <p:fltVal val="0.5"/>
                                          </p:val>
                                        </p:tav>
                                        <p:tav tm="100000">
                                          <p:val>
                                            <p:fltVal val="1"/>
                                          </p:val>
                                        </p:tav>
                                      </p:tavLst>
                                    </p:anim>
                                    <p:anim calcmode="lin" valueType="num">
                                      <p:cBhvr>
                                        <p:cTn id="126" dur="166" tmFilter="0, 0; 0.125,0.2665; 0.25,0.4; 0.375,0.465; 0.5,0.5;  0.625,0.535; 0.75,0.6; 0.875,0.7335; 1,1">
                                          <p:stCondLst>
                                            <p:cond delay="166"/>
                                          </p:stCondLst>
                                        </p:cTn>
                                        <p:tgtEl>
                                          <p:spTgt spid="2">
                                            <p:txEl>
                                              <p:pRg st="11" end="11"/>
                                            </p:txEl>
                                          </p:spTgt>
                                        </p:tgtEl>
                                        <p:attrNameLst>
                                          <p:attrName>ppt_y</p:attrName>
                                        </p:attrNameLst>
                                      </p:cBhvr>
                                      <p:tavLst>
                                        <p:tav tm="0" fmla="#ppt_y-sin(pi*$)/9">
                                          <p:val>
                                            <p:fltVal val="0"/>
                                          </p:val>
                                        </p:tav>
                                        <p:tav tm="100000">
                                          <p:val>
                                            <p:fltVal val="1"/>
                                          </p:val>
                                        </p:tav>
                                      </p:tavLst>
                                    </p:anim>
                                    <p:anim calcmode="lin" valueType="num">
                                      <p:cBhvr>
                                        <p:cTn id="127" dur="83" tmFilter="0, 0; 0.125,0.2665; 0.25,0.4; 0.375,0.465; 0.5,0.5;  0.625,0.535; 0.75,0.6; 0.875,0.7335; 1,1">
                                          <p:stCondLst>
                                            <p:cond delay="331"/>
                                          </p:stCondLst>
                                        </p:cTn>
                                        <p:tgtEl>
                                          <p:spTgt spid="2">
                                            <p:txEl>
                                              <p:pRg st="11" end="11"/>
                                            </p:txEl>
                                          </p:spTgt>
                                        </p:tgtEl>
                                        <p:attrNameLst>
                                          <p:attrName>ppt_y</p:attrName>
                                        </p:attrNameLst>
                                      </p:cBhvr>
                                      <p:tavLst>
                                        <p:tav tm="0" fmla="#ppt_y-sin(pi*$)/27">
                                          <p:val>
                                            <p:fltVal val="0"/>
                                          </p:val>
                                        </p:tav>
                                        <p:tav tm="100000">
                                          <p:val>
                                            <p:fltVal val="1"/>
                                          </p:val>
                                        </p:tav>
                                      </p:tavLst>
                                    </p:anim>
                                    <p:anim calcmode="lin" valueType="num">
                                      <p:cBhvr>
                                        <p:cTn id="128" dur="41" tmFilter="0, 0; 0.125,0.2665; 0.25,0.4; 0.375,0.465; 0.5,0.5;  0.625,0.535; 0.75,0.6; 0.875,0.7335; 1,1">
                                          <p:stCondLst>
                                            <p:cond delay="414"/>
                                          </p:stCondLst>
                                        </p:cTn>
                                        <p:tgtEl>
                                          <p:spTgt spid="2">
                                            <p:txEl>
                                              <p:pRg st="11" end="11"/>
                                            </p:txEl>
                                          </p:spTgt>
                                        </p:tgtEl>
                                        <p:attrNameLst>
                                          <p:attrName>ppt_y</p:attrName>
                                        </p:attrNameLst>
                                      </p:cBhvr>
                                      <p:tavLst>
                                        <p:tav tm="0" fmla="#ppt_y-sin(pi*$)/81">
                                          <p:val>
                                            <p:fltVal val="0"/>
                                          </p:val>
                                        </p:tav>
                                        <p:tav tm="100000">
                                          <p:val>
                                            <p:fltVal val="1"/>
                                          </p:val>
                                        </p:tav>
                                      </p:tavLst>
                                    </p:anim>
                                    <p:animScale>
                                      <p:cBhvr>
                                        <p:cTn id="129" dur="7">
                                          <p:stCondLst>
                                            <p:cond delay="162"/>
                                          </p:stCondLst>
                                        </p:cTn>
                                        <p:tgtEl>
                                          <p:spTgt spid="2">
                                            <p:txEl>
                                              <p:pRg st="11" end="11"/>
                                            </p:txEl>
                                          </p:spTgt>
                                        </p:tgtEl>
                                      </p:cBhvr>
                                      <p:to x="100000" y="60000"/>
                                    </p:animScale>
                                    <p:animScale>
                                      <p:cBhvr>
                                        <p:cTn id="130" dur="41" decel="50000">
                                          <p:stCondLst>
                                            <p:cond delay="169"/>
                                          </p:stCondLst>
                                        </p:cTn>
                                        <p:tgtEl>
                                          <p:spTgt spid="2">
                                            <p:txEl>
                                              <p:pRg st="11" end="11"/>
                                            </p:txEl>
                                          </p:spTgt>
                                        </p:tgtEl>
                                      </p:cBhvr>
                                      <p:to x="100000" y="100000"/>
                                    </p:animScale>
                                    <p:animScale>
                                      <p:cBhvr>
                                        <p:cTn id="131" dur="7">
                                          <p:stCondLst>
                                            <p:cond delay="328"/>
                                          </p:stCondLst>
                                        </p:cTn>
                                        <p:tgtEl>
                                          <p:spTgt spid="2">
                                            <p:txEl>
                                              <p:pRg st="11" end="11"/>
                                            </p:txEl>
                                          </p:spTgt>
                                        </p:tgtEl>
                                      </p:cBhvr>
                                      <p:to x="100000" y="80000"/>
                                    </p:animScale>
                                    <p:animScale>
                                      <p:cBhvr>
                                        <p:cTn id="132" dur="41" decel="50000">
                                          <p:stCondLst>
                                            <p:cond delay="335"/>
                                          </p:stCondLst>
                                        </p:cTn>
                                        <p:tgtEl>
                                          <p:spTgt spid="2">
                                            <p:txEl>
                                              <p:pRg st="11" end="11"/>
                                            </p:txEl>
                                          </p:spTgt>
                                        </p:tgtEl>
                                      </p:cBhvr>
                                      <p:to x="100000" y="100000"/>
                                    </p:animScale>
                                    <p:animScale>
                                      <p:cBhvr>
                                        <p:cTn id="133" dur="7">
                                          <p:stCondLst>
                                            <p:cond delay="410"/>
                                          </p:stCondLst>
                                        </p:cTn>
                                        <p:tgtEl>
                                          <p:spTgt spid="2">
                                            <p:txEl>
                                              <p:pRg st="11" end="11"/>
                                            </p:txEl>
                                          </p:spTgt>
                                        </p:tgtEl>
                                      </p:cBhvr>
                                      <p:to x="100000" y="90000"/>
                                    </p:animScale>
                                    <p:animScale>
                                      <p:cBhvr>
                                        <p:cTn id="134" dur="41" decel="50000">
                                          <p:stCondLst>
                                            <p:cond delay="417"/>
                                          </p:stCondLst>
                                        </p:cTn>
                                        <p:tgtEl>
                                          <p:spTgt spid="2">
                                            <p:txEl>
                                              <p:pRg st="11" end="11"/>
                                            </p:txEl>
                                          </p:spTgt>
                                        </p:tgtEl>
                                      </p:cBhvr>
                                      <p:to x="100000" y="100000"/>
                                    </p:animScale>
                                    <p:animScale>
                                      <p:cBhvr>
                                        <p:cTn id="135" dur="7">
                                          <p:stCondLst>
                                            <p:cond delay="452"/>
                                          </p:stCondLst>
                                        </p:cTn>
                                        <p:tgtEl>
                                          <p:spTgt spid="2">
                                            <p:txEl>
                                              <p:pRg st="11" end="11"/>
                                            </p:txEl>
                                          </p:spTgt>
                                        </p:tgtEl>
                                      </p:cBhvr>
                                      <p:to x="100000" y="95000"/>
                                    </p:animScale>
                                    <p:animScale>
                                      <p:cBhvr>
                                        <p:cTn id="136" dur="41" decel="50000">
                                          <p:stCondLst>
                                            <p:cond delay="458"/>
                                          </p:stCondLst>
                                        </p:cTn>
                                        <p:tgtEl>
                                          <p:spTgt spid="2">
                                            <p:txEl>
                                              <p:pRg st="11" end="11"/>
                                            </p:txEl>
                                          </p:spTgt>
                                        </p:tgtEl>
                                      </p:cBhvr>
                                      <p:to x="100000" y="100000"/>
                                    </p:animScale>
                                  </p:childTnLst>
                                </p:cTn>
                              </p:par>
                              <p:par>
                                <p:cTn id="137" presetID="26" presetClass="entr" presetSubtype="0" fill="hold" nodeType="withEffect">
                                  <p:stCondLst>
                                    <p:cond delay="0"/>
                                  </p:stCondLst>
                                  <p:childTnLst>
                                    <p:set>
                                      <p:cBhvr>
                                        <p:cTn id="138" dur="1" fill="hold">
                                          <p:stCondLst>
                                            <p:cond delay="0"/>
                                          </p:stCondLst>
                                        </p:cTn>
                                        <p:tgtEl>
                                          <p:spTgt spid="2">
                                            <p:txEl>
                                              <p:pRg st="12" end="12"/>
                                            </p:txEl>
                                          </p:spTgt>
                                        </p:tgtEl>
                                        <p:attrNameLst>
                                          <p:attrName>style.visibility</p:attrName>
                                        </p:attrNameLst>
                                      </p:cBhvr>
                                      <p:to>
                                        <p:strVal val="visible"/>
                                      </p:to>
                                    </p:set>
                                    <p:animEffect transition="in" filter="wipe(down)">
                                      <p:cBhvr>
                                        <p:cTn id="139" dur="145">
                                          <p:stCondLst>
                                            <p:cond delay="0"/>
                                          </p:stCondLst>
                                        </p:cTn>
                                        <p:tgtEl>
                                          <p:spTgt spid="2">
                                            <p:txEl>
                                              <p:pRg st="12" end="12"/>
                                            </p:txEl>
                                          </p:spTgt>
                                        </p:tgtEl>
                                      </p:cBhvr>
                                    </p:animEffect>
                                    <p:anim calcmode="lin" valueType="num">
                                      <p:cBhvr>
                                        <p:cTn id="140" dur="456" tmFilter="0,0; 0.14,0.36; 0.43,0.73; 0.71,0.91; 1.0,1.0">
                                          <p:stCondLst>
                                            <p:cond delay="0"/>
                                          </p:stCondLst>
                                        </p:cTn>
                                        <p:tgtEl>
                                          <p:spTgt spid="2">
                                            <p:txEl>
                                              <p:pRg st="12" end="12"/>
                                            </p:txEl>
                                          </p:spTgt>
                                        </p:tgtEl>
                                        <p:attrNameLst>
                                          <p:attrName>ppt_x</p:attrName>
                                        </p:attrNameLst>
                                      </p:cBhvr>
                                      <p:tavLst>
                                        <p:tav tm="0">
                                          <p:val>
                                            <p:strVal val="#ppt_x-0.25"/>
                                          </p:val>
                                        </p:tav>
                                        <p:tav tm="100000">
                                          <p:val>
                                            <p:strVal val="#ppt_x"/>
                                          </p:val>
                                        </p:tav>
                                      </p:tavLst>
                                    </p:anim>
                                    <p:anim calcmode="lin" valueType="num">
                                      <p:cBhvr>
                                        <p:cTn id="141" dur="166" tmFilter="0.0,0.0; 0.25,0.07; 0.50,0.2; 0.75,0.467; 1.0,1.0">
                                          <p:stCondLst>
                                            <p:cond delay="0"/>
                                          </p:stCondLst>
                                        </p:cTn>
                                        <p:tgtEl>
                                          <p:spTgt spid="2">
                                            <p:txEl>
                                              <p:pRg st="12" end="12"/>
                                            </p:txEl>
                                          </p:spTgt>
                                        </p:tgtEl>
                                        <p:attrNameLst>
                                          <p:attrName>ppt_y</p:attrName>
                                        </p:attrNameLst>
                                      </p:cBhvr>
                                      <p:tavLst>
                                        <p:tav tm="0" fmla="#ppt_y-sin(pi*$)/3">
                                          <p:val>
                                            <p:fltVal val="0.5"/>
                                          </p:val>
                                        </p:tav>
                                        <p:tav tm="100000">
                                          <p:val>
                                            <p:fltVal val="1"/>
                                          </p:val>
                                        </p:tav>
                                      </p:tavLst>
                                    </p:anim>
                                    <p:anim calcmode="lin" valueType="num">
                                      <p:cBhvr>
                                        <p:cTn id="142" dur="166" tmFilter="0, 0; 0.125,0.2665; 0.25,0.4; 0.375,0.465; 0.5,0.5;  0.625,0.535; 0.75,0.6; 0.875,0.7335; 1,1">
                                          <p:stCondLst>
                                            <p:cond delay="166"/>
                                          </p:stCondLst>
                                        </p:cTn>
                                        <p:tgtEl>
                                          <p:spTgt spid="2">
                                            <p:txEl>
                                              <p:pRg st="12" end="12"/>
                                            </p:txEl>
                                          </p:spTgt>
                                        </p:tgtEl>
                                        <p:attrNameLst>
                                          <p:attrName>ppt_y</p:attrName>
                                        </p:attrNameLst>
                                      </p:cBhvr>
                                      <p:tavLst>
                                        <p:tav tm="0" fmla="#ppt_y-sin(pi*$)/9">
                                          <p:val>
                                            <p:fltVal val="0"/>
                                          </p:val>
                                        </p:tav>
                                        <p:tav tm="100000">
                                          <p:val>
                                            <p:fltVal val="1"/>
                                          </p:val>
                                        </p:tav>
                                      </p:tavLst>
                                    </p:anim>
                                    <p:anim calcmode="lin" valueType="num">
                                      <p:cBhvr>
                                        <p:cTn id="143" dur="83" tmFilter="0, 0; 0.125,0.2665; 0.25,0.4; 0.375,0.465; 0.5,0.5;  0.625,0.535; 0.75,0.6; 0.875,0.7335; 1,1">
                                          <p:stCondLst>
                                            <p:cond delay="331"/>
                                          </p:stCondLst>
                                        </p:cTn>
                                        <p:tgtEl>
                                          <p:spTgt spid="2">
                                            <p:txEl>
                                              <p:pRg st="12" end="12"/>
                                            </p:txEl>
                                          </p:spTgt>
                                        </p:tgtEl>
                                        <p:attrNameLst>
                                          <p:attrName>ppt_y</p:attrName>
                                        </p:attrNameLst>
                                      </p:cBhvr>
                                      <p:tavLst>
                                        <p:tav tm="0" fmla="#ppt_y-sin(pi*$)/27">
                                          <p:val>
                                            <p:fltVal val="0"/>
                                          </p:val>
                                        </p:tav>
                                        <p:tav tm="100000">
                                          <p:val>
                                            <p:fltVal val="1"/>
                                          </p:val>
                                        </p:tav>
                                      </p:tavLst>
                                    </p:anim>
                                    <p:anim calcmode="lin" valueType="num">
                                      <p:cBhvr>
                                        <p:cTn id="144" dur="41" tmFilter="0, 0; 0.125,0.2665; 0.25,0.4; 0.375,0.465; 0.5,0.5;  0.625,0.535; 0.75,0.6; 0.875,0.7335; 1,1">
                                          <p:stCondLst>
                                            <p:cond delay="414"/>
                                          </p:stCondLst>
                                        </p:cTn>
                                        <p:tgtEl>
                                          <p:spTgt spid="2">
                                            <p:txEl>
                                              <p:pRg st="12" end="12"/>
                                            </p:txEl>
                                          </p:spTgt>
                                        </p:tgtEl>
                                        <p:attrNameLst>
                                          <p:attrName>ppt_y</p:attrName>
                                        </p:attrNameLst>
                                      </p:cBhvr>
                                      <p:tavLst>
                                        <p:tav tm="0" fmla="#ppt_y-sin(pi*$)/81">
                                          <p:val>
                                            <p:fltVal val="0"/>
                                          </p:val>
                                        </p:tav>
                                        <p:tav tm="100000">
                                          <p:val>
                                            <p:fltVal val="1"/>
                                          </p:val>
                                        </p:tav>
                                      </p:tavLst>
                                    </p:anim>
                                    <p:animScale>
                                      <p:cBhvr>
                                        <p:cTn id="145" dur="7">
                                          <p:stCondLst>
                                            <p:cond delay="162"/>
                                          </p:stCondLst>
                                        </p:cTn>
                                        <p:tgtEl>
                                          <p:spTgt spid="2">
                                            <p:txEl>
                                              <p:pRg st="12" end="12"/>
                                            </p:txEl>
                                          </p:spTgt>
                                        </p:tgtEl>
                                      </p:cBhvr>
                                      <p:to x="100000" y="60000"/>
                                    </p:animScale>
                                    <p:animScale>
                                      <p:cBhvr>
                                        <p:cTn id="146" dur="41" decel="50000">
                                          <p:stCondLst>
                                            <p:cond delay="169"/>
                                          </p:stCondLst>
                                        </p:cTn>
                                        <p:tgtEl>
                                          <p:spTgt spid="2">
                                            <p:txEl>
                                              <p:pRg st="12" end="12"/>
                                            </p:txEl>
                                          </p:spTgt>
                                        </p:tgtEl>
                                      </p:cBhvr>
                                      <p:to x="100000" y="100000"/>
                                    </p:animScale>
                                    <p:animScale>
                                      <p:cBhvr>
                                        <p:cTn id="147" dur="7">
                                          <p:stCondLst>
                                            <p:cond delay="328"/>
                                          </p:stCondLst>
                                        </p:cTn>
                                        <p:tgtEl>
                                          <p:spTgt spid="2">
                                            <p:txEl>
                                              <p:pRg st="12" end="12"/>
                                            </p:txEl>
                                          </p:spTgt>
                                        </p:tgtEl>
                                      </p:cBhvr>
                                      <p:to x="100000" y="80000"/>
                                    </p:animScale>
                                    <p:animScale>
                                      <p:cBhvr>
                                        <p:cTn id="148" dur="41" decel="50000">
                                          <p:stCondLst>
                                            <p:cond delay="335"/>
                                          </p:stCondLst>
                                        </p:cTn>
                                        <p:tgtEl>
                                          <p:spTgt spid="2">
                                            <p:txEl>
                                              <p:pRg st="12" end="12"/>
                                            </p:txEl>
                                          </p:spTgt>
                                        </p:tgtEl>
                                      </p:cBhvr>
                                      <p:to x="100000" y="100000"/>
                                    </p:animScale>
                                    <p:animScale>
                                      <p:cBhvr>
                                        <p:cTn id="149" dur="7">
                                          <p:stCondLst>
                                            <p:cond delay="410"/>
                                          </p:stCondLst>
                                        </p:cTn>
                                        <p:tgtEl>
                                          <p:spTgt spid="2">
                                            <p:txEl>
                                              <p:pRg st="12" end="12"/>
                                            </p:txEl>
                                          </p:spTgt>
                                        </p:tgtEl>
                                      </p:cBhvr>
                                      <p:to x="100000" y="90000"/>
                                    </p:animScale>
                                    <p:animScale>
                                      <p:cBhvr>
                                        <p:cTn id="150" dur="41" decel="50000">
                                          <p:stCondLst>
                                            <p:cond delay="417"/>
                                          </p:stCondLst>
                                        </p:cTn>
                                        <p:tgtEl>
                                          <p:spTgt spid="2">
                                            <p:txEl>
                                              <p:pRg st="12" end="12"/>
                                            </p:txEl>
                                          </p:spTgt>
                                        </p:tgtEl>
                                      </p:cBhvr>
                                      <p:to x="100000" y="100000"/>
                                    </p:animScale>
                                    <p:animScale>
                                      <p:cBhvr>
                                        <p:cTn id="151" dur="7">
                                          <p:stCondLst>
                                            <p:cond delay="452"/>
                                          </p:stCondLst>
                                        </p:cTn>
                                        <p:tgtEl>
                                          <p:spTgt spid="2">
                                            <p:txEl>
                                              <p:pRg st="12" end="12"/>
                                            </p:txEl>
                                          </p:spTgt>
                                        </p:tgtEl>
                                      </p:cBhvr>
                                      <p:to x="100000" y="95000"/>
                                    </p:animScale>
                                    <p:animScale>
                                      <p:cBhvr>
                                        <p:cTn id="152" dur="41" decel="50000">
                                          <p:stCondLst>
                                            <p:cond delay="458"/>
                                          </p:stCondLst>
                                        </p:cTn>
                                        <p:tgtEl>
                                          <p:spTgt spid="2">
                                            <p:txEl>
                                              <p:pRg st="12" end="12"/>
                                            </p:txEl>
                                          </p:spTgt>
                                        </p:tgtEl>
                                      </p:cBhvr>
                                      <p:to x="100000" y="100000"/>
                                    </p:animScale>
                                  </p:childTnLst>
                                </p:cTn>
                              </p:par>
                              <p:par>
                                <p:cTn id="153" presetID="26" presetClass="entr" presetSubtype="0" fill="hold" nodeType="withEffect">
                                  <p:stCondLst>
                                    <p:cond delay="0"/>
                                  </p:stCondLst>
                                  <p:childTnLst>
                                    <p:set>
                                      <p:cBhvr>
                                        <p:cTn id="154" dur="1" fill="hold">
                                          <p:stCondLst>
                                            <p:cond delay="0"/>
                                          </p:stCondLst>
                                        </p:cTn>
                                        <p:tgtEl>
                                          <p:spTgt spid="2">
                                            <p:txEl>
                                              <p:pRg st="13" end="13"/>
                                            </p:txEl>
                                          </p:spTgt>
                                        </p:tgtEl>
                                        <p:attrNameLst>
                                          <p:attrName>style.visibility</p:attrName>
                                        </p:attrNameLst>
                                      </p:cBhvr>
                                      <p:to>
                                        <p:strVal val="visible"/>
                                      </p:to>
                                    </p:set>
                                    <p:animEffect transition="in" filter="wipe(down)">
                                      <p:cBhvr>
                                        <p:cTn id="155" dur="145">
                                          <p:stCondLst>
                                            <p:cond delay="0"/>
                                          </p:stCondLst>
                                        </p:cTn>
                                        <p:tgtEl>
                                          <p:spTgt spid="2">
                                            <p:txEl>
                                              <p:pRg st="13" end="13"/>
                                            </p:txEl>
                                          </p:spTgt>
                                        </p:tgtEl>
                                      </p:cBhvr>
                                    </p:animEffect>
                                    <p:anim calcmode="lin" valueType="num">
                                      <p:cBhvr>
                                        <p:cTn id="156" dur="456" tmFilter="0,0; 0.14,0.36; 0.43,0.73; 0.71,0.91; 1.0,1.0">
                                          <p:stCondLst>
                                            <p:cond delay="0"/>
                                          </p:stCondLst>
                                        </p:cTn>
                                        <p:tgtEl>
                                          <p:spTgt spid="2">
                                            <p:txEl>
                                              <p:pRg st="13" end="13"/>
                                            </p:txEl>
                                          </p:spTgt>
                                        </p:tgtEl>
                                        <p:attrNameLst>
                                          <p:attrName>ppt_x</p:attrName>
                                        </p:attrNameLst>
                                      </p:cBhvr>
                                      <p:tavLst>
                                        <p:tav tm="0">
                                          <p:val>
                                            <p:strVal val="#ppt_x-0.25"/>
                                          </p:val>
                                        </p:tav>
                                        <p:tav tm="100000">
                                          <p:val>
                                            <p:strVal val="#ppt_x"/>
                                          </p:val>
                                        </p:tav>
                                      </p:tavLst>
                                    </p:anim>
                                    <p:anim calcmode="lin" valueType="num">
                                      <p:cBhvr>
                                        <p:cTn id="157" dur="166" tmFilter="0.0,0.0; 0.25,0.07; 0.50,0.2; 0.75,0.467; 1.0,1.0">
                                          <p:stCondLst>
                                            <p:cond delay="0"/>
                                          </p:stCondLst>
                                        </p:cTn>
                                        <p:tgtEl>
                                          <p:spTgt spid="2">
                                            <p:txEl>
                                              <p:pRg st="13" end="13"/>
                                            </p:txEl>
                                          </p:spTgt>
                                        </p:tgtEl>
                                        <p:attrNameLst>
                                          <p:attrName>ppt_y</p:attrName>
                                        </p:attrNameLst>
                                      </p:cBhvr>
                                      <p:tavLst>
                                        <p:tav tm="0" fmla="#ppt_y-sin(pi*$)/3">
                                          <p:val>
                                            <p:fltVal val="0.5"/>
                                          </p:val>
                                        </p:tav>
                                        <p:tav tm="100000">
                                          <p:val>
                                            <p:fltVal val="1"/>
                                          </p:val>
                                        </p:tav>
                                      </p:tavLst>
                                    </p:anim>
                                    <p:anim calcmode="lin" valueType="num">
                                      <p:cBhvr>
                                        <p:cTn id="158" dur="166" tmFilter="0, 0; 0.125,0.2665; 0.25,0.4; 0.375,0.465; 0.5,0.5;  0.625,0.535; 0.75,0.6; 0.875,0.7335; 1,1">
                                          <p:stCondLst>
                                            <p:cond delay="166"/>
                                          </p:stCondLst>
                                        </p:cTn>
                                        <p:tgtEl>
                                          <p:spTgt spid="2">
                                            <p:txEl>
                                              <p:pRg st="13" end="13"/>
                                            </p:txEl>
                                          </p:spTgt>
                                        </p:tgtEl>
                                        <p:attrNameLst>
                                          <p:attrName>ppt_y</p:attrName>
                                        </p:attrNameLst>
                                      </p:cBhvr>
                                      <p:tavLst>
                                        <p:tav tm="0" fmla="#ppt_y-sin(pi*$)/9">
                                          <p:val>
                                            <p:fltVal val="0"/>
                                          </p:val>
                                        </p:tav>
                                        <p:tav tm="100000">
                                          <p:val>
                                            <p:fltVal val="1"/>
                                          </p:val>
                                        </p:tav>
                                      </p:tavLst>
                                    </p:anim>
                                    <p:anim calcmode="lin" valueType="num">
                                      <p:cBhvr>
                                        <p:cTn id="159" dur="83" tmFilter="0, 0; 0.125,0.2665; 0.25,0.4; 0.375,0.465; 0.5,0.5;  0.625,0.535; 0.75,0.6; 0.875,0.7335; 1,1">
                                          <p:stCondLst>
                                            <p:cond delay="331"/>
                                          </p:stCondLst>
                                        </p:cTn>
                                        <p:tgtEl>
                                          <p:spTgt spid="2">
                                            <p:txEl>
                                              <p:pRg st="13" end="13"/>
                                            </p:txEl>
                                          </p:spTgt>
                                        </p:tgtEl>
                                        <p:attrNameLst>
                                          <p:attrName>ppt_y</p:attrName>
                                        </p:attrNameLst>
                                      </p:cBhvr>
                                      <p:tavLst>
                                        <p:tav tm="0" fmla="#ppt_y-sin(pi*$)/27">
                                          <p:val>
                                            <p:fltVal val="0"/>
                                          </p:val>
                                        </p:tav>
                                        <p:tav tm="100000">
                                          <p:val>
                                            <p:fltVal val="1"/>
                                          </p:val>
                                        </p:tav>
                                      </p:tavLst>
                                    </p:anim>
                                    <p:anim calcmode="lin" valueType="num">
                                      <p:cBhvr>
                                        <p:cTn id="160" dur="41" tmFilter="0, 0; 0.125,0.2665; 0.25,0.4; 0.375,0.465; 0.5,0.5;  0.625,0.535; 0.75,0.6; 0.875,0.7335; 1,1">
                                          <p:stCondLst>
                                            <p:cond delay="414"/>
                                          </p:stCondLst>
                                        </p:cTn>
                                        <p:tgtEl>
                                          <p:spTgt spid="2">
                                            <p:txEl>
                                              <p:pRg st="13" end="13"/>
                                            </p:txEl>
                                          </p:spTgt>
                                        </p:tgtEl>
                                        <p:attrNameLst>
                                          <p:attrName>ppt_y</p:attrName>
                                        </p:attrNameLst>
                                      </p:cBhvr>
                                      <p:tavLst>
                                        <p:tav tm="0" fmla="#ppt_y-sin(pi*$)/81">
                                          <p:val>
                                            <p:fltVal val="0"/>
                                          </p:val>
                                        </p:tav>
                                        <p:tav tm="100000">
                                          <p:val>
                                            <p:fltVal val="1"/>
                                          </p:val>
                                        </p:tav>
                                      </p:tavLst>
                                    </p:anim>
                                    <p:animScale>
                                      <p:cBhvr>
                                        <p:cTn id="161" dur="7">
                                          <p:stCondLst>
                                            <p:cond delay="162"/>
                                          </p:stCondLst>
                                        </p:cTn>
                                        <p:tgtEl>
                                          <p:spTgt spid="2">
                                            <p:txEl>
                                              <p:pRg st="13" end="13"/>
                                            </p:txEl>
                                          </p:spTgt>
                                        </p:tgtEl>
                                      </p:cBhvr>
                                      <p:to x="100000" y="60000"/>
                                    </p:animScale>
                                    <p:animScale>
                                      <p:cBhvr>
                                        <p:cTn id="162" dur="41" decel="50000">
                                          <p:stCondLst>
                                            <p:cond delay="169"/>
                                          </p:stCondLst>
                                        </p:cTn>
                                        <p:tgtEl>
                                          <p:spTgt spid="2">
                                            <p:txEl>
                                              <p:pRg st="13" end="13"/>
                                            </p:txEl>
                                          </p:spTgt>
                                        </p:tgtEl>
                                      </p:cBhvr>
                                      <p:to x="100000" y="100000"/>
                                    </p:animScale>
                                    <p:animScale>
                                      <p:cBhvr>
                                        <p:cTn id="163" dur="7">
                                          <p:stCondLst>
                                            <p:cond delay="328"/>
                                          </p:stCondLst>
                                        </p:cTn>
                                        <p:tgtEl>
                                          <p:spTgt spid="2">
                                            <p:txEl>
                                              <p:pRg st="13" end="13"/>
                                            </p:txEl>
                                          </p:spTgt>
                                        </p:tgtEl>
                                      </p:cBhvr>
                                      <p:to x="100000" y="80000"/>
                                    </p:animScale>
                                    <p:animScale>
                                      <p:cBhvr>
                                        <p:cTn id="164" dur="41" decel="50000">
                                          <p:stCondLst>
                                            <p:cond delay="335"/>
                                          </p:stCondLst>
                                        </p:cTn>
                                        <p:tgtEl>
                                          <p:spTgt spid="2">
                                            <p:txEl>
                                              <p:pRg st="13" end="13"/>
                                            </p:txEl>
                                          </p:spTgt>
                                        </p:tgtEl>
                                      </p:cBhvr>
                                      <p:to x="100000" y="100000"/>
                                    </p:animScale>
                                    <p:animScale>
                                      <p:cBhvr>
                                        <p:cTn id="165" dur="7">
                                          <p:stCondLst>
                                            <p:cond delay="410"/>
                                          </p:stCondLst>
                                        </p:cTn>
                                        <p:tgtEl>
                                          <p:spTgt spid="2">
                                            <p:txEl>
                                              <p:pRg st="13" end="13"/>
                                            </p:txEl>
                                          </p:spTgt>
                                        </p:tgtEl>
                                      </p:cBhvr>
                                      <p:to x="100000" y="90000"/>
                                    </p:animScale>
                                    <p:animScale>
                                      <p:cBhvr>
                                        <p:cTn id="166" dur="41" decel="50000">
                                          <p:stCondLst>
                                            <p:cond delay="417"/>
                                          </p:stCondLst>
                                        </p:cTn>
                                        <p:tgtEl>
                                          <p:spTgt spid="2">
                                            <p:txEl>
                                              <p:pRg st="13" end="13"/>
                                            </p:txEl>
                                          </p:spTgt>
                                        </p:tgtEl>
                                      </p:cBhvr>
                                      <p:to x="100000" y="100000"/>
                                    </p:animScale>
                                    <p:animScale>
                                      <p:cBhvr>
                                        <p:cTn id="167" dur="7">
                                          <p:stCondLst>
                                            <p:cond delay="452"/>
                                          </p:stCondLst>
                                        </p:cTn>
                                        <p:tgtEl>
                                          <p:spTgt spid="2">
                                            <p:txEl>
                                              <p:pRg st="13" end="13"/>
                                            </p:txEl>
                                          </p:spTgt>
                                        </p:tgtEl>
                                      </p:cBhvr>
                                      <p:to x="100000" y="95000"/>
                                    </p:animScale>
                                    <p:animScale>
                                      <p:cBhvr>
                                        <p:cTn id="168" dur="41" decel="50000">
                                          <p:stCondLst>
                                            <p:cond delay="458"/>
                                          </p:stCondLst>
                                        </p:cTn>
                                        <p:tgtEl>
                                          <p:spTgt spid="2">
                                            <p:txEl>
                                              <p:pRg st="13" end="13"/>
                                            </p:txEl>
                                          </p:spTgt>
                                        </p:tgtEl>
                                      </p:cBhvr>
                                      <p:to x="100000" y="100000"/>
                                    </p:animScale>
                                  </p:childTnLst>
                                </p:cTn>
                              </p:par>
                            </p:childTnLst>
                          </p:cTn>
                        </p:par>
                      </p:childTnLst>
                    </p:cTn>
                  </p:par>
                  <p:par>
                    <p:cTn id="169" fill="hold">
                      <p:stCondLst>
                        <p:cond delay="indefinite"/>
                      </p:stCondLst>
                      <p:childTnLst>
                        <p:par>
                          <p:cTn id="170" fill="hold">
                            <p:stCondLst>
                              <p:cond delay="0"/>
                            </p:stCondLst>
                            <p:childTnLst>
                              <p:par>
                                <p:cTn id="171" presetID="25" presetClass="entr" presetSubtype="0" fill="hold" nodeType="clickEffect">
                                  <p:stCondLst>
                                    <p:cond delay="0"/>
                                  </p:stCondLst>
                                  <p:childTnLst>
                                    <p:set>
                                      <p:cBhvr>
                                        <p:cTn id="172" dur="1" fill="hold">
                                          <p:stCondLst>
                                            <p:cond delay="0"/>
                                          </p:stCondLst>
                                        </p:cTn>
                                        <p:tgtEl>
                                          <p:spTgt spid="5"/>
                                        </p:tgtEl>
                                        <p:attrNameLst>
                                          <p:attrName>style.visibility</p:attrName>
                                        </p:attrNameLst>
                                      </p:cBhvr>
                                      <p:to>
                                        <p:strVal val="visible"/>
                                      </p:to>
                                    </p:set>
                                    <p:anim calcmode="lin" valueType="num">
                                      <p:cBhvr>
                                        <p:cTn id="173" dur="25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74" dur="25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175" dur="250" accel="50000" fill="hold">
                                          <p:stCondLst>
                                            <p:cond delay="250"/>
                                          </p:stCondLst>
                                        </p:cTn>
                                        <p:tgtEl>
                                          <p:spTgt spid="5"/>
                                        </p:tgtEl>
                                        <p:attrNameLst>
                                          <p:attrName>ppt_w</p:attrName>
                                        </p:attrNameLst>
                                      </p:cBhvr>
                                      <p:tavLst>
                                        <p:tav tm="0">
                                          <p:val>
                                            <p:strVal val="#ppt_w*.05"/>
                                          </p:val>
                                        </p:tav>
                                        <p:tav tm="100000">
                                          <p:val>
                                            <p:strVal val="#ppt_w"/>
                                          </p:val>
                                        </p:tav>
                                      </p:tavLst>
                                    </p:anim>
                                    <p:anim calcmode="lin" valueType="num">
                                      <p:cBhvr>
                                        <p:cTn id="176" dur="500" fill="hold"/>
                                        <p:tgtEl>
                                          <p:spTgt spid="5"/>
                                        </p:tgtEl>
                                        <p:attrNameLst>
                                          <p:attrName>ppt_h</p:attrName>
                                        </p:attrNameLst>
                                      </p:cBhvr>
                                      <p:tavLst>
                                        <p:tav tm="0">
                                          <p:val>
                                            <p:strVal val="#ppt_h"/>
                                          </p:val>
                                        </p:tav>
                                        <p:tav tm="100000">
                                          <p:val>
                                            <p:strVal val="#ppt_h"/>
                                          </p:val>
                                        </p:tav>
                                      </p:tavLst>
                                    </p:anim>
                                    <p:anim calcmode="lin" valueType="num">
                                      <p:cBhvr>
                                        <p:cTn id="177" dur="25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78" dur="25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79" dur="250" accel="50000" fill="hold">
                                          <p:stCondLst>
                                            <p:cond delay="250"/>
                                          </p:stCondLst>
                                        </p:cTn>
                                        <p:tgtEl>
                                          <p:spTgt spid="5"/>
                                        </p:tgtEl>
                                        <p:attrNameLst>
                                          <p:attrName>ppt_y</p:attrName>
                                        </p:attrNameLst>
                                      </p:cBhvr>
                                      <p:tavLst>
                                        <p:tav tm="0">
                                          <p:val>
                                            <p:strVal val="#ppt_y+.1"/>
                                          </p:val>
                                        </p:tav>
                                        <p:tav tm="100000">
                                          <p:val>
                                            <p:strVal val="#ppt_y"/>
                                          </p:val>
                                        </p:tav>
                                      </p:tavLst>
                                    </p:anim>
                                    <p:animEffect transition="in" filter="fade">
                                      <p:cBhvr>
                                        <p:cTn id="180" dur="500" decel="50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277707" y="273473"/>
            <a:ext cx="11914293" cy="5918835"/>
          </a:xfrm>
          <a:prstGeom prst="rect">
            <a:avLst/>
          </a:prstGeom>
          <a:noFill/>
        </p:spPr>
        <p:txBody>
          <a:bodyPr wrap="square" rtlCol="0">
            <a:spAutoFit/>
          </a:bodyPr>
          <a:lstStyle/>
          <a:p>
            <a:r>
              <a:rPr lang="en-US" altLang="zh-CN" sz="3200" b="1">
                <a:solidFill>
                  <a:srgbClr val="0000FF"/>
                </a:solidFill>
                <a:latin typeface="MV Boli" panose="02000500030200090000" charset="0"/>
                <a:cs typeface="MV Boli" panose="02000500030200090000" charset="0"/>
              </a:rPr>
              <a:t>11.carry </a:t>
            </a:r>
            <a:r>
              <a:rPr lang="en-US" altLang="zh-CN" sz="2665" b="1">
                <a:solidFill>
                  <a:srgbClr val="FF0000"/>
                </a:solidFill>
                <a:latin typeface="MV Boli" panose="02000500030200090000" charset="0"/>
                <a:cs typeface="MV Boli" panose="02000500030200090000" charset="0"/>
              </a:rPr>
              <a:t>v</a:t>
            </a:r>
            <a:r>
              <a:rPr lang="en-US" altLang="zh-CN" sz="2665" b="1">
                <a:latin typeface="MV Boli" panose="02000500030200090000" charset="0"/>
                <a:cs typeface="MV Boli" panose="02000500030200090000" charset="0"/>
              </a:rPr>
              <a:t> </a:t>
            </a:r>
            <a:r>
              <a:rPr lang="zh-CN" altLang="en-US" sz="2665" b="1">
                <a:latin typeface="蝉羽等我入你梦" panose="02010600010101010101" charset="-122"/>
                <a:ea typeface="蝉羽等我入你梦" panose="02010600010101010101" charset="-122"/>
                <a:cs typeface="蝉羽等我入你梦" panose="02010600010101010101" charset="-122"/>
              </a:rPr>
              <a:t>拿</a:t>
            </a:r>
            <a:r>
              <a:rPr lang="en-US" altLang="zh-CN" sz="2665" b="1">
                <a:latin typeface="蝉羽等我入你梦" panose="02010600010101010101" charset="-122"/>
                <a:ea typeface="蝉羽等我入你梦" panose="02010600010101010101" charset="-122"/>
                <a:cs typeface="蝉羽等我入你梦" panose="02010600010101010101" charset="-122"/>
              </a:rPr>
              <a:t>/</a:t>
            </a:r>
            <a:r>
              <a:rPr lang="zh-CN" altLang="en-US" sz="2665" b="1">
                <a:latin typeface="蝉羽等我入你梦" panose="02010600010101010101" charset="-122"/>
                <a:ea typeface="蝉羽等我入你梦" panose="02010600010101010101" charset="-122"/>
                <a:cs typeface="蝉羽等我入你梦" panose="02010600010101010101" charset="-122"/>
              </a:rPr>
              <a:t>提</a:t>
            </a:r>
            <a:r>
              <a:rPr lang="en-US" altLang="zh-CN" sz="2665" b="1">
                <a:latin typeface="蝉羽等我入你梦" panose="02010600010101010101" charset="-122"/>
                <a:ea typeface="蝉羽等我入你梦" panose="02010600010101010101" charset="-122"/>
                <a:cs typeface="蝉羽等我入你梦" panose="02010600010101010101" charset="-122"/>
              </a:rPr>
              <a:t>/</a:t>
            </a:r>
            <a:r>
              <a:rPr lang="zh-CN" altLang="en-US" sz="2665" b="1">
                <a:latin typeface="蝉羽等我入你梦" panose="02010600010101010101" charset="-122"/>
                <a:ea typeface="蝉羽等我入你梦" panose="02010600010101010101" charset="-122"/>
                <a:cs typeface="蝉羽等我入你梦" panose="02010600010101010101" charset="-122"/>
              </a:rPr>
              <a:t>抗</a:t>
            </a:r>
            <a:r>
              <a:rPr lang="zh-CN" altLang="en-US" sz="3200" b="1">
                <a:latin typeface="蝉羽等我入你梦" panose="02010600010101010101" charset="-122"/>
                <a:ea typeface="蝉羽等我入你梦" panose="02010600010101010101" charset="-122"/>
                <a:cs typeface="蝉羽等我入你梦" panose="02010600010101010101" charset="-122"/>
              </a:rPr>
              <a:t> </a:t>
            </a:r>
            <a:r>
              <a:rPr lang="en-US" altLang="zh-CN" sz="2400" b="1">
                <a:solidFill>
                  <a:srgbClr val="0000FF"/>
                </a:solidFill>
                <a:latin typeface="MV Boli" panose="02000500030200090000" charset="0"/>
                <a:ea typeface="蝉羽等我入你梦" panose="02010600010101010101" charset="-122"/>
                <a:cs typeface="MV Boli" panose="02000500030200090000" charset="0"/>
              </a:rPr>
              <a:t>Please carry this bag for me.</a:t>
            </a:r>
            <a:r>
              <a:rPr lang="zh-CN" altLang="en-US" sz="2400" b="1">
                <a:solidFill>
                  <a:schemeClr val="tx1"/>
                </a:solidFill>
                <a:latin typeface="MV Boli" panose="02000500030200090000" charset="0"/>
                <a:ea typeface="蝉羽等我入你梦" panose="02010600010101010101" charset="-122"/>
                <a:cs typeface="MV Boli" panose="02000500030200090000" charset="0"/>
              </a:rPr>
              <a:t>请为我提一下这个袋子。</a:t>
            </a:r>
            <a:endParaRPr lang="zh-CN" altLang="en-US" sz="3200" b="1">
              <a:latin typeface="蝉羽等我入你梦" panose="02010600010101010101" charset="-122"/>
              <a:ea typeface="蝉羽等我入你梦" panose="02010600010101010101" charset="-122"/>
              <a:cs typeface="蝉羽等我入你梦" panose="02010600010101010101" charset="-122"/>
            </a:endParaRPr>
          </a:p>
          <a:p>
            <a:r>
              <a:rPr lang="en-US" altLang="zh-CN" sz="3200" b="1">
                <a:solidFill>
                  <a:srgbClr val="0000FF"/>
                </a:solidFill>
                <a:latin typeface="MV Boli" panose="02000500030200090000" charset="0"/>
                <a:ea typeface="蝉羽等我入你梦" panose="02010600010101010101" charset="-122"/>
                <a:cs typeface="MV Boli" panose="02000500030200090000" charset="0"/>
              </a:rPr>
              <a:t>bring</a:t>
            </a:r>
            <a:r>
              <a:rPr lang="en-US" altLang="zh-CN" sz="3200" b="1">
                <a:latin typeface="MV Boli" panose="02000500030200090000" charset="0"/>
                <a:ea typeface="蝉羽等我入你梦" panose="02010600010101010101" charset="-122"/>
                <a:cs typeface="MV Boli" panose="02000500030200090000" charset="0"/>
              </a:rPr>
              <a:t> </a:t>
            </a:r>
            <a:r>
              <a:rPr lang="en-US" altLang="zh-CN" sz="2665" b="1">
                <a:solidFill>
                  <a:srgbClr val="FF0000"/>
                </a:solidFill>
                <a:latin typeface="MV Boli" panose="02000500030200090000" charset="0"/>
                <a:cs typeface="MV Boli" panose="02000500030200090000" charset="0"/>
                <a:sym typeface="+mn-ea"/>
              </a:rPr>
              <a:t>v</a:t>
            </a:r>
            <a:r>
              <a:rPr lang="zh-CN" altLang="en-US" sz="2665" b="1">
                <a:latin typeface="MV Boli" panose="02000500030200090000" charset="0"/>
                <a:ea typeface="蝉羽等我入你梦" panose="02010600010101010101" charset="-122"/>
                <a:cs typeface="MV Boli" panose="02000500030200090000" charset="0"/>
              </a:rPr>
              <a:t>拿来</a:t>
            </a:r>
            <a:r>
              <a:rPr lang="en-US" altLang="zh-CN" sz="2665" b="1">
                <a:latin typeface="MV Boli" panose="02000500030200090000" charset="0"/>
                <a:ea typeface="蝉羽等我入你梦" panose="02010600010101010101" charset="-122"/>
                <a:cs typeface="MV Boli" panose="02000500030200090000" charset="0"/>
              </a:rPr>
              <a:t>/</a:t>
            </a:r>
            <a:r>
              <a:rPr lang="zh-CN" altLang="en-US" sz="2665" b="1">
                <a:latin typeface="MV Boli" panose="02000500030200090000" charset="0"/>
                <a:ea typeface="蝉羽等我入你梦" panose="02010600010101010101" charset="-122"/>
                <a:cs typeface="MV Boli" panose="02000500030200090000" charset="0"/>
              </a:rPr>
              <a:t>带来 </a:t>
            </a:r>
            <a:r>
              <a:rPr lang="en-US" altLang="zh-CN" sz="2400" b="1">
                <a:solidFill>
                  <a:srgbClr val="0000FF"/>
                </a:solidFill>
                <a:latin typeface="MV Boli" panose="02000500030200090000" charset="0"/>
                <a:ea typeface="蝉羽等我入你梦" panose="02010600010101010101" charset="-122"/>
                <a:cs typeface="MV Boli" panose="02000500030200090000" charset="0"/>
              </a:rPr>
              <a:t>Bring the book to me,please.</a:t>
            </a:r>
            <a:r>
              <a:rPr lang="zh-CN" altLang="en-US" sz="2400" b="1">
                <a:latin typeface="MV Boli" panose="02000500030200090000" charset="0"/>
                <a:ea typeface="蝉羽等我入你梦" panose="02010600010101010101" charset="-122"/>
                <a:cs typeface="MV Boli" panose="02000500030200090000" charset="0"/>
              </a:rPr>
              <a:t>请把书拿给我。</a:t>
            </a:r>
            <a:endParaRPr lang="zh-CN" altLang="en-US" sz="2665" b="1">
              <a:latin typeface="MV Boli" panose="02000500030200090000" charset="0"/>
              <a:ea typeface="蝉羽等我入你梦" panose="02010600010101010101" charset="-122"/>
              <a:cs typeface="MV Boli" panose="02000500030200090000" charset="0"/>
            </a:endParaRPr>
          </a:p>
          <a:p>
            <a:r>
              <a:rPr lang="en-US" altLang="zh-CN" sz="3200" b="1">
                <a:solidFill>
                  <a:srgbClr val="0000FF"/>
                </a:solidFill>
                <a:latin typeface="MV Boli" panose="02000500030200090000" charset="0"/>
                <a:ea typeface="蝉羽等我入你梦" panose="02010600010101010101" charset="-122"/>
                <a:cs typeface="MV Boli" panose="02000500030200090000" charset="0"/>
              </a:rPr>
              <a:t>take </a:t>
            </a:r>
            <a:r>
              <a:rPr lang="en-US" altLang="zh-CN" sz="2665" b="1">
                <a:solidFill>
                  <a:srgbClr val="FF0000"/>
                </a:solidFill>
                <a:latin typeface="MV Boli" panose="02000500030200090000" charset="0"/>
                <a:cs typeface="MV Boli" panose="02000500030200090000" charset="0"/>
                <a:sym typeface="+mn-ea"/>
              </a:rPr>
              <a:t>v</a:t>
            </a:r>
            <a:r>
              <a:rPr lang="zh-CN" altLang="en-US" sz="2665" b="1">
                <a:latin typeface="MV Boli" panose="02000500030200090000" charset="0"/>
                <a:ea typeface="蝉羽等我入你梦" panose="02010600010101010101" charset="-122"/>
                <a:cs typeface="MV Boli" panose="02000500030200090000" charset="0"/>
              </a:rPr>
              <a:t>拿走</a:t>
            </a:r>
            <a:r>
              <a:rPr lang="en-US" altLang="zh-CN" sz="2665" b="1">
                <a:latin typeface="MV Boli" panose="02000500030200090000" charset="0"/>
                <a:ea typeface="蝉羽等我入你梦" panose="02010600010101010101" charset="-122"/>
                <a:cs typeface="MV Boli" panose="02000500030200090000" charset="0"/>
              </a:rPr>
              <a:t>/</a:t>
            </a:r>
            <a:r>
              <a:rPr lang="zh-CN" altLang="en-US" sz="2665" b="1">
                <a:latin typeface="MV Boli" panose="02000500030200090000" charset="0"/>
                <a:ea typeface="蝉羽等我入你梦" panose="02010600010101010101" charset="-122"/>
                <a:cs typeface="MV Boli" panose="02000500030200090000" charset="0"/>
              </a:rPr>
              <a:t>带走</a:t>
            </a:r>
            <a:r>
              <a:rPr lang="en-US" altLang="zh-CN" sz="2400" b="1">
                <a:solidFill>
                  <a:srgbClr val="0000FF"/>
                </a:solidFill>
                <a:latin typeface="MV Boli" panose="02000500030200090000" charset="0"/>
                <a:ea typeface="蝉羽等我入你梦" panose="02010600010101010101" charset="-122"/>
                <a:cs typeface="MV Boli" panose="02000500030200090000" charset="0"/>
              </a:rPr>
              <a:t>Take my box to the room.</a:t>
            </a:r>
            <a:r>
              <a:rPr lang="zh-CN" altLang="en-US" sz="2400" b="1">
                <a:latin typeface="MV Boli" panose="02000500030200090000" charset="0"/>
                <a:ea typeface="蝉羽等我入你梦" panose="02010600010101010101" charset="-122"/>
                <a:cs typeface="MV Boli" panose="02000500030200090000" charset="0"/>
              </a:rPr>
              <a:t>把我的箱子拿到房间去。</a:t>
            </a:r>
            <a:r>
              <a:rPr lang="zh-CN" altLang="en-US" sz="3200" b="1">
                <a:latin typeface="MV Boli" panose="02000500030200090000" charset="0"/>
                <a:ea typeface="蝉羽等我入你梦" panose="02010600010101010101" charset="-122"/>
                <a:cs typeface="MV Boli" panose="02000500030200090000" charset="0"/>
              </a:rPr>
              <a:t> </a:t>
            </a:r>
          </a:p>
          <a:p>
            <a:r>
              <a:rPr lang="en-US" altLang="zh-CN" sz="3200" b="1">
                <a:solidFill>
                  <a:srgbClr val="0000FF"/>
                </a:solidFill>
                <a:latin typeface="MV Boli" panose="02000500030200090000" charset="0"/>
                <a:ea typeface="蝉羽等我入你梦" panose="02010600010101010101" charset="-122"/>
                <a:cs typeface="MV Boli" panose="02000500030200090000" charset="0"/>
              </a:rPr>
              <a:t>get </a:t>
            </a:r>
            <a:r>
              <a:rPr lang="en-US" altLang="zh-CN" sz="2665" b="1">
                <a:solidFill>
                  <a:srgbClr val="0000FF"/>
                </a:solidFill>
                <a:latin typeface="MV Boli" panose="02000500030200090000" charset="0"/>
                <a:ea typeface="蝉羽等我入你梦" panose="02010600010101010101" charset="-122"/>
                <a:cs typeface="MV Boli" panose="02000500030200090000" charset="0"/>
              </a:rPr>
              <a:t> </a:t>
            </a:r>
            <a:r>
              <a:rPr lang="en-US" altLang="zh-CN" sz="2665" b="1">
                <a:solidFill>
                  <a:srgbClr val="FF0000"/>
                </a:solidFill>
                <a:latin typeface="MV Boli" panose="02000500030200090000" charset="0"/>
                <a:cs typeface="MV Boli" panose="02000500030200090000" charset="0"/>
                <a:sym typeface="+mn-ea"/>
              </a:rPr>
              <a:t>v</a:t>
            </a:r>
            <a:r>
              <a:rPr lang="zh-CN" altLang="en-US" sz="2665" b="1">
                <a:solidFill>
                  <a:schemeClr val="tx1"/>
                </a:solidFill>
                <a:latin typeface="MV Boli" panose="02000500030200090000" charset="0"/>
                <a:ea typeface="蝉羽等我入你梦" panose="02010600010101010101" charset="-122"/>
                <a:cs typeface="MV Boli" panose="02000500030200090000" charset="0"/>
              </a:rPr>
              <a:t>去取</a:t>
            </a:r>
            <a:r>
              <a:rPr lang="zh-CN" altLang="en-US" sz="2665" b="1">
                <a:latin typeface="MV Boli" panose="02000500030200090000" charset="0"/>
                <a:ea typeface="蝉羽等我入你梦" panose="02010600010101010101" charset="-122"/>
                <a:cs typeface="MV Boli" panose="02000500030200090000" charset="0"/>
              </a:rPr>
              <a:t>来</a:t>
            </a:r>
            <a:r>
              <a:rPr lang="en-US" altLang="zh-CN" sz="2665" b="1">
                <a:latin typeface="MV Boli" panose="02000500030200090000" charset="0"/>
                <a:ea typeface="蝉羽等我入你梦" panose="02010600010101010101" charset="-122"/>
                <a:cs typeface="MV Boli" panose="02000500030200090000" charset="0"/>
              </a:rPr>
              <a:t>/</a:t>
            </a:r>
            <a:r>
              <a:rPr lang="zh-CN" altLang="en-US" sz="2665" b="1">
                <a:latin typeface="MV Boli" panose="02000500030200090000" charset="0"/>
                <a:ea typeface="蝉羽等我入你梦" panose="02010600010101010101" charset="-122"/>
                <a:cs typeface="MV Boli" panose="02000500030200090000" charset="0"/>
              </a:rPr>
              <a:t>去拿来</a:t>
            </a:r>
            <a:r>
              <a:rPr lang="en-US" altLang="zh-CN" sz="2400" b="1">
                <a:solidFill>
                  <a:srgbClr val="0000FF"/>
                </a:solidFill>
                <a:latin typeface="MV Boli" panose="02000500030200090000" charset="0"/>
                <a:ea typeface="蝉羽等我入你梦" panose="02010600010101010101" charset="-122"/>
                <a:cs typeface="MV Boli" panose="02000500030200090000" charset="0"/>
              </a:rPr>
              <a:t>Can you get me a bandage</a:t>
            </a:r>
            <a:r>
              <a:rPr lang="zh-CN" altLang="en-US" sz="2400" b="1">
                <a:solidFill>
                  <a:srgbClr val="0000FF"/>
                </a:solidFill>
                <a:latin typeface="MV Boli" panose="02000500030200090000" charset="0"/>
                <a:ea typeface="蝉羽等我入你梦" panose="02010600010101010101" charset="-122"/>
                <a:cs typeface="MV Boli" panose="02000500030200090000" charset="0"/>
              </a:rPr>
              <a:t>？</a:t>
            </a:r>
            <a:r>
              <a:rPr lang="zh-CN" altLang="en-US" sz="2400" b="1">
                <a:latin typeface="MV Boli" panose="02000500030200090000" charset="0"/>
                <a:ea typeface="蝉羽等我入你梦" panose="02010600010101010101" charset="-122"/>
                <a:cs typeface="MV Boli" panose="02000500030200090000" charset="0"/>
              </a:rPr>
              <a:t>你去给我拿条绷带好吗？</a:t>
            </a:r>
          </a:p>
          <a:p>
            <a:r>
              <a:rPr lang="en-US" altLang="zh-CN" sz="3200" b="1">
                <a:solidFill>
                  <a:srgbClr val="0000FF"/>
                </a:solidFill>
                <a:latin typeface="MV Boli" panose="02000500030200090000" charset="0"/>
                <a:ea typeface="蝉羽等我入你梦" panose="02010600010101010101" charset="-122"/>
                <a:cs typeface="MV Boli" panose="02000500030200090000" charset="0"/>
              </a:rPr>
              <a:t>12.train</a:t>
            </a:r>
            <a:r>
              <a:rPr lang="en-US" altLang="zh-CN" sz="2400" b="1">
                <a:latin typeface="MV Boli" panose="02000500030200090000" charset="0"/>
                <a:ea typeface="蝉羽等我入你梦" panose="02010600010101010101" charset="-122"/>
                <a:cs typeface="MV Boli" panose="02000500030200090000" charset="0"/>
              </a:rPr>
              <a:t> </a:t>
            </a:r>
            <a:r>
              <a:rPr lang="en-US" altLang="zh-CN" sz="2665" b="1">
                <a:solidFill>
                  <a:srgbClr val="FF0000"/>
                </a:solidFill>
                <a:latin typeface="蝉羽等我入你梦" panose="02010600010101010101" charset="-122"/>
                <a:ea typeface="蝉羽等我入你梦" panose="02010600010101010101" charset="-122"/>
                <a:cs typeface="蝉羽等我入你梦" panose="02010600010101010101" charset="-122"/>
              </a:rPr>
              <a:t>vt </a:t>
            </a:r>
            <a:r>
              <a:rPr lang="zh-CN" altLang="en-US" sz="2665" b="1">
                <a:latin typeface="蝉羽等我入你梦" panose="02010600010101010101" charset="-122"/>
                <a:ea typeface="蝉羽等我入你梦" panose="02010600010101010101" charset="-122"/>
                <a:cs typeface="蝉羽等我入你梦" panose="02010600010101010101" charset="-122"/>
              </a:rPr>
              <a:t>训练</a:t>
            </a:r>
            <a:r>
              <a:rPr lang="en-US" altLang="zh-CN" sz="2665" b="1">
                <a:latin typeface="蝉羽等我入你梦" panose="02010600010101010101" charset="-122"/>
                <a:ea typeface="蝉羽等我入你梦" panose="02010600010101010101" charset="-122"/>
                <a:cs typeface="蝉羽等我入你梦" panose="02010600010101010101" charset="-122"/>
              </a:rPr>
              <a:t>/</a:t>
            </a:r>
            <a:r>
              <a:rPr lang="zh-CN" altLang="en-US" sz="2665" b="1">
                <a:latin typeface="蝉羽等我入你梦" panose="02010600010101010101" charset="-122"/>
                <a:ea typeface="蝉羽等我入你梦" panose="02010600010101010101" charset="-122"/>
                <a:cs typeface="蝉羽等我入你梦" panose="02010600010101010101" charset="-122"/>
              </a:rPr>
              <a:t>培训</a:t>
            </a:r>
            <a:r>
              <a:rPr lang="zh-CN" altLang="en-US" sz="2400" b="1">
                <a:latin typeface="MV Boli" panose="02000500030200090000" charset="0"/>
                <a:ea typeface="蝉羽等我入你梦" panose="02010600010101010101" charset="-122"/>
                <a:cs typeface="MV Boli" panose="02000500030200090000" charset="0"/>
              </a:rPr>
              <a:t> </a:t>
            </a:r>
            <a:r>
              <a:rPr lang="en-US" altLang="zh-CN" sz="2665" b="1">
                <a:solidFill>
                  <a:srgbClr val="0000FF"/>
                </a:solidFill>
                <a:latin typeface="MV Boli" panose="02000500030200090000" charset="0"/>
                <a:ea typeface="蝉羽等我入你梦" panose="02010600010101010101" charset="-122"/>
                <a:cs typeface="MV Boli" panose="02000500030200090000" charset="0"/>
              </a:rPr>
              <a:t>train sb/sth to do sth</a:t>
            </a:r>
            <a:r>
              <a:rPr lang="zh-CN" altLang="en-US" sz="2665" b="1">
                <a:latin typeface="MV Boli" panose="02000500030200090000" charset="0"/>
                <a:ea typeface="蝉羽等我入你梦" panose="02010600010101010101" charset="-122"/>
                <a:cs typeface="MV Boli" panose="02000500030200090000" charset="0"/>
              </a:rPr>
              <a:t>训练某人</a:t>
            </a:r>
            <a:r>
              <a:rPr lang="en-US" altLang="zh-CN" sz="2665" b="1">
                <a:latin typeface="MV Boli" panose="02000500030200090000" charset="0"/>
                <a:ea typeface="蝉羽等我入你梦" panose="02010600010101010101" charset="-122"/>
                <a:cs typeface="MV Boli" panose="02000500030200090000" charset="0"/>
              </a:rPr>
              <a:t>/</a:t>
            </a:r>
            <a:r>
              <a:rPr lang="zh-CN" altLang="en-US" sz="2665" b="1">
                <a:latin typeface="MV Boli" panose="02000500030200090000" charset="0"/>
                <a:ea typeface="蝉羽等我入你梦" panose="02010600010101010101" charset="-122"/>
                <a:cs typeface="MV Boli" panose="02000500030200090000" charset="0"/>
              </a:rPr>
              <a:t>某物做某事</a:t>
            </a:r>
          </a:p>
          <a:p>
            <a:r>
              <a:rPr lang="en-US" altLang="zh-CN" sz="2665" b="1">
                <a:solidFill>
                  <a:srgbClr val="0000FF"/>
                </a:solidFill>
                <a:latin typeface="MV Boli" panose="02000500030200090000" charset="0"/>
                <a:ea typeface="蝉羽等我入你梦" panose="02010600010101010101" charset="-122"/>
                <a:cs typeface="MV Boli" panose="02000500030200090000" charset="0"/>
              </a:rPr>
              <a:t>train sb in</a:t>
            </a:r>
            <a:r>
              <a:rPr lang="en-US" altLang="zh-CN" sz="2665" b="1">
                <a:latin typeface="MV Boli" panose="02000500030200090000" charset="0"/>
                <a:ea typeface="蝉羽等我入你梦" panose="02010600010101010101" charset="-122"/>
                <a:cs typeface="MV Boli" panose="02000500030200090000" charset="0"/>
              </a:rPr>
              <a:t> </a:t>
            </a:r>
            <a:r>
              <a:rPr lang="en-US" altLang="zh-CN" sz="2665" b="1">
                <a:solidFill>
                  <a:srgbClr val="0000FF"/>
                </a:solidFill>
                <a:latin typeface="MV Boli" panose="02000500030200090000" charset="0"/>
                <a:ea typeface="蝉羽等我入你梦" panose="02010600010101010101" charset="-122"/>
                <a:cs typeface="MV Boli" panose="02000500030200090000" charset="0"/>
              </a:rPr>
              <a:t>sth</a:t>
            </a:r>
            <a:r>
              <a:rPr lang="zh-CN" altLang="en-US" sz="2665" b="1">
                <a:latin typeface="MV Boli" panose="02000500030200090000" charset="0"/>
                <a:ea typeface="蝉羽等我入你梦" panose="02010600010101010101" charset="-122"/>
                <a:cs typeface="MV Boli" panose="02000500030200090000" charset="0"/>
              </a:rPr>
              <a:t>在某方面训练</a:t>
            </a:r>
            <a:r>
              <a:rPr lang="en-US" altLang="zh-CN" sz="2665" b="1">
                <a:latin typeface="MV Boli" panose="02000500030200090000" charset="0"/>
                <a:ea typeface="蝉羽等我入你梦" panose="02010600010101010101" charset="-122"/>
                <a:cs typeface="MV Boli" panose="02000500030200090000" charset="0"/>
              </a:rPr>
              <a:t>/</a:t>
            </a:r>
            <a:r>
              <a:rPr lang="zh-CN" altLang="en-US" sz="2665" b="1">
                <a:latin typeface="MV Boli" panose="02000500030200090000" charset="0"/>
                <a:ea typeface="蝉羽等我入你梦" panose="02010600010101010101" charset="-122"/>
                <a:cs typeface="MV Boli" panose="02000500030200090000" charset="0"/>
              </a:rPr>
              <a:t>培养某人</a:t>
            </a:r>
          </a:p>
          <a:p>
            <a:r>
              <a:rPr lang="en-US" altLang="zh-CN" sz="2665" b="1">
                <a:solidFill>
                  <a:srgbClr val="0000FF"/>
                </a:solidFill>
                <a:latin typeface="MV Boli" panose="02000500030200090000" charset="0"/>
                <a:ea typeface="蝉羽等我入你梦" panose="02010600010101010101" charset="-122"/>
                <a:cs typeface="MV Boli" panose="02000500030200090000" charset="0"/>
              </a:rPr>
              <a:t>Can you help me train the dog?</a:t>
            </a:r>
            <a:r>
              <a:rPr lang="zh-CN" altLang="en-US" sz="2665" b="1">
                <a:latin typeface="MV Boli" panose="02000500030200090000" charset="0"/>
                <a:ea typeface="蝉羽等我入你梦" panose="02010600010101010101" charset="-122"/>
                <a:cs typeface="MV Boli" panose="02000500030200090000" charset="0"/>
              </a:rPr>
              <a:t>你能帮我训练这只狗吗？</a:t>
            </a:r>
          </a:p>
          <a:p>
            <a:r>
              <a:rPr lang="en-US" altLang="zh-CN" sz="2665" b="1">
                <a:solidFill>
                  <a:srgbClr val="0000FF"/>
                </a:solidFill>
                <a:latin typeface="MV Boli" panose="02000500030200090000" charset="0"/>
                <a:ea typeface="蝉羽等我入你梦" panose="02010600010101010101" charset="-122"/>
                <a:cs typeface="MV Boli" panose="02000500030200090000" charset="0"/>
              </a:rPr>
              <a:t>We can train the horse to do a farm work.</a:t>
            </a:r>
            <a:r>
              <a:rPr lang="zh-CN" altLang="en-US" sz="2665" b="1">
                <a:latin typeface="MV Boli" panose="02000500030200090000" charset="0"/>
                <a:ea typeface="蝉羽等我入你梦" panose="02010600010101010101" charset="-122"/>
                <a:cs typeface="MV Boli" panose="02000500030200090000" charset="0"/>
              </a:rPr>
              <a:t>我们可以训练马做农活。</a:t>
            </a:r>
          </a:p>
          <a:p>
            <a:r>
              <a:rPr lang="en-US" altLang="zh-CN" sz="2665" b="1">
                <a:solidFill>
                  <a:srgbClr val="0000FF"/>
                </a:solidFill>
                <a:latin typeface="MV Boli" panose="02000500030200090000" charset="0"/>
                <a:ea typeface="蝉羽等我入你梦" panose="02010600010101010101" charset="-122"/>
                <a:cs typeface="MV Boli" panose="02000500030200090000" charset="0"/>
              </a:rPr>
              <a:t>The father trains his doctor in medicine.</a:t>
            </a:r>
            <a:r>
              <a:rPr lang="zh-CN" altLang="en-US" sz="2665" b="1">
                <a:latin typeface="MV Boli" panose="02000500030200090000" charset="0"/>
                <a:ea typeface="蝉羽等我入你梦" panose="02010600010101010101" charset="-122"/>
                <a:cs typeface="MV Boli" panose="02000500030200090000" charset="0"/>
              </a:rPr>
              <a:t>这位父亲培养他的女儿学医。</a:t>
            </a:r>
          </a:p>
          <a:p>
            <a:r>
              <a:rPr lang="en-US" altLang="zh-CN" sz="3200" b="1">
                <a:solidFill>
                  <a:srgbClr val="0000FF"/>
                </a:solidFill>
                <a:latin typeface="MV Boli" panose="02000500030200090000" charset="0"/>
                <a:ea typeface="蝉羽等我入你梦" panose="02010600010101010101" charset="-122"/>
                <a:cs typeface="MV Boli" panose="02000500030200090000" charset="0"/>
              </a:rPr>
              <a:t>13.excited </a:t>
            </a:r>
            <a:r>
              <a:rPr lang="en-US" altLang="zh-CN" sz="3200" b="1">
                <a:solidFill>
                  <a:srgbClr val="FF0000"/>
                </a:solidFill>
                <a:latin typeface="MV Boli" panose="02000500030200090000" charset="0"/>
                <a:ea typeface="蝉羽等我入你梦" panose="02010600010101010101" charset="-122"/>
                <a:cs typeface="MV Boli" panose="02000500030200090000" charset="0"/>
              </a:rPr>
              <a:t>adj </a:t>
            </a:r>
            <a:r>
              <a:rPr lang="zh-CN" altLang="en-US" sz="2665" b="1">
                <a:solidFill>
                  <a:schemeClr val="tx1"/>
                </a:solidFill>
                <a:latin typeface="MV Boli" panose="02000500030200090000" charset="0"/>
                <a:ea typeface="蝉羽等我入你梦" panose="02010600010101010101" charset="-122"/>
                <a:cs typeface="MV Boli" panose="02000500030200090000" charset="0"/>
              </a:rPr>
              <a:t>激动的</a:t>
            </a:r>
            <a:r>
              <a:rPr lang="en-US" altLang="zh-CN" sz="2665" b="1">
                <a:solidFill>
                  <a:schemeClr val="tx1"/>
                </a:solidFill>
                <a:latin typeface="MV Boli" panose="02000500030200090000" charset="0"/>
                <a:ea typeface="蝉羽等我入你梦" panose="02010600010101010101" charset="-122"/>
                <a:cs typeface="MV Boli" panose="02000500030200090000" charset="0"/>
              </a:rPr>
              <a:t>/</a:t>
            </a:r>
            <a:r>
              <a:rPr lang="zh-CN" altLang="en-US" sz="2665" b="1">
                <a:solidFill>
                  <a:schemeClr val="tx1"/>
                </a:solidFill>
                <a:latin typeface="MV Boli" panose="02000500030200090000" charset="0"/>
                <a:ea typeface="蝉羽等我入你梦" panose="02010600010101010101" charset="-122"/>
                <a:cs typeface="MV Boli" panose="02000500030200090000" charset="0"/>
              </a:rPr>
              <a:t>兴奋的</a:t>
            </a:r>
            <a:r>
              <a:rPr lang="zh-CN" altLang="en-US" sz="3200" b="1">
                <a:solidFill>
                  <a:schemeClr val="tx1"/>
                </a:solidFill>
                <a:latin typeface="MV Boli" panose="02000500030200090000" charset="0"/>
                <a:ea typeface="蝉羽等我入你梦" panose="02010600010101010101" charset="-122"/>
                <a:cs typeface="MV Boli" panose="02000500030200090000" charset="0"/>
              </a:rPr>
              <a:t> </a:t>
            </a:r>
            <a:r>
              <a:rPr lang="en-US" altLang="zh-CN" sz="3200" b="1">
                <a:solidFill>
                  <a:srgbClr val="0000FF"/>
                </a:solidFill>
                <a:latin typeface="MV Boli" panose="02000500030200090000" charset="0"/>
                <a:ea typeface="蝉羽等我入你梦" panose="02010600010101010101" charset="-122"/>
                <a:cs typeface="MV Boli" panose="02000500030200090000" charset="0"/>
              </a:rPr>
              <a:t>exciting</a:t>
            </a:r>
            <a:r>
              <a:rPr lang="en-US" altLang="zh-CN" sz="3200" b="1">
                <a:solidFill>
                  <a:schemeClr val="tx1"/>
                </a:solidFill>
                <a:latin typeface="MV Boli" panose="02000500030200090000" charset="0"/>
                <a:ea typeface="蝉羽等我入你梦" panose="02010600010101010101" charset="-122"/>
                <a:cs typeface="MV Boli" panose="02000500030200090000" charset="0"/>
              </a:rPr>
              <a:t> </a:t>
            </a:r>
            <a:r>
              <a:rPr lang="en-US" altLang="zh-CN" sz="3200" b="1">
                <a:solidFill>
                  <a:srgbClr val="FF0000"/>
                </a:solidFill>
                <a:latin typeface="MV Boli" panose="02000500030200090000" charset="0"/>
                <a:ea typeface="蝉羽等我入你梦" panose="02010600010101010101" charset="-122"/>
                <a:cs typeface="MV Boli" panose="02000500030200090000" charset="0"/>
              </a:rPr>
              <a:t>adj </a:t>
            </a:r>
            <a:r>
              <a:rPr lang="zh-CN" altLang="en-US" sz="2665" b="1">
                <a:solidFill>
                  <a:schemeClr val="tx1"/>
                </a:solidFill>
                <a:latin typeface="MV Boli" panose="02000500030200090000" charset="0"/>
                <a:ea typeface="蝉羽等我入你梦" panose="02010600010101010101" charset="-122"/>
                <a:cs typeface="MV Boli" panose="02000500030200090000" charset="0"/>
              </a:rPr>
              <a:t>令人兴奋的</a:t>
            </a:r>
            <a:r>
              <a:rPr lang="en-US" altLang="zh-CN" sz="2665" b="1">
                <a:solidFill>
                  <a:schemeClr val="tx1"/>
                </a:solidFill>
                <a:latin typeface="MV Boli" panose="02000500030200090000" charset="0"/>
                <a:ea typeface="蝉羽等我入你梦" panose="02010600010101010101" charset="-122"/>
                <a:cs typeface="MV Boli" panose="02000500030200090000" charset="0"/>
              </a:rPr>
              <a:t>/</a:t>
            </a:r>
            <a:r>
              <a:rPr lang="zh-CN" altLang="en-US" sz="2665" b="1">
                <a:solidFill>
                  <a:schemeClr val="tx1"/>
                </a:solidFill>
                <a:latin typeface="MV Boli" panose="02000500030200090000" charset="0"/>
                <a:ea typeface="蝉羽等我入你梦" panose="02010600010101010101" charset="-122"/>
                <a:cs typeface="MV Boli" panose="02000500030200090000" charset="0"/>
              </a:rPr>
              <a:t>令人激动的</a:t>
            </a:r>
          </a:p>
          <a:p>
            <a:r>
              <a:rPr lang="zh-CN" altLang="en-US" sz="2665" b="1">
                <a:solidFill>
                  <a:schemeClr val="tx1"/>
                </a:solidFill>
                <a:latin typeface="MV Boli" panose="02000500030200090000" charset="0"/>
                <a:ea typeface="蝉羽等我入你梦" panose="02010600010101010101" charset="-122"/>
                <a:cs typeface="MV Boli" panose="02000500030200090000" charset="0"/>
              </a:rPr>
              <a:t>     ↓主语是人</a:t>
            </a:r>
            <a:r>
              <a:rPr lang="en-US" altLang="zh-CN" sz="2665" b="1">
                <a:solidFill>
                  <a:schemeClr val="tx1"/>
                </a:solidFill>
                <a:latin typeface="MV Boli" panose="02000500030200090000" charset="0"/>
                <a:ea typeface="蝉羽等我入你梦" panose="02010600010101010101" charset="-122"/>
                <a:cs typeface="MV Boli" panose="02000500030200090000" charset="0"/>
              </a:rPr>
              <a:t>(</a:t>
            </a:r>
            <a:r>
              <a:rPr lang="zh-CN" altLang="en-US" sz="2665" b="1">
                <a:solidFill>
                  <a:schemeClr val="tx1"/>
                </a:solidFill>
                <a:latin typeface="MV Boli" panose="02000500030200090000" charset="0"/>
                <a:ea typeface="蝉羽等我入你梦" panose="02010600010101010101" charset="-122"/>
                <a:cs typeface="MV Boli" panose="02000500030200090000" charset="0"/>
              </a:rPr>
              <a:t>表</a:t>
            </a:r>
            <a:r>
              <a:rPr lang="en-US" altLang="zh-CN" sz="2665" b="1">
                <a:solidFill>
                  <a:schemeClr val="tx1"/>
                </a:solidFill>
                <a:latin typeface="MV Boli" panose="02000500030200090000" charset="0"/>
                <a:ea typeface="蝉羽等我入你梦" panose="02010600010101010101" charset="-122"/>
                <a:cs typeface="MV Boli" panose="02000500030200090000" charset="0"/>
              </a:rPr>
              <a:t>)</a:t>
            </a:r>
            <a:r>
              <a:rPr lang="zh-CN" altLang="en-US" sz="2665" b="1">
                <a:solidFill>
                  <a:schemeClr val="tx1"/>
                </a:solidFill>
                <a:latin typeface="MV Boli" panose="02000500030200090000" charset="0"/>
                <a:ea typeface="蝉羽等我入你梦" panose="02010600010101010101" charset="-122"/>
                <a:cs typeface="MV Boli" panose="02000500030200090000" charset="0"/>
              </a:rPr>
              <a:t>修饰人</a:t>
            </a:r>
            <a:r>
              <a:rPr lang="en-US" altLang="zh-CN" sz="2665" b="1">
                <a:solidFill>
                  <a:schemeClr val="tx1"/>
                </a:solidFill>
                <a:latin typeface="MV Boli" panose="02000500030200090000" charset="0"/>
                <a:ea typeface="蝉羽等我入你梦" panose="02010600010101010101" charset="-122"/>
                <a:cs typeface="MV Boli" panose="02000500030200090000" charset="0"/>
              </a:rPr>
              <a:t>(</a:t>
            </a:r>
            <a:r>
              <a:rPr lang="zh-CN" altLang="en-US" sz="2665" b="1">
                <a:solidFill>
                  <a:schemeClr val="tx1"/>
                </a:solidFill>
                <a:latin typeface="MV Boli" panose="02000500030200090000" charset="0"/>
                <a:ea typeface="蝉羽等我入你梦" panose="02010600010101010101" charset="-122"/>
                <a:cs typeface="MV Boli" panose="02000500030200090000" charset="0"/>
              </a:rPr>
              <a:t>定</a:t>
            </a:r>
            <a:r>
              <a:rPr lang="en-US" altLang="zh-CN" sz="2665" b="1">
                <a:solidFill>
                  <a:schemeClr val="tx1"/>
                </a:solidFill>
                <a:latin typeface="MV Boli" panose="02000500030200090000" charset="0"/>
                <a:ea typeface="蝉羽等我入你梦" panose="02010600010101010101" charset="-122"/>
                <a:cs typeface="MV Boli" panose="02000500030200090000" charset="0"/>
              </a:rPr>
              <a:t>)</a:t>
            </a:r>
            <a:r>
              <a:rPr lang="zh-CN" altLang="en-US" sz="2665" b="1">
                <a:solidFill>
                  <a:schemeClr val="tx1"/>
                </a:solidFill>
                <a:latin typeface="MV Boli" panose="02000500030200090000" charset="0"/>
                <a:ea typeface="蝉羽等我入你梦" panose="02010600010101010101" charset="-122"/>
                <a:cs typeface="MV Boli" panose="02000500030200090000" charset="0"/>
              </a:rPr>
              <a:t>     </a:t>
            </a:r>
            <a:r>
              <a:rPr lang="zh-CN" altLang="en-US" sz="2665" b="1">
                <a:latin typeface="MV Boli" panose="02000500030200090000" charset="0"/>
                <a:ea typeface="蝉羽等我入你梦" panose="02010600010101010101" charset="-122"/>
                <a:cs typeface="MV Boli" panose="02000500030200090000" charset="0"/>
                <a:sym typeface="+mn-ea"/>
              </a:rPr>
              <a:t>↓主语是物</a:t>
            </a:r>
            <a:r>
              <a:rPr lang="en-US" altLang="zh-CN" sz="2665" b="1">
                <a:latin typeface="MV Boli" panose="02000500030200090000" charset="0"/>
                <a:ea typeface="蝉羽等我入你梦" panose="02010600010101010101" charset="-122"/>
                <a:cs typeface="MV Boli" panose="02000500030200090000" charset="0"/>
                <a:sym typeface="+mn-ea"/>
              </a:rPr>
              <a:t>(</a:t>
            </a:r>
            <a:r>
              <a:rPr lang="zh-CN" altLang="en-US" sz="2665" b="1">
                <a:latin typeface="MV Boli" panose="02000500030200090000" charset="0"/>
                <a:ea typeface="蝉羽等我入你梦" panose="02010600010101010101" charset="-122"/>
                <a:cs typeface="MV Boli" panose="02000500030200090000" charset="0"/>
                <a:sym typeface="+mn-ea"/>
              </a:rPr>
              <a:t>表</a:t>
            </a:r>
            <a:r>
              <a:rPr lang="en-US" altLang="zh-CN" sz="2665" b="1">
                <a:latin typeface="MV Boli" panose="02000500030200090000" charset="0"/>
                <a:ea typeface="蝉羽等我入你梦" panose="02010600010101010101" charset="-122"/>
                <a:cs typeface="MV Boli" panose="02000500030200090000" charset="0"/>
                <a:sym typeface="+mn-ea"/>
              </a:rPr>
              <a:t>)</a:t>
            </a:r>
            <a:r>
              <a:rPr lang="zh-CN" altLang="en-US" sz="2665" b="1">
                <a:latin typeface="MV Boli" panose="02000500030200090000" charset="0"/>
                <a:ea typeface="蝉羽等我入你梦" panose="02010600010101010101" charset="-122"/>
                <a:cs typeface="MV Boli" panose="02000500030200090000" charset="0"/>
                <a:sym typeface="+mn-ea"/>
              </a:rPr>
              <a:t>修饰物</a:t>
            </a:r>
            <a:r>
              <a:rPr lang="en-US" altLang="zh-CN" sz="2665" b="1">
                <a:latin typeface="MV Boli" panose="02000500030200090000" charset="0"/>
                <a:ea typeface="蝉羽等我入你梦" panose="02010600010101010101" charset="-122"/>
                <a:cs typeface="MV Boli" panose="02000500030200090000" charset="0"/>
                <a:sym typeface="+mn-ea"/>
              </a:rPr>
              <a:t>(</a:t>
            </a:r>
            <a:r>
              <a:rPr lang="zh-CN" altLang="en-US" sz="2665" b="1">
                <a:latin typeface="MV Boli" panose="02000500030200090000" charset="0"/>
                <a:ea typeface="蝉羽等我入你梦" panose="02010600010101010101" charset="-122"/>
                <a:cs typeface="MV Boli" panose="02000500030200090000" charset="0"/>
                <a:sym typeface="+mn-ea"/>
              </a:rPr>
              <a:t>定</a:t>
            </a:r>
            <a:r>
              <a:rPr lang="en-US" altLang="zh-CN" sz="2665" b="1">
                <a:latin typeface="MV Boli" panose="02000500030200090000" charset="0"/>
                <a:ea typeface="蝉羽等我入你梦" panose="02010600010101010101" charset="-122"/>
                <a:cs typeface="MV Boli" panose="02000500030200090000" charset="0"/>
                <a:sym typeface="+mn-ea"/>
              </a:rPr>
              <a:t>)</a:t>
            </a:r>
            <a:r>
              <a:rPr lang="zh-CN" altLang="en-US" sz="2665" b="1">
                <a:latin typeface="MV Boli" panose="02000500030200090000" charset="0"/>
                <a:ea typeface="蝉羽等我入你梦" panose="02010600010101010101" charset="-122"/>
                <a:cs typeface="MV Boli" panose="02000500030200090000" charset="0"/>
                <a:sym typeface="+mn-ea"/>
              </a:rPr>
              <a:t> </a:t>
            </a:r>
          </a:p>
          <a:p>
            <a:r>
              <a:rPr lang="en-US" altLang="zh-CN" sz="2665" b="1">
                <a:solidFill>
                  <a:srgbClr val="0000FF"/>
                </a:solidFill>
                <a:latin typeface="MV Boli" panose="02000500030200090000" charset="0"/>
                <a:ea typeface="蝉羽等我入你梦" panose="02010600010101010101" charset="-122"/>
                <a:cs typeface="MV Boli" panose="02000500030200090000" charset="0"/>
              </a:rPr>
              <a:t>I'm so excited that we're going to New York.</a:t>
            </a:r>
            <a:r>
              <a:rPr lang="zh-CN" altLang="en-US" sz="2400" b="1">
                <a:solidFill>
                  <a:schemeClr val="tx1"/>
                </a:solidFill>
                <a:latin typeface="MV Boli" panose="02000500030200090000" charset="0"/>
                <a:ea typeface="蝉羽等我入你梦" panose="02010600010101010101" charset="-122"/>
                <a:cs typeface="MV Boli" panose="02000500030200090000" charset="0"/>
              </a:rPr>
              <a:t>我们要去纽约了，我很激动。</a:t>
            </a:r>
          </a:p>
          <a:p>
            <a:r>
              <a:rPr lang="en-US" altLang="zh-CN" sz="2665" b="1">
                <a:solidFill>
                  <a:srgbClr val="0000FF"/>
                </a:solidFill>
                <a:latin typeface="MV Boli" panose="02000500030200090000" charset="0"/>
                <a:ea typeface="蝉羽等我入你梦" panose="02010600010101010101" charset="-122"/>
                <a:cs typeface="MV Boli" panose="02000500030200090000" charset="0"/>
              </a:rPr>
              <a:t>His work is exciting.</a:t>
            </a:r>
            <a:r>
              <a:rPr lang="zh-CN" altLang="en-US" sz="2400" b="1">
                <a:solidFill>
                  <a:schemeClr val="tx1"/>
                </a:solidFill>
                <a:latin typeface="MV Boli" panose="02000500030200090000" charset="0"/>
                <a:ea typeface="蝉羽等我入你梦" panose="02010600010101010101" charset="-122"/>
                <a:cs typeface="MV Boli" panose="02000500030200090000" charset="0"/>
              </a:rPr>
              <a:t>他的工作是令人兴奋的。</a:t>
            </a:r>
            <a:r>
              <a:rPr lang="en-US" altLang="zh-CN" sz="2400" b="1">
                <a:solidFill>
                  <a:schemeClr val="tx1"/>
                </a:solidFill>
                <a:latin typeface="MV Boli" panose="02000500030200090000" charset="0"/>
                <a:ea typeface="蝉羽等我入你梦" panose="02010600010101010101" charset="-122"/>
                <a:cs typeface="MV Boli" panose="02000500030200090000" charset="0"/>
              </a:rPr>
              <a:t> </a:t>
            </a:r>
          </a:p>
        </p:txBody>
      </p:sp>
      <p:pic>
        <p:nvPicPr>
          <p:cNvPr id="9" name="图片 8" descr="图片2"/>
          <p:cNvPicPr>
            <a:picLocks noChangeAspect="1"/>
          </p:cNvPicPr>
          <p:nvPr>
            <p:custDataLst>
              <p:tags r:id="rId2"/>
            </p:custDataLst>
          </p:nvPr>
        </p:nvPicPr>
        <p:blipFill>
          <a:blip r:embed="rId5">
            <a:clrChange>
              <a:clrFrom>
                <a:srgbClr val="FFFFFF">
                  <a:alpha val="100000"/>
                </a:srgbClr>
              </a:clrFrom>
              <a:clrTo>
                <a:srgbClr val="FFFFFF">
                  <a:alpha val="100000"/>
                  <a:alpha val="0"/>
                </a:srgbClr>
              </a:clrTo>
            </a:clrChange>
          </a:blip>
          <a:stretch>
            <a:fillRect/>
          </a:stretch>
        </p:blipFill>
        <p:spPr>
          <a:xfrm>
            <a:off x="4888653" y="109220"/>
            <a:ext cx="5766647" cy="2225887"/>
          </a:xfrm>
          <a:prstGeom prst="rect">
            <a:avLst/>
          </a:prstGeom>
          <a:solidFill>
            <a:schemeClr val="accent5">
              <a:lumMod val="20000"/>
              <a:lumOff val="80000"/>
            </a:schemeClr>
          </a:solidFill>
          <a:ln w="31750">
            <a:solidFill>
              <a:srgbClr val="FF7C61"/>
            </a:solidFill>
          </a:ln>
        </p:spPr>
      </p:pic>
      <p:sp>
        <p:nvSpPr>
          <p:cNvPr id="10" name="圆角矩形 9"/>
          <p:cNvSpPr/>
          <p:nvPr>
            <p:custDataLst>
              <p:tags r:id="rId3"/>
            </p:custDataLst>
          </p:nvPr>
        </p:nvSpPr>
        <p:spPr>
          <a:xfrm>
            <a:off x="4326467" y="2335107"/>
            <a:ext cx="7067973" cy="1907540"/>
          </a:xfrm>
          <a:prstGeom prst="round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135" b="1">
                <a:solidFill>
                  <a:srgbClr val="0000FF"/>
                </a:solidFill>
                <a:latin typeface="MV Boli" panose="02000500030200090000" charset="0"/>
                <a:ea typeface="蝉羽等我入你梦" panose="02010600010101010101" charset="-122"/>
                <a:cs typeface="MV Boli" panose="02000500030200090000" charset="0"/>
              </a:rPr>
              <a:t>①</a:t>
            </a:r>
            <a:r>
              <a:rPr lang="en-US" altLang="zh-CN" sz="2135" b="1">
                <a:solidFill>
                  <a:srgbClr val="0000FF"/>
                </a:solidFill>
                <a:latin typeface="MV Boli" panose="02000500030200090000" charset="0"/>
                <a:ea typeface="蝉羽等我入你梦" panose="02010600010101010101" charset="-122"/>
                <a:cs typeface="MV Boli" panose="02000500030200090000" charset="0"/>
              </a:rPr>
              <a:t>train </a:t>
            </a:r>
            <a:r>
              <a:rPr lang="en-US" altLang="zh-CN" sz="2135" b="1">
                <a:solidFill>
                  <a:srgbClr val="FF0000"/>
                </a:solidFill>
                <a:latin typeface="MV Boli" panose="02000500030200090000" charset="0"/>
                <a:ea typeface="蝉羽等我入你梦" panose="02010600010101010101" charset="-122"/>
                <a:cs typeface="MV Boli" panose="02000500030200090000" charset="0"/>
              </a:rPr>
              <a:t>vi </a:t>
            </a:r>
            <a:r>
              <a:rPr lang="zh-CN" altLang="en-US" sz="2135" b="1">
                <a:solidFill>
                  <a:schemeClr val="tx1"/>
                </a:solidFill>
                <a:latin typeface="MV Boli" panose="02000500030200090000" charset="0"/>
                <a:ea typeface="蝉羽等我入你梦" panose="02010600010101010101" charset="-122"/>
                <a:cs typeface="MV Boli" panose="02000500030200090000" charset="0"/>
              </a:rPr>
              <a:t>锻炼</a:t>
            </a:r>
            <a:r>
              <a:rPr lang="en-US" altLang="zh-CN" sz="2135" b="1">
                <a:solidFill>
                  <a:schemeClr val="tx1"/>
                </a:solidFill>
                <a:latin typeface="MV Boli" panose="02000500030200090000" charset="0"/>
                <a:ea typeface="蝉羽等我入你梦" panose="02010600010101010101" charset="-122"/>
                <a:cs typeface="MV Boli" panose="02000500030200090000" charset="0"/>
              </a:rPr>
              <a:t>/</a:t>
            </a:r>
            <a:r>
              <a:rPr lang="zh-CN" altLang="en-US" sz="2135" b="1">
                <a:solidFill>
                  <a:schemeClr val="tx1"/>
                </a:solidFill>
                <a:latin typeface="MV Boli" panose="02000500030200090000" charset="0"/>
                <a:ea typeface="蝉羽等我入你梦" panose="02010600010101010101" charset="-122"/>
                <a:cs typeface="MV Boli" panose="02000500030200090000" charset="0"/>
              </a:rPr>
              <a:t>接受训练</a:t>
            </a:r>
            <a:r>
              <a:rPr lang="en-US" altLang="zh-CN" sz="2135" b="1">
                <a:solidFill>
                  <a:srgbClr val="0000FF"/>
                </a:solidFill>
                <a:latin typeface="MV Boli" panose="02000500030200090000" charset="0"/>
                <a:ea typeface="蝉羽等我入你梦" panose="02010600010101010101" charset="-122"/>
                <a:cs typeface="MV Boli" panose="02000500030200090000" charset="0"/>
              </a:rPr>
              <a:t>=exercise</a:t>
            </a:r>
          </a:p>
          <a:p>
            <a:pPr algn="l"/>
            <a:r>
              <a:rPr lang="en-US" altLang="zh-CN" sz="2135" b="1">
                <a:solidFill>
                  <a:srgbClr val="0000FF"/>
                </a:solidFill>
                <a:latin typeface="MV Boli" panose="02000500030200090000" charset="0"/>
                <a:ea typeface="蝉羽等我入你梦" panose="02010600010101010101" charset="-122"/>
                <a:cs typeface="MV Boli" panose="02000500030200090000" charset="0"/>
              </a:rPr>
              <a:t>The boy is training for the school sports meeting.</a:t>
            </a:r>
          </a:p>
          <a:p>
            <a:pPr algn="l"/>
            <a:r>
              <a:rPr lang="zh-CN" altLang="en-US" sz="2135" b="1">
                <a:solidFill>
                  <a:srgbClr val="0000FF"/>
                </a:solidFill>
                <a:latin typeface="MV Boli" panose="02000500030200090000" charset="0"/>
                <a:ea typeface="蝉羽等我入你梦" panose="02010600010101010101" charset="-122"/>
                <a:cs typeface="MV Boli" panose="02000500030200090000" charset="0"/>
              </a:rPr>
              <a:t>②</a:t>
            </a:r>
            <a:r>
              <a:rPr lang="en-US" altLang="zh-CN" sz="2135" b="1">
                <a:solidFill>
                  <a:srgbClr val="0000FF"/>
                </a:solidFill>
                <a:latin typeface="MV Boli" panose="02000500030200090000" charset="0"/>
                <a:ea typeface="蝉羽等我入你梦" panose="02010600010101010101" charset="-122"/>
                <a:cs typeface="MV Boli" panose="02000500030200090000" charset="0"/>
              </a:rPr>
              <a:t>train </a:t>
            </a:r>
            <a:r>
              <a:rPr lang="en-US" altLang="zh-CN" sz="2135" b="1">
                <a:solidFill>
                  <a:srgbClr val="FF0000"/>
                </a:solidFill>
                <a:latin typeface="MV Boli" panose="02000500030200090000" charset="0"/>
                <a:ea typeface="蝉羽等我入你梦" panose="02010600010101010101" charset="-122"/>
                <a:cs typeface="MV Boli" panose="02000500030200090000" charset="0"/>
              </a:rPr>
              <a:t>n</a:t>
            </a:r>
            <a:r>
              <a:rPr lang="en-US" altLang="zh-CN" sz="2135" b="1">
                <a:solidFill>
                  <a:srgbClr val="0000FF"/>
                </a:solidFill>
                <a:latin typeface="MV Boli" panose="02000500030200090000" charset="0"/>
                <a:ea typeface="蝉羽等我入你梦" panose="02010600010101010101" charset="-122"/>
                <a:cs typeface="MV Boli" panose="02000500030200090000" charset="0"/>
              </a:rPr>
              <a:t> </a:t>
            </a:r>
            <a:r>
              <a:rPr lang="zh-CN" altLang="en-US" sz="2135" b="1">
                <a:solidFill>
                  <a:schemeClr val="tx1"/>
                </a:solidFill>
                <a:latin typeface="MV Boli" panose="02000500030200090000" charset="0"/>
                <a:ea typeface="蝉羽等我入你梦" panose="02010600010101010101" charset="-122"/>
                <a:cs typeface="MV Boli" panose="02000500030200090000" charset="0"/>
              </a:rPr>
              <a:t>火车</a:t>
            </a:r>
          </a:p>
          <a:p>
            <a:pPr algn="l"/>
            <a:r>
              <a:rPr lang="zh-CN" altLang="en-US" sz="2135" b="1">
                <a:solidFill>
                  <a:srgbClr val="0000FF"/>
                </a:solidFill>
                <a:latin typeface="MV Boli" panose="02000500030200090000" charset="0"/>
                <a:ea typeface="蝉羽等我入你梦" panose="02010600010101010101" charset="-122"/>
                <a:cs typeface="MV Boli" panose="02000500030200090000" charset="0"/>
              </a:rPr>
              <a:t>③</a:t>
            </a:r>
            <a:r>
              <a:rPr lang="en-US" altLang="zh-CN" sz="2135" b="1">
                <a:solidFill>
                  <a:srgbClr val="0000FF"/>
                </a:solidFill>
                <a:latin typeface="MV Boli" panose="02000500030200090000" charset="0"/>
                <a:ea typeface="蝉羽等我入你梦" panose="02010600010101010101" charset="-122"/>
                <a:cs typeface="MV Boli" panose="02000500030200090000" charset="0"/>
              </a:rPr>
              <a:t>training </a:t>
            </a:r>
            <a:r>
              <a:rPr lang="en-US" altLang="zh-CN" sz="2135" b="1">
                <a:solidFill>
                  <a:srgbClr val="FF0000"/>
                </a:solidFill>
                <a:latin typeface="MV Boli" panose="02000500030200090000" charset="0"/>
                <a:ea typeface="蝉羽等我入你梦" panose="02010600010101010101" charset="-122"/>
                <a:cs typeface="MV Boli" panose="02000500030200090000" charset="0"/>
              </a:rPr>
              <a:t>n(</a:t>
            </a:r>
            <a:r>
              <a:rPr lang="zh-CN" altLang="en-US" sz="2135" b="1">
                <a:solidFill>
                  <a:srgbClr val="FF0000"/>
                </a:solidFill>
                <a:latin typeface="MV Boli" panose="02000500030200090000" charset="0"/>
                <a:ea typeface="蝉羽等我入你梦" panose="02010600010101010101" charset="-122"/>
                <a:cs typeface="MV Boli" panose="02000500030200090000" charset="0"/>
              </a:rPr>
              <a:t>不</a:t>
            </a:r>
            <a:r>
              <a:rPr lang="en-US" altLang="zh-CN" sz="2135" b="1">
                <a:solidFill>
                  <a:srgbClr val="FF0000"/>
                </a:solidFill>
                <a:latin typeface="MV Boli" panose="02000500030200090000" charset="0"/>
                <a:ea typeface="蝉羽等我入你梦" panose="02010600010101010101" charset="-122"/>
                <a:cs typeface="MV Boli" panose="02000500030200090000" charset="0"/>
              </a:rPr>
              <a:t>)</a:t>
            </a:r>
            <a:r>
              <a:rPr lang="zh-CN" altLang="en-US" sz="2135" b="1">
                <a:solidFill>
                  <a:schemeClr val="tx1"/>
                </a:solidFill>
                <a:latin typeface="MV Boli" panose="02000500030200090000" charset="0"/>
                <a:ea typeface="蝉羽等我入你梦" panose="02010600010101010101" charset="-122"/>
                <a:cs typeface="MV Boli" panose="02000500030200090000" charset="0"/>
              </a:rPr>
              <a:t>训练</a:t>
            </a:r>
            <a:r>
              <a:rPr lang="en-US" altLang="zh-CN" sz="2135" b="1">
                <a:solidFill>
                  <a:schemeClr val="tx1"/>
                </a:solidFill>
                <a:latin typeface="MV Boli" panose="02000500030200090000" charset="0"/>
                <a:ea typeface="蝉羽等我入你梦" panose="02010600010101010101" charset="-122"/>
                <a:cs typeface="MV Boli" panose="02000500030200090000" charset="0"/>
              </a:rPr>
              <a:t>/</a:t>
            </a:r>
            <a:r>
              <a:rPr lang="zh-CN" altLang="en-US" sz="2135" b="1">
                <a:solidFill>
                  <a:schemeClr val="tx1"/>
                </a:solidFill>
                <a:latin typeface="MV Boli" panose="02000500030200090000" charset="0"/>
                <a:ea typeface="蝉羽等我入你梦" panose="02010600010101010101" charset="-122"/>
                <a:cs typeface="MV Boli" panose="02000500030200090000" charset="0"/>
              </a:rPr>
              <a:t>培训</a:t>
            </a:r>
          </a:p>
          <a:p>
            <a:pPr algn="l"/>
            <a:r>
              <a:rPr lang="en-US" altLang="zh-CN" sz="2135" b="1">
                <a:solidFill>
                  <a:srgbClr val="0000FF"/>
                </a:solidFill>
                <a:latin typeface="MV Boli" panose="02000500030200090000" charset="0"/>
                <a:ea typeface="蝉羽等我入你梦" panose="02010600010101010101" charset="-122"/>
                <a:cs typeface="MV Boli" panose="02000500030200090000" charset="0"/>
              </a:rPr>
              <a:t>On the course we received training.</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heckerboard(across)">
                                      <p:cBhvr>
                                        <p:cTn id="7" dur="500"/>
                                        <p:tgtEl>
                                          <p:spTgt spid="2">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checkerboard(across)">
                                      <p:cBhvr>
                                        <p:cTn id="10" dur="500"/>
                                        <p:tgtEl>
                                          <p:spTgt spid="2">
                                            <p:txEl>
                                              <p:pRg st="1" end="1"/>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checkerboard(across)">
                                      <p:cBhvr>
                                        <p:cTn id="13" dur="500"/>
                                        <p:tgtEl>
                                          <p:spTgt spid="2">
                                            <p:txEl>
                                              <p:pRg st="2" end="2"/>
                                            </p:txEl>
                                          </p:spTgt>
                                        </p:tgtEl>
                                      </p:cBhvr>
                                    </p:animEffect>
                                  </p:childTnLst>
                                </p:cTn>
                              </p:par>
                              <p:par>
                                <p:cTn id="14" presetID="5" presetClass="entr" presetSubtype="10" fill="hold"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checkerboard(across)">
                                      <p:cBhvr>
                                        <p:cTn id="16" dur="500"/>
                                        <p:tgtEl>
                                          <p:spTgt spid="2">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5"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 calcmode="lin" valueType="num">
                                      <p:cBhvr>
                                        <p:cTn id="27" dur="500" decel="50000" fill="hold">
                                          <p:stCondLst>
                                            <p:cond delay="0"/>
                                          </p:stCondLst>
                                        </p:cTn>
                                        <p:tgtEl>
                                          <p:spTgt spid="2">
                                            <p:txEl>
                                              <p:pRg st="4" end="4"/>
                                            </p:txEl>
                                          </p:spTgt>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2">
                                            <p:txEl>
                                              <p:pRg st="4" end="4"/>
                                            </p:txEl>
                                          </p:spTgt>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2">
                                            <p:txEl>
                                              <p:pRg st="4" end="4"/>
                                            </p:txEl>
                                          </p:spTgt>
                                        </p:tgtEl>
                                        <p:attrNameLst>
                                          <p:attrName>ppt_w</p:attrName>
                                        </p:attrNameLst>
                                      </p:cBhvr>
                                      <p:tavLst>
                                        <p:tav tm="0">
                                          <p:val>
                                            <p:strVal val="#ppt_w*.05"/>
                                          </p:val>
                                        </p:tav>
                                        <p:tav tm="100000">
                                          <p:val>
                                            <p:strVal val="#ppt_w"/>
                                          </p:val>
                                        </p:tav>
                                      </p:tavLst>
                                    </p:anim>
                                    <p:anim calcmode="lin" valueType="num">
                                      <p:cBhvr>
                                        <p:cTn id="30" dur="1000" fill="hold"/>
                                        <p:tgtEl>
                                          <p:spTgt spid="2">
                                            <p:txEl>
                                              <p:pRg st="4" end="4"/>
                                            </p:txEl>
                                          </p:spTgt>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2">
                                            <p:txEl>
                                              <p:pRg st="4" end="4"/>
                                            </p:txEl>
                                          </p:spTgt>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2">
                                            <p:txEl>
                                              <p:pRg st="4" end="4"/>
                                            </p:txEl>
                                          </p:spTgt>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2">
                                            <p:txEl>
                                              <p:pRg st="4" end="4"/>
                                            </p:txEl>
                                          </p:spTgt>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2">
                                            <p:txEl>
                                              <p:pRg st="4" end="4"/>
                                            </p:txEl>
                                          </p:spTgt>
                                        </p:tgtEl>
                                      </p:cBhvr>
                                    </p:animEffect>
                                  </p:childTnLst>
                                </p:cTn>
                              </p:par>
                              <p:par>
                                <p:cTn id="35" presetID="25" presetClass="entr" presetSubtype="0" fill="hold" nodeType="with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p:cTn id="37" dur="500" decel="50000" fill="hold">
                                          <p:stCondLst>
                                            <p:cond delay="0"/>
                                          </p:stCondLst>
                                        </p:cTn>
                                        <p:tgtEl>
                                          <p:spTgt spid="2">
                                            <p:txEl>
                                              <p:pRg st="5" end="5"/>
                                            </p:txEl>
                                          </p:spTgt>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2">
                                            <p:txEl>
                                              <p:pRg st="5" end="5"/>
                                            </p:txEl>
                                          </p:spTgt>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2">
                                            <p:txEl>
                                              <p:pRg st="5" end="5"/>
                                            </p:txEl>
                                          </p:spTgt>
                                        </p:tgtEl>
                                        <p:attrNameLst>
                                          <p:attrName>ppt_w</p:attrName>
                                        </p:attrNameLst>
                                      </p:cBhvr>
                                      <p:tavLst>
                                        <p:tav tm="0">
                                          <p:val>
                                            <p:strVal val="#ppt_w*.05"/>
                                          </p:val>
                                        </p:tav>
                                        <p:tav tm="100000">
                                          <p:val>
                                            <p:strVal val="#ppt_w"/>
                                          </p:val>
                                        </p:tav>
                                      </p:tavLst>
                                    </p:anim>
                                    <p:anim calcmode="lin" valueType="num">
                                      <p:cBhvr>
                                        <p:cTn id="40" dur="1000" fill="hold"/>
                                        <p:tgtEl>
                                          <p:spTgt spid="2">
                                            <p:txEl>
                                              <p:pRg st="5" end="5"/>
                                            </p:txEl>
                                          </p:spTgt>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2">
                                            <p:txEl>
                                              <p:pRg st="5" end="5"/>
                                            </p:txEl>
                                          </p:spTgt>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2">
                                            <p:txEl>
                                              <p:pRg st="5" end="5"/>
                                            </p:txEl>
                                          </p:spTgt>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2">
                                            <p:txEl>
                                              <p:pRg st="5" end="5"/>
                                            </p:txEl>
                                          </p:spTgt>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2">
                                            <p:txEl>
                                              <p:pRg st="5" end="5"/>
                                            </p:txEl>
                                          </p:spTgt>
                                        </p:tgtEl>
                                      </p:cBhvr>
                                    </p:animEffect>
                                  </p:childTnLst>
                                </p:cTn>
                              </p:par>
                              <p:par>
                                <p:cTn id="45" presetID="25" presetClass="entr" presetSubtype="0" fill="hold" nodeType="withEffect">
                                  <p:stCondLst>
                                    <p:cond delay="0"/>
                                  </p:stCondLst>
                                  <p:childTnLst>
                                    <p:set>
                                      <p:cBhvr>
                                        <p:cTn id="46" dur="1" fill="hold">
                                          <p:stCondLst>
                                            <p:cond delay="0"/>
                                          </p:stCondLst>
                                        </p:cTn>
                                        <p:tgtEl>
                                          <p:spTgt spid="2">
                                            <p:txEl>
                                              <p:pRg st="6" end="6"/>
                                            </p:txEl>
                                          </p:spTgt>
                                        </p:tgtEl>
                                        <p:attrNameLst>
                                          <p:attrName>style.visibility</p:attrName>
                                        </p:attrNameLst>
                                      </p:cBhvr>
                                      <p:to>
                                        <p:strVal val="visible"/>
                                      </p:to>
                                    </p:set>
                                    <p:anim calcmode="lin" valueType="num">
                                      <p:cBhvr>
                                        <p:cTn id="47" dur="500" decel="50000" fill="hold">
                                          <p:stCondLst>
                                            <p:cond delay="0"/>
                                          </p:stCondLst>
                                        </p:cTn>
                                        <p:tgtEl>
                                          <p:spTgt spid="2">
                                            <p:txEl>
                                              <p:pRg st="6" end="6"/>
                                            </p:txEl>
                                          </p:spTgt>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2">
                                            <p:txEl>
                                              <p:pRg st="6" end="6"/>
                                            </p:txEl>
                                          </p:spTgt>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2">
                                            <p:txEl>
                                              <p:pRg st="6" end="6"/>
                                            </p:txEl>
                                          </p:spTgt>
                                        </p:tgtEl>
                                        <p:attrNameLst>
                                          <p:attrName>ppt_w</p:attrName>
                                        </p:attrNameLst>
                                      </p:cBhvr>
                                      <p:tavLst>
                                        <p:tav tm="0">
                                          <p:val>
                                            <p:strVal val="#ppt_w*.05"/>
                                          </p:val>
                                        </p:tav>
                                        <p:tav tm="100000">
                                          <p:val>
                                            <p:strVal val="#ppt_w"/>
                                          </p:val>
                                        </p:tav>
                                      </p:tavLst>
                                    </p:anim>
                                    <p:anim calcmode="lin" valueType="num">
                                      <p:cBhvr>
                                        <p:cTn id="50" dur="1000" fill="hold"/>
                                        <p:tgtEl>
                                          <p:spTgt spid="2">
                                            <p:txEl>
                                              <p:pRg st="6" end="6"/>
                                            </p:txEl>
                                          </p:spTgt>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2">
                                            <p:txEl>
                                              <p:pRg st="6" end="6"/>
                                            </p:txEl>
                                          </p:spTgt>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2">
                                            <p:txEl>
                                              <p:pRg st="6" end="6"/>
                                            </p:txEl>
                                          </p:spTgt>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2">
                                            <p:txEl>
                                              <p:pRg st="6" end="6"/>
                                            </p:txEl>
                                          </p:spTgt>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2">
                                            <p:txEl>
                                              <p:pRg st="6" end="6"/>
                                            </p:txEl>
                                          </p:spTgt>
                                        </p:tgtEl>
                                      </p:cBhvr>
                                    </p:animEffect>
                                  </p:childTnLst>
                                </p:cTn>
                              </p:par>
                              <p:par>
                                <p:cTn id="55" presetID="25" presetClass="entr" presetSubtype="0" fill="hold" nodeType="withEffect">
                                  <p:stCondLst>
                                    <p:cond delay="0"/>
                                  </p:stCondLst>
                                  <p:childTnLst>
                                    <p:set>
                                      <p:cBhvr>
                                        <p:cTn id="56" dur="1" fill="hold">
                                          <p:stCondLst>
                                            <p:cond delay="0"/>
                                          </p:stCondLst>
                                        </p:cTn>
                                        <p:tgtEl>
                                          <p:spTgt spid="2">
                                            <p:txEl>
                                              <p:pRg st="7" end="7"/>
                                            </p:txEl>
                                          </p:spTgt>
                                        </p:tgtEl>
                                        <p:attrNameLst>
                                          <p:attrName>style.visibility</p:attrName>
                                        </p:attrNameLst>
                                      </p:cBhvr>
                                      <p:to>
                                        <p:strVal val="visible"/>
                                      </p:to>
                                    </p:set>
                                    <p:anim calcmode="lin" valueType="num">
                                      <p:cBhvr>
                                        <p:cTn id="57" dur="500" decel="50000" fill="hold">
                                          <p:stCondLst>
                                            <p:cond delay="0"/>
                                          </p:stCondLst>
                                        </p:cTn>
                                        <p:tgtEl>
                                          <p:spTgt spid="2">
                                            <p:txEl>
                                              <p:pRg st="7" end="7"/>
                                            </p:txEl>
                                          </p:spTgt>
                                        </p:tgtEl>
                                        <p:attrNameLst>
                                          <p:attrName>style.rotation</p:attrName>
                                        </p:attrNameLst>
                                      </p:cBhvr>
                                      <p:tavLst>
                                        <p:tav tm="0">
                                          <p:val>
                                            <p:fltVal val="-90"/>
                                          </p:val>
                                        </p:tav>
                                        <p:tav tm="100000">
                                          <p:val>
                                            <p:fltVal val="0"/>
                                          </p:val>
                                        </p:tav>
                                      </p:tavLst>
                                    </p:anim>
                                    <p:anim calcmode="lin" valueType="num">
                                      <p:cBhvr>
                                        <p:cTn id="58" dur="500" decel="50000" fill="hold">
                                          <p:stCondLst>
                                            <p:cond delay="0"/>
                                          </p:stCondLst>
                                        </p:cTn>
                                        <p:tgtEl>
                                          <p:spTgt spid="2">
                                            <p:txEl>
                                              <p:pRg st="7" end="7"/>
                                            </p:txEl>
                                          </p:spTgt>
                                        </p:tgtEl>
                                        <p:attrNameLst>
                                          <p:attrName>ppt_w</p:attrName>
                                        </p:attrNameLst>
                                      </p:cBhvr>
                                      <p:tavLst>
                                        <p:tav tm="0">
                                          <p:val>
                                            <p:strVal val="#ppt_w"/>
                                          </p:val>
                                        </p:tav>
                                        <p:tav tm="100000">
                                          <p:val>
                                            <p:strVal val="#ppt_w*.05"/>
                                          </p:val>
                                        </p:tav>
                                      </p:tavLst>
                                    </p:anim>
                                    <p:anim calcmode="lin" valueType="num">
                                      <p:cBhvr>
                                        <p:cTn id="59" dur="500" accel="50000" fill="hold">
                                          <p:stCondLst>
                                            <p:cond delay="500"/>
                                          </p:stCondLst>
                                        </p:cTn>
                                        <p:tgtEl>
                                          <p:spTgt spid="2">
                                            <p:txEl>
                                              <p:pRg st="7" end="7"/>
                                            </p:txEl>
                                          </p:spTgt>
                                        </p:tgtEl>
                                        <p:attrNameLst>
                                          <p:attrName>ppt_w</p:attrName>
                                        </p:attrNameLst>
                                      </p:cBhvr>
                                      <p:tavLst>
                                        <p:tav tm="0">
                                          <p:val>
                                            <p:strVal val="#ppt_w*.05"/>
                                          </p:val>
                                        </p:tav>
                                        <p:tav tm="100000">
                                          <p:val>
                                            <p:strVal val="#ppt_w"/>
                                          </p:val>
                                        </p:tav>
                                      </p:tavLst>
                                    </p:anim>
                                    <p:anim calcmode="lin" valueType="num">
                                      <p:cBhvr>
                                        <p:cTn id="60" dur="1000" fill="hold"/>
                                        <p:tgtEl>
                                          <p:spTgt spid="2">
                                            <p:txEl>
                                              <p:pRg st="7" end="7"/>
                                            </p:txEl>
                                          </p:spTgt>
                                        </p:tgtEl>
                                        <p:attrNameLst>
                                          <p:attrName>ppt_h</p:attrName>
                                        </p:attrNameLst>
                                      </p:cBhvr>
                                      <p:tavLst>
                                        <p:tav tm="0">
                                          <p:val>
                                            <p:strVal val="#ppt_h"/>
                                          </p:val>
                                        </p:tav>
                                        <p:tav tm="100000">
                                          <p:val>
                                            <p:strVal val="#ppt_h"/>
                                          </p:val>
                                        </p:tav>
                                      </p:tavLst>
                                    </p:anim>
                                    <p:anim calcmode="lin" valueType="num">
                                      <p:cBhvr>
                                        <p:cTn id="61" dur="500" decel="50000" fill="hold">
                                          <p:stCondLst>
                                            <p:cond delay="0"/>
                                          </p:stCondLst>
                                        </p:cTn>
                                        <p:tgtEl>
                                          <p:spTgt spid="2">
                                            <p:txEl>
                                              <p:pRg st="7" end="7"/>
                                            </p:txEl>
                                          </p:spTgt>
                                        </p:tgtEl>
                                        <p:attrNameLst>
                                          <p:attrName>ppt_x</p:attrName>
                                        </p:attrNameLst>
                                      </p:cBhvr>
                                      <p:tavLst>
                                        <p:tav tm="0">
                                          <p:val>
                                            <p:strVal val="#ppt_x+.4"/>
                                          </p:val>
                                        </p:tav>
                                        <p:tav tm="100000">
                                          <p:val>
                                            <p:strVal val="#ppt_x"/>
                                          </p:val>
                                        </p:tav>
                                      </p:tavLst>
                                    </p:anim>
                                    <p:anim calcmode="lin" valueType="num">
                                      <p:cBhvr>
                                        <p:cTn id="62" dur="500" decel="50000" fill="hold">
                                          <p:stCondLst>
                                            <p:cond delay="0"/>
                                          </p:stCondLst>
                                        </p:cTn>
                                        <p:tgtEl>
                                          <p:spTgt spid="2">
                                            <p:txEl>
                                              <p:pRg st="7" end="7"/>
                                            </p:txEl>
                                          </p:spTgt>
                                        </p:tgtEl>
                                        <p:attrNameLst>
                                          <p:attrName>ppt_y</p:attrName>
                                        </p:attrNameLst>
                                      </p:cBhvr>
                                      <p:tavLst>
                                        <p:tav tm="0">
                                          <p:val>
                                            <p:strVal val="#ppt_y-.2"/>
                                          </p:val>
                                        </p:tav>
                                        <p:tav tm="100000">
                                          <p:val>
                                            <p:strVal val="#ppt_y+.1"/>
                                          </p:val>
                                        </p:tav>
                                      </p:tavLst>
                                    </p:anim>
                                    <p:anim calcmode="lin" valueType="num">
                                      <p:cBhvr>
                                        <p:cTn id="63" dur="500" accel="50000" fill="hold">
                                          <p:stCondLst>
                                            <p:cond delay="500"/>
                                          </p:stCondLst>
                                        </p:cTn>
                                        <p:tgtEl>
                                          <p:spTgt spid="2">
                                            <p:txEl>
                                              <p:pRg st="7" end="7"/>
                                            </p:txEl>
                                          </p:spTgt>
                                        </p:tgtEl>
                                        <p:attrNameLst>
                                          <p:attrName>ppt_y</p:attrName>
                                        </p:attrNameLst>
                                      </p:cBhvr>
                                      <p:tavLst>
                                        <p:tav tm="0">
                                          <p:val>
                                            <p:strVal val="#ppt_y+.1"/>
                                          </p:val>
                                        </p:tav>
                                        <p:tav tm="100000">
                                          <p:val>
                                            <p:strVal val="#ppt_y"/>
                                          </p:val>
                                        </p:tav>
                                      </p:tavLst>
                                    </p:anim>
                                    <p:animEffect transition="in" filter="fade">
                                      <p:cBhvr>
                                        <p:cTn id="64" dur="1000" decel="50000">
                                          <p:stCondLst>
                                            <p:cond delay="0"/>
                                          </p:stCondLst>
                                        </p:cTn>
                                        <p:tgtEl>
                                          <p:spTgt spid="2">
                                            <p:txEl>
                                              <p:pRg st="7" end="7"/>
                                            </p:txEl>
                                          </p:spTgt>
                                        </p:tgtEl>
                                      </p:cBhvr>
                                    </p:animEffect>
                                  </p:childTnLst>
                                </p:cTn>
                              </p:par>
                              <p:par>
                                <p:cTn id="65" presetID="25" presetClass="entr" presetSubtype="0" fill="hold" nodeType="withEffect">
                                  <p:stCondLst>
                                    <p:cond delay="0"/>
                                  </p:stCondLst>
                                  <p:childTnLst>
                                    <p:set>
                                      <p:cBhvr>
                                        <p:cTn id="66" dur="1" fill="hold">
                                          <p:stCondLst>
                                            <p:cond delay="0"/>
                                          </p:stCondLst>
                                        </p:cTn>
                                        <p:tgtEl>
                                          <p:spTgt spid="2">
                                            <p:txEl>
                                              <p:pRg st="8" end="8"/>
                                            </p:txEl>
                                          </p:spTgt>
                                        </p:tgtEl>
                                        <p:attrNameLst>
                                          <p:attrName>style.visibility</p:attrName>
                                        </p:attrNameLst>
                                      </p:cBhvr>
                                      <p:to>
                                        <p:strVal val="visible"/>
                                      </p:to>
                                    </p:set>
                                    <p:anim calcmode="lin" valueType="num">
                                      <p:cBhvr>
                                        <p:cTn id="67" dur="500" decel="50000" fill="hold">
                                          <p:stCondLst>
                                            <p:cond delay="0"/>
                                          </p:stCondLst>
                                        </p:cTn>
                                        <p:tgtEl>
                                          <p:spTgt spid="2">
                                            <p:txEl>
                                              <p:pRg st="8" end="8"/>
                                            </p:txEl>
                                          </p:spTgt>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2">
                                            <p:txEl>
                                              <p:pRg st="8" end="8"/>
                                            </p:txEl>
                                          </p:spTgt>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2">
                                            <p:txEl>
                                              <p:pRg st="8" end="8"/>
                                            </p:txEl>
                                          </p:spTgt>
                                        </p:tgtEl>
                                        <p:attrNameLst>
                                          <p:attrName>ppt_w</p:attrName>
                                        </p:attrNameLst>
                                      </p:cBhvr>
                                      <p:tavLst>
                                        <p:tav tm="0">
                                          <p:val>
                                            <p:strVal val="#ppt_w*.05"/>
                                          </p:val>
                                        </p:tav>
                                        <p:tav tm="100000">
                                          <p:val>
                                            <p:strVal val="#ppt_w"/>
                                          </p:val>
                                        </p:tav>
                                      </p:tavLst>
                                    </p:anim>
                                    <p:anim calcmode="lin" valueType="num">
                                      <p:cBhvr>
                                        <p:cTn id="70" dur="1000" fill="hold"/>
                                        <p:tgtEl>
                                          <p:spTgt spid="2">
                                            <p:txEl>
                                              <p:pRg st="8" end="8"/>
                                            </p:txEl>
                                          </p:spTgt>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2">
                                            <p:txEl>
                                              <p:pRg st="8" end="8"/>
                                            </p:txEl>
                                          </p:spTgt>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2">
                                            <p:txEl>
                                              <p:pRg st="8" end="8"/>
                                            </p:txEl>
                                          </p:spTgt>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2">
                                            <p:txEl>
                                              <p:pRg st="8" end="8"/>
                                            </p:txEl>
                                          </p:spTgt>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2">
                                            <p:txEl>
                                              <p:pRg st="8" end="8"/>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cBhvr additive="base">
                                        <p:cTn id="79" dur="500" fill="hold"/>
                                        <p:tgtEl>
                                          <p:spTgt spid="10"/>
                                        </p:tgtEl>
                                        <p:attrNameLst>
                                          <p:attrName>ppt_x</p:attrName>
                                        </p:attrNameLst>
                                      </p:cBhvr>
                                      <p:tavLst>
                                        <p:tav tm="0">
                                          <p:val>
                                            <p:strVal val="#ppt_x"/>
                                          </p:val>
                                        </p:tav>
                                        <p:tav tm="100000">
                                          <p:val>
                                            <p:strVal val="#ppt_x"/>
                                          </p:val>
                                        </p:tav>
                                      </p:tavLst>
                                    </p:anim>
                                    <p:anim calcmode="lin" valueType="num">
                                      <p:cBhvr additive="base">
                                        <p:cTn id="8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2">
                                            <p:txEl>
                                              <p:pRg st="9" end="9"/>
                                            </p:txEl>
                                          </p:spTgt>
                                        </p:tgtEl>
                                        <p:attrNameLst>
                                          <p:attrName>style.visibility</p:attrName>
                                        </p:attrNameLst>
                                      </p:cBhvr>
                                      <p:to>
                                        <p:strVal val="visible"/>
                                      </p:to>
                                    </p:set>
                                    <p:anim calcmode="lin" valueType="num">
                                      <p:cBhvr additive="base">
                                        <p:cTn id="85"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2">
                                            <p:txEl>
                                              <p:pRg st="9" end="9"/>
                                            </p:txEl>
                                          </p:spTgt>
                                        </p:tgtEl>
                                        <p:attrNameLst>
                                          <p:attrName>ppt_y</p:attrName>
                                        </p:attrNameLst>
                                      </p:cBhvr>
                                      <p:tavLst>
                                        <p:tav tm="0">
                                          <p:val>
                                            <p:strVal val="1+#ppt_h/2"/>
                                          </p:val>
                                        </p:tav>
                                        <p:tav tm="100000">
                                          <p:val>
                                            <p:strVal val="#ppt_y"/>
                                          </p:val>
                                        </p:tav>
                                      </p:tavLst>
                                    </p:anim>
                                  </p:childTnLst>
                                </p:cTn>
                              </p:par>
                              <p:par>
                                <p:cTn id="87" presetID="2" presetClass="entr" presetSubtype="4" fill="hold" nodeType="withEffect">
                                  <p:stCondLst>
                                    <p:cond delay="0"/>
                                  </p:stCondLst>
                                  <p:childTnLst>
                                    <p:set>
                                      <p:cBhvr>
                                        <p:cTn id="88" dur="1" fill="hold">
                                          <p:stCondLst>
                                            <p:cond delay="0"/>
                                          </p:stCondLst>
                                        </p:cTn>
                                        <p:tgtEl>
                                          <p:spTgt spid="2">
                                            <p:txEl>
                                              <p:pRg st="10" end="10"/>
                                            </p:txEl>
                                          </p:spTgt>
                                        </p:tgtEl>
                                        <p:attrNameLst>
                                          <p:attrName>style.visibility</p:attrName>
                                        </p:attrNameLst>
                                      </p:cBhvr>
                                      <p:to>
                                        <p:strVal val="visible"/>
                                      </p:to>
                                    </p:set>
                                    <p:anim calcmode="lin" valueType="num">
                                      <p:cBhvr additive="base">
                                        <p:cTn id="89"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90" dur="500" fill="hold"/>
                                        <p:tgtEl>
                                          <p:spTgt spid="2">
                                            <p:txEl>
                                              <p:pRg st="10" end="10"/>
                                            </p:txEl>
                                          </p:spTgt>
                                        </p:tgtEl>
                                        <p:attrNameLst>
                                          <p:attrName>ppt_y</p:attrName>
                                        </p:attrNameLst>
                                      </p:cBhvr>
                                      <p:tavLst>
                                        <p:tav tm="0">
                                          <p:val>
                                            <p:strVal val="1+#ppt_h/2"/>
                                          </p:val>
                                        </p:tav>
                                        <p:tav tm="100000">
                                          <p:val>
                                            <p:strVal val="#ppt_y"/>
                                          </p:val>
                                        </p:tav>
                                      </p:tavLst>
                                    </p:anim>
                                  </p:childTnLst>
                                </p:cTn>
                              </p:par>
                              <p:par>
                                <p:cTn id="91" presetID="2" presetClass="entr" presetSubtype="4" fill="hold" nodeType="withEffect">
                                  <p:stCondLst>
                                    <p:cond delay="0"/>
                                  </p:stCondLst>
                                  <p:childTnLst>
                                    <p:set>
                                      <p:cBhvr>
                                        <p:cTn id="92" dur="1" fill="hold">
                                          <p:stCondLst>
                                            <p:cond delay="0"/>
                                          </p:stCondLst>
                                        </p:cTn>
                                        <p:tgtEl>
                                          <p:spTgt spid="2">
                                            <p:txEl>
                                              <p:pRg st="11" end="11"/>
                                            </p:txEl>
                                          </p:spTgt>
                                        </p:tgtEl>
                                        <p:attrNameLst>
                                          <p:attrName>style.visibility</p:attrName>
                                        </p:attrNameLst>
                                      </p:cBhvr>
                                      <p:to>
                                        <p:strVal val="visible"/>
                                      </p:to>
                                    </p:set>
                                    <p:anim calcmode="lin" valueType="num">
                                      <p:cBhvr additive="base">
                                        <p:cTn id="93" dur="500" fill="hold"/>
                                        <p:tgtEl>
                                          <p:spTgt spid="2">
                                            <p:txEl>
                                              <p:pRg st="11" end="11"/>
                                            </p:txEl>
                                          </p:spTgt>
                                        </p:tgtEl>
                                        <p:attrNameLst>
                                          <p:attrName>ppt_x</p:attrName>
                                        </p:attrNameLst>
                                      </p:cBhvr>
                                      <p:tavLst>
                                        <p:tav tm="0">
                                          <p:val>
                                            <p:strVal val="#ppt_x"/>
                                          </p:val>
                                        </p:tav>
                                        <p:tav tm="100000">
                                          <p:val>
                                            <p:strVal val="#ppt_x"/>
                                          </p:val>
                                        </p:tav>
                                      </p:tavLst>
                                    </p:anim>
                                    <p:anim calcmode="lin" valueType="num">
                                      <p:cBhvr additive="base">
                                        <p:cTn id="94" dur="500" fill="hold"/>
                                        <p:tgtEl>
                                          <p:spTgt spid="2">
                                            <p:txEl>
                                              <p:pRg st="11" end="11"/>
                                            </p:txEl>
                                          </p:spTgt>
                                        </p:tgtEl>
                                        <p:attrNameLst>
                                          <p:attrName>ppt_y</p:attrName>
                                        </p:attrNameLst>
                                      </p:cBhvr>
                                      <p:tavLst>
                                        <p:tav tm="0">
                                          <p:val>
                                            <p:strVal val="1+#ppt_h/2"/>
                                          </p:val>
                                        </p:tav>
                                        <p:tav tm="100000">
                                          <p:val>
                                            <p:strVal val="#ppt_y"/>
                                          </p:val>
                                        </p:tav>
                                      </p:tavLst>
                                    </p:anim>
                                  </p:childTnLst>
                                </p:cTn>
                              </p:par>
                              <p:par>
                                <p:cTn id="95" presetID="2" presetClass="entr" presetSubtype="4" fill="hold" nodeType="withEffect">
                                  <p:stCondLst>
                                    <p:cond delay="0"/>
                                  </p:stCondLst>
                                  <p:childTnLst>
                                    <p:set>
                                      <p:cBhvr>
                                        <p:cTn id="96" dur="1" fill="hold">
                                          <p:stCondLst>
                                            <p:cond delay="0"/>
                                          </p:stCondLst>
                                        </p:cTn>
                                        <p:tgtEl>
                                          <p:spTgt spid="2">
                                            <p:txEl>
                                              <p:pRg st="12" end="12"/>
                                            </p:txEl>
                                          </p:spTgt>
                                        </p:tgtEl>
                                        <p:attrNameLst>
                                          <p:attrName>style.visibility</p:attrName>
                                        </p:attrNameLst>
                                      </p:cBhvr>
                                      <p:to>
                                        <p:strVal val="visible"/>
                                      </p:to>
                                    </p:set>
                                    <p:anim calcmode="lin" valueType="num">
                                      <p:cBhvr additive="base">
                                        <p:cTn id="97" dur="500" fill="hold"/>
                                        <p:tgtEl>
                                          <p:spTgt spid="2">
                                            <p:txEl>
                                              <p:pRg st="12" end="12"/>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2">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573193" y="659553"/>
            <a:ext cx="10829925" cy="5507990"/>
          </a:xfrm>
          <a:prstGeom prst="rect">
            <a:avLst/>
          </a:prstGeom>
          <a:noFill/>
        </p:spPr>
        <p:txBody>
          <a:bodyPr wrap="none" rtlCol="0">
            <a:spAutoFit/>
          </a:bodyPr>
          <a:lstStyle/>
          <a:p>
            <a:r>
              <a:rPr lang="en-US" altLang="zh-CN" sz="2665" b="1">
                <a:solidFill>
                  <a:srgbClr val="0000FF"/>
                </a:solidFill>
                <a:latin typeface="MV Boli" panose="02000500030200090000" charset="0"/>
                <a:ea typeface="蝉羽等我入你梦" panose="02010600010101010101" charset="-122"/>
                <a:cs typeface="MV Boli" panose="02000500030200090000" charset="0"/>
              </a:rPr>
              <a:t>14.kindness</a:t>
            </a:r>
            <a:r>
              <a:rPr lang="en-US" altLang="zh-CN" sz="2665" b="1">
                <a:latin typeface="MV Boli" panose="02000500030200090000" charset="0"/>
                <a:ea typeface="蝉羽等我入你梦" panose="02010600010101010101" charset="-122"/>
                <a:cs typeface="MV Boli" panose="02000500030200090000" charset="0"/>
              </a:rPr>
              <a:t> </a:t>
            </a:r>
            <a:r>
              <a:rPr lang="en-US" altLang="zh-CN" sz="2665" b="1">
                <a:solidFill>
                  <a:srgbClr val="FF0000"/>
                </a:solidFill>
                <a:latin typeface="MV Boli" panose="02000500030200090000" charset="0"/>
                <a:ea typeface="蝉羽等我入你梦" panose="02010600010101010101" charset="-122"/>
                <a:cs typeface="MV Boli" panose="02000500030200090000" charset="0"/>
              </a:rPr>
              <a:t>n</a:t>
            </a:r>
            <a:r>
              <a:rPr lang="en-US" altLang="zh-CN" sz="2665" b="1">
                <a:latin typeface="MV Boli" panose="02000500030200090000" charset="0"/>
                <a:ea typeface="蝉羽等我入你梦" panose="02010600010101010101" charset="-122"/>
                <a:cs typeface="MV Boli" panose="02000500030200090000" charset="0"/>
              </a:rPr>
              <a:t> </a:t>
            </a:r>
            <a:r>
              <a:rPr lang="en-US" altLang="zh-CN" sz="1335" b="1">
                <a:solidFill>
                  <a:srgbClr val="FF0000"/>
                </a:solidFill>
                <a:latin typeface="MV Boli" panose="02000500030200090000" charset="0"/>
                <a:ea typeface="蝉羽等我入你梦" panose="02010600010101010101" charset="-122"/>
                <a:cs typeface="MV Boli" panose="02000500030200090000" charset="0"/>
              </a:rPr>
              <a:t>(</a:t>
            </a:r>
            <a:r>
              <a:rPr lang="zh-CN" altLang="en-US" sz="1335" b="1">
                <a:solidFill>
                  <a:srgbClr val="FF0000"/>
                </a:solidFill>
                <a:latin typeface="MV Boli" panose="02000500030200090000" charset="0"/>
                <a:ea typeface="蝉羽等我入你梦" panose="02010600010101010101" charset="-122"/>
                <a:cs typeface="MV Boli" panose="02000500030200090000" charset="0"/>
              </a:rPr>
              <a:t>不</a:t>
            </a:r>
            <a:r>
              <a:rPr lang="en-US" altLang="zh-CN" sz="1335" b="1">
                <a:solidFill>
                  <a:srgbClr val="FF0000"/>
                </a:solidFill>
                <a:latin typeface="MV Boli" panose="02000500030200090000" charset="0"/>
                <a:ea typeface="蝉羽等我入你梦" panose="02010600010101010101" charset="-122"/>
                <a:cs typeface="MV Boli" panose="02000500030200090000" charset="0"/>
              </a:rPr>
              <a:t>)</a:t>
            </a:r>
            <a:r>
              <a:rPr lang="en-US" altLang="zh-CN" sz="2665" b="1">
                <a:latin typeface="MV Boli" panose="02000500030200090000" charset="0"/>
                <a:ea typeface="蝉羽等我入你梦" panose="02010600010101010101" charset="-122"/>
                <a:cs typeface="MV Boli" panose="02000500030200090000" charset="0"/>
              </a:rPr>
              <a:t> </a:t>
            </a:r>
            <a:r>
              <a:rPr lang="zh-CN" altLang="en-US" sz="2665" b="1">
                <a:latin typeface="MV Boli" panose="02000500030200090000" charset="0"/>
                <a:ea typeface="蝉羽等我入你梦" panose="02010600010101010101" charset="-122"/>
                <a:cs typeface="MV Boli" panose="02000500030200090000" charset="0"/>
              </a:rPr>
              <a:t>仁慈</a:t>
            </a:r>
            <a:r>
              <a:rPr lang="en-US" altLang="zh-CN" sz="2665" b="1">
                <a:latin typeface="MV Boli" panose="02000500030200090000" charset="0"/>
                <a:ea typeface="蝉羽等我入你梦" panose="02010600010101010101" charset="-122"/>
                <a:cs typeface="MV Boli" panose="02000500030200090000" charset="0"/>
              </a:rPr>
              <a:t>/</a:t>
            </a:r>
            <a:r>
              <a:rPr lang="zh-CN" altLang="en-US" sz="2665" b="1">
                <a:latin typeface="MV Boli" panose="02000500030200090000" charset="0"/>
                <a:ea typeface="蝉羽等我入你梦" panose="02010600010101010101" charset="-122"/>
                <a:cs typeface="MV Boli" panose="02000500030200090000" charset="0"/>
              </a:rPr>
              <a:t>善良</a:t>
            </a:r>
          </a:p>
          <a:p>
            <a:r>
              <a:rPr lang="en-US" altLang="zh-CN" sz="2665" b="1">
                <a:solidFill>
                  <a:srgbClr val="0000FF"/>
                </a:solidFill>
                <a:latin typeface="MV Boli" panose="02000500030200090000" charset="0"/>
                <a:ea typeface="蝉羽等我入你梦" panose="02010600010101010101" charset="-122"/>
                <a:cs typeface="MV Boli" panose="02000500030200090000" charset="0"/>
              </a:rPr>
              <a:t>I'll never forget your kindness.</a:t>
            </a:r>
            <a:r>
              <a:rPr lang="zh-CN" altLang="en-US" sz="2665" b="1">
                <a:latin typeface="MV Boli" panose="02000500030200090000" charset="0"/>
                <a:ea typeface="蝉羽等我入你梦" panose="02010600010101010101" charset="-122"/>
                <a:cs typeface="MV Boli" panose="02000500030200090000" charset="0"/>
              </a:rPr>
              <a:t>我永远忘不了你的仁慈。</a:t>
            </a:r>
          </a:p>
          <a:p>
            <a:r>
              <a:rPr lang="en-US" altLang="zh-CN" sz="2665" b="1">
                <a:solidFill>
                  <a:srgbClr val="0000FF"/>
                </a:solidFill>
                <a:latin typeface="MV Boli" panose="02000500030200090000" charset="0"/>
                <a:ea typeface="蝉羽等我入你梦" panose="02010600010101010101" charset="-122"/>
                <a:cs typeface="MV Boli" panose="02000500030200090000" charset="0"/>
              </a:rPr>
              <a:t>15.clever </a:t>
            </a:r>
            <a:r>
              <a:rPr lang="en-US" altLang="zh-CN" sz="2665" b="1">
                <a:solidFill>
                  <a:srgbClr val="FF0000"/>
                </a:solidFill>
                <a:latin typeface="MV Boli" panose="02000500030200090000" charset="0"/>
                <a:ea typeface="蝉羽等我入你梦" panose="02010600010101010101" charset="-122"/>
                <a:cs typeface="MV Boli" panose="02000500030200090000" charset="0"/>
              </a:rPr>
              <a:t>adj </a:t>
            </a:r>
            <a:r>
              <a:rPr lang="zh-CN" altLang="en-US" sz="2665" b="1">
                <a:latin typeface="MV Boli" panose="02000500030200090000" charset="0"/>
                <a:ea typeface="蝉羽等我入你梦" panose="02010600010101010101" charset="-122"/>
                <a:cs typeface="MV Boli" panose="02000500030200090000" charset="0"/>
              </a:rPr>
              <a:t>聪明的</a:t>
            </a:r>
            <a:r>
              <a:rPr lang="en-US" altLang="zh-CN" sz="2665" b="1">
                <a:latin typeface="MV Boli" panose="02000500030200090000" charset="0"/>
                <a:ea typeface="蝉羽等我入你梦" panose="02010600010101010101" charset="-122"/>
                <a:cs typeface="MV Boli" panose="02000500030200090000" charset="0"/>
              </a:rPr>
              <a:t>/</a:t>
            </a:r>
            <a:r>
              <a:rPr lang="zh-CN" altLang="en-US" sz="2665" b="1">
                <a:latin typeface="MV Boli" panose="02000500030200090000" charset="0"/>
                <a:ea typeface="蝉羽等我入你梦" panose="02010600010101010101" charset="-122"/>
                <a:cs typeface="MV Boli" panose="02000500030200090000" charset="0"/>
              </a:rPr>
              <a:t>聪颖的</a:t>
            </a:r>
          </a:p>
          <a:p>
            <a:r>
              <a:rPr lang="en-US" altLang="zh-CN" sz="2665" b="1">
                <a:solidFill>
                  <a:srgbClr val="0000FF"/>
                </a:solidFill>
                <a:latin typeface="MV Boli" panose="02000500030200090000" charset="0"/>
                <a:ea typeface="蝉羽等我入你梦" panose="02010600010101010101" charset="-122"/>
                <a:cs typeface="MV Boli" panose="02000500030200090000" charset="0"/>
              </a:rPr>
              <a:t>He is a clever student.</a:t>
            </a:r>
            <a:endParaRPr lang="en-US" altLang="zh-CN" sz="2665" b="1">
              <a:latin typeface="MV Boli" panose="02000500030200090000" charset="0"/>
              <a:ea typeface="蝉羽等我入你梦" panose="02010600010101010101" charset="-122"/>
              <a:cs typeface="MV Boli" panose="02000500030200090000" charset="0"/>
            </a:endParaRPr>
          </a:p>
          <a:p>
            <a:r>
              <a:rPr lang="en-US" altLang="zh-CN" sz="2665" b="1">
                <a:solidFill>
                  <a:srgbClr val="0000FF"/>
                </a:solidFill>
                <a:latin typeface="MV Boli" panose="02000500030200090000" charset="0"/>
                <a:ea typeface="蝉羽等我入你梦" panose="02010600010101010101" charset="-122"/>
                <a:cs typeface="MV Boli" panose="02000500030200090000" charset="0"/>
              </a:rPr>
              <a:t>16.understand </a:t>
            </a:r>
            <a:r>
              <a:rPr lang="en-US" altLang="zh-CN" sz="2665" b="1">
                <a:solidFill>
                  <a:srgbClr val="FF0000"/>
                </a:solidFill>
                <a:latin typeface="MV Boli" panose="02000500030200090000" charset="0"/>
                <a:ea typeface="蝉羽等我入你梦" panose="02010600010101010101" charset="-122"/>
                <a:cs typeface="MV Boli" panose="02000500030200090000" charset="0"/>
              </a:rPr>
              <a:t>v </a:t>
            </a:r>
            <a:r>
              <a:rPr lang="zh-CN" altLang="en-US" sz="2665" b="1">
                <a:latin typeface="MV Boli" panose="02000500030200090000" charset="0"/>
                <a:ea typeface="蝉羽等我入你梦" panose="02010600010101010101" charset="-122"/>
                <a:cs typeface="MV Boli" panose="02000500030200090000" charset="0"/>
              </a:rPr>
              <a:t>理解</a:t>
            </a:r>
            <a:r>
              <a:rPr lang="en-US" altLang="zh-CN" sz="2665" b="1">
                <a:latin typeface="MV Boli" panose="02000500030200090000" charset="0"/>
                <a:ea typeface="蝉羽等我入你梦" panose="02010600010101010101" charset="-122"/>
                <a:cs typeface="MV Boli" panose="02000500030200090000" charset="0"/>
              </a:rPr>
              <a:t>/</a:t>
            </a:r>
            <a:r>
              <a:rPr lang="zh-CN" altLang="en-US" sz="2665" b="1">
                <a:latin typeface="MV Boli" panose="02000500030200090000" charset="0"/>
                <a:ea typeface="蝉羽等我入你梦" panose="02010600010101010101" charset="-122"/>
                <a:cs typeface="MV Boli" panose="02000500030200090000" charset="0"/>
              </a:rPr>
              <a:t>领会</a:t>
            </a:r>
            <a:r>
              <a:rPr lang="en-US" altLang="zh-CN" sz="2665" b="1">
                <a:latin typeface="MV Boli" panose="02000500030200090000" charset="0"/>
                <a:ea typeface="蝉羽等我入你梦" panose="02010600010101010101" charset="-122"/>
                <a:cs typeface="MV Boli" panose="02000500030200090000" charset="0"/>
              </a:rPr>
              <a:t>/</a:t>
            </a:r>
            <a:r>
              <a:rPr lang="zh-CN" altLang="en-US" sz="2665" b="1">
                <a:latin typeface="MV Boli" panose="02000500030200090000" charset="0"/>
                <a:ea typeface="蝉羽等我入你梦" panose="02010600010101010101" charset="-122"/>
                <a:cs typeface="MV Boli" panose="02000500030200090000" charset="0"/>
              </a:rPr>
              <a:t>明白   </a:t>
            </a:r>
            <a:r>
              <a:rPr lang="en-US" altLang="zh-CN" sz="2665" b="1">
                <a:solidFill>
                  <a:srgbClr val="FF0000"/>
                </a:solidFill>
                <a:latin typeface="MV Boli" panose="02000500030200090000" charset="0"/>
                <a:ea typeface="蝉羽等我入你梦" panose="02010600010101010101" charset="-122"/>
                <a:cs typeface="MV Boli" panose="02000500030200090000" charset="0"/>
              </a:rPr>
              <a:t>(pt)</a:t>
            </a:r>
            <a:r>
              <a:rPr lang="en-US" altLang="zh-CN" sz="2665" b="1">
                <a:solidFill>
                  <a:srgbClr val="0000FF"/>
                </a:solidFill>
                <a:latin typeface="MV Boli" panose="02000500030200090000" charset="0"/>
                <a:ea typeface="蝉羽等我入你梦" panose="02010600010101010101" charset="-122"/>
                <a:cs typeface="MV Boli" panose="02000500030200090000" charset="0"/>
              </a:rPr>
              <a:t> understood</a:t>
            </a:r>
            <a:endParaRPr lang="en-US" altLang="zh-CN" sz="2665" b="1">
              <a:latin typeface="MV Boli" panose="02000500030200090000" charset="0"/>
              <a:ea typeface="蝉羽等我入你梦" panose="02010600010101010101" charset="-122"/>
              <a:cs typeface="MV Boli" panose="02000500030200090000" charset="0"/>
            </a:endParaRPr>
          </a:p>
          <a:p>
            <a:r>
              <a:rPr lang="en-US" altLang="zh-CN" sz="2665" b="1">
                <a:solidFill>
                  <a:srgbClr val="0000FF"/>
                </a:solidFill>
                <a:latin typeface="MV Boli" panose="02000500030200090000" charset="0"/>
                <a:ea typeface="蝉羽等我入你梦" panose="02010600010101010101" charset="-122"/>
                <a:cs typeface="MV Boli" panose="02000500030200090000" charset="0"/>
              </a:rPr>
              <a:t>I'm sorry .I don't understand.</a:t>
            </a:r>
          </a:p>
          <a:p>
            <a:r>
              <a:rPr lang="en-US" altLang="zh-CN" sz="2665" b="1">
                <a:solidFill>
                  <a:srgbClr val="0000FF"/>
                </a:solidFill>
                <a:latin typeface="MV Boli" panose="02000500030200090000" charset="0"/>
                <a:ea typeface="蝉羽等我入你梦" panose="02010600010101010101" charset="-122"/>
                <a:cs typeface="MV Boli" panose="02000500030200090000" charset="0"/>
              </a:rPr>
              <a:t>17.change</a:t>
            </a:r>
            <a:r>
              <a:rPr lang="en-US" altLang="zh-CN" sz="2665" b="1">
                <a:latin typeface="MV Boli" panose="02000500030200090000" charset="0"/>
                <a:ea typeface="蝉羽等我入你梦" panose="02010600010101010101" charset="-122"/>
                <a:cs typeface="MV Boli" panose="02000500030200090000" charset="0"/>
              </a:rPr>
              <a:t> </a:t>
            </a:r>
            <a:r>
              <a:rPr lang="en-US" altLang="zh-CN" sz="2665" b="1">
                <a:solidFill>
                  <a:srgbClr val="FF0000"/>
                </a:solidFill>
                <a:latin typeface="MV Boli" panose="02000500030200090000" charset="0"/>
                <a:ea typeface="蝉羽等我入你梦" panose="02010600010101010101" charset="-122"/>
                <a:cs typeface="MV Boli" panose="02000500030200090000" charset="0"/>
              </a:rPr>
              <a:t>v </a:t>
            </a:r>
            <a:r>
              <a:rPr lang="zh-CN" altLang="en-US" sz="2665" b="1">
                <a:latin typeface="MV Boli" panose="02000500030200090000" charset="0"/>
                <a:ea typeface="蝉羽等我入你梦" panose="02010600010101010101" charset="-122"/>
                <a:cs typeface="MV Boli" panose="02000500030200090000" charset="0"/>
              </a:rPr>
              <a:t>改变</a:t>
            </a:r>
            <a:r>
              <a:rPr lang="en-US" altLang="zh-CN" sz="2665" b="1">
                <a:latin typeface="MV Boli" panose="02000500030200090000" charset="0"/>
                <a:ea typeface="蝉羽等我入你梦" panose="02010600010101010101" charset="-122"/>
                <a:cs typeface="MV Boli" panose="02000500030200090000" charset="0"/>
              </a:rPr>
              <a:t>/</a:t>
            </a:r>
            <a:r>
              <a:rPr lang="zh-CN" altLang="en-US" sz="2665" b="1">
                <a:latin typeface="MV Boli" panose="02000500030200090000" charset="0"/>
                <a:ea typeface="蝉羽等我入你梦" panose="02010600010101010101" charset="-122"/>
                <a:cs typeface="MV Boli" panose="02000500030200090000" charset="0"/>
              </a:rPr>
              <a:t>变化</a:t>
            </a:r>
            <a:r>
              <a:rPr lang="en-US" altLang="zh-CN" sz="2665" b="1">
                <a:latin typeface="MV Boli" panose="02000500030200090000" charset="0"/>
                <a:ea typeface="蝉羽等我入你梦" panose="02010600010101010101" charset="-122"/>
                <a:cs typeface="MV Boli" panose="02000500030200090000" charset="0"/>
              </a:rPr>
              <a:t>/</a:t>
            </a:r>
            <a:r>
              <a:rPr lang="zh-CN" altLang="en-US" sz="2665" b="1">
                <a:latin typeface="MV Boli" panose="02000500030200090000" charset="0"/>
                <a:ea typeface="蝉羽等我入你梦" panose="02010600010101010101" charset="-122"/>
                <a:cs typeface="MV Boli" panose="02000500030200090000" charset="0"/>
              </a:rPr>
              <a:t>改造 </a:t>
            </a:r>
            <a:r>
              <a:rPr lang="zh-CN" altLang="en-US" sz="2665" b="1">
                <a:solidFill>
                  <a:srgbClr val="0000FF"/>
                </a:solidFill>
                <a:latin typeface="MV Boli" panose="02000500030200090000" charset="0"/>
                <a:ea typeface="蝉羽等我入你梦" panose="02010600010101010101" charset="-122"/>
                <a:cs typeface="MV Boli" panose="02000500030200090000" charset="0"/>
              </a:rPr>
              <a:t> </a:t>
            </a:r>
            <a:r>
              <a:rPr lang="en-US" altLang="zh-CN" sz="2665" b="1">
                <a:solidFill>
                  <a:srgbClr val="0000FF"/>
                </a:solidFill>
                <a:latin typeface="MV Boli" panose="02000500030200090000" charset="0"/>
                <a:ea typeface="蝉羽等我入你梦" panose="02010600010101010101" charset="-122"/>
                <a:cs typeface="MV Boli" panose="02000500030200090000" charset="0"/>
              </a:rPr>
              <a:t>change one's life</a:t>
            </a:r>
            <a:r>
              <a:rPr lang="en-US" altLang="zh-CN" sz="2665" b="1">
                <a:latin typeface="MV Boli" panose="02000500030200090000" charset="0"/>
                <a:ea typeface="蝉羽等我入你梦" panose="02010600010101010101" charset="-122"/>
                <a:cs typeface="MV Boli" panose="02000500030200090000" charset="0"/>
              </a:rPr>
              <a:t> </a:t>
            </a:r>
            <a:r>
              <a:rPr lang="zh-CN" altLang="en-US" sz="2665" b="1">
                <a:latin typeface="MV Boli" panose="02000500030200090000" charset="0"/>
                <a:ea typeface="蝉羽等我入你梦" panose="02010600010101010101" charset="-122"/>
                <a:cs typeface="MV Boli" panose="02000500030200090000" charset="0"/>
              </a:rPr>
              <a:t>改变某人的生活</a:t>
            </a:r>
          </a:p>
          <a:p>
            <a:r>
              <a:rPr lang="en-US" altLang="zh-CN" sz="2665" b="1">
                <a:solidFill>
                  <a:srgbClr val="0000FF"/>
                </a:solidFill>
                <a:latin typeface="MV Boli" panose="02000500030200090000" charset="0"/>
                <a:ea typeface="蝉羽等我入你梦" panose="02010600010101010101" charset="-122"/>
                <a:cs typeface="MV Boli" panose="02000500030200090000" charset="0"/>
              </a:rPr>
              <a:t>change(...)into...</a:t>
            </a:r>
            <a:r>
              <a:rPr lang="en-US" altLang="zh-CN" sz="2665" b="1">
                <a:latin typeface="MV Boli" panose="02000500030200090000" charset="0"/>
                <a:ea typeface="蝉羽等我入你梦" panose="02010600010101010101" charset="-122"/>
                <a:cs typeface="MV Boli" panose="02000500030200090000" charset="0"/>
              </a:rPr>
              <a:t>   </a:t>
            </a:r>
            <a:r>
              <a:rPr lang="zh-CN" altLang="en-US" sz="2665" b="1">
                <a:latin typeface="MV Boli" panose="02000500030200090000" charset="0"/>
                <a:ea typeface="蝉羽等我入你梦" panose="02010600010101010101" charset="-122"/>
                <a:cs typeface="MV Boli" panose="02000500030200090000" charset="0"/>
              </a:rPr>
              <a:t>把</a:t>
            </a:r>
            <a:r>
              <a:rPr lang="en-US" altLang="zh-CN" sz="2665" b="1">
                <a:latin typeface="MV Boli" panose="02000500030200090000" charset="0"/>
                <a:ea typeface="蝉羽等我入你梦" panose="02010600010101010101" charset="-122"/>
                <a:cs typeface="MV Boli" panose="02000500030200090000" charset="0"/>
              </a:rPr>
              <a:t>(...)</a:t>
            </a:r>
            <a:r>
              <a:rPr lang="zh-CN" altLang="en-US" sz="2665" b="1">
                <a:latin typeface="MV Boli" panose="02000500030200090000" charset="0"/>
                <a:ea typeface="蝉羽等我入你梦" panose="02010600010101010101" charset="-122"/>
                <a:cs typeface="MV Boli" panose="02000500030200090000" charset="0"/>
              </a:rPr>
              <a:t>变成</a:t>
            </a:r>
            <a:r>
              <a:rPr lang="en-US" altLang="zh-CN" sz="2665" b="1">
                <a:latin typeface="MV Boli" panose="02000500030200090000" charset="0"/>
                <a:ea typeface="蝉羽等我入你梦" panose="02010600010101010101" charset="-122"/>
                <a:cs typeface="MV Boli" panose="02000500030200090000" charset="0"/>
              </a:rPr>
              <a:t>...</a:t>
            </a:r>
          </a:p>
          <a:p>
            <a:r>
              <a:rPr lang="en-US" altLang="zh-CN" sz="2665" b="1">
                <a:solidFill>
                  <a:srgbClr val="0000FF"/>
                </a:solidFill>
                <a:latin typeface="MV Boli" panose="02000500030200090000" charset="0"/>
                <a:ea typeface="蝉羽等我入你梦" panose="02010600010101010101" charset="-122"/>
                <a:cs typeface="MV Boli" panose="02000500030200090000" charset="0"/>
              </a:rPr>
              <a:t>He changed the date of the meeting yesterday.</a:t>
            </a:r>
            <a:r>
              <a:rPr lang="en-US" altLang="zh-CN" sz="2665" b="1">
                <a:latin typeface="MV Boli" panose="02000500030200090000" charset="0"/>
                <a:ea typeface="蝉羽等我入你梦" panose="02010600010101010101" charset="-122"/>
                <a:cs typeface="MV Boli" panose="02000500030200090000" charset="0"/>
              </a:rPr>
              <a:t> </a:t>
            </a:r>
          </a:p>
          <a:p>
            <a:r>
              <a:rPr lang="zh-CN" altLang="en-US" sz="2665" b="1">
                <a:latin typeface="MV Boli" panose="02000500030200090000" charset="0"/>
                <a:ea typeface="蝉羽等我入你梦" panose="02010600010101010101" charset="-122"/>
                <a:cs typeface="MV Boli" panose="02000500030200090000" charset="0"/>
              </a:rPr>
              <a:t>他昨天更改了会议日期。</a:t>
            </a:r>
          </a:p>
          <a:p>
            <a:r>
              <a:rPr lang="en-US" altLang="zh-CN" sz="2665" b="1">
                <a:solidFill>
                  <a:srgbClr val="0000FF"/>
                </a:solidFill>
                <a:latin typeface="MV Boli" panose="02000500030200090000" charset="0"/>
                <a:ea typeface="蝉羽等我入你梦" panose="02010600010101010101" charset="-122"/>
                <a:cs typeface="MV Boli" panose="02000500030200090000" charset="0"/>
              </a:rPr>
              <a:t>change </a:t>
            </a:r>
            <a:r>
              <a:rPr lang="en-US" altLang="zh-CN" sz="2665" b="1">
                <a:solidFill>
                  <a:srgbClr val="FF0000"/>
                </a:solidFill>
                <a:latin typeface="MV Boli" panose="02000500030200090000" charset="0"/>
                <a:ea typeface="蝉羽等我入你梦" panose="02010600010101010101" charset="-122"/>
                <a:cs typeface="MV Boli" panose="02000500030200090000" charset="0"/>
              </a:rPr>
              <a:t>n</a:t>
            </a:r>
            <a:r>
              <a:rPr lang="en-US" altLang="zh-CN" sz="1335" b="1">
                <a:solidFill>
                  <a:srgbClr val="FF0000"/>
                </a:solidFill>
                <a:latin typeface="MV Boli" panose="02000500030200090000" charset="0"/>
                <a:ea typeface="蝉羽等我入你梦" panose="02010600010101010101" charset="-122"/>
                <a:cs typeface="MV Boli" panose="02000500030200090000" charset="0"/>
              </a:rPr>
              <a:t>(</a:t>
            </a:r>
            <a:r>
              <a:rPr lang="zh-CN" altLang="en-US" sz="1335" b="1">
                <a:solidFill>
                  <a:srgbClr val="FF0000"/>
                </a:solidFill>
                <a:latin typeface="MV Boli" panose="02000500030200090000" charset="0"/>
                <a:ea typeface="蝉羽等我入你梦" panose="02010600010101010101" charset="-122"/>
                <a:cs typeface="MV Boli" panose="02000500030200090000" charset="0"/>
              </a:rPr>
              <a:t>可</a:t>
            </a:r>
            <a:r>
              <a:rPr lang="en-US" altLang="zh-CN" sz="1335" b="1">
                <a:solidFill>
                  <a:srgbClr val="FF0000"/>
                </a:solidFill>
                <a:latin typeface="MV Boli" panose="02000500030200090000" charset="0"/>
                <a:ea typeface="蝉羽等我入你梦" panose="02010600010101010101" charset="-122"/>
                <a:cs typeface="MV Boli" panose="02000500030200090000" charset="0"/>
              </a:rPr>
              <a:t>)</a:t>
            </a:r>
            <a:r>
              <a:rPr lang="en-US" altLang="zh-CN" sz="2665" b="1">
                <a:latin typeface="MV Boli" panose="02000500030200090000" charset="0"/>
                <a:ea typeface="蝉羽等我入你梦" panose="02010600010101010101" charset="-122"/>
                <a:cs typeface="MV Boli" panose="02000500030200090000" charset="0"/>
              </a:rPr>
              <a:t> </a:t>
            </a:r>
            <a:r>
              <a:rPr lang="zh-CN" altLang="en-US" sz="2665" b="1">
                <a:latin typeface="MV Boli" panose="02000500030200090000" charset="0"/>
                <a:ea typeface="蝉羽等我入你梦" panose="02010600010101010101" charset="-122"/>
                <a:cs typeface="MV Boli" panose="02000500030200090000" charset="0"/>
              </a:rPr>
              <a:t>变化 </a:t>
            </a:r>
            <a:r>
              <a:rPr lang="en-US" altLang="zh-CN" sz="2665" b="1">
                <a:solidFill>
                  <a:srgbClr val="0000FF"/>
                </a:solidFill>
                <a:latin typeface="MV Boli" panose="02000500030200090000" charset="0"/>
                <a:ea typeface="蝉羽等我入你梦" panose="02010600010101010101" charset="-122"/>
                <a:cs typeface="MV Boli" panose="02000500030200090000" charset="0"/>
              </a:rPr>
              <a:t>changes</a:t>
            </a:r>
            <a:r>
              <a:rPr lang="en-US" altLang="zh-CN" sz="2665" b="1">
                <a:solidFill>
                  <a:srgbClr val="FF0000"/>
                </a:solidFill>
                <a:latin typeface="MV Boli" panose="02000500030200090000" charset="0"/>
                <a:ea typeface="蝉羽等我入你梦" panose="02010600010101010101" charset="-122"/>
                <a:cs typeface="MV Boli" panose="02000500030200090000" charset="0"/>
              </a:rPr>
              <a:t>(pl.) </a:t>
            </a:r>
            <a:r>
              <a:rPr lang="en-US" altLang="zh-CN" sz="2665" b="1">
                <a:solidFill>
                  <a:srgbClr val="0000FF"/>
                </a:solidFill>
                <a:latin typeface="MV Boli" panose="02000500030200090000" charset="0"/>
                <a:ea typeface="蝉羽等我入你梦" panose="02010600010101010101" charset="-122"/>
                <a:cs typeface="MV Boli" panose="02000500030200090000" charset="0"/>
              </a:rPr>
              <a:t> </a:t>
            </a:r>
            <a:endParaRPr lang="en-US" altLang="zh-CN" sz="2665" b="1">
              <a:latin typeface="MV Boli" panose="02000500030200090000" charset="0"/>
              <a:ea typeface="蝉羽等我入你梦" panose="02010600010101010101" charset="-122"/>
              <a:cs typeface="MV Boli" panose="02000500030200090000" charset="0"/>
            </a:endParaRPr>
          </a:p>
          <a:p>
            <a:r>
              <a:rPr lang="en-US" altLang="zh-CN" sz="2665" b="1">
                <a:solidFill>
                  <a:srgbClr val="0000FF"/>
                </a:solidFill>
                <a:latin typeface="MV Boli" panose="02000500030200090000" charset="0"/>
                <a:ea typeface="蝉羽等我入你梦" panose="02010600010101010101" charset="-122"/>
                <a:cs typeface="MV Boli" panose="02000500030200090000" charset="0"/>
              </a:rPr>
              <a:t>Great changes took place here in2015.</a:t>
            </a:r>
            <a:r>
              <a:rPr lang="zh-CN" altLang="en-US" sz="2400" b="1">
                <a:latin typeface="MV Boli" panose="02000500030200090000" charset="0"/>
                <a:ea typeface="蝉羽等我入你梦" panose="02010600010101010101" charset="-122"/>
                <a:cs typeface="MV Boli" panose="02000500030200090000" charset="0"/>
              </a:rPr>
              <a:t>在</a:t>
            </a:r>
            <a:r>
              <a:rPr lang="en-US" altLang="zh-CN" sz="2400" b="1">
                <a:latin typeface="MV Boli" panose="02000500030200090000" charset="0"/>
                <a:ea typeface="蝉羽等我入你梦" panose="02010600010101010101" charset="-122"/>
                <a:cs typeface="MV Boli" panose="02000500030200090000" charset="0"/>
              </a:rPr>
              <a:t>2015</a:t>
            </a:r>
            <a:r>
              <a:rPr lang="zh-CN" altLang="en-US" sz="2400" b="1">
                <a:latin typeface="MV Boli" panose="02000500030200090000" charset="0"/>
                <a:ea typeface="蝉羽等我入你梦" panose="02010600010101010101" charset="-122"/>
                <a:cs typeface="MV Boli" panose="02000500030200090000" charset="0"/>
              </a:rPr>
              <a:t>年，这发生了很大的变化</a:t>
            </a:r>
            <a:endParaRPr lang="en-US" altLang="zh-CN" sz="2400" b="1">
              <a:latin typeface="MV Boli" panose="02000500030200090000" charset="0"/>
              <a:ea typeface="蝉羽等我入你梦" panose="02010600010101010101" charset="-122"/>
              <a:cs typeface="MV Boli" panose="02000500030200090000" charset="0"/>
            </a:endParaRPr>
          </a:p>
          <a:p>
            <a:r>
              <a:rPr lang="en-US" altLang="zh-CN" sz="2665" b="1">
                <a:solidFill>
                  <a:srgbClr val="0000FF"/>
                </a:solidFill>
                <a:latin typeface="MV Boli" panose="02000500030200090000" charset="0"/>
                <a:ea typeface="蝉羽等我入你梦" panose="02010600010101010101" charset="-122"/>
                <a:cs typeface="MV Boli" panose="02000500030200090000" charset="0"/>
              </a:rPr>
              <a:t>change</a:t>
            </a:r>
            <a:r>
              <a:rPr lang="en-US" altLang="zh-CN" sz="2665" b="1">
                <a:solidFill>
                  <a:srgbClr val="FF0000"/>
                </a:solidFill>
                <a:latin typeface="MV Boli" panose="02000500030200090000" charset="0"/>
                <a:ea typeface="蝉羽等我入你梦" panose="02010600010101010101" charset="-122"/>
                <a:cs typeface="MV Boli" panose="02000500030200090000" charset="0"/>
              </a:rPr>
              <a:t> n</a:t>
            </a:r>
            <a:r>
              <a:rPr lang="en-US" altLang="zh-CN" sz="1335" b="1">
                <a:solidFill>
                  <a:srgbClr val="FF0000"/>
                </a:solidFill>
                <a:latin typeface="MV Boli" panose="02000500030200090000" charset="0"/>
                <a:ea typeface="蝉羽等我入你梦" panose="02010600010101010101" charset="-122"/>
                <a:cs typeface="MV Boli" panose="02000500030200090000" charset="0"/>
              </a:rPr>
              <a:t>(</a:t>
            </a:r>
            <a:r>
              <a:rPr lang="zh-CN" altLang="en-US" sz="1335" b="1">
                <a:solidFill>
                  <a:srgbClr val="FF0000"/>
                </a:solidFill>
                <a:latin typeface="MV Boli" panose="02000500030200090000" charset="0"/>
                <a:ea typeface="蝉羽等我入你梦" panose="02010600010101010101" charset="-122"/>
                <a:cs typeface="MV Boli" panose="02000500030200090000" charset="0"/>
              </a:rPr>
              <a:t>不</a:t>
            </a:r>
            <a:r>
              <a:rPr lang="en-US" altLang="zh-CN" sz="1335" b="1">
                <a:solidFill>
                  <a:srgbClr val="FF0000"/>
                </a:solidFill>
                <a:latin typeface="MV Boli" panose="02000500030200090000" charset="0"/>
                <a:ea typeface="蝉羽等我入你梦" panose="02010600010101010101" charset="-122"/>
                <a:cs typeface="MV Boli" panose="02000500030200090000" charset="0"/>
              </a:rPr>
              <a:t>)</a:t>
            </a:r>
            <a:r>
              <a:rPr lang="zh-CN" altLang="en-US" sz="2665" b="1">
                <a:latin typeface="MV Boli" panose="02000500030200090000" charset="0"/>
                <a:ea typeface="蝉羽等我入你梦" panose="02010600010101010101" charset="-122"/>
                <a:cs typeface="MV Boli" panose="02000500030200090000" charset="0"/>
              </a:rPr>
              <a:t>零钱  </a:t>
            </a:r>
            <a:r>
              <a:rPr lang="en-US" altLang="zh-CN" sz="2665" b="1">
                <a:solidFill>
                  <a:srgbClr val="0000FF"/>
                </a:solidFill>
                <a:latin typeface="MV Boli" panose="02000500030200090000" charset="0"/>
                <a:ea typeface="蝉羽等我入你梦" panose="02010600010101010101" charset="-122"/>
                <a:cs typeface="MV Boli" panose="02000500030200090000" charset="0"/>
              </a:rPr>
              <a:t>Don't forget your change.</a:t>
            </a:r>
            <a:r>
              <a:rPr lang="en-US" altLang="zh-CN" sz="3200" b="1">
                <a:latin typeface="MV Boli" panose="02000500030200090000" charset="0"/>
                <a:ea typeface="蝉羽等我入你梦" panose="02010600010101010101" charset="-122"/>
                <a:cs typeface="MV Boli" panose="02000500030200090000" charset="0"/>
              </a:rPr>
              <a:t> </a:t>
            </a:r>
            <a:r>
              <a:rPr lang="zh-CN" altLang="en-US" sz="2400" b="1">
                <a:latin typeface="MV Boli" panose="02000500030200090000" charset="0"/>
                <a:ea typeface="蝉羽等我入你梦" panose="02010600010101010101" charset="-122"/>
                <a:cs typeface="MV Boli" panose="02000500030200090000" charset="0"/>
              </a:rPr>
              <a:t>不要忘记找给你的零钱。</a:t>
            </a:r>
          </a:p>
        </p:txBody>
      </p:sp>
      <p:pic>
        <p:nvPicPr>
          <p:cNvPr id="3" name="图片 2" descr="u=3182820311,2065976236&amp;fm=26&amp;gp=0"/>
          <p:cNvPicPr>
            <a:picLocks noChangeAspect="1"/>
          </p:cNvPicPr>
          <p:nvPr>
            <p:custDataLst>
              <p:tags r:id="rId2"/>
            </p:custDataLst>
          </p:nvPr>
        </p:nvPicPr>
        <p:blipFill>
          <a:blip r:embed="rId4"/>
          <a:stretch>
            <a:fillRect/>
          </a:stretch>
        </p:blipFill>
        <p:spPr>
          <a:xfrm>
            <a:off x="8352367" y="4606713"/>
            <a:ext cx="3713480" cy="21378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 calcmode="lin" valueType="num">
                                      <p:cBhvr additive="base">
                                        <p:cTn id="1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 calcmode="lin" valueType="num">
                                      <p:cBhvr additive="base">
                                        <p:cTn id="2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1" presetClass="entr" presetSubtype="0" fill="hold" nodeType="clickEffect">
                                  <p:stCondLst>
                                    <p:cond delay="0"/>
                                  </p:stCondLst>
                                  <p:iterate type="lt">
                                    <p:tmPct val="10000"/>
                                  </p:iterate>
                                  <p:childTnLst>
                                    <p:set>
                                      <p:cBhvr>
                                        <p:cTn id="26" dur="1" fill="hold">
                                          <p:stCondLst>
                                            <p:cond delay="0"/>
                                          </p:stCondLst>
                                        </p:cTn>
                                        <p:tgtEl>
                                          <p:spTgt spid="2">
                                            <p:txEl>
                                              <p:pRg st="4" end="4"/>
                                            </p:txEl>
                                          </p:spTgt>
                                        </p:tgtEl>
                                        <p:attrNameLst>
                                          <p:attrName>style.visibility</p:attrName>
                                        </p:attrNameLst>
                                      </p:cBhvr>
                                      <p:to>
                                        <p:strVal val="visible"/>
                                      </p:to>
                                    </p:set>
                                    <p:anim calcmode="lin" valueType="num">
                                      <p:cBhvr>
                                        <p:cTn id="27" dur="500" fill="hold"/>
                                        <p:tgtEl>
                                          <p:spTgt spid="2">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2">
                                            <p:txEl>
                                              <p:pRg st="4" end="4"/>
                                            </p:txEl>
                                          </p:spTgt>
                                        </p:tgtEl>
                                        <p:attrNameLst>
                                          <p:attrName>ppt_y</p:attrName>
                                        </p:attrNameLst>
                                      </p:cBhvr>
                                      <p:tavLst>
                                        <p:tav tm="0">
                                          <p:val>
                                            <p:strVal val="#ppt_y"/>
                                          </p:val>
                                        </p:tav>
                                        <p:tav tm="100000">
                                          <p:val>
                                            <p:strVal val="#ppt_y"/>
                                          </p:val>
                                        </p:tav>
                                      </p:tavLst>
                                    </p:anim>
                                    <p:anim calcmode="lin" valueType="num">
                                      <p:cBhvr>
                                        <p:cTn id="29" dur="500" fill="hold"/>
                                        <p:tgtEl>
                                          <p:spTgt spid="2">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2">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2">
                                            <p:txEl>
                                              <p:pRg st="4" end="4"/>
                                            </p:txEl>
                                          </p:spTgt>
                                        </p:tgtEl>
                                      </p:cBhvr>
                                    </p:animEffect>
                                  </p:childTnLst>
                                </p:cTn>
                              </p:par>
                              <p:par>
                                <p:cTn id="32" presetID="41" presetClass="entr" presetSubtype="0" fill="hold" nodeType="withEffect">
                                  <p:stCondLst>
                                    <p:cond delay="0"/>
                                  </p:stCondLst>
                                  <p:iterate type="lt">
                                    <p:tmPct val="10000"/>
                                  </p:iterate>
                                  <p:childTnLst>
                                    <p:set>
                                      <p:cBhvr>
                                        <p:cTn id="33" dur="1" fill="hold">
                                          <p:stCondLst>
                                            <p:cond delay="0"/>
                                          </p:stCondLst>
                                        </p:cTn>
                                        <p:tgtEl>
                                          <p:spTgt spid="2">
                                            <p:txEl>
                                              <p:pRg st="5" end="5"/>
                                            </p:txEl>
                                          </p:spTgt>
                                        </p:tgtEl>
                                        <p:attrNameLst>
                                          <p:attrName>style.visibility</p:attrName>
                                        </p:attrNameLst>
                                      </p:cBhvr>
                                      <p:to>
                                        <p:strVal val="visible"/>
                                      </p:to>
                                    </p:set>
                                    <p:anim calcmode="lin" valueType="num">
                                      <p:cBhvr>
                                        <p:cTn id="34" dur="500" fill="hold"/>
                                        <p:tgtEl>
                                          <p:spTgt spid="2">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2">
                                            <p:txEl>
                                              <p:pRg st="5" end="5"/>
                                            </p:txEl>
                                          </p:spTgt>
                                        </p:tgtEl>
                                        <p:attrNameLst>
                                          <p:attrName>ppt_y</p:attrName>
                                        </p:attrNameLst>
                                      </p:cBhvr>
                                      <p:tavLst>
                                        <p:tav tm="0">
                                          <p:val>
                                            <p:strVal val="#ppt_y"/>
                                          </p:val>
                                        </p:tav>
                                        <p:tav tm="100000">
                                          <p:val>
                                            <p:strVal val="#ppt_y"/>
                                          </p:val>
                                        </p:tav>
                                      </p:tavLst>
                                    </p:anim>
                                    <p:anim calcmode="lin" valueType="num">
                                      <p:cBhvr>
                                        <p:cTn id="36" dur="500" fill="hold"/>
                                        <p:tgtEl>
                                          <p:spTgt spid="2">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2">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2">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Effect transition="in" filter="checkerboard(across)">
                                      <p:cBhvr>
                                        <p:cTn id="43" dur="500"/>
                                        <p:tgtEl>
                                          <p:spTgt spid="2">
                                            <p:txEl>
                                              <p:pRg st="6" end="6"/>
                                            </p:txEl>
                                          </p:spTgt>
                                        </p:tgtEl>
                                      </p:cBhvr>
                                    </p:animEffect>
                                  </p:childTnLst>
                                </p:cTn>
                              </p:par>
                              <p:par>
                                <p:cTn id="44" presetID="5" presetClass="entr" presetSubtype="10" fill="hold" nodeType="withEffect">
                                  <p:stCondLst>
                                    <p:cond delay="0"/>
                                  </p:stCondLst>
                                  <p:childTnLst>
                                    <p:set>
                                      <p:cBhvr>
                                        <p:cTn id="45" dur="1" fill="hold">
                                          <p:stCondLst>
                                            <p:cond delay="0"/>
                                          </p:stCondLst>
                                        </p:cTn>
                                        <p:tgtEl>
                                          <p:spTgt spid="2">
                                            <p:txEl>
                                              <p:pRg st="7" end="7"/>
                                            </p:txEl>
                                          </p:spTgt>
                                        </p:tgtEl>
                                        <p:attrNameLst>
                                          <p:attrName>style.visibility</p:attrName>
                                        </p:attrNameLst>
                                      </p:cBhvr>
                                      <p:to>
                                        <p:strVal val="visible"/>
                                      </p:to>
                                    </p:set>
                                    <p:animEffect transition="in" filter="checkerboard(across)">
                                      <p:cBhvr>
                                        <p:cTn id="46" dur="500"/>
                                        <p:tgtEl>
                                          <p:spTgt spid="2">
                                            <p:txEl>
                                              <p:pRg st="7" end="7"/>
                                            </p:txEl>
                                          </p:spTgt>
                                        </p:tgtEl>
                                      </p:cBhvr>
                                    </p:animEffect>
                                  </p:childTnLst>
                                </p:cTn>
                              </p:par>
                              <p:par>
                                <p:cTn id="47" presetID="5" presetClass="entr" presetSubtype="10" fill="hold" nodeType="withEffect">
                                  <p:stCondLst>
                                    <p:cond delay="0"/>
                                  </p:stCondLst>
                                  <p:childTnLst>
                                    <p:set>
                                      <p:cBhvr>
                                        <p:cTn id="48" dur="1" fill="hold">
                                          <p:stCondLst>
                                            <p:cond delay="0"/>
                                          </p:stCondLst>
                                        </p:cTn>
                                        <p:tgtEl>
                                          <p:spTgt spid="2">
                                            <p:txEl>
                                              <p:pRg st="8" end="8"/>
                                            </p:txEl>
                                          </p:spTgt>
                                        </p:tgtEl>
                                        <p:attrNameLst>
                                          <p:attrName>style.visibility</p:attrName>
                                        </p:attrNameLst>
                                      </p:cBhvr>
                                      <p:to>
                                        <p:strVal val="visible"/>
                                      </p:to>
                                    </p:set>
                                    <p:animEffect transition="in" filter="checkerboard(across)">
                                      <p:cBhvr>
                                        <p:cTn id="49" dur="500"/>
                                        <p:tgtEl>
                                          <p:spTgt spid="2">
                                            <p:txEl>
                                              <p:pRg st="8" end="8"/>
                                            </p:txEl>
                                          </p:spTgt>
                                        </p:tgtEl>
                                      </p:cBhvr>
                                    </p:animEffect>
                                  </p:childTnLst>
                                </p:cTn>
                              </p:par>
                              <p:par>
                                <p:cTn id="50" presetID="5" presetClass="entr" presetSubtype="10" fill="hold" nodeType="withEffect">
                                  <p:stCondLst>
                                    <p:cond delay="0"/>
                                  </p:stCondLst>
                                  <p:childTnLst>
                                    <p:set>
                                      <p:cBhvr>
                                        <p:cTn id="51" dur="1" fill="hold">
                                          <p:stCondLst>
                                            <p:cond delay="0"/>
                                          </p:stCondLst>
                                        </p:cTn>
                                        <p:tgtEl>
                                          <p:spTgt spid="2">
                                            <p:txEl>
                                              <p:pRg st="9" end="9"/>
                                            </p:txEl>
                                          </p:spTgt>
                                        </p:tgtEl>
                                        <p:attrNameLst>
                                          <p:attrName>style.visibility</p:attrName>
                                        </p:attrNameLst>
                                      </p:cBhvr>
                                      <p:to>
                                        <p:strVal val="visible"/>
                                      </p:to>
                                    </p:set>
                                    <p:animEffect transition="in" filter="checkerboard(across)">
                                      <p:cBhvr>
                                        <p:cTn id="52" dur="500"/>
                                        <p:tgtEl>
                                          <p:spTgt spid="2">
                                            <p:txEl>
                                              <p:pRg st="9" end="9"/>
                                            </p:txEl>
                                          </p:spTgt>
                                        </p:tgtEl>
                                      </p:cBhvr>
                                    </p:animEffect>
                                  </p:childTnLst>
                                </p:cTn>
                              </p:par>
                              <p:par>
                                <p:cTn id="53" presetID="5" presetClass="entr" presetSubtype="10" fill="hold" nodeType="withEffect">
                                  <p:stCondLst>
                                    <p:cond delay="0"/>
                                  </p:stCondLst>
                                  <p:childTnLst>
                                    <p:set>
                                      <p:cBhvr>
                                        <p:cTn id="54" dur="1" fill="hold">
                                          <p:stCondLst>
                                            <p:cond delay="0"/>
                                          </p:stCondLst>
                                        </p:cTn>
                                        <p:tgtEl>
                                          <p:spTgt spid="2">
                                            <p:txEl>
                                              <p:pRg st="10" end="10"/>
                                            </p:txEl>
                                          </p:spTgt>
                                        </p:tgtEl>
                                        <p:attrNameLst>
                                          <p:attrName>style.visibility</p:attrName>
                                        </p:attrNameLst>
                                      </p:cBhvr>
                                      <p:to>
                                        <p:strVal val="visible"/>
                                      </p:to>
                                    </p:set>
                                    <p:animEffect transition="in" filter="checkerboard(across)">
                                      <p:cBhvr>
                                        <p:cTn id="55" dur="500"/>
                                        <p:tgtEl>
                                          <p:spTgt spid="2">
                                            <p:txEl>
                                              <p:pRg st="10" end="10"/>
                                            </p:txEl>
                                          </p:spTgt>
                                        </p:tgtEl>
                                      </p:cBhvr>
                                    </p:animEffect>
                                  </p:childTnLst>
                                </p:cTn>
                              </p:par>
                              <p:par>
                                <p:cTn id="56" presetID="5" presetClass="entr" presetSubtype="10" fill="hold" nodeType="withEffect">
                                  <p:stCondLst>
                                    <p:cond delay="0"/>
                                  </p:stCondLst>
                                  <p:childTnLst>
                                    <p:set>
                                      <p:cBhvr>
                                        <p:cTn id="57" dur="1" fill="hold">
                                          <p:stCondLst>
                                            <p:cond delay="0"/>
                                          </p:stCondLst>
                                        </p:cTn>
                                        <p:tgtEl>
                                          <p:spTgt spid="2">
                                            <p:txEl>
                                              <p:pRg st="11" end="11"/>
                                            </p:txEl>
                                          </p:spTgt>
                                        </p:tgtEl>
                                        <p:attrNameLst>
                                          <p:attrName>style.visibility</p:attrName>
                                        </p:attrNameLst>
                                      </p:cBhvr>
                                      <p:to>
                                        <p:strVal val="visible"/>
                                      </p:to>
                                    </p:set>
                                    <p:animEffect transition="in" filter="checkerboard(across)">
                                      <p:cBhvr>
                                        <p:cTn id="58" dur="500"/>
                                        <p:tgtEl>
                                          <p:spTgt spid="2">
                                            <p:txEl>
                                              <p:pRg st="11" end="11"/>
                                            </p:txEl>
                                          </p:spTgt>
                                        </p:tgtEl>
                                      </p:cBhvr>
                                    </p:animEffect>
                                  </p:childTnLst>
                                </p:cTn>
                              </p:par>
                              <p:par>
                                <p:cTn id="59" presetID="5" presetClass="entr" presetSubtype="10" fill="hold" nodeType="withEffect">
                                  <p:stCondLst>
                                    <p:cond delay="0"/>
                                  </p:stCondLst>
                                  <p:childTnLst>
                                    <p:set>
                                      <p:cBhvr>
                                        <p:cTn id="60" dur="1" fill="hold">
                                          <p:stCondLst>
                                            <p:cond delay="0"/>
                                          </p:stCondLst>
                                        </p:cTn>
                                        <p:tgtEl>
                                          <p:spTgt spid="2">
                                            <p:txEl>
                                              <p:pRg st="12" end="12"/>
                                            </p:txEl>
                                          </p:spTgt>
                                        </p:tgtEl>
                                        <p:attrNameLst>
                                          <p:attrName>style.visibility</p:attrName>
                                        </p:attrNameLst>
                                      </p:cBhvr>
                                      <p:to>
                                        <p:strVal val="visible"/>
                                      </p:to>
                                    </p:set>
                                    <p:animEffect transition="in" filter="checkerboard(across)">
                                      <p:cBhvr>
                                        <p:cTn id="61" dur="500"/>
                                        <p:tgtEl>
                                          <p:spTgt spid="2">
                                            <p:txEl>
                                              <p:pRg st="12" end="12"/>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nodeType="clickEffect">
                                  <p:stCondLst>
                                    <p:cond delay="0"/>
                                  </p:stCondLst>
                                  <p:childTnLst>
                                    <p:set>
                                      <p:cBhvr>
                                        <p:cTn id="65" dur="1" fill="hold">
                                          <p:stCondLst>
                                            <p:cond delay="0"/>
                                          </p:stCondLst>
                                        </p:cTn>
                                        <p:tgtEl>
                                          <p:spTgt spid="3"/>
                                        </p:tgtEl>
                                        <p:attrNameLst>
                                          <p:attrName>style.visibility</p:attrName>
                                        </p:attrNameLst>
                                      </p:cBhvr>
                                      <p:to>
                                        <p:strVal val="visible"/>
                                      </p:to>
                                    </p:set>
                                    <p:anim calcmode="lin" valueType="num">
                                      <p:cBhvr additive="base">
                                        <p:cTn id="66" dur="500" fill="hold"/>
                                        <p:tgtEl>
                                          <p:spTgt spid="3"/>
                                        </p:tgtEl>
                                        <p:attrNameLst>
                                          <p:attrName>ppt_x</p:attrName>
                                        </p:attrNameLst>
                                      </p:cBhvr>
                                      <p:tavLst>
                                        <p:tav tm="0">
                                          <p:val>
                                            <p:strVal val="#ppt_x"/>
                                          </p:val>
                                        </p:tav>
                                        <p:tav tm="100000">
                                          <p:val>
                                            <p:strVal val="#ppt_x"/>
                                          </p:val>
                                        </p:tav>
                                      </p:tavLst>
                                    </p:anim>
                                    <p:anim calcmode="lin" valueType="num">
                                      <p:cBhvr additive="base">
                                        <p:cTn id="6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377613" y="730673"/>
            <a:ext cx="10783570" cy="5262245"/>
          </a:xfrm>
          <a:prstGeom prst="rect">
            <a:avLst/>
          </a:prstGeom>
          <a:noFill/>
        </p:spPr>
        <p:txBody>
          <a:bodyPr wrap="none" rtlCol="0">
            <a:spAutoFit/>
          </a:bodyPr>
          <a:lstStyle/>
          <a:p>
            <a:r>
              <a:rPr lang="en-US" altLang="zh-CN" sz="2400">
                <a:latin typeface="MV Boli" panose="02000500030200090000" charset="0"/>
                <a:ea typeface="蝉羽等我入你梦" panose="02010600010101010101" charset="-122"/>
                <a:cs typeface="MV Boli" panose="02000500030200090000" charset="0"/>
              </a:rPr>
              <a:t>18.I'd like to </a:t>
            </a:r>
            <a:r>
              <a:rPr lang="en-US" altLang="zh-CN" sz="2400">
                <a:solidFill>
                  <a:srgbClr val="FF0000"/>
                </a:solidFill>
                <a:latin typeface="MV Boli" panose="02000500030200090000" charset="0"/>
                <a:ea typeface="蝉羽等我入你梦" panose="02010600010101010101" charset="-122"/>
                <a:cs typeface="MV Boli" panose="02000500030200090000" charset="0"/>
              </a:rPr>
              <a:t>thamk you for</a:t>
            </a:r>
            <a:r>
              <a:rPr lang="en-US" altLang="zh-CN" sz="2400">
                <a:latin typeface="MV Boli" panose="02000500030200090000" charset="0"/>
                <a:ea typeface="蝉羽等我入你梦" panose="02010600010101010101" charset="-122"/>
                <a:cs typeface="MV Boli" panose="02000500030200090000" charset="0"/>
              </a:rPr>
              <a:t> </a:t>
            </a:r>
            <a:r>
              <a:rPr lang="en-US" altLang="zh-CN" sz="2400">
                <a:solidFill>
                  <a:srgbClr val="FF0000"/>
                </a:solidFill>
                <a:latin typeface="MV Boli" panose="02000500030200090000" charset="0"/>
                <a:ea typeface="蝉羽等我入你梦" panose="02010600010101010101" charset="-122"/>
                <a:cs typeface="MV Boli" panose="02000500030200090000" charset="0"/>
              </a:rPr>
              <a:t>giving</a:t>
            </a:r>
            <a:r>
              <a:rPr lang="en-US" altLang="zh-CN" sz="2400">
                <a:latin typeface="MV Boli" panose="02000500030200090000" charset="0"/>
                <a:ea typeface="蝉羽等我入你梦" panose="02010600010101010101" charset="-122"/>
                <a:cs typeface="MV Boli" panose="02000500030200090000" charset="0"/>
              </a:rPr>
              <a:t> money</a:t>
            </a:r>
            <a:r>
              <a:rPr lang="en-US" altLang="zh-CN" sz="2400">
                <a:solidFill>
                  <a:srgbClr val="FF0000"/>
                </a:solidFill>
                <a:latin typeface="MV Boli" panose="02000500030200090000" charset="0"/>
                <a:ea typeface="蝉羽等我入你梦" panose="02010600010101010101" charset="-122"/>
                <a:cs typeface="MV Boli" panose="02000500030200090000" charset="0"/>
              </a:rPr>
              <a:t> to </a:t>
            </a:r>
            <a:r>
              <a:rPr lang="en-US" altLang="zh-CN" sz="2400">
                <a:latin typeface="MV Boli" panose="02000500030200090000" charset="0"/>
                <a:ea typeface="蝉羽等我入你梦" panose="02010600010101010101" charset="-122"/>
                <a:cs typeface="MV Boli" panose="02000500030200090000" charset="0"/>
              </a:rPr>
              <a:t> Animal Helpers.</a:t>
            </a:r>
          </a:p>
          <a:p>
            <a:r>
              <a:rPr lang="zh-CN" altLang="en-US" sz="2400">
                <a:latin typeface="MV Boli" panose="02000500030200090000" charset="0"/>
                <a:ea typeface="蝉羽等我入你梦" panose="02010600010101010101" charset="-122"/>
                <a:cs typeface="MV Boli" panose="02000500030200090000" charset="0"/>
              </a:rPr>
              <a:t>我想感谢你资助动物帮手。</a:t>
            </a:r>
          </a:p>
          <a:p>
            <a:r>
              <a:rPr lang="zh-CN" altLang="en-US" sz="2400">
                <a:latin typeface="MV Boli" panose="02000500030200090000" charset="0"/>
                <a:ea typeface="蝉羽等我入你梦" panose="02010600010101010101" charset="-122"/>
                <a:cs typeface="MV Boli" panose="02000500030200090000" charset="0"/>
              </a:rPr>
              <a:t>①</a:t>
            </a:r>
            <a:r>
              <a:rPr lang="en-US" altLang="zh-CN" sz="2400">
                <a:solidFill>
                  <a:srgbClr val="FF0000"/>
                </a:solidFill>
                <a:latin typeface="MV Boli" panose="02000500030200090000" charset="0"/>
                <a:ea typeface="蝉羽等我入你梦" panose="02010600010101010101" charset="-122"/>
                <a:cs typeface="MV Boli" panose="02000500030200090000" charset="0"/>
              </a:rPr>
              <a:t>thank you for (doing) sth. </a:t>
            </a:r>
            <a:r>
              <a:rPr lang="zh-CN" altLang="en-US" sz="2400">
                <a:latin typeface="MV Boli" panose="02000500030200090000" charset="0"/>
                <a:ea typeface="蝉羽等我入你梦" panose="02010600010101010101" charset="-122"/>
                <a:cs typeface="MV Boli" panose="02000500030200090000" charset="0"/>
              </a:rPr>
              <a:t>因</a:t>
            </a:r>
            <a:r>
              <a:rPr lang="en-US" altLang="zh-CN" sz="2400">
                <a:latin typeface="MV Boli" panose="02000500030200090000" charset="0"/>
                <a:ea typeface="蝉羽等我入你梦" panose="02010600010101010101" charset="-122"/>
                <a:cs typeface="MV Boli" panose="02000500030200090000" charset="0"/>
              </a:rPr>
              <a:t>(</a:t>
            </a:r>
            <a:r>
              <a:rPr lang="zh-CN" altLang="en-US" sz="2400">
                <a:latin typeface="MV Boli" panose="02000500030200090000" charset="0"/>
                <a:ea typeface="蝉羽等我入你梦" panose="02010600010101010101" charset="-122"/>
                <a:cs typeface="MV Boli" panose="02000500030200090000" charset="0"/>
              </a:rPr>
              <a:t>做</a:t>
            </a:r>
            <a:r>
              <a:rPr lang="en-US" altLang="zh-CN" sz="2400">
                <a:latin typeface="MV Boli" panose="02000500030200090000" charset="0"/>
                <a:ea typeface="蝉羽等我入你梦" panose="02010600010101010101" charset="-122"/>
                <a:cs typeface="MV Boli" panose="02000500030200090000" charset="0"/>
              </a:rPr>
              <a:t>)</a:t>
            </a:r>
            <a:r>
              <a:rPr lang="zh-CN" altLang="en-US" sz="2400">
                <a:latin typeface="MV Boli" panose="02000500030200090000" charset="0"/>
                <a:ea typeface="蝉羽等我入你梦" panose="02010600010101010101" charset="-122"/>
                <a:cs typeface="MV Boli" panose="02000500030200090000" charset="0"/>
              </a:rPr>
              <a:t>某事而感谢你</a:t>
            </a:r>
          </a:p>
          <a:p>
            <a:r>
              <a:rPr lang="en-US" altLang="zh-CN" sz="2400">
                <a:solidFill>
                  <a:srgbClr val="FF0000"/>
                </a:solidFill>
                <a:latin typeface="MV Boli" panose="02000500030200090000" charset="0"/>
                <a:ea typeface="蝉羽等我入你梦" panose="02010600010101010101" charset="-122"/>
                <a:cs typeface="MV Boli" panose="02000500030200090000" charset="0"/>
              </a:rPr>
              <a:t>=thanks for doing sth.</a:t>
            </a:r>
          </a:p>
          <a:p>
            <a:r>
              <a:rPr lang="en-US" altLang="zh-CN" sz="2400">
                <a:solidFill>
                  <a:schemeClr val="tx1"/>
                </a:solidFill>
                <a:latin typeface="MV Boli" panose="02000500030200090000" charset="0"/>
                <a:ea typeface="蝉羽等我入你梦" panose="02010600010101010101" charset="-122"/>
                <a:cs typeface="MV Boli" panose="02000500030200090000" charset="0"/>
              </a:rPr>
              <a:t>Thank you for raising moeny for the food bank.</a:t>
            </a:r>
            <a:r>
              <a:rPr lang="zh-CN" altLang="en-US" sz="2400">
                <a:latin typeface="MV Boli" panose="02000500030200090000" charset="0"/>
                <a:ea typeface="蝉羽等我入你梦" panose="02010600010101010101" charset="-122"/>
                <a:cs typeface="MV Boli" panose="02000500030200090000" charset="0"/>
              </a:rPr>
              <a:t>谢谢你为救助站筹钱。</a:t>
            </a:r>
          </a:p>
          <a:p>
            <a:r>
              <a:rPr lang="zh-CN" altLang="en-US" sz="2400">
                <a:latin typeface="MV Boli" panose="02000500030200090000" charset="0"/>
                <a:ea typeface="蝉羽等我入你梦" panose="02010600010101010101" charset="-122"/>
                <a:cs typeface="MV Boli" panose="02000500030200090000" charset="0"/>
              </a:rPr>
              <a:t>②</a:t>
            </a:r>
            <a:r>
              <a:rPr lang="en-US" altLang="zh-CN" sz="2400">
                <a:solidFill>
                  <a:srgbClr val="FF0000"/>
                </a:solidFill>
                <a:latin typeface="MV Boli" panose="02000500030200090000" charset="0"/>
                <a:ea typeface="蝉羽等我入你梦" panose="02010600010101010101" charset="-122"/>
                <a:cs typeface="MV Boli" panose="02000500030200090000" charset="0"/>
              </a:rPr>
              <a:t>give sth to sb.=give sb sth</a:t>
            </a:r>
            <a:r>
              <a:rPr lang="en-US" altLang="zh-CN" sz="2400">
                <a:latin typeface="MV Boli" panose="02000500030200090000" charset="0"/>
                <a:ea typeface="蝉羽等我入你梦" panose="02010600010101010101" charset="-122"/>
                <a:cs typeface="MV Boli" panose="02000500030200090000" charset="0"/>
              </a:rPr>
              <a:t> </a:t>
            </a:r>
            <a:r>
              <a:rPr lang="zh-CN" altLang="en-US" sz="2400">
                <a:latin typeface="MV Boli" panose="02000500030200090000" charset="0"/>
                <a:ea typeface="蝉羽等我入你梦" panose="02010600010101010101" charset="-122"/>
                <a:cs typeface="MV Boli" panose="02000500030200090000" charset="0"/>
              </a:rPr>
              <a:t>给某人某物</a:t>
            </a:r>
          </a:p>
          <a:p>
            <a:r>
              <a:rPr lang="en-US" altLang="zh-CN" sz="2400">
                <a:solidFill>
                  <a:schemeClr val="tx1"/>
                </a:solidFill>
                <a:latin typeface="MV Boli" panose="02000500030200090000" charset="0"/>
                <a:ea typeface="蝉羽等我入你梦" panose="02010600010101010101" charset="-122"/>
                <a:cs typeface="MV Boli" panose="02000500030200090000" charset="0"/>
              </a:rPr>
              <a:t>We gave some flowers to her for her birthday.</a:t>
            </a:r>
          </a:p>
          <a:p>
            <a:r>
              <a:rPr lang="en-US" altLang="zh-CN" sz="2400">
                <a:solidFill>
                  <a:schemeClr val="tx1"/>
                </a:solidFill>
                <a:latin typeface="MV Boli" panose="02000500030200090000" charset="0"/>
                <a:ea typeface="蝉羽等我入你梦" panose="02010600010101010101" charset="-122"/>
                <a:cs typeface="MV Boli" panose="02000500030200090000" charset="0"/>
              </a:rPr>
              <a:t>We gave her some flowers for her birthday</a:t>
            </a:r>
            <a:r>
              <a:rPr lang="en-US" altLang="zh-CN" sz="2400">
                <a:solidFill>
                  <a:schemeClr val="tx1"/>
                </a:solidFill>
              </a:rPr>
              <a:t>.</a:t>
            </a:r>
          </a:p>
          <a:p>
            <a:r>
              <a:rPr lang="en-US" altLang="zh-CN" sz="2400">
                <a:solidFill>
                  <a:schemeClr val="tx1"/>
                </a:solidFill>
                <a:latin typeface="MV Boli" panose="02000500030200090000" charset="0"/>
                <a:ea typeface="蝉羽等我入你梦" panose="02010600010101010101" charset="-122"/>
                <a:cs typeface="MV Boli" panose="02000500030200090000" charset="0"/>
              </a:rPr>
              <a:t>19.You helped to </a:t>
            </a:r>
            <a:r>
              <a:rPr lang="en-US" altLang="zh-CN" sz="2400">
                <a:solidFill>
                  <a:srgbClr val="FF0000"/>
                </a:solidFill>
                <a:latin typeface="MV Boli" panose="02000500030200090000" charset="0"/>
                <a:ea typeface="蝉羽等我入你梦" panose="02010600010101010101" charset="-122"/>
                <a:cs typeface="MV Boli" panose="02000500030200090000" charset="0"/>
              </a:rPr>
              <a:t>make it possible for me to have Lucky</a:t>
            </a:r>
            <a:r>
              <a:rPr lang="en-US" altLang="zh-CN" sz="2400">
                <a:solidFill>
                  <a:schemeClr val="tx1"/>
                </a:solidFill>
                <a:latin typeface="MV Boli" panose="02000500030200090000" charset="0"/>
                <a:ea typeface="蝉羽等我入你梦" panose="02010600010101010101" charset="-122"/>
                <a:cs typeface="MV Boli" panose="02000500030200090000" charset="0"/>
              </a:rPr>
              <a:t>.</a:t>
            </a:r>
          </a:p>
          <a:p>
            <a:r>
              <a:rPr lang="zh-CN" altLang="en-US" sz="2400">
                <a:solidFill>
                  <a:schemeClr val="tx1"/>
                </a:solidFill>
                <a:latin typeface="MV Boli" panose="02000500030200090000" charset="0"/>
                <a:ea typeface="蝉羽等我入你梦" panose="02010600010101010101" charset="-122"/>
                <a:cs typeface="MV Boli" panose="02000500030200090000" charset="0"/>
              </a:rPr>
              <a:t>有了你的帮助，我才可能拥有</a:t>
            </a:r>
            <a:r>
              <a:rPr lang="en-US" altLang="zh-CN" sz="2400">
                <a:solidFill>
                  <a:schemeClr val="tx1"/>
                </a:solidFill>
                <a:latin typeface="MV Boli" panose="02000500030200090000" charset="0"/>
                <a:ea typeface="蝉羽等我入你梦" panose="02010600010101010101" charset="-122"/>
                <a:cs typeface="MV Boli" panose="02000500030200090000" charset="0"/>
              </a:rPr>
              <a:t>“</a:t>
            </a:r>
            <a:r>
              <a:rPr lang="zh-CN" altLang="en-US" sz="2400">
                <a:solidFill>
                  <a:schemeClr val="tx1"/>
                </a:solidFill>
                <a:latin typeface="MV Boli" panose="02000500030200090000" charset="0"/>
                <a:ea typeface="蝉羽等我入你梦" panose="02010600010101010101" charset="-122"/>
                <a:cs typeface="MV Boli" panose="02000500030200090000" charset="0"/>
              </a:rPr>
              <a:t>幸运儿</a:t>
            </a:r>
            <a:r>
              <a:rPr lang="en-US" altLang="zh-CN" sz="2400">
                <a:solidFill>
                  <a:schemeClr val="tx1"/>
                </a:solidFill>
                <a:latin typeface="MV Boli" panose="02000500030200090000" charset="0"/>
                <a:ea typeface="蝉羽等我入你梦" panose="02010600010101010101" charset="-122"/>
                <a:cs typeface="MV Boli" panose="02000500030200090000" charset="0"/>
              </a:rPr>
              <a:t>”</a:t>
            </a:r>
          </a:p>
          <a:p>
            <a:r>
              <a:rPr lang="en-US" altLang="zh-CN" sz="2400">
                <a:solidFill>
                  <a:srgbClr val="FF0000"/>
                </a:solidFill>
                <a:latin typeface="MV Boli" panose="02000500030200090000" charset="0"/>
                <a:ea typeface="蝉羽等我入你梦" panose="02010600010101010101" charset="-122"/>
                <a:cs typeface="MV Boli" panose="02000500030200090000" charset="0"/>
              </a:rPr>
              <a:t>make it +</a:t>
            </a:r>
            <a:r>
              <a:rPr lang="zh-CN" altLang="en-US" sz="2400">
                <a:solidFill>
                  <a:srgbClr val="FF0000"/>
                </a:solidFill>
                <a:latin typeface="MV Boli" panose="02000500030200090000" charset="0"/>
                <a:ea typeface="蝉羽等我入你梦" panose="02010600010101010101" charset="-122"/>
                <a:cs typeface="MV Boli" panose="02000500030200090000" charset="0"/>
              </a:rPr>
              <a:t>形容词</a:t>
            </a:r>
            <a:r>
              <a:rPr lang="en-US" altLang="zh-CN" sz="2400">
                <a:solidFill>
                  <a:srgbClr val="FF0000"/>
                </a:solidFill>
                <a:latin typeface="MV Boli" panose="02000500030200090000" charset="0"/>
                <a:ea typeface="蝉羽等我入你梦" panose="02010600010101010101" charset="-122"/>
                <a:cs typeface="MV Boli" panose="02000500030200090000" charset="0"/>
              </a:rPr>
              <a:t>+ </a:t>
            </a:r>
            <a:r>
              <a:rPr lang="zh-CN" altLang="en-US" sz="2400">
                <a:solidFill>
                  <a:srgbClr val="FF0000"/>
                </a:solidFill>
                <a:latin typeface="MV Boli" panose="02000500030200090000" charset="0"/>
                <a:ea typeface="蝉羽等我入你梦" panose="02010600010101010101" charset="-122"/>
                <a:cs typeface="MV Boli" panose="02000500030200090000" charset="0"/>
              </a:rPr>
              <a:t>（</a:t>
            </a:r>
            <a:r>
              <a:rPr lang="en-US" altLang="zh-CN" sz="2400">
                <a:solidFill>
                  <a:srgbClr val="FF0000"/>
                </a:solidFill>
                <a:latin typeface="MV Boli" panose="02000500030200090000" charset="0"/>
                <a:ea typeface="蝉羽等我入你梦" panose="02010600010101010101" charset="-122"/>
                <a:cs typeface="MV Boli" panose="02000500030200090000" charset="0"/>
              </a:rPr>
              <a:t>for sb</a:t>
            </a:r>
            <a:r>
              <a:rPr lang="zh-CN" altLang="en-US" sz="2400">
                <a:solidFill>
                  <a:srgbClr val="FF0000"/>
                </a:solidFill>
                <a:latin typeface="MV Boli" panose="02000500030200090000" charset="0"/>
                <a:ea typeface="蝉羽等我入你梦" panose="02010600010101010101" charset="-122"/>
                <a:cs typeface="MV Boli" panose="02000500030200090000" charset="0"/>
              </a:rPr>
              <a:t>） </a:t>
            </a:r>
            <a:r>
              <a:rPr lang="en-US" altLang="zh-CN" sz="2400">
                <a:solidFill>
                  <a:srgbClr val="FF0000"/>
                </a:solidFill>
                <a:latin typeface="MV Boli" panose="02000500030200090000" charset="0"/>
                <a:ea typeface="蝉羽等我入你梦" panose="02010600010101010101" charset="-122"/>
                <a:cs typeface="MV Boli" panose="02000500030200090000" charset="0"/>
              </a:rPr>
              <a:t>to do sth.</a:t>
            </a:r>
            <a:r>
              <a:rPr lang="zh-CN" altLang="en-US" sz="2400">
                <a:solidFill>
                  <a:schemeClr val="tx1"/>
                </a:solidFill>
                <a:latin typeface="MV Boli" panose="02000500030200090000" charset="0"/>
                <a:ea typeface="蝉羽等我入你梦" panose="02010600010101010101" charset="-122"/>
                <a:cs typeface="MV Boli" panose="02000500030200090000" charset="0"/>
              </a:rPr>
              <a:t>使某人做某事是</a:t>
            </a:r>
            <a:r>
              <a:rPr lang="en-US" altLang="zh-CN" sz="2400">
                <a:solidFill>
                  <a:schemeClr val="tx1"/>
                </a:solidFill>
                <a:latin typeface="MV Boli" panose="02000500030200090000" charset="0"/>
                <a:ea typeface="蝉羽等我入你梦" panose="02010600010101010101" charset="-122"/>
                <a:cs typeface="MV Boli" panose="02000500030200090000" charset="0"/>
              </a:rPr>
              <a:t>......</a:t>
            </a:r>
            <a:r>
              <a:rPr lang="zh-CN" altLang="en-US" sz="2400">
                <a:solidFill>
                  <a:schemeClr val="tx1"/>
                </a:solidFill>
                <a:latin typeface="MV Boli" panose="02000500030200090000" charset="0"/>
                <a:ea typeface="蝉羽等我入你梦" panose="02010600010101010101" charset="-122"/>
                <a:cs typeface="MV Boli" panose="02000500030200090000" charset="0"/>
              </a:rPr>
              <a:t>的</a:t>
            </a:r>
          </a:p>
          <a:p>
            <a:r>
              <a:rPr lang="zh-CN" altLang="en-US" sz="2400">
                <a:solidFill>
                  <a:schemeClr val="tx1"/>
                </a:solidFill>
                <a:latin typeface="MV Boli" panose="02000500030200090000" charset="0"/>
                <a:ea typeface="蝉羽等我入你梦" panose="02010600010101010101" charset="-122"/>
                <a:cs typeface="MV Boli" panose="02000500030200090000" charset="0"/>
              </a:rPr>
              <a:t>（其中</a:t>
            </a:r>
            <a:r>
              <a:rPr lang="en-US" altLang="zh-CN" sz="2400">
                <a:solidFill>
                  <a:srgbClr val="FF0000"/>
                </a:solidFill>
                <a:latin typeface="MV Boli" panose="02000500030200090000" charset="0"/>
                <a:ea typeface="蝉羽等我入你梦" panose="02010600010101010101" charset="-122"/>
                <a:cs typeface="MV Boli" panose="02000500030200090000" charset="0"/>
              </a:rPr>
              <a:t>it</a:t>
            </a:r>
            <a:r>
              <a:rPr lang="zh-CN" altLang="en-US" sz="2400">
                <a:solidFill>
                  <a:schemeClr val="tx1"/>
                </a:solidFill>
                <a:latin typeface="MV Boli" panose="02000500030200090000" charset="0"/>
                <a:ea typeface="蝉羽等我入你梦" panose="02010600010101010101" charset="-122"/>
                <a:cs typeface="MV Boli" panose="02000500030200090000" charset="0"/>
              </a:rPr>
              <a:t>为形式宾语，真正的宾语是后面的动词不定式，形容词作宾语补足语）</a:t>
            </a:r>
          </a:p>
          <a:p>
            <a:r>
              <a:rPr lang="en-US" altLang="zh-CN" sz="2400">
                <a:solidFill>
                  <a:schemeClr val="tx1"/>
                </a:solidFill>
                <a:latin typeface="MV Boli" panose="02000500030200090000" charset="0"/>
                <a:ea typeface="蝉羽等我入你梦" panose="02010600010101010101" charset="-122"/>
                <a:cs typeface="MV Boli" panose="02000500030200090000" charset="0"/>
              </a:rPr>
              <a:t>The spaceship makes it possible to travel to the moon.</a:t>
            </a:r>
          </a:p>
          <a:p>
            <a:r>
              <a:rPr lang="zh-CN" altLang="en-US" sz="2400">
                <a:solidFill>
                  <a:schemeClr val="tx1"/>
                </a:solidFill>
                <a:latin typeface="MV Boli" panose="02000500030200090000" charset="0"/>
                <a:ea typeface="蝉羽等我入你梦" panose="02010600010101010101" charset="-122"/>
                <a:cs typeface="MV Boli" panose="02000500030200090000" charset="0"/>
              </a:rPr>
              <a:t>宇宙飞船使去月球旅行成为可能。</a:t>
            </a:r>
          </a:p>
        </p:txBody>
      </p:sp>
      <p:sp>
        <p:nvSpPr>
          <p:cNvPr id="3" name="矩形 2"/>
          <p:cNvSpPr/>
          <p:nvPr>
            <p:custDataLst>
              <p:tags r:id="rId2"/>
            </p:custDataLst>
          </p:nvPr>
        </p:nvSpPr>
        <p:spPr>
          <a:xfrm>
            <a:off x="7483687" y="99907"/>
            <a:ext cx="3900593" cy="3647440"/>
          </a:xfrm>
          <a:prstGeom prst="rect">
            <a:avLst/>
          </a:prstGeom>
          <a:solidFill>
            <a:schemeClr val="accent3"/>
          </a:solid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a:solidFill>
                  <a:schemeClr val="tx1"/>
                </a:solidFill>
                <a:latin typeface="MV Boli" panose="02000500030200090000" charset="0"/>
                <a:ea typeface="蝉羽等我入你梦" panose="02010600010101010101" charset="-122"/>
                <a:cs typeface="MV Boli" panose="02000500030200090000" charset="0"/>
              </a:rPr>
              <a:t>表示物的名词或代词叫直接宾语，表示人的名词或代词叫间接宾语。</a:t>
            </a:r>
          </a:p>
          <a:p>
            <a:pPr algn="l"/>
            <a:r>
              <a:rPr lang="en-US" altLang="zh-CN" sz="2400" b="1">
                <a:solidFill>
                  <a:schemeClr val="tx1"/>
                </a:solidFill>
                <a:latin typeface="MV Boli" panose="02000500030200090000" charset="0"/>
                <a:ea typeface="蝉羽等我入你梦" panose="02010600010101010101" charset="-122"/>
                <a:cs typeface="MV Boli" panose="02000500030200090000" charset="0"/>
              </a:rPr>
              <a:t>give+</a:t>
            </a:r>
            <a:r>
              <a:rPr lang="zh-CN" altLang="en-US" sz="2400" b="1">
                <a:solidFill>
                  <a:schemeClr val="tx1"/>
                </a:solidFill>
                <a:latin typeface="MV Boli" panose="02000500030200090000" charset="0"/>
                <a:ea typeface="蝉羽等我入你梦" panose="02010600010101010101" charset="-122"/>
                <a:cs typeface="MV Boli" panose="02000500030200090000" charset="0"/>
              </a:rPr>
              <a:t>直</a:t>
            </a:r>
            <a:r>
              <a:rPr lang="en-US" altLang="zh-CN" sz="2400" b="1">
                <a:solidFill>
                  <a:schemeClr val="tx1"/>
                </a:solidFill>
                <a:latin typeface="MV Boli" panose="02000500030200090000" charset="0"/>
                <a:ea typeface="蝉羽等我入你梦" panose="02010600010101010101" charset="-122"/>
                <a:cs typeface="MV Boli" panose="02000500030200090000" charset="0"/>
              </a:rPr>
              <a:t>+to+</a:t>
            </a:r>
            <a:r>
              <a:rPr lang="zh-CN" altLang="en-US" sz="2400" b="1">
                <a:solidFill>
                  <a:schemeClr val="tx1"/>
                </a:solidFill>
                <a:latin typeface="MV Boli" panose="02000500030200090000" charset="0"/>
                <a:ea typeface="蝉羽等我入你梦" panose="02010600010101010101" charset="-122"/>
                <a:cs typeface="MV Boli" panose="02000500030200090000" charset="0"/>
              </a:rPr>
              <a:t>间</a:t>
            </a:r>
          </a:p>
          <a:p>
            <a:pPr algn="l"/>
            <a:r>
              <a:rPr lang="en-US" altLang="zh-CN" sz="2400" b="1">
                <a:solidFill>
                  <a:schemeClr val="tx1"/>
                </a:solidFill>
                <a:latin typeface="MV Boli" panose="02000500030200090000" charset="0"/>
                <a:ea typeface="蝉羽等我入你梦" panose="02010600010101010101" charset="-122"/>
                <a:cs typeface="MV Boli" panose="02000500030200090000" charset="0"/>
              </a:rPr>
              <a:t>=give+</a:t>
            </a:r>
            <a:r>
              <a:rPr lang="zh-CN" altLang="en-US" sz="2400" b="1">
                <a:solidFill>
                  <a:schemeClr val="tx1"/>
                </a:solidFill>
                <a:latin typeface="MV Boli" panose="02000500030200090000" charset="0"/>
                <a:ea typeface="蝉羽等我入你梦" panose="02010600010101010101" charset="-122"/>
                <a:cs typeface="MV Boli" panose="02000500030200090000" charset="0"/>
              </a:rPr>
              <a:t>间</a:t>
            </a:r>
            <a:r>
              <a:rPr lang="en-US" altLang="zh-CN" sz="2400" b="1">
                <a:solidFill>
                  <a:schemeClr val="tx1"/>
                </a:solidFill>
                <a:latin typeface="MV Boli" panose="02000500030200090000" charset="0"/>
                <a:ea typeface="蝉羽等我入你梦" panose="02010600010101010101" charset="-122"/>
                <a:cs typeface="MV Boli" panose="02000500030200090000" charset="0"/>
              </a:rPr>
              <a:t>+</a:t>
            </a:r>
            <a:r>
              <a:rPr lang="zh-CN" altLang="en-US" sz="2400" b="1">
                <a:solidFill>
                  <a:schemeClr val="tx1"/>
                </a:solidFill>
                <a:latin typeface="MV Boli" panose="02000500030200090000" charset="0"/>
                <a:ea typeface="蝉羽等我入你梦" panose="02010600010101010101" charset="-122"/>
                <a:cs typeface="MV Boli" panose="02000500030200090000" charset="0"/>
              </a:rPr>
              <a:t>直</a:t>
            </a:r>
          </a:p>
          <a:p>
            <a:pPr algn="l"/>
            <a:r>
              <a:rPr lang="zh-CN" altLang="en-US" sz="2400" b="1">
                <a:solidFill>
                  <a:schemeClr val="tx1"/>
                </a:solidFill>
                <a:latin typeface="MV Boli" panose="02000500030200090000" charset="0"/>
                <a:ea typeface="蝉羽等我入你梦" panose="02010600010101010101" charset="-122"/>
                <a:cs typeface="MV Boli" panose="02000500030200090000" charset="0"/>
              </a:rPr>
              <a:t>当直接</a:t>
            </a:r>
            <a:r>
              <a:rPr lang="en-US" altLang="zh-CN" sz="2400" b="1">
                <a:solidFill>
                  <a:schemeClr val="tx1"/>
                </a:solidFill>
                <a:latin typeface="MV Boli" panose="02000500030200090000" charset="0"/>
                <a:ea typeface="蝉羽等我入你梦" panose="02010600010101010101" charset="-122"/>
                <a:cs typeface="MV Boli" panose="02000500030200090000" charset="0"/>
              </a:rPr>
              <a:t>/</a:t>
            </a:r>
            <a:r>
              <a:rPr lang="zh-CN" altLang="en-US" sz="2400" b="1">
                <a:solidFill>
                  <a:schemeClr val="tx1"/>
                </a:solidFill>
                <a:latin typeface="MV Boli" panose="02000500030200090000" charset="0"/>
                <a:ea typeface="蝉羽等我入你梦" panose="02010600010101010101" charset="-122"/>
                <a:cs typeface="MV Boli" panose="02000500030200090000" charset="0"/>
              </a:rPr>
              <a:t>间接宾语都是代词时，用</a:t>
            </a:r>
            <a:r>
              <a:rPr lang="en-US" altLang="zh-CN" sz="2400" b="1">
                <a:solidFill>
                  <a:schemeClr val="tx1"/>
                </a:solidFill>
                <a:latin typeface="MV Boli" panose="02000500030200090000" charset="0"/>
                <a:ea typeface="蝉羽等我入你梦" panose="02010600010101010101" charset="-122"/>
                <a:cs typeface="MV Boli" panose="02000500030200090000" charset="0"/>
              </a:rPr>
              <a:t>give sth to sb </a:t>
            </a:r>
            <a:r>
              <a:rPr lang="zh-CN" altLang="en-US" sz="2400" b="1">
                <a:solidFill>
                  <a:schemeClr val="tx1"/>
                </a:solidFill>
                <a:latin typeface="MV Boli" panose="02000500030200090000" charset="0"/>
                <a:ea typeface="蝉羽等我入你梦" panose="02010600010101010101" charset="-122"/>
                <a:cs typeface="MV Boli" panose="02000500030200090000" charset="0"/>
              </a:rPr>
              <a:t>结构</a:t>
            </a:r>
          </a:p>
          <a:p>
            <a:pPr algn="l"/>
            <a:r>
              <a:rPr lang="en-US" altLang="zh-CN" sz="2400" b="1">
                <a:solidFill>
                  <a:schemeClr val="tx1"/>
                </a:solidFill>
                <a:latin typeface="MV Boli" panose="02000500030200090000" charset="0"/>
                <a:ea typeface="蝉羽等我入你梦" panose="02010600010101010101" charset="-122"/>
                <a:cs typeface="MV Boli" panose="02000500030200090000" charset="0"/>
              </a:rPr>
              <a:t>Please give it to me.</a:t>
            </a:r>
            <a:r>
              <a:rPr lang="zh-CN" altLang="en-US" sz="2400" b="1">
                <a:solidFill>
                  <a:schemeClr val="tx1"/>
                </a:solidFill>
                <a:latin typeface="MV Boli" panose="02000500030200090000" charset="0"/>
                <a:ea typeface="蝉羽等我入你梦" panose="02010600010101010101" charset="-122"/>
                <a:cs typeface="MV Boli" panose="02000500030200090000" charset="0"/>
              </a:rPr>
              <a:t>（√）</a:t>
            </a:r>
          </a:p>
          <a:p>
            <a:pPr algn="l"/>
            <a:r>
              <a:rPr lang="en-US" altLang="zh-CN" sz="2400" b="1">
                <a:solidFill>
                  <a:schemeClr val="tx1"/>
                </a:solidFill>
                <a:latin typeface="MV Boli" panose="02000500030200090000" charset="0"/>
                <a:ea typeface="蝉羽等我入你梦" panose="02010600010101010101" charset="-122"/>
                <a:cs typeface="MV Boli" panose="02000500030200090000" charset="0"/>
              </a:rPr>
              <a:t>Please give me it.</a:t>
            </a:r>
            <a:r>
              <a:rPr lang="zh-CN" altLang="en-US" sz="2400" b="1">
                <a:solidFill>
                  <a:schemeClr val="tx1"/>
                </a:solidFill>
                <a:latin typeface="MV Boli" panose="02000500030200090000" charset="0"/>
                <a:ea typeface="蝉羽等我入你梦" panose="02010600010101010101" charset="-122"/>
                <a:cs typeface="MV Boli" panose="02000500030200090000" charset="0"/>
                <a:sym typeface="+mn-ea"/>
              </a:rPr>
              <a:t>（×）</a:t>
            </a:r>
            <a:endParaRPr lang="zh-CN" altLang="en-US" sz="2400" b="1">
              <a:solidFill>
                <a:schemeClr val="tx1"/>
              </a:solidFill>
              <a:latin typeface="MV Boli" panose="02000500030200090000" charset="0"/>
              <a:ea typeface="蝉羽等我入你梦" panose="02010600010101010101" charset="-122"/>
              <a:cs typeface="MV Boli" panose="02000500030200090000" charset="0"/>
            </a:endParaRPr>
          </a:p>
        </p:txBody>
      </p:sp>
      <p:sp>
        <p:nvSpPr>
          <p:cNvPr id="5" name="矩形 4"/>
          <p:cNvSpPr/>
          <p:nvPr>
            <p:custDataLst>
              <p:tags r:id="rId3"/>
            </p:custDataLst>
          </p:nvPr>
        </p:nvSpPr>
        <p:spPr>
          <a:xfrm>
            <a:off x="5768340" y="4820073"/>
            <a:ext cx="6070600" cy="1527387"/>
          </a:xfrm>
          <a:prstGeom prst="rect">
            <a:avLst/>
          </a:prstGeom>
          <a:solidFill>
            <a:schemeClr val="accent3"/>
          </a:solid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a:solidFill>
                  <a:schemeClr val="tx1"/>
                </a:solidFill>
                <a:latin typeface="MV Boli" panose="02000500030200090000" charset="0"/>
                <a:ea typeface="蝉羽等我入你梦" panose="02010600010101010101" charset="-122"/>
                <a:cs typeface="MV Boli" panose="02000500030200090000" charset="0"/>
              </a:rPr>
              <a:t>it</a:t>
            </a:r>
            <a:r>
              <a:rPr lang="zh-CN" altLang="en-US" sz="2400" b="1">
                <a:solidFill>
                  <a:schemeClr val="tx1"/>
                </a:solidFill>
                <a:latin typeface="MV Boli" panose="02000500030200090000" charset="0"/>
                <a:ea typeface="蝉羽等我入你梦" panose="02010600010101010101" charset="-122"/>
                <a:cs typeface="MV Boli" panose="02000500030200090000" charset="0"/>
              </a:rPr>
              <a:t>作形式宾语的其他用法：</a:t>
            </a:r>
          </a:p>
          <a:p>
            <a:pPr algn="l"/>
            <a:r>
              <a:rPr lang="en-US" altLang="zh-CN" sz="2400" b="1">
                <a:solidFill>
                  <a:schemeClr val="tx1"/>
                </a:solidFill>
                <a:latin typeface="MV Boli" panose="02000500030200090000" charset="0"/>
                <a:ea typeface="蝉羽等我入你梦" panose="02010600010101010101" charset="-122"/>
                <a:cs typeface="MV Boli" panose="02000500030200090000" charset="0"/>
              </a:rPr>
              <a:t>think/find it+adj to do sth.</a:t>
            </a:r>
          </a:p>
          <a:p>
            <a:pPr algn="l"/>
            <a:r>
              <a:rPr lang="zh-CN" altLang="en-US" sz="2400" b="1">
                <a:solidFill>
                  <a:schemeClr val="tx1"/>
                </a:solidFill>
                <a:latin typeface="MV Boli" panose="02000500030200090000" charset="0"/>
                <a:ea typeface="蝉羽等我入你梦" panose="02010600010101010101" charset="-122"/>
                <a:cs typeface="MV Boli" panose="02000500030200090000" charset="0"/>
              </a:rPr>
              <a:t>认为</a:t>
            </a:r>
            <a:r>
              <a:rPr lang="en-US" altLang="zh-CN" sz="2400" b="1">
                <a:solidFill>
                  <a:schemeClr val="tx1"/>
                </a:solidFill>
                <a:latin typeface="MV Boli" panose="02000500030200090000" charset="0"/>
                <a:ea typeface="蝉羽等我入你梦" panose="02010600010101010101" charset="-122"/>
                <a:cs typeface="MV Boli" panose="02000500030200090000" charset="0"/>
              </a:rPr>
              <a:t>/</a:t>
            </a:r>
            <a:r>
              <a:rPr lang="zh-CN" altLang="en-US" sz="2400" b="1">
                <a:solidFill>
                  <a:schemeClr val="tx1"/>
                </a:solidFill>
                <a:latin typeface="MV Boli" panose="02000500030200090000" charset="0"/>
                <a:ea typeface="蝉羽等我入你梦" panose="02010600010101010101" charset="-122"/>
                <a:cs typeface="MV Boli" panose="02000500030200090000" charset="0"/>
              </a:rPr>
              <a:t>发现做某事是</a:t>
            </a:r>
            <a:r>
              <a:rPr lang="en-US" altLang="zh-CN" sz="2400" b="1">
                <a:solidFill>
                  <a:schemeClr val="tx1"/>
                </a:solidFill>
                <a:latin typeface="MV Boli" panose="02000500030200090000" charset="0"/>
                <a:ea typeface="蝉羽等我入你梦" panose="02010600010101010101" charset="-122"/>
                <a:cs typeface="MV Boli" panose="02000500030200090000" charset="0"/>
              </a:rPr>
              <a:t>...</a:t>
            </a:r>
            <a:r>
              <a:rPr lang="zh-CN" altLang="en-US" sz="2400" b="1">
                <a:solidFill>
                  <a:schemeClr val="tx1"/>
                </a:solidFill>
                <a:latin typeface="MV Boli" panose="02000500030200090000" charset="0"/>
                <a:ea typeface="蝉羽等我入你梦" panose="02010600010101010101" charset="-122"/>
                <a:cs typeface="MV Boli" panose="02000500030200090000" charset="0"/>
              </a:rPr>
              <a:t>的</a:t>
            </a:r>
          </a:p>
          <a:p>
            <a:pPr algn="l"/>
            <a:r>
              <a:rPr lang="en-US" altLang="zh-CN" sz="2400" b="1">
                <a:solidFill>
                  <a:schemeClr val="tx1"/>
                </a:solidFill>
                <a:latin typeface="MV Boli" panose="02000500030200090000" charset="0"/>
                <a:ea typeface="蝉羽等我入你梦" panose="02010600010101010101" charset="-122"/>
                <a:cs typeface="MV Boli" panose="02000500030200090000" charset="0"/>
              </a:rPr>
              <a:t>I find it difficult to talk to you.</a:t>
            </a:r>
            <a:endParaRPr lang="zh-CN" altLang="en-US" sz="2400" b="1">
              <a:solidFill>
                <a:schemeClr val="tx1"/>
              </a:solidFill>
              <a:latin typeface="MV Boli" panose="02000500030200090000" charset="0"/>
              <a:ea typeface="蝉羽等我入你梦" panose="02010600010101010101" charset="-122"/>
              <a:cs typeface="MV Boli" panose="02000500030200090000"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wheel(1)">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pRg st="8" end="8"/>
                                            </p:txEl>
                                          </p:spTgt>
                                        </p:tgtEl>
                                        <p:attrNameLst>
                                          <p:attrName>style.visibility</p:attrName>
                                        </p:attrNameLst>
                                      </p:cBhvr>
                                      <p:to>
                                        <p:strVal val="visible"/>
                                      </p:to>
                                    </p:set>
                                    <p:animEffect transition="in" filter="barn(inVertical)">
                                      <p:cBhvr>
                                        <p:cTn id="17" dur="500"/>
                                        <p:tgtEl>
                                          <p:spTgt spid="2">
                                            <p:txEl>
                                              <p:pRg st="8" end="8"/>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2">
                                            <p:txEl>
                                              <p:pRg st="9" end="9"/>
                                            </p:txEl>
                                          </p:spTgt>
                                        </p:tgtEl>
                                        <p:attrNameLst>
                                          <p:attrName>style.visibility</p:attrName>
                                        </p:attrNameLst>
                                      </p:cBhvr>
                                      <p:to>
                                        <p:strVal val="visible"/>
                                      </p:to>
                                    </p:set>
                                    <p:animEffect transition="in" filter="barn(inVertical)">
                                      <p:cBhvr>
                                        <p:cTn id="20" dur="500"/>
                                        <p:tgtEl>
                                          <p:spTgt spid="2">
                                            <p:txEl>
                                              <p:pRg st="9" end="9"/>
                                            </p:txEl>
                                          </p:spTgt>
                                        </p:tgtEl>
                                      </p:cBhvr>
                                    </p:animEffect>
                                  </p:childTnLst>
                                </p:cTn>
                              </p:par>
                              <p:par>
                                <p:cTn id="21" presetID="16" presetClass="entr" presetSubtype="21" fill="hold" nodeType="withEffect">
                                  <p:stCondLst>
                                    <p:cond delay="0"/>
                                  </p:stCondLst>
                                  <p:childTnLst>
                                    <p:set>
                                      <p:cBhvr>
                                        <p:cTn id="22" dur="1" fill="hold">
                                          <p:stCondLst>
                                            <p:cond delay="0"/>
                                          </p:stCondLst>
                                        </p:cTn>
                                        <p:tgtEl>
                                          <p:spTgt spid="2">
                                            <p:txEl>
                                              <p:pRg st="10" end="10"/>
                                            </p:txEl>
                                          </p:spTgt>
                                        </p:tgtEl>
                                        <p:attrNameLst>
                                          <p:attrName>style.visibility</p:attrName>
                                        </p:attrNameLst>
                                      </p:cBhvr>
                                      <p:to>
                                        <p:strVal val="visible"/>
                                      </p:to>
                                    </p:set>
                                    <p:animEffect transition="in" filter="barn(inVertical)">
                                      <p:cBhvr>
                                        <p:cTn id="23" dur="500"/>
                                        <p:tgtEl>
                                          <p:spTgt spid="2">
                                            <p:txEl>
                                              <p:pRg st="10" end="10"/>
                                            </p:txEl>
                                          </p:spTgt>
                                        </p:tgtEl>
                                      </p:cBhvr>
                                    </p:animEffect>
                                  </p:childTnLst>
                                </p:cTn>
                              </p:par>
                              <p:par>
                                <p:cTn id="24" presetID="16" presetClass="entr" presetSubtype="21" fill="hold" nodeType="withEffect">
                                  <p:stCondLst>
                                    <p:cond delay="0"/>
                                  </p:stCondLst>
                                  <p:childTnLst>
                                    <p:set>
                                      <p:cBhvr>
                                        <p:cTn id="25" dur="1" fill="hold">
                                          <p:stCondLst>
                                            <p:cond delay="0"/>
                                          </p:stCondLst>
                                        </p:cTn>
                                        <p:tgtEl>
                                          <p:spTgt spid="2">
                                            <p:txEl>
                                              <p:pRg st="11" end="11"/>
                                            </p:txEl>
                                          </p:spTgt>
                                        </p:tgtEl>
                                        <p:attrNameLst>
                                          <p:attrName>style.visibility</p:attrName>
                                        </p:attrNameLst>
                                      </p:cBhvr>
                                      <p:to>
                                        <p:strVal val="visible"/>
                                      </p:to>
                                    </p:set>
                                    <p:animEffect transition="in" filter="barn(inVertical)">
                                      <p:cBhvr>
                                        <p:cTn id="26" dur="500"/>
                                        <p:tgtEl>
                                          <p:spTgt spid="2">
                                            <p:txEl>
                                              <p:pRg st="11" end="11"/>
                                            </p:txEl>
                                          </p:spTgt>
                                        </p:tgtEl>
                                      </p:cBhvr>
                                    </p:animEffect>
                                  </p:childTnLst>
                                </p:cTn>
                              </p:par>
                              <p:par>
                                <p:cTn id="27" presetID="16" presetClass="entr" presetSubtype="21" fill="hold" nodeType="withEffect">
                                  <p:stCondLst>
                                    <p:cond delay="0"/>
                                  </p:stCondLst>
                                  <p:childTnLst>
                                    <p:set>
                                      <p:cBhvr>
                                        <p:cTn id="28" dur="1" fill="hold">
                                          <p:stCondLst>
                                            <p:cond delay="0"/>
                                          </p:stCondLst>
                                        </p:cTn>
                                        <p:tgtEl>
                                          <p:spTgt spid="2">
                                            <p:txEl>
                                              <p:pRg st="12" end="12"/>
                                            </p:txEl>
                                          </p:spTgt>
                                        </p:tgtEl>
                                        <p:attrNameLst>
                                          <p:attrName>style.visibility</p:attrName>
                                        </p:attrNameLst>
                                      </p:cBhvr>
                                      <p:to>
                                        <p:strVal val="visible"/>
                                      </p:to>
                                    </p:set>
                                    <p:animEffect transition="in" filter="barn(inVertical)">
                                      <p:cBhvr>
                                        <p:cTn id="29" dur="500"/>
                                        <p:tgtEl>
                                          <p:spTgt spid="2">
                                            <p:txEl>
                                              <p:pRg st="12" end="12"/>
                                            </p:txEl>
                                          </p:spTgt>
                                        </p:tgtEl>
                                      </p:cBhvr>
                                    </p:animEffect>
                                  </p:childTnLst>
                                </p:cTn>
                              </p:par>
                              <p:par>
                                <p:cTn id="30" presetID="16" presetClass="entr" presetSubtype="21" fill="hold" nodeType="withEffect">
                                  <p:stCondLst>
                                    <p:cond delay="0"/>
                                  </p:stCondLst>
                                  <p:childTnLst>
                                    <p:set>
                                      <p:cBhvr>
                                        <p:cTn id="31" dur="1" fill="hold">
                                          <p:stCondLst>
                                            <p:cond delay="0"/>
                                          </p:stCondLst>
                                        </p:cTn>
                                        <p:tgtEl>
                                          <p:spTgt spid="2">
                                            <p:txEl>
                                              <p:pRg st="13" end="13"/>
                                            </p:txEl>
                                          </p:spTgt>
                                        </p:tgtEl>
                                        <p:attrNameLst>
                                          <p:attrName>style.visibility</p:attrName>
                                        </p:attrNameLst>
                                      </p:cBhvr>
                                      <p:to>
                                        <p:strVal val="visible"/>
                                      </p:to>
                                    </p:set>
                                    <p:animEffect transition="in" filter="barn(inVertical)">
                                      <p:cBhvr>
                                        <p:cTn id="32" dur="500"/>
                                        <p:tgtEl>
                                          <p:spTgt spid="2">
                                            <p:txEl>
                                              <p:pRg st="13" end="1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strips(downLeft)">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709507" y="879687"/>
            <a:ext cx="10881360" cy="5262245"/>
          </a:xfrm>
          <a:prstGeom prst="rect">
            <a:avLst/>
          </a:prstGeom>
          <a:noFill/>
        </p:spPr>
        <p:txBody>
          <a:bodyPr wrap="none" rtlCol="0">
            <a:spAutoFit/>
          </a:bodyPr>
          <a:lstStyle/>
          <a:p>
            <a:pPr algn="l"/>
            <a:r>
              <a:rPr lang="en-US" altLang="zh-CN" sz="2400">
                <a:latin typeface="MV Boli" panose="02000500030200090000" charset="0"/>
                <a:ea typeface="蝉羽等我入你梦" panose="02010600010101010101" charset="-122"/>
                <a:cs typeface="MV Boli" panose="02000500030200090000" charset="0"/>
              </a:rPr>
              <a:t>20.She talk to Animal Helpers about getting me </a:t>
            </a:r>
            <a:r>
              <a:rPr lang="en-US" altLang="zh-CN" sz="2400">
                <a:solidFill>
                  <a:srgbClr val="FF0000"/>
                </a:solidFill>
                <a:latin typeface="MV Boli" panose="02000500030200090000" charset="0"/>
                <a:ea typeface="蝉羽等我入你梦" panose="02010600010101010101" charset="-122"/>
                <a:cs typeface="MV Boli" panose="02000500030200090000" charset="0"/>
              </a:rPr>
              <a:t>a special trained dog.</a:t>
            </a:r>
          </a:p>
          <a:p>
            <a:pPr algn="l"/>
            <a:r>
              <a:rPr lang="zh-CN" altLang="en-US" sz="2400">
                <a:latin typeface="MV Boli" panose="02000500030200090000" charset="0"/>
                <a:ea typeface="蝉羽等我入你梦" panose="02010600010101010101" charset="-122"/>
                <a:cs typeface="MV Boli" panose="02000500030200090000" charset="0"/>
              </a:rPr>
              <a:t>她与动物帮手组织联系，试图给我找</a:t>
            </a:r>
            <a:r>
              <a:rPr lang="zh-CN" altLang="en-US" sz="2400">
                <a:latin typeface="MV Boli" panose="02000500030200090000" charset="0"/>
                <a:ea typeface="蝉羽等我入你梦" panose="02010600010101010101" charset="-122"/>
                <a:cs typeface="MV Boli" panose="02000500030200090000" charset="0"/>
                <a:sym typeface="+mn-ea"/>
              </a:rPr>
              <a:t>一只特殊的、经过训练的狗</a:t>
            </a:r>
            <a:r>
              <a:rPr lang="zh-CN" altLang="en-US" sz="2400">
                <a:latin typeface="MV Boli" panose="02000500030200090000" charset="0"/>
                <a:ea typeface="蝉羽等我入你梦" panose="02010600010101010101" charset="-122"/>
                <a:cs typeface="MV Boli" panose="02000500030200090000" charset="0"/>
              </a:rPr>
              <a:t>。</a:t>
            </a:r>
          </a:p>
          <a:p>
            <a:pPr algn="l"/>
            <a:r>
              <a:rPr lang="en-US" altLang="zh-CN" sz="2400">
                <a:solidFill>
                  <a:srgbClr val="FF0000"/>
                </a:solidFill>
                <a:latin typeface="MV Boli" panose="02000500030200090000" charset="0"/>
                <a:ea typeface="蝉羽等我入你梦" panose="02010600010101010101" charset="-122"/>
                <a:cs typeface="MV Boli" panose="02000500030200090000" charset="0"/>
                <a:sym typeface="+mn-ea"/>
              </a:rPr>
              <a:t>a special trained dog</a:t>
            </a:r>
            <a:r>
              <a:rPr lang="en-US" altLang="zh-CN" sz="2400">
                <a:solidFill>
                  <a:srgbClr val="FF0000"/>
                </a:solidFill>
                <a:latin typeface="MV Boli" panose="02000500030200090000" charset="0"/>
                <a:ea typeface="蝉羽等我入你梦" panose="02010600010101010101" charset="-122"/>
                <a:cs typeface="MV Boli" panose="02000500030200090000" charset="0"/>
              </a:rPr>
              <a:t> </a:t>
            </a:r>
            <a:r>
              <a:rPr lang="zh-CN" altLang="en-US" sz="2400">
                <a:latin typeface="MV Boli" panose="02000500030200090000" charset="0"/>
                <a:ea typeface="蝉羽等我入你梦" panose="02010600010101010101" charset="-122"/>
                <a:cs typeface="MV Boli" panose="02000500030200090000" charset="0"/>
                <a:sym typeface="+mn-ea"/>
              </a:rPr>
              <a:t>一只特殊的、经过训练的狗。</a:t>
            </a:r>
          </a:p>
          <a:p>
            <a:pPr algn="l"/>
            <a:r>
              <a:rPr lang="en-US" altLang="zh-CN" sz="2400">
                <a:solidFill>
                  <a:srgbClr val="FF0000"/>
                </a:solidFill>
                <a:latin typeface="MV Boli" panose="02000500030200090000" charset="0"/>
                <a:ea typeface="蝉羽等我入你梦" panose="02010600010101010101" charset="-122"/>
                <a:cs typeface="MV Boli" panose="02000500030200090000" charset="0"/>
              </a:rPr>
              <a:t>trained </a:t>
            </a:r>
            <a:r>
              <a:rPr lang="zh-CN" altLang="en-US" sz="2400">
                <a:latin typeface="MV Boli" panose="02000500030200090000" charset="0"/>
                <a:ea typeface="蝉羽等我入你梦" panose="02010600010101010101" charset="-122"/>
                <a:cs typeface="MV Boli" panose="02000500030200090000" charset="0"/>
              </a:rPr>
              <a:t>现在分词作定语，修饰</a:t>
            </a:r>
            <a:r>
              <a:rPr lang="en-US" altLang="zh-CN" sz="2400">
                <a:solidFill>
                  <a:srgbClr val="FF0000"/>
                </a:solidFill>
                <a:latin typeface="MV Boli" panose="02000500030200090000" charset="0"/>
                <a:ea typeface="蝉羽等我入你梦" panose="02010600010101010101" charset="-122"/>
                <a:cs typeface="MV Boli" panose="02000500030200090000" charset="0"/>
              </a:rPr>
              <a:t>dog.</a:t>
            </a:r>
          </a:p>
          <a:p>
            <a:pPr algn="l"/>
            <a:r>
              <a:rPr lang="zh-CN" altLang="en-US" sz="2400">
                <a:latin typeface="MV Boli" panose="02000500030200090000" charset="0"/>
                <a:ea typeface="蝉羽等我入你梦" panose="02010600010101010101" charset="-122"/>
                <a:cs typeface="MV Boli" panose="02000500030200090000" charset="0"/>
              </a:rPr>
              <a:t>过去分词作定语，在语态上表被动。表示动作已将发生或完成。</a:t>
            </a:r>
          </a:p>
          <a:p>
            <a:pPr algn="l"/>
            <a:r>
              <a:rPr lang="en-US" altLang="zh-CN" sz="2400">
                <a:latin typeface="MV Boli" panose="02000500030200090000" charset="0"/>
                <a:ea typeface="蝉羽等我入你梦" panose="02010600010101010101" charset="-122"/>
                <a:cs typeface="MV Boli" panose="02000500030200090000" charset="0"/>
              </a:rPr>
              <a:t>She is a trained nurse.</a:t>
            </a:r>
            <a:r>
              <a:rPr lang="zh-CN" altLang="en-US" sz="2400">
                <a:latin typeface="MV Boli" panose="02000500030200090000" charset="0"/>
                <a:ea typeface="蝉羽等我入你梦" panose="02010600010101010101" charset="-122"/>
                <a:cs typeface="MV Boli" panose="02000500030200090000" charset="0"/>
              </a:rPr>
              <a:t>她是一名受过训练的护士。</a:t>
            </a:r>
          </a:p>
          <a:p>
            <a:pPr algn="l"/>
            <a:r>
              <a:rPr lang="en-US" altLang="zh-CN" sz="2400">
                <a:latin typeface="MV Boli" panose="02000500030200090000" charset="0"/>
                <a:ea typeface="蝉羽等我入你梦" panose="02010600010101010101" charset="-122"/>
                <a:cs typeface="MV Boli" panose="02000500030200090000" charset="0"/>
              </a:rPr>
              <a:t>21....I </a:t>
            </a:r>
            <a:r>
              <a:rPr lang="en-US" altLang="zh-CN" sz="2400">
                <a:solidFill>
                  <a:srgbClr val="FF0000"/>
                </a:solidFill>
                <a:latin typeface="MV Boli" panose="02000500030200090000" charset="0"/>
                <a:ea typeface="蝉羽等我入你梦" panose="02010600010101010101" charset="-122"/>
                <a:cs typeface="MV Boli" panose="02000500030200090000" charset="0"/>
              </a:rPr>
              <a:t>was excited about </a:t>
            </a:r>
            <a:r>
              <a:rPr lang="en-US" altLang="zh-CN" sz="2400">
                <a:latin typeface="MV Boli" panose="02000500030200090000" charset="0"/>
                <a:ea typeface="蝉羽等我入你梦" panose="02010600010101010101" charset="-122"/>
                <a:cs typeface="MV Boli" panose="02000500030200090000" charset="0"/>
              </a:rPr>
              <a:t>the idea of having a dog.</a:t>
            </a:r>
          </a:p>
          <a:p>
            <a:pPr algn="l"/>
            <a:r>
              <a:rPr lang="zh-CN" altLang="en-US" sz="2400">
                <a:latin typeface="MV Boli" panose="02000500030200090000" charset="0"/>
                <a:ea typeface="蝉羽等我入你梦" panose="02010600010101010101" charset="-122"/>
                <a:cs typeface="MV Boli" panose="02000500030200090000" charset="0"/>
              </a:rPr>
              <a:t>我对拥有一只狗的主意感到很兴奋。</a:t>
            </a:r>
          </a:p>
          <a:p>
            <a:pPr algn="l"/>
            <a:r>
              <a:rPr lang="en-US" altLang="zh-CN" sz="2400">
                <a:solidFill>
                  <a:srgbClr val="FF0000"/>
                </a:solidFill>
                <a:latin typeface="MV Boli" panose="02000500030200090000" charset="0"/>
                <a:ea typeface="蝉羽等我入你梦" panose="02010600010101010101" charset="-122"/>
                <a:cs typeface="MV Boli" panose="02000500030200090000" charset="0"/>
                <a:sym typeface="+mn-ea"/>
              </a:rPr>
              <a:t>be excited about </a:t>
            </a:r>
            <a:r>
              <a:rPr lang="zh-CN" altLang="en-US" sz="2400">
                <a:solidFill>
                  <a:srgbClr val="FF0000"/>
                </a:solidFill>
                <a:latin typeface="MV Boli" panose="02000500030200090000" charset="0"/>
                <a:ea typeface="蝉羽等我入你梦" panose="02010600010101010101" charset="-122"/>
                <a:cs typeface="MV Boli" panose="02000500030200090000" charset="0"/>
                <a:sym typeface="+mn-ea"/>
              </a:rPr>
              <a:t>对</a:t>
            </a:r>
            <a:r>
              <a:rPr lang="en-US" altLang="zh-CN" sz="2400">
                <a:solidFill>
                  <a:srgbClr val="FF0000"/>
                </a:solidFill>
                <a:latin typeface="MV Boli" panose="02000500030200090000" charset="0"/>
                <a:ea typeface="蝉羽等我入你梦" panose="02010600010101010101" charset="-122"/>
                <a:cs typeface="MV Boli" panose="02000500030200090000" charset="0"/>
                <a:sym typeface="+mn-ea"/>
              </a:rPr>
              <a:t>...</a:t>
            </a:r>
            <a:r>
              <a:rPr lang="zh-CN" altLang="en-US" sz="2400">
                <a:solidFill>
                  <a:srgbClr val="FF0000"/>
                </a:solidFill>
                <a:latin typeface="MV Boli" panose="02000500030200090000" charset="0"/>
                <a:ea typeface="蝉羽等我入你梦" panose="02010600010101010101" charset="-122"/>
                <a:cs typeface="MV Boli" panose="02000500030200090000" charset="0"/>
                <a:sym typeface="+mn-ea"/>
              </a:rPr>
              <a:t>感到兴奋</a:t>
            </a:r>
            <a:r>
              <a:rPr lang="en-US" altLang="zh-CN" sz="2400">
                <a:solidFill>
                  <a:srgbClr val="FF0000"/>
                </a:solidFill>
                <a:latin typeface="MV Boli" panose="02000500030200090000" charset="0"/>
                <a:ea typeface="蝉羽等我入你梦" panose="02010600010101010101" charset="-122"/>
                <a:cs typeface="MV Boli" panose="02000500030200090000" charset="0"/>
                <a:sym typeface="+mn-ea"/>
              </a:rPr>
              <a:t>/</a:t>
            </a:r>
            <a:r>
              <a:rPr lang="zh-CN" altLang="en-US" sz="2400">
                <a:solidFill>
                  <a:srgbClr val="FF0000"/>
                </a:solidFill>
                <a:latin typeface="MV Boli" panose="02000500030200090000" charset="0"/>
                <a:ea typeface="蝉羽等我入你梦" panose="02010600010101010101" charset="-122"/>
                <a:cs typeface="MV Boli" panose="02000500030200090000" charset="0"/>
                <a:sym typeface="+mn-ea"/>
              </a:rPr>
              <a:t>激动。</a:t>
            </a:r>
          </a:p>
          <a:p>
            <a:pPr algn="l"/>
            <a:r>
              <a:rPr lang="en-US" altLang="zh-CN" sz="2400">
                <a:solidFill>
                  <a:srgbClr val="FF0000"/>
                </a:solidFill>
                <a:latin typeface="MV Boli" panose="02000500030200090000" charset="0"/>
                <a:ea typeface="蝉羽等我入你梦" panose="02010600010101010101" charset="-122"/>
                <a:cs typeface="MV Boli" panose="02000500030200090000" charset="0"/>
                <a:sym typeface="+mn-ea"/>
              </a:rPr>
              <a:t>I was excited about going to the zoo.</a:t>
            </a:r>
          </a:p>
          <a:p>
            <a:pPr algn="l"/>
            <a:r>
              <a:rPr lang="en-US" altLang="zh-CN" sz="2400">
                <a:solidFill>
                  <a:schemeClr val="tx1"/>
                </a:solidFill>
                <a:latin typeface="MV Boli" panose="02000500030200090000" charset="0"/>
                <a:ea typeface="蝉羽等我入你梦" panose="02010600010101010101" charset="-122"/>
                <a:cs typeface="MV Boli" panose="02000500030200090000" charset="0"/>
                <a:sym typeface="+mn-ea"/>
              </a:rPr>
              <a:t>22.You see,I'm only able to have a “dog helper”because of your kindness!</a:t>
            </a:r>
          </a:p>
          <a:p>
            <a:pPr algn="l"/>
            <a:r>
              <a:rPr lang="zh-CN" altLang="en-US" sz="2400">
                <a:solidFill>
                  <a:schemeClr val="tx1"/>
                </a:solidFill>
                <a:latin typeface="MV Boli" panose="02000500030200090000" charset="0"/>
                <a:ea typeface="蝉羽等我入你梦" panose="02010600010101010101" charset="-122"/>
                <a:cs typeface="MV Boli" panose="02000500030200090000" charset="0"/>
                <a:sym typeface="+mn-ea"/>
              </a:rPr>
              <a:t>你看，正是因为有你的仁慈，我才能狗拥有一个</a:t>
            </a:r>
            <a:r>
              <a:rPr lang="en-US" altLang="zh-CN" sz="2400">
                <a:solidFill>
                  <a:schemeClr val="tx1"/>
                </a:solidFill>
                <a:latin typeface="MV Boli" panose="02000500030200090000" charset="0"/>
                <a:ea typeface="蝉羽等我入你梦" panose="02010600010101010101" charset="-122"/>
                <a:cs typeface="MV Boli" panose="02000500030200090000" charset="0"/>
                <a:sym typeface="+mn-ea"/>
              </a:rPr>
              <a:t>“</a:t>
            </a:r>
            <a:r>
              <a:rPr lang="zh-CN" altLang="en-US" sz="2400">
                <a:solidFill>
                  <a:schemeClr val="tx1"/>
                </a:solidFill>
                <a:latin typeface="MV Boli" panose="02000500030200090000" charset="0"/>
                <a:ea typeface="蝉羽等我入你梦" panose="02010600010101010101" charset="-122"/>
                <a:cs typeface="MV Boli" panose="02000500030200090000" charset="0"/>
                <a:sym typeface="+mn-ea"/>
              </a:rPr>
              <a:t>狗狗帮手</a:t>
            </a:r>
            <a:r>
              <a:rPr lang="en-US" altLang="zh-CN" sz="2400">
                <a:solidFill>
                  <a:schemeClr val="tx1"/>
                </a:solidFill>
                <a:latin typeface="MV Boli" panose="02000500030200090000" charset="0"/>
                <a:ea typeface="蝉羽等我入你梦" panose="02010600010101010101" charset="-122"/>
                <a:cs typeface="MV Boli" panose="02000500030200090000" charset="0"/>
                <a:sym typeface="+mn-ea"/>
              </a:rPr>
              <a:t>”</a:t>
            </a:r>
            <a:r>
              <a:rPr lang="zh-CN" altLang="en-US" sz="2400">
                <a:solidFill>
                  <a:schemeClr val="tx1"/>
                </a:solidFill>
                <a:latin typeface="MV Boli" panose="02000500030200090000" charset="0"/>
                <a:ea typeface="蝉羽等我入你梦" panose="02010600010101010101" charset="-122"/>
                <a:cs typeface="MV Boli" panose="02000500030200090000" charset="0"/>
                <a:sym typeface="+mn-ea"/>
              </a:rPr>
              <a:t>。</a:t>
            </a:r>
          </a:p>
          <a:p>
            <a:pPr algn="l"/>
            <a:r>
              <a:rPr lang="en-US" altLang="zh-CN" sz="2400">
                <a:solidFill>
                  <a:schemeClr val="tx1"/>
                </a:solidFill>
                <a:latin typeface="MV Boli" panose="02000500030200090000" charset="0"/>
                <a:ea typeface="蝉羽等我入你梦" panose="02010600010101010101" charset="-122"/>
                <a:cs typeface="MV Boli" panose="02000500030200090000" charset="0"/>
                <a:sym typeface="+mn-ea"/>
              </a:rPr>
              <a:t>be able to </a:t>
            </a:r>
            <a:r>
              <a:rPr lang="zh-CN" altLang="en-US" sz="2400">
                <a:solidFill>
                  <a:schemeClr val="tx1"/>
                </a:solidFill>
                <a:latin typeface="MV Boli" panose="02000500030200090000" charset="0"/>
                <a:ea typeface="蝉羽等我入你梦" panose="02010600010101010101" charset="-122"/>
                <a:cs typeface="MV Boli" panose="02000500030200090000" charset="0"/>
                <a:sym typeface="+mn-ea"/>
              </a:rPr>
              <a:t>能够 后</a:t>
            </a:r>
            <a:r>
              <a:rPr lang="en-US" altLang="zh-CN" sz="2400">
                <a:solidFill>
                  <a:schemeClr val="tx1"/>
                </a:solidFill>
                <a:latin typeface="MV Boli" panose="02000500030200090000" charset="0"/>
                <a:ea typeface="蝉羽等我入你梦" panose="02010600010101010101" charset="-122"/>
                <a:cs typeface="MV Boli" panose="02000500030200090000" charset="0"/>
                <a:sym typeface="+mn-ea"/>
              </a:rPr>
              <a:t>+V</a:t>
            </a:r>
            <a:r>
              <a:rPr lang="zh-CN" altLang="en-US" sz="2400">
                <a:solidFill>
                  <a:schemeClr val="tx1"/>
                </a:solidFill>
                <a:latin typeface="MV Boli" panose="02000500030200090000" charset="0"/>
                <a:ea typeface="蝉羽等我入你梦" panose="02010600010101010101" charset="-122"/>
                <a:cs typeface="MV Boli" panose="02000500030200090000" charset="0"/>
                <a:sym typeface="+mn-ea"/>
              </a:rPr>
              <a:t>，表示有能力作某事，用于多种时态。</a:t>
            </a:r>
          </a:p>
          <a:p>
            <a:pPr algn="l"/>
            <a:r>
              <a:rPr lang="en-US" altLang="zh-CN" sz="2400">
                <a:solidFill>
                  <a:schemeClr val="tx1"/>
                </a:solidFill>
                <a:latin typeface="MV Boli" panose="02000500030200090000" charset="0"/>
                <a:ea typeface="蝉羽等我入你梦" panose="02010600010101010101" charset="-122"/>
                <a:cs typeface="MV Boli" panose="02000500030200090000" charset="0"/>
                <a:sym typeface="+mn-ea"/>
              </a:rPr>
              <a:t>They'll be able to tell you the news soon</a:t>
            </a:r>
            <a:r>
              <a:rPr lang="zh-CN" altLang="en-US" sz="2400">
                <a:solidFill>
                  <a:schemeClr val="tx1"/>
                </a:solidFill>
                <a:latin typeface="MV Boli" panose="02000500030200090000" charset="0"/>
                <a:ea typeface="蝉羽等我入你梦" panose="02010600010101010101" charset="-122"/>
                <a:cs typeface="MV Boli" panose="02000500030200090000" charset="0"/>
                <a:sym typeface="+mn-ea"/>
              </a:rPr>
              <a:t>他们很快就会告诉你那个消息了。</a:t>
            </a:r>
          </a:p>
        </p:txBody>
      </p:sp>
      <p:sp>
        <p:nvSpPr>
          <p:cNvPr id="5" name="矩形 4"/>
          <p:cNvSpPr/>
          <p:nvPr>
            <p:custDataLst>
              <p:tags r:id="rId2"/>
            </p:custDataLst>
          </p:nvPr>
        </p:nvSpPr>
        <p:spPr>
          <a:xfrm>
            <a:off x="5124873" y="2511213"/>
            <a:ext cx="6070600" cy="1527387"/>
          </a:xfrm>
          <a:prstGeom prst="rect">
            <a:avLst/>
          </a:prstGeom>
          <a:solidFill>
            <a:schemeClr val="accent3"/>
          </a:solid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a:solidFill>
                  <a:schemeClr val="tx1"/>
                </a:solidFill>
                <a:latin typeface="MV Boli" panose="02000500030200090000" charset="0"/>
                <a:ea typeface="蝉羽等我入你梦" panose="02010600010101010101" charset="-122"/>
                <a:cs typeface="MV Boli" panose="02000500030200090000" charset="0"/>
              </a:rPr>
              <a:t>be excited to do sth</a:t>
            </a:r>
          </a:p>
          <a:p>
            <a:pPr algn="l"/>
            <a:r>
              <a:rPr lang="zh-CN" altLang="en-US" sz="2400" b="1">
                <a:solidFill>
                  <a:schemeClr val="tx1"/>
                </a:solidFill>
                <a:latin typeface="MV Boli" panose="02000500030200090000" charset="0"/>
                <a:ea typeface="蝉羽等我入你梦" panose="02010600010101010101" charset="-122"/>
                <a:cs typeface="MV Boli" panose="02000500030200090000" charset="0"/>
              </a:rPr>
              <a:t>对做某事感到兴奋</a:t>
            </a:r>
          </a:p>
          <a:p>
            <a:pPr algn="l"/>
            <a:r>
              <a:rPr lang="en-US" altLang="zh-CN" sz="2400" b="1">
                <a:solidFill>
                  <a:schemeClr val="tx1"/>
                </a:solidFill>
                <a:latin typeface="MV Boli" panose="02000500030200090000" charset="0"/>
                <a:ea typeface="蝉羽等我入你梦" panose="02010600010101010101" charset="-122"/>
                <a:cs typeface="MV Boli" panose="02000500030200090000" charset="0"/>
              </a:rPr>
              <a:t>Jack was excited to go there by plane.</a:t>
            </a:r>
          </a:p>
          <a:p>
            <a:pPr algn="l"/>
            <a:r>
              <a:rPr lang="zh-CN" altLang="en-US" sz="2400" b="1">
                <a:solidFill>
                  <a:schemeClr val="tx1"/>
                </a:solidFill>
                <a:latin typeface="MV Boli" panose="02000500030200090000" charset="0"/>
                <a:ea typeface="蝉羽等我入你梦" panose="02010600010101010101" charset="-122"/>
                <a:cs typeface="MV Boli" panose="02000500030200090000" charset="0"/>
              </a:rPr>
              <a:t>杰克对乘飞机去那感到很兴奋。</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500"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par>
                                <p:cTn id="8" presetID="4" presetClass="entr" presetSubtype="16" fill="hold" nodeType="withEffect">
                                  <p:stCondLst>
                                    <p:cond delay="0"/>
                                  </p:stCondLst>
                                  <p:childTnLst>
                                    <p:set>
                                      <p:cBhvr>
                                        <p:cTn id="9" dur="500" fill="hold">
                                          <p:stCondLst>
                                            <p:cond delay="0"/>
                                          </p:stCondLst>
                                        </p:cTn>
                                        <p:tgtEl>
                                          <p:spTgt spid="3">
                                            <p:txEl>
                                              <p:pRg st="1" end="1"/>
                                            </p:txEl>
                                          </p:spTgt>
                                        </p:tgtEl>
                                        <p:attrNameLst>
                                          <p:attrName>style.visibility</p:attrName>
                                        </p:attrNameLst>
                                      </p:cBhvr>
                                      <p:to>
                                        <p:strVal val="visible"/>
                                      </p:to>
                                    </p:set>
                                    <p:animEffect transition="in" filter="box(in)">
                                      <p:cBhvr>
                                        <p:cTn id="10" dur="500"/>
                                        <p:tgtEl>
                                          <p:spTgt spid="3">
                                            <p:txEl>
                                              <p:pRg st="1" end="1"/>
                                            </p:txEl>
                                          </p:spTgt>
                                        </p:tgtEl>
                                      </p:cBhvr>
                                    </p:animEffect>
                                  </p:childTnLst>
                                </p:cTn>
                              </p:par>
                              <p:par>
                                <p:cTn id="11" presetID="4" presetClass="entr" presetSubtype="16" fill="hold" nodeType="withEffect">
                                  <p:stCondLst>
                                    <p:cond delay="0"/>
                                  </p:stCondLst>
                                  <p:childTnLst>
                                    <p:set>
                                      <p:cBhvr>
                                        <p:cTn id="12" dur="500" fill="hold">
                                          <p:stCondLst>
                                            <p:cond delay="0"/>
                                          </p:stCondLst>
                                        </p:cTn>
                                        <p:tgtEl>
                                          <p:spTgt spid="3">
                                            <p:txEl>
                                              <p:pRg st="2" end="2"/>
                                            </p:txEl>
                                          </p:spTgt>
                                        </p:tgtEl>
                                        <p:attrNameLst>
                                          <p:attrName>style.visibility</p:attrName>
                                        </p:attrNameLst>
                                      </p:cBhvr>
                                      <p:to>
                                        <p:strVal val="visible"/>
                                      </p:to>
                                    </p:set>
                                    <p:animEffect transition="in" filter="box(in)">
                                      <p:cBhvr>
                                        <p:cTn id="13" dur="500"/>
                                        <p:tgtEl>
                                          <p:spTgt spid="3">
                                            <p:txEl>
                                              <p:pRg st="2" end="2"/>
                                            </p:txEl>
                                          </p:spTgt>
                                        </p:tgtEl>
                                      </p:cBhvr>
                                    </p:animEffect>
                                  </p:childTnLst>
                                </p:cTn>
                              </p:par>
                              <p:par>
                                <p:cTn id="14" presetID="4" presetClass="entr" presetSubtype="16" fill="hold" nodeType="withEffect">
                                  <p:stCondLst>
                                    <p:cond delay="0"/>
                                  </p:stCondLst>
                                  <p:childTnLst>
                                    <p:set>
                                      <p:cBhvr>
                                        <p:cTn id="15" dur="500" fill="hold">
                                          <p:stCondLst>
                                            <p:cond delay="0"/>
                                          </p:stCondLst>
                                        </p:cTn>
                                        <p:tgtEl>
                                          <p:spTgt spid="3">
                                            <p:txEl>
                                              <p:pRg st="3" end="3"/>
                                            </p:txEl>
                                          </p:spTgt>
                                        </p:tgtEl>
                                        <p:attrNameLst>
                                          <p:attrName>style.visibility</p:attrName>
                                        </p:attrNameLst>
                                      </p:cBhvr>
                                      <p:to>
                                        <p:strVal val="visible"/>
                                      </p:to>
                                    </p:set>
                                    <p:animEffect transition="in" filter="box(in)">
                                      <p:cBhvr>
                                        <p:cTn id="16" dur="500"/>
                                        <p:tgtEl>
                                          <p:spTgt spid="3">
                                            <p:txEl>
                                              <p:pRg st="3" end="3"/>
                                            </p:txEl>
                                          </p:spTgt>
                                        </p:tgtEl>
                                      </p:cBhvr>
                                    </p:animEffect>
                                  </p:childTnLst>
                                </p:cTn>
                              </p:par>
                              <p:par>
                                <p:cTn id="17" presetID="4" presetClass="entr" presetSubtype="16" fill="hold" nodeType="withEffect">
                                  <p:stCondLst>
                                    <p:cond delay="0"/>
                                  </p:stCondLst>
                                  <p:childTnLst>
                                    <p:set>
                                      <p:cBhvr>
                                        <p:cTn id="18" dur="500" fill="hold">
                                          <p:stCondLst>
                                            <p:cond delay="0"/>
                                          </p:stCondLst>
                                        </p:cTn>
                                        <p:tgtEl>
                                          <p:spTgt spid="3">
                                            <p:txEl>
                                              <p:pRg st="4" end="4"/>
                                            </p:txEl>
                                          </p:spTgt>
                                        </p:tgtEl>
                                        <p:attrNameLst>
                                          <p:attrName>style.visibility</p:attrName>
                                        </p:attrNameLst>
                                      </p:cBhvr>
                                      <p:to>
                                        <p:strVal val="visible"/>
                                      </p:to>
                                    </p:set>
                                    <p:animEffect transition="in" filter="box(in)">
                                      <p:cBhvr>
                                        <p:cTn id="19" dur="500"/>
                                        <p:tgtEl>
                                          <p:spTgt spid="3">
                                            <p:txEl>
                                              <p:pRg st="4" end="4"/>
                                            </p:txEl>
                                          </p:spTgt>
                                        </p:tgtEl>
                                      </p:cBhvr>
                                    </p:animEffect>
                                  </p:childTnLst>
                                </p:cTn>
                              </p:par>
                              <p:par>
                                <p:cTn id="20" presetID="4" presetClass="entr" presetSubtype="16" fill="hold" nodeType="withEffect">
                                  <p:stCondLst>
                                    <p:cond delay="0"/>
                                  </p:stCondLst>
                                  <p:childTnLst>
                                    <p:set>
                                      <p:cBhvr>
                                        <p:cTn id="21" dur="500" fill="hold">
                                          <p:stCondLst>
                                            <p:cond delay="0"/>
                                          </p:stCondLst>
                                        </p:cTn>
                                        <p:tgtEl>
                                          <p:spTgt spid="3">
                                            <p:txEl>
                                              <p:pRg st="5" end="5"/>
                                            </p:txEl>
                                          </p:spTgt>
                                        </p:tgtEl>
                                        <p:attrNameLst>
                                          <p:attrName>style.visibility</p:attrName>
                                        </p:attrNameLst>
                                      </p:cBhvr>
                                      <p:to>
                                        <p:strVal val="visible"/>
                                      </p:to>
                                    </p:set>
                                    <p:animEffect transition="in" filter="box(in)">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strips(down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 calcmode="lin" valueType="num">
                                      <p:cBhvr additive="base">
                                        <p:cTn id="32"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 calcmode="lin" valueType="num">
                                      <p:cBhvr additive="base">
                                        <p:cTn id="36"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3">
                                            <p:txEl>
                                              <p:pRg st="8" end="8"/>
                                            </p:txEl>
                                          </p:spTgt>
                                        </p:tgtEl>
                                        <p:attrNameLst>
                                          <p:attrName>style.visibility</p:attrName>
                                        </p:attrNameLst>
                                      </p:cBhvr>
                                      <p:to>
                                        <p:strVal val="visible"/>
                                      </p:to>
                                    </p:set>
                                    <p:anim calcmode="lin" valueType="num">
                                      <p:cBhvr additive="base">
                                        <p:cTn id="40"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3">
                                            <p:txEl>
                                              <p:pRg st="8" end="8"/>
                                            </p:txEl>
                                          </p:spTgt>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3">
                                            <p:txEl>
                                              <p:pRg st="9" end="9"/>
                                            </p:txEl>
                                          </p:spTgt>
                                        </p:tgtEl>
                                        <p:attrNameLst>
                                          <p:attrName>style.visibility</p:attrName>
                                        </p:attrNameLst>
                                      </p:cBhvr>
                                      <p:to>
                                        <p:strVal val="visible"/>
                                      </p:to>
                                    </p:set>
                                    <p:anim calcmode="lin" valueType="num">
                                      <p:cBhvr additive="base">
                                        <p:cTn id="44"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1" presetClass="entr" presetSubtype="1" fill="hold" nodeType="clickEffect">
                                  <p:stCondLst>
                                    <p:cond delay="0"/>
                                  </p:stCondLst>
                                  <p:childTnLst>
                                    <p:set>
                                      <p:cBhvr>
                                        <p:cTn id="49" dur="500" fill="hold">
                                          <p:stCondLst>
                                            <p:cond delay="0"/>
                                          </p:stCondLst>
                                        </p:cTn>
                                        <p:tgtEl>
                                          <p:spTgt spid="3">
                                            <p:txEl>
                                              <p:pRg st="10" end="10"/>
                                            </p:txEl>
                                          </p:spTgt>
                                        </p:tgtEl>
                                        <p:attrNameLst>
                                          <p:attrName>style.visibility</p:attrName>
                                        </p:attrNameLst>
                                      </p:cBhvr>
                                      <p:to>
                                        <p:strVal val="visible"/>
                                      </p:to>
                                    </p:set>
                                    <p:animEffect transition="in" filter="wheel(1)">
                                      <p:cBhvr>
                                        <p:cTn id="50" dur="500"/>
                                        <p:tgtEl>
                                          <p:spTgt spid="3">
                                            <p:txEl>
                                              <p:pRg st="10" end="10"/>
                                            </p:txEl>
                                          </p:spTgt>
                                        </p:tgtEl>
                                      </p:cBhvr>
                                    </p:animEffect>
                                  </p:childTnLst>
                                </p:cTn>
                              </p:par>
                              <p:par>
                                <p:cTn id="51" presetID="21" presetClass="entr" presetSubtype="1" fill="hold" nodeType="withEffect">
                                  <p:stCondLst>
                                    <p:cond delay="0"/>
                                  </p:stCondLst>
                                  <p:childTnLst>
                                    <p:set>
                                      <p:cBhvr>
                                        <p:cTn id="52" dur="500" fill="hold">
                                          <p:stCondLst>
                                            <p:cond delay="0"/>
                                          </p:stCondLst>
                                        </p:cTn>
                                        <p:tgtEl>
                                          <p:spTgt spid="3">
                                            <p:txEl>
                                              <p:pRg st="11" end="11"/>
                                            </p:txEl>
                                          </p:spTgt>
                                        </p:tgtEl>
                                        <p:attrNameLst>
                                          <p:attrName>style.visibility</p:attrName>
                                        </p:attrNameLst>
                                      </p:cBhvr>
                                      <p:to>
                                        <p:strVal val="visible"/>
                                      </p:to>
                                    </p:set>
                                    <p:animEffect transition="in" filter="wheel(1)">
                                      <p:cBhvr>
                                        <p:cTn id="53" dur="500"/>
                                        <p:tgtEl>
                                          <p:spTgt spid="3">
                                            <p:txEl>
                                              <p:pRg st="11" end="11"/>
                                            </p:txEl>
                                          </p:spTgt>
                                        </p:tgtEl>
                                      </p:cBhvr>
                                    </p:animEffect>
                                  </p:childTnLst>
                                </p:cTn>
                              </p:par>
                              <p:par>
                                <p:cTn id="54" presetID="21" presetClass="entr" presetSubtype="1" fill="hold" nodeType="withEffect">
                                  <p:stCondLst>
                                    <p:cond delay="0"/>
                                  </p:stCondLst>
                                  <p:childTnLst>
                                    <p:set>
                                      <p:cBhvr>
                                        <p:cTn id="55" dur="500" fill="hold">
                                          <p:stCondLst>
                                            <p:cond delay="0"/>
                                          </p:stCondLst>
                                        </p:cTn>
                                        <p:tgtEl>
                                          <p:spTgt spid="3">
                                            <p:txEl>
                                              <p:pRg st="12" end="12"/>
                                            </p:txEl>
                                          </p:spTgt>
                                        </p:tgtEl>
                                        <p:attrNameLst>
                                          <p:attrName>style.visibility</p:attrName>
                                        </p:attrNameLst>
                                      </p:cBhvr>
                                      <p:to>
                                        <p:strVal val="visible"/>
                                      </p:to>
                                    </p:set>
                                    <p:animEffect transition="in" filter="wheel(1)">
                                      <p:cBhvr>
                                        <p:cTn id="56" dur="500"/>
                                        <p:tgtEl>
                                          <p:spTgt spid="3">
                                            <p:txEl>
                                              <p:pRg st="12" end="12"/>
                                            </p:txEl>
                                          </p:spTgt>
                                        </p:tgtEl>
                                      </p:cBhvr>
                                    </p:animEffect>
                                  </p:childTnLst>
                                </p:cTn>
                              </p:par>
                              <p:par>
                                <p:cTn id="57" presetID="21" presetClass="entr" presetSubtype="1" fill="hold" nodeType="withEffect">
                                  <p:stCondLst>
                                    <p:cond delay="0"/>
                                  </p:stCondLst>
                                  <p:childTnLst>
                                    <p:set>
                                      <p:cBhvr>
                                        <p:cTn id="58" dur="500" fill="hold">
                                          <p:stCondLst>
                                            <p:cond delay="0"/>
                                          </p:stCondLst>
                                        </p:cTn>
                                        <p:tgtEl>
                                          <p:spTgt spid="3">
                                            <p:txEl>
                                              <p:pRg st="13" end="13"/>
                                            </p:txEl>
                                          </p:spTgt>
                                        </p:tgtEl>
                                        <p:attrNameLst>
                                          <p:attrName>style.visibility</p:attrName>
                                        </p:attrNameLst>
                                      </p:cBhvr>
                                      <p:to>
                                        <p:strVal val="visible"/>
                                      </p:to>
                                    </p:set>
                                    <p:animEffect transition="in" filter="wheel(1)">
                                      <p:cBhvr>
                                        <p:cTn id="59"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8" name="图片 1" descr="XM0HZJ]L%LZ8EB{TM17@}GM"/>
          <p:cNvPicPr>
            <a:picLocks noChangeAspect="1" noChangeArrowheads="1"/>
          </p:cNvPicPr>
          <p:nvPr>
            <p:custDataLst>
              <p:tags r:id="rId2"/>
            </p:custDataLst>
          </p:nvPr>
        </p:nvPicPr>
        <p:blipFill>
          <a:blip r:embed="rId15">
            <a:extLst>
              <a:ext uri="{28A0092B-C50C-407E-A947-70E740481C1C}">
                <a14:useLocalDpi xmlns:a14="http://schemas.microsoft.com/office/drawing/2010/main" val="0"/>
              </a:ext>
            </a:extLst>
          </a:blip>
          <a:stretch>
            <a:fillRect/>
          </a:stretch>
        </p:blipFill>
        <p:spPr bwMode="auto">
          <a:xfrm>
            <a:off x="5286375" y="98425"/>
            <a:ext cx="6823075" cy="662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val 8"/>
          <p:cNvSpPr>
            <a:spLocks noChangeArrowheads="1"/>
          </p:cNvSpPr>
          <p:nvPr>
            <p:custDataLst>
              <p:tags r:id="rId3"/>
            </p:custDataLst>
          </p:nvPr>
        </p:nvSpPr>
        <p:spPr bwMode="auto">
          <a:xfrm>
            <a:off x="5159375" y="760413"/>
            <a:ext cx="2393950" cy="428625"/>
          </a:xfrm>
          <a:prstGeom prst="ellipse">
            <a:avLst/>
          </a:prstGeom>
          <a:noFill/>
          <a:ln w="57150">
            <a:solidFill>
              <a:srgbClr val="FF0000"/>
            </a:solidFill>
            <a:round/>
          </a:ln>
          <a:extLst>
            <a:ext uri="{909E8E84-426E-40DD-AFC4-6F175D3DCCD1}">
              <a14:hiddenFill xmlns:a14="http://schemas.microsoft.com/office/drawing/2010/main">
                <a:solidFill>
                  <a:srgbClr val="FFFFFF"/>
                </a:solidFill>
              </a14:hiddenFill>
            </a:ext>
          </a:extLst>
        </p:spPr>
        <p:txBody>
          <a:bodyPr wrap="none"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a:latin typeface="Comic Sans MS" panose="030F0702030302020204" pitchFamily="66" charset="0"/>
            </a:endParaRPr>
          </a:p>
        </p:txBody>
      </p:sp>
      <p:sp>
        <p:nvSpPr>
          <p:cNvPr id="4" name="Oval 8"/>
          <p:cNvSpPr>
            <a:spLocks noChangeArrowheads="1"/>
          </p:cNvSpPr>
          <p:nvPr>
            <p:custDataLst>
              <p:tags r:id="rId4"/>
            </p:custDataLst>
          </p:nvPr>
        </p:nvSpPr>
        <p:spPr bwMode="auto">
          <a:xfrm>
            <a:off x="5384800" y="5853113"/>
            <a:ext cx="1598613" cy="635000"/>
          </a:xfrm>
          <a:prstGeom prst="ellipse">
            <a:avLst/>
          </a:prstGeom>
          <a:noFill/>
          <a:ln w="57150">
            <a:solidFill>
              <a:srgbClr val="FF0000"/>
            </a:solidFill>
            <a:round/>
          </a:ln>
          <a:extLst>
            <a:ext uri="{909E8E84-426E-40DD-AFC4-6F175D3DCCD1}">
              <a14:hiddenFill xmlns:a14="http://schemas.microsoft.com/office/drawing/2010/main">
                <a:solidFill>
                  <a:srgbClr val="FFFFFF"/>
                </a:solidFill>
              </a14:hiddenFill>
            </a:ext>
          </a:extLst>
        </p:spPr>
        <p:txBody>
          <a:bodyPr wrap="none"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a:latin typeface="Comic Sans MS" panose="030F0702030302020204" pitchFamily="66" charset="0"/>
            </a:endParaRPr>
          </a:p>
        </p:txBody>
      </p:sp>
      <p:cxnSp>
        <p:nvCxnSpPr>
          <p:cNvPr id="5" name="直接箭头连接符 4"/>
          <p:cNvCxnSpPr>
            <a:cxnSpLocks noChangeShapeType="1"/>
          </p:cNvCxnSpPr>
          <p:nvPr>
            <p:custDataLst>
              <p:tags r:id="rId5"/>
            </p:custDataLst>
          </p:nvPr>
        </p:nvCxnSpPr>
        <p:spPr bwMode="auto">
          <a:xfrm>
            <a:off x="6983413" y="1328738"/>
            <a:ext cx="1666875" cy="1739900"/>
          </a:xfrm>
          <a:prstGeom prst="straightConnector1">
            <a:avLst/>
          </a:prstGeom>
          <a:noFill/>
          <a:ln w="57150">
            <a:solidFill>
              <a:srgbClr val="FF0000"/>
            </a:solidFill>
            <a:round/>
            <a:tailEnd type="arrow" w="med" len="med"/>
          </a:ln>
          <a:extLst>
            <a:ext uri="{909E8E84-426E-40DD-AFC4-6F175D3DCCD1}">
              <a14:hiddenFill xmlns:a14="http://schemas.microsoft.com/office/drawing/2010/main">
                <a:noFill/>
              </a14:hiddenFill>
            </a:ext>
          </a:extLst>
        </p:spPr>
      </p:cxnSp>
      <p:cxnSp>
        <p:nvCxnSpPr>
          <p:cNvPr id="6" name="直接箭头连接符 5"/>
          <p:cNvCxnSpPr>
            <a:cxnSpLocks noChangeShapeType="1"/>
          </p:cNvCxnSpPr>
          <p:nvPr>
            <p:custDataLst>
              <p:tags r:id="rId6"/>
            </p:custDataLst>
          </p:nvPr>
        </p:nvCxnSpPr>
        <p:spPr bwMode="auto">
          <a:xfrm flipV="1">
            <a:off x="7024688" y="3906838"/>
            <a:ext cx="1550987" cy="2109787"/>
          </a:xfrm>
          <a:prstGeom prst="straightConnector1">
            <a:avLst/>
          </a:prstGeom>
          <a:noFill/>
          <a:ln w="57150">
            <a:solidFill>
              <a:srgbClr val="FF0000"/>
            </a:solidFill>
            <a:round/>
            <a:tailEnd type="arrow" w="med" len="med"/>
          </a:ln>
          <a:extLst>
            <a:ext uri="{909E8E84-426E-40DD-AFC4-6F175D3DCCD1}">
              <a14:hiddenFill xmlns:a14="http://schemas.microsoft.com/office/drawing/2010/main">
                <a:noFill/>
              </a14:hiddenFill>
            </a:ext>
          </a:extLst>
        </p:spPr>
      </p:cxnSp>
      <p:sp>
        <p:nvSpPr>
          <p:cNvPr id="8" name="矩形 7"/>
          <p:cNvSpPr/>
          <p:nvPr>
            <p:custDataLst>
              <p:tags r:id="rId7"/>
            </p:custDataLst>
          </p:nvPr>
        </p:nvSpPr>
        <p:spPr>
          <a:xfrm>
            <a:off x="8280400" y="2855594"/>
            <a:ext cx="2419350" cy="1198881"/>
          </a:xfrm>
          <a:prstGeom prst="rect">
            <a:avLst/>
          </a:prstGeom>
          <a:noFill/>
          <a:ln>
            <a:noFill/>
          </a:ln>
        </p:spPr>
        <p:txBody>
          <a:bodyPr wrap="none">
            <a:spAutoFit/>
          </a:bodyPr>
          <a:lstStyle/>
          <a:p>
            <a:pPr algn="ctr" eaLnBrk="1" hangingPunct="1">
              <a:buFont typeface="Arial" panose="020B0604020202020204" pitchFamily="34" charset="0"/>
              <a:buNone/>
              <a:defRPr/>
            </a:pPr>
            <a:r>
              <a:rPr lang="en-US" altLang="zh-CN" sz="7200" b="1" noProof="1">
                <a:ln w="6600">
                  <a:solidFill>
                    <a:srgbClr val="FFFF00"/>
                  </a:solidFill>
                  <a:prstDash val="solid"/>
                </a:ln>
                <a:solidFill>
                  <a:srgbClr val="FF0000"/>
                </a:solidFill>
                <a:effectLst>
                  <a:outerShdw dist="38100" dir="2700000" algn="tl" rotWithShape="0">
                    <a:schemeClr val="accent2"/>
                  </a:outerShdw>
                </a:effectLst>
                <a:latin typeface="Arial" panose="020B0604020202020204" pitchFamily="34" charset="0"/>
                <a:cs typeface="+mn-ea"/>
              </a:rPr>
              <a:t>letter</a:t>
            </a:r>
            <a:endParaRPr lang="en-US" altLang="zh-CN" sz="7200" b="1" noProof="1">
              <a:ln w="6600">
                <a:solidFill>
                  <a:srgbClr val="FFFF00"/>
                </a:solidFill>
                <a:prstDash val="solid"/>
              </a:ln>
              <a:solidFill>
                <a:srgbClr val="FF0000"/>
              </a:solidFill>
              <a:effectLst>
                <a:outerShdw dist="38100" dir="2700000" algn="tl" rotWithShape="0">
                  <a:schemeClr val="accent2"/>
                </a:outerShdw>
              </a:effectLst>
              <a:latin typeface="Arial" panose="020B0604020202020204" pitchFamily="34" charset="0"/>
            </a:endParaRPr>
          </a:p>
        </p:txBody>
      </p:sp>
      <p:sp>
        <p:nvSpPr>
          <p:cNvPr id="72722" name="Text Box 18"/>
          <p:cNvSpPr txBox="1"/>
          <p:nvPr>
            <p:custDataLst>
              <p:tags r:id="rId8"/>
            </p:custDataLst>
          </p:nvPr>
        </p:nvSpPr>
        <p:spPr>
          <a:xfrm>
            <a:off x="131763" y="1597025"/>
            <a:ext cx="5027612" cy="4522788"/>
          </a:xfrm>
          <a:prstGeom prst="rect">
            <a:avLst/>
          </a:prstGeom>
          <a:noFill/>
          <a:ln w="38100">
            <a:noFill/>
          </a:ln>
        </p:spPr>
        <p:txBody>
          <a:bodyPr>
            <a:spAutoFit/>
          </a:bodyPr>
          <a:lstStyle/>
          <a:p>
            <a:pPr>
              <a:spcBef>
                <a:spcPct val="0"/>
              </a:spcBef>
              <a:buFont typeface="Arial" panose="020B0604020202020204" pitchFamily="34" charset="0"/>
              <a:buNone/>
              <a:defRPr/>
            </a:pPr>
            <a:r>
              <a:rPr lang="en-US" altLang="zh-CN" sz="3200" b="1" noProof="1">
                <a:latin typeface="Times New Roman" panose="02020603050405020304" pitchFamily="18" charset="0"/>
              </a:rPr>
              <a:t>1.What kind of letter is it? </a:t>
            </a:r>
          </a:p>
          <a:p>
            <a:pPr marL="457200">
              <a:spcBef>
                <a:spcPct val="0"/>
              </a:spcBef>
              <a:buFont typeface="Wingdings" panose="05000000000000000000" charset="0"/>
              <a:buChar char="u"/>
              <a:defRPr/>
            </a:pPr>
            <a:r>
              <a:rPr lang="en-US" altLang="zh-CN" sz="3200" b="1" noProof="1">
                <a:latin typeface="Times New Roman" panose="02020603050405020304" pitchFamily="18" charset="0"/>
              </a:rPr>
              <a:t>An invitation   </a:t>
            </a:r>
          </a:p>
          <a:p>
            <a:pPr marL="457200">
              <a:spcBef>
                <a:spcPct val="0"/>
              </a:spcBef>
              <a:buFont typeface="Wingdings" panose="05000000000000000000" charset="0"/>
              <a:buChar char="u"/>
              <a:defRPr/>
            </a:pPr>
            <a:r>
              <a:rPr lang="en-US" altLang="zh-CN" sz="3200" b="1" noProof="1">
                <a:latin typeface="Times New Roman" panose="02020603050405020304" pitchFamily="18" charset="0"/>
              </a:rPr>
              <a:t>A business letter  </a:t>
            </a:r>
          </a:p>
          <a:p>
            <a:pPr marL="457200">
              <a:spcBef>
                <a:spcPct val="0"/>
              </a:spcBef>
              <a:buFont typeface="Wingdings" panose="05000000000000000000" charset="0"/>
              <a:buChar char="u"/>
              <a:defRPr/>
            </a:pPr>
            <a:r>
              <a:rPr lang="en-US" altLang="zh-CN" sz="3200" b="1" noProof="1">
                <a:latin typeface="Times New Roman" panose="02020603050405020304" pitchFamily="18" charset="0"/>
              </a:rPr>
              <a:t>A thank-you letter.</a:t>
            </a:r>
          </a:p>
          <a:p>
            <a:pPr marL="457200">
              <a:spcBef>
                <a:spcPct val="0"/>
              </a:spcBef>
              <a:buFont typeface="Wingdings" panose="05000000000000000000" charset="0"/>
              <a:buNone/>
              <a:defRPr/>
            </a:pPr>
            <a:endParaRPr lang="en-US" altLang="zh-CN" sz="3200" b="1" noProof="1">
              <a:latin typeface="Times New Roman" panose="02020603050405020304" pitchFamily="18" charset="0"/>
            </a:endParaRPr>
          </a:p>
          <a:p>
            <a:pPr>
              <a:spcBef>
                <a:spcPct val="0"/>
              </a:spcBef>
              <a:buFont typeface="Wingdings" panose="05000000000000000000" charset="0"/>
              <a:buNone/>
              <a:defRPr/>
            </a:pPr>
            <a:r>
              <a:rPr lang="en-US" altLang="zh-CN" sz="3200" b="1" noProof="1">
                <a:latin typeface="Times New Roman" panose="02020603050405020304" pitchFamily="18" charset="0"/>
              </a:rPr>
              <a:t>2.Who wrote the letter? </a:t>
            </a:r>
          </a:p>
          <a:p>
            <a:pPr marL="360045">
              <a:spcBef>
                <a:spcPct val="0"/>
              </a:spcBef>
              <a:buFont typeface="Wingdings" panose="05000000000000000000" charset="0"/>
              <a:buChar char="u"/>
              <a:defRPr/>
            </a:pPr>
            <a:r>
              <a:rPr lang="en-US" altLang="zh-CN" sz="3200" b="1" noProof="1">
                <a:latin typeface="Times New Roman" panose="02020603050405020304" pitchFamily="18" charset="0"/>
              </a:rPr>
              <a:t>Miss Li</a:t>
            </a:r>
          </a:p>
          <a:p>
            <a:pPr marL="360045">
              <a:spcBef>
                <a:spcPct val="0"/>
              </a:spcBef>
              <a:buFont typeface="Wingdings" panose="05000000000000000000" charset="0"/>
              <a:buChar char="u"/>
              <a:defRPr/>
            </a:pPr>
            <a:r>
              <a:rPr lang="en-US" altLang="zh-CN" sz="3200" b="1" noProof="1">
                <a:latin typeface="Times New Roman" panose="02020603050405020304" pitchFamily="18" charset="0"/>
              </a:rPr>
              <a:t>Ben Smith</a:t>
            </a:r>
          </a:p>
          <a:p>
            <a:pPr marL="360045">
              <a:spcBef>
                <a:spcPct val="0"/>
              </a:spcBef>
              <a:buFont typeface="Wingdings" panose="05000000000000000000" charset="0"/>
              <a:buChar char="u"/>
              <a:defRPr/>
            </a:pPr>
            <a:r>
              <a:rPr lang="en-US" altLang="zh-CN" sz="3200" b="1" noProof="1">
                <a:latin typeface="Times New Roman" panose="02020603050405020304" pitchFamily="18" charset="0"/>
              </a:rPr>
              <a:t>Lucky </a:t>
            </a:r>
          </a:p>
        </p:txBody>
      </p:sp>
      <p:sp>
        <p:nvSpPr>
          <p:cNvPr id="10" name="AutoShape 9"/>
          <p:cNvSpPr>
            <a:spLocks noChangeArrowheads="1"/>
          </p:cNvSpPr>
          <p:nvPr>
            <p:custDataLst>
              <p:tags r:id="rId9"/>
            </p:custDataLst>
          </p:nvPr>
        </p:nvSpPr>
        <p:spPr bwMode="auto">
          <a:xfrm>
            <a:off x="419100" y="4921250"/>
            <a:ext cx="755650" cy="609600"/>
          </a:xfrm>
          <a:custGeom>
            <a:avLst/>
            <a:gdLst>
              <a:gd name="T0" fmla="*/ 0 w 755650"/>
              <a:gd name="T1" fmla="*/ 232845 h 609600"/>
              <a:gd name="T2" fmla="*/ 288634 w 755650"/>
              <a:gd name="T3" fmla="*/ 232847 h 609600"/>
              <a:gd name="T4" fmla="*/ 377825 w 755650"/>
              <a:gd name="T5" fmla="*/ 0 h 609600"/>
              <a:gd name="T6" fmla="*/ 467015 w 755650"/>
              <a:gd name="T7" fmla="*/ 232847 h 609600"/>
              <a:gd name="T8" fmla="*/ 755649 w 755650"/>
              <a:gd name="T9" fmla="*/ 232845 h 609600"/>
              <a:gd name="T10" fmla="*/ 522138 w 755650"/>
              <a:gd name="T11" fmla="*/ 376751 h 609600"/>
              <a:gd name="T12" fmla="*/ 611333 w 755650"/>
              <a:gd name="T13" fmla="*/ 609598 h 609600"/>
              <a:gd name="T14" fmla="*/ 377825 w 755650"/>
              <a:gd name="T15" fmla="*/ 465689 h 609600"/>
              <a:gd name="T16" fmla="*/ 144316 w 755650"/>
              <a:gd name="T17" fmla="*/ 609598 h 609600"/>
              <a:gd name="T18" fmla="*/ 233511 w 755650"/>
              <a:gd name="T19" fmla="*/ 376751 h 609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55650" h="609600">
                <a:moveTo>
                  <a:pt x="0" y="232845"/>
                </a:moveTo>
                <a:lnTo>
                  <a:pt x="288634" y="232847"/>
                </a:lnTo>
                <a:lnTo>
                  <a:pt x="377825" y="0"/>
                </a:lnTo>
                <a:lnTo>
                  <a:pt x="467015" y="232847"/>
                </a:lnTo>
                <a:lnTo>
                  <a:pt x="755649" y="232845"/>
                </a:lnTo>
                <a:lnTo>
                  <a:pt x="522138" y="376751"/>
                </a:lnTo>
                <a:lnTo>
                  <a:pt x="611333" y="609598"/>
                </a:lnTo>
                <a:lnTo>
                  <a:pt x="377825" y="465689"/>
                </a:lnTo>
                <a:lnTo>
                  <a:pt x="144316" y="609598"/>
                </a:lnTo>
                <a:lnTo>
                  <a:pt x="233511" y="376751"/>
                </a:lnTo>
                <a:lnTo>
                  <a:pt x="0" y="232845"/>
                </a:lnTo>
                <a:close/>
              </a:path>
            </a:pathLst>
          </a:custGeom>
          <a:solidFill>
            <a:srgbClr val="FF0066"/>
          </a:solidFill>
          <a:ln w="9525">
            <a:solidFill>
              <a:schemeClr val="tx1"/>
            </a:solidFill>
            <a:miter lim="800000"/>
          </a:ln>
        </p:spPr>
        <p:txBody>
          <a:bodyPr/>
          <a:lstStyle/>
          <a:p>
            <a:endParaRPr lang="zh-CN" altLang="en-US"/>
          </a:p>
        </p:txBody>
      </p:sp>
      <p:sp>
        <p:nvSpPr>
          <p:cNvPr id="11" name="AutoShape 9"/>
          <p:cNvSpPr>
            <a:spLocks noChangeArrowheads="1"/>
          </p:cNvSpPr>
          <p:nvPr>
            <p:custDataLst>
              <p:tags r:id="rId10"/>
            </p:custDataLst>
          </p:nvPr>
        </p:nvSpPr>
        <p:spPr bwMode="auto">
          <a:xfrm>
            <a:off x="488950" y="3068638"/>
            <a:ext cx="685800" cy="609600"/>
          </a:xfrm>
          <a:custGeom>
            <a:avLst/>
            <a:gdLst>
              <a:gd name="T0" fmla="*/ 0 w 685800"/>
              <a:gd name="T1" fmla="*/ 232845 h 609600"/>
              <a:gd name="T2" fmla="*/ 261953 w 685800"/>
              <a:gd name="T3" fmla="*/ 232847 h 609600"/>
              <a:gd name="T4" fmla="*/ 342900 w 685800"/>
              <a:gd name="T5" fmla="*/ 0 h 609600"/>
              <a:gd name="T6" fmla="*/ 423846 w 685800"/>
              <a:gd name="T7" fmla="*/ 232847 h 609600"/>
              <a:gd name="T8" fmla="*/ 685799 w 685800"/>
              <a:gd name="T9" fmla="*/ 232845 h 609600"/>
              <a:gd name="T10" fmla="*/ 473873 w 685800"/>
              <a:gd name="T11" fmla="*/ 376751 h 609600"/>
              <a:gd name="T12" fmla="*/ 554823 w 685800"/>
              <a:gd name="T13" fmla="*/ 609598 h 609600"/>
              <a:gd name="T14" fmla="*/ 342900 w 685800"/>
              <a:gd name="T15" fmla="*/ 465689 h 609600"/>
              <a:gd name="T16" fmla="*/ 130976 w 685800"/>
              <a:gd name="T17" fmla="*/ 609598 h 609600"/>
              <a:gd name="T18" fmla="*/ 211926 w 685800"/>
              <a:gd name="T19" fmla="*/ 376751 h 609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85800" h="609600">
                <a:moveTo>
                  <a:pt x="0" y="232845"/>
                </a:moveTo>
                <a:lnTo>
                  <a:pt x="261953" y="232847"/>
                </a:lnTo>
                <a:lnTo>
                  <a:pt x="342900" y="0"/>
                </a:lnTo>
                <a:lnTo>
                  <a:pt x="423846" y="232847"/>
                </a:lnTo>
                <a:lnTo>
                  <a:pt x="685799" y="232845"/>
                </a:lnTo>
                <a:lnTo>
                  <a:pt x="473873" y="376751"/>
                </a:lnTo>
                <a:lnTo>
                  <a:pt x="554823" y="609598"/>
                </a:lnTo>
                <a:lnTo>
                  <a:pt x="342900" y="465689"/>
                </a:lnTo>
                <a:lnTo>
                  <a:pt x="130976" y="609598"/>
                </a:lnTo>
                <a:lnTo>
                  <a:pt x="211926" y="376751"/>
                </a:lnTo>
                <a:lnTo>
                  <a:pt x="0" y="232845"/>
                </a:lnTo>
                <a:close/>
              </a:path>
            </a:pathLst>
          </a:custGeom>
          <a:solidFill>
            <a:srgbClr val="FF0066"/>
          </a:solidFill>
          <a:ln w="9525">
            <a:solidFill>
              <a:schemeClr val="tx1"/>
            </a:solidFill>
            <a:miter lim="800000"/>
          </a:ln>
        </p:spPr>
        <p:txBody>
          <a:bodyPr/>
          <a:lstStyle/>
          <a:p>
            <a:endParaRPr lang="zh-CN" altLang="en-US"/>
          </a:p>
        </p:txBody>
      </p:sp>
      <p:cxnSp>
        <p:nvCxnSpPr>
          <p:cNvPr id="45" name="直接连接符 44"/>
          <p:cNvCxnSpPr/>
          <p:nvPr>
            <p:custDataLst>
              <p:tags r:id="rId11"/>
            </p:custDataLst>
          </p:nvPr>
        </p:nvCxnSpPr>
        <p:spPr>
          <a:xfrm>
            <a:off x="5772150" y="6359525"/>
            <a:ext cx="647700" cy="0"/>
          </a:xfrm>
          <a:prstGeom prst="line">
            <a:avLst/>
          </a:prstGeom>
          <a:ln w="571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2"/>
            </p:custDataLst>
          </p:nvPr>
        </p:nvCxnSpPr>
        <p:spPr>
          <a:xfrm flipV="1">
            <a:off x="5581650" y="1368425"/>
            <a:ext cx="3854450" cy="58738"/>
          </a:xfrm>
          <a:prstGeom prst="line">
            <a:avLst/>
          </a:prstGeom>
          <a:ln w="57150">
            <a:solidFill>
              <a:srgbClr val="0000FF"/>
            </a:solidFill>
          </a:ln>
        </p:spPr>
        <p:style>
          <a:lnRef idx="1">
            <a:schemeClr val="accent1"/>
          </a:lnRef>
          <a:fillRef idx="0">
            <a:schemeClr val="accent1"/>
          </a:fillRef>
          <a:effectRef idx="0">
            <a:schemeClr val="accent1"/>
          </a:effectRef>
          <a:fontRef idx="minor">
            <a:schemeClr val="tx1"/>
          </a:fontRef>
        </p:style>
      </p:cxnSp>
      <p:sp>
        <p:nvSpPr>
          <p:cNvPr id="16" name="矩形 15"/>
          <p:cNvSpPr/>
          <p:nvPr>
            <p:custDataLst>
              <p:tags r:id="rId13"/>
            </p:custDataLst>
          </p:nvPr>
        </p:nvSpPr>
        <p:spPr>
          <a:xfrm>
            <a:off x="601612" y="-32246"/>
            <a:ext cx="7215238" cy="923330"/>
          </a:xfrm>
          <a:prstGeom prst="rect">
            <a:avLst/>
          </a:prstGeom>
          <a:noFill/>
        </p:spPr>
        <p:txBody>
          <a:bodyPr>
            <a:spAutoFit/>
          </a:bodyPr>
          <a:lstStyle/>
          <a:p>
            <a:pPr eaLnBrk="1" hangingPunct="1">
              <a:buFont typeface="Arial" panose="020B0604020202020204" pitchFamily="34" charset="0"/>
              <a:buNone/>
              <a:defRPr/>
            </a:pPr>
            <a:r>
              <a:rPr lang="en-US" altLang="zh-CN" sz="5400" b="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Pre-reading</a:t>
            </a:r>
            <a:endParaRPr lang="zh-CN" altLang="en-US"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4"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72722"/>
                                        </p:tgtEl>
                                        <p:attrNameLst>
                                          <p:attrName>style.visibility</p:attrName>
                                        </p:attrNameLst>
                                      </p:cBhvr>
                                      <p:to>
                                        <p:strVal val="visible"/>
                                      </p:to>
                                    </p:set>
                                    <p:animEffect transition="in" filter="blinds(horizontal)">
                                      <p:cBhvr>
                                        <p:cTn id="32" dur="500"/>
                                        <p:tgtEl>
                                          <p:spTgt spid="72722"/>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ox(in)">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ox(in)">
                                      <p:cBhvr>
                                        <p:cTn id="42" dur="500"/>
                                        <p:tgtEl>
                                          <p:spTgt spid="10"/>
                                        </p:tgtEl>
                                      </p:cBhvr>
                                    </p:animEffect>
                                  </p:childTnLst>
                                </p:cTn>
                              </p:par>
                              <p:par>
                                <p:cTn id="43" presetID="22" presetClass="entr" presetSubtype="8" fill="hold" nodeType="with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wipe(left)">
                                      <p:cBhvr>
                                        <p:cTn id="45" dur="1000"/>
                                        <p:tgtEl>
                                          <p:spTgt spid="45"/>
                                        </p:tgtEl>
                                      </p:cBhvr>
                                    </p:animEffect>
                                  </p:childTnLst>
                                </p:cTn>
                              </p:par>
                              <p:par>
                                <p:cTn id="46" presetID="22" presetClass="entr" presetSubtype="8"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8" grpId="4"/>
      <p:bldP spid="7272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66f98e746380769e39c7ef994ebc911b"/>
          <p:cNvPicPr>
            <a:picLocks noChangeAspect="1"/>
          </p:cNvPicPr>
          <p:nvPr>
            <p:custDataLst>
              <p:tags r:id="rId1"/>
            </p:custDataLst>
          </p:nvPr>
        </p:nvPicPr>
        <p:blipFill>
          <a:blip r:embed="rId5">
            <a:clrChange>
              <a:clrFrom>
                <a:srgbClr val="F6F6F6">
                  <a:alpha val="100000"/>
                </a:srgbClr>
              </a:clrFrom>
              <a:clrTo>
                <a:srgbClr val="F6F6F6">
                  <a:alpha val="100000"/>
                  <a:alpha val="0"/>
                </a:srgbClr>
              </a:clrTo>
            </a:clrChange>
          </a:blip>
          <a:stretch>
            <a:fillRect/>
          </a:stretch>
        </p:blipFill>
        <p:spPr>
          <a:xfrm>
            <a:off x="458893" y="-210820"/>
            <a:ext cx="8766387" cy="6882553"/>
          </a:xfrm>
          <a:prstGeom prst="rect">
            <a:avLst/>
          </a:prstGeom>
        </p:spPr>
      </p:pic>
      <p:sp>
        <p:nvSpPr>
          <p:cNvPr id="5" name="文本框 4"/>
          <p:cNvSpPr txBox="1"/>
          <p:nvPr>
            <p:custDataLst>
              <p:tags r:id="rId2"/>
            </p:custDataLst>
          </p:nvPr>
        </p:nvSpPr>
        <p:spPr>
          <a:xfrm>
            <a:off x="1601047" y="2234353"/>
            <a:ext cx="6669193" cy="1732915"/>
          </a:xfrm>
          <a:prstGeom prst="rect">
            <a:avLst/>
          </a:prstGeom>
          <a:noFill/>
        </p:spPr>
        <p:txBody>
          <a:bodyPr wrap="square" rtlCol="0">
            <a:spAutoFit/>
          </a:bodyPr>
          <a:lstStyle/>
          <a:p>
            <a:pPr algn="ctr"/>
            <a:r>
              <a:rPr lang="en-US" altLang="zh-CN" sz="10665">
                <a:solidFill>
                  <a:schemeClr val="bg1"/>
                </a:solidFill>
                <a:latin typeface="SentyBrush" panose="03000600000000000000" charset="0"/>
                <a:cs typeface="SentyBrush" panose="03000600000000000000" charset="0"/>
              </a:rPr>
              <a:t>Exercises</a:t>
            </a:r>
          </a:p>
        </p:txBody>
      </p:sp>
      <p:pic>
        <p:nvPicPr>
          <p:cNvPr id="2" name="图片 1" descr="图片2"/>
          <p:cNvPicPr>
            <a:picLocks noChangeAspect="1"/>
          </p:cNvPicPr>
          <p:nvPr>
            <p:custDataLst>
              <p:tags r:id="rId3"/>
            </p:custDataLst>
          </p:nvPr>
        </p:nvPicPr>
        <p:blipFill>
          <a:blip r:embed="rId6">
            <a:clrChange>
              <a:clrFrom>
                <a:srgbClr val="FFFFFF">
                  <a:alpha val="100000"/>
                </a:srgbClr>
              </a:clrFrom>
              <a:clrTo>
                <a:srgbClr val="FFFFFF">
                  <a:alpha val="100000"/>
                  <a:alpha val="0"/>
                </a:srgbClr>
              </a:clrTo>
            </a:clrChange>
          </a:blip>
          <a:stretch>
            <a:fillRect/>
          </a:stretch>
        </p:blipFill>
        <p:spPr>
          <a:xfrm>
            <a:off x="7853680" y="0"/>
            <a:ext cx="5088467" cy="692234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500" fill="hold">
                                          <p:stCondLst>
                                            <p:cond delay="0"/>
                                          </p:stCondLst>
                                        </p:cTn>
                                        <p:tgtEl>
                                          <p:spTgt spid="4"/>
                                        </p:tgtEl>
                                        <p:attrNameLst>
                                          <p:attrName>style.visibility</p:attrName>
                                        </p:attrNameLst>
                                      </p:cBhvr>
                                      <p:to>
                                        <p:strVal val="visible"/>
                                      </p:to>
                                    </p:set>
                                    <p:animEffect transition="in" filter="diamond(in)">
                                      <p:cBhvr>
                                        <p:cTn id="7" dur="500"/>
                                        <p:tgtEl>
                                          <p:spTgt spid="4"/>
                                        </p:tgtEl>
                                      </p:cBhvr>
                                    </p:animEffect>
                                  </p:childTnLst>
                                </p:cTn>
                              </p:par>
                              <p:par>
                                <p:cTn id="8" presetID="8" presetClass="entr" presetSubtype="16" fill="hold" grpId="0" nodeType="withEffect">
                                  <p:stCondLst>
                                    <p:cond delay="0"/>
                                  </p:stCondLst>
                                  <p:childTnLst>
                                    <p:set>
                                      <p:cBhvr>
                                        <p:cTn id="9" dur="500" fill="hold">
                                          <p:stCondLst>
                                            <p:cond delay="0"/>
                                          </p:stCondLst>
                                        </p:cTn>
                                        <p:tgtEl>
                                          <p:spTgt spid="5"/>
                                        </p:tgtEl>
                                        <p:attrNameLst>
                                          <p:attrName>style.visibility</p:attrName>
                                        </p:attrNameLst>
                                      </p:cBhvr>
                                      <p:to>
                                        <p:strVal val="visible"/>
                                      </p:to>
                                    </p:set>
                                    <p:animEffect transition="in" filter="diamond(i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1" descr="C:\Users\helenhu\AppData\Roaming\Tencent\Users\34155600\QQ\WinTemp\RichOle\O7DGP(6P%H`UUMS%(HAW5`3.png"/>
          <p:cNvPicPr>
            <a:picLocks noChangeAspect="1" noChangeArrowheads="1"/>
          </p:cNvPicPr>
          <p:nvPr>
            <p:custDataLst>
              <p:tags r:id="rId2"/>
            </p:custDataLst>
          </p:nvPr>
        </p:nvPicPr>
        <p:blipFill>
          <a:blip r:embed="rId15">
            <a:extLst>
              <a:ext uri="{28A0092B-C50C-407E-A947-70E740481C1C}">
                <a14:useLocalDpi xmlns:a14="http://schemas.microsoft.com/office/drawing/2010/main" val="0"/>
              </a:ext>
            </a:extLst>
          </a:blip>
          <a:stretch>
            <a:fillRect/>
          </a:stretch>
        </p:blipFill>
        <p:spPr bwMode="auto">
          <a:xfrm>
            <a:off x="1524000" y="6081713"/>
            <a:ext cx="500063" cy="7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 descr="C:\Users\helenhu\AppData\Roaming\Tencent\Users\34155600\QQ\WinTemp\RichOle\O7DGP(6P%H`UUMS%(HAW5`3.png"/>
          <p:cNvPicPr>
            <a:picLocks noChangeAspect="1" noChangeArrowheads="1"/>
          </p:cNvPicPr>
          <p:nvPr>
            <p:custDataLst>
              <p:tags r:id="rId3"/>
            </p:custDataLst>
          </p:nvPr>
        </p:nvPicPr>
        <p:blipFill>
          <a:blip r:embed="rId15">
            <a:extLst>
              <a:ext uri="{28A0092B-C50C-407E-A947-70E740481C1C}">
                <a14:useLocalDpi xmlns:a14="http://schemas.microsoft.com/office/drawing/2010/main" val="0"/>
              </a:ext>
            </a:extLst>
          </a:blip>
          <a:stretch>
            <a:fillRect/>
          </a:stretch>
        </p:blipFill>
        <p:spPr bwMode="auto">
          <a:xfrm>
            <a:off x="7881938" y="5357813"/>
            <a:ext cx="500062" cy="7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 descr="C:\Users\helenhu\AppData\Roaming\Tencent\Users\34155600\QQ\WinTemp\RichOle\O7DGP(6P%H`UUMS%(HAW5`3.png"/>
          <p:cNvPicPr>
            <a:picLocks noChangeAspect="1" noChangeArrowheads="1"/>
          </p:cNvPicPr>
          <p:nvPr>
            <p:custDataLst>
              <p:tags r:id="rId4"/>
            </p:custDataLst>
          </p:nvPr>
        </p:nvPicPr>
        <p:blipFill>
          <a:blip r:embed="rId15">
            <a:extLst>
              <a:ext uri="{28A0092B-C50C-407E-A947-70E740481C1C}">
                <a14:useLocalDpi xmlns:a14="http://schemas.microsoft.com/office/drawing/2010/main" val="0"/>
              </a:ext>
            </a:extLst>
          </a:blip>
          <a:stretch>
            <a:fillRect/>
          </a:stretch>
        </p:blipFill>
        <p:spPr bwMode="auto">
          <a:xfrm>
            <a:off x="4238625" y="4357688"/>
            <a:ext cx="500063" cy="7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 descr="C:\Users\helenhu\AppData\Roaming\Tencent\Users\34155600\QQ\WinTemp\RichOle\O7DGP(6P%H`UUMS%(HAW5`3.png"/>
          <p:cNvPicPr>
            <a:picLocks noChangeAspect="1" noChangeArrowheads="1"/>
          </p:cNvPicPr>
          <p:nvPr>
            <p:custDataLst>
              <p:tags r:id="rId5"/>
            </p:custDataLst>
          </p:nvPr>
        </p:nvPicPr>
        <p:blipFill>
          <a:blip r:embed="rId15">
            <a:extLst>
              <a:ext uri="{28A0092B-C50C-407E-A947-70E740481C1C}">
                <a14:useLocalDpi xmlns:a14="http://schemas.microsoft.com/office/drawing/2010/main" val="0"/>
              </a:ext>
            </a:extLst>
          </a:blip>
          <a:stretch>
            <a:fillRect/>
          </a:stretch>
        </p:blipFill>
        <p:spPr bwMode="auto">
          <a:xfrm>
            <a:off x="4238625" y="3571875"/>
            <a:ext cx="500063" cy="77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 descr="C:\Users\helenhu\AppData\Roaming\Tencent\Users\34155600\QQ\WinTemp\RichOle\O7DGP(6P%H`UUMS%(HAW5`3.png"/>
          <p:cNvPicPr>
            <a:picLocks noChangeAspect="1" noChangeArrowheads="1"/>
          </p:cNvPicPr>
          <p:nvPr>
            <p:custDataLst>
              <p:tags r:id="rId6"/>
            </p:custDataLst>
          </p:nvPr>
        </p:nvPicPr>
        <p:blipFill>
          <a:blip r:embed="rId15">
            <a:extLst>
              <a:ext uri="{28A0092B-C50C-407E-A947-70E740481C1C}">
                <a14:useLocalDpi xmlns:a14="http://schemas.microsoft.com/office/drawing/2010/main" val="0"/>
              </a:ext>
            </a:extLst>
          </a:blip>
          <a:stretch>
            <a:fillRect/>
          </a:stretch>
        </p:blipFill>
        <p:spPr bwMode="auto">
          <a:xfrm>
            <a:off x="7953375" y="2928938"/>
            <a:ext cx="500063" cy="7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1" name="Picture 1" descr="C:\Users\helenhu\AppData\Roaming\Tencent\Users\34155600\QQ\WinTemp\RichOle\O7DGP(6P%H`UUMS%(HAW5`3.png"/>
          <p:cNvPicPr>
            <a:picLocks noChangeAspect="1" noChangeArrowheads="1"/>
          </p:cNvPicPr>
          <p:nvPr>
            <p:custDataLst>
              <p:tags r:id="rId7"/>
            </p:custDataLst>
          </p:nvPr>
        </p:nvPicPr>
        <p:blipFill>
          <a:blip r:embed="rId15">
            <a:extLst>
              <a:ext uri="{28A0092B-C50C-407E-A947-70E740481C1C}">
                <a14:useLocalDpi xmlns:a14="http://schemas.microsoft.com/office/drawing/2010/main" val="0"/>
              </a:ext>
            </a:extLst>
          </a:blip>
          <a:stretch>
            <a:fillRect/>
          </a:stretch>
        </p:blipFill>
        <p:spPr bwMode="auto">
          <a:xfrm>
            <a:off x="1666875" y="2071688"/>
            <a:ext cx="500063" cy="7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1" name="文本框 1"/>
          <p:cNvSpPr txBox="1">
            <a:spLocks noChangeArrowheads="1"/>
          </p:cNvSpPr>
          <p:nvPr>
            <p:custDataLst>
              <p:tags r:id="rId8"/>
            </p:custDataLst>
          </p:nvPr>
        </p:nvSpPr>
        <p:spPr bwMode="auto">
          <a:xfrm>
            <a:off x="1524000" y="1785938"/>
            <a:ext cx="9144000" cy="5494337"/>
          </a:xfrm>
          <a:prstGeom prst="rect">
            <a:avLst/>
          </a:prstGeom>
          <a:noFill/>
          <a:ln w="9525">
            <a:noFill/>
            <a:miter lim="800000"/>
          </a:ln>
        </p:spPr>
        <p:txBody>
          <a:bodyPr>
            <a:spAutoFit/>
          </a:bodyPr>
          <a:lstStyle/>
          <a:p>
            <a:pPr eaLnBrk="1" hangingPunct="1">
              <a:buFont typeface="Arial" panose="020B0604020202020204" pitchFamily="34" charset="0"/>
              <a:buNone/>
              <a:defRPr/>
            </a:pPr>
            <a:r>
              <a:rPr lang="en-US" altLang="zh-CN" sz="2700" b="1">
                <a:latin typeface="Times New Roman" panose="02020603050405020304" pitchFamily="18" charset="0"/>
              </a:rPr>
              <a:t>1. disabled  </a:t>
            </a:r>
          </a:p>
          <a:p>
            <a:pPr eaLnBrk="1" hangingPunct="1">
              <a:buFont typeface="Arial" panose="020B0604020202020204" pitchFamily="34" charset="0"/>
              <a:buNone/>
              <a:defRPr/>
            </a:pPr>
            <a:r>
              <a:rPr lang="en-US" altLang="zh-CN" sz="2700" b="1">
                <a:latin typeface="Times New Roman" panose="02020603050405020304" pitchFamily="18" charset="0"/>
              </a:rPr>
              <a:t>A.</a:t>
            </a:r>
            <a:r>
              <a:rPr lang="zh-CN" altLang="zh-CN" sz="2700" b="1">
                <a:latin typeface="Times New Roman" panose="02020603050405020304" pitchFamily="18" charset="0"/>
              </a:rPr>
              <a:t>  残疾</a:t>
            </a:r>
            <a:r>
              <a:rPr lang="zh-CN" altLang="en-US" sz="2700" b="1">
                <a:latin typeface="Times New Roman" panose="02020603050405020304" pitchFamily="18" charset="0"/>
              </a:rPr>
              <a:t>的</a:t>
            </a:r>
            <a:r>
              <a:rPr lang="zh-CN" altLang="zh-CN" sz="2700" b="1">
                <a:latin typeface="Times New Roman" panose="02020603050405020304" pitchFamily="18" charset="0"/>
              </a:rPr>
              <a:t>       </a:t>
            </a:r>
            <a:r>
              <a:rPr lang="en-US" altLang="zh-CN" sz="2700" b="1">
                <a:latin typeface="Times New Roman" panose="02020603050405020304" pitchFamily="18" charset="0"/>
              </a:rPr>
              <a:t>	B . </a:t>
            </a:r>
            <a:r>
              <a:rPr lang="zh-CN" altLang="en-US" sz="2700" b="1">
                <a:latin typeface="Times New Roman" panose="02020603050405020304" pitchFamily="18" charset="0"/>
              </a:rPr>
              <a:t>致残</a:t>
            </a:r>
            <a:r>
              <a:rPr lang="en-US" altLang="zh-CN" sz="2700" b="1">
                <a:latin typeface="Times New Roman" panose="02020603050405020304" pitchFamily="18" charset="0"/>
              </a:rPr>
              <a:t>,</a:t>
            </a:r>
            <a:r>
              <a:rPr lang="zh-CN" altLang="en-US" sz="2700" b="1">
                <a:latin typeface="Times New Roman" panose="02020603050405020304" pitchFamily="18" charset="0"/>
              </a:rPr>
              <a:t>变成残疾</a:t>
            </a:r>
            <a:r>
              <a:rPr lang="en-US" altLang="zh-CN" sz="2700" b="1">
                <a:latin typeface="Times New Roman" panose="02020603050405020304" pitchFamily="18" charset="0"/>
              </a:rPr>
              <a:t>  	C . </a:t>
            </a:r>
            <a:r>
              <a:rPr lang="zh-CN" altLang="en-US" sz="2700" b="1">
                <a:latin typeface="Times New Roman" panose="02020603050405020304" pitchFamily="18" charset="0"/>
              </a:rPr>
              <a:t>残疾人</a:t>
            </a:r>
            <a:endParaRPr lang="en-US" altLang="zh-CN" sz="2700" b="1">
              <a:latin typeface="Times New Roman" panose="02020603050405020304" pitchFamily="18" charset="0"/>
            </a:endParaRPr>
          </a:p>
          <a:p>
            <a:pPr eaLnBrk="1" hangingPunct="1">
              <a:buFont typeface="Arial" panose="020B0604020202020204" pitchFamily="34" charset="0"/>
              <a:buNone/>
              <a:defRPr/>
            </a:pPr>
            <a:r>
              <a:rPr lang="en-US" altLang="zh-CN" sz="2700" b="1">
                <a:latin typeface="Times New Roman" panose="02020603050405020304" pitchFamily="18" charset="0"/>
              </a:rPr>
              <a:t>2. difference</a:t>
            </a:r>
          </a:p>
          <a:p>
            <a:pPr marL="514350" indent="-514350" eaLnBrk="1" hangingPunct="1">
              <a:buFont typeface="Arial" panose="020B0604020202020204" pitchFamily="34" charset="0"/>
              <a:buNone/>
              <a:defRPr/>
            </a:pPr>
            <a:r>
              <a:rPr lang="en-US" altLang="zh-CN" sz="2700" b="1">
                <a:latin typeface="Times New Roman" panose="02020603050405020304" pitchFamily="18" charset="0"/>
              </a:rPr>
              <a:t>A. </a:t>
            </a:r>
            <a:r>
              <a:rPr lang="zh-CN" altLang="en-US" sz="2700" b="1">
                <a:latin typeface="Times New Roman" panose="02020603050405020304" pitchFamily="18" charset="0"/>
              </a:rPr>
              <a:t>不同的 </a:t>
            </a:r>
            <a:r>
              <a:rPr lang="en-US" altLang="zh-CN" sz="2700" b="1">
                <a:latin typeface="Times New Roman" panose="02020603050405020304" pitchFamily="18" charset="0"/>
              </a:rPr>
              <a:t>		B. </a:t>
            </a:r>
            <a:r>
              <a:rPr lang="zh-CN" altLang="en-US" sz="2700" b="1">
                <a:latin typeface="Times New Roman" panose="02020603050405020304" pitchFamily="18" charset="0"/>
              </a:rPr>
              <a:t>区分 </a:t>
            </a:r>
            <a:r>
              <a:rPr lang="en-US" altLang="zh-CN" sz="2700" b="1">
                <a:latin typeface="Times New Roman" panose="02020603050405020304" pitchFamily="18" charset="0"/>
              </a:rPr>
              <a:t>			C. </a:t>
            </a:r>
            <a:r>
              <a:rPr lang="zh-CN" altLang="en-US" sz="2700" b="1">
                <a:latin typeface="Times New Roman" panose="02020603050405020304" pitchFamily="18" charset="0"/>
              </a:rPr>
              <a:t>不同之处</a:t>
            </a:r>
            <a:endParaRPr lang="en-US" altLang="zh-CN" sz="2700" b="1">
              <a:latin typeface="Times New Roman" panose="02020603050405020304" pitchFamily="18" charset="0"/>
            </a:endParaRPr>
          </a:p>
          <a:p>
            <a:pPr marL="514350" indent="-514350" eaLnBrk="1" hangingPunct="1">
              <a:buFont typeface="Arial" panose="020B0604020202020204" pitchFamily="34" charset="0"/>
              <a:buNone/>
              <a:defRPr/>
            </a:pPr>
            <a:r>
              <a:rPr lang="en-US" altLang="zh-CN" sz="2700" b="1">
                <a:latin typeface="Times New Roman" panose="02020603050405020304" pitchFamily="18" charset="0"/>
              </a:rPr>
              <a:t>3. imagine</a:t>
            </a:r>
          </a:p>
          <a:p>
            <a:pPr marL="514350" indent="-514350" eaLnBrk="1" hangingPunct="1">
              <a:buFont typeface="Arial" panose="020B0604020202020204" pitchFamily="34" charset="0"/>
              <a:buAutoNum type="alphaUcPeriod"/>
              <a:defRPr/>
            </a:pPr>
            <a:r>
              <a:rPr lang="zh-CN" altLang="en-US" sz="2700" b="1">
                <a:latin typeface="Times New Roman" panose="02020603050405020304" pitchFamily="18" charset="0"/>
              </a:rPr>
              <a:t>想象力 </a:t>
            </a:r>
            <a:r>
              <a:rPr lang="en-US" altLang="zh-CN" sz="2700" b="1">
                <a:latin typeface="Times New Roman" panose="02020603050405020304" pitchFamily="18" charset="0"/>
              </a:rPr>
              <a:t>		B. </a:t>
            </a:r>
            <a:r>
              <a:rPr lang="zh-CN" altLang="en-US" sz="2700" b="1">
                <a:latin typeface="Times New Roman" panose="02020603050405020304" pitchFamily="18" charset="0"/>
              </a:rPr>
              <a:t>想象，设想 </a:t>
            </a:r>
            <a:r>
              <a:rPr lang="en-US" altLang="zh-CN" sz="2700" b="1">
                <a:latin typeface="Times New Roman" panose="02020603050405020304" pitchFamily="18" charset="0"/>
              </a:rPr>
              <a:t>		C. </a:t>
            </a:r>
            <a:r>
              <a:rPr lang="zh-CN" altLang="en-US" sz="2700" b="1">
                <a:latin typeface="Times New Roman" panose="02020603050405020304" pitchFamily="18" charset="0"/>
              </a:rPr>
              <a:t>难以想象的</a:t>
            </a:r>
            <a:endParaRPr lang="en-US" altLang="zh-CN" sz="2700" b="1">
              <a:latin typeface="Times New Roman" panose="02020603050405020304" pitchFamily="18" charset="0"/>
            </a:endParaRPr>
          </a:p>
          <a:p>
            <a:pPr marL="514350" indent="-514350" eaLnBrk="1" hangingPunct="1">
              <a:buFont typeface="Arial" panose="020B0604020202020204" pitchFamily="34" charset="0"/>
              <a:buNone/>
              <a:defRPr/>
            </a:pPr>
            <a:r>
              <a:rPr lang="en-US" altLang="zh-CN" sz="2700" b="1">
                <a:latin typeface="Times New Roman" panose="02020603050405020304" pitchFamily="18" charset="0"/>
              </a:rPr>
              <a:t>4. difficulty </a:t>
            </a:r>
          </a:p>
          <a:p>
            <a:pPr eaLnBrk="1" hangingPunct="1">
              <a:buFont typeface="Arial" panose="020B0604020202020204" pitchFamily="34" charset="0"/>
              <a:buNone/>
              <a:defRPr/>
            </a:pPr>
            <a:r>
              <a:rPr lang="en-US" altLang="zh-CN" sz="2700" b="1">
                <a:latin typeface="Times New Roman" panose="02020603050405020304" pitchFamily="18" charset="0"/>
              </a:rPr>
              <a:t>A. </a:t>
            </a:r>
            <a:r>
              <a:rPr lang="zh-CN" altLang="en-US" sz="2700" b="1">
                <a:latin typeface="Times New Roman" panose="02020603050405020304" pitchFamily="18" charset="0"/>
              </a:rPr>
              <a:t>难的；困难的</a:t>
            </a:r>
            <a:r>
              <a:rPr lang="en-US" altLang="zh-CN" sz="2700" b="1">
                <a:latin typeface="Times New Roman" panose="02020603050405020304" pitchFamily="18" charset="0"/>
              </a:rPr>
              <a:t>   B. </a:t>
            </a:r>
            <a:r>
              <a:rPr lang="zh-CN" altLang="en-US" sz="2700" b="1">
                <a:latin typeface="Times New Roman" panose="02020603050405020304" pitchFamily="18" charset="0"/>
              </a:rPr>
              <a:t>困难，难处</a:t>
            </a:r>
            <a:r>
              <a:rPr lang="en-US" altLang="zh-CN" sz="2700" b="1">
                <a:latin typeface="Times New Roman" panose="02020603050405020304" pitchFamily="18" charset="0"/>
              </a:rPr>
              <a:t>    	    	C .</a:t>
            </a:r>
            <a:r>
              <a:rPr lang="zh-CN" altLang="en-US" sz="2700" b="1">
                <a:latin typeface="Times New Roman" panose="02020603050405020304" pitchFamily="18" charset="0"/>
                <a:sym typeface="宋体" panose="02010600030101010101" pitchFamily="2" charset="-122"/>
              </a:rPr>
              <a:t>使</a:t>
            </a:r>
            <a:r>
              <a:rPr lang="en-US" altLang="zh-CN" sz="2700" b="1">
                <a:latin typeface="Times New Roman" panose="02020603050405020304" pitchFamily="18" charset="0"/>
                <a:sym typeface="宋体" panose="02010600030101010101" pitchFamily="2" charset="-122"/>
              </a:rPr>
              <a:t>…</a:t>
            </a:r>
            <a:r>
              <a:rPr lang="zh-CN" altLang="en-US" sz="2700" b="1">
                <a:latin typeface="Times New Roman" panose="02020603050405020304" pitchFamily="18" charset="0"/>
                <a:sym typeface="宋体" panose="02010600030101010101" pitchFamily="2" charset="-122"/>
              </a:rPr>
              <a:t>困难</a:t>
            </a:r>
            <a:endParaRPr lang="en-US" altLang="zh-CN" sz="2700" b="1">
              <a:latin typeface="Times New Roman" panose="02020603050405020304" pitchFamily="18" charset="0"/>
            </a:endParaRPr>
          </a:p>
          <a:p>
            <a:pPr eaLnBrk="1" hangingPunct="1">
              <a:buFont typeface="Arial" panose="020B0604020202020204" pitchFamily="34" charset="0"/>
              <a:buNone/>
              <a:defRPr/>
            </a:pPr>
            <a:r>
              <a:rPr lang="en-US" altLang="zh-CN" sz="2700" b="1">
                <a:latin typeface="Times New Roman" panose="02020603050405020304" pitchFamily="18" charset="0"/>
              </a:rPr>
              <a:t>5. training</a:t>
            </a:r>
          </a:p>
          <a:p>
            <a:pPr eaLnBrk="1" hangingPunct="1">
              <a:buFont typeface="Arial" panose="020B0604020202020204" pitchFamily="34" charset="0"/>
              <a:buNone/>
              <a:defRPr/>
            </a:pPr>
            <a:r>
              <a:rPr lang="en-US" altLang="zh-CN" sz="2700" b="1">
                <a:latin typeface="Times New Roman" panose="02020603050405020304" pitchFamily="18" charset="0"/>
              </a:rPr>
              <a:t> A .</a:t>
            </a:r>
            <a:r>
              <a:rPr lang="zh-CN" altLang="en-US" sz="2700" b="1">
                <a:latin typeface="Times New Roman" panose="02020603050405020304" pitchFamily="18" charset="0"/>
              </a:rPr>
              <a:t> 开火车</a:t>
            </a:r>
            <a:r>
              <a:rPr lang="en-US" altLang="zh-CN" sz="2700" b="1">
                <a:latin typeface="Times New Roman" panose="02020603050405020304" pitchFamily="18" charset="0"/>
              </a:rPr>
              <a:t>        	B .</a:t>
            </a:r>
            <a:r>
              <a:rPr lang="zh-CN" altLang="en-US" sz="2700" b="1">
                <a:latin typeface="Times New Roman" panose="02020603050405020304" pitchFamily="18" charset="0"/>
              </a:rPr>
              <a:t> 受过训的</a:t>
            </a:r>
            <a:r>
              <a:rPr lang="en-US" altLang="zh-CN" sz="2700" b="1">
                <a:latin typeface="Times New Roman" panose="02020603050405020304" pitchFamily="18" charset="0"/>
              </a:rPr>
              <a:t>        	   	C. </a:t>
            </a:r>
            <a:r>
              <a:rPr lang="zh-CN" altLang="en-US" sz="2700" b="1">
                <a:latin typeface="Times New Roman" panose="02020603050405020304" pitchFamily="18" charset="0"/>
              </a:rPr>
              <a:t>训练</a:t>
            </a:r>
          </a:p>
          <a:p>
            <a:pPr eaLnBrk="1" hangingPunct="1">
              <a:buFont typeface="Arial" panose="020B0604020202020204" pitchFamily="34" charset="0"/>
              <a:buNone/>
              <a:defRPr/>
            </a:pPr>
            <a:r>
              <a:rPr lang="en-US" altLang="zh-CN" sz="2700" b="1">
                <a:latin typeface="Times New Roman" panose="02020603050405020304" pitchFamily="18" charset="0"/>
              </a:rPr>
              <a:t>4. kindness</a:t>
            </a:r>
          </a:p>
          <a:p>
            <a:pPr marL="514350" indent="-514350" eaLnBrk="1" hangingPunct="1">
              <a:buFont typeface="Arial" panose="020B0604020202020204" pitchFamily="34" charset="0"/>
              <a:buAutoNum type="alphaUcPeriod"/>
              <a:defRPr/>
            </a:pPr>
            <a:r>
              <a:rPr lang="zh-CN" altLang="en-US" sz="2700" b="1">
                <a:latin typeface="Times New Roman" panose="02020603050405020304" pitchFamily="18" charset="0"/>
              </a:rPr>
              <a:t>仁慈，善良</a:t>
            </a:r>
            <a:r>
              <a:rPr lang="en-US" altLang="zh-CN" sz="2700" b="1">
                <a:latin typeface="Times New Roman" panose="02020603050405020304" pitchFamily="18" charset="0"/>
              </a:rPr>
              <a:t>	B. </a:t>
            </a:r>
            <a:r>
              <a:rPr lang="zh-CN" altLang="en-US" sz="2700" b="1">
                <a:latin typeface="Times New Roman" panose="02020603050405020304" pitchFamily="18" charset="0"/>
              </a:rPr>
              <a:t>善良的</a:t>
            </a:r>
            <a:r>
              <a:rPr lang="en-US" altLang="zh-CN" sz="2700" b="1">
                <a:latin typeface="Times New Roman" panose="02020603050405020304" pitchFamily="18" charset="0"/>
              </a:rPr>
              <a:t>			C. </a:t>
            </a:r>
            <a:r>
              <a:rPr lang="zh-CN" altLang="en-US" sz="2700" b="1">
                <a:latin typeface="Times New Roman" panose="02020603050405020304" pitchFamily="18" charset="0"/>
              </a:rPr>
              <a:t>种类</a:t>
            </a:r>
            <a:endParaRPr lang="en-US" altLang="zh-CN" sz="2700" b="1">
              <a:latin typeface="Times New Roman" panose="02020603050405020304" pitchFamily="18" charset="0"/>
            </a:endParaRPr>
          </a:p>
          <a:p>
            <a:pPr marL="514350" indent="-514350" eaLnBrk="1" hangingPunct="1">
              <a:buFont typeface="Arial" panose="020B0604020202020204" pitchFamily="34" charset="0"/>
              <a:buNone/>
              <a:defRPr/>
            </a:pPr>
            <a:endParaRPr lang="en-US" altLang="zh-CN" sz="2700" b="1">
              <a:latin typeface="Times New Roman" panose="02020603050405020304" pitchFamily="18" charset="0"/>
            </a:endParaRPr>
          </a:p>
        </p:txBody>
      </p:sp>
      <p:sp>
        <p:nvSpPr>
          <p:cNvPr id="9" name="矩形 8"/>
          <p:cNvSpPr/>
          <p:nvPr>
            <p:custDataLst>
              <p:tags r:id="rId9"/>
            </p:custDataLst>
          </p:nvPr>
        </p:nvSpPr>
        <p:spPr>
          <a:xfrm>
            <a:off x="1809720" y="0"/>
            <a:ext cx="7215238" cy="923330"/>
          </a:xfrm>
          <a:prstGeom prst="rect">
            <a:avLst/>
          </a:prstGeom>
          <a:noFill/>
        </p:spPr>
        <p:txBody>
          <a:bodyPr>
            <a:spAutoFit/>
          </a:bodyPr>
          <a:lstStyle/>
          <a:p>
            <a:pPr eaLnBrk="1" hangingPunct="1">
              <a:buFont typeface="Arial" panose="020B0604020202020204" pitchFamily="34" charset="0"/>
              <a:buNone/>
              <a:defRPr/>
            </a:pPr>
            <a:r>
              <a:rPr lang="en-US" altLang="zh-CN"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Post-reading</a:t>
            </a:r>
            <a:endParaRPr lang="zh-CN" altLang="en-US"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10" name="圆角矩形 9"/>
          <p:cNvSpPr/>
          <p:nvPr>
            <p:custDataLst>
              <p:tags r:id="rId10"/>
            </p:custDataLst>
          </p:nvPr>
        </p:nvSpPr>
        <p:spPr>
          <a:xfrm>
            <a:off x="5524500" y="214313"/>
            <a:ext cx="3857625" cy="6429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buFont typeface="Arial" panose="020B0604020202020204" pitchFamily="34" charset="0"/>
              <a:buNone/>
              <a:defRPr/>
            </a:pPr>
            <a:r>
              <a:rPr lang="en-US" altLang="zh-CN" sz="3600" b="1">
                <a:solidFill>
                  <a:srgbClr val="FFFF00"/>
                </a:solidFill>
              </a:rPr>
              <a:t>Parts of </a:t>
            </a:r>
            <a:r>
              <a:rPr lang="en-US" altLang="zh-CN" sz="3600" b="1" smtClean="0">
                <a:solidFill>
                  <a:srgbClr val="FFFF00"/>
                </a:solidFill>
              </a:rPr>
              <a:t>Speech</a:t>
            </a:r>
            <a:endParaRPr lang="zh-CN" altLang="en-US" sz="3600" b="1">
              <a:solidFill>
                <a:srgbClr val="FFFF00"/>
              </a:solidFill>
            </a:endParaRPr>
          </a:p>
        </p:txBody>
      </p:sp>
      <p:pic>
        <p:nvPicPr>
          <p:cNvPr id="93195" name="内容占位符 3" descr="导盲犬.jpg"/>
          <p:cNvPicPr>
            <a:picLocks noChangeAspect="1"/>
          </p:cNvPicPr>
          <p:nvPr>
            <p:custDataLst>
              <p:tags r:id="rId11"/>
            </p:custDataLst>
          </p:nvPr>
        </p:nvPicPr>
        <p:blipFill>
          <a:blip r:embed="rId16">
            <a:extLst>
              <a:ext uri="{28A0092B-C50C-407E-A947-70E740481C1C}">
                <a14:useLocalDpi xmlns:a14="http://schemas.microsoft.com/office/drawing/2010/main" val="0"/>
              </a:ext>
            </a:extLst>
          </a:blip>
          <a:stretch>
            <a:fillRect/>
          </a:stretch>
        </p:blipFill>
        <p:spPr bwMode="auto">
          <a:xfrm>
            <a:off x="9453563" y="0"/>
            <a:ext cx="1214437" cy="92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96" name="Text Box 2"/>
          <p:cNvSpPr txBox="1">
            <a:spLocks noChangeArrowheads="1"/>
          </p:cNvSpPr>
          <p:nvPr>
            <p:custDataLst>
              <p:tags r:id="rId12"/>
            </p:custDataLst>
          </p:nvPr>
        </p:nvSpPr>
        <p:spPr bwMode="auto">
          <a:xfrm>
            <a:off x="1524000" y="1143000"/>
            <a:ext cx="5429250" cy="584200"/>
          </a:xfrm>
          <a:prstGeom prst="rect">
            <a:avLst/>
          </a:prstGeom>
          <a:solidFill>
            <a:srgbClr val="F5FB11">
              <a:alpha val="8392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3200" b="1">
                <a:latin typeface="Arial" panose="020B0604020202020204" pitchFamily="34" charset="0"/>
              </a:rPr>
              <a:t> Circle the right meanings:</a:t>
            </a:r>
          </a:p>
        </p:txBody>
      </p:sp>
      <p:sp>
        <p:nvSpPr>
          <p:cNvPr id="20" name="圆角矩形 19"/>
          <p:cNvSpPr/>
          <p:nvPr>
            <p:custDataLst>
              <p:tags r:id="rId13"/>
            </p:custDataLst>
          </p:nvPr>
        </p:nvSpPr>
        <p:spPr>
          <a:xfrm>
            <a:off x="4381500" y="1857375"/>
            <a:ext cx="6286500" cy="48577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sz="4000" b="1"/>
              <a:t>Summary</a:t>
            </a:r>
          </a:p>
          <a:p>
            <a:pPr eaLnBrk="1" hangingPunct="1">
              <a:buFont typeface="Arial" panose="020B0604020202020204" pitchFamily="34" charset="0"/>
              <a:buNone/>
              <a:defRPr/>
            </a:pPr>
            <a:r>
              <a:rPr lang="en-US" altLang="zh-CN" sz="4000" b="1"/>
              <a:t>         able-----</a:t>
            </a:r>
            <a:r>
              <a:rPr lang="en-US" altLang="zh-CN" sz="3600" b="1">
                <a:solidFill>
                  <a:srgbClr val="FF0000"/>
                </a:solidFill>
              </a:rPr>
              <a:t>dis</a:t>
            </a:r>
            <a:r>
              <a:rPr lang="en-US" altLang="zh-CN" sz="3600" b="1"/>
              <a:t>abl</a:t>
            </a:r>
            <a:r>
              <a:rPr lang="en-US" altLang="zh-CN" sz="3600" b="1">
                <a:solidFill>
                  <a:schemeClr val="bg1"/>
                </a:solidFill>
              </a:rPr>
              <a:t>e</a:t>
            </a:r>
            <a:r>
              <a:rPr lang="en-US" altLang="zh-CN" sz="3600" b="1">
                <a:solidFill>
                  <a:srgbClr val="FF0000"/>
                </a:solidFill>
              </a:rPr>
              <a:t>d</a:t>
            </a:r>
            <a:endParaRPr lang="en-US" altLang="zh-CN" sz="3600" b="1">
              <a:solidFill>
                <a:schemeClr val="bg1"/>
              </a:solidFill>
            </a:endParaRPr>
          </a:p>
          <a:p>
            <a:pPr eaLnBrk="1" hangingPunct="1">
              <a:buFont typeface="Arial" panose="020B0604020202020204" pitchFamily="34" charset="0"/>
              <a:buNone/>
              <a:defRPr/>
            </a:pPr>
            <a:r>
              <a:rPr lang="en-US" altLang="zh-CN" sz="4000" b="1"/>
              <a:t> differen</a:t>
            </a:r>
            <a:r>
              <a:rPr lang="en-US" altLang="zh-CN" sz="4000" b="1">
                <a:solidFill>
                  <a:srgbClr val="FF0000"/>
                </a:solidFill>
              </a:rPr>
              <a:t>t</a:t>
            </a:r>
            <a:r>
              <a:rPr lang="en-US" altLang="zh-CN" sz="4000" b="1"/>
              <a:t>-----differen</a:t>
            </a:r>
            <a:r>
              <a:rPr lang="en-US" altLang="zh-CN" sz="4000" b="1">
                <a:solidFill>
                  <a:srgbClr val="FF0000"/>
                </a:solidFill>
              </a:rPr>
              <a:t>ce</a:t>
            </a:r>
          </a:p>
          <a:p>
            <a:pPr eaLnBrk="1" hangingPunct="1">
              <a:buFont typeface="Arial" panose="020B0604020202020204" pitchFamily="34" charset="0"/>
              <a:buNone/>
              <a:defRPr/>
            </a:pPr>
            <a:r>
              <a:rPr lang="en-US" altLang="zh-CN" sz="4000" b="1"/>
              <a:t>   imagin</a:t>
            </a:r>
            <a:r>
              <a:rPr lang="en-US" altLang="zh-CN" sz="4000" b="1">
                <a:solidFill>
                  <a:srgbClr val="FF0000"/>
                </a:solidFill>
              </a:rPr>
              <a:t>e</a:t>
            </a:r>
            <a:r>
              <a:rPr lang="en-US" altLang="zh-CN" sz="4000" b="1"/>
              <a:t>-----imagin</a:t>
            </a:r>
            <a:r>
              <a:rPr lang="en-US" altLang="zh-CN" sz="4000" b="1">
                <a:solidFill>
                  <a:srgbClr val="FF0000"/>
                </a:solidFill>
              </a:rPr>
              <a:t>ation</a:t>
            </a:r>
          </a:p>
          <a:p>
            <a:pPr algn="ctr" eaLnBrk="1" hangingPunct="1">
              <a:buFont typeface="Arial" panose="020B0604020202020204" pitchFamily="34" charset="0"/>
              <a:buNone/>
              <a:defRPr/>
            </a:pPr>
            <a:r>
              <a:rPr lang="en-US" altLang="zh-CN" sz="4000" b="1"/>
              <a:t>  difficul</a:t>
            </a:r>
            <a:r>
              <a:rPr lang="en-US" altLang="zh-CN" sz="4000" b="1">
                <a:solidFill>
                  <a:srgbClr val="FF0000"/>
                </a:solidFill>
              </a:rPr>
              <a:t>t</a:t>
            </a:r>
            <a:r>
              <a:rPr lang="en-US" altLang="zh-CN" sz="4000" b="1"/>
              <a:t>-----difficul</a:t>
            </a:r>
            <a:r>
              <a:rPr lang="en-US" altLang="zh-CN" sz="4000" b="1">
                <a:solidFill>
                  <a:srgbClr val="FF0000"/>
                </a:solidFill>
              </a:rPr>
              <a:t>ty(ies)</a:t>
            </a:r>
          </a:p>
          <a:p>
            <a:pPr algn="ctr" eaLnBrk="1" hangingPunct="1">
              <a:buFont typeface="Arial" panose="020B0604020202020204" pitchFamily="34" charset="0"/>
              <a:buNone/>
              <a:defRPr/>
            </a:pPr>
            <a:r>
              <a:rPr lang="en-US" altLang="zh-CN" sz="4000" b="1"/>
              <a:t>train-----train</a:t>
            </a:r>
            <a:r>
              <a:rPr lang="en-US" altLang="zh-CN" sz="4000" b="1">
                <a:solidFill>
                  <a:srgbClr val="FF0000"/>
                </a:solidFill>
              </a:rPr>
              <a:t>ing</a:t>
            </a:r>
          </a:p>
          <a:p>
            <a:pPr algn="ctr" eaLnBrk="1" hangingPunct="1">
              <a:buFont typeface="Arial" panose="020B0604020202020204" pitchFamily="34" charset="0"/>
              <a:buNone/>
              <a:defRPr/>
            </a:pPr>
            <a:r>
              <a:rPr lang="en-US" altLang="zh-CN" sz="4000" b="1">
                <a:solidFill>
                  <a:schemeClr val="bg1"/>
                </a:solidFill>
              </a:rPr>
              <a:t>  kind-----kind</a:t>
            </a:r>
            <a:r>
              <a:rPr lang="en-US" altLang="zh-CN" sz="4000" b="1">
                <a:solidFill>
                  <a:srgbClr val="FF0000"/>
                </a:solidFill>
              </a:rPr>
              <a:t>ness</a:t>
            </a:r>
            <a:endParaRPr lang="zh-CN" altLang="en-US" sz="4000" b="1">
              <a:solidFill>
                <a:srgbClr val="FF0000"/>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0241"/>
                                        </p:tgtEl>
                                        <p:attrNameLst>
                                          <p:attrName>style.visibility</p:attrName>
                                        </p:attrNameLst>
                                      </p:cBhvr>
                                      <p:to>
                                        <p:strVal val="visible"/>
                                      </p:to>
                                    </p:set>
                                    <p:animEffect transition="in" filter="wipe(down)">
                                      <p:cBhvr>
                                        <p:cTn id="7" dur="145">
                                          <p:stCondLst>
                                            <p:cond delay="0"/>
                                          </p:stCondLst>
                                        </p:cTn>
                                        <p:tgtEl>
                                          <p:spTgt spid="10241"/>
                                        </p:tgtEl>
                                      </p:cBhvr>
                                    </p:animEffect>
                                    <p:anim calcmode="lin" valueType="num">
                                      <p:cBhvr>
                                        <p:cTn id="8" dur="456" tmFilter="0,0; 0.14,0.36; 0.43,0.73; 0.71,0.91; 1.0,1.0">
                                          <p:stCondLst>
                                            <p:cond delay="0"/>
                                          </p:stCondLst>
                                        </p:cTn>
                                        <p:tgtEl>
                                          <p:spTgt spid="10241"/>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10241"/>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10241"/>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10241"/>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10241"/>
                                        </p:tgtEl>
                                        <p:attrNameLst>
                                          <p:attrName>ppt_y</p:attrName>
                                        </p:attrNameLst>
                                      </p:cBhvr>
                                      <p:tavLst>
                                        <p:tav tm="0" fmla="#ppt_y-sin(pi*$)/81">
                                          <p:val>
                                            <p:fltVal val="0"/>
                                          </p:val>
                                        </p:tav>
                                        <p:tav tm="100000">
                                          <p:val>
                                            <p:fltVal val="1"/>
                                          </p:val>
                                        </p:tav>
                                      </p:tavLst>
                                    </p:anim>
                                    <p:animScale>
                                      <p:cBhvr>
                                        <p:cTn id="13" dur="7">
                                          <p:stCondLst>
                                            <p:cond delay="163"/>
                                          </p:stCondLst>
                                        </p:cTn>
                                        <p:tgtEl>
                                          <p:spTgt spid="10241"/>
                                        </p:tgtEl>
                                      </p:cBhvr>
                                      <p:to x="100000" y="60000"/>
                                    </p:animScale>
                                    <p:animScale>
                                      <p:cBhvr>
                                        <p:cTn id="14" dur="42" decel="50000">
                                          <p:stCondLst>
                                            <p:cond delay="169"/>
                                          </p:stCondLst>
                                        </p:cTn>
                                        <p:tgtEl>
                                          <p:spTgt spid="10241"/>
                                        </p:tgtEl>
                                      </p:cBhvr>
                                      <p:to x="100000" y="100000"/>
                                    </p:animScale>
                                    <p:animScale>
                                      <p:cBhvr>
                                        <p:cTn id="15" dur="7">
                                          <p:stCondLst>
                                            <p:cond delay="328"/>
                                          </p:stCondLst>
                                        </p:cTn>
                                        <p:tgtEl>
                                          <p:spTgt spid="10241"/>
                                        </p:tgtEl>
                                      </p:cBhvr>
                                      <p:to x="100000" y="80000"/>
                                    </p:animScale>
                                    <p:animScale>
                                      <p:cBhvr>
                                        <p:cTn id="16" dur="42" decel="50000">
                                          <p:stCondLst>
                                            <p:cond delay="335"/>
                                          </p:stCondLst>
                                        </p:cTn>
                                        <p:tgtEl>
                                          <p:spTgt spid="10241"/>
                                        </p:tgtEl>
                                      </p:cBhvr>
                                      <p:to x="100000" y="100000"/>
                                    </p:animScale>
                                    <p:animScale>
                                      <p:cBhvr>
                                        <p:cTn id="17" dur="7">
                                          <p:stCondLst>
                                            <p:cond delay="411"/>
                                          </p:stCondLst>
                                        </p:cTn>
                                        <p:tgtEl>
                                          <p:spTgt spid="10241"/>
                                        </p:tgtEl>
                                      </p:cBhvr>
                                      <p:to x="100000" y="90000"/>
                                    </p:animScale>
                                    <p:animScale>
                                      <p:cBhvr>
                                        <p:cTn id="18" dur="42" decel="50000">
                                          <p:stCondLst>
                                            <p:cond delay="417"/>
                                          </p:stCondLst>
                                        </p:cTn>
                                        <p:tgtEl>
                                          <p:spTgt spid="10241"/>
                                        </p:tgtEl>
                                      </p:cBhvr>
                                      <p:to x="100000" y="100000"/>
                                    </p:animScale>
                                    <p:animScale>
                                      <p:cBhvr>
                                        <p:cTn id="19" dur="7">
                                          <p:stCondLst>
                                            <p:cond delay="452"/>
                                          </p:stCondLst>
                                        </p:cTn>
                                        <p:tgtEl>
                                          <p:spTgt spid="10241"/>
                                        </p:tgtEl>
                                      </p:cBhvr>
                                      <p:to x="100000" y="95000"/>
                                    </p:animScale>
                                    <p:animScale>
                                      <p:cBhvr>
                                        <p:cTn id="20" dur="42" decel="50000">
                                          <p:stCondLst>
                                            <p:cond delay="459"/>
                                          </p:stCondLst>
                                        </p:cTn>
                                        <p:tgtEl>
                                          <p:spTgt spid="10241"/>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145">
                                          <p:stCondLst>
                                            <p:cond delay="0"/>
                                          </p:stCondLst>
                                        </p:cTn>
                                        <p:tgtEl>
                                          <p:spTgt spid="16"/>
                                        </p:tgtEl>
                                      </p:cBhvr>
                                    </p:animEffect>
                                    <p:anim calcmode="lin" valueType="num">
                                      <p:cBhvr>
                                        <p:cTn id="26" dur="456"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27" dur="166"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28" dur="166" tmFilter="0, 0; 0.125,0.2665; 0.25,0.4; 0.375,0.465; 0.5,0.5;  0.625,0.535; 0.75,0.6; 0.875,0.7335; 1,1">
                                          <p:stCondLst>
                                            <p:cond delay="166"/>
                                          </p:stCondLst>
                                        </p:cTn>
                                        <p:tgtEl>
                                          <p:spTgt spid="16"/>
                                        </p:tgtEl>
                                        <p:attrNameLst>
                                          <p:attrName>ppt_y</p:attrName>
                                        </p:attrNameLst>
                                      </p:cBhvr>
                                      <p:tavLst>
                                        <p:tav tm="0" fmla="#ppt_y-sin(pi*$)/9">
                                          <p:val>
                                            <p:fltVal val="0"/>
                                          </p:val>
                                        </p:tav>
                                        <p:tav tm="100000">
                                          <p:val>
                                            <p:fltVal val="1"/>
                                          </p:val>
                                        </p:tav>
                                      </p:tavLst>
                                    </p:anim>
                                    <p:anim calcmode="lin" valueType="num">
                                      <p:cBhvr>
                                        <p:cTn id="29" dur="83" tmFilter="0, 0; 0.125,0.2665; 0.25,0.4; 0.375,0.465; 0.5,0.5;  0.625,0.535; 0.75,0.6; 0.875,0.7335; 1,1">
                                          <p:stCondLst>
                                            <p:cond delay="331"/>
                                          </p:stCondLst>
                                        </p:cTn>
                                        <p:tgtEl>
                                          <p:spTgt spid="16"/>
                                        </p:tgtEl>
                                        <p:attrNameLst>
                                          <p:attrName>ppt_y</p:attrName>
                                        </p:attrNameLst>
                                      </p:cBhvr>
                                      <p:tavLst>
                                        <p:tav tm="0" fmla="#ppt_y-sin(pi*$)/27">
                                          <p:val>
                                            <p:fltVal val="0"/>
                                          </p:val>
                                        </p:tav>
                                        <p:tav tm="100000">
                                          <p:val>
                                            <p:fltVal val="1"/>
                                          </p:val>
                                        </p:tav>
                                      </p:tavLst>
                                    </p:anim>
                                    <p:anim calcmode="lin" valueType="num">
                                      <p:cBhvr>
                                        <p:cTn id="30" dur="41" tmFilter="0, 0; 0.125,0.2665; 0.25,0.4; 0.375,0.465; 0.5,0.5;  0.625,0.535; 0.75,0.6; 0.875,0.7335; 1,1">
                                          <p:stCondLst>
                                            <p:cond delay="414"/>
                                          </p:stCondLst>
                                        </p:cTn>
                                        <p:tgtEl>
                                          <p:spTgt spid="16"/>
                                        </p:tgtEl>
                                        <p:attrNameLst>
                                          <p:attrName>ppt_y</p:attrName>
                                        </p:attrNameLst>
                                      </p:cBhvr>
                                      <p:tavLst>
                                        <p:tav tm="0" fmla="#ppt_y-sin(pi*$)/81">
                                          <p:val>
                                            <p:fltVal val="0"/>
                                          </p:val>
                                        </p:tav>
                                        <p:tav tm="100000">
                                          <p:val>
                                            <p:fltVal val="1"/>
                                          </p:val>
                                        </p:tav>
                                      </p:tavLst>
                                    </p:anim>
                                    <p:animScale>
                                      <p:cBhvr>
                                        <p:cTn id="31" dur="7">
                                          <p:stCondLst>
                                            <p:cond delay="163"/>
                                          </p:stCondLst>
                                        </p:cTn>
                                        <p:tgtEl>
                                          <p:spTgt spid="16"/>
                                        </p:tgtEl>
                                      </p:cBhvr>
                                      <p:to x="100000" y="60000"/>
                                    </p:animScale>
                                    <p:animScale>
                                      <p:cBhvr>
                                        <p:cTn id="32" dur="42" decel="50000">
                                          <p:stCondLst>
                                            <p:cond delay="169"/>
                                          </p:stCondLst>
                                        </p:cTn>
                                        <p:tgtEl>
                                          <p:spTgt spid="16"/>
                                        </p:tgtEl>
                                      </p:cBhvr>
                                      <p:to x="100000" y="100000"/>
                                    </p:animScale>
                                    <p:animScale>
                                      <p:cBhvr>
                                        <p:cTn id="33" dur="7">
                                          <p:stCondLst>
                                            <p:cond delay="328"/>
                                          </p:stCondLst>
                                        </p:cTn>
                                        <p:tgtEl>
                                          <p:spTgt spid="16"/>
                                        </p:tgtEl>
                                      </p:cBhvr>
                                      <p:to x="100000" y="80000"/>
                                    </p:animScale>
                                    <p:animScale>
                                      <p:cBhvr>
                                        <p:cTn id="34" dur="42" decel="50000">
                                          <p:stCondLst>
                                            <p:cond delay="335"/>
                                          </p:stCondLst>
                                        </p:cTn>
                                        <p:tgtEl>
                                          <p:spTgt spid="16"/>
                                        </p:tgtEl>
                                      </p:cBhvr>
                                      <p:to x="100000" y="100000"/>
                                    </p:animScale>
                                    <p:animScale>
                                      <p:cBhvr>
                                        <p:cTn id="35" dur="7">
                                          <p:stCondLst>
                                            <p:cond delay="411"/>
                                          </p:stCondLst>
                                        </p:cTn>
                                        <p:tgtEl>
                                          <p:spTgt spid="16"/>
                                        </p:tgtEl>
                                      </p:cBhvr>
                                      <p:to x="100000" y="90000"/>
                                    </p:animScale>
                                    <p:animScale>
                                      <p:cBhvr>
                                        <p:cTn id="36" dur="42" decel="50000">
                                          <p:stCondLst>
                                            <p:cond delay="417"/>
                                          </p:stCondLst>
                                        </p:cTn>
                                        <p:tgtEl>
                                          <p:spTgt spid="16"/>
                                        </p:tgtEl>
                                      </p:cBhvr>
                                      <p:to x="100000" y="100000"/>
                                    </p:animScale>
                                    <p:animScale>
                                      <p:cBhvr>
                                        <p:cTn id="37" dur="7">
                                          <p:stCondLst>
                                            <p:cond delay="452"/>
                                          </p:stCondLst>
                                        </p:cTn>
                                        <p:tgtEl>
                                          <p:spTgt spid="16"/>
                                        </p:tgtEl>
                                      </p:cBhvr>
                                      <p:to x="100000" y="95000"/>
                                    </p:animScale>
                                    <p:animScale>
                                      <p:cBhvr>
                                        <p:cTn id="38" dur="42" decel="50000">
                                          <p:stCondLst>
                                            <p:cond delay="459"/>
                                          </p:stCondLst>
                                        </p:cTn>
                                        <p:tgtEl>
                                          <p:spTgt spid="16"/>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down)">
                                      <p:cBhvr>
                                        <p:cTn id="43" dur="145">
                                          <p:stCondLst>
                                            <p:cond delay="0"/>
                                          </p:stCondLst>
                                        </p:cTn>
                                        <p:tgtEl>
                                          <p:spTgt spid="17"/>
                                        </p:tgtEl>
                                      </p:cBhvr>
                                    </p:animEffect>
                                    <p:anim calcmode="lin" valueType="num">
                                      <p:cBhvr>
                                        <p:cTn id="44" dur="456"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45" dur="166"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46" dur="166" tmFilter="0, 0; 0.125,0.2665; 0.25,0.4; 0.375,0.465; 0.5,0.5;  0.625,0.535; 0.75,0.6; 0.875,0.7335; 1,1">
                                          <p:stCondLst>
                                            <p:cond delay="166"/>
                                          </p:stCondLst>
                                        </p:cTn>
                                        <p:tgtEl>
                                          <p:spTgt spid="17"/>
                                        </p:tgtEl>
                                        <p:attrNameLst>
                                          <p:attrName>ppt_y</p:attrName>
                                        </p:attrNameLst>
                                      </p:cBhvr>
                                      <p:tavLst>
                                        <p:tav tm="0" fmla="#ppt_y-sin(pi*$)/9">
                                          <p:val>
                                            <p:fltVal val="0"/>
                                          </p:val>
                                        </p:tav>
                                        <p:tav tm="100000">
                                          <p:val>
                                            <p:fltVal val="1"/>
                                          </p:val>
                                        </p:tav>
                                      </p:tavLst>
                                    </p:anim>
                                    <p:anim calcmode="lin" valueType="num">
                                      <p:cBhvr>
                                        <p:cTn id="47" dur="83" tmFilter="0, 0; 0.125,0.2665; 0.25,0.4; 0.375,0.465; 0.5,0.5;  0.625,0.535; 0.75,0.6; 0.875,0.7335; 1,1">
                                          <p:stCondLst>
                                            <p:cond delay="331"/>
                                          </p:stCondLst>
                                        </p:cTn>
                                        <p:tgtEl>
                                          <p:spTgt spid="17"/>
                                        </p:tgtEl>
                                        <p:attrNameLst>
                                          <p:attrName>ppt_y</p:attrName>
                                        </p:attrNameLst>
                                      </p:cBhvr>
                                      <p:tavLst>
                                        <p:tav tm="0" fmla="#ppt_y-sin(pi*$)/27">
                                          <p:val>
                                            <p:fltVal val="0"/>
                                          </p:val>
                                        </p:tav>
                                        <p:tav tm="100000">
                                          <p:val>
                                            <p:fltVal val="1"/>
                                          </p:val>
                                        </p:tav>
                                      </p:tavLst>
                                    </p:anim>
                                    <p:anim calcmode="lin" valueType="num">
                                      <p:cBhvr>
                                        <p:cTn id="48" dur="41" tmFilter="0, 0; 0.125,0.2665; 0.25,0.4; 0.375,0.465; 0.5,0.5;  0.625,0.535; 0.75,0.6; 0.875,0.7335; 1,1">
                                          <p:stCondLst>
                                            <p:cond delay="414"/>
                                          </p:stCondLst>
                                        </p:cTn>
                                        <p:tgtEl>
                                          <p:spTgt spid="17"/>
                                        </p:tgtEl>
                                        <p:attrNameLst>
                                          <p:attrName>ppt_y</p:attrName>
                                        </p:attrNameLst>
                                      </p:cBhvr>
                                      <p:tavLst>
                                        <p:tav tm="0" fmla="#ppt_y-sin(pi*$)/81">
                                          <p:val>
                                            <p:fltVal val="0"/>
                                          </p:val>
                                        </p:tav>
                                        <p:tav tm="100000">
                                          <p:val>
                                            <p:fltVal val="1"/>
                                          </p:val>
                                        </p:tav>
                                      </p:tavLst>
                                    </p:anim>
                                    <p:animScale>
                                      <p:cBhvr>
                                        <p:cTn id="49" dur="7">
                                          <p:stCondLst>
                                            <p:cond delay="163"/>
                                          </p:stCondLst>
                                        </p:cTn>
                                        <p:tgtEl>
                                          <p:spTgt spid="17"/>
                                        </p:tgtEl>
                                      </p:cBhvr>
                                      <p:to x="100000" y="60000"/>
                                    </p:animScale>
                                    <p:animScale>
                                      <p:cBhvr>
                                        <p:cTn id="50" dur="42" decel="50000">
                                          <p:stCondLst>
                                            <p:cond delay="169"/>
                                          </p:stCondLst>
                                        </p:cTn>
                                        <p:tgtEl>
                                          <p:spTgt spid="17"/>
                                        </p:tgtEl>
                                      </p:cBhvr>
                                      <p:to x="100000" y="100000"/>
                                    </p:animScale>
                                    <p:animScale>
                                      <p:cBhvr>
                                        <p:cTn id="51" dur="7">
                                          <p:stCondLst>
                                            <p:cond delay="328"/>
                                          </p:stCondLst>
                                        </p:cTn>
                                        <p:tgtEl>
                                          <p:spTgt spid="17"/>
                                        </p:tgtEl>
                                      </p:cBhvr>
                                      <p:to x="100000" y="80000"/>
                                    </p:animScale>
                                    <p:animScale>
                                      <p:cBhvr>
                                        <p:cTn id="52" dur="42" decel="50000">
                                          <p:stCondLst>
                                            <p:cond delay="335"/>
                                          </p:stCondLst>
                                        </p:cTn>
                                        <p:tgtEl>
                                          <p:spTgt spid="17"/>
                                        </p:tgtEl>
                                      </p:cBhvr>
                                      <p:to x="100000" y="100000"/>
                                    </p:animScale>
                                    <p:animScale>
                                      <p:cBhvr>
                                        <p:cTn id="53" dur="7">
                                          <p:stCondLst>
                                            <p:cond delay="411"/>
                                          </p:stCondLst>
                                        </p:cTn>
                                        <p:tgtEl>
                                          <p:spTgt spid="17"/>
                                        </p:tgtEl>
                                      </p:cBhvr>
                                      <p:to x="100000" y="90000"/>
                                    </p:animScale>
                                    <p:animScale>
                                      <p:cBhvr>
                                        <p:cTn id="54" dur="42" decel="50000">
                                          <p:stCondLst>
                                            <p:cond delay="417"/>
                                          </p:stCondLst>
                                        </p:cTn>
                                        <p:tgtEl>
                                          <p:spTgt spid="17"/>
                                        </p:tgtEl>
                                      </p:cBhvr>
                                      <p:to x="100000" y="100000"/>
                                    </p:animScale>
                                    <p:animScale>
                                      <p:cBhvr>
                                        <p:cTn id="55" dur="7">
                                          <p:stCondLst>
                                            <p:cond delay="452"/>
                                          </p:stCondLst>
                                        </p:cTn>
                                        <p:tgtEl>
                                          <p:spTgt spid="17"/>
                                        </p:tgtEl>
                                      </p:cBhvr>
                                      <p:to x="100000" y="95000"/>
                                    </p:animScale>
                                    <p:animScale>
                                      <p:cBhvr>
                                        <p:cTn id="56" dur="42" decel="50000">
                                          <p:stCondLst>
                                            <p:cond delay="459"/>
                                          </p:stCondLst>
                                        </p:cTn>
                                        <p:tgtEl>
                                          <p:spTgt spid="17"/>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down)">
                                      <p:cBhvr>
                                        <p:cTn id="61" dur="145">
                                          <p:stCondLst>
                                            <p:cond delay="0"/>
                                          </p:stCondLst>
                                        </p:cTn>
                                        <p:tgtEl>
                                          <p:spTgt spid="18"/>
                                        </p:tgtEl>
                                      </p:cBhvr>
                                    </p:animEffect>
                                    <p:anim calcmode="lin" valueType="num">
                                      <p:cBhvr>
                                        <p:cTn id="62" dur="456"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63" dur="166"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64" dur="166" tmFilter="0, 0; 0.125,0.2665; 0.25,0.4; 0.375,0.465; 0.5,0.5;  0.625,0.535; 0.75,0.6; 0.875,0.7335; 1,1">
                                          <p:stCondLst>
                                            <p:cond delay="166"/>
                                          </p:stCondLst>
                                        </p:cTn>
                                        <p:tgtEl>
                                          <p:spTgt spid="18"/>
                                        </p:tgtEl>
                                        <p:attrNameLst>
                                          <p:attrName>ppt_y</p:attrName>
                                        </p:attrNameLst>
                                      </p:cBhvr>
                                      <p:tavLst>
                                        <p:tav tm="0" fmla="#ppt_y-sin(pi*$)/9">
                                          <p:val>
                                            <p:fltVal val="0"/>
                                          </p:val>
                                        </p:tav>
                                        <p:tav tm="100000">
                                          <p:val>
                                            <p:fltVal val="1"/>
                                          </p:val>
                                        </p:tav>
                                      </p:tavLst>
                                    </p:anim>
                                    <p:anim calcmode="lin" valueType="num">
                                      <p:cBhvr>
                                        <p:cTn id="65" dur="83" tmFilter="0, 0; 0.125,0.2665; 0.25,0.4; 0.375,0.465; 0.5,0.5;  0.625,0.535; 0.75,0.6; 0.875,0.7335; 1,1">
                                          <p:stCondLst>
                                            <p:cond delay="331"/>
                                          </p:stCondLst>
                                        </p:cTn>
                                        <p:tgtEl>
                                          <p:spTgt spid="18"/>
                                        </p:tgtEl>
                                        <p:attrNameLst>
                                          <p:attrName>ppt_y</p:attrName>
                                        </p:attrNameLst>
                                      </p:cBhvr>
                                      <p:tavLst>
                                        <p:tav tm="0" fmla="#ppt_y-sin(pi*$)/27">
                                          <p:val>
                                            <p:fltVal val="0"/>
                                          </p:val>
                                        </p:tav>
                                        <p:tav tm="100000">
                                          <p:val>
                                            <p:fltVal val="1"/>
                                          </p:val>
                                        </p:tav>
                                      </p:tavLst>
                                    </p:anim>
                                    <p:anim calcmode="lin" valueType="num">
                                      <p:cBhvr>
                                        <p:cTn id="66" dur="41" tmFilter="0, 0; 0.125,0.2665; 0.25,0.4; 0.375,0.465; 0.5,0.5;  0.625,0.535; 0.75,0.6; 0.875,0.7335; 1,1">
                                          <p:stCondLst>
                                            <p:cond delay="414"/>
                                          </p:stCondLst>
                                        </p:cTn>
                                        <p:tgtEl>
                                          <p:spTgt spid="18"/>
                                        </p:tgtEl>
                                        <p:attrNameLst>
                                          <p:attrName>ppt_y</p:attrName>
                                        </p:attrNameLst>
                                      </p:cBhvr>
                                      <p:tavLst>
                                        <p:tav tm="0" fmla="#ppt_y-sin(pi*$)/81">
                                          <p:val>
                                            <p:fltVal val="0"/>
                                          </p:val>
                                        </p:tav>
                                        <p:tav tm="100000">
                                          <p:val>
                                            <p:fltVal val="1"/>
                                          </p:val>
                                        </p:tav>
                                      </p:tavLst>
                                    </p:anim>
                                    <p:animScale>
                                      <p:cBhvr>
                                        <p:cTn id="67" dur="7">
                                          <p:stCondLst>
                                            <p:cond delay="163"/>
                                          </p:stCondLst>
                                        </p:cTn>
                                        <p:tgtEl>
                                          <p:spTgt spid="18"/>
                                        </p:tgtEl>
                                      </p:cBhvr>
                                      <p:to x="100000" y="60000"/>
                                    </p:animScale>
                                    <p:animScale>
                                      <p:cBhvr>
                                        <p:cTn id="68" dur="42" decel="50000">
                                          <p:stCondLst>
                                            <p:cond delay="169"/>
                                          </p:stCondLst>
                                        </p:cTn>
                                        <p:tgtEl>
                                          <p:spTgt spid="18"/>
                                        </p:tgtEl>
                                      </p:cBhvr>
                                      <p:to x="100000" y="100000"/>
                                    </p:animScale>
                                    <p:animScale>
                                      <p:cBhvr>
                                        <p:cTn id="69" dur="7">
                                          <p:stCondLst>
                                            <p:cond delay="328"/>
                                          </p:stCondLst>
                                        </p:cTn>
                                        <p:tgtEl>
                                          <p:spTgt spid="18"/>
                                        </p:tgtEl>
                                      </p:cBhvr>
                                      <p:to x="100000" y="80000"/>
                                    </p:animScale>
                                    <p:animScale>
                                      <p:cBhvr>
                                        <p:cTn id="70" dur="42" decel="50000">
                                          <p:stCondLst>
                                            <p:cond delay="335"/>
                                          </p:stCondLst>
                                        </p:cTn>
                                        <p:tgtEl>
                                          <p:spTgt spid="18"/>
                                        </p:tgtEl>
                                      </p:cBhvr>
                                      <p:to x="100000" y="100000"/>
                                    </p:animScale>
                                    <p:animScale>
                                      <p:cBhvr>
                                        <p:cTn id="71" dur="7">
                                          <p:stCondLst>
                                            <p:cond delay="411"/>
                                          </p:stCondLst>
                                        </p:cTn>
                                        <p:tgtEl>
                                          <p:spTgt spid="18"/>
                                        </p:tgtEl>
                                      </p:cBhvr>
                                      <p:to x="100000" y="90000"/>
                                    </p:animScale>
                                    <p:animScale>
                                      <p:cBhvr>
                                        <p:cTn id="72" dur="42" decel="50000">
                                          <p:stCondLst>
                                            <p:cond delay="417"/>
                                          </p:stCondLst>
                                        </p:cTn>
                                        <p:tgtEl>
                                          <p:spTgt spid="18"/>
                                        </p:tgtEl>
                                      </p:cBhvr>
                                      <p:to x="100000" y="100000"/>
                                    </p:animScale>
                                    <p:animScale>
                                      <p:cBhvr>
                                        <p:cTn id="73" dur="7">
                                          <p:stCondLst>
                                            <p:cond delay="452"/>
                                          </p:stCondLst>
                                        </p:cTn>
                                        <p:tgtEl>
                                          <p:spTgt spid="18"/>
                                        </p:tgtEl>
                                      </p:cBhvr>
                                      <p:to x="100000" y="95000"/>
                                    </p:animScale>
                                    <p:animScale>
                                      <p:cBhvr>
                                        <p:cTn id="74" dur="42" decel="50000">
                                          <p:stCondLst>
                                            <p:cond delay="459"/>
                                          </p:stCondLst>
                                        </p:cTn>
                                        <p:tgtEl>
                                          <p:spTgt spid="18"/>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nodeType="click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down)">
                                      <p:cBhvr>
                                        <p:cTn id="79" dur="145">
                                          <p:stCondLst>
                                            <p:cond delay="0"/>
                                          </p:stCondLst>
                                        </p:cTn>
                                        <p:tgtEl>
                                          <p:spTgt spid="19"/>
                                        </p:tgtEl>
                                      </p:cBhvr>
                                    </p:animEffect>
                                    <p:anim calcmode="lin" valueType="num">
                                      <p:cBhvr>
                                        <p:cTn id="80" dur="456"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81" dur="166"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82" dur="166" tmFilter="0, 0; 0.125,0.2665; 0.25,0.4; 0.375,0.465; 0.5,0.5;  0.625,0.535; 0.75,0.6; 0.875,0.7335; 1,1">
                                          <p:stCondLst>
                                            <p:cond delay="166"/>
                                          </p:stCondLst>
                                        </p:cTn>
                                        <p:tgtEl>
                                          <p:spTgt spid="19"/>
                                        </p:tgtEl>
                                        <p:attrNameLst>
                                          <p:attrName>ppt_y</p:attrName>
                                        </p:attrNameLst>
                                      </p:cBhvr>
                                      <p:tavLst>
                                        <p:tav tm="0" fmla="#ppt_y-sin(pi*$)/9">
                                          <p:val>
                                            <p:fltVal val="0"/>
                                          </p:val>
                                        </p:tav>
                                        <p:tav tm="100000">
                                          <p:val>
                                            <p:fltVal val="1"/>
                                          </p:val>
                                        </p:tav>
                                      </p:tavLst>
                                    </p:anim>
                                    <p:anim calcmode="lin" valueType="num">
                                      <p:cBhvr>
                                        <p:cTn id="83" dur="83" tmFilter="0, 0; 0.125,0.2665; 0.25,0.4; 0.375,0.465; 0.5,0.5;  0.625,0.535; 0.75,0.6; 0.875,0.7335; 1,1">
                                          <p:stCondLst>
                                            <p:cond delay="331"/>
                                          </p:stCondLst>
                                        </p:cTn>
                                        <p:tgtEl>
                                          <p:spTgt spid="19"/>
                                        </p:tgtEl>
                                        <p:attrNameLst>
                                          <p:attrName>ppt_y</p:attrName>
                                        </p:attrNameLst>
                                      </p:cBhvr>
                                      <p:tavLst>
                                        <p:tav tm="0" fmla="#ppt_y-sin(pi*$)/27">
                                          <p:val>
                                            <p:fltVal val="0"/>
                                          </p:val>
                                        </p:tav>
                                        <p:tav tm="100000">
                                          <p:val>
                                            <p:fltVal val="1"/>
                                          </p:val>
                                        </p:tav>
                                      </p:tavLst>
                                    </p:anim>
                                    <p:anim calcmode="lin" valueType="num">
                                      <p:cBhvr>
                                        <p:cTn id="84" dur="41" tmFilter="0, 0; 0.125,0.2665; 0.25,0.4; 0.375,0.465; 0.5,0.5;  0.625,0.535; 0.75,0.6; 0.875,0.7335; 1,1">
                                          <p:stCondLst>
                                            <p:cond delay="414"/>
                                          </p:stCondLst>
                                        </p:cTn>
                                        <p:tgtEl>
                                          <p:spTgt spid="19"/>
                                        </p:tgtEl>
                                        <p:attrNameLst>
                                          <p:attrName>ppt_y</p:attrName>
                                        </p:attrNameLst>
                                      </p:cBhvr>
                                      <p:tavLst>
                                        <p:tav tm="0" fmla="#ppt_y-sin(pi*$)/81">
                                          <p:val>
                                            <p:fltVal val="0"/>
                                          </p:val>
                                        </p:tav>
                                        <p:tav tm="100000">
                                          <p:val>
                                            <p:fltVal val="1"/>
                                          </p:val>
                                        </p:tav>
                                      </p:tavLst>
                                    </p:anim>
                                    <p:animScale>
                                      <p:cBhvr>
                                        <p:cTn id="85" dur="7">
                                          <p:stCondLst>
                                            <p:cond delay="163"/>
                                          </p:stCondLst>
                                        </p:cTn>
                                        <p:tgtEl>
                                          <p:spTgt spid="19"/>
                                        </p:tgtEl>
                                      </p:cBhvr>
                                      <p:to x="100000" y="60000"/>
                                    </p:animScale>
                                    <p:animScale>
                                      <p:cBhvr>
                                        <p:cTn id="86" dur="42" decel="50000">
                                          <p:stCondLst>
                                            <p:cond delay="169"/>
                                          </p:stCondLst>
                                        </p:cTn>
                                        <p:tgtEl>
                                          <p:spTgt spid="19"/>
                                        </p:tgtEl>
                                      </p:cBhvr>
                                      <p:to x="100000" y="100000"/>
                                    </p:animScale>
                                    <p:animScale>
                                      <p:cBhvr>
                                        <p:cTn id="87" dur="7">
                                          <p:stCondLst>
                                            <p:cond delay="328"/>
                                          </p:stCondLst>
                                        </p:cTn>
                                        <p:tgtEl>
                                          <p:spTgt spid="19"/>
                                        </p:tgtEl>
                                      </p:cBhvr>
                                      <p:to x="100000" y="80000"/>
                                    </p:animScale>
                                    <p:animScale>
                                      <p:cBhvr>
                                        <p:cTn id="88" dur="42" decel="50000">
                                          <p:stCondLst>
                                            <p:cond delay="335"/>
                                          </p:stCondLst>
                                        </p:cTn>
                                        <p:tgtEl>
                                          <p:spTgt spid="19"/>
                                        </p:tgtEl>
                                      </p:cBhvr>
                                      <p:to x="100000" y="100000"/>
                                    </p:animScale>
                                    <p:animScale>
                                      <p:cBhvr>
                                        <p:cTn id="89" dur="7">
                                          <p:stCondLst>
                                            <p:cond delay="411"/>
                                          </p:stCondLst>
                                        </p:cTn>
                                        <p:tgtEl>
                                          <p:spTgt spid="19"/>
                                        </p:tgtEl>
                                      </p:cBhvr>
                                      <p:to x="100000" y="90000"/>
                                    </p:animScale>
                                    <p:animScale>
                                      <p:cBhvr>
                                        <p:cTn id="90" dur="42" decel="50000">
                                          <p:stCondLst>
                                            <p:cond delay="417"/>
                                          </p:stCondLst>
                                        </p:cTn>
                                        <p:tgtEl>
                                          <p:spTgt spid="19"/>
                                        </p:tgtEl>
                                      </p:cBhvr>
                                      <p:to x="100000" y="100000"/>
                                    </p:animScale>
                                    <p:animScale>
                                      <p:cBhvr>
                                        <p:cTn id="91" dur="7">
                                          <p:stCondLst>
                                            <p:cond delay="452"/>
                                          </p:stCondLst>
                                        </p:cTn>
                                        <p:tgtEl>
                                          <p:spTgt spid="19"/>
                                        </p:tgtEl>
                                      </p:cBhvr>
                                      <p:to x="100000" y="95000"/>
                                    </p:animScale>
                                    <p:animScale>
                                      <p:cBhvr>
                                        <p:cTn id="92" dur="42" decel="50000">
                                          <p:stCondLst>
                                            <p:cond delay="459"/>
                                          </p:stCondLst>
                                        </p:cTn>
                                        <p:tgtEl>
                                          <p:spTgt spid="19"/>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nodeType="click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wipe(down)">
                                      <p:cBhvr>
                                        <p:cTn id="97" dur="145">
                                          <p:stCondLst>
                                            <p:cond delay="0"/>
                                          </p:stCondLst>
                                        </p:cTn>
                                        <p:tgtEl>
                                          <p:spTgt spid="21"/>
                                        </p:tgtEl>
                                      </p:cBhvr>
                                    </p:animEffect>
                                    <p:anim calcmode="lin" valueType="num">
                                      <p:cBhvr>
                                        <p:cTn id="98" dur="456"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99" dur="166"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00" dur="166" tmFilter="0, 0; 0.125,0.2665; 0.25,0.4; 0.375,0.465; 0.5,0.5;  0.625,0.535; 0.75,0.6; 0.875,0.7335; 1,1">
                                          <p:stCondLst>
                                            <p:cond delay="166"/>
                                          </p:stCondLst>
                                        </p:cTn>
                                        <p:tgtEl>
                                          <p:spTgt spid="21"/>
                                        </p:tgtEl>
                                        <p:attrNameLst>
                                          <p:attrName>ppt_y</p:attrName>
                                        </p:attrNameLst>
                                      </p:cBhvr>
                                      <p:tavLst>
                                        <p:tav tm="0" fmla="#ppt_y-sin(pi*$)/9">
                                          <p:val>
                                            <p:fltVal val="0"/>
                                          </p:val>
                                        </p:tav>
                                        <p:tav tm="100000">
                                          <p:val>
                                            <p:fltVal val="1"/>
                                          </p:val>
                                        </p:tav>
                                      </p:tavLst>
                                    </p:anim>
                                    <p:anim calcmode="lin" valueType="num">
                                      <p:cBhvr>
                                        <p:cTn id="101" dur="83" tmFilter="0, 0; 0.125,0.2665; 0.25,0.4; 0.375,0.465; 0.5,0.5;  0.625,0.535; 0.75,0.6; 0.875,0.7335; 1,1">
                                          <p:stCondLst>
                                            <p:cond delay="331"/>
                                          </p:stCondLst>
                                        </p:cTn>
                                        <p:tgtEl>
                                          <p:spTgt spid="21"/>
                                        </p:tgtEl>
                                        <p:attrNameLst>
                                          <p:attrName>ppt_y</p:attrName>
                                        </p:attrNameLst>
                                      </p:cBhvr>
                                      <p:tavLst>
                                        <p:tav tm="0" fmla="#ppt_y-sin(pi*$)/27">
                                          <p:val>
                                            <p:fltVal val="0"/>
                                          </p:val>
                                        </p:tav>
                                        <p:tav tm="100000">
                                          <p:val>
                                            <p:fltVal val="1"/>
                                          </p:val>
                                        </p:tav>
                                      </p:tavLst>
                                    </p:anim>
                                    <p:anim calcmode="lin" valueType="num">
                                      <p:cBhvr>
                                        <p:cTn id="102" dur="41" tmFilter="0, 0; 0.125,0.2665; 0.25,0.4; 0.375,0.465; 0.5,0.5;  0.625,0.535; 0.75,0.6; 0.875,0.7335; 1,1">
                                          <p:stCondLst>
                                            <p:cond delay="414"/>
                                          </p:stCondLst>
                                        </p:cTn>
                                        <p:tgtEl>
                                          <p:spTgt spid="21"/>
                                        </p:tgtEl>
                                        <p:attrNameLst>
                                          <p:attrName>ppt_y</p:attrName>
                                        </p:attrNameLst>
                                      </p:cBhvr>
                                      <p:tavLst>
                                        <p:tav tm="0" fmla="#ppt_y-sin(pi*$)/81">
                                          <p:val>
                                            <p:fltVal val="0"/>
                                          </p:val>
                                        </p:tav>
                                        <p:tav tm="100000">
                                          <p:val>
                                            <p:fltVal val="1"/>
                                          </p:val>
                                        </p:tav>
                                      </p:tavLst>
                                    </p:anim>
                                    <p:animScale>
                                      <p:cBhvr>
                                        <p:cTn id="103" dur="7">
                                          <p:stCondLst>
                                            <p:cond delay="163"/>
                                          </p:stCondLst>
                                        </p:cTn>
                                        <p:tgtEl>
                                          <p:spTgt spid="21"/>
                                        </p:tgtEl>
                                      </p:cBhvr>
                                      <p:to x="100000" y="60000"/>
                                    </p:animScale>
                                    <p:animScale>
                                      <p:cBhvr>
                                        <p:cTn id="104" dur="42" decel="50000">
                                          <p:stCondLst>
                                            <p:cond delay="169"/>
                                          </p:stCondLst>
                                        </p:cTn>
                                        <p:tgtEl>
                                          <p:spTgt spid="21"/>
                                        </p:tgtEl>
                                      </p:cBhvr>
                                      <p:to x="100000" y="100000"/>
                                    </p:animScale>
                                    <p:animScale>
                                      <p:cBhvr>
                                        <p:cTn id="105" dur="7">
                                          <p:stCondLst>
                                            <p:cond delay="328"/>
                                          </p:stCondLst>
                                        </p:cTn>
                                        <p:tgtEl>
                                          <p:spTgt spid="21"/>
                                        </p:tgtEl>
                                      </p:cBhvr>
                                      <p:to x="100000" y="80000"/>
                                    </p:animScale>
                                    <p:animScale>
                                      <p:cBhvr>
                                        <p:cTn id="106" dur="42" decel="50000">
                                          <p:stCondLst>
                                            <p:cond delay="335"/>
                                          </p:stCondLst>
                                        </p:cTn>
                                        <p:tgtEl>
                                          <p:spTgt spid="21"/>
                                        </p:tgtEl>
                                      </p:cBhvr>
                                      <p:to x="100000" y="100000"/>
                                    </p:animScale>
                                    <p:animScale>
                                      <p:cBhvr>
                                        <p:cTn id="107" dur="7">
                                          <p:stCondLst>
                                            <p:cond delay="411"/>
                                          </p:stCondLst>
                                        </p:cTn>
                                        <p:tgtEl>
                                          <p:spTgt spid="21"/>
                                        </p:tgtEl>
                                      </p:cBhvr>
                                      <p:to x="100000" y="90000"/>
                                    </p:animScale>
                                    <p:animScale>
                                      <p:cBhvr>
                                        <p:cTn id="108" dur="42" decel="50000">
                                          <p:stCondLst>
                                            <p:cond delay="417"/>
                                          </p:stCondLst>
                                        </p:cTn>
                                        <p:tgtEl>
                                          <p:spTgt spid="21"/>
                                        </p:tgtEl>
                                      </p:cBhvr>
                                      <p:to x="100000" y="100000"/>
                                    </p:animScale>
                                    <p:animScale>
                                      <p:cBhvr>
                                        <p:cTn id="109" dur="7">
                                          <p:stCondLst>
                                            <p:cond delay="452"/>
                                          </p:stCondLst>
                                        </p:cTn>
                                        <p:tgtEl>
                                          <p:spTgt spid="21"/>
                                        </p:tgtEl>
                                      </p:cBhvr>
                                      <p:to x="100000" y="95000"/>
                                    </p:animScale>
                                    <p:animScale>
                                      <p:cBhvr>
                                        <p:cTn id="110" dur="42" decel="50000">
                                          <p:stCondLst>
                                            <p:cond delay="459"/>
                                          </p:stCondLst>
                                        </p:cTn>
                                        <p:tgtEl>
                                          <p:spTgt spid="21"/>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3" presetClass="entr" presetSubtype="10" fill="hold" grpId="0" nodeType="clickEffect">
                                  <p:stCondLst>
                                    <p:cond delay="0"/>
                                  </p:stCondLst>
                                  <p:childTnLst>
                                    <p:set>
                                      <p:cBhvr>
                                        <p:cTn id="114" dur="1" fill="hold">
                                          <p:stCondLst>
                                            <p:cond delay="0"/>
                                          </p:stCondLst>
                                        </p:cTn>
                                        <p:tgtEl>
                                          <p:spTgt spid="20"/>
                                        </p:tgtEl>
                                        <p:attrNameLst>
                                          <p:attrName>style.visibility</p:attrName>
                                        </p:attrNameLst>
                                      </p:cBhvr>
                                      <p:to>
                                        <p:strVal val="visible"/>
                                      </p:to>
                                    </p:set>
                                    <p:animEffect transition="in" filter="blinds(horizontal)">
                                      <p:cBhvr>
                                        <p:cTn id="11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13"/>
          <a:stretch>
            <a:fillRect/>
          </a:stretch>
        </a:blipFill>
        <a:effectLst/>
      </p:bgPr>
    </p:bg>
    <p:spTree>
      <p:nvGrpSpPr>
        <p:cNvPr id="1" name=""/>
        <p:cNvGrpSpPr/>
        <p:nvPr/>
      </p:nvGrpSpPr>
      <p:grpSpPr>
        <a:xfrm>
          <a:off x="0" y="0"/>
          <a:ext cx="0" cy="0"/>
          <a:chOff x="0" y="0"/>
          <a:chExt cx="0" cy="0"/>
        </a:xfrm>
      </p:grpSpPr>
      <p:sp>
        <p:nvSpPr>
          <p:cNvPr id="17412" name="Text Box 5"/>
          <p:cNvSpPr txBox="1">
            <a:spLocks noChangeArrowheads="1"/>
          </p:cNvSpPr>
          <p:nvPr>
            <p:custDataLst>
              <p:tags r:id="rId2"/>
            </p:custDataLst>
          </p:nvPr>
        </p:nvSpPr>
        <p:spPr bwMode="auto">
          <a:xfrm>
            <a:off x="484505" y="1957070"/>
            <a:ext cx="11249660" cy="4117340"/>
          </a:xfrm>
          <a:prstGeom prst="rect">
            <a:avLst/>
          </a:prstGeom>
          <a:noFill/>
          <a:ln w="9525">
            <a:noFill/>
            <a:miter lim="800000"/>
          </a:ln>
        </p:spPr>
        <p:txBody>
          <a:bodyPr wrap="square">
            <a:spAutoFit/>
          </a:bodyPr>
          <a:lstStyle/>
          <a:p>
            <a:pPr marL="742950" indent="-742950" eaLnBrk="1" hangingPunct="1">
              <a:lnSpc>
                <a:spcPct val="110000"/>
              </a:lnSpc>
            </a:pPr>
            <a:r>
              <a:rPr lang="en-US" altLang="zh-CN" sz="3400" b="1"/>
              <a:t>1. group (</a:t>
            </a:r>
            <a:r>
              <a:rPr lang="en-US" altLang="zh-CN" sz="3400" b="1" i="1"/>
              <a:t>adj.  /  n.</a:t>
            </a:r>
            <a:r>
              <a:rPr lang="en-US" altLang="zh-CN" sz="3400" b="1"/>
              <a:t>  ) </a:t>
            </a:r>
          </a:p>
          <a:p>
            <a:pPr marL="742950" indent="-742950" eaLnBrk="1" hangingPunct="1">
              <a:lnSpc>
                <a:spcPct val="110000"/>
              </a:lnSpc>
            </a:pPr>
            <a:r>
              <a:rPr lang="en-US" altLang="zh-CN" sz="3400" b="1"/>
              <a:t>    </a:t>
            </a:r>
            <a:r>
              <a:rPr lang="en-US" altLang="zh-CN" sz="3400" b="1" smtClean="0"/>
              <a:t>____________________________________</a:t>
            </a:r>
            <a:endParaRPr lang="en-US" altLang="zh-CN" sz="3400" b="1"/>
          </a:p>
          <a:p>
            <a:pPr marL="742950" indent="-742950" eaLnBrk="1" hangingPunct="1">
              <a:lnSpc>
                <a:spcPct val="110000"/>
              </a:lnSpc>
            </a:pPr>
            <a:r>
              <a:rPr lang="en-US" altLang="zh-CN" sz="3400" b="1"/>
              <a:t>2. disabled (</a:t>
            </a:r>
            <a:r>
              <a:rPr lang="en-US" altLang="zh-CN" sz="3400" b="1" i="1"/>
              <a:t>adj. / adv.</a:t>
            </a:r>
            <a:r>
              <a:rPr lang="en-US" altLang="zh-CN" sz="3400" b="1"/>
              <a:t>   )</a:t>
            </a:r>
          </a:p>
          <a:p>
            <a:pPr marL="742950" indent="-742950" eaLnBrk="1" hangingPunct="1">
              <a:lnSpc>
                <a:spcPct val="110000"/>
              </a:lnSpc>
            </a:pPr>
            <a:r>
              <a:rPr lang="en-US" altLang="zh-CN" sz="3400" b="1"/>
              <a:t>    </a:t>
            </a:r>
            <a:r>
              <a:rPr lang="en-US" altLang="zh-CN" sz="3400" b="1" smtClean="0"/>
              <a:t>_____________________________________</a:t>
            </a:r>
            <a:endParaRPr lang="en-US" altLang="zh-CN" sz="3400" b="1"/>
          </a:p>
          <a:p>
            <a:pPr marL="742950" indent="-742950" eaLnBrk="1" hangingPunct="1">
              <a:lnSpc>
                <a:spcPct val="110000"/>
              </a:lnSpc>
            </a:pPr>
            <a:r>
              <a:rPr lang="en-US" altLang="zh-CN" sz="3400" b="1"/>
              <a:t>3. difference (</a:t>
            </a:r>
            <a:r>
              <a:rPr lang="en-US" altLang="zh-CN" sz="3400" b="1" i="1"/>
              <a:t>adv.  /  n.</a:t>
            </a:r>
            <a:r>
              <a:rPr lang="en-US" altLang="zh-CN" sz="3400" b="1"/>
              <a:t>  )</a:t>
            </a:r>
          </a:p>
          <a:p>
            <a:pPr marL="742950" indent="-742950" eaLnBrk="1" hangingPunct="1">
              <a:lnSpc>
                <a:spcPct val="110000"/>
              </a:lnSpc>
            </a:pPr>
            <a:r>
              <a:rPr lang="en-US" altLang="zh-CN" sz="3400" b="1"/>
              <a:t>    ___________________________________</a:t>
            </a:r>
          </a:p>
          <a:p>
            <a:pPr marL="742950" indent="-742950" eaLnBrk="1" hangingPunct="1">
              <a:lnSpc>
                <a:spcPct val="110000"/>
              </a:lnSpc>
            </a:pPr>
            <a:r>
              <a:rPr lang="en-US" altLang="zh-CN" sz="3400" b="1"/>
              <a:t>    </a:t>
            </a:r>
            <a:r>
              <a:rPr lang="en-US" altLang="zh-CN" sz="3400" b="1" smtClean="0"/>
              <a:t>___________________________________</a:t>
            </a:r>
            <a:endParaRPr lang="en-US" altLang="zh-CN" sz="3400" b="1"/>
          </a:p>
        </p:txBody>
      </p:sp>
      <p:sp>
        <p:nvSpPr>
          <p:cNvPr id="6" name="Text Box 6"/>
          <p:cNvSpPr txBox="1">
            <a:spLocks noChangeArrowheads="1"/>
          </p:cNvSpPr>
          <p:nvPr>
            <p:custDataLst>
              <p:tags r:id="rId3"/>
            </p:custDataLst>
          </p:nvPr>
        </p:nvSpPr>
        <p:spPr bwMode="auto">
          <a:xfrm>
            <a:off x="1646555" y="2458085"/>
            <a:ext cx="6410325" cy="718820"/>
          </a:xfrm>
          <a:prstGeom prst="rect">
            <a:avLst/>
          </a:prstGeom>
          <a:noFill/>
          <a:ln w="9525">
            <a:noFill/>
            <a:miter lim="800000"/>
          </a:ln>
        </p:spPr>
        <p:txBody>
          <a:bodyPr wrap="square">
            <a:spAutoFit/>
          </a:bodyPr>
          <a:lstStyle/>
          <a:p>
            <a:pPr eaLnBrk="1" hangingPunct="1">
              <a:lnSpc>
                <a:spcPct val="120000"/>
              </a:lnSpc>
            </a:pPr>
            <a:r>
              <a:rPr lang="en-US" altLang="zh-CN" sz="3400" b="1">
                <a:solidFill>
                  <a:srgbClr val="FF0000"/>
                </a:solidFill>
              </a:rPr>
              <a:t>We’d better go in a group.</a:t>
            </a:r>
          </a:p>
        </p:txBody>
      </p:sp>
      <p:sp>
        <p:nvSpPr>
          <p:cNvPr id="21508" name="Oval 2"/>
          <p:cNvSpPr>
            <a:spLocks noChangeArrowheads="1"/>
          </p:cNvSpPr>
          <p:nvPr>
            <p:custDataLst>
              <p:tags r:id="rId4"/>
            </p:custDataLst>
          </p:nvPr>
        </p:nvSpPr>
        <p:spPr bwMode="auto">
          <a:xfrm>
            <a:off x="128270" y="329883"/>
            <a:ext cx="898525" cy="792162"/>
          </a:xfrm>
          <a:prstGeom prst="ellipse">
            <a:avLst/>
          </a:prstGeom>
          <a:solidFill>
            <a:srgbClr val="FFFF00"/>
          </a:solidFill>
          <a:ln w="9525">
            <a:solidFill>
              <a:schemeClr val="tx1"/>
            </a:solidFill>
            <a:round/>
          </a:ln>
        </p:spPr>
        <p:txBody>
          <a:bodyPr wrap="none" anchor="ctr"/>
          <a:lstStyle/>
          <a:p>
            <a:pPr algn="ctr" eaLnBrk="1" hangingPunct="1"/>
            <a:r>
              <a:rPr lang="en-US" altLang="zh-CN" sz="3400" b="1">
                <a:solidFill>
                  <a:srgbClr val="0000FF"/>
                </a:solidFill>
              </a:rPr>
              <a:t>2c</a:t>
            </a:r>
          </a:p>
        </p:txBody>
      </p:sp>
      <p:sp>
        <p:nvSpPr>
          <p:cNvPr id="21509" name="Text Box 5"/>
          <p:cNvSpPr txBox="1">
            <a:spLocks noChangeArrowheads="1"/>
          </p:cNvSpPr>
          <p:nvPr>
            <p:custDataLst>
              <p:tags r:id="rId5"/>
            </p:custDataLst>
          </p:nvPr>
        </p:nvSpPr>
        <p:spPr bwMode="auto">
          <a:xfrm>
            <a:off x="1208405" y="330200"/>
            <a:ext cx="10689590" cy="1660525"/>
          </a:xfrm>
          <a:prstGeom prst="rect">
            <a:avLst/>
          </a:prstGeom>
          <a:noFill/>
          <a:ln w="9525">
            <a:noFill/>
            <a:miter lim="800000"/>
          </a:ln>
        </p:spPr>
        <p:txBody>
          <a:bodyPr wrap="square">
            <a:spAutoFit/>
          </a:bodyPr>
          <a:lstStyle/>
          <a:p>
            <a:pPr eaLnBrk="1" hangingPunct="1">
              <a:spcBef>
                <a:spcPct val="50000"/>
              </a:spcBef>
            </a:pPr>
            <a:r>
              <a:rPr lang="en-US" altLang="zh-CN" sz="3400" b="1">
                <a:solidFill>
                  <a:srgbClr val="0000FF"/>
                </a:solidFill>
                <a:latin typeface="Arial" panose="020B0604020202020204" pitchFamily="34" charset="0"/>
              </a:rPr>
              <a:t>Look at the list of words below. Circle the part of speech of each word and make your own sentences with these words. </a:t>
            </a:r>
          </a:p>
        </p:txBody>
      </p:sp>
      <p:sp>
        <p:nvSpPr>
          <p:cNvPr id="9" name="Text Box 6"/>
          <p:cNvSpPr txBox="1">
            <a:spLocks noChangeArrowheads="1"/>
          </p:cNvSpPr>
          <p:nvPr>
            <p:custDataLst>
              <p:tags r:id="rId6"/>
            </p:custDataLst>
          </p:nvPr>
        </p:nvSpPr>
        <p:spPr bwMode="auto">
          <a:xfrm>
            <a:off x="890905" y="3510915"/>
            <a:ext cx="9575165" cy="645160"/>
          </a:xfrm>
          <a:prstGeom prst="rect">
            <a:avLst/>
          </a:prstGeom>
          <a:noFill/>
          <a:ln w="9525">
            <a:noFill/>
            <a:miter lim="800000"/>
          </a:ln>
        </p:spPr>
        <p:txBody>
          <a:bodyPr wrap="square">
            <a:spAutoFit/>
          </a:bodyPr>
          <a:lstStyle/>
          <a:p>
            <a:pPr eaLnBrk="1" hangingPunct="1">
              <a:lnSpc>
                <a:spcPct val="120000"/>
              </a:lnSpc>
            </a:pPr>
            <a:r>
              <a:rPr lang="en-US" altLang="zh-CN" sz="3000" b="1">
                <a:solidFill>
                  <a:srgbClr val="FF0000"/>
                </a:solidFill>
              </a:rPr>
              <a:t>I know that a lot of disabled people need our help. </a:t>
            </a:r>
          </a:p>
        </p:txBody>
      </p:sp>
      <p:sp>
        <p:nvSpPr>
          <p:cNvPr id="10" name="Text Box 8"/>
          <p:cNvSpPr txBox="1">
            <a:spLocks noChangeArrowheads="1"/>
          </p:cNvSpPr>
          <p:nvPr>
            <p:custDataLst>
              <p:tags r:id="rId7"/>
            </p:custDataLst>
          </p:nvPr>
        </p:nvSpPr>
        <p:spPr bwMode="auto">
          <a:xfrm>
            <a:off x="890905" y="4805045"/>
            <a:ext cx="9700260" cy="1241425"/>
          </a:xfrm>
          <a:prstGeom prst="rect">
            <a:avLst/>
          </a:prstGeom>
          <a:noFill/>
          <a:ln w="9525">
            <a:noFill/>
            <a:miter lim="800000"/>
          </a:ln>
        </p:spPr>
        <p:txBody>
          <a:bodyPr wrap="square">
            <a:spAutoFit/>
          </a:bodyPr>
          <a:lstStyle/>
          <a:p>
            <a:pPr eaLnBrk="1" hangingPunct="1">
              <a:lnSpc>
                <a:spcPct val="110000"/>
              </a:lnSpc>
            </a:pPr>
            <a:r>
              <a:rPr lang="en-US" altLang="zh-CN" sz="3400" b="1">
                <a:solidFill>
                  <a:srgbClr val="FF0000"/>
                </a:solidFill>
              </a:rPr>
              <a:t>Can you find the differences of the two pictures?</a:t>
            </a:r>
          </a:p>
        </p:txBody>
      </p:sp>
      <p:sp>
        <p:nvSpPr>
          <p:cNvPr id="13" name="椭圆 12"/>
          <p:cNvSpPr/>
          <p:nvPr>
            <p:custDataLst>
              <p:tags r:id="rId8"/>
            </p:custDataLst>
          </p:nvPr>
        </p:nvSpPr>
        <p:spPr>
          <a:xfrm>
            <a:off x="2927350" y="830263"/>
            <a:ext cx="1296988" cy="57626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sz="3200">
                <a:solidFill>
                  <a:schemeClr val="tx1"/>
                </a:solidFill>
                <a:latin typeface="Times New Roman" panose="02020603050405020304" pitchFamily="18" charset="0"/>
                <a:ea typeface="宋体" panose="02010600030101010101" pitchFamily="2" charset="-122"/>
              </a:defRPr>
            </a:lvl1pPr>
            <a:lvl2pPr marL="742950" indent="-285750" eaLnBrk="0" hangingPunct="0">
              <a:defRPr sz="3200">
                <a:solidFill>
                  <a:schemeClr val="tx1"/>
                </a:solidFill>
                <a:latin typeface="Times New Roman" panose="02020603050405020304" pitchFamily="18" charset="0"/>
                <a:ea typeface="宋体" panose="02010600030101010101" pitchFamily="2" charset="-122"/>
              </a:defRPr>
            </a:lvl2pPr>
            <a:lvl3pPr marL="1143000" indent="-228600" eaLnBrk="0" hangingPunct="0">
              <a:defRPr sz="3200">
                <a:solidFill>
                  <a:schemeClr val="tx1"/>
                </a:solidFill>
                <a:latin typeface="Times New Roman" panose="02020603050405020304" pitchFamily="18" charset="0"/>
                <a:ea typeface="宋体" panose="02010600030101010101" pitchFamily="2" charset="-122"/>
              </a:defRPr>
            </a:lvl3pPr>
            <a:lvl4pPr marL="1600200" indent="-228600" eaLnBrk="0" hangingPunct="0">
              <a:defRPr sz="3200">
                <a:solidFill>
                  <a:schemeClr val="tx1"/>
                </a:solidFill>
                <a:latin typeface="Times New Roman" panose="02020603050405020304" pitchFamily="18" charset="0"/>
                <a:ea typeface="宋体" panose="02010600030101010101" pitchFamily="2" charset="-122"/>
              </a:defRPr>
            </a:lvl4pPr>
            <a:lvl5pPr marL="2057400" indent="-228600" eaLnBrk="0" hangingPunct="0">
              <a:defRPr sz="32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宋体" panose="02010600030101010101" pitchFamily="2" charset="-122"/>
              </a:defRPr>
            </a:lvl9pPr>
          </a:lstStyle>
          <a:p>
            <a:pPr algn="ctr" eaLnBrk="1" hangingPunct="1">
              <a:defRPr/>
            </a:pPr>
            <a:endParaRPr lang="zh-CN" altLang="en-US" sz="3400" smtClean="0">
              <a:solidFill>
                <a:srgbClr val="FFFFFF"/>
              </a:solidFill>
            </a:endParaRPr>
          </a:p>
        </p:txBody>
      </p:sp>
      <p:sp>
        <p:nvSpPr>
          <p:cNvPr id="14" name="椭圆 13"/>
          <p:cNvSpPr/>
          <p:nvPr>
            <p:custDataLst>
              <p:tags r:id="rId9"/>
            </p:custDataLst>
          </p:nvPr>
        </p:nvSpPr>
        <p:spPr>
          <a:xfrm>
            <a:off x="3683655" y="1990408"/>
            <a:ext cx="541337" cy="57626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sz="3200">
                <a:solidFill>
                  <a:schemeClr val="tx1"/>
                </a:solidFill>
                <a:latin typeface="Times New Roman" panose="02020603050405020304" pitchFamily="18" charset="0"/>
                <a:ea typeface="宋体" panose="02010600030101010101" pitchFamily="2" charset="-122"/>
              </a:defRPr>
            </a:lvl1pPr>
            <a:lvl2pPr marL="742950" indent="-285750" eaLnBrk="0" hangingPunct="0">
              <a:defRPr sz="3200">
                <a:solidFill>
                  <a:schemeClr val="tx1"/>
                </a:solidFill>
                <a:latin typeface="Times New Roman" panose="02020603050405020304" pitchFamily="18" charset="0"/>
                <a:ea typeface="宋体" panose="02010600030101010101" pitchFamily="2" charset="-122"/>
              </a:defRPr>
            </a:lvl2pPr>
            <a:lvl3pPr marL="1143000" indent="-228600" eaLnBrk="0" hangingPunct="0">
              <a:defRPr sz="3200">
                <a:solidFill>
                  <a:schemeClr val="tx1"/>
                </a:solidFill>
                <a:latin typeface="Times New Roman" panose="02020603050405020304" pitchFamily="18" charset="0"/>
                <a:ea typeface="宋体" panose="02010600030101010101" pitchFamily="2" charset="-122"/>
              </a:defRPr>
            </a:lvl3pPr>
            <a:lvl4pPr marL="1600200" indent="-228600" eaLnBrk="0" hangingPunct="0">
              <a:defRPr sz="3200">
                <a:solidFill>
                  <a:schemeClr val="tx1"/>
                </a:solidFill>
                <a:latin typeface="Times New Roman" panose="02020603050405020304" pitchFamily="18" charset="0"/>
                <a:ea typeface="宋体" panose="02010600030101010101" pitchFamily="2" charset="-122"/>
              </a:defRPr>
            </a:lvl4pPr>
            <a:lvl5pPr marL="2057400" indent="-228600" eaLnBrk="0" hangingPunct="0">
              <a:defRPr sz="32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宋体" panose="02010600030101010101" pitchFamily="2" charset="-122"/>
              </a:defRPr>
            </a:lvl9pPr>
          </a:lstStyle>
          <a:p>
            <a:pPr algn="ctr" eaLnBrk="1" hangingPunct="1">
              <a:defRPr/>
            </a:pPr>
            <a:endParaRPr lang="zh-CN" altLang="en-US" sz="3400" smtClean="0">
              <a:solidFill>
                <a:srgbClr val="FFFFFF"/>
              </a:solidFill>
            </a:endParaRPr>
          </a:p>
        </p:txBody>
      </p:sp>
      <p:sp>
        <p:nvSpPr>
          <p:cNvPr id="15" name="椭圆 14"/>
          <p:cNvSpPr/>
          <p:nvPr>
            <p:custDataLst>
              <p:tags r:id="rId10"/>
            </p:custDataLst>
          </p:nvPr>
        </p:nvSpPr>
        <p:spPr>
          <a:xfrm>
            <a:off x="3143885" y="3176905"/>
            <a:ext cx="863600" cy="574675"/>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sz="3200">
                <a:solidFill>
                  <a:schemeClr val="tx1"/>
                </a:solidFill>
                <a:latin typeface="Times New Roman" panose="02020603050405020304" pitchFamily="18" charset="0"/>
                <a:ea typeface="宋体" panose="02010600030101010101" pitchFamily="2" charset="-122"/>
              </a:defRPr>
            </a:lvl1pPr>
            <a:lvl2pPr marL="742950" indent="-285750" eaLnBrk="0" hangingPunct="0">
              <a:defRPr sz="3200">
                <a:solidFill>
                  <a:schemeClr val="tx1"/>
                </a:solidFill>
                <a:latin typeface="Times New Roman" panose="02020603050405020304" pitchFamily="18" charset="0"/>
                <a:ea typeface="宋体" panose="02010600030101010101" pitchFamily="2" charset="-122"/>
              </a:defRPr>
            </a:lvl2pPr>
            <a:lvl3pPr marL="1143000" indent="-228600" eaLnBrk="0" hangingPunct="0">
              <a:defRPr sz="3200">
                <a:solidFill>
                  <a:schemeClr val="tx1"/>
                </a:solidFill>
                <a:latin typeface="Times New Roman" panose="02020603050405020304" pitchFamily="18" charset="0"/>
                <a:ea typeface="宋体" panose="02010600030101010101" pitchFamily="2" charset="-122"/>
              </a:defRPr>
            </a:lvl3pPr>
            <a:lvl4pPr marL="1600200" indent="-228600" eaLnBrk="0" hangingPunct="0">
              <a:defRPr sz="3200">
                <a:solidFill>
                  <a:schemeClr val="tx1"/>
                </a:solidFill>
                <a:latin typeface="Times New Roman" panose="02020603050405020304" pitchFamily="18" charset="0"/>
                <a:ea typeface="宋体" panose="02010600030101010101" pitchFamily="2" charset="-122"/>
              </a:defRPr>
            </a:lvl4pPr>
            <a:lvl5pPr marL="2057400" indent="-228600" eaLnBrk="0" hangingPunct="0">
              <a:defRPr sz="32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宋体" panose="02010600030101010101" pitchFamily="2" charset="-122"/>
              </a:defRPr>
            </a:lvl9pPr>
          </a:lstStyle>
          <a:p>
            <a:pPr algn="ctr" eaLnBrk="1" hangingPunct="1">
              <a:defRPr/>
            </a:pPr>
            <a:endParaRPr lang="zh-CN" altLang="en-US" sz="3400" smtClean="0">
              <a:solidFill>
                <a:srgbClr val="FFFFFF"/>
              </a:solidFill>
            </a:endParaRPr>
          </a:p>
        </p:txBody>
      </p:sp>
      <p:sp>
        <p:nvSpPr>
          <p:cNvPr id="2" name="椭圆 14"/>
          <p:cNvSpPr/>
          <p:nvPr>
            <p:custDataLst>
              <p:tags r:id="rId11"/>
            </p:custDataLst>
          </p:nvPr>
        </p:nvSpPr>
        <p:spPr>
          <a:xfrm>
            <a:off x="4595904" y="4356060"/>
            <a:ext cx="863600" cy="574675"/>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340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7412"/>
                                        </p:tgtEl>
                                        <p:attrNameLst>
                                          <p:attrName>style.visibility</p:attrName>
                                        </p:attrNameLst>
                                      </p:cBhvr>
                                      <p:to>
                                        <p:strVal val="visible"/>
                                      </p:to>
                                    </p:set>
                                    <p:animEffect transition="in" filter="box(in)">
                                      <p:cBhvr>
                                        <p:cTn id="7" dur="500"/>
                                        <p:tgtEl>
                                          <p:spTgt spid="1741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6"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strips(downRight)">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fill="hold"/>
                                        <p:tgtEl>
                                          <p:spTgt spid="15"/>
                                        </p:tgtEl>
                                        <p:attrNameLst>
                                          <p:attrName>ppt_w</p:attrName>
                                        </p:attrNameLst>
                                      </p:cBhvr>
                                      <p:tavLst>
                                        <p:tav tm="0">
                                          <p:val>
                                            <p:fltVal val="0"/>
                                          </p:val>
                                        </p:tav>
                                        <p:tav tm="100000">
                                          <p:val>
                                            <p:strVal val="#ppt_w"/>
                                          </p:val>
                                        </p:tav>
                                      </p:tavLst>
                                    </p:anim>
                                    <p:anim calcmode="lin" valueType="num">
                                      <p:cBhvr>
                                        <p:cTn id="25" dur="500" fill="hold"/>
                                        <p:tgtEl>
                                          <p:spTgt spid="15"/>
                                        </p:tgtEl>
                                        <p:attrNameLst>
                                          <p:attrName>ppt_h</p:attrName>
                                        </p:attrNameLst>
                                      </p:cBhvr>
                                      <p:tavLst>
                                        <p:tav tm="0">
                                          <p:val>
                                            <p:fltVal val="0"/>
                                          </p:val>
                                        </p:tav>
                                        <p:tav tm="100000">
                                          <p:val>
                                            <p:strVal val="#ppt_h"/>
                                          </p:val>
                                        </p:tav>
                                      </p:tavLst>
                                    </p:anim>
                                    <p:animEffect transition="in" filter="fade">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18" presetClass="entr" presetSubtype="6"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strips(downRight)">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p:cTn id="36" dur="500" fill="hold"/>
                                        <p:tgtEl>
                                          <p:spTgt spid="2"/>
                                        </p:tgtEl>
                                        <p:attrNameLst>
                                          <p:attrName>ppt_w</p:attrName>
                                        </p:attrNameLst>
                                      </p:cBhvr>
                                      <p:tavLst>
                                        <p:tav tm="0">
                                          <p:val>
                                            <p:fltVal val="0"/>
                                          </p:val>
                                        </p:tav>
                                        <p:tav tm="100000">
                                          <p:val>
                                            <p:strVal val="#ppt_w"/>
                                          </p:val>
                                        </p:tav>
                                      </p:tavLst>
                                    </p:anim>
                                    <p:anim calcmode="lin" valueType="num">
                                      <p:cBhvr>
                                        <p:cTn id="37" dur="500" fill="hold"/>
                                        <p:tgtEl>
                                          <p:spTgt spid="2"/>
                                        </p:tgtEl>
                                        <p:attrNameLst>
                                          <p:attrName>ppt_h</p:attrName>
                                        </p:attrNameLst>
                                      </p:cBhvr>
                                      <p:tavLst>
                                        <p:tav tm="0">
                                          <p:val>
                                            <p:fltVal val="0"/>
                                          </p:val>
                                        </p:tav>
                                        <p:tav tm="100000">
                                          <p:val>
                                            <p:strVal val="#ppt_h"/>
                                          </p:val>
                                        </p:tav>
                                      </p:tavLst>
                                    </p:anim>
                                    <p:animEffect transition="in" filter="fade">
                                      <p:cBhvr>
                                        <p:cTn id="38" dur="500"/>
                                        <p:tgtEl>
                                          <p:spTgt spid="2"/>
                                        </p:tgtEl>
                                      </p:cBhvr>
                                    </p:animEffect>
                                  </p:childTnLst>
                                </p:cTn>
                              </p:par>
                            </p:childTnLst>
                          </p:cTn>
                        </p:par>
                      </p:childTnLst>
                    </p:cTn>
                  </p:par>
                  <p:par>
                    <p:cTn id="39" fill="hold">
                      <p:stCondLst>
                        <p:cond delay="indefinite"/>
                      </p:stCondLst>
                      <p:childTnLst>
                        <p:par>
                          <p:cTn id="40" fill="hold">
                            <p:stCondLst>
                              <p:cond delay="0"/>
                            </p:stCondLst>
                            <p:childTnLst>
                              <p:par>
                                <p:cTn id="41" presetID="18" presetClass="entr" presetSubtype="6"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strips(downRight)">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P spid="6" grpId="0"/>
      <p:bldP spid="9" grpId="0"/>
      <p:bldP spid="10" grpId="0"/>
      <p:bldP spid="14" grpId="0" animBg="1"/>
      <p:bldP spid="15" grpId="0" animBg="1"/>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Box 5"/>
          <p:cNvSpPr txBox="1">
            <a:spLocks noChangeArrowheads="1"/>
          </p:cNvSpPr>
          <p:nvPr>
            <p:custDataLst>
              <p:tags r:id="rId2"/>
            </p:custDataLst>
          </p:nvPr>
        </p:nvSpPr>
        <p:spPr bwMode="auto">
          <a:xfrm>
            <a:off x="1812925" y="885825"/>
            <a:ext cx="8459788" cy="470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742950" indent="-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en-US" altLang="zh-CN" sz="3600" b="1">
                <a:latin typeface="Times New Roman" panose="02020603050405020304" pitchFamily="18" charset="0"/>
              </a:rPr>
              <a:t>4. imagine (</a:t>
            </a:r>
            <a:r>
              <a:rPr lang="en-US" altLang="zh-CN" sz="3600" b="1" i="1">
                <a:latin typeface="Times New Roman" panose="02020603050405020304" pitchFamily="18" charset="0"/>
              </a:rPr>
              <a:t>v.  /  n</a:t>
            </a:r>
            <a:r>
              <a:rPr lang="en-US" altLang="zh-CN" sz="3600" b="1">
                <a:latin typeface="Times New Roman" panose="02020603050405020304" pitchFamily="18" charset="0"/>
              </a:rPr>
              <a:t>. ) </a:t>
            </a:r>
          </a:p>
          <a:p>
            <a:pPr eaLnBrk="1" hangingPunct="1">
              <a:lnSpc>
                <a:spcPct val="120000"/>
              </a:lnSpc>
            </a:pPr>
            <a:r>
              <a:rPr lang="en-US" altLang="zh-CN" sz="3600" b="1">
                <a:latin typeface="Times New Roman" panose="02020603050405020304" pitchFamily="18" charset="0"/>
              </a:rPr>
              <a:t>    __________________________________</a:t>
            </a:r>
          </a:p>
          <a:p>
            <a:pPr eaLnBrk="1" hangingPunct="1">
              <a:lnSpc>
                <a:spcPct val="120000"/>
              </a:lnSpc>
            </a:pPr>
            <a:r>
              <a:rPr lang="en-US" altLang="zh-CN" sz="3600" b="1">
                <a:latin typeface="Times New Roman" panose="02020603050405020304" pitchFamily="18" charset="0"/>
              </a:rPr>
              <a:t>5. difficulties (</a:t>
            </a:r>
            <a:r>
              <a:rPr lang="en-US" altLang="zh-CN" sz="3600" b="1" i="1">
                <a:latin typeface="Times New Roman" panose="02020603050405020304" pitchFamily="18" charset="0"/>
              </a:rPr>
              <a:t>n.  / adj</a:t>
            </a:r>
            <a:r>
              <a:rPr lang="en-US" altLang="zh-CN" sz="3600" b="1">
                <a:latin typeface="Times New Roman" panose="02020603050405020304" pitchFamily="18" charset="0"/>
              </a:rPr>
              <a:t>. )      </a:t>
            </a:r>
          </a:p>
          <a:p>
            <a:pPr eaLnBrk="1" hangingPunct="1">
              <a:lnSpc>
                <a:spcPct val="120000"/>
              </a:lnSpc>
            </a:pPr>
            <a:r>
              <a:rPr lang="en-US" altLang="zh-CN" sz="3600" b="1">
                <a:latin typeface="Times New Roman" panose="02020603050405020304" pitchFamily="18" charset="0"/>
              </a:rPr>
              <a:t>    _________________________________</a:t>
            </a:r>
          </a:p>
          <a:p>
            <a:pPr eaLnBrk="1" hangingPunct="1">
              <a:lnSpc>
                <a:spcPct val="120000"/>
              </a:lnSpc>
            </a:pPr>
            <a:r>
              <a:rPr lang="en-US" altLang="zh-CN" sz="3600" b="1">
                <a:latin typeface="Times New Roman" panose="02020603050405020304" pitchFamily="18" charset="0"/>
              </a:rPr>
              <a:t>6. normal (</a:t>
            </a:r>
            <a:r>
              <a:rPr lang="en-US" altLang="zh-CN" sz="3600" b="1" i="1">
                <a:latin typeface="Times New Roman" panose="02020603050405020304" pitchFamily="18" charset="0"/>
              </a:rPr>
              <a:t>adv. / adj.</a:t>
            </a:r>
            <a:r>
              <a:rPr lang="en-US" altLang="zh-CN" sz="3600" b="1">
                <a:latin typeface="Times New Roman" panose="02020603050405020304" pitchFamily="18" charset="0"/>
              </a:rPr>
              <a:t>   )</a:t>
            </a:r>
          </a:p>
          <a:p>
            <a:pPr eaLnBrk="1" hangingPunct="1">
              <a:lnSpc>
                <a:spcPct val="120000"/>
              </a:lnSpc>
            </a:pPr>
            <a:r>
              <a:rPr lang="en-US" altLang="zh-CN" sz="3600" b="1">
                <a:latin typeface="Times New Roman" panose="02020603050405020304" pitchFamily="18" charset="0"/>
              </a:rPr>
              <a:t>    __________________________________</a:t>
            </a:r>
          </a:p>
          <a:p>
            <a:pPr eaLnBrk="1" hangingPunct="1">
              <a:lnSpc>
                <a:spcPct val="120000"/>
              </a:lnSpc>
            </a:pPr>
            <a:r>
              <a:rPr lang="en-US" altLang="zh-CN" sz="3600" b="1">
                <a:latin typeface="Times New Roman" panose="02020603050405020304" pitchFamily="18" charset="0"/>
              </a:rPr>
              <a:t>    ________________________________</a:t>
            </a:r>
          </a:p>
        </p:txBody>
      </p:sp>
      <p:sp>
        <p:nvSpPr>
          <p:cNvPr id="45059" name="Text Box 9"/>
          <p:cNvSpPr txBox="1">
            <a:spLocks noChangeArrowheads="1"/>
          </p:cNvSpPr>
          <p:nvPr>
            <p:custDataLst>
              <p:tags r:id="rId3"/>
            </p:custDataLst>
          </p:nvPr>
        </p:nvSpPr>
        <p:spPr bwMode="auto">
          <a:xfrm>
            <a:off x="2279650" y="1533525"/>
            <a:ext cx="7416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3600" b="1">
                <a:solidFill>
                  <a:srgbClr val="FF0066"/>
                </a:solidFill>
                <a:latin typeface="Times New Roman" panose="02020603050405020304" pitchFamily="18" charset="0"/>
              </a:rPr>
              <a:t>You can easily imagine my surprise. </a:t>
            </a:r>
          </a:p>
        </p:txBody>
      </p:sp>
      <p:sp>
        <p:nvSpPr>
          <p:cNvPr id="45060" name="Text Box 5"/>
          <p:cNvSpPr txBox="1">
            <a:spLocks noChangeArrowheads="1"/>
          </p:cNvSpPr>
          <p:nvPr>
            <p:custDataLst>
              <p:tags r:id="rId4"/>
            </p:custDataLst>
          </p:nvPr>
        </p:nvSpPr>
        <p:spPr bwMode="auto">
          <a:xfrm>
            <a:off x="2351088" y="2908300"/>
            <a:ext cx="72723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3600" b="1">
                <a:solidFill>
                  <a:srgbClr val="FF0066"/>
                </a:solidFill>
                <a:latin typeface="Times New Roman" panose="02020603050405020304" pitchFamily="18" charset="0"/>
              </a:rPr>
              <a:t>Each family has its own difficulties. </a:t>
            </a:r>
          </a:p>
        </p:txBody>
      </p:sp>
      <p:sp>
        <p:nvSpPr>
          <p:cNvPr id="45061" name="Text Box 8"/>
          <p:cNvSpPr txBox="1">
            <a:spLocks noChangeArrowheads="1"/>
          </p:cNvSpPr>
          <p:nvPr>
            <p:custDataLst>
              <p:tags r:id="rId5"/>
            </p:custDataLst>
          </p:nvPr>
        </p:nvSpPr>
        <p:spPr bwMode="auto">
          <a:xfrm>
            <a:off x="2279650" y="4125913"/>
            <a:ext cx="7993063"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en-US" altLang="zh-CN" sz="3600" b="1">
                <a:solidFill>
                  <a:srgbClr val="FF0066"/>
                </a:solidFill>
                <a:latin typeface="Times New Roman" panose="02020603050405020304" pitchFamily="18" charset="0"/>
              </a:rPr>
              <a:t>A person' s normal temperature is 37 degrees Centigrade.</a:t>
            </a:r>
          </a:p>
        </p:txBody>
      </p:sp>
      <p:sp>
        <p:nvSpPr>
          <p:cNvPr id="45062" name="椭圆 16"/>
          <p:cNvSpPr>
            <a:spLocks noChangeArrowheads="1"/>
          </p:cNvSpPr>
          <p:nvPr>
            <p:custDataLst>
              <p:tags r:id="rId6"/>
            </p:custDataLst>
          </p:nvPr>
        </p:nvSpPr>
        <p:spPr bwMode="auto">
          <a:xfrm>
            <a:off x="4079875" y="981075"/>
            <a:ext cx="541338" cy="576263"/>
          </a:xfrm>
          <a:prstGeom prst="ellipse">
            <a:avLst/>
          </a:prstGeom>
          <a:noFill/>
          <a:ln w="25400">
            <a:solidFill>
              <a:srgbClr val="C00000"/>
            </a:solidFill>
            <a:round/>
          </a:ln>
          <a:extLst>
            <a:ext uri="{909E8E84-426E-40DD-AFC4-6F175D3DCCD1}">
              <a14:hiddenFill xmlns:a14="http://schemas.microsoft.com/office/drawing/2010/main">
                <a:solidFill>
                  <a:srgbClr val="FFFFFF"/>
                </a:solidFill>
              </a14:hiddenFill>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3200">
              <a:solidFill>
                <a:srgbClr val="FFFFFF"/>
              </a:solidFill>
              <a:latin typeface="Arial" panose="020B0604020202020204" pitchFamily="34" charset="0"/>
            </a:endParaRPr>
          </a:p>
        </p:txBody>
      </p:sp>
      <p:sp>
        <p:nvSpPr>
          <p:cNvPr id="45063" name="椭圆 16"/>
          <p:cNvSpPr>
            <a:spLocks noChangeArrowheads="1"/>
          </p:cNvSpPr>
          <p:nvPr>
            <p:custDataLst>
              <p:tags r:id="rId7"/>
            </p:custDataLst>
          </p:nvPr>
        </p:nvSpPr>
        <p:spPr bwMode="auto">
          <a:xfrm>
            <a:off x="4583113" y="2349500"/>
            <a:ext cx="541337" cy="576263"/>
          </a:xfrm>
          <a:prstGeom prst="ellipse">
            <a:avLst/>
          </a:prstGeom>
          <a:noFill/>
          <a:ln w="25400">
            <a:solidFill>
              <a:srgbClr val="C00000"/>
            </a:solidFill>
            <a:round/>
          </a:ln>
          <a:extLst>
            <a:ext uri="{909E8E84-426E-40DD-AFC4-6F175D3DCCD1}">
              <a14:hiddenFill xmlns:a14="http://schemas.microsoft.com/office/drawing/2010/main">
                <a:solidFill>
                  <a:srgbClr val="FFFFFF"/>
                </a:solidFill>
              </a14:hiddenFill>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3200">
              <a:solidFill>
                <a:srgbClr val="FFFFFF"/>
              </a:solidFill>
              <a:latin typeface="Arial" panose="020B0604020202020204" pitchFamily="34" charset="0"/>
            </a:endParaRPr>
          </a:p>
        </p:txBody>
      </p:sp>
      <p:sp>
        <p:nvSpPr>
          <p:cNvPr id="45064" name="椭圆 16"/>
          <p:cNvSpPr>
            <a:spLocks noChangeArrowheads="1"/>
          </p:cNvSpPr>
          <p:nvPr>
            <p:custDataLst>
              <p:tags r:id="rId8"/>
            </p:custDataLst>
          </p:nvPr>
        </p:nvSpPr>
        <p:spPr bwMode="auto">
          <a:xfrm>
            <a:off x="5159375" y="3644900"/>
            <a:ext cx="720725" cy="576263"/>
          </a:xfrm>
          <a:prstGeom prst="ellipse">
            <a:avLst/>
          </a:prstGeom>
          <a:noFill/>
          <a:ln w="25400">
            <a:solidFill>
              <a:srgbClr val="C00000"/>
            </a:solidFill>
            <a:round/>
          </a:ln>
          <a:extLst>
            <a:ext uri="{909E8E84-426E-40DD-AFC4-6F175D3DCCD1}">
              <a14:hiddenFill xmlns:a14="http://schemas.microsoft.com/office/drawing/2010/main">
                <a:solidFill>
                  <a:srgbClr val="FFFFFF"/>
                </a:solidFill>
              </a14:hiddenFill>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3200">
              <a:solidFill>
                <a:srgbClr val="FFFFFF"/>
              </a:solidFill>
              <a:latin typeface="Arial" panose="020B0604020202020204" pitchFamily="34" charset="0"/>
            </a:endParaRPr>
          </a:p>
        </p:txBody>
      </p:sp>
      <p:sp>
        <p:nvSpPr>
          <p:cNvPr id="9" name="矩形 8"/>
          <p:cNvSpPr/>
          <p:nvPr>
            <p:custDataLst>
              <p:tags r:id="rId9"/>
            </p:custDataLst>
          </p:nvPr>
        </p:nvSpPr>
        <p:spPr>
          <a:xfrm>
            <a:off x="1809720" y="0"/>
            <a:ext cx="7215238" cy="923330"/>
          </a:xfrm>
          <a:prstGeom prst="rect">
            <a:avLst/>
          </a:prstGeom>
          <a:noFill/>
        </p:spPr>
        <p:txBody>
          <a:bodyPr>
            <a:spAutoFit/>
          </a:bodyPr>
          <a:lstStyle/>
          <a:p>
            <a:pPr eaLnBrk="1" hangingPunct="1">
              <a:buFont typeface="Arial" panose="020B0604020202020204" pitchFamily="34" charset="0"/>
              <a:buNone/>
              <a:defRPr/>
            </a:pPr>
            <a:r>
              <a:rPr lang="en-US" altLang="zh-CN"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Post-reading</a:t>
            </a:r>
            <a:endParaRPr lang="zh-CN" altLang="en-US"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Tree>
    <p:custDataLst>
      <p:tags r:id="rId1"/>
    </p:custData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62"/>
                                        </p:tgtEl>
                                        <p:attrNameLst>
                                          <p:attrName>style.visibility</p:attrName>
                                        </p:attrNameLst>
                                      </p:cBhvr>
                                      <p:to>
                                        <p:strVal val="visible"/>
                                      </p:to>
                                    </p:set>
                                    <p:anim calcmode="lin" valueType="num">
                                      <p:cBhvr additive="base">
                                        <p:cTn id="7" dur="500" fill="hold"/>
                                        <p:tgtEl>
                                          <p:spTgt spid="45062"/>
                                        </p:tgtEl>
                                        <p:attrNameLst>
                                          <p:attrName>ppt_x</p:attrName>
                                        </p:attrNameLst>
                                      </p:cBhvr>
                                      <p:tavLst>
                                        <p:tav tm="0">
                                          <p:val>
                                            <p:strVal val="#ppt_x"/>
                                          </p:val>
                                        </p:tav>
                                        <p:tav tm="100000">
                                          <p:val>
                                            <p:strVal val="#ppt_x"/>
                                          </p:val>
                                        </p:tav>
                                      </p:tavLst>
                                    </p:anim>
                                    <p:anim calcmode="lin" valueType="num">
                                      <p:cBhvr additive="base">
                                        <p:cTn id="8" dur="500" fill="hold"/>
                                        <p:tgtEl>
                                          <p:spTgt spid="4506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6" fill="hold" grpId="0" nodeType="clickEffect">
                                  <p:stCondLst>
                                    <p:cond delay="0"/>
                                  </p:stCondLst>
                                  <p:childTnLst>
                                    <p:set>
                                      <p:cBhvr>
                                        <p:cTn id="12" dur="1" fill="hold">
                                          <p:stCondLst>
                                            <p:cond delay="0"/>
                                          </p:stCondLst>
                                        </p:cTn>
                                        <p:tgtEl>
                                          <p:spTgt spid="45059"/>
                                        </p:tgtEl>
                                        <p:attrNameLst>
                                          <p:attrName>style.visibility</p:attrName>
                                        </p:attrNameLst>
                                      </p:cBhvr>
                                      <p:to>
                                        <p:strVal val="visible"/>
                                      </p:to>
                                    </p:set>
                                    <p:animEffect transition="in" filter="strips(downRight)">
                                      <p:cBhvr>
                                        <p:cTn id="13" dur="500"/>
                                        <p:tgtEl>
                                          <p:spTgt spid="45059"/>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5063"/>
                                        </p:tgtEl>
                                        <p:attrNameLst>
                                          <p:attrName>style.visibility</p:attrName>
                                        </p:attrNameLst>
                                      </p:cBhvr>
                                      <p:to>
                                        <p:strVal val="visible"/>
                                      </p:to>
                                    </p:set>
                                    <p:anim calcmode="lin" valueType="num">
                                      <p:cBhvr additive="base">
                                        <p:cTn id="18" dur="500" fill="hold"/>
                                        <p:tgtEl>
                                          <p:spTgt spid="45063"/>
                                        </p:tgtEl>
                                        <p:attrNameLst>
                                          <p:attrName>ppt_x</p:attrName>
                                        </p:attrNameLst>
                                      </p:cBhvr>
                                      <p:tavLst>
                                        <p:tav tm="0">
                                          <p:val>
                                            <p:strVal val="#ppt_x"/>
                                          </p:val>
                                        </p:tav>
                                        <p:tav tm="100000">
                                          <p:val>
                                            <p:strVal val="#ppt_x"/>
                                          </p:val>
                                        </p:tav>
                                      </p:tavLst>
                                    </p:anim>
                                    <p:anim calcmode="lin" valueType="num">
                                      <p:cBhvr additive="base">
                                        <p:cTn id="19" dur="500" fill="hold"/>
                                        <p:tgtEl>
                                          <p:spTgt spid="4506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8" presetClass="entr" presetSubtype="6" fill="hold" grpId="0" nodeType="clickEffect">
                                  <p:stCondLst>
                                    <p:cond delay="0"/>
                                  </p:stCondLst>
                                  <p:childTnLst>
                                    <p:set>
                                      <p:cBhvr>
                                        <p:cTn id="23" dur="1" fill="hold">
                                          <p:stCondLst>
                                            <p:cond delay="0"/>
                                          </p:stCondLst>
                                        </p:cTn>
                                        <p:tgtEl>
                                          <p:spTgt spid="45060"/>
                                        </p:tgtEl>
                                        <p:attrNameLst>
                                          <p:attrName>style.visibility</p:attrName>
                                        </p:attrNameLst>
                                      </p:cBhvr>
                                      <p:to>
                                        <p:strVal val="visible"/>
                                      </p:to>
                                    </p:set>
                                    <p:animEffect transition="in" filter="strips(downRight)">
                                      <p:cBhvr>
                                        <p:cTn id="24" dur="500"/>
                                        <p:tgtEl>
                                          <p:spTgt spid="45060"/>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5064"/>
                                        </p:tgtEl>
                                        <p:attrNameLst>
                                          <p:attrName>style.visibility</p:attrName>
                                        </p:attrNameLst>
                                      </p:cBhvr>
                                      <p:to>
                                        <p:strVal val="visible"/>
                                      </p:to>
                                    </p:set>
                                    <p:anim calcmode="lin" valueType="num">
                                      <p:cBhvr additive="base">
                                        <p:cTn id="29" dur="500" fill="hold"/>
                                        <p:tgtEl>
                                          <p:spTgt spid="45064"/>
                                        </p:tgtEl>
                                        <p:attrNameLst>
                                          <p:attrName>ppt_x</p:attrName>
                                        </p:attrNameLst>
                                      </p:cBhvr>
                                      <p:tavLst>
                                        <p:tav tm="0">
                                          <p:val>
                                            <p:strVal val="#ppt_x"/>
                                          </p:val>
                                        </p:tav>
                                        <p:tav tm="100000">
                                          <p:val>
                                            <p:strVal val="#ppt_x"/>
                                          </p:val>
                                        </p:tav>
                                      </p:tavLst>
                                    </p:anim>
                                    <p:anim calcmode="lin" valueType="num">
                                      <p:cBhvr additive="base">
                                        <p:cTn id="30" dur="500" fill="hold"/>
                                        <p:tgtEl>
                                          <p:spTgt spid="4506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8" presetClass="entr" presetSubtype="6" fill="hold" grpId="0" nodeType="clickEffect">
                                  <p:stCondLst>
                                    <p:cond delay="0"/>
                                  </p:stCondLst>
                                  <p:childTnLst>
                                    <p:set>
                                      <p:cBhvr>
                                        <p:cTn id="34" dur="1" fill="hold">
                                          <p:stCondLst>
                                            <p:cond delay="0"/>
                                          </p:stCondLst>
                                        </p:cTn>
                                        <p:tgtEl>
                                          <p:spTgt spid="45061"/>
                                        </p:tgtEl>
                                        <p:attrNameLst>
                                          <p:attrName>style.visibility</p:attrName>
                                        </p:attrNameLst>
                                      </p:cBhvr>
                                      <p:to>
                                        <p:strVal val="visible"/>
                                      </p:to>
                                    </p:set>
                                    <p:animEffect transition="in" filter="strips(downRight)">
                                      <p:cBhvr>
                                        <p:cTn id="35" dur="500"/>
                                        <p:tgtEl>
                                          <p:spTgt spid="450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p:bldP spid="45060" grpId="0"/>
      <p:bldP spid="45061" grpId="0"/>
      <p:bldP spid="45062" grpId="0" animBg="1"/>
      <p:bldP spid="45063" grpId="0" animBg="1"/>
      <p:bldP spid="4506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ext Box 5"/>
          <p:cNvSpPr txBox="1">
            <a:spLocks noChangeArrowheads="1"/>
          </p:cNvSpPr>
          <p:nvPr>
            <p:custDataLst>
              <p:tags r:id="rId2"/>
            </p:custDataLst>
          </p:nvPr>
        </p:nvSpPr>
        <p:spPr bwMode="auto">
          <a:xfrm>
            <a:off x="1739900" y="1125538"/>
            <a:ext cx="8820150" cy="338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742950" indent="-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en-US" altLang="zh-CN" sz="3600" b="1">
                <a:latin typeface="Times New Roman" panose="02020603050405020304" pitchFamily="18" charset="0"/>
              </a:rPr>
              <a:t>7. training (</a:t>
            </a:r>
            <a:r>
              <a:rPr lang="en-US" altLang="zh-CN" sz="3600" b="1" i="1">
                <a:latin typeface="Times New Roman" panose="02020603050405020304" pitchFamily="18" charset="0"/>
              </a:rPr>
              <a:t>adv.  /  n</a:t>
            </a:r>
            <a:r>
              <a:rPr lang="en-US" altLang="zh-CN" sz="3600" b="1">
                <a:latin typeface="Times New Roman" panose="02020603050405020304" pitchFamily="18" charset="0"/>
              </a:rPr>
              <a:t>.  )</a:t>
            </a:r>
          </a:p>
          <a:p>
            <a:pPr eaLnBrk="1" hangingPunct="1">
              <a:lnSpc>
                <a:spcPct val="120000"/>
              </a:lnSpc>
            </a:pPr>
            <a:r>
              <a:rPr lang="en-US" altLang="zh-CN" sz="3600" b="1">
                <a:latin typeface="Times New Roman" panose="02020603050405020304" pitchFamily="18" charset="0"/>
              </a:rPr>
              <a:t>    __________________________________</a:t>
            </a:r>
          </a:p>
          <a:p>
            <a:pPr eaLnBrk="1" hangingPunct="1">
              <a:lnSpc>
                <a:spcPct val="120000"/>
              </a:lnSpc>
            </a:pPr>
            <a:r>
              <a:rPr lang="en-US" altLang="zh-CN" sz="3600" b="1">
                <a:latin typeface="Times New Roman" panose="02020603050405020304" pitchFamily="18" charset="0"/>
              </a:rPr>
              <a:t>8. kindness (</a:t>
            </a:r>
            <a:r>
              <a:rPr lang="en-US" altLang="zh-CN" sz="3600" b="1" i="1">
                <a:latin typeface="Times New Roman" panose="02020603050405020304" pitchFamily="18" charset="0"/>
              </a:rPr>
              <a:t>n.  /  v</a:t>
            </a:r>
            <a:r>
              <a:rPr lang="en-US" altLang="zh-CN" sz="3600" b="1">
                <a:latin typeface="Times New Roman" panose="02020603050405020304" pitchFamily="18" charset="0"/>
              </a:rPr>
              <a:t>. )</a:t>
            </a:r>
          </a:p>
          <a:p>
            <a:pPr eaLnBrk="1" hangingPunct="1">
              <a:lnSpc>
                <a:spcPct val="120000"/>
              </a:lnSpc>
            </a:pPr>
            <a:r>
              <a:rPr lang="en-US" altLang="zh-CN" sz="3600" b="1">
                <a:latin typeface="Times New Roman" panose="02020603050405020304" pitchFamily="18" charset="0"/>
              </a:rPr>
              <a:t>    __________________________________</a:t>
            </a:r>
          </a:p>
          <a:p>
            <a:pPr eaLnBrk="1" hangingPunct="1">
              <a:lnSpc>
                <a:spcPct val="120000"/>
              </a:lnSpc>
            </a:pPr>
            <a:r>
              <a:rPr lang="en-US" altLang="zh-CN" sz="3600" b="1">
                <a:latin typeface="Times New Roman" panose="02020603050405020304" pitchFamily="18" charset="0"/>
              </a:rPr>
              <a:t>    __________________________________</a:t>
            </a:r>
          </a:p>
        </p:txBody>
      </p:sp>
      <p:sp>
        <p:nvSpPr>
          <p:cNvPr id="46083" name="Text Box 9"/>
          <p:cNvSpPr txBox="1">
            <a:spLocks noChangeArrowheads="1"/>
          </p:cNvSpPr>
          <p:nvPr>
            <p:custDataLst>
              <p:tags r:id="rId3"/>
            </p:custDataLst>
          </p:nvPr>
        </p:nvSpPr>
        <p:spPr bwMode="auto">
          <a:xfrm>
            <a:off x="2208213" y="1700213"/>
            <a:ext cx="7705725" cy="75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en-US" altLang="zh-CN" sz="3600" b="1">
                <a:solidFill>
                  <a:srgbClr val="FF0066"/>
                </a:solidFill>
                <a:latin typeface="Times New Roman" panose="02020603050405020304" pitchFamily="18" charset="0"/>
              </a:rPr>
              <a:t>Nurses have several years of training. </a:t>
            </a:r>
          </a:p>
        </p:txBody>
      </p:sp>
      <p:sp>
        <p:nvSpPr>
          <p:cNvPr id="46084" name="Text Box 6"/>
          <p:cNvSpPr txBox="1">
            <a:spLocks noChangeArrowheads="1"/>
          </p:cNvSpPr>
          <p:nvPr>
            <p:custDataLst>
              <p:tags r:id="rId4"/>
            </p:custDataLst>
          </p:nvPr>
        </p:nvSpPr>
        <p:spPr bwMode="auto">
          <a:xfrm>
            <a:off x="2279650" y="3068638"/>
            <a:ext cx="7343775"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en-US" altLang="zh-CN" sz="3600" b="1">
                <a:solidFill>
                  <a:srgbClr val="FF0066"/>
                </a:solidFill>
                <a:latin typeface="Times New Roman" panose="02020603050405020304" pitchFamily="18" charset="0"/>
              </a:rPr>
              <a:t>Good looks are not as important as kindness.</a:t>
            </a:r>
          </a:p>
        </p:txBody>
      </p:sp>
      <p:sp>
        <p:nvSpPr>
          <p:cNvPr id="46085" name="椭圆 13"/>
          <p:cNvSpPr>
            <a:spLocks noChangeArrowheads="1"/>
          </p:cNvSpPr>
          <p:nvPr>
            <p:custDataLst>
              <p:tags r:id="rId5"/>
            </p:custDataLst>
          </p:nvPr>
        </p:nvSpPr>
        <p:spPr bwMode="auto">
          <a:xfrm>
            <a:off x="5375275" y="1268413"/>
            <a:ext cx="539750" cy="576262"/>
          </a:xfrm>
          <a:prstGeom prst="ellipse">
            <a:avLst/>
          </a:prstGeom>
          <a:noFill/>
          <a:ln w="25400">
            <a:solidFill>
              <a:srgbClr val="C00000"/>
            </a:solidFill>
            <a:round/>
          </a:ln>
          <a:extLst>
            <a:ext uri="{909E8E84-426E-40DD-AFC4-6F175D3DCCD1}">
              <a14:hiddenFill xmlns:a14="http://schemas.microsoft.com/office/drawing/2010/main">
                <a:solidFill>
                  <a:srgbClr val="FFFFFF"/>
                </a:solidFill>
              </a14:hiddenFill>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pPr>
            <a:endParaRPr lang="zh-CN" altLang="en-US" sz="3600">
              <a:solidFill>
                <a:srgbClr val="FFFFFF"/>
              </a:solidFill>
              <a:latin typeface="Times New Roman" panose="02020603050405020304" pitchFamily="18" charset="0"/>
            </a:endParaRPr>
          </a:p>
        </p:txBody>
      </p:sp>
      <p:sp>
        <p:nvSpPr>
          <p:cNvPr id="46086" name="椭圆 14"/>
          <p:cNvSpPr>
            <a:spLocks noChangeArrowheads="1"/>
          </p:cNvSpPr>
          <p:nvPr>
            <p:custDataLst>
              <p:tags r:id="rId6"/>
            </p:custDataLst>
          </p:nvPr>
        </p:nvSpPr>
        <p:spPr bwMode="auto">
          <a:xfrm>
            <a:off x="4151313" y="2565400"/>
            <a:ext cx="539750" cy="576263"/>
          </a:xfrm>
          <a:prstGeom prst="ellipse">
            <a:avLst/>
          </a:prstGeom>
          <a:noFill/>
          <a:ln w="25400">
            <a:solidFill>
              <a:srgbClr val="C00000"/>
            </a:solidFill>
            <a:round/>
          </a:ln>
          <a:extLst>
            <a:ext uri="{909E8E84-426E-40DD-AFC4-6F175D3DCCD1}">
              <a14:hiddenFill xmlns:a14="http://schemas.microsoft.com/office/drawing/2010/main">
                <a:solidFill>
                  <a:srgbClr val="FFFFFF"/>
                </a:solidFill>
              </a14:hiddenFill>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pPr>
            <a:endParaRPr lang="zh-CN" altLang="en-US" sz="3600">
              <a:solidFill>
                <a:srgbClr val="FFFFFF"/>
              </a:solidFill>
              <a:latin typeface="Times New Roman" panose="02020603050405020304" pitchFamily="18" charset="0"/>
            </a:endParaRPr>
          </a:p>
        </p:txBody>
      </p:sp>
      <p:sp>
        <p:nvSpPr>
          <p:cNvPr id="7" name="矩形 6"/>
          <p:cNvSpPr/>
          <p:nvPr>
            <p:custDataLst>
              <p:tags r:id="rId7"/>
            </p:custDataLst>
          </p:nvPr>
        </p:nvSpPr>
        <p:spPr>
          <a:xfrm>
            <a:off x="1809720" y="0"/>
            <a:ext cx="7215238" cy="923330"/>
          </a:xfrm>
          <a:prstGeom prst="rect">
            <a:avLst/>
          </a:prstGeom>
          <a:noFill/>
        </p:spPr>
        <p:txBody>
          <a:bodyPr>
            <a:spAutoFit/>
          </a:bodyPr>
          <a:lstStyle/>
          <a:p>
            <a:pPr eaLnBrk="1" hangingPunct="1">
              <a:buFont typeface="Arial" panose="020B0604020202020204" pitchFamily="34" charset="0"/>
              <a:buNone/>
              <a:defRPr/>
            </a:pPr>
            <a:r>
              <a:rPr lang="en-US" altLang="zh-CN"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Post-reading</a:t>
            </a:r>
            <a:endParaRPr lang="zh-CN" altLang="en-US"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Tree>
    <p:custDataLst>
      <p:tags r:id="rId1"/>
    </p:custData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46085"/>
                                        </p:tgtEl>
                                        <p:attrNameLst>
                                          <p:attrName>style.visibility</p:attrName>
                                        </p:attrNameLst>
                                      </p:cBhvr>
                                      <p:to>
                                        <p:strVal val="visible"/>
                                      </p:to>
                                    </p:set>
                                    <p:anim calcmode="lin" valueType="num">
                                      <p:cBhvr>
                                        <p:cTn id="7" dur="500" decel="50000" fill="hold">
                                          <p:stCondLst>
                                            <p:cond delay="0"/>
                                          </p:stCondLst>
                                        </p:cTn>
                                        <p:tgtEl>
                                          <p:spTgt spid="4608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608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6085"/>
                                        </p:tgtEl>
                                        <p:attrNameLst>
                                          <p:attrName>ppt_w</p:attrName>
                                        </p:attrNameLst>
                                      </p:cBhvr>
                                      <p:tavLst>
                                        <p:tav tm="0">
                                          <p:val>
                                            <p:strVal val="#ppt_w*.05"/>
                                          </p:val>
                                        </p:tav>
                                        <p:tav tm="100000">
                                          <p:val>
                                            <p:strVal val="#ppt_w"/>
                                          </p:val>
                                        </p:tav>
                                      </p:tavLst>
                                    </p:anim>
                                    <p:anim calcmode="lin" valueType="num">
                                      <p:cBhvr>
                                        <p:cTn id="10" dur="1000" fill="hold"/>
                                        <p:tgtEl>
                                          <p:spTgt spid="4608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608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608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608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6085"/>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6" fill="hold" grpId="0" nodeType="clickEffect">
                                  <p:stCondLst>
                                    <p:cond delay="0"/>
                                  </p:stCondLst>
                                  <p:childTnLst>
                                    <p:set>
                                      <p:cBhvr>
                                        <p:cTn id="18" dur="1" fill="hold">
                                          <p:stCondLst>
                                            <p:cond delay="0"/>
                                          </p:stCondLst>
                                        </p:cTn>
                                        <p:tgtEl>
                                          <p:spTgt spid="46083"/>
                                        </p:tgtEl>
                                        <p:attrNameLst>
                                          <p:attrName>style.visibility</p:attrName>
                                        </p:attrNameLst>
                                      </p:cBhvr>
                                      <p:to>
                                        <p:strVal val="visible"/>
                                      </p:to>
                                    </p:set>
                                    <p:animEffect transition="in" filter="strips(downRight)">
                                      <p:cBhvr>
                                        <p:cTn id="19" dur="500"/>
                                        <p:tgtEl>
                                          <p:spTgt spid="46083"/>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6086"/>
                                        </p:tgtEl>
                                        <p:attrNameLst>
                                          <p:attrName>style.visibility</p:attrName>
                                        </p:attrNameLst>
                                      </p:cBhvr>
                                      <p:to>
                                        <p:strVal val="visible"/>
                                      </p:to>
                                    </p:set>
                                    <p:anim calcmode="lin" valueType="num">
                                      <p:cBhvr additive="base">
                                        <p:cTn id="24" dur="500" fill="hold"/>
                                        <p:tgtEl>
                                          <p:spTgt spid="46086"/>
                                        </p:tgtEl>
                                        <p:attrNameLst>
                                          <p:attrName>ppt_x</p:attrName>
                                        </p:attrNameLst>
                                      </p:cBhvr>
                                      <p:tavLst>
                                        <p:tav tm="0">
                                          <p:val>
                                            <p:strVal val="#ppt_x"/>
                                          </p:val>
                                        </p:tav>
                                        <p:tav tm="100000">
                                          <p:val>
                                            <p:strVal val="#ppt_x"/>
                                          </p:val>
                                        </p:tav>
                                      </p:tavLst>
                                    </p:anim>
                                    <p:anim calcmode="lin" valueType="num">
                                      <p:cBhvr additive="base">
                                        <p:cTn id="25" dur="500" fill="hold"/>
                                        <p:tgtEl>
                                          <p:spTgt spid="4608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8" presetClass="entr" presetSubtype="6" fill="hold" grpId="0" nodeType="clickEffect">
                                  <p:stCondLst>
                                    <p:cond delay="0"/>
                                  </p:stCondLst>
                                  <p:childTnLst>
                                    <p:set>
                                      <p:cBhvr>
                                        <p:cTn id="29" dur="1" fill="hold">
                                          <p:stCondLst>
                                            <p:cond delay="0"/>
                                          </p:stCondLst>
                                        </p:cTn>
                                        <p:tgtEl>
                                          <p:spTgt spid="46084"/>
                                        </p:tgtEl>
                                        <p:attrNameLst>
                                          <p:attrName>style.visibility</p:attrName>
                                        </p:attrNameLst>
                                      </p:cBhvr>
                                      <p:to>
                                        <p:strVal val="visible"/>
                                      </p:to>
                                    </p:set>
                                    <p:animEffect transition="in" filter="strips(downRight)">
                                      <p:cBhvr>
                                        <p:cTn id="30" dur="500"/>
                                        <p:tgtEl>
                                          <p:spTgt spid="46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p:bldP spid="46084" grpId="0"/>
      <p:bldP spid="46085" grpId="0" animBg="1"/>
      <p:bldP spid="4608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文本框 1"/>
          <p:cNvSpPr txBox="1"/>
          <p:nvPr>
            <p:custDataLst>
              <p:tags r:id="rId2"/>
            </p:custDataLst>
          </p:nvPr>
        </p:nvSpPr>
        <p:spPr>
          <a:xfrm>
            <a:off x="115570" y="485140"/>
            <a:ext cx="11960860" cy="5323205"/>
          </a:xfrm>
          <a:prstGeom prst="rect">
            <a:avLst/>
          </a:prstGeom>
          <a:noFill/>
          <a:ln w="9525">
            <a:noFill/>
          </a:ln>
        </p:spPr>
        <p:txBody>
          <a:bodyPr wrap="square">
            <a:spAutoFit/>
          </a:bodyPr>
          <a:lstStyle/>
          <a:p>
            <a:pPr indent="0" fontAlgn="auto">
              <a:lnSpc>
                <a:spcPct val="200000"/>
              </a:lnSpc>
            </a:pPr>
            <a:r>
              <a:rPr lang="en-US" sz="2000" b="1">
                <a:latin typeface="Times New Roman" panose="02020603050405020304" pitchFamily="18" charset="0"/>
              </a:rPr>
              <a:t> </a:t>
            </a:r>
            <a:r>
              <a:rPr lang="zh-CN" sz="2000" b="1">
                <a:latin typeface="Times New Roman" panose="02020603050405020304" pitchFamily="18" charset="0"/>
                <a:ea typeface="宋体" panose="02010600030101010101" pitchFamily="2" charset="-122"/>
              </a:rPr>
              <a:t>课后巩固</a:t>
            </a:r>
            <a:r>
              <a:rPr lang="en-US" sz="2000" b="1">
                <a:latin typeface="Times New Roman" panose="02020603050405020304" pitchFamily="18" charset="0"/>
              </a:rPr>
              <a:t>(         )1. </a:t>
            </a:r>
            <a:r>
              <a:rPr lang="en-US" sz="2000" b="1">
                <a:solidFill>
                  <a:srgbClr val="D728DE"/>
                </a:solidFill>
                <a:latin typeface="Times New Roman" panose="02020603050405020304" pitchFamily="18" charset="0"/>
              </a:rPr>
              <a:t>John</a:t>
            </a:r>
            <a:r>
              <a:rPr lang="en-US" sz="2000" b="1">
                <a:latin typeface="Times New Roman" panose="02020603050405020304" pitchFamily="18" charset="0"/>
              </a:rPr>
              <a:t> was really________when he heard the______</a:t>
            </a:r>
            <a:r>
              <a:rPr lang="en-US" sz="2000" b="1">
                <a:solidFill>
                  <a:srgbClr val="D728DE"/>
                </a:solidFill>
                <a:latin typeface="Times New Roman" panose="02020603050405020304" pitchFamily="18" charset="0"/>
              </a:rPr>
              <a:t>_news</a:t>
            </a:r>
            <a:r>
              <a:rPr lang="en-US" sz="2000" b="1">
                <a:latin typeface="Times New Roman" panose="02020603050405020304" pitchFamily="18" charset="0"/>
              </a:rPr>
              <a:t> that he got the first prize in the contest.              A. exciting, exciting                                  B. exciting, excited                      C. excited, exciting(          )2. My hobby is drawing. I want to </a:t>
            </a:r>
            <a:r>
              <a:rPr lang="en-US" sz="2000" b="1">
                <a:solidFill>
                  <a:srgbClr val="D728DE"/>
                </a:solidFill>
                <a:latin typeface="Times New Roman" panose="02020603050405020304" pitchFamily="18" charset="0"/>
              </a:rPr>
              <a:t>volunteer</a:t>
            </a:r>
            <a:r>
              <a:rPr lang="en-US" sz="2000" b="1">
                <a:latin typeface="Times New Roman" panose="02020603050405020304" pitchFamily="18" charset="0"/>
              </a:rPr>
              <a:t>________</a:t>
            </a:r>
            <a:r>
              <a:rPr lang="en-US" sz="2000" b="1">
                <a:solidFill>
                  <a:srgbClr val="D728DE"/>
                </a:solidFill>
                <a:latin typeface="Times New Roman" panose="02020603050405020304" pitchFamily="18" charset="0"/>
              </a:rPr>
              <a:t>an art teacher</a:t>
            </a:r>
            <a:r>
              <a:rPr lang="en-US" sz="2000" b="1">
                <a:latin typeface="Times New Roman" panose="02020603050405020304" pitchFamily="18" charset="0"/>
              </a:rPr>
              <a:t>.             A. like                                                         B. being                                        C.as.(          )3. - What </a:t>
            </a:r>
            <a:r>
              <a:rPr lang="en-US" sz="2000" b="1">
                <a:solidFill>
                  <a:srgbClr val="D728DE"/>
                </a:solidFill>
                <a:latin typeface="Times New Roman" panose="02020603050405020304" pitchFamily="18" charset="0"/>
              </a:rPr>
              <a:t>are you_________in </a:t>
            </a:r>
            <a:r>
              <a:rPr lang="en-US" sz="2000" b="1">
                <a:latin typeface="Times New Roman" panose="02020603050405020304" pitchFamily="18" charset="0"/>
              </a:rPr>
              <a:t>doing in your free time?                 -Playing basketball with my father.             A. interest                                                    B. interesting                              C. interested
</a:t>
            </a:r>
          </a:p>
          <a:p>
            <a:endParaRPr lang="zh-CN" altLang="en-US" sz="2000"/>
          </a:p>
        </p:txBody>
      </p:sp>
      <p:sp>
        <p:nvSpPr>
          <p:cNvPr id="3" name="椭圆 2"/>
          <p:cNvSpPr/>
          <p:nvPr>
            <p:custDataLst>
              <p:tags r:id="rId3"/>
            </p:custDataLst>
          </p:nvPr>
        </p:nvSpPr>
        <p:spPr>
          <a:xfrm>
            <a:off x="253365" y="1245235"/>
            <a:ext cx="594360" cy="65468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a:solidFill>
                  <a:srgbClr val="7030A0"/>
                </a:solidFill>
              </a:rPr>
              <a:t>C</a:t>
            </a:r>
          </a:p>
        </p:txBody>
      </p:sp>
      <p:sp>
        <p:nvSpPr>
          <p:cNvPr id="4" name="椭圆 3"/>
          <p:cNvSpPr/>
          <p:nvPr>
            <p:custDataLst>
              <p:tags r:id="rId4"/>
            </p:custDataLst>
          </p:nvPr>
        </p:nvSpPr>
        <p:spPr>
          <a:xfrm>
            <a:off x="332105" y="2488565"/>
            <a:ext cx="594360" cy="65468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a:solidFill>
                  <a:srgbClr val="7030A0"/>
                </a:solidFill>
              </a:rPr>
              <a:t>C</a:t>
            </a:r>
          </a:p>
        </p:txBody>
      </p:sp>
      <p:sp>
        <p:nvSpPr>
          <p:cNvPr id="5" name="椭圆 4"/>
          <p:cNvSpPr/>
          <p:nvPr>
            <p:custDataLst>
              <p:tags r:id="rId5"/>
            </p:custDataLst>
          </p:nvPr>
        </p:nvSpPr>
        <p:spPr>
          <a:xfrm>
            <a:off x="332105" y="3761740"/>
            <a:ext cx="594360" cy="65468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a:solidFill>
                  <a:srgbClr val="7030A0"/>
                </a:solidFill>
              </a:rPr>
              <a:t>C</a:t>
            </a:r>
          </a:p>
        </p:txBody>
      </p:sp>
      <p:sp>
        <p:nvSpPr>
          <p:cNvPr id="6" name="文本框 5"/>
          <p:cNvSpPr txBox="1"/>
          <p:nvPr>
            <p:custDataLst>
              <p:tags r:id="rId6"/>
            </p:custDataLst>
          </p:nvPr>
        </p:nvSpPr>
        <p:spPr>
          <a:xfrm>
            <a:off x="8902700" y="2324735"/>
            <a:ext cx="2802255" cy="368300"/>
          </a:xfrm>
          <a:prstGeom prst="rect">
            <a:avLst/>
          </a:prstGeom>
          <a:noFill/>
        </p:spPr>
        <p:txBody>
          <a:bodyPr wrap="square" rtlCol="0">
            <a:spAutoFit/>
          </a:bodyPr>
          <a:lstStyle/>
          <a:p>
            <a:r>
              <a:rPr lang="en-US" altLang="zh-CN" b="1">
                <a:solidFill>
                  <a:srgbClr val="D728DE"/>
                </a:solidFill>
              </a:rPr>
              <a:t>adj. </a:t>
            </a:r>
            <a:r>
              <a:rPr lang="zh-CN" altLang="en-US" b="1">
                <a:solidFill>
                  <a:srgbClr val="D728DE"/>
                </a:solidFill>
              </a:rPr>
              <a:t>人：</a:t>
            </a:r>
            <a:r>
              <a:rPr lang="en-US" altLang="zh-CN" b="1">
                <a:solidFill>
                  <a:srgbClr val="D728DE"/>
                </a:solidFill>
              </a:rPr>
              <a:t>ed   </a:t>
            </a:r>
            <a:r>
              <a:rPr lang="zh-CN" altLang="en-US" b="1">
                <a:solidFill>
                  <a:srgbClr val="D728DE"/>
                </a:solidFill>
              </a:rPr>
              <a:t>物：</a:t>
            </a:r>
            <a:r>
              <a:rPr lang="en-US" altLang="zh-CN" b="1">
                <a:solidFill>
                  <a:srgbClr val="D728DE"/>
                </a:solidFill>
              </a:rPr>
              <a:t>ing</a:t>
            </a:r>
          </a:p>
        </p:txBody>
      </p:sp>
      <p:sp>
        <p:nvSpPr>
          <p:cNvPr id="7" name="文本框 6"/>
          <p:cNvSpPr txBox="1"/>
          <p:nvPr>
            <p:custDataLst>
              <p:tags r:id="rId7"/>
            </p:custDataLst>
          </p:nvPr>
        </p:nvSpPr>
        <p:spPr>
          <a:xfrm>
            <a:off x="9091295" y="3656965"/>
            <a:ext cx="1285875" cy="368300"/>
          </a:xfrm>
          <a:prstGeom prst="rect">
            <a:avLst/>
          </a:prstGeom>
          <a:noFill/>
        </p:spPr>
        <p:txBody>
          <a:bodyPr wrap="square" rtlCol="0">
            <a:spAutoFit/>
          </a:bodyPr>
          <a:lstStyle/>
          <a:p>
            <a:r>
              <a:rPr lang="zh-CN" b="1">
                <a:solidFill>
                  <a:srgbClr val="D728DE"/>
                </a:solidFill>
              </a:rPr>
              <a:t>作为</a:t>
            </a:r>
          </a:p>
        </p:txBody>
      </p:sp>
      <p:sp>
        <p:nvSpPr>
          <p:cNvPr id="8" name="文本框 7"/>
          <p:cNvSpPr txBox="1"/>
          <p:nvPr>
            <p:custDataLst>
              <p:tags r:id="rId8"/>
            </p:custDataLst>
          </p:nvPr>
        </p:nvSpPr>
        <p:spPr>
          <a:xfrm>
            <a:off x="8902700" y="5452110"/>
            <a:ext cx="2219960" cy="645160"/>
          </a:xfrm>
          <a:prstGeom prst="rect">
            <a:avLst/>
          </a:prstGeom>
          <a:noFill/>
        </p:spPr>
        <p:txBody>
          <a:bodyPr wrap="square" rtlCol="0">
            <a:spAutoFit/>
          </a:bodyPr>
          <a:lstStyle/>
          <a:p>
            <a:r>
              <a:rPr lang="en-US" b="1">
                <a:solidFill>
                  <a:srgbClr val="D728DE"/>
                </a:solidFill>
              </a:rPr>
              <a:t>be interested in :</a:t>
            </a:r>
          </a:p>
          <a:p>
            <a:r>
              <a:rPr lang="zh-CN" altLang="en-US" b="1">
                <a:solidFill>
                  <a:srgbClr val="D728DE"/>
                </a:solidFill>
              </a:rPr>
              <a:t>对</a:t>
            </a:r>
            <a:r>
              <a:rPr lang="en-US" altLang="zh-CN" b="1">
                <a:solidFill>
                  <a:srgbClr val="D728DE"/>
                </a:solidFill>
              </a:rPr>
              <a:t>...</a:t>
            </a:r>
            <a:r>
              <a:rPr lang="zh-CN" altLang="en-US" b="1">
                <a:solidFill>
                  <a:srgbClr val="D728DE"/>
                </a:solidFill>
              </a:rPr>
              <a:t>感兴趣</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strips(downLeft)">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8" presetClass="entr" presetSubtype="12"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strips(downLeft)">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文本框 1"/>
          <p:cNvSpPr txBox="1"/>
          <p:nvPr>
            <p:custDataLst>
              <p:tags r:id="rId2"/>
            </p:custDataLst>
          </p:nvPr>
        </p:nvSpPr>
        <p:spPr>
          <a:xfrm>
            <a:off x="418465" y="0"/>
            <a:ext cx="11355070" cy="6739255"/>
          </a:xfrm>
          <a:prstGeom prst="rect">
            <a:avLst/>
          </a:prstGeom>
          <a:noFill/>
        </p:spPr>
        <p:txBody>
          <a:bodyPr wrap="square" rtlCol="0" anchor="t">
            <a:spAutoFit/>
          </a:bodyPr>
          <a:lstStyle/>
          <a:p>
            <a:pPr indent="0" algn="l" fontAlgn="auto">
              <a:lnSpc>
                <a:spcPct val="200000"/>
              </a:lnSpc>
            </a:pPr>
            <a:r>
              <a:rPr lang="en-US" b="1">
                <a:latin typeface="Times New Roman" panose="02020603050405020304" pitchFamily="18" charset="0"/>
                <a:sym typeface="+mn-ea"/>
              </a:rPr>
              <a:t>         (             )4. </a:t>
            </a:r>
            <a:r>
              <a:rPr lang="zh-CN" b="1">
                <a:latin typeface="Times New Roman" panose="02020603050405020304" pitchFamily="18" charset="0"/>
                <a:ea typeface="宋体" panose="02010600030101010101" pitchFamily="2" charset="-122"/>
                <a:sym typeface="+mn-ea"/>
              </a:rPr>
              <a:t>一</a:t>
            </a:r>
            <a:r>
              <a:rPr lang="en-US" b="1">
                <a:latin typeface="Times New Roman" panose="02020603050405020304" pitchFamily="18" charset="0"/>
                <a:sym typeface="+mn-ea"/>
              </a:rPr>
              <a:t>Why is your father______these second - hand(</a:t>
            </a:r>
            <a:r>
              <a:rPr lang="zh-CN" b="1">
                <a:latin typeface="Times New Roman" panose="02020603050405020304" pitchFamily="18" charset="0"/>
                <a:ea typeface="宋体" panose="02010600030101010101" pitchFamily="2" charset="-122"/>
                <a:sym typeface="+mn-ea"/>
              </a:rPr>
              <a:t>二手的</a:t>
            </a:r>
            <a:r>
              <a:rPr lang="en-US" b="1">
                <a:latin typeface="Times New Roman" panose="02020603050405020304" pitchFamily="18" charset="0"/>
                <a:sym typeface="+mn-ea"/>
              </a:rPr>
              <a:t>) computers?                             - -To help the kids who don't have any computers.                                A. fixing up                                   B. setting up                                        C. putting up         (             )5. -As excellent Chinese teenagers, we </a:t>
            </a:r>
            <a:r>
              <a:rPr lang="en-US" b="1">
                <a:solidFill>
                  <a:srgbClr val="D728DE"/>
                </a:solidFill>
                <a:latin typeface="Times New Roman" panose="02020603050405020304" pitchFamily="18" charset="0"/>
                <a:sym typeface="+mn-ea"/>
              </a:rPr>
              <a:t>must</a:t>
            </a:r>
            <a:r>
              <a:rPr lang="en-US" b="1">
                <a:latin typeface="Times New Roman" panose="02020603050405020304" pitchFamily="18" charset="0"/>
                <a:sym typeface="+mn-ea"/>
              </a:rPr>
              <a:t>______take care of ourselves.                             -You are right. Life skills are as important as grades( </a:t>
            </a:r>
            <a:r>
              <a:rPr lang="zh-CN" b="1">
                <a:latin typeface="Times New Roman" panose="02020603050405020304" pitchFamily="18" charset="0"/>
                <a:ea typeface="宋体" panose="02010600030101010101" pitchFamily="2" charset="-122"/>
                <a:sym typeface="+mn-ea"/>
              </a:rPr>
              <a:t>成绩</a:t>
            </a:r>
            <a:r>
              <a:rPr lang="en-US" b="1">
                <a:latin typeface="Times New Roman" panose="02020603050405020304" pitchFamily="18" charset="0"/>
                <a:sym typeface="+mn-ea"/>
              </a:rPr>
              <a:t>).                               A. can                                             B. be able to                                        C. are able to
</a:t>
            </a:r>
          </a:p>
          <a:p>
            <a:pPr indent="0" algn="l" fontAlgn="auto">
              <a:lnSpc>
                <a:spcPct val="200000"/>
              </a:lnSpc>
            </a:pPr>
            <a:r>
              <a:rPr lang="en-US" b="1">
                <a:latin typeface="Times New Roman" panose="02020603050405020304" pitchFamily="18" charset="0"/>
              </a:rPr>
              <a:t>         (             )6. 一You'd better</a:t>
            </a:r>
            <a:r>
              <a:rPr lang="en-US" b="1">
                <a:solidFill>
                  <a:srgbClr val="D728DE"/>
                </a:solidFill>
                <a:latin typeface="Times New Roman" panose="02020603050405020304" pitchFamily="18" charset="0"/>
              </a:rPr>
              <a:t> advise him_</a:t>
            </a:r>
            <a:r>
              <a:rPr lang="en-US" b="1">
                <a:latin typeface="Times New Roman" panose="02020603050405020304" pitchFamily="18" charset="0"/>
              </a:rPr>
              <a:t>________anything out of the window while driving.</a:t>
            </a:r>
          </a:p>
          <a:p>
            <a:pPr indent="0" algn="l" fontAlgn="auto">
              <a:lnSpc>
                <a:spcPct val="200000"/>
              </a:lnSpc>
            </a:pPr>
            <a:r>
              <a:rPr lang="en-US" b="1">
                <a:latin typeface="Times New Roman" panose="02020603050405020304" pitchFamily="18" charset="0"/>
              </a:rPr>
              <a:t>                              -I will. He has to know it's dangerous.</a:t>
            </a:r>
          </a:p>
          <a:p>
            <a:pPr indent="0" algn="l" fontAlgn="auto">
              <a:lnSpc>
                <a:spcPct val="200000"/>
              </a:lnSpc>
            </a:pPr>
            <a:r>
              <a:rPr lang="en-US" b="1">
                <a:latin typeface="Times New Roman" panose="02020603050405020304" pitchFamily="18" charset="0"/>
              </a:rPr>
              <a:t>                             A. not to throw                                B. don't throw                                    C. not throwing</a:t>
            </a:r>
          </a:p>
          <a:p>
            <a:pPr indent="0" algn="l" fontAlgn="auto">
              <a:lnSpc>
                <a:spcPct val="200000"/>
              </a:lnSpc>
            </a:pPr>
            <a:r>
              <a:rPr lang="en-US" b="1">
                <a:latin typeface="Times New Roman" panose="02020603050405020304" pitchFamily="18" charset="0"/>
              </a:rPr>
              <a:t>         (              )7. - Jim was very sad because he_______his money.</a:t>
            </a:r>
          </a:p>
          <a:p>
            <a:pPr indent="0" algn="l" fontAlgn="auto">
              <a:lnSpc>
                <a:spcPct val="200000"/>
              </a:lnSpc>
            </a:pPr>
            <a:r>
              <a:rPr lang="en-US" b="1">
                <a:latin typeface="Times New Roman" panose="02020603050405020304" pitchFamily="18" charset="0"/>
              </a:rPr>
              <a:t>                              -His money________this morning because he is always shopping on Taobao.</a:t>
            </a:r>
          </a:p>
          <a:p>
            <a:pPr indent="0" algn="l" fontAlgn="auto">
              <a:lnSpc>
                <a:spcPct val="200000"/>
              </a:lnSpc>
            </a:pPr>
            <a:r>
              <a:rPr lang="en-US" b="1">
                <a:latin typeface="Times New Roman" panose="02020603050405020304" pitchFamily="18" charset="0"/>
              </a:rPr>
              <a:t>                              A. ran out, ran out                         B. ran out of, ran out of                     C. ran out of, ran out</a:t>
            </a:r>
          </a:p>
        </p:txBody>
      </p:sp>
      <p:sp>
        <p:nvSpPr>
          <p:cNvPr id="3" name="椭圆 2"/>
          <p:cNvSpPr/>
          <p:nvPr>
            <p:custDataLst>
              <p:tags r:id="rId3"/>
            </p:custDataLst>
          </p:nvPr>
        </p:nvSpPr>
        <p:spPr>
          <a:xfrm>
            <a:off x="1151255" y="203200"/>
            <a:ext cx="606425" cy="67818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a:solidFill>
                  <a:srgbClr val="7030A0"/>
                </a:solidFill>
              </a:rPr>
              <a:t>A</a:t>
            </a:r>
          </a:p>
        </p:txBody>
      </p:sp>
      <p:sp>
        <p:nvSpPr>
          <p:cNvPr id="4" name="椭圆 3"/>
          <p:cNvSpPr/>
          <p:nvPr>
            <p:custDataLst>
              <p:tags r:id="rId4"/>
            </p:custDataLst>
          </p:nvPr>
        </p:nvSpPr>
        <p:spPr>
          <a:xfrm>
            <a:off x="1115695" y="1616075"/>
            <a:ext cx="641985" cy="101790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a:solidFill>
                  <a:srgbClr val="7030A0"/>
                </a:solidFill>
              </a:rPr>
              <a:t>B</a:t>
            </a:r>
          </a:p>
        </p:txBody>
      </p:sp>
      <p:sp>
        <p:nvSpPr>
          <p:cNvPr id="5" name="椭圆 4"/>
          <p:cNvSpPr/>
          <p:nvPr>
            <p:custDataLst>
              <p:tags r:id="rId5"/>
            </p:custDataLst>
          </p:nvPr>
        </p:nvSpPr>
        <p:spPr>
          <a:xfrm>
            <a:off x="1115695" y="3375025"/>
            <a:ext cx="641985" cy="83566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a:solidFill>
                  <a:srgbClr val="7030A0"/>
                </a:solidFill>
              </a:rPr>
              <a:t>A</a:t>
            </a:r>
          </a:p>
        </p:txBody>
      </p:sp>
      <p:sp>
        <p:nvSpPr>
          <p:cNvPr id="6" name="椭圆 5"/>
          <p:cNvSpPr/>
          <p:nvPr>
            <p:custDataLst>
              <p:tags r:id="rId6"/>
            </p:custDataLst>
          </p:nvPr>
        </p:nvSpPr>
        <p:spPr>
          <a:xfrm>
            <a:off x="1133475" y="5170805"/>
            <a:ext cx="727710" cy="84772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a:solidFill>
                  <a:srgbClr val="7030A0"/>
                </a:solidFill>
              </a:rPr>
              <a:t>C</a:t>
            </a:r>
          </a:p>
        </p:txBody>
      </p:sp>
      <p:sp>
        <p:nvSpPr>
          <p:cNvPr id="7" name="文本框 6"/>
          <p:cNvSpPr txBox="1"/>
          <p:nvPr>
            <p:custDataLst>
              <p:tags r:id="rId7"/>
            </p:custDataLst>
          </p:nvPr>
        </p:nvSpPr>
        <p:spPr>
          <a:xfrm>
            <a:off x="3644265" y="1247775"/>
            <a:ext cx="1285875" cy="368300"/>
          </a:xfrm>
          <a:prstGeom prst="rect">
            <a:avLst/>
          </a:prstGeom>
          <a:noFill/>
        </p:spPr>
        <p:txBody>
          <a:bodyPr wrap="square" rtlCol="0">
            <a:spAutoFit/>
          </a:bodyPr>
          <a:lstStyle/>
          <a:p>
            <a:r>
              <a:rPr lang="zh-CN" altLang="en-US" b="1">
                <a:solidFill>
                  <a:srgbClr val="D728DE"/>
                </a:solidFill>
              </a:rPr>
              <a:t>修理</a:t>
            </a:r>
          </a:p>
        </p:txBody>
      </p:sp>
      <p:sp>
        <p:nvSpPr>
          <p:cNvPr id="8" name="文本框 7"/>
          <p:cNvSpPr txBox="1"/>
          <p:nvPr>
            <p:custDataLst>
              <p:tags r:id="rId8"/>
            </p:custDataLst>
          </p:nvPr>
        </p:nvSpPr>
        <p:spPr>
          <a:xfrm>
            <a:off x="6876415" y="1350645"/>
            <a:ext cx="1285875" cy="368300"/>
          </a:xfrm>
          <a:prstGeom prst="rect">
            <a:avLst/>
          </a:prstGeom>
          <a:noFill/>
        </p:spPr>
        <p:txBody>
          <a:bodyPr wrap="square" rtlCol="0">
            <a:spAutoFit/>
          </a:bodyPr>
          <a:lstStyle/>
          <a:p>
            <a:r>
              <a:rPr lang="zh-CN" altLang="en-US" b="1">
                <a:solidFill>
                  <a:srgbClr val="D728DE"/>
                </a:solidFill>
              </a:rPr>
              <a:t>建立</a:t>
            </a:r>
          </a:p>
        </p:txBody>
      </p:sp>
      <p:sp>
        <p:nvSpPr>
          <p:cNvPr id="9" name="文本框 8"/>
          <p:cNvSpPr txBox="1"/>
          <p:nvPr>
            <p:custDataLst>
              <p:tags r:id="rId9"/>
            </p:custDataLst>
          </p:nvPr>
        </p:nvSpPr>
        <p:spPr>
          <a:xfrm>
            <a:off x="10358755" y="1350645"/>
            <a:ext cx="1285875" cy="368300"/>
          </a:xfrm>
          <a:prstGeom prst="rect">
            <a:avLst/>
          </a:prstGeom>
          <a:noFill/>
        </p:spPr>
        <p:txBody>
          <a:bodyPr wrap="square" rtlCol="0">
            <a:spAutoFit/>
          </a:bodyPr>
          <a:lstStyle/>
          <a:p>
            <a:r>
              <a:rPr lang="zh-CN" altLang="en-US" b="1">
                <a:solidFill>
                  <a:srgbClr val="D728DE"/>
                </a:solidFill>
              </a:rPr>
              <a:t>张贴</a:t>
            </a:r>
          </a:p>
        </p:txBody>
      </p:sp>
      <p:sp>
        <p:nvSpPr>
          <p:cNvPr id="10" name="文本框 9"/>
          <p:cNvSpPr txBox="1"/>
          <p:nvPr>
            <p:custDataLst>
              <p:tags r:id="rId10"/>
            </p:custDataLst>
          </p:nvPr>
        </p:nvSpPr>
        <p:spPr>
          <a:xfrm>
            <a:off x="6876415" y="3006725"/>
            <a:ext cx="2145665" cy="368300"/>
          </a:xfrm>
          <a:prstGeom prst="rect">
            <a:avLst/>
          </a:prstGeom>
          <a:noFill/>
        </p:spPr>
        <p:txBody>
          <a:bodyPr wrap="square" rtlCol="0">
            <a:spAutoFit/>
          </a:bodyPr>
          <a:lstStyle/>
          <a:p>
            <a:r>
              <a:rPr lang="en-US" altLang="zh-CN" b="1">
                <a:solidFill>
                  <a:srgbClr val="D728DE"/>
                </a:solidFill>
              </a:rPr>
              <a:t>must </a:t>
            </a:r>
            <a:r>
              <a:rPr lang="zh-CN" altLang="en-US" b="1">
                <a:solidFill>
                  <a:srgbClr val="D728DE"/>
                </a:solidFill>
              </a:rPr>
              <a:t>情态动词</a:t>
            </a:r>
            <a:r>
              <a:rPr lang="en-US" altLang="zh-CN" b="1">
                <a:solidFill>
                  <a:srgbClr val="D728DE"/>
                </a:solidFill>
              </a:rPr>
              <a:t>+ V.</a:t>
            </a:r>
          </a:p>
        </p:txBody>
      </p:sp>
      <p:sp>
        <p:nvSpPr>
          <p:cNvPr id="11" name="文本框 10"/>
          <p:cNvSpPr txBox="1"/>
          <p:nvPr>
            <p:custDataLst>
              <p:tags r:id="rId11"/>
            </p:custDataLst>
          </p:nvPr>
        </p:nvSpPr>
        <p:spPr>
          <a:xfrm>
            <a:off x="6016625" y="4019550"/>
            <a:ext cx="5433060" cy="368300"/>
          </a:xfrm>
          <a:prstGeom prst="rect">
            <a:avLst/>
          </a:prstGeom>
          <a:noFill/>
        </p:spPr>
        <p:txBody>
          <a:bodyPr wrap="square" rtlCol="0">
            <a:spAutoFit/>
          </a:bodyPr>
          <a:lstStyle/>
          <a:p>
            <a:r>
              <a:rPr lang="en-US" altLang="zh-CN" b="1">
                <a:solidFill>
                  <a:srgbClr val="D728DE"/>
                </a:solidFill>
              </a:rPr>
              <a:t>advise sb. (not)  to do sth.: </a:t>
            </a:r>
            <a:r>
              <a:rPr lang="zh-CN" altLang="en-US" b="1">
                <a:solidFill>
                  <a:srgbClr val="D728DE"/>
                </a:solidFill>
              </a:rPr>
              <a:t>建议某人</a:t>
            </a:r>
            <a:r>
              <a:rPr lang="en-US" altLang="zh-CN" b="1">
                <a:solidFill>
                  <a:srgbClr val="D728DE"/>
                </a:solidFill>
              </a:rPr>
              <a:t>(</a:t>
            </a:r>
            <a:r>
              <a:rPr lang="zh-CN" altLang="en-US" b="1">
                <a:solidFill>
                  <a:srgbClr val="D728DE"/>
                </a:solidFill>
              </a:rPr>
              <a:t>不）做某事</a:t>
            </a:r>
          </a:p>
        </p:txBody>
      </p:sp>
      <p:sp>
        <p:nvSpPr>
          <p:cNvPr id="12" name="文本框 11"/>
          <p:cNvSpPr txBox="1"/>
          <p:nvPr>
            <p:custDataLst>
              <p:tags r:id="rId12"/>
            </p:custDataLst>
          </p:nvPr>
        </p:nvSpPr>
        <p:spPr>
          <a:xfrm>
            <a:off x="7122795" y="5170805"/>
            <a:ext cx="5433060" cy="645160"/>
          </a:xfrm>
          <a:prstGeom prst="rect">
            <a:avLst/>
          </a:prstGeom>
          <a:noFill/>
        </p:spPr>
        <p:txBody>
          <a:bodyPr wrap="square" rtlCol="0">
            <a:spAutoFit/>
          </a:bodyPr>
          <a:lstStyle/>
          <a:p>
            <a:r>
              <a:rPr lang="en-US" b="1">
                <a:solidFill>
                  <a:srgbClr val="D728DE"/>
                </a:solidFill>
              </a:rPr>
              <a:t>run out of + n./ n.</a:t>
            </a:r>
            <a:r>
              <a:rPr lang="zh-CN" altLang="en-US" b="1">
                <a:solidFill>
                  <a:srgbClr val="D728DE"/>
                </a:solidFill>
              </a:rPr>
              <a:t>短语</a:t>
            </a:r>
          </a:p>
          <a:p>
            <a:r>
              <a:rPr lang="en-US" altLang="zh-CN" b="1">
                <a:solidFill>
                  <a:srgbClr val="D728DE"/>
                </a:solidFill>
              </a:rPr>
              <a:t>run out: </a:t>
            </a:r>
            <a:r>
              <a:rPr lang="zh-CN" altLang="en-US" b="1">
                <a:solidFill>
                  <a:srgbClr val="D728DE"/>
                </a:solidFill>
              </a:rPr>
              <a:t>用完</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strips(downLeft)">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strips(downLeft)">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ppt_x"/>
                                          </p:val>
                                        </p:tav>
                                        <p:tav tm="100000">
                                          <p:val>
                                            <p:strVal val="#ppt_x"/>
                                          </p:val>
                                        </p:tav>
                                      </p:tavLst>
                                    </p:anim>
                                    <p:anim calcmode="lin" valueType="num">
                                      <p:cBhvr additive="base">
                                        <p:cTn id="2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8" presetClass="entr" presetSubtype="12"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strips(downLeft)">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ppt_x"/>
                                          </p:val>
                                        </p:tav>
                                        <p:tav tm="100000">
                                          <p:val>
                                            <p:strVal val="#ppt_x"/>
                                          </p:val>
                                        </p:tav>
                                      </p:tavLst>
                                    </p:anim>
                                    <p:anim calcmode="lin" valueType="num">
                                      <p:cBhvr additive="base">
                                        <p:cTn id="4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8" presetClass="entr" presetSubtype="12"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strips(downLeft)">
                                      <p:cBhvr>
                                        <p:cTn id="45" dur="5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additive="base">
                                        <p:cTn id="50" dur="500" fill="hold"/>
                                        <p:tgtEl>
                                          <p:spTgt spid="6"/>
                                        </p:tgtEl>
                                        <p:attrNameLst>
                                          <p:attrName>ppt_x</p:attrName>
                                        </p:attrNameLst>
                                      </p:cBhvr>
                                      <p:tavLst>
                                        <p:tav tm="0">
                                          <p:val>
                                            <p:strVal val="#ppt_x"/>
                                          </p:val>
                                        </p:tav>
                                        <p:tav tm="100000">
                                          <p:val>
                                            <p:strVal val="#ppt_x"/>
                                          </p:val>
                                        </p:tav>
                                      </p:tavLst>
                                    </p:anim>
                                    <p:anim calcmode="lin" valueType="num">
                                      <p:cBhvr additive="base">
                                        <p:cTn id="5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8" presetClass="entr" presetSubtype="12"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strips(downLeft)">
                                      <p:cBhvr>
                                        <p:cTn id="5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1" grpId="0"/>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100" name="文本框 99"/>
          <p:cNvSpPr txBox="1"/>
          <p:nvPr>
            <p:custDataLst>
              <p:tags r:id="rId2"/>
            </p:custDataLst>
          </p:nvPr>
        </p:nvSpPr>
        <p:spPr>
          <a:xfrm>
            <a:off x="479425" y="455930"/>
            <a:ext cx="11233150" cy="5631180"/>
          </a:xfrm>
          <a:prstGeom prst="rect">
            <a:avLst/>
          </a:prstGeom>
          <a:noFill/>
          <a:ln w="9525">
            <a:noFill/>
          </a:ln>
        </p:spPr>
        <p:txBody>
          <a:bodyPr wrap="square">
            <a:spAutoFit/>
          </a:bodyPr>
          <a:lstStyle/>
          <a:p>
            <a:pPr indent="0" fontAlgn="auto">
              <a:lnSpc>
                <a:spcPct val="200000"/>
              </a:lnSpc>
            </a:pPr>
            <a:r>
              <a:rPr lang="en-US" sz="2000" b="1">
                <a:latin typeface="Times New Roman" panose="02020603050405020304" pitchFamily="18" charset="0"/>
              </a:rPr>
              <a:t>(           )8. About 100 times faster than 4G networks(</a:t>
            </a:r>
            <a:r>
              <a:rPr lang="zh-CN" sz="2000" b="1">
                <a:latin typeface="Times New Roman" panose="02020603050405020304" pitchFamily="18" charset="0"/>
                <a:ea typeface="宋体" panose="02010600030101010101" pitchFamily="2" charset="-122"/>
              </a:rPr>
              <a:t>网络</a:t>
            </a:r>
            <a:r>
              <a:rPr lang="en-US" sz="2000" b="1">
                <a:latin typeface="Times New Roman" panose="02020603050405020304" pitchFamily="18" charset="0"/>
              </a:rPr>
              <a:t>) ,</a:t>
            </a:r>
            <a:r>
              <a:rPr lang="en-US" sz="2000" b="1">
                <a:solidFill>
                  <a:srgbClr val="D728DE"/>
                </a:solidFill>
                <a:latin typeface="Times New Roman" panose="02020603050405020304" pitchFamily="18" charset="0"/>
              </a:rPr>
              <a:t>5G wil</a:t>
            </a:r>
            <a:r>
              <a:rPr lang="en-US" sz="2000" b="1">
                <a:latin typeface="Times New Roman" panose="02020603050405020304" pitchFamily="18" charset="0"/>
              </a:rPr>
              <a:t>l________a lot more in other areas.                  A. used to do                                 B. be used to doing                                   C. be used to do(           )9.- I called you at about half past eight last night, but nobody answered.                 -Oh, I_________in my office</a:t>
            </a:r>
            <a:r>
              <a:rPr lang="en-US" sz="2000" b="1">
                <a:solidFill>
                  <a:srgbClr val="D728DE"/>
                </a:solidFill>
                <a:latin typeface="Times New Roman" panose="02020603050405020304" pitchFamily="18" charset="0"/>
              </a:rPr>
              <a:t> at that time.</a:t>
            </a:r>
            <a:r>
              <a:rPr lang="en-US" sz="2000" b="1">
                <a:latin typeface="Times New Roman" panose="02020603050405020304" pitchFamily="18" charset="0"/>
              </a:rPr>
              <a:t>                 A. will work                                   B. worked                                                  C. was working(           ) 10.--Jenny looks unhappy today.                   --Don't worry. A box of chocolate will                A. cheer her up                              B. wake her up                                            C. pick her up 
</a:t>
            </a:r>
            <a:endParaRPr lang="zh-CN" altLang="en-US" sz="2000"/>
          </a:p>
        </p:txBody>
      </p:sp>
      <p:sp>
        <p:nvSpPr>
          <p:cNvPr id="3" name="椭圆 2"/>
          <p:cNvSpPr/>
          <p:nvPr>
            <p:custDataLst>
              <p:tags r:id="rId3"/>
            </p:custDataLst>
          </p:nvPr>
        </p:nvSpPr>
        <p:spPr>
          <a:xfrm>
            <a:off x="714375" y="3769995"/>
            <a:ext cx="606425" cy="67818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a:solidFill>
                  <a:srgbClr val="7030A0"/>
                </a:solidFill>
              </a:rPr>
              <a:t>A</a:t>
            </a:r>
          </a:p>
        </p:txBody>
      </p:sp>
      <p:sp>
        <p:nvSpPr>
          <p:cNvPr id="2" name="椭圆 1"/>
          <p:cNvSpPr/>
          <p:nvPr>
            <p:custDataLst>
              <p:tags r:id="rId4"/>
            </p:custDataLst>
          </p:nvPr>
        </p:nvSpPr>
        <p:spPr>
          <a:xfrm>
            <a:off x="641350" y="712470"/>
            <a:ext cx="606425" cy="67818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a:solidFill>
                  <a:srgbClr val="7030A0"/>
                </a:solidFill>
              </a:rPr>
              <a:t>C</a:t>
            </a:r>
          </a:p>
        </p:txBody>
      </p:sp>
      <p:sp>
        <p:nvSpPr>
          <p:cNvPr id="4" name="椭圆 3"/>
          <p:cNvSpPr/>
          <p:nvPr>
            <p:custDataLst>
              <p:tags r:id="rId5"/>
            </p:custDataLst>
          </p:nvPr>
        </p:nvSpPr>
        <p:spPr>
          <a:xfrm>
            <a:off x="714375" y="1828800"/>
            <a:ext cx="606425" cy="67818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a:solidFill>
                  <a:srgbClr val="7030A0"/>
                </a:solidFill>
              </a:rPr>
              <a:t>C</a:t>
            </a:r>
          </a:p>
        </p:txBody>
      </p:sp>
      <p:sp>
        <p:nvSpPr>
          <p:cNvPr id="8" name="文本框 7"/>
          <p:cNvSpPr txBox="1"/>
          <p:nvPr>
            <p:custDataLst>
              <p:tags r:id="rId6"/>
            </p:custDataLst>
          </p:nvPr>
        </p:nvSpPr>
        <p:spPr>
          <a:xfrm>
            <a:off x="9702800" y="1677670"/>
            <a:ext cx="1285875" cy="368300"/>
          </a:xfrm>
          <a:prstGeom prst="rect">
            <a:avLst/>
          </a:prstGeom>
          <a:noFill/>
        </p:spPr>
        <p:txBody>
          <a:bodyPr wrap="square" rtlCol="0">
            <a:spAutoFit/>
          </a:bodyPr>
          <a:lstStyle/>
          <a:p>
            <a:r>
              <a:rPr lang="zh-CN" altLang="en-US" b="1">
                <a:solidFill>
                  <a:srgbClr val="D728DE"/>
                </a:solidFill>
              </a:rPr>
              <a:t>被用于</a:t>
            </a:r>
          </a:p>
        </p:txBody>
      </p:sp>
      <p:sp>
        <p:nvSpPr>
          <p:cNvPr id="5" name="文本框 4"/>
          <p:cNvSpPr txBox="1"/>
          <p:nvPr>
            <p:custDataLst>
              <p:tags r:id="rId7"/>
            </p:custDataLst>
          </p:nvPr>
        </p:nvSpPr>
        <p:spPr>
          <a:xfrm>
            <a:off x="3303270" y="1309370"/>
            <a:ext cx="1285875" cy="368300"/>
          </a:xfrm>
          <a:prstGeom prst="rect">
            <a:avLst/>
          </a:prstGeom>
          <a:noFill/>
        </p:spPr>
        <p:txBody>
          <a:bodyPr wrap="square" rtlCol="0">
            <a:spAutoFit/>
          </a:bodyPr>
          <a:lstStyle/>
          <a:p>
            <a:r>
              <a:rPr lang="zh-CN" altLang="en-US" b="1">
                <a:solidFill>
                  <a:srgbClr val="D728DE"/>
                </a:solidFill>
              </a:rPr>
              <a:t>过去常常</a:t>
            </a:r>
          </a:p>
        </p:txBody>
      </p:sp>
      <p:sp>
        <p:nvSpPr>
          <p:cNvPr id="6" name="文本框 5"/>
          <p:cNvSpPr txBox="1"/>
          <p:nvPr>
            <p:custDataLst>
              <p:tags r:id="rId8"/>
            </p:custDataLst>
          </p:nvPr>
        </p:nvSpPr>
        <p:spPr>
          <a:xfrm>
            <a:off x="7415530" y="1390650"/>
            <a:ext cx="2287270" cy="368300"/>
          </a:xfrm>
          <a:prstGeom prst="rect">
            <a:avLst/>
          </a:prstGeom>
          <a:noFill/>
        </p:spPr>
        <p:txBody>
          <a:bodyPr wrap="square" rtlCol="0">
            <a:spAutoFit/>
          </a:bodyPr>
          <a:lstStyle/>
          <a:p>
            <a:r>
              <a:rPr lang="zh-CN" altLang="en-US" b="1">
                <a:solidFill>
                  <a:srgbClr val="D728DE"/>
                </a:solidFill>
              </a:rPr>
              <a:t>习惯于</a:t>
            </a:r>
          </a:p>
        </p:txBody>
      </p:sp>
      <p:sp>
        <p:nvSpPr>
          <p:cNvPr id="7" name="文本框 6"/>
          <p:cNvSpPr txBox="1"/>
          <p:nvPr>
            <p:custDataLst>
              <p:tags r:id="rId9"/>
            </p:custDataLst>
          </p:nvPr>
        </p:nvSpPr>
        <p:spPr>
          <a:xfrm>
            <a:off x="9702800" y="3526155"/>
            <a:ext cx="1867535" cy="368300"/>
          </a:xfrm>
          <a:prstGeom prst="rect">
            <a:avLst/>
          </a:prstGeom>
          <a:noFill/>
        </p:spPr>
        <p:txBody>
          <a:bodyPr wrap="square" rtlCol="0">
            <a:spAutoFit/>
          </a:bodyPr>
          <a:lstStyle/>
          <a:p>
            <a:r>
              <a:rPr lang="zh-CN" altLang="en-US" b="1">
                <a:solidFill>
                  <a:srgbClr val="D728DE"/>
                </a:solidFill>
              </a:rPr>
              <a:t>过去进行时</a:t>
            </a:r>
          </a:p>
        </p:txBody>
      </p:sp>
      <p:sp>
        <p:nvSpPr>
          <p:cNvPr id="9" name="文本框 8"/>
          <p:cNvSpPr txBox="1"/>
          <p:nvPr>
            <p:custDataLst>
              <p:tags r:id="rId10"/>
            </p:custDataLst>
          </p:nvPr>
        </p:nvSpPr>
        <p:spPr>
          <a:xfrm>
            <a:off x="3181350" y="3157855"/>
            <a:ext cx="1867535" cy="368300"/>
          </a:xfrm>
          <a:prstGeom prst="rect">
            <a:avLst/>
          </a:prstGeom>
          <a:noFill/>
        </p:spPr>
        <p:txBody>
          <a:bodyPr wrap="square" rtlCol="0">
            <a:spAutoFit/>
          </a:bodyPr>
          <a:lstStyle/>
          <a:p>
            <a:r>
              <a:rPr lang="zh-CN" altLang="en-US" b="1">
                <a:solidFill>
                  <a:srgbClr val="D728DE"/>
                </a:solidFill>
              </a:rPr>
              <a:t>一般将来时</a:t>
            </a:r>
          </a:p>
        </p:txBody>
      </p:sp>
      <p:sp>
        <p:nvSpPr>
          <p:cNvPr id="10" name="文本框 9"/>
          <p:cNvSpPr txBox="1"/>
          <p:nvPr>
            <p:custDataLst>
              <p:tags r:id="rId11"/>
            </p:custDataLst>
          </p:nvPr>
        </p:nvSpPr>
        <p:spPr>
          <a:xfrm>
            <a:off x="6566535" y="3157855"/>
            <a:ext cx="1867535" cy="368300"/>
          </a:xfrm>
          <a:prstGeom prst="rect">
            <a:avLst/>
          </a:prstGeom>
          <a:noFill/>
        </p:spPr>
        <p:txBody>
          <a:bodyPr wrap="square" rtlCol="0">
            <a:spAutoFit/>
          </a:bodyPr>
          <a:lstStyle/>
          <a:p>
            <a:r>
              <a:rPr lang="zh-CN" altLang="en-US" b="1">
                <a:solidFill>
                  <a:srgbClr val="D728DE"/>
                </a:solidFill>
              </a:rPr>
              <a:t>一般过去时</a:t>
            </a:r>
          </a:p>
        </p:txBody>
      </p:sp>
      <p:sp>
        <p:nvSpPr>
          <p:cNvPr id="11" name="文本框 10"/>
          <p:cNvSpPr txBox="1"/>
          <p:nvPr>
            <p:custDataLst>
              <p:tags r:id="rId12"/>
            </p:custDataLst>
          </p:nvPr>
        </p:nvSpPr>
        <p:spPr>
          <a:xfrm>
            <a:off x="1888490" y="5553075"/>
            <a:ext cx="1867535" cy="368300"/>
          </a:xfrm>
          <a:prstGeom prst="rect">
            <a:avLst/>
          </a:prstGeom>
          <a:noFill/>
        </p:spPr>
        <p:txBody>
          <a:bodyPr wrap="square" rtlCol="0">
            <a:spAutoFit/>
          </a:bodyPr>
          <a:lstStyle/>
          <a:p>
            <a:r>
              <a:rPr lang="zh-CN" altLang="en-US" b="1">
                <a:solidFill>
                  <a:srgbClr val="D728DE"/>
                </a:solidFill>
              </a:rPr>
              <a:t>振 奋</a:t>
            </a:r>
          </a:p>
        </p:txBody>
      </p:sp>
      <p:sp>
        <p:nvSpPr>
          <p:cNvPr id="12" name="文本框 11"/>
          <p:cNvSpPr txBox="1"/>
          <p:nvPr>
            <p:custDataLst>
              <p:tags r:id="rId13"/>
            </p:custDataLst>
          </p:nvPr>
        </p:nvSpPr>
        <p:spPr>
          <a:xfrm>
            <a:off x="5376545" y="5480685"/>
            <a:ext cx="1867535" cy="368300"/>
          </a:xfrm>
          <a:prstGeom prst="rect">
            <a:avLst/>
          </a:prstGeom>
          <a:noFill/>
        </p:spPr>
        <p:txBody>
          <a:bodyPr wrap="square" rtlCol="0">
            <a:spAutoFit/>
          </a:bodyPr>
          <a:lstStyle/>
          <a:p>
            <a:r>
              <a:rPr lang="zh-CN" altLang="en-US" b="1">
                <a:solidFill>
                  <a:srgbClr val="D728DE"/>
                </a:solidFill>
              </a:rPr>
              <a:t>叫 醒</a:t>
            </a:r>
          </a:p>
        </p:txBody>
      </p:sp>
      <p:sp>
        <p:nvSpPr>
          <p:cNvPr id="13" name="文本框 12"/>
          <p:cNvSpPr txBox="1"/>
          <p:nvPr>
            <p:custDataLst>
              <p:tags r:id="rId14"/>
            </p:custDataLst>
          </p:nvPr>
        </p:nvSpPr>
        <p:spPr>
          <a:xfrm>
            <a:off x="9592310" y="5480685"/>
            <a:ext cx="1867535" cy="368300"/>
          </a:xfrm>
          <a:prstGeom prst="rect">
            <a:avLst/>
          </a:prstGeom>
          <a:noFill/>
        </p:spPr>
        <p:txBody>
          <a:bodyPr wrap="square" rtlCol="0">
            <a:spAutoFit/>
          </a:bodyPr>
          <a:lstStyle/>
          <a:p>
            <a:r>
              <a:rPr lang="zh-CN" altLang="en-US" b="1">
                <a:solidFill>
                  <a:srgbClr val="D728DE"/>
                </a:solidFill>
              </a:rPr>
              <a:t>接。。人</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strips(downLeft)">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trips(downLeft)">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strips(downLef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ppt_x"/>
                                          </p:val>
                                        </p:tav>
                                        <p:tav tm="100000">
                                          <p:val>
                                            <p:strVal val="#ppt_x"/>
                                          </p:val>
                                        </p:tav>
                                      </p:tavLst>
                                    </p:anim>
                                    <p:anim calcmode="lin" valueType="num">
                                      <p:cBhvr additive="base">
                                        <p:cTn id="2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8" presetClass="entr" presetSubtype="12"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18" presetClass="entr" presetSubtype="12"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strips(downLeft)">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8" presetClass="entr" presetSubtype="12" fill="hold" grpId="0"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strips(downLeft)">
                                      <p:cBhvr>
                                        <p:cTn id="44" dur="5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additive="base">
                                        <p:cTn id="49" dur="500" fill="hold"/>
                                        <p:tgtEl>
                                          <p:spTgt spid="3"/>
                                        </p:tgtEl>
                                        <p:attrNameLst>
                                          <p:attrName>ppt_x</p:attrName>
                                        </p:attrNameLst>
                                      </p:cBhvr>
                                      <p:tavLst>
                                        <p:tav tm="0">
                                          <p:val>
                                            <p:strVal val="#ppt_x"/>
                                          </p:val>
                                        </p:tav>
                                        <p:tav tm="100000">
                                          <p:val>
                                            <p:strVal val="#ppt_x"/>
                                          </p:val>
                                        </p:tav>
                                      </p:tavLst>
                                    </p:anim>
                                    <p:anim calcmode="lin" valueType="num">
                                      <p:cBhvr additive="base">
                                        <p:cTn id="5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8" presetClass="entr" presetSubtype="12"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strips(downLeft)">
                                      <p:cBhvr>
                                        <p:cTn id="55" dur="500"/>
                                        <p:tgtEl>
                                          <p:spTgt spid="11"/>
                                        </p:tgtEl>
                                      </p:cBhvr>
                                    </p:animEffect>
                                  </p:childTnLst>
                                </p:cTn>
                              </p:par>
                            </p:childTnLst>
                          </p:cTn>
                        </p:par>
                      </p:childTnLst>
                    </p:cTn>
                  </p:par>
                  <p:par>
                    <p:cTn id="56" fill="hold">
                      <p:stCondLst>
                        <p:cond delay="indefinite"/>
                      </p:stCondLst>
                      <p:childTnLst>
                        <p:par>
                          <p:cTn id="57" fill="hold">
                            <p:stCondLst>
                              <p:cond delay="0"/>
                            </p:stCondLst>
                            <p:childTnLst>
                              <p:par>
                                <p:cTn id="58" presetID="18" presetClass="entr" presetSubtype="12" fill="hold" grpId="0" nodeType="click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strips(downLeft)">
                                      <p:cBhvr>
                                        <p:cTn id="60" dur="500"/>
                                        <p:tgtEl>
                                          <p:spTgt spid="12"/>
                                        </p:tgtEl>
                                      </p:cBhvr>
                                    </p:animEffect>
                                  </p:childTnLst>
                                </p:cTn>
                              </p:par>
                            </p:childTnLst>
                          </p:cTn>
                        </p:par>
                      </p:childTnLst>
                    </p:cTn>
                  </p:par>
                  <p:par>
                    <p:cTn id="61" fill="hold">
                      <p:stCondLst>
                        <p:cond delay="indefinite"/>
                      </p:stCondLst>
                      <p:childTnLst>
                        <p:par>
                          <p:cTn id="62" fill="hold">
                            <p:stCondLst>
                              <p:cond delay="0"/>
                            </p:stCondLst>
                            <p:childTnLst>
                              <p:par>
                                <p:cTn id="63" presetID="18" presetClass="entr" presetSubtype="12" fill="hold" grpId="0" nodeType="click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strips(downLeft)">
                                      <p:cBhvr>
                                        <p:cTn id="6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4" grpId="0" animBg="1"/>
      <p:bldP spid="8" grpId="0"/>
      <p:bldP spid="5" grpId="0"/>
      <p:bldP spid="6" grpId="0"/>
      <p:bldP spid="7" grpId="0"/>
      <p:bldP spid="9" grpId="0"/>
      <p:bldP spid="10" grpId="0"/>
      <p:bldP spid="11" grpId="0"/>
      <p:bldP spid="12"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Text Box 4"/>
          <p:cNvSpPr txBox="1"/>
          <p:nvPr>
            <p:custDataLst>
              <p:tags r:id="rId2"/>
            </p:custDataLst>
          </p:nvPr>
        </p:nvSpPr>
        <p:spPr>
          <a:xfrm>
            <a:off x="867410" y="960120"/>
            <a:ext cx="9810750" cy="1555115"/>
          </a:xfrm>
          <a:prstGeom prst="rect">
            <a:avLst/>
          </a:prstGeom>
          <a:noFill/>
          <a:ln w="9525">
            <a:noFill/>
          </a:ln>
        </p:spPr>
        <p:txBody>
          <a:bodyPr wrap="square">
            <a:spAutoFit/>
          </a:bodyPr>
          <a:lstStyle/>
          <a:p>
            <a:pPr marL="457200" indent="-457200">
              <a:lnSpc>
                <a:spcPct val="70000"/>
              </a:lnSpc>
              <a:spcBef>
                <a:spcPct val="10000"/>
              </a:spcBef>
            </a:pPr>
            <a:r>
              <a:rPr lang="en-US" altLang="zh-CN" sz="28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The world is not as perfect(</a:t>
            </a:r>
            <a:r>
              <a:rPr lang="zh-CN" altLang="en-US" sz="28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完美的</a:t>
            </a:r>
            <a:r>
              <a:rPr lang="en-US" altLang="zh-CN" sz="28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 as we</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0000FF"/>
                </a:solidFill>
                <a:latin typeface="Times New Roman" panose="02020603050405020304" pitchFamily="18" charset="0"/>
                <a:ea typeface="宋体" panose="02010600030101010101" pitchFamily="2" charset="-122"/>
                <a:cs typeface="Times New Roman" panose="02020603050405020304" pitchFamily="18" charset="0"/>
              </a:rPr>
              <a:t>imagine(</a:t>
            </a:r>
            <a:r>
              <a:rPr lang="zh-CN" altLang="en-US" sz="2800" b="1">
                <a:solidFill>
                  <a:srgbClr val="0000FF"/>
                </a:solidFill>
                <a:latin typeface="Times New Roman" panose="02020603050405020304" pitchFamily="18" charset="0"/>
                <a:ea typeface="宋体" panose="02010600030101010101" pitchFamily="2" charset="-122"/>
                <a:cs typeface="Times New Roman" panose="02020603050405020304" pitchFamily="18" charset="0"/>
              </a:rPr>
              <a:t>想象</a:t>
            </a:r>
            <a:r>
              <a:rPr lang="en-US" altLang="zh-CN" sz="2800" b="1">
                <a:solidFill>
                  <a:srgbClr val="0000FF"/>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p>
            <a:pPr marL="457200" indent="-457200">
              <a:lnSpc>
                <a:spcPct val="70000"/>
              </a:lnSpc>
              <a:spcBef>
                <a:spcPct val="10000"/>
              </a:spcBef>
            </a:pPr>
            <a:endParaRPr lang="en-US" altLang="zh-CN" sz="2800">
              <a:latin typeface="Times New Roman" panose="02020603050405020304" pitchFamily="18" charset="0"/>
              <a:ea typeface="宋体" panose="02010600030101010101" pitchFamily="2" charset="-122"/>
              <a:cs typeface="Times New Roman" panose="02020603050405020304" pitchFamily="18" charset="0"/>
            </a:endParaRPr>
          </a:p>
          <a:p>
            <a:pPr marL="457200" indent="-457200">
              <a:lnSpc>
                <a:spcPct val="70000"/>
              </a:lnSpc>
              <a:spcBef>
                <a:spcPct val="10000"/>
              </a:spcBef>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Some people are </a:t>
            </a:r>
            <a:r>
              <a:rPr lang="en-US" altLang="zh-CN" sz="2800" b="1">
                <a:solidFill>
                  <a:srgbClr val="0000FF"/>
                </a:solidFill>
                <a:latin typeface="Times New Roman" panose="02020603050405020304" pitchFamily="18" charset="0"/>
                <a:ea typeface="宋体" panose="02010600030101010101" pitchFamily="2" charset="-122"/>
                <a:cs typeface="Times New Roman" panose="02020603050405020304" pitchFamily="18" charset="0"/>
              </a:rPr>
              <a:t>disabled</a:t>
            </a:r>
            <a:r>
              <a:rPr lang="en-US" altLang="zh-CN" sz="2800">
                <a:latin typeface="Times New Roman" panose="02020603050405020304" pitchFamily="18" charset="0"/>
                <a:ea typeface="宋体" panose="02010600030101010101" pitchFamily="2" charset="-122"/>
                <a:cs typeface="Times New Roman" panose="02020603050405020304" pitchFamily="18" charset="0"/>
              </a:rPr>
              <a:t>.</a:t>
            </a:r>
          </a:p>
          <a:p>
            <a:pPr marL="457200" indent="-457200">
              <a:spcBef>
                <a:spcPct val="10000"/>
              </a:spcBef>
            </a:pPr>
            <a:endParaRPr lang="en-US" altLang="zh-CN" sz="28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TextBox 5"/>
          <p:cNvSpPr txBox="1"/>
          <p:nvPr>
            <p:custDataLst>
              <p:tags r:id="rId3"/>
            </p:custDataLst>
          </p:nvPr>
        </p:nvSpPr>
        <p:spPr>
          <a:xfrm>
            <a:off x="4958398" y="1666240"/>
            <a:ext cx="1441450" cy="392430"/>
          </a:xfrm>
          <a:prstGeom prst="rect">
            <a:avLst/>
          </a:prstGeom>
          <a:noFill/>
          <a:ln w="9525">
            <a:noFill/>
          </a:ln>
        </p:spPr>
        <p:txBody>
          <a:bodyPr>
            <a:spAutoFit/>
          </a:bodyPr>
          <a:lstStyle/>
          <a:p>
            <a:pPr>
              <a:lnSpc>
                <a:spcPct val="70000"/>
              </a:lnSpc>
            </a:pPr>
            <a:r>
              <a:rPr lang="zh-CN" altLang="en-US" sz="2800" b="1">
                <a:latin typeface="Times New Roman" panose="02020603050405020304" pitchFamily="18" charset="0"/>
                <a:ea typeface="宋体" panose="02010600030101010101" pitchFamily="2" charset="-122"/>
              </a:rPr>
              <a:t>残疾的</a:t>
            </a:r>
          </a:p>
        </p:txBody>
      </p:sp>
      <p:sp>
        <p:nvSpPr>
          <p:cNvPr id="5127" name="TextBox 6"/>
          <p:cNvSpPr txBox="1"/>
          <p:nvPr>
            <p:custDataLst>
              <p:tags r:id="rId4"/>
            </p:custDataLst>
          </p:nvPr>
        </p:nvSpPr>
        <p:spPr>
          <a:xfrm>
            <a:off x="867410" y="3832225"/>
            <a:ext cx="9144000" cy="1598295"/>
          </a:xfrm>
          <a:prstGeom prst="rect">
            <a:avLst/>
          </a:prstGeom>
          <a:noFill/>
          <a:ln w="9525">
            <a:noFill/>
          </a:ln>
        </p:spPr>
        <p:txBody>
          <a:bodyPr>
            <a:spAutoFit/>
          </a:bodyPr>
          <a:lstStyle/>
          <a:p>
            <a:pPr>
              <a:lnSpc>
                <a:spcPct val="70000"/>
              </a:lnSpc>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We  should help them, to show our </a:t>
            </a:r>
            <a:r>
              <a:rPr lang="en-US" altLang="zh-CN" sz="2800" b="1">
                <a:solidFill>
                  <a:srgbClr val="0000FF"/>
                </a:solidFill>
                <a:latin typeface="Times New Roman" panose="02020603050405020304" pitchFamily="18" charset="0"/>
                <a:ea typeface="宋体" panose="02010600030101010101" pitchFamily="2" charset="-122"/>
                <a:cs typeface="Times New Roman" panose="02020603050405020304" pitchFamily="18" charset="0"/>
              </a:rPr>
              <a:t>kindness</a:t>
            </a:r>
          </a:p>
          <a:p>
            <a:pPr>
              <a:lnSpc>
                <a:spcPct val="70000"/>
              </a:lnSpc>
            </a:pPr>
            <a:endParaRPr lang="en-US" altLang="zh-CN" sz="2800" b="1">
              <a:solidFill>
                <a:srgbClr val="0000FF"/>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70000"/>
              </a:lnSpc>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 to them. Let’ s make a </a:t>
            </a:r>
            <a:r>
              <a:rPr lang="en-US" altLang="zh-CN" sz="2800" b="1">
                <a:solidFill>
                  <a:srgbClr val="0000FF"/>
                </a:solidFill>
                <a:latin typeface="Times New Roman" panose="02020603050405020304" pitchFamily="18" charset="0"/>
                <a:ea typeface="宋体" panose="02010600030101010101" pitchFamily="2" charset="-122"/>
                <a:cs typeface="Times New Roman" panose="02020603050405020304" pitchFamily="18" charset="0"/>
              </a:rPr>
              <a:t>difference</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 in our life.</a:t>
            </a:r>
          </a:p>
          <a:p>
            <a:pPr>
              <a:lnSpc>
                <a:spcPct val="70000"/>
              </a:lnSpc>
            </a:pPr>
            <a:endParaRPr lang="en-US" altLang="zh-CN" sz="2800" b="1">
              <a:latin typeface="Times New Roman" panose="02020603050405020304" pitchFamily="18" charset="0"/>
              <a:ea typeface="宋体" panose="02010600030101010101" pitchFamily="2" charset="-122"/>
              <a:cs typeface="Times New Roman" panose="02020603050405020304" pitchFamily="18" charset="0"/>
            </a:endParaRPr>
          </a:p>
          <a:p>
            <a:pPr>
              <a:lnSpc>
                <a:spcPct val="70000"/>
              </a:lnSpc>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b="1">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矩形 7"/>
          <p:cNvSpPr/>
          <p:nvPr>
            <p:custDataLst>
              <p:tags r:id="rId5"/>
            </p:custDataLst>
          </p:nvPr>
        </p:nvSpPr>
        <p:spPr>
          <a:xfrm>
            <a:off x="867410" y="2710180"/>
            <a:ext cx="7531100" cy="392430"/>
          </a:xfrm>
          <a:prstGeom prst="rect">
            <a:avLst/>
          </a:prstGeom>
          <a:noFill/>
          <a:ln w="9525">
            <a:noFill/>
          </a:ln>
        </p:spPr>
        <p:txBody>
          <a:bodyPr wrap="none">
            <a:spAutoFit/>
          </a:bodyPr>
          <a:lstStyle/>
          <a:p>
            <a:pPr>
              <a:lnSpc>
                <a:spcPct val="70000"/>
              </a:lnSpc>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They have </a:t>
            </a:r>
            <a:r>
              <a:rPr lang="en-US" altLang="zh-CN" sz="2800" b="1">
                <a:solidFill>
                  <a:srgbClr val="0000FF"/>
                </a:solidFill>
                <a:latin typeface="Times New Roman" panose="02020603050405020304" pitchFamily="18" charset="0"/>
                <a:ea typeface="宋体" panose="02010600030101010101" pitchFamily="2" charset="-122"/>
                <a:cs typeface="Times New Roman" panose="02020603050405020304" pitchFamily="18" charset="0"/>
              </a:rPr>
              <a:t>difficulties</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with  many</a:t>
            </a:r>
            <a:r>
              <a:rPr lang="en-US" altLang="zh-CN" sz="2800" b="1">
                <a:solidFill>
                  <a:srgbClr val="0000FF"/>
                </a:solidFill>
                <a:latin typeface="Times New Roman" panose="02020603050405020304" pitchFamily="18" charset="0"/>
                <a:ea typeface="宋体" panose="02010600030101010101" pitchFamily="2" charset="-122"/>
                <a:cs typeface="Times New Roman" panose="02020603050405020304" pitchFamily="18" charset="0"/>
              </a:rPr>
              <a:t> normal </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things. </a:t>
            </a:r>
          </a:p>
        </p:txBody>
      </p:sp>
      <p:pic>
        <p:nvPicPr>
          <p:cNvPr id="4" name="图片 3" descr="timg77"/>
          <p:cNvPicPr>
            <a:picLocks noChangeAspect="1"/>
          </p:cNvPicPr>
          <p:nvPr>
            <p:custDataLst>
              <p:tags r:id="rId6"/>
            </p:custDataLst>
          </p:nvPr>
        </p:nvPicPr>
        <p:blipFill>
          <a:blip r:embed="rId9"/>
          <a:stretch>
            <a:fillRect/>
          </a:stretch>
        </p:blipFill>
        <p:spPr>
          <a:xfrm>
            <a:off x="8742045" y="2268220"/>
            <a:ext cx="2539365" cy="2406650"/>
          </a:xfrm>
          <a:prstGeom prst="heart">
            <a:avLst/>
          </a:prstGeom>
          <a:ln w="28575" cmpd="sng">
            <a:solidFill>
              <a:srgbClr val="C00000"/>
            </a:solidFill>
            <a:prstDash val="solid"/>
          </a:ln>
        </p:spPr>
      </p:pic>
      <p:pic>
        <p:nvPicPr>
          <p:cNvPr id="49157" name="New picture"/>
          <p:cNvPicPr/>
          <p:nvPr>
            <p:custDataLst>
              <p:tags r:id="rId7"/>
            </p:custDataLst>
          </p:nvPr>
        </p:nvPicPr>
        <p:blipFill>
          <a:blip r:embed="rId10"/>
          <a:stretch>
            <a:fillRect/>
          </a:stretch>
        </p:blipFill>
        <p:spPr>
          <a:xfrm>
            <a:off x="10718800" y="11252200"/>
            <a:ext cx="342900" cy="254000"/>
          </a:xfrm>
          <a:prstGeom prst="cube">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49156"/>
                                        </p:tgtEl>
                                        <p:attrNameLst>
                                          <p:attrName>style.visibility</p:attrName>
                                        </p:attrNameLst>
                                      </p:cBhvr>
                                      <p:to>
                                        <p:strVal val="visible"/>
                                      </p:to>
                                    </p:set>
                                    <p:animEffect transition="in" filter="box(in)">
                                      <p:cBhvr>
                                        <p:cTn id="10" dur="2000"/>
                                        <p:tgtEl>
                                          <p:spTgt spid="49156"/>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strips(downLeft)">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51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p:bldP spid="6" grpId="0"/>
      <p:bldP spid="512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U2B_2b"/>
          <p:cNvPicPr>
            <a:picLocks noChangeAspect="1" noChangeArrowheads="1"/>
          </p:cNvPicPr>
          <p:nvPr>
            <p:custDataLst>
              <p:tags r:id="rId2"/>
            </p:custDataLst>
          </p:nvPr>
        </p:nvPicPr>
        <p:blipFill>
          <a:blip r:embed="rId14">
            <a:extLst>
              <a:ext uri="{28A0092B-C50C-407E-A947-70E740481C1C}">
                <a14:useLocalDpi xmlns:a14="http://schemas.microsoft.com/office/drawing/2010/main" val="0"/>
              </a:ext>
            </a:extLst>
          </a:blip>
          <a:srcRect l="23343" r="23788"/>
          <a:stretch>
            <a:fillRect/>
          </a:stretch>
        </p:blipFill>
        <p:spPr bwMode="auto">
          <a:xfrm>
            <a:off x="749300" y="1595438"/>
            <a:ext cx="3160713" cy="500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28" name="Text Box 9"/>
          <p:cNvSpPr txBox="1">
            <a:spLocks noChangeArrowheads="1"/>
          </p:cNvSpPr>
          <p:nvPr>
            <p:custDataLst>
              <p:tags r:id="rId3"/>
            </p:custDataLst>
          </p:nvPr>
        </p:nvSpPr>
        <p:spPr bwMode="auto">
          <a:xfrm>
            <a:off x="2352675" y="1595438"/>
            <a:ext cx="2879725" cy="644525"/>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en-US" altLang="zh-CN" sz="3600" b="1">
                <a:latin typeface="Times New Roman" panose="02020603050405020304" pitchFamily="18" charset="0"/>
              </a:rPr>
              <a:t>Ben Smith</a:t>
            </a:r>
          </a:p>
        </p:txBody>
      </p:sp>
      <p:sp>
        <p:nvSpPr>
          <p:cNvPr id="184329" name="Line 10"/>
          <p:cNvSpPr>
            <a:spLocks noChangeShapeType="1"/>
          </p:cNvSpPr>
          <p:nvPr>
            <p:custDataLst>
              <p:tags r:id="rId4"/>
            </p:custDataLst>
          </p:nvPr>
        </p:nvSpPr>
        <p:spPr bwMode="auto">
          <a:xfrm flipV="1">
            <a:off x="2840038" y="2238375"/>
            <a:ext cx="647700" cy="1008063"/>
          </a:xfrm>
          <a:prstGeom prst="line">
            <a:avLst/>
          </a:prstGeom>
          <a:noFill/>
          <a:ln w="38100">
            <a:solidFill>
              <a:srgbClr val="FF0000"/>
            </a:solidFill>
            <a:round/>
            <a:tailEnd type="stealth" w="med" len="med"/>
          </a:ln>
          <a:extLst>
            <a:ext uri="{909E8E84-426E-40DD-AFC4-6F175D3DCCD1}">
              <a14:hiddenFill xmlns:a14="http://schemas.microsoft.com/office/drawing/2010/main">
                <a:noFill/>
              </a14:hiddenFill>
            </a:ext>
          </a:extLst>
        </p:spPr>
        <p:txBody>
          <a:bodyPr/>
          <a:lstStyle/>
          <a:p>
            <a:endParaRPr lang="zh-CN" altLang="en-US"/>
          </a:p>
        </p:txBody>
      </p:sp>
      <p:sp>
        <p:nvSpPr>
          <p:cNvPr id="2" name="Text Box 9"/>
          <p:cNvSpPr txBox="1">
            <a:spLocks noChangeArrowheads="1"/>
          </p:cNvSpPr>
          <p:nvPr>
            <p:custDataLst>
              <p:tags r:id="rId5"/>
            </p:custDataLst>
          </p:nvPr>
        </p:nvSpPr>
        <p:spPr bwMode="auto">
          <a:xfrm>
            <a:off x="4308475" y="2857500"/>
            <a:ext cx="2879725" cy="646113"/>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en-US" altLang="zh-CN" sz="3600" b="1">
                <a:latin typeface="Times New Roman" panose="02020603050405020304" pitchFamily="18" charset="0"/>
              </a:rPr>
              <a:t>Lucky</a:t>
            </a:r>
          </a:p>
        </p:txBody>
      </p:sp>
      <p:sp>
        <p:nvSpPr>
          <p:cNvPr id="3" name="Line 10"/>
          <p:cNvSpPr>
            <a:spLocks noChangeShapeType="1"/>
          </p:cNvSpPr>
          <p:nvPr>
            <p:custDataLst>
              <p:tags r:id="rId6"/>
            </p:custDataLst>
          </p:nvPr>
        </p:nvSpPr>
        <p:spPr bwMode="auto">
          <a:xfrm flipV="1">
            <a:off x="3016250" y="3503613"/>
            <a:ext cx="2216150" cy="1341437"/>
          </a:xfrm>
          <a:prstGeom prst="line">
            <a:avLst/>
          </a:prstGeom>
          <a:noFill/>
          <a:ln w="38100">
            <a:solidFill>
              <a:srgbClr val="FF0000"/>
            </a:solidFill>
            <a:round/>
            <a:tailEnd type="stealth" w="med" len="med"/>
          </a:ln>
          <a:extLst>
            <a:ext uri="{909E8E84-426E-40DD-AFC4-6F175D3DCCD1}">
              <a14:hiddenFill xmlns:a14="http://schemas.microsoft.com/office/drawing/2010/main">
                <a:noFill/>
              </a14:hiddenFill>
            </a:ext>
          </a:extLst>
        </p:spPr>
        <p:txBody>
          <a:bodyPr/>
          <a:lstStyle/>
          <a:p>
            <a:endParaRPr lang="zh-CN" altLang="en-US"/>
          </a:p>
        </p:txBody>
      </p:sp>
      <p:sp>
        <p:nvSpPr>
          <p:cNvPr id="54282" name="TextBox 3"/>
          <p:cNvSpPr txBox="1">
            <a:spLocks noChangeArrowheads="1"/>
          </p:cNvSpPr>
          <p:nvPr>
            <p:custDataLst>
              <p:tags r:id="rId7"/>
            </p:custDataLst>
          </p:nvPr>
        </p:nvSpPr>
        <p:spPr bwMode="auto">
          <a:xfrm>
            <a:off x="5853113" y="1455738"/>
            <a:ext cx="61087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3600" b="1">
                <a:latin typeface="Times New Roman" panose="02020603050405020304" pitchFamily="18" charset="0"/>
              </a:rPr>
              <a:t>1.What’s the name of the dog?</a:t>
            </a:r>
            <a:endParaRPr lang="en-US" altLang="zh-CN" sz="4000" b="1">
              <a:latin typeface="Arial" panose="020B0604020202020204" pitchFamily="34" charset="0"/>
            </a:endParaRPr>
          </a:p>
          <a:p>
            <a:endParaRPr lang="zh-CN" altLang="en-US">
              <a:latin typeface="Arial" panose="020B0604020202020204" pitchFamily="34" charset="0"/>
            </a:endParaRPr>
          </a:p>
        </p:txBody>
      </p:sp>
      <p:sp>
        <p:nvSpPr>
          <p:cNvPr id="12298" name="矩形 12297"/>
          <p:cNvSpPr>
            <a:spLocks noChangeArrowheads="1"/>
          </p:cNvSpPr>
          <p:nvPr>
            <p:custDataLst>
              <p:tags r:id="rId8"/>
            </p:custDataLst>
          </p:nvPr>
        </p:nvSpPr>
        <p:spPr bwMode="auto">
          <a:xfrm>
            <a:off x="7188200" y="2239963"/>
            <a:ext cx="38544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b="1">
                <a:solidFill>
                  <a:srgbClr val="FF0000"/>
                </a:solidFill>
                <a:latin typeface="Times New Roman" panose="02020603050405020304" pitchFamily="18" charset="0"/>
                <a:ea typeface="汉仪凌波体简" pitchFamily="2" charset="-122"/>
              </a:rPr>
              <a:t>Its name is Lucky. </a:t>
            </a:r>
          </a:p>
        </p:txBody>
      </p:sp>
      <p:sp>
        <p:nvSpPr>
          <p:cNvPr id="54284" name="TextBox 3"/>
          <p:cNvSpPr txBox="1">
            <a:spLocks noChangeArrowheads="1"/>
          </p:cNvSpPr>
          <p:nvPr>
            <p:custDataLst>
              <p:tags r:id="rId9"/>
            </p:custDataLst>
          </p:nvPr>
        </p:nvSpPr>
        <p:spPr bwMode="auto">
          <a:xfrm>
            <a:off x="5853113" y="3713163"/>
            <a:ext cx="5427662"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3600" b="1">
                <a:latin typeface="Times New Roman" panose="02020603050405020304" pitchFamily="18" charset="0"/>
              </a:rPr>
              <a:t>2.Is Lucky a common dog?</a:t>
            </a:r>
          </a:p>
        </p:txBody>
      </p:sp>
      <p:sp>
        <p:nvSpPr>
          <p:cNvPr id="5" name="矩形 4"/>
          <p:cNvSpPr>
            <a:spLocks noChangeArrowheads="1"/>
          </p:cNvSpPr>
          <p:nvPr>
            <p:custDataLst>
              <p:tags r:id="rId10"/>
            </p:custDataLst>
          </p:nvPr>
        </p:nvSpPr>
        <p:spPr bwMode="auto">
          <a:xfrm>
            <a:off x="7188200" y="4484688"/>
            <a:ext cx="4730750" cy="119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a:solidFill>
                  <a:srgbClr val="FF0000"/>
                </a:solidFill>
                <a:latin typeface="Times New Roman" panose="02020603050405020304" pitchFamily="18" charset="0"/>
                <a:ea typeface="汉仪凌波体简" pitchFamily="2" charset="-122"/>
              </a:rPr>
              <a:t>No,it isn't.It is a special</a:t>
            </a:r>
          </a:p>
          <a:p>
            <a:pPr eaLnBrk="1" hangingPunct="1"/>
            <a:r>
              <a:rPr lang="en-US" altLang="zh-CN" sz="3600" b="1">
                <a:solidFill>
                  <a:srgbClr val="FF0000"/>
                </a:solidFill>
                <a:latin typeface="Times New Roman" panose="02020603050405020304" pitchFamily="18" charset="0"/>
                <a:ea typeface="汉仪凌波体简" pitchFamily="2" charset="-122"/>
              </a:rPr>
              <a:t>trained dog.</a:t>
            </a:r>
          </a:p>
        </p:txBody>
      </p:sp>
      <p:sp>
        <p:nvSpPr>
          <p:cNvPr id="15" name="矩形 14"/>
          <p:cNvSpPr/>
          <p:nvPr>
            <p:custDataLst>
              <p:tags r:id="rId11"/>
            </p:custDataLst>
          </p:nvPr>
        </p:nvSpPr>
        <p:spPr>
          <a:xfrm>
            <a:off x="700856" y="-99417"/>
            <a:ext cx="7215238" cy="923330"/>
          </a:xfrm>
          <a:prstGeom prst="rect">
            <a:avLst/>
          </a:prstGeom>
          <a:noFill/>
        </p:spPr>
        <p:txBody>
          <a:bodyPr>
            <a:spAutoFit/>
          </a:bodyPr>
          <a:lstStyle/>
          <a:p>
            <a:pPr eaLnBrk="1" hangingPunct="1">
              <a:buFont typeface="Arial" panose="020B0604020202020204" pitchFamily="34" charset="0"/>
              <a:buNone/>
              <a:defRPr/>
            </a:pPr>
            <a:r>
              <a:rPr lang="en-US" altLang="zh-CN"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While-reading</a:t>
            </a:r>
            <a:endParaRPr lang="zh-CN" altLang="en-US"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16" name="圆角矩形 15"/>
          <p:cNvSpPr/>
          <p:nvPr>
            <p:custDataLst>
              <p:tags r:id="rId12"/>
            </p:custDataLst>
          </p:nvPr>
        </p:nvSpPr>
        <p:spPr>
          <a:xfrm>
            <a:off x="5378174" y="76651"/>
            <a:ext cx="3071812" cy="6429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sz="4000" b="1" smtClean="0">
                <a:solidFill>
                  <a:srgbClr val="FFFF00"/>
                </a:solidFill>
              </a:rPr>
              <a:t>Skimming 1</a:t>
            </a:r>
            <a:endParaRPr lang="zh-CN" altLang="en-US" sz="4000" b="1">
              <a:solidFill>
                <a:srgbClr val="FFFF00"/>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298"/>
                                        </p:tgtEl>
                                        <p:attrNameLst>
                                          <p:attrName>style.visibility</p:attrName>
                                        </p:attrNameLst>
                                      </p:cBhvr>
                                      <p:to>
                                        <p:strVal val="visible"/>
                                      </p:to>
                                    </p:set>
                                    <p:animEffect transition="in" filter="diamond(in)">
                                      <p:cBhvr>
                                        <p:cTn id="7" dur="2000"/>
                                        <p:tgtEl>
                                          <p:spTgt spid="12298"/>
                                        </p:tgtEl>
                                      </p:cBhvr>
                                    </p:animEffect>
                                  </p:childTnLst>
                                </p:cTn>
                              </p:par>
                              <p:par>
                                <p:cTn id="8" presetID="1" presetClass="entr" presetSubtype="0" fill="hold" grpId="0" nodeType="withEffect">
                                  <p:stCondLst>
                                    <p:cond delay="0"/>
                                  </p:stCondLst>
                                  <p:childTnLst>
                                    <p:set>
                                      <p:cBhvr>
                                        <p:cTn id="9" dur="1" fill="hold">
                                          <p:stCondLst>
                                            <p:cond delay="0"/>
                                          </p:stCondLst>
                                        </p:cTn>
                                        <p:tgtEl>
                                          <p:spTgt spid="184329"/>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18432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8" grpId="0" animBg="1"/>
      <p:bldP spid="184329" grpId="0" animBg="1"/>
      <p:bldP spid="2" grpId="0" animBg="1"/>
      <p:bldP spid="3" grpId="0" animBg="1"/>
      <p:bldP spid="12298"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5" name="AutoShape 7"/>
          <p:cNvSpPr>
            <a:spLocks noChangeArrowheads="1"/>
          </p:cNvSpPr>
          <p:nvPr>
            <p:custDataLst>
              <p:tags r:id="rId2"/>
            </p:custDataLst>
          </p:nvPr>
        </p:nvSpPr>
        <p:spPr bwMode="auto">
          <a:xfrm>
            <a:off x="1443990" y="1562100"/>
            <a:ext cx="9144000" cy="4495800"/>
          </a:xfrm>
          <a:prstGeom prst="verticalScroll">
            <a:avLst>
              <a:gd name="adj" fmla="val 12500"/>
            </a:avLst>
          </a:prstGeom>
          <a:solidFill>
            <a:schemeClr val="accent6">
              <a:lumMod val="60000"/>
              <a:lumOff val="40000"/>
            </a:schemeClr>
          </a:solidFill>
          <a:ln w="9525">
            <a:solidFill>
              <a:schemeClr val="tx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800" b="1" i="0" u="none" strike="noStrike" kern="1200" cap="none" spc="0" normalizeH="0" baseline="0" noProof="0">
              <a:ln>
                <a:noFill/>
              </a:ln>
              <a:solidFill>
                <a:srgbClr val="000000"/>
              </a:solidFill>
              <a:effectLst/>
              <a:uLnTx/>
              <a:uFillTx/>
              <a:latin typeface="Times New Roman" panose="02020603050405020304" pitchFamily="18" charset="0"/>
              <a:ea typeface="黑体" panose="02010609060101010101"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18" charset="0"/>
                <a:ea typeface="黑体" panose="02010609060101010101" pitchFamily="49" charset="-122"/>
                <a:cs typeface="+mn-cs"/>
              </a:rPr>
              <a:t>Name:_______________________</a:t>
            </a: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18" charset="0"/>
                <a:ea typeface="黑体" panose="02010609060101010101" pitchFamily="49" charset="-122"/>
                <a:cs typeface="+mn-cs"/>
              </a:rPr>
              <a:t>From:________________________</a:t>
            </a: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18" charset="0"/>
                <a:ea typeface="黑体" panose="02010609060101010101" pitchFamily="49" charset="-122"/>
                <a:cs typeface="+mn-cs"/>
              </a:rPr>
              <a:t>Owner:_______________________</a:t>
            </a: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18" charset="0"/>
                <a:ea typeface="黑体" panose="02010609060101010101" pitchFamily="49" charset="-122"/>
                <a:cs typeface="+mn-cs"/>
              </a:rPr>
              <a:t>What he can do: He can ____________ his owner</a:t>
            </a: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18" charset="0"/>
                <a:ea typeface="黑体" panose="02010609060101010101" pitchFamily="49" charset="-122"/>
                <a:cs typeface="+mn-cs"/>
              </a:rPr>
              <a:t> when he gives him _______.</a:t>
            </a: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18" charset="0"/>
                <a:ea typeface="黑体" panose="02010609060101010101" pitchFamily="49" charset="-122"/>
                <a:cs typeface="+mn-cs"/>
              </a:rPr>
              <a:t>His influence:     </a:t>
            </a: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18" charset="0"/>
                <a:ea typeface="黑体" panose="02010609060101010101" pitchFamily="49" charset="-122"/>
                <a:cs typeface="+mn-cs"/>
              </a:rPr>
              <a:t>  He ___________________  to Ben’s life.</a:t>
            </a:r>
          </a:p>
        </p:txBody>
      </p:sp>
      <p:sp>
        <p:nvSpPr>
          <p:cNvPr id="72707" name="Text Box 10"/>
          <p:cNvSpPr txBox="1"/>
          <p:nvPr>
            <p:custDataLst>
              <p:tags r:id="rId3"/>
            </p:custDataLst>
          </p:nvPr>
        </p:nvSpPr>
        <p:spPr>
          <a:xfrm>
            <a:off x="1560830" y="887730"/>
            <a:ext cx="8852535" cy="583565"/>
          </a:xfrm>
          <a:prstGeom prst="rect">
            <a:avLst/>
          </a:prstGeom>
          <a:noFill/>
          <a:ln w="9525">
            <a:noFill/>
          </a:ln>
        </p:spPr>
        <p:txBody>
          <a:bodyPr wrap="square">
            <a:spAutoFit/>
          </a:bodyPr>
          <a:lstStyle/>
          <a:p>
            <a:pPr algn="ctr" eaLnBrk="1" hangingPunct="1">
              <a:spcBef>
                <a:spcPct val="50000"/>
              </a:spcBef>
            </a:pPr>
            <a:r>
              <a:rPr lang="en-US" altLang="zh-CN" sz="3200" b="1" u="sng">
                <a:solidFill>
                  <a:srgbClr val="0070C0"/>
                </a:solidFill>
                <a:latin typeface="Times New Roman" panose="02020603050405020304" pitchFamily="18" charset="0"/>
                <a:ea typeface="黑体" panose="02010609060101010101" pitchFamily="49" charset="-122"/>
              </a:rPr>
              <a:t>Read the letter and  complete Lucky’s file.</a:t>
            </a:r>
          </a:p>
        </p:txBody>
      </p:sp>
      <p:sp>
        <p:nvSpPr>
          <p:cNvPr id="37900" name="Text Box 12"/>
          <p:cNvSpPr txBox="1"/>
          <p:nvPr>
            <p:custDataLst>
              <p:tags r:id="rId4"/>
            </p:custDataLst>
          </p:nvPr>
        </p:nvSpPr>
        <p:spPr>
          <a:xfrm>
            <a:off x="3371215" y="2641600"/>
            <a:ext cx="1608455" cy="521970"/>
          </a:xfrm>
          <a:prstGeom prst="rect">
            <a:avLst/>
          </a:prstGeom>
          <a:noFill/>
          <a:ln w="9525">
            <a:noFill/>
          </a:ln>
        </p:spPr>
        <p:txBody>
          <a:bodyPr wrap="square">
            <a:spAutoFit/>
          </a:bodyPr>
          <a:lstStyle/>
          <a:p>
            <a:pPr algn="l" eaLnBrk="1" hangingPunct="1">
              <a:spcBef>
                <a:spcPct val="50000"/>
              </a:spcBef>
            </a:pPr>
            <a:r>
              <a:rPr lang="en-US" altLang="zh-CN" sz="2800" b="1">
                <a:solidFill>
                  <a:srgbClr val="C00000"/>
                </a:solidFill>
                <a:latin typeface="Times New Roman" panose="02020603050405020304" pitchFamily="18" charset="0"/>
                <a:ea typeface="黑体" panose="02010609060101010101" pitchFamily="49" charset="-122"/>
              </a:rPr>
              <a:t>Lucky </a:t>
            </a:r>
          </a:p>
        </p:txBody>
      </p:sp>
      <p:sp>
        <p:nvSpPr>
          <p:cNvPr id="37901" name="Text Box 13"/>
          <p:cNvSpPr txBox="1"/>
          <p:nvPr>
            <p:custDataLst>
              <p:tags r:id="rId5"/>
            </p:custDataLst>
          </p:nvPr>
        </p:nvSpPr>
        <p:spPr>
          <a:xfrm>
            <a:off x="3180080" y="3061335"/>
            <a:ext cx="2861310" cy="521970"/>
          </a:xfrm>
          <a:prstGeom prst="rect">
            <a:avLst/>
          </a:prstGeom>
          <a:noFill/>
          <a:ln w="9525">
            <a:noFill/>
          </a:ln>
        </p:spPr>
        <p:txBody>
          <a:bodyPr wrap="square">
            <a:spAutoFit/>
          </a:bodyPr>
          <a:lstStyle/>
          <a:p>
            <a:pPr algn="ctr" eaLnBrk="1" hangingPunct="1">
              <a:spcBef>
                <a:spcPct val="50000"/>
              </a:spcBef>
            </a:pPr>
            <a:r>
              <a:rPr lang="en-US" altLang="zh-CN" sz="2800" b="1">
                <a:solidFill>
                  <a:srgbClr val="C00000"/>
                </a:solidFill>
                <a:latin typeface="Times New Roman" panose="02020603050405020304" pitchFamily="18" charset="0"/>
                <a:ea typeface="黑体" panose="02010609060101010101" pitchFamily="49" charset="-122"/>
              </a:rPr>
              <a:t>Animal Helpers</a:t>
            </a:r>
          </a:p>
        </p:txBody>
      </p:sp>
      <p:sp>
        <p:nvSpPr>
          <p:cNvPr id="37903" name="Text Box 15"/>
          <p:cNvSpPr txBox="1"/>
          <p:nvPr>
            <p:custDataLst>
              <p:tags r:id="rId6"/>
            </p:custDataLst>
          </p:nvPr>
        </p:nvSpPr>
        <p:spPr>
          <a:xfrm>
            <a:off x="3269615" y="3495675"/>
            <a:ext cx="2413635" cy="521970"/>
          </a:xfrm>
          <a:prstGeom prst="rect">
            <a:avLst/>
          </a:prstGeom>
          <a:noFill/>
          <a:ln w="9525">
            <a:noFill/>
          </a:ln>
        </p:spPr>
        <p:txBody>
          <a:bodyPr wrap="square">
            <a:spAutoFit/>
          </a:bodyPr>
          <a:lstStyle/>
          <a:p>
            <a:pPr algn="ctr" eaLnBrk="1" hangingPunct="1">
              <a:spcBef>
                <a:spcPct val="50000"/>
              </a:spcBef>
            </a:pPr>
            <a:r>
              <a:rPr lang="en-US" altLang="zh-CN" sz="2800" b="1">
                <a:solidFill>
                  <a:srgbClr val="C00000"/>
                </a:solidFill>
                <a:latin typeface="Times New Roman" panose="02020603050405020304" pitchFamily="18" charset="0"/>
                <a:ea typeface="黑体" panose="02010609060101010101" pitchFamily="49" charset="-122"/>
              </a:rPr>
              <a:t>Ben Smith</a:t>
            </a:r>
          </a:p>
        </p:txBody>
      </p:sp>
      <p:sp>
        <p:nvSpPr>
          <p:cNvPr id="37904" name="Text Box 16"/>
          <p:cNvSpPr txBox="1"/>
          <p:nvPr>
            <p:custDataLst>
              <p:tags r:id="rId7"/>
            </p:custDataLst>
          </p:nvPr>
        </p:nvSpPr>
        <p:spPr>
          <a:xfrm>
            <a:off x="2703830" y="5172075"/>
            <a:ext cx="4381500" cy="521970"/>
          </a:xfrm>
          <a:prstGeom prst="rect">
            <a:avLst/>
          </a:prstGeom>
          <a:noFill/>
          <a:ln w="9525">
            <a:noFill/>
          </a:ln>
        </p:spPr>
        <p:txBody>
          <a:bodyPr>
            <a:spAutoFit/>
          </a:bodyPr>
          <a:lstStyle/>
          <a:p>
            <a:pPr eaLnBrk="1" hangingPunct="1">
              <a:spcBef>
                <a:spcPct val="50000"/>
              </a:spcBef>
            </a:pPr>
            <a:r>
              <a:rPr lang="en-US" altLang="zh-CN" sz="2800" b="1">
                <a:solidFill>
                  <a:srgbClr val="C00000"/>
                </a:solidFill>
                <a:latin typeface="Times New Roman" panose="02020603050405020304" pitchFamily="18" charset="0"/>
                <a:ea typeface="黑体" panose="02010609060101010101" pitchFamily="49" charset="-122"/>
              </a:rPr>
              <a:t>makes a big difference</a:t>
            </a:r>
          </a:p>
        </p:txBody>
      </p:sp>
      <p:sp>
        <p:nvSpPr>
          <p:cNvPr id="37907" name="Text Box 19"/>
          <p:cNvSpPr txBox="1"/>
          <p:nvPr>
            <p:custDataLst>
              <p:tags r:id="rId8"/>
            </p:custDataLst>
          </p:nvPr>
        </p:nvSpPr>
        <p:spPr>
          <a:xfrm>
            <a:off x="5257483" y="3925570"/>
            <a:ext cx="3200400" cy="521970"/>
          </a:xfrm>
          <a:prstGeom prst="rect">
            <a:avLst/>
          </a:prstGeom>
          <a:noFill/>
          <a:ln w="9525">
            <a:noFill/>
          </a:ln>
        </p:spPr>
        <p:txBody>
          <a:bodyPr>
            <a:spAutoFit/>
          </a:bodyPr>
          <a:lstStyle/>
          <a:p>
            <a:pPr algn="ctr" eaLnBrk="1" hangingPunct="1">
              <a:spcBef>
                <a:spcPct val="50000"/>
              </a:spcBef>
            </a:pPr>
            <a:r>
              <a:rPr lang="en-US" altLang="zh-CN" sz="2800" b="1">
                <a:solidFill>
                  <a:srgbClr val="C00000"/>
                </a:solidFill>
                <a:latin typeface="Times New Roman" panose="02020603050405020304" pitchFamily="18" charset="0"/>
                <a:ea typeface="黑体" panose="02010609060101010101" pitchFamily="49" charset="-122"/>
              </a:rPr>
              <a:t>understand</a:t>
            </a:r>
          </a:p>
        </p:txBody>
      </p:sp>
      <p:sp>
        <p:nvSpPr>
          <p:cNvPr id="37908" name="Text Box 20"/>
          <p:cNvSpPr txBox="1"/>
          <p:nvPr>
            <p:custDataLst>
              <p:tags r:id="rId9"/>
            </p:custDataLst>
          </p:nvPr>
        </p:nvSpPr>
        <p:spPr>
          <a:xfrm>
            <a:off x="5054600" y="4357370"/>
            <a:ext cx="1623060" cy="521970"/>
          </a:xfrm>
          <a:prstGeom prst="rect">
            <a:avLst/>
          </a:prstGeom>
          <a:noFill/>
          <a:ln w="9525">
            <a:noFill/>
          </a:ln>
        </p:spPr>
        <p:txBody>
          <a:bodyPr wrap="square">
            <a:spAutoFit/>
          </a:bodyPr>
          <a:lstStyle/>
          <a:p>
            <a:pPr eaLnBrk="1" hangingPunct="1">
              <a:spcBef>
                <a:spcPct val="50000"/>
              </a:spcBef>
            </a:pPr>
            <a:r>
              <a:rPr lang="en-US" altLang="zh-CN" sz="2800" b="1">
                <a:solidFill>
                  <a:srgbClr val="C00000"/>
                </a:solidFill>
                <a:latin typeface="Times New Roman" panose="02020603050405020304" pitchFamily="18" charset="0"/>
                <a:ea typeface="黑体" panose="02010609060101010101" pitchFamily="49" charset="-122"/>
              </a:rPr>
              <a:t>orders</a:t>
            </a:r>
          </a:p>
        </p:txBody>
      </p:sp>
      <p:pic>
        <p:nvPicPr>
          <p:cNvPr id="72714" name="Picture 6" descr="t0181e9776936384744">
            <a:hlinkClick r:id="rId13" action="ppaction://hlinkfile"/>
          </p:cNvPr>
          <p:cNvPicPr>
            <a:picLocks noChangeAspect="1"/>
          </p:cNvPicPr>
          <p:nvPr>
            <p:custDataLst>
              <p:tags r:id="rId10"/>
            </p:custDataLst>
          </p:nvPr>
        </p:nvPicPr>
        <p:blipFill>
          <a:blip r:embed="rId14"/>
          <a:stretch>
            <a:fillRect/>
          </a:stretch>
        </p:blipFill>
        <p:spPr>
          <a:xfrm>
            <a:off x="7714615" y="2257108"/>
            <a:ext cx="2098675" cy="1606550"/>
          </a:xfrm>
          <a:prstGeom prst="ellipse">
            <a:avLst/>
          </a:prstGeom>
          <a:noFill/>
          <a:ln w="25400" cmpd="sng">
            <a:solidFill>
              <a:schemeClr val="tx1"/>
            </a:solidFill>
            <a:prstDash val="solid"/>
          </a:ln>
        </p:spPr>
      </p:pic>
      <p:sp>
        <p:nvSpPr>
          <p:cNvPr id="72715" name="文本框 1"/>
          <p:cNvSpPr txBox="1"/>
          <p:nvPr>
            <p:custDataLst>
              <p:tags r:id="rId11"/>
            </p:custDataLst>
          </p:nvPr>
        </p:nvSpPr>
        <p:spPr>
          <a:xfrm>
            <a:off x="4867275" y="1562100"/>
            <a:ext cx="3949700" cy="583565"/>
          </a:xfrm>
          <a:prstGeom prst="rect">
            <a:avLst/>
          </a:prstGeom>
          <a:noFill/>
          <a:ln w="9525">
            <a:noFill/>
          </a:ln>
        </p:spPr>
        <p:txBody>
          <a:bodyPr>
            <a:spAutoFit/>
          </a:bodyPr>
          <a:lstStyle/>
          <a:p>
            <a:pPr eaLnBrk="1" hangingPunct="1"/>
            <a:r>
              <a:rPr lang="en-US" altLang="zh-CN" sz="3200" b="1">
                <a:solidFill>
                  <a:srgbClr val="C00000"/>
                </a:solidFill>
                <a:latin typeface="Times New Roman" panose="02020603050405020304" pitchFamily="18" charset="0"/>
                <a:ea typeface="黑体" panose="02010609060101010101" pitchFamily="49" charset="-122"/>
              </a:rPr>
              <a:t>Lucky’s File</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7900"/>
                                        </p:tgtEl>
                                        <p:attrNameLst>
                                          <p:attrName>style.visibility</p:attrName>
                                        </p:attrNameLst>
                                      </p:cBhvr>
                                      <p:to>
                                        <p:strVal val="visible"/>
                                      </p:to>
                                    </p:set>
                                    <p:animEffect transition="in" filter="box(in)">
                                      <p:cBhvr>
                                        <p:cTn id="7" dur="500"/>
                                        <p:tgtEl>
                                          <p:spTgt spid="3790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7901"/>
                                        </p:tgtEl>
                                        <p:attrNameLst>
                                          <p:attrName>style.visibility</p:attrName>
                                        </p:attrNameLst>
                                      </p:cBhvr>
                                      <p:to>
                                        <p:strVal val="visible"/>
                                      </p:to>
                                    </p:set>
                                    <p:animEffect transition="in" filter="box(in)">
                                      <p:cBhvr>
                                        <p:cTn id="12" dur="500"/>
                                        <p:tgtEl>
                                          <p:spTgt spid="3790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7903"/>
                                        </p:tgtEl>
                                        <p:attrNameLst>
                                          <p:attrName>style.visibility</p:attrName>
                                        </p:attrNameLst>
                                      </p:cBhvr>
                                      <p:to>
                                        <p:strVal val="visible"/>
                                      </p:to>
                                    </p:set>
                                    <p:animEffect transition="in" filter="box(in)">
                                      <p:cBhvr>
                                        <p:cTn id="17" dur="500"/>
                                        <p:tgtEl>
                                          <p:spTgt spid="3790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7907"/>
                                        </p:tgtEl>
                                        <p:attrNameLst>
                                          <p:attrName>style.visibility</p:attrName>
                                        </p:attrNameLst>
                                      </p:cBhvr>
                                      <p:to>
                                        <p:strVal val="visible"/>
                                      </p:to>
                                    </p:set>
                                    <p:animEffect transition="in" filter="box(in)">
                                      <p:cBhvr>
                                        <p:cTn id="22" dur="500"/>
                                        <p:tgtEl>
                                          <p:spTgt spid="37907"/>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7908"/>
                                        </p:tgtEl>
                                        <p:attrNameLst>
                                          <p:attrName>style.visibility</p:attrName>
                                        </p:attrNameLst>
                                      </p:cBhvr>
                                      <p:to>
                                        <p:strVal val="visible"/>
                                      </p:to>
                                    </p:set>
                                    <p:animEffect transition="in" filter="box(in)">
                                      <p:cBhvr>
                                        <p:cTn id="27" dur="500"/>
                                        <p:tgtEl>
                                          <p:spTgt spid="37908"/>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37904"/>
                                        </p:tgtEl>
                                        <p:attrNameLst>
                                          <p:attrName>style.visibility</p:attrName>
                                        </p:attrNameLst>
                                      </p:cBhvr>
                                      <p:to>
                                        <p:strVal val="visible"/>
                                      </p:to>
                                    </p:set>
                                    <p:animEffect transition="in" filter="box(in)">
                                      <p:cBhvr>
                                        <p:cTn id="32" dur="500"/>
                                        <p:tgtEl>
                                          <p:spTgt spid="379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00" grpId="0"/>
      <p:bldP spid="37901" grpId="0"/>
      <p:bldP spid="37903" grpId="0"/>
      <p:bldP spid="37904" grpId="0"/>
      <p:bldP spid="37907" grpId="0"/>
      <p:bldP spid="3790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9" name="Rectangle 9"/>
          <p:cNvSpPr>
            <a:spLocks noChangeArrowheads="1"/>
          </p:cNvSpPr>
          <p:nvPr>
            <p:custDataLst>
              <p:tags r:id="rId2"/>
            </p:custDataLst>
          </p:nvPr>
        </p:nvSpPr>
        <p:spPr bwMode="auto">
          <a:xfrm>
            <a:off x="1660525" y="2216150"/>
            <a:ext cx="1450975" cy="584200"/>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latin typeface="Times New Roman" panose="02020603050405020304" pitchFamily="18" charset="0"/>
                <a:ea typeface="华文中宋" panose="02010600040101010101" pitchFamily="2" charset="-122"/>
              </a:rPr>
              <a:t>Para 1</a:t>
            </a:r>
          </a:p>
        </p:txBody>
      </p:sp>
      <p:sp>
        <p:nvSpPr>
          <p:cNvPr id="57350" name="Rectangle 11"/>
          <p:cNvSpPr>
            <a:spLocks noChangeArrowheads="1"/>
          </p:cNvSpPr>
          <p:nvPr>
            <p:custDataLst>
              <p:tags r:id="rId3"/>
            </p:custDataLst>
          </p:nvPr>
        </p:nvSpPr>
        <p:spPr bwMode="auto">
          <a:xfrm>
            <a:off x="1660525" y="4359275"/>
            <a:ext cx="1449388" cy="584200"/>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latin typeface="Times New Roman" panose="02020603050405020304" pitchFamily="18" charset="0"/>
                <a:ea typeface="华文中宋" panose="02010600040101010101" pitchFamily="2" charset="-122"/>
              </a:rPr>
              <a:t>Para 3</a:t>
            </a:r>
          </a:p>
        </p:txBody>
      </p:sp>
      <p:sp>
        <p:nvSpPr>
          <p:cNvPr id="57351" name="Rectangle 13"/>
          <p:cNvSpPr>
            <a:spLocks noChangeArrowheads="1"/>
          </p:cNvSpPr>
          <p:nvPr>
            <p:custDataLst>
              <p:tags r:id="rId4"/>
            </p:custDataLst>
          </p:nvPr>
        </p:nvSpPr>
        <p:spPr bwMode="auto">
          <a:xfrm>
            <a:off x="1584325" y="5578475"/>
            <a:ext cx="1449388" cy="584200"/>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latin typeface="Times New Roman" panose="02020603050405020304" pitchFamily="18" charset="0"/>
                <a:ea typeface="华文中宋" panose="02010600040101010101" pitchFamily="2" charset="-122"/>
              </a:rPr>
              <a:t>Para 4</a:t>
            </a:r>
          </a:p>
        </p:txBody>
      </p:sp>
      <p:sp>
        <p:nvSpPr>
          <p:cNvPr id="57352" name="Rectangle 15"/>
          <p:cNvSpPr>
            <a:spLocks noChangeArrowheads="1"/>
          </p:cNvSpPr>
          <p:nvPr>
            <p:custDataLst>
              <p:tags r:id="rId5"/>
            </p:custDataLst>
          </p:nvPr>
        </p:nvSpPr>
        <p:spPr bwMode="auto">
          <a:xfrm>
            <a:off x="1660525" y="3292475"/>
            <a:ext cx="1450975" cy="584200"/>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latin typeface="Times New Roman" panose="02020603050405020304" pitchFamily="18" charset="0"/>
                <a:ea typeface="华文中宋" panose="02010600040101010101" pitchFamily="2" charset="-122"/>
              </a:rPr>
              <a:t>Para 2</a:t>
            </a:r>
          </a:p>
        </p:txBody>
      </p:sp>
      <p:sp>
        <p:nvSpPr>
          <p:cNvPr id="18" name="TextBox 17"/>
          <p:cNvSpPr txBox="1"/>
          <p:nvPr>
            <p:custDataLst>
              <p:tags r:id="rId6"/>
            </p:custDataLst>
          </p:nvPr>
        </p:nvSpPr>
        <p:spPr>
          <a:xfrm>
            <a:off x="5205413" y="1970088"/>
            <a:ext cx="6923087" cy="1076325"/>
          </a:xfrm>
          <a:prstGeom prst="rect">
            <a:avLst/>
          </a:prstGeom>
          <a:solidFill>
            <a:schemeClr val="accent4">
              <a:lumMod val="20000"/>
              <a:lumOff val="80000"/>
            </a:schemeClr>
          </a:solidFill>
        </p:spPr>
        <p:style>
          <a:lnRef idx="2">
            <a:schemeClr val="accent2"/>
          </a:lnRef>
          <a:fillRef idx="1">
            <a:schemeClr val="lt1"/>
          </a:fillRef>
          <a:effectRef idx="0">
            <a:schemeClr val="accent2"/>
          </a:effectRef>
          <a:fontRef idx="minor">
            <a:schemeClr val="dk1"/>
          </a:fontRef>
        </p:style>
        <p:txBody>
          <a:bodyPr>
            <a:spAutoFit/>
          </a:bodyPr>
          <a:lstStyle/>
          <a:p>
            <a:pPr eaLnBrk="1" hangingPunct="1">
              <a:buFont typeface="Arial" panose="020B0604020202020204" pitchFamily="34" charset="0"/>
              <a:buNone/>
              <a:defRPr/>
            </a:pPr>
            <a:r>
              <a:rPr lang="en-US" altLang="zh-CN" sz="3200" b="1" noProof="1">
                <a:latin typeface="Times New Roman" panose="02020603050405020304" pitchFamily="18" charset="0"/>
                <a:ea typeface="华文中宋" panose="02010600040101010101" pitchFamily="2" charset="-122"/>
              </a:rPr>
              <a:t>What would it be like to be blind or deaf?</a:t>
            </a:r>
          </a:p>
        </p:txBody>
      </p:sp>
      <p:sp>
        <p:nvSpPr>
          <p:cNvPr id="19" name="TextBox 18"/>
          <p:cNvSpPr txBox="1"/>
          <p:nvPr>
            <p:custDataLst>
              <p:tags r:id="rId7"/>
            </p:custDataLst>
          </p:nvPr>
        </p:nvSpPr>
        <p:spPr>
          <a:xfrm>
            <a:off x="5165725" y="3282950"/>
            <a:ext cx="6923088" cy="584200"/>
          </a:xfrm>
          <a:prstGeom prst="rect">
            <a:avLst/>
          </a:prstGeom>
          <a:solidFill>
            <a:schemeClr val="accent4">
              <a:lumMod val="20000"/>
              <a:lumOff val="80000"/>
            </a:schemeClr>
          </a:solidFill>
        </p:spPr>
        <p:style>
          <a:lnRef idx="2">
            <a:schemeClr val="accent2"/>
          </a:lnRef>
          <a:fillRef idx="1">
            <a:schemeClr val="lt1"/>
          </a:fillRef>
          <a:effectRef idx="0">
            <a:schemeClr val="accent2"/>
          </a:effectRef>
          <a:fontRef idx="minor">
            <a:schemeClr val="dk1"/>
          </a:fontRef>
        </p:style>
        <p:txBody>
          <a:bodyPr>
            <a:spAutoFit/>
          </a:bodyPr>
          <a:lstStyle/>
          <a:p>
            <a:pPr eaLnBrk="1" hangingPunct="1">
              <a:buFont typeface="Arial" panose="020B0604020202020204" pitchFamily="34" charset="0"/>
              <a:buNone/>
              <a:defRPr/>
            </a:pPr>
            <a:r>
              <a:rPr lang="en-US" altLang="zh-CN" sz="3200" b="1" noProof="1">
                <a:latin typeface="Times New Roman" panose="02020603050405020304" pitchFamily="18" charset="0"/>
                <a:ea typeface="华文中宋" panose="02010600040101010101" pitchFamily="2" charset="-122"/>
              </a:rPr>
              <a:t>How does Lucky help Ben?</a:t>
            </a:r>
          </a:p>
        </p:txBody>
      </p:sp>
      <p:sp>
        <p:nvSpPr>
          <p:cNvPr id="20" name="TextBox 19"/>
          <p:cNvSpPr txBox="1"/>
          <p:nvPr>
            <p:custDataLst>
              <p:tags r:id="rId8"/>
            </p:custDataLst>
          </p:nvPr>
        </p:nvSpPr>
        <p:spPr>
          <a:xfrm>
            <a:off x="5243513" y="4359275"/>
            <a:ext cx="6845300" cy="1076325"/>
          </a:xfrm>
          <a:prstGeom prst="rect">
            <a:avLst/>
          </a:prstGeom>
          <a:solidFill>
            <a:schemeClr val="accent4">
              <a:lumMod val="20000"/>
              <a:lumOff val="80000"/>
            </a:schemeClr>
          </a:solidFill>
        </p:spPr>
        <p:style>
          <a:lnRef idx="2">
            <a:schemeClr val="accent2"/>
          </a:lnRef>
          <a:fillRef idx="1">
            <a:schemeClr val="lt1"/>
          </a:fillRef>
          <a:effectRef idx="0">
            <a:schemeClr val="accent2"/>
          </a:effectRef>
          <a:fontRef idx="minor">
            <a:schemeClr val="dk1"/>
          </a:fontRef>
        </p:style>
        <p:txBody>
          <a:bodyPr>
            <a:spAutoFit/>
          </a:bodyPr>
          <a:lstStyle/>
          <a:p>
            <a:pPr eaLnBrk="1" hangingPunct="1">
              <a:buFont typeface="Arial" panose="020B0604020202020204" pitchFamily="34" charset="0"/>
              <a:buNone/>
              <a:defRPr/>
            </a:pPr>
            <a:r>
              <a:rPr lang="en-US" altLang="zh-CN" sz="3200" b="1" noProof="1">
                <a:latin typeface="Times New Roman" panose="02020603050405020304" pitchFamily="18" charset="0"/>
                <a:ea typeface="华文中宋" panose="02010600040101010101" pitchFamily="2" charset="-122"/>
              </a:rPr>
              <a:t>Ben will send a photo of Lucky to Miss Li.</a:t>
            </a:r>
          </a:p>
        </p:txBody>
      </p:sp>
      <p:sp>
        <p:nvSpPr>
          <p:cNvPr id="21" name="TextBox 20"/>
          <p:cNvSpPr txBox="1"/>
          <p:nvPr>
            <p:custDataLst>
              <p:tags r:id="rId9"/>
            </p:custDataLst>
          </p:nvPr>
        </p:nvSpPr>
        <p:spPr>
          <a:xfrm>
            <a:off x="5205413" y="5683250"/>
            <a:ext cx="6845300" cy="1076325"/>
          </a:xfrm>
          <a:prstGeom prst="rect">
            <a:avLst/>
          </a:prstGeom>
          <a:solidFill>
            <a:schemeClr val="accent4">
              <a:lumMod val="20000"/>
              <a:lumOff val="80000"/>
            </a:schemeClr>
          </a:solidFill>
        </p:spPr>
        <p:style>
          <a:lnRef idx="2">
            <a:schemeClr val="accent2"/>
          </a:lnRef>
          <a:fillRef idx="1">
            <a:schemeClr val="lt1"/>
          </a:fillRef>
          <a:effectRef idx="0">
            <a:schemeClr val="accent2"/>
          </a:effectRef>
          <a:fontRef idx="minor">
            <a:schemeClr val="dk1"/>
          </a:fontRef>
        </p:style>
        <p:txBody>
          <a:bodyPr>
            <a:spAutoFit/>
          </a:bodyPr>
          <a:lstStyle/>
          <a:p>
            <a:pPr eaLnBrk="1" hangingPunct="1">
              <a:buFont typeface="Arial" panose="020B0604020202020204" pitchFamily="34" charset="0"/>
              <a:buNone/>
              <a:defRPr/>
            </a:pPr>
            <a:r>
              <a:rPr lang="en-US" altLang="zh-CN" sz="3200" b="1" noProof="1">
                <a:latin typeface="Times New Roman" panose="02020603050405020304" pitchFamily="18" charset="0"/>
                <a:ea typeface="华文中宋" panose="02010600040101010101" pitchFamily="2" charset="-122"/>
              </a:rPr>
              <a:t>Ben thanks Miss Li because she gives</a:t>
            </a:r>
          </a:p>
          <a:p>
            <a:pPr eaLnBrk="1" hangingPunct="1">
              <a:buFont typeface="Arial" panose="020B0604020202020204" pitchFamily="34" charset="0"/>
              <a:buNone/>
              <a:defRPr/>
            </a:pPr>
            <a:r>
              <a:rPr lang="en-US" altLang="zh-CN" sz="3200" b="1" noProof="1">
                <a:latin typeface="Times New Roman" panose="02020603050405020304" pitchFamily="18" charset="0"/>
                <a:ea typeface="华文中宋" panose="02010600040101010101" pitchFamily="2" charset="-122"/>
              </a:rPr>
              <a:t> money to Animal Helpers.</a:t>
            </a:r>
          </a:p>
        </p:txBody>
      </p:sp>
      <p:sp>
        <p:nvSpPr>
          <p:cNvPr id="69644" name="直接连接符 69643"/>
          <p:cNvSpPr>
            <a:spLocks noChangeShapeType="1"/>
          </p:cNvSpPr>
          <p:nvPr>
            <p:custDataLst>
              <p:tags r:id="rId10"/>
            </p:custDataLst>
          </p:nvPr>
        </p:nvSpPr>
        <p:spPr bwMode="auto">
          <a:xfrm>
            <a:off x="2933700" y="2641600"/>
            <a:ext cx="2270125" cy="3303588"/>
          </a:xfrm>
          <a:prstGeom prst="line">
            <a:avLst/>
          </a:prstGeom>
          <a:noFill/>
          <a:ln w="5715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69645" name="直接连接符 69644"/>
          <p:cNvSpPr>
            <a:spLocks noChangeShapeType="1"/>
          </p:cNvSpPr>
          <p:nvPr>
            <p:custDataLst>
              <p:tags r:id="rId11"/>
            </p:custDataLst>
          </p:nvPr>
        </p:nvSpPr>
        <p:spPr bwMode="auto">
          <a:xfrm flipV="1">
            <a:off x="3033713" y="2641600"/>
            <a:ext cx="2116137" cy="1047750"/>
          </a:xfrm>
          <a:prstGeom prst="line">
            <a:avLst/>
          </a:prstGeom>
          <a:noFill/>
          <a:ln w="5715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 name="直接连接符 1"/>
          <p:cNvSpPr>
            <a:spLocks noChangeShapeType="1"/>
          </p:cNvSpPr>
          <p:nvPr>
            <p:custDataLst>
              <p:tags r:id="rId12"/>
            </p:custDataLst>
          </p:nvPr>
        </p:nvSpPr>
        <p:spPr bwMode="auto">
          <a:xfrm flipV="1">
            <a:off x="3111500" y="3516313"/>
            <a:ext cx="2092325" cy="1144587"/>
          </a:xfrm>
          <a:prstGeom prst="line">
            <a:avLst/>
          </a:prstGeom>
          <a:noFill/>
          <a:ln w="5715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69646" name="直接连接符 69645"/>
          <p:cNvSpPr>
            <a:spLocks noChangeShapeType="1"/>
          </p:cNvSpPr>
          <p:nvPr>
            <p:custDataLst>
              <p:tags r:id="rId13"/>
            </p:custDataLst>
          </p:nvPr>
        </p:nvSpPr>
        <p:spPr bwMode="auto">
          <a:xfrm flipV="1">
            <a:off x="3109913" y="4778375"/>
            <a:ext cx="2028825" cy="1166813"/>
          </a:xfrm>
          <a:prstGeom prst="line">
            <a:avLst/>
          </a:prstGeom>
          <a:noFill/>
          <a:ln w="5715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7" name="矩形 16"/>
          <p:cNvSpPr/>
          <p:nvPr>
            <p:custDataLst>
              <p:tags r:id="rId14"/>
            </p:custDataLst>
          </p:nvPr>
        </p:nvSpPr>
        <p:spPr>
          <a:xfrm>
            <a:off x="550043" y="-3870"/>
            <a:ext cx="7215238" cy="923330"/>
          </a:xfrm>
          <a:prstGeom prst="rect">
            <a:avLst/>
          </a:prstGeom>
          <a:noFill/>
        </p:spPr>
        <p:txBody>
          <a:bodyPr>
            <a:spAutoFit/>
          </a:bodyPr>
          <a:lstStyle/>
          <a:p>
            <a:pPr eaLnBrk="1" hangingPunct="1">
              <a:buFont typeface="Arial" panose="020B0604020202020204" pitchFamily="34" charset="0"/>
              <a:buNone/>
              <a:defRPr/>
            </a:pPr>
            <a:r>
              <a:rPr lang="en-US" altLang="zh-CN"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While-reading</a:t>
            </a:r>
            <a:endParaRPr lang="zh-CN" altLang="en-US"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22" name="圆角矩形 21"/>
          <p:cNvSpPr/>
          <p:nvPr>
            <p:custDataLst>
              <p:tags r:id="rId15"/>
            </p:custDataLst>
          </p:nvPr>
        </p:nvSpPr>
        <p:spPr>
          <a:xfrm>
            <a:off x="5594351" y="136326"/>
            <a:ext cx="3071812" cy="6429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sz="4000" b="1" dirty="0" smtClean="0">
                <a:solidFill>
                  <a:srgbClr val="FFFF00"/>
                </a:solidFill>
              </a:rPr>
              <a:t>Skimming </a:t>
            </a:r>
            <a:r>
              <a:rPr lang="en-US" altLang="zh-CN" sz="4000" b="1" dirty="0" smtClean="0">
                <a:solidFill>
                  <a:srgbClr val="FFFF00"/>
                </a:solidFill>
              </a:rPr>
              <a:t>2</a:t>
            </a:r>
            <a:endParaRPr lang="zh-CN" altLang="en-US" sz="4000" b="1" dirty="0">
              <a:solidFill>
                <a:srgbClr val="FFFF00"/>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644"/>
                                        </p:tgtEl>
                                        <p:attrNameLst>
                                          <p:attrName>style.visibility</p:attrName>
                                        </p:attrNameLst>
                                      </p:cBhvr>
                                      <p:to>
                                        <p:strVal val="visible"/>
                                      </p:to>
                                    </p:set>
                                    <p:anim calcmode="lin" valueType="num">
                                      <p:cBhvr>
                                        <p:cTn id="7" dur="500" fill="hold"/>
                                        <p:tgtEl>
                                          <p:spTgt spid="69644"/>
                                        </p:tgtEl>
                                        <p:attrNameLst>
                                          <p:attrName>ppt_x</p:attrName>
                                        </p:attrNameLst>
                                      </p:cBhvr>
                                      <p:tavLst>
                                        <p:tav tm="0">
                                          <p:val>
                                            <p:strVal val="#ppt_x"/>
                                          </p:val>
                                        </p:tav>
                                        <p:tav tm="100000">
                                          <p:val>
                                            <p:strVal val="#ppt_x"/>
                                          </p:val>
                                        </p:tav>
                                      </p:tavLst>
                                    </p:anim>
                                    <p:anim calcmode="lin" valueType="num">
                                      <p:cBhvr>
                                        <p:cTn id="8" dur="500" fill="hold"/>
                                        <p:tgtEl>
                                          <p:spTgt spid="6964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9645"/>
                                        </p:tgtEl>
                                        <p:attrNameLst>
                                          <p:attrName>style.visibility</p:attrName>
                                        </p:attrNameLst>
                                      </p:cBhvr>
                                      <p:to>
                                        <p:strVal val="visible"/>
                                      </p:to>
                                    </p:set>
                                    <p:anim calcmode="lin" valueType="num">
                                      <p:cBhvr>
                                        <p:cTn id="13" dur="500" fill="hold"/>
                                        <p:tgtEl>
                                          <p:spTgt spid="69645"/>
                                        </p:tgtEl>
                                        <p:attrNameLst>
                                          <p:attrName>ppt_x</p:attrName>
                                        </p:attrNameLst>
                                      </p:cBhvr>
                                      <p:tavLst>
                                        <p:tav tm="0">
                                          <p:val>
                                            <p:strVal val="#ppt_x"/>
                                          </p:val>
                                        </p:tav>
                                        <p:tav tm="100000">
                                          <p:val>
                                            <p:strVal val="#ppt_x"/>
                                          </p:val>
                                        </p:tav>
                                      </p:tavLst>
                                    </p:anim>
                                    <p:anim calcmode="lin" valueType="num">
                                      <p:cBhvr>
                                        <p:cTn id="14" dur="500" fill="hold"/>
                                        <p:tgtEl>
                                          <p:spTgt spid="6964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ppt_x</p:attrName>
                                        </p:attrNameLst>
                                      </p:cBhvr>
                                      <p:tavLst>
                                        <p:tav tm="0">
                                          <p:val>
                                            <p:strVal val="#ppt_x"/>
                                          </p:val>
                                        </p:tav>
                                        <p:tav tm="100000">
                                          <p:val>
                                            <p:strVal val="#ppt_x"/>
                                          </p:val>
                                        </p:tav>
                                      </p:tavLst>
                                    </p:anim>
                                    <p:anim calcmode="lin" valueType="num">
                                      <p:cBhvr>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9646"/>
                                        </p:tgtEl>
                                        <p:attrNameLst>
                                          <p:attrName>style.visibility</p:attrName>
                                        </p:attrNameLst>
                                      </p:cBhvr>
                                      <p:to>
                                        <p:strVal val="visible"/>
                                      </p:to>
                                    </p:set>
                                    <p:anim calcmode="lin" valueType="num">
                                      <p:cBhvr>
                                        <p:cTn id="25" dur="500" fill="hold"/>
                                        <p:tgtEl>
                                          <p:spTgt spid="69646"/>
                                        </p:tgtEl>
                                        <p:attrNameLst>
                                          <p:attrName>ppt_x</p:attrName>
                                        </p:attrNameLst>
                                      </p:cBhvr>
                                      <p:tavLst>
                                        <p:tav tm="0">
                                          <p:val>
                                            <p:strVal val="#ppt_x"/>
                                          </p:val>
                                        </p:tav>
                                        <p:tav tm="100000">
                                          <p:val>
                                            <p:strVal val="#ppt_x"/>
                                          </p:val>
                                        </p:tav>
                                      </p:tavLst>
                                    </p:anim>
                                    <p:anim calcmode="lin" valueType="num">
                                      <p:cBhvr>
                                        <p:cTn id="26" dur="500" fill="hold"/>
                                        <p:tgtEl>
                                          <p:spTgt spid="696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44" grpId="0" animBg="1"/>
      <p:bldP spid="69645" grpId="0" animBg="1"/>
      <p:bldP spid="2" grpId="0" animBg="1"/>
      <p:bldP spid="6964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Oval 89"/>
          <p:cNvSpPr>
            <a:spLocks noChangeArrowheads="1"/>
          </p:cNvSpPr>
          <p:nvPr>
            <p:custDataLst>
              <p:tags r:id="rId2"/>
            </p:custDataLst>
          </p:nvPr>
        </p:nvSpPr>
        <p:spPr bwMode="auto">
          <a:xfrm>
            <a:off x="6024563" y="5643563"/>
            <a:ext cx="503237" cy="431800"/>
          </a:xfrm>
          <a:prstGeom prst="ellipse">
            <a:avLst/>
          </a:prstGeom>
          <a:solidFill>
            <a:srgbClr val="F5FB11"/>
          </a:solidFill>
          <a:ln w="9525">
            <a:solidFill>
              <a:schemeClr val="tx1"/>
            </a:solidFill>
            <a:round/>
          </a:ln>
        </p:spPr>
        <p:txBody>
          <a:bodyPr wrap="none"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86019" name="Oval 89"/>
          <p:cNvSpPr>
            <a:spLocks noChangeArrowheads="1"/>
          </p:cNvSpPr>
          <p:nvPr>
            <p:custDataLst>
              <p:tags r:id="rId3"/>
            </p:custDataLst>
          </p:nvPr>
        </p:nvSpPr>
        <p:spPr bwMode="auto">
          <a:xfrm>
            <a:off x="6024563" y="4429125"/>
            <a:ext cx="500062" cy="431800"/>
          </a:xfrm>
          <a:prstGeom prst="ellipse">
            <a:avLst/>
          </a:prstGeom>
          <a:solidFill>
            <a:srgbClr val="F5FB11"/>
          </a:solidFill>
          <a:ln w="9525">
            <a:solidFill>
              <a:schemeClr val="tx1"/>
            </a:solidFill>
            <a:round/>
          </a:ln>
        </p:spPr>
        <p:txBody>
          <a:bodyPr wrap="none"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3600" b="1">
              <a:solidFill>
                <a:srgbClr val="0547D9"/>
              </a:solidFill>
            </a:endParaRPr>
          </a:p>
        </p:txBody>
      </p:sp>
      <p:sp>
        <p:nvSpPr>
          <p:cNvPr id="86020" name="Oval 88"/>
          <p:cNvSpPr>
            <a:spLocks noChangeArrowheads="1"/>
          </p:cNvSpPr>
          <p:nvPr>
            <p:custDataLst>
              <p:tags r:id="rId4"/>
            </p:custDataLst>
          </p:nvPr>
        </p:nvSpPr>
        <p:spPr bwMode="auto">
          <a:xfrm>
            <a:off x="6096000" y="3286125"/>
            <a:ext cx="503238" cy="431800"/>
          </a:xfrm>
          <a:prstGeom prst="ellipse">
            <a:avLst/>
          </a:prstGeom>
          <a:solidFill>
            <a:srgbClr val="F5FB11"/>
          </a:solidFill>
          <a:ln w="9525">
            <a:solidFill>
              <a:schemeClr val="tx1"/>
            </a:solidFill>
            <a:round/>
          </a:ln>
        </p:spPr>
        <p:txBody>
          <a:bodyPr wrap="none"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86021" name="Oval 86"/>
          <p:cNvSpPr>
            <a:spLocks noChangeArrowheads="1"/>
          </p:cNvSpPr>
          <p:nvPr>
            <p:custDataLst>
              <p:tags r:id="rId5"/>
            </p:custDataLst>
          </p:nvPr>
        </p:nvSpPr>
        <p:spPr bwMode="auto">
          <a:xfrm>
            <a:off x="6024563" y="2276475"/>
            <a:ext cx="503237" cy="431800"/>
          </a:xfrm>
          <a:prstGeom prst="ellipse">
            <a:avLst/>
          </a:prstGeom>
          <a:solidFill>
            <a:srgbClr val="F5FB11"/>
          </a:solidFill>
          <a:ln w="9525">
            <a:solidFill>
              <a:schemeClr val="tx1"/>
            </a:solidFill>
            <a:round/>
          </a:ln>
        </p:spPr>
        <p:txBody>
          <a:bodyPr wrap="none"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graphicFrame>
        <p:nvGraphicFramePr>
          <p:cNvPr id="171072" name="Group 64"/>
          <p:cNvGraphicFramePr>
            <a:graphicFrameLocks noGrp="1"/>
          </p:cNvGraphicFramePr>
          <p:nvPr>
            <p:custDataLst>
              <p:tags r:id="rId6"/>
            </p:custDataLst>
          </p:nvPr>
        </p:nvGraphicFramePr>
        <p:xfrm>
          <a:off x="3738562" y="1071563"/>
          <a:ext cx="4643437" cy="815975"/>
        </p:xfrm>
        <a:graphic>
          <a:graphicData uri="http://schemas.openxmlformats.org/drawingml/2006/table">
            <a:tbl>
              <a:tblPr/>
              <a:tblGrid>
                <a:gridCol w="4643437"/>
              </a:tblGrid>
              <a:tr h="815975">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en-US" altLang="zh-CN" sz="2800" b="0" i="0" u="none" strike="noStrike" cap="none" normalizeH="0" baseline="0" smtClean="0">
                          <a:ln>
                            <a:noFill/>
                          </a:ln>
                          <a:solidFill>
                            <a:schemeClr val="bg1"/>
                          </a:solidFill>
                          <a:effectLst/>
                          <a:latin typeface="Calibri" panose="020F0502020204030204" pitchFamily="34" charset="0"/>
                          <a:ea typeface="宋体" panose="02010600030101010101" pitchFamily="2" charset="-122"/>
                        </a:rPr>
                        <a:t> </a:t>
                      </a:r>
                      <a:r>
                        <a:rPr kumimoji="0" lang="en-US" altLang="zh-CN" sz="4400" b="1" i="0" u="none" strike="noStrike" cap="none" normalizeH="0" baseline="0" smtClean="0">
                          <a:ln>
                            <a:noFill/>
                          </a:ln>
                          <a:solidFill>
                            <a:schemeClr val="bg1"/>
                          </a:solidFill>
                          <a:effectLst/>
                          <a:latin typeface="Comic Sans MS" panose="030F0702030302020204" pitchFamily="66" charset="0"/>
                          <a:ea typeface="宋体" panose="02010600030101010101" pitchFamily="2" charset="-122"/>
                        </a:rPr>
                        <a:t>Who are they?</a:t>
                      </a:r>
                    </a:p>
                  </a:txBody>
                  <a:tcPr marL="91439" marR="91439" marT="45684" marB="45684"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60000"/>
                        <a:lumOff val="40000"/>
                      </a:schemeClr>
                    </a:solidFill>
                  </a:tcPr>
                </a:tc>
              </a:tr>
            </a:tbl>
          </a:graphicData>
        </a:graphic>
      </p:graphicFrame>
      <p:sp>
        <p:nvSpPr>
          <p:cNvPr id="86028" name="Text Box 22"/>
          <p:cNvSpPr txBox="1">
            <a:spLocks noChangeArrowheads="1"/>
          </p:cNvSpPr>
          <p:nvPr>
            <p:custDataLst>
              <p:tags r:id="rId7"/>
            </p:custDataLst>
          </p:nvPr>
        </p:nvSpPr>
        <p:spPr bwMode="auto">
          <a:xfrm>
            <a:off x="6096000" y="3214688"/>
            <a:ext cx="38163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800" b="1">
                <a:solidFill>
                  <a:schemeClr val="hlink"/>
                </a:solidFill>
                <a:latin typeface="Times New Roman" panose="02020603050405020304" pitchFamily="18" charset="0"/>
              </a:rPr>
              <a:t> b. A </a:t>
            </a:r>
            <a:r>
              <a:rPr lang="en-US" altLang="zh-CN" sz="2800" b="1">
                <a:solidFill>
                  <a:srgbClr val="FF0000"/>
                </a:solidFill>
                <a:latin typeface="Times New Roman" panose="02020603050405020304" pitchFamily="18" charset="0"/>
              </a:rPr>
              <a:t>disabled</a:t>
            </a:r>
            <a:r>
              <a:rPr lang="en-US" altLang="zh-CN" sz="2800" b="1">
                <a:solidFill>
                  <a:schemeClr val="hlink"/>
                </a:solidFill>
                <a:latin typeface="Times New Roman" panose="02020603050405020304" pitchFamily="18" charset="0"/>
              </a:rPr>
              <a:t> person.</a:t>
            </a:r>
          </a:p>
        </p:txBody>
      </p:sp>
      <p:sp>
        <p:nvSpPr>
          <p:cNvPr id="86029" name="Text Box 23"/>
          <p:cNvSpPr txBox="1">
            <a:spLocks noChangeArrowheads="1"/>
          </p:cNvSpPr>
          <p:nvPr>
            <p:custDataLst>
              <p:tags r:id="rId8"/>
            </p:custDataLst>
          </p:nvPr>
        </p:nvSpPr>
        <p:spPr bwMode="auto">
          <a:xfrm>
            <a:off x="6024563" y="5041900"/>
            <a:ext cx="5399087"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AutoNum type="alphaLcPeriod" startAt="3"/>
            </a:pPr>
            <a:endParaRPr lang="en-US" altLang="zh-CN" sz="2800" b="1">
              <a:solidFill>
                <a:schemeClr val="hlink"/>
              </a:solidFill>
              <a:latin typeface="Times New Roman" panose="02020603050405020304" pitchFamily="18" charset="0"/>
            </a:endParaRPr>
          </a:p>
          <a:p>
            <a:pPr eaLnBrk="1" hangingPunct="1">
              <a:spcBef>
                <a:spcPct val="50000"/>
              </a:spcBef>
            </a:pPr>
            <a:r>
              <a:rPr lang="en-US" altLang="zh-CN" sz="2800" b="1">
                <a:solidFill>
                  <a:schemeClr val="hlink"/>
                </a:solidFill>
                <a:latin typeface="Times New Roman" panose="02020603050405020304" pitchFamily="18" charset="0"/>
              </a:rPr>
              <a:t>d. A person who gave away </a:t>
            </a:r>
          </a:p>
          <a:p>
            <a:pPr eaLnBrk="1" hangingPunct="1">
              <a:spcBef>
                <a:spcPct val="50000"/>
              </a:spcBef>
            </a:pPr>
            <a:r>
              <a:rPr lang="en-US" altLang="zh-CN" sz="2800" b="1">
                <a:solidFill>
                  <a:schemeClr val="hlink"/>
                </a:solidFill>
                <a:latin typeface="Times New Roman" panose="02020603050405020304" pitchFamily="18" charset="0"/>
              </a:rPr>
              <a:t>    money to Animal Helpers</a:t>
            </a:r>
          </a:p>
        </p:txBody>
      </p:sp>
      <p:sp>
        <p:nvSpPr>
          <p:cNvPr id="86030" name="Text Box 24"/>
          <p:cNvSpPr txBox="1">
            <a:spLocks noChangeArrowheads="1"/>
          </p:cNvSpPr>
          <p:nvPr>
            <p:custDataLst>
              <p:tags r:id="rId9"/>
            </p:custDataLst>
          </p:nvPr>
        </p:nvSpPr>
        <p:spPr bwMode="auto">
          <a:xfrm>
            <a:off x="6096000" y="2133600"/>
            <a:ext cx="4572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800" b="1">
                <a:solidFill>
                  <a:schemeClr val="hlink"/>
                </a:solidFill>
                <a:latin typeface="Times New Roman" panose="02020603050405020304" pitchFamily="18" charset="0"/>
              </a:rPr>
              <a:t>a.  A special </a:t>
            </a:r>
            <a:r>
              <a:rPr lang="en-US" altLang="zh-CN" sz="2800" b="1">
                <a:solidFill>
                  <a:srgbClr val="FF0000"/>
                </a:solidFill>
                <a:latin typeface="Times New Roman" panose="02020603050405020304" pitchFamily="18" charset="0"/>
              </a:rPr>
              <a:t>trained</a:t>
            </a:r>
            <a:r>
              <a:rPr lang="en-US" altLang="zh-CN" sz="2800" b="1">
                <a:solidFill>
                  <a:schemeClr val="hlink"/>
                </a:solidFill>
                <a:latin typeface="Times New Roman" panose="02020603050405020304" pitchFamily="18" charset="0"/>
              </a:rPr>
              <a:t> dog.</a:t>
            </a:r>
          </a:p>
        </p:txBody>
      </p:sp>
      <p:sp>
        <p:nvSpPr>
          <p:cNvPr id="86031" name="Rectangle 82"/>
          <p:cNvSpPr>
            <a:spLocks noChangeArrowheads="1"/>
          </p:cNvSpPr>
          <p:nvPr>
            <p:custDataLst>
              <p:tags r:id="rId10"/>
            </p:custDataLst>
          </p:nvPr>
        </p:nvSpPr>
        <p:spPr bwMode="auto">
          <a:xfrm>
            <a:off x="1524000" y="2060575"/>
            <a:ext cx="25812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a:t>1. Ben Smith</a:t>
            </a:r>
            <a:endParaRPr lang="zh-CN" altLang="en-US" sz="3600" b="1"/>
          </a:p>
        </p:txBody>
      </p:sp>
      <p:sp>
        <p:nvSpPr>
          <p:cNvPr id="86032" name="Rectangle 83"/>
          <p:cNvSpPr>
            <a:spLocks noChangeArrowheads="1"/>
          </p:cNvSpPr>
          <p:nvPr>
            <p:custDataLst>
              <p:tags r:id="rId11"/>
            </p:custDataLst>
          </p:nvPr>
        </p:nvSpPr>
        <p:spPr bwMode="auto">
          <a:xfrm>
            <a:off x="1524000" y="3213100"/>
            <a:ext cx="19462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3600" b="1"/>
              <a:t>2. Miss Li</a:t>
            </a:r>
          </a:p>
        </p:txBody>
      </p:sp>
      <p:sp>
        <p:nvSpPr>
          <p:cNvPr id="86033" name="Rectangle 84"/>
          <p:cNvSpPr>
            <a:spLocks noChangeArrowheads="1"/>
          </p:cNvSpPr>
          <p:nvPr>
            <p:custDataLst>
              <p:tags r:id="rId12"/>
            </p:custDataLst>
          </p:nvPr>
        </p:nvSpPr>
        <p:spPr bwMode="auto">
          <a:xfrm>
            <a:off x="1524000" y="4292600"/>
            <a:ext cx="17081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3600" b="1"/>
              <a:t>3. Lucky</a:t>
            </a:r>
          </a:p>
        </p:txBody>
      </p:sp>
      <p:sp>
        <p:nvSpPr>
          <p:cNvPr id="171098" name="Line 90"/>
          <p:cNvSpPr>
            <a:spLocks noChangeShapeType="1"/>
          </p:cNvSpPr>
          <p:nvPr>
            <p:custDataLst>
              <p:tags r:id="rId13"/>
            </p:custDataLst>
          </p:nvPr>
        </p:nvSpPr>
        <p:spPr bwMode="auto">
          <a:xfrm>
            <a:off x="4079875" y="2636838"/>
            <a:ext cx="1944688" cy="863600"/>
          </a:xfrm>
          <a:prstGeom prst="line">
            <a:avLst/>
          </a:prstGeom>
          <a:noFill/>
          <a:ln w="5715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71099" name="Line 91"/>
          <p:cNvSpPr>
            <a:spLocks noChangeShapeType="1"/>
          </p:cNvSpPr>
          <p:nvPr>
            <p:custDataLst>
              <p:tags r:id="rId14"/>
            </p:custDataLst>
          </p:nvPr>
        </p:nvSpPr>
        <p:spPr bwMode="auto">
          <a:xfrm>
            <a:off x="3452813" y="3714750"/>
            <a:ext cx="2571750" cy="2071688"/>
          </a:xfrm>
          <a:prstGeom prst="line">
            <a:avLst/>
          </a:prstGeom>
          <a:noFill/>
          <a:ln w="5715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71100" name="Line 92"/>
          <p:cNvSpPr>
            <a:spLocks noChangeShapeType="1"/>
          </p:cNvSpPr>
          <p:nvPr>
            <p:custDataLst>
              <p:tags r:id="rId15"/>
            </p:custDataLst>
          </p:nvPr>
        </p:nvSpPr>
        <p:spPr bwMode="auto">
          <a:xfrm flipV="1">
            <a:off x="3216275" y="2714625"/>
            <a:ext cx="2736850" cy="2009775"/>
          </a:xfrm>
          <a:prstGeom prst="line">
            <a:avLst/>
          </a:prstGeom>
          <a:noFill/>
          <a:ln w="5715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6" name="矩形 15"/>
          <p:cNvSpPr/>
          <p:nvPr>
            <p:custDataLst>
              <p:tags r:id="rId16"/>
            </p:custDataLst>
          </p:nvPr>
        </p:nvSpPr>
        <p:spPr>
          <a:xfrm>
            <a:off x="1809720" y="0"/>
            <a:ext cx="7215238" cy="923330"/>
          </a:xfrm>
          <a:prstGeom prst="rect">
            <a:avLst/>
          </a:prstGeom>
          <a:noFill/>
        </p:spPr>
        <p:txBody>
          <a:bodyPr>
            <a:spAutoFit/>
          </a:bodyPr>
          <a:lstStyle/>
          <a:p>
            <a:pPr eaLnBrk="1" hangingPunct="1">
              <a:buFont typeface="Arial" panose="020B0604020202020204" pitchFamily="34" charset="0"/>
              <a:buNone/>
              <a:defRPr/>
            </a:pPr>
            <a:r>
              <a:rPr lang="en-US" altLang="zh-CN"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While-reading</a:t>
            </a:r>
            <a:endParaRPr lang="zh-CN" altLang="en-US"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17" name="圆角矩形 16"/>
          <p:cNvSpPr/>
          <p:nvPr>
            <p:custDataLst>
              <p:tags r:id="rId17"/>
            </p:custDataLst>
          </p:nvPr>
        </p:nvSpPr>
        <p:spPr>
          <a:xfrm>
            <a:off x="6167438" y="214313"/>
            <a:ext cx="3071812" cy="6429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sz="4000" b="1" dirty="0" smtClean="0">
                <a:solidFill>
                  <a:srgbClr val="FFFF00"/>
                </a:solidFill>
              </a:rPr>
              <a:t>Skimming </a:t>
            </a:r>
            <a:r>
              <a:rPr lang="en-US" altLang="zh-CN" sz="4000" b="1" dirty="0" smtClean="0">
                <a:solidFill>
                  <a:srgbClr val="FFFF00"/>
                </a:solidFill>
              </a:rPr>
              <a:t>3</a:t>
            </a:r>
            <a:endParaRPr lang="zh-CN" altLang="en-US" sz="4000" b="1" dirty="0">
              <a:solidFill>
                <a:srgbClr val="FFFF00"/>
              </a:solidFill>
            </a:endParaRPr>
          </a:p>
        </p:txBody>
      </p:sp>
      <p:pic>
        <p:nvPicPr>
          <p:cNvPr id="86039" name="内容占位符 3" descr="导盲犬.jpg"/>
          <p:cNvPicPr>
            <a:picLocks noChangeAspect="1"/>
          </p:cNvPicPr>
          <p:nvPr>
            <p:custDataLst>
              <p:tags r:id="rId18"/>
            </p:custDataLst>
          </p:nvPr>
        </p:nvPicPr>
        <p:blipFill>
          <a:blip r:embed="rId23">
            <a:extLst>
              <a:ext uri="{28A0092B-C50C-407E-A947-70E740481C1C}">
                <a14:useLocalDpi xmlns:a14="http://schemas.microsoft.com/office/drawing/2010/main" val="0"/>
              </a:ext>
            </a:extLst>
          </a:blip>
          <a:stretch>
            <a:fillRect/>
          </a:stretch>
        </p:blipFill>
        <p:spPr bwMode="auto">
          <a:xfrm>
            <a:off x="9453563" y="0"/>
            <a:ext cx="1214437" cy="92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40" name="Rectangle 84"/>
          <p:cNvSpPr>
            <a:spLocks noChangeArrowheads="1"/>
          </p:cNvSpPr>
          <p:nvPr>
            <p:custDataLst>
              <p:tags r:id="rId19"/>
            </p:custDataLst>
          </p:nvPr>
        </p:nvSpPr>
        <p:spPr bwMode="auto">
          <a:xfrm>
            <a:off x="1524000" y="5572125"/>
            <a:ext cx="35702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3600" b="1"/>
              <a:t>4. Animal Helpers</a:t>
            </a:r>
          </a:p>
        </p:txBody>
      </p:sp>
      <p:sp>
        <p:nvSpPr>
          <p:cNvPr id="86041" name="Text Box 22"/>
          <p:cNvSpPr txBox="1">
            <a:spLocks noChangeArrowheads="1"/>
          </p:cNvSpPr>
          <p:nvPr>
            <p:custDataLst>
              <p:tags r:id="rId20"/>
            </p:custDataLst>
          </p:nvPr>
        </p:nvSpPr>
        <p:spPr bwMode="auto">
          <a:xfrm>
            <a:off x="5881688" y="4357688"/>
            <a:ext cx="464343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800" b="1">
                <a:solidFill>
                  <a:schemeClr val="hlink"/>
                </a:solidFill>
                <a:latin typeface="Times New Roman" panose="02020603050405020304" pitchFamily="18" charset="0"/>
              </a:rPr>
              <a:t>  c.  A group </a:t>
            </a:r>
            <a:r>
              <a:rPr lang="en-US" altLang="zh-CN" sz="2800" b="1">
                <a:solidFill>
                  <a:srgbClr val="FF0000"/>
                </a:solidFill>
                <a:latin typeface="Times New Roman" panose="02020603050405020304" pitchFamily="18" charset="0"/>
              </a:rPr>
              <a:t>set up </a:t>
            </a:r>
            <a:r>
              <a:rPr lang="en-US" altLang="zh-CN" sz="2800" b="1">
                <a:solidFill>
                  <a:schemeClr val="hlink"/>
                </a:solidFill>
                <a:latin typeface="Times New Roman" panose="02020603050405020304" pitchFamily="18" charset="0"/>
              </a:rPr>
              <a:t>to</a:t>
            </a:r>
          </a:p>
          <a:p>
            <a:pPr eaLnBrk="1" hangingPunct="1">
              <a:spcBef>
                <a:spcPct val="50000"/>
              </a:spcBef>
            </a:pPr>
            <a:r>
              <a:rPr lang="en-US" altLang="zh-CN" sz="2800" b="1">
                <a:solidFill>
                  <a:schemeClr val="hlink"/>
                </a:solidFill>
                <a:latin typeface="Times New Roman" panose="02020603050405020304" pitchFamily="18" charset="0"/>
              </a:rPr>
              <a:t>      help disabled people</a:t>
            </a:r>
          </a:p>
        </p:txBody>
      </p:sp>
      <p:sp>
        <p:nvSpPr>
          <p:cNvPr id="22" name="Line 92"/>
          <p:cNvSpPr>
            <a:spLocks noChangeShapeType="1"/>
          </p:cNvSpPr>
          <p:nvPr>
            <p:custDataLst>
              <p:tags r:id="rId21"/>
            </p:custDataLst>
          </p:nvPr>
        </p:nvSpPr>
        <p:spPr bwMode="auto">
          <a:xfrm flipV="1">
            <a:off x="4810125" y="4786313"/>
            <a:ext cx="1214438" cy="1009650"/>
          </a:xfrm>
          <a:prstGeom prst="line">
            <a:avLst/>
          </a:prstGeom>
          <a:noFill/>
          <a:ln w="5715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71098"/>
                                        </p:tgtEl>
                                        <p:attrNameLst>
                                          <p:attrName>style.visibility</p:attrName>
                                        </p:attrNameLst>
                                      </p:cBhvr>
                                      <p:to>
                                        <p:strVal val="visible"/>
                                      </p:to>
                                    </p:set>
                                    <p:animEffect transition="in" filter="slide(fromBottom)">
                                      <p:cBhvr>
                                        <p:cTn id="7" dur="500"/>
                                        <p:tgtEl>
                                          <p:spTgt spid="17109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71099"/>
                                        </p:tgtEl>
                                        <p:attrNameLst>
                                          <p:attrName>style.visibility</p:attrName>
                                        </p:attrNameLst>
                                      </p:cBhvr>
                                      <p:to>
                                        <p:strVal val="visible"/>
                                      </p:to>
                                    </p:set>
                                    <p:animEffect transition="in" filter="slide(fromBottom)">
                                      <p:cBhvr>
                                        <p:cTn id="12" dur="500"/>
                                        <p:tgtEl>
                                          <p:spTgt spid="171099"/>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71100"/>
                                        </p:tgtEl>
                                        <p:attrNameLst>
                                          <p:attrName>style.visibility</p:attrName>
                                        </p:attrNameLst>
                                      </p:cBhvr>
                                      <p:to>
                                        <p:strVal val="visible"/>
                                      </p:to>
                                    </p:set>
                                    <p:animEffect transition="in" filter="slide(fromBottom)">
                                      <p:cBhvr>
                                        <p:cTn id="17" dur="500"/>
                                        <p:tgtEl>
                                          <p:spTgt spid="171100"/>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slide(fromBottom)">
                                      <p:cBhvr>
                                        <p:cTn id="2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98" grpId="0" animBg="1"/>
      <p:bldP spid="171099" grpId="0" animBg="1"/>
      <p:bldP spid="171100" grpId="0" animBg="1"/>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ext Box 2"/>
          <p:cNvSpPr txBox="1">
            <a:spLocks noChangeArrowheads="1"/>
          </p:cNvSpPr>
          <p:nvPr>
            <p:custDataLst>
              <p:tags r:id="rId2"/>
            </p:custDataLst>
          </p:nvPr>
        </p:nvSpPr>
        <p:spPr bwMode="auto">
          <a:xfrm>
            <a:off x="1524000" y="908050"/>
            <a:ext cx="9144000" cy="519113"/>
          </a:xfrm>
          <a:prstGeom prst="rect">
            <a:avLst/>
          </a:prstGeom>
          <a:solidFill>
            <a:srgbClr val="FFFF00">
              <a:alpha val="8392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800" b="1">
                <a:latin typeface="Arial" panose="020B0604020202020204" pitchFamily="34" charset="0"/>
              </a:rPr>
              <a:t>Read and match the characters with adjectives:</a:t>
            </a:r>
          </a:p>
        </p:txBody>
      </p:sp>
      <p:sp>
        <p:nvSpPr>
          <p:cNvPr id="87043" name="Text Box 3"/>
          <p:cNvSpPr txBox="1">
            <a:spLocks noChangeArrowheads="1"/>
          </p:cNvSpPr>
          <p:nvPr>
            <p:custDataLst>
              <p:tags r:id="rId3"/>
            </p:custDataLst>
          </p:nvPr>
        </p:nvSpPr>
        <p:spPr bwMode="auto">
          <a:xfrm>
            <a:off x="1524000" y="1557338"/>
            <a:ext cx="3995738"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3200" b="1">
                <a:solidFill>
                  <a:srgbClr val="FF3300"/>
                </a:solidFill>
                <a:latin typeface="Arial" panose="020B0604020202020204" pitchFamily="34" charset="0"/>
              </a:rPr>
              <a:t>Adjectives(</a:t>
            </a:r>
            <a:r>
              <a:rPr lang="zh-CN" altLang="en-US" sz="3200" b="1">
                <a:solidFill>
                  <a:srgbClr val="FF3300"/>
                </a:solidFill>
                <a:latin typeface="Arial" panose="020B0604020202020204" pitchFamily="34" charset="0"/>
              </a:rPr>
              <a:t>形容词</a:t>
            </a:r>
            <a:r>
              <a:rPr lang="en-US" altLang="zh-CN" sz="3200" b="1">
                <a:solidFill>
                  <a:srgbClr val="FF3300"/>
                </a:solidFill>
                <a:latin typeface="Arial" panose="020B0604020202020204" pitchFamily="34" charset="0"/>
              </a:rPr>
              <a:t>):</a:t>
            </a:r>
          </a:p>
        </p:txBody>
      </p:sp>
      <p:sp>
        <p:nvSpPr>
          <p:cNvPr id="87044" name="Text Box 4"/>
          <p:cNvSpPr txBox="1">
            <a:spLocks noChangeArrowheads="1"/>
          </p:cNvSpPr>
          <p:nvPr>
            <p:custDataLst>
              <p:tags r:id="rId4"/>
            </p:custDataLst>
          </p:nvPr>
        </p:nvSpPr>
        <p:spPr bwMode="auto">
          <a:xfrm>
            <a:off x="1524000" y="2997200"/>
            <a:ext cx="25209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3200" b="1">
                <a:solidFill>
                  <a:srgbClr val="FF3300"/>
                </a:solidFill>
                <a:latin typeface="Arial" panose="020B0604020202020204" pitchFamily="34" charset="0"/>
              </a:rPr>
              <a:t>Characters:</a:t>
            </a:r>
          </a:p>
        </p:txBody>
      </p:sp>
      <p:sp>
        <p:nvSpPr>
          <p:cNvPr id="228368" name="Text Box 16"/>
          <p:cNvSpPr txBox="1">
            <a:spLocks noChangeArrowheads="1"/>
          </p:cNvSpPr>
          <p:nvPr>
            <p:custDataLst>
              <p:tags r:id="rId5"/>
            </p:custDataLst>
          </p:nvPr>
        </p:nvSpPr>
        <p:spPr bwMode="auto">
          <a:xfrm>
            <a:off x="1919288" y="2276475"/>
            <a:ext cx="1368425" cy="538163"/>
          </a:xfrm>
          <a:prstGeom prst="rect">
            <a:avLst/>
          </a:prstGeom>
          <a:noFill/>
          <a:ln w="19050">
            <a:solidFill>
              <a:srgbClr val="003300"/>
            </a:solidFill>
            <a:miter lim="800000"/>
          </a:ln>
          <a:extLst>
            <a:ext uri="{909E8E84-426E-40DD-AFC4-6F175D3DCCD1}">
              <a14:hiddenFill xmlns:a14="http://schemas.microsoft.com/office/drawing/2010/main">
                <a:solidFill>
                  <a:srgbClr val="FFFFFF"/>
                </a:solidFill>
              </a14:hiddenFill>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800" b="1">
                <a:solidFill>
                  <a:srgbClr val="0033CC"/>
                </a:solidFill>
                <a:latin typeface="Arial" panose="020B0604020202020204" pitchFamily="34" charset="0"/>
              </a:rPr>
              <a:t>clever</a:t>
            </a:r>
          </a:p>
        </p:txBody>
      </p:sp>
      <p:sp>
        <p:nvSpPr>
          <p:cNvPr id="228369" name="Text Box 17"/>
          <p:cNvSpPr txBox="1">
            <a:spLocks noChangeArrowheads="1"/>
          </p:cNvSpPr>
          <p:nvPr>
            <p:custDataLst>
              <p:tags r:id="rId6"/>
            </p:custDataLst>
          </p:nvPr>
        </p:nvSpPr>
        <p:spPr bwMode="auto">
          <a:xfrm>
            <a:off x="3719513" y="2276475"/>
            <a:ext cx="1081087" cy="538163"/>
          </a:xfrm>
          <a:prstGeom prst="rect">
            <a:avLst/>
          </a:prstGeom>
          <a:noFill/>
          <a:ln w="19050">
            <a:solidFill>
              <a:srgbClr val="003300"/>
            </a:solidFill>
            <a:miter lim="800000"/>
          </a:ln>
          <a:extLst>
            <a:ext uri="{909E8E84-426E-40DD-AFC4-6F175D3DCCD1}">
              <a14:hiddenFill xmlns:a14="http://schemas.microsoft.com/office/drawing/2010/main">
                <a:solidFill>
                  <a:srgbClr val="FFFFFF"/>
                </a:solidFill>
              </a14:hiddenFill>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800" b="1">
                <a:solidFill>
                  <a:srgbClr val="0033CC"/>
                </a:solidFill>
                <a:latin typeface="Arial" panose="020B0604020202020204" pitchFamily="34" charset="0"/>
              </a:rPr>
              <a:t>kind</a:t>
            </a:r>
          </a:p>
        </p:txBody>
      </p:sp>
      <p:sp>
        <p:nvSpPr>
          <p:cNvPr id="228370" name="Text Box 18"/>
          <p:cNvSpPr txBox="1">
            <a:spLocks noChangeArrowheads="1"/>
          </p:cNvSpPr>
          <p:nvPr>
            <p:custDataLst>
              <p:tags r:id="rId7"/>
            </p:custDataLst>
          </p:nvPr>
        </p:nvSpPr>
        <p:spPr bwMode="auto">
          <a:xfrm>
            <a:off x="5159375" y="2276475"/>
            <a:ext cx="1150938" cy="538163"/>
          </a:xfrm>
          <a:prstGeom prst="rect">
            <a:avLst/>
          </a:prstGeom>
          <a:noFill/>
          <a:ln w="19050">
            <a:solidFill>
              <a:srgbClr val="003300"/>
            </a:solidFill>
            <a:miter lim="800000"/>
          </a:ln>
          <a:extLst>
            <a:ext uri="{909E8E84-426E-40DD-AFC4-6F175D3DCCD1}">
              <a14:hiddenFill xmlns:a14="http://schemas.microsoft.com/office/drawing/2010/main">
                <a:solidFill>
                  <a:srgbClr val="FFFFFF"/>
                </a:solidFill>
              </a14:hiddenFill>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800" b="1">
                <a:solidFill>
                  <a:srgbClr val="0033CC"/>
                </a:solidFill>
                <a:latin typeface="Arial" panose="020B0604020202020204" pitchFamily="34" charset="0"/>
              </a:rPr>
              <a:t>lucky</a:t>
            </a:r>
          </a:p>
        </p:txBody>
      </p:sp>
      <p:sp>
        <p:nvSpPr>
          <p:cNvPr id="228371" name="Text Box 19"/>
          <p:cNvSpPr txBox="1">
            <a:spLocks noChangeArrowheads="1"/>
          </p:cNvSpPr>
          <p:nvPr>
            <p:custDataLst>
              <p:tags r:id="rId8"/>
            </p:custDataLst>
          </p:nvPr>
        </p:nvSpPr>
        <p:spPr bwMode="auto">
          <a:xfrm>
            <a:off x="6670675" y="2276475"/>
            <a:ext cx="1728788" cy="538163"/>
          </a:xfrm>
          <a:prstGeom prst="rect">
            <a:avLst/>
          </a:prstGeom>
          <a:noFill/>
          <a:ln w="19050">
            <a:solidFill>
              <a:srgbClr val="003300"/>
            </a:solidFill>
            <a:miter lim="800000"/>
          </a:ln>
          <a:extLst>
            <a:ext uri="{909E8E84-426E-40DD-AFC4-6F175D3DCCD1}">
              <a14:hiddenFill xmlns:a14="http://schemas.microsoft.com/office/drawing/2010/main">
                <a:solidFill>
                  <a:srgbClr val="FFFFFF"/>
                </a:solidFill>
              </a14:hiddenFill>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800" b="1">
                <a:solidFill>
                  <a:srgbClr val="0033CC"/>
                </a:solidFill>
                <a:latin typeface="Arial" panose="020B0604020202020204" pitchFamily="34" charset="0"/>
              </a:rPr>
              <a:t>disabled</a:t>
            </a:r>
          </a:p>
        </p:txBody>
      </p:sp>
      <p:sp>
        <p:nvSpPr>
          <p:cNvPr id="228372" name="Text Box 20"/>
          <p:cNvSpPr txBox="1">
            <a:spLocks noChangeArrowheads="1"/>
          </p:cNvSpPr>
          <p:nvPr>
            <p:custDataLst>
              <p:tags r:id="rId9"/>
            </p:custDataLst>
          </p:nvPr>
        </p:nvSpPr>
        <p:spPr bwMode="auto">
          <a:xfrm>
            <a:off x="8543925" y="2276475"/>
            <a:ext cx="1835150" cy="538163"/>
          </a:xfrm>
          <a:prstGeom prst="rect">
            <a:avLst/>
          </a:prstGeom>
          <a:noFill/>
          <a:ln w="19050">
            <a:solidFill>
              <a:srgbClr val="003300"/>
            </a:solidFill>
            <a:miter lim="800000"/>
          </a:ln>
          <a:extLst>
            <a:ext uri="{909E8E84-426E-40DD-AFC4-6F175D3DCCD1}">
              <a14:hiddenFill xmlns:a14="http://schemas.microsoft.com/office/drawing/2010/main">
                <a:solidFill>
                  <a:srgbClr val="FFFFFF"/>
                </a:solidFill>
              </a14:hiddenFill>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800" b="1">
                <a:solidFill>
                  <a:srgbClr val="0033CC"/>
                </a:solidFill>
                <a:latin typeface="Arial" panose="020B0604020202020204" pitchFamily="34" charset="0"/>
              </a:rPr>
              <a:t>fantastic</a:t>
            </a:r>
          </a:p>
        </p:txBody>
      </p:sp>
      <p:graphicFrame>
        <p:nvGraphicFramePr>
          <p:cNvPr id="172074" name="Group 42"/>
          <p:cNvGraphicFramePr>
            <a:graphicFrameLocks noGrp="1"/>
          </p:cNvGraphicFramePr>
          <p:nvPr>
            <p:custDataLst>
              <p:tags r:id="rId10"/>
            </p:custDataLst>
          </p:nvPr>
        </p:nvGraphicFramePr>
        <p:xfrm>
          <a:off x="2782888" y="3644900"/>
          <a:ext cx="6096000" cy="3213100"/>
        </p:xfrm>
        <a:graphic>
          <a:graphicData uri="http://schemas.openxmlformats.org/drawingml/2006/table">
            <a:tbl>
              <a:tblPr/>
              <a:tblGrid>
                <a:gridCol w="2032000"/>
                <a:gridCol w="2032000"/>
                <a:gridCol w="2032000"/>
              </a:tblGrid>
              <a:tr h="3213100">
                <a:tc>
                  <a:txBody>
                    <a:body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    Lucky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  Miss Li</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     Ben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7060" name="Line 40"/>
          <p:cNvSpPr>
            <a:spLocks noChangeShapeType="1"/>
          </p:cNvSpPr>
          <p:nvPr>
            <p:custDataLst>
              <p:tags r:id="rId11"/>
            </p:custDataLst>
          </p:nvPr>
        </p:nvSpPr>
        <p:spPr bwMode="auto">
          <a:xfrm>
            <a:off x="2711450" y="4292600"/>
            <a:ext cx="6121400"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3" name="矩形 12"/>
          <p:cNvSpPr/>
          <p:nvPr>
            <p:custDataLst>
              <p:tags r:id="rId12"/>
            </p:custDataLst>
          </p:nvPr>
        </p:nvSpPr>
        <p:spPr>
          <a:xfrm>
            <a:off x="1809720" y="0"/>
            <a:ext cx="7215238" cy="923330"/>
          </a:xfrm>
          <a:prstGeom prst="rect">
            <a:avLst/>
          </a:prstGeom>
          <a:noFill/>
        </p:spPr>
        <p:txBody>
          <a:bodyPr>
            <a:spAutoFit/>
          </a:bodyPr>
          <a:lstStyle/>
          <a:p>
            <a:pPr eaLnBrk="1" hangingPunct="1">
              <a:buFont typeface="Arial" panose="020B0604020202020204" pitchFamily="34" charset="0"/>
              <a:buNone/>
              <a:defRPr/>
            </a:pPr>
            <a:r>
              <a:rPr lang="en-US" altLang="zh-CN"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While-reading</a:t>
            </a:r>
            <a:endParaRPr lang="zh-CN" altLang="en-US"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14" name="圆角矩形 13"/>
          <p:cNvSpPr/>
          <p:nvPr>
            <p:custDataLst>
              <p:tags r:id="rId13"/>
            </p:custDataLst>
          </p:nvPr>
        </p:nvSpPr>
        <p:spPr>
          <a:xfrm>
            <a:off x="6177756" y="99219"/>
            <a:ext cx="2714625" cy="6429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buFont typeface="Arial" panose="020B0604020202020204" pitchFamily="34" charset="0"/>
              <a:buNone/>
              <a:defRPr/>
            </a:pPr>
            <a:r>
              <a:rPr lang="en-US" altLang="zh-CN" sz="4000" b="1" dirty="0" smtClean="0">
                <a:solidFill>
                  <a:srgbClr val="FFFF00"/>
                </a:solidFill>
              </a:rPr>
              <a:t>Skimming </a:t>
            </a:r>
            <a:r>
              <a:rPr lang="en-US" altLang="zh-CN" sz="4000" b="1" dirty="0" smtClean="0">
                <a:solidFill>
                  <a:srgbClr val="FFFF00"/>
                </a:solidFill>
              </a:rPr>
              <a:t>4</a:t>
            </a:r>
            <a:endParaRPr lang="zh-CN" altLang="en-US" sz="4000" b="1" dirty="0">
              <a:solidFill>
                <a:srgbClr val="FFFF00"/>
              </a:solidFill>
            </a:endParaRPr>
          </a:p>
        </p:txBody>
      </p:sp>
      <p:pic>
        <p:nvPicPr>
          <p:cNvPr id="87063" name="内容占位符 3" descr="导盲犬.jpg"/>
          <p:cNvPicPr>
            <a:picLocks noChangeAspect="1"/>
          </p:cNvPicPr>
          <p:nvPr>
            <p:custDataLst>
              <p:tags r:id="rId14"/>
            </p:custDataLst>
          </p:nvPr>
        </p:nvPicPr>
        <p:blipFill>
          <a:blip r:embed="rId21">
            <a:extLst>
              <a:ext uri="{28A0092B-C50C-407E-A947-70E740481C1C}">
                <a14:useLocalDpi xmlns:a14="http://schemas.microsoft.com/office/drawing/2010/main" val="0"/>
              </a:ext>
            </a:extLst>
          </a:blip>
          <a:stretch>
            <a:fillRect/>
          </a:stretch>
        </p:blipFill>
        <p:spPr bwMode="auto">
          <a:xfrm>
            <a:off x="9453563" y="0"/>
            <a:ext cx="1214437" cy="92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圆角矩形 15"/>
          <p:cNvSpPr/>
          <p:nvPr>
            <p:custDataLst>
              <p:tags r:id="rId15"/>
            </p:custDataLst>
          </p:nvPr>
        </p:nvSpPr>
        <p:spPr>
          <a:xfrm>
            <a:off x="1524000" y="1714500"/>
            <a:ext cx="8929688" cy="171450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buFont typeface="Arial" panose="020B0604020202020204" pitchFamily="34" charset="0"/>
              <a:buNone/>
              <a:defRPr/>
            </a:pPr>
            <a:r>
              <a:rPr lang="en-US" altLang="zh-CN" sz="2800" b="1">
                <a:solidFill>
                  <a:schemeClr val="tx1"/>
                </a:solidFill>
              </a:rPr>
              <a:t>__________ Ben is disabled, he is lucky ____________ Miss Li’s kindness.</a:t>
            </a:r>
          </a:p>
          <a:p>
            <a:pPr eaLnBrk="1" hangingPunct="1">
              <a:buFont typeface="Arial" panose="020B0604020202020204" pitchFamily="34" charset="0"/>
              <a:buNone/>
              <a:defRPr/>
            </a:pPr>
            <a:r>
              <a:rPr lang="en-US" altLang="zh-CN" sz="2800" b="1">
                <a:solidFill>
                  <a:schemeClr val="tx1"/>
                </a:solidFill>
              </a:rPr>
              <a:t>Ben feels lucky to have Lucky because Lucky is ________ clever ___________fantastic.  </a:t>
            </a:r>
          </a:p>
        </p:txBody>
      </p:sp>
      <p:sp>
        <p:nvSpPr>
          <p:cNvPr id="17" name="TextBox 16"/>
          <p:cNvSpPr txBox="1">
            <a:spLocks noChangeArrowheads="1"/>
          </p:cNvSpPr>
          <p:nvPr>
            <p:custDataLst>
              <p:tags r:id="rId16"/>
            </p:custDataLst>
          </p:nvPr>
        </p:nvSpPr>
        <p:spPr bwMode="auto">
          <a:xfrm>
            <a:off x="7739063" y="1643063"/>
            <a:ext cx="22018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rgbClr val="FF0000"/>
                </a:solidFill>
              </a:rPr>
              <a:t>because of  </a:t>
            </a:r>
            <a:endParaRPr lang="zh-CN" altLang="en-US" sz="3200" b="1">
              <a:solidFill>
                <a:srgbClr val="FF0000"/>
              </a:solidFill>
            </a:endParaRPr>
          </a:p>
        </p:txBody>
      </p:sp>
      <p:sp>
        <p:nvSpPr>
          <p:cNvPr id="18" name="TextBox 17"/>
          <p:cNvSpPr txBox="1">
            <a:spLocks noChangeArrowheads="1"/>
          </p:cNvSpPr>
          <p:nvPr>
            <p:custDataLst>
              <p:tags r:id="rId17"/>
            </p:custDataLst>
          </p:nvPr>
        </p:nvSpPr>
        <p:spPr bwMode="auto">
          <a:xfrm>
            <a:off x="1809750" y="1571625"/>
            <a:ext cx="18430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rgbClr val="FF0000"/>
                </a:solidFill>
              </a:rPr>
              <a:t>Although </a:t>
            </a:r>
            <a:endParaRPr lang="zh-CN" altLang="en-US" sz="3200" b="1">
              <a:solidFill>
                <a:srgbClr val="FF0000"/>
              </a:solidFill>
            </a:endParaRPr>
          </a:p>
        </p:txBody>
      </p:sp>
      <p:sp>
        <p:nvSpPr>
          <p:cNvPr id="19" name="TextBox 18"/>
          <p:cNvSpPr txBox="1">
            <a:spLocks noChangeArrowheads="1"/>
          </p:cNvSpPr>
          <p:nvPr>
            <p:custDataLst>
              <p:tags r:id="rId18"/>
            </p:custDataLst>
          </p:nvPr>
        </p:nvSpPr>
        <p:spPr bwMode="auto">
          <a:xfrm>
            <a:off x="8667750" y="2357438"/>
            <a:ext cx="11731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rgbClr val="FF0000"/>
                </a:solidFill>
              </a:rPr>
              <a:t> both </a:t>
            </a:r>
            <a:endParaRPr lang="zh-CN" altLang="en-US" sz="3200" b="1">
              <a:solidFill>
                <a:srgbClr val="FF0000"/>
              </a:solidFill>
            </a:endParaRPr>
          </a:p>
        </p:txBody>
      </p:sp>
      <p:sp>
        <p:nvSpPr>
          <p:cNvPr id="20" name="TextBox 19"/>
          <p:cNvSpPr txBox="1">
            <a:spLocks noChangeArrowheads="1"/>
          </p:cNvSpPr>
          <p:nvPr>
            <p:custDataLst>
              <p:tags r:id="rId19"/>
            </p:custDataLst>
          </p:nvPr>
        </p:nvSpPr>
        <p:spPr bwMode="auto">
          <a:xfrm>
            <a:off x="2952750" y="2786063"/>
            <a:ext cx="10112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rgbClr val="FF0000"/>
                </a:solidFill>
              </a:rPr>
              <a:t> and </a:t>
            </a:r>
            <a:endParaRPr lang="zh-CN" altLang="en-US" sz="3200" b="1">
              <a:solidFill>
                <a:srgbClr val="FF0000"/>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1961 0.02385 L 0.10225 0.3206" pathEditMode="relative" rAng="0" ptsTypes="AA">
                                      <p:cBhvr>
                                        <p:cTn id="6" dur="1000" fill="hold"/>
                                        <p:tgtEl>
                                          <p:spTgt spid="228368"/>
                                        </p:tgtEl>
                                        <p:attrNameLst>
                                          <p:attrName>ppt_x</p:attrName>
                                          <p:attrName>ppt_y</p:attrName>
                                        </p:attrNameLst>
                                      </p:cBhvr>
                                      <p:rCtr x="4100" y="14800"/>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0.0118 -0.01804 L 0.16545 0.32054" pathEditMode="relative" rAng="0" ptsTypes="AA">
                                      <p:cBhvr>
                                        <p:cTn id="10" dur="1000" fill="hold"/>
                                        <p:tgtEl>
                                          <p:spTgt spid="228369"/>
                                        </p:tgtEl>
                                        <p:attrNameLst>
                                          <p:attrName>ppt_x</p:attrName>
                                          <p:attrName>ppt_y</p:attrName>
                                        </p:attrNameLst>
                                      </p:cBhvr>
                                      <p:rCtr x="8900" y="16900"/>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0" nodeType="clickEffect">
                                  <p:stCondLst>
                                    <p:cond delay="0"/>
                                  </p:stCondLst>
                                  <p:childTnLst>
                                    <p:animMotion origin="layout" path="M 0.00816 0.07639 L 0.18923 0.32848" pathEditMode="relative" rAng="0" ptsTypes="AA">
                                      <p:cBhvr>
                                        <p:cTn id="14" dur="1000" fill="hold"/>
                                        <p:tgtEl>
                                          <p:spTgt spid="228370"/>
                                        </p:tgtEl>
                                        <p:attrNameLst>
                                          <p:attrName>ppt_x</p:attrName>
                                          <p:attrName>ppt_y</p:attrName>
                                        </p:attrNameLst>
                                      </p:cBhvr>
                                      <p:rCtr x="9000" y="12600"/>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grpId="0" nodeType="clickEffect">
                                  <p:stCondLst>
                                    <p:cond delay="0"/>
                                  </p:stCondLst>
                                  <p:childTnLst>
                                    <p:animMotion origin="layout" path="M 0.01597 0.07632 L 0.03177 0.46462" pathEditMode="relative" rAng="0" ptsTypes="AA">
                                      <p:cBhvr>
                                        <p:cTn id="18" dur="1000" fill="hold"/>
                                        <p:tgtEl>
                                          <p:spTgt spid="228371"/>
                                        </p:tgtEl>
                                        <p:attrNameLst>
                                          <p:attrName>ppt_x</p:attrName>
                                          <p:attrName>ppt_y</p:attrName>
                                        </p:attrNameLst>
                                      </p:cBhvr>
                                      <p:rCtr x="800" y="19400"/>
                                    </p:animMotion>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grpId="0" nodeType="clickEffect">
                                  <p:stCondLst>
                                    <p:cond delay="0"/>
                                  </p:stCondLst>
                                  <p:childTnLst>
                                    <p:animMotion origin="layout" path="M 0.08651 -0.02037 L -0.470833 0.426667" pathEditMode="relative" rAng="0" ptsTypes="">
                                      <p:cBhvr>
                                        <p:cTn id="22" dur="1000" fill="hold"/>
                                        <p:tgtEl>
                                          <p:spTgt spid="228372"/>
                                        </p:tgtEl>
                                        <p:attrNameLst>
                                          <p:attrName>ppt_x</p:attrName>
                                          <p:attrName>ppt_y</p:attrName>
                                        </p:attrNameLst>
                                      </p:cBhvr>
                                      <p:rCtr x="-300" y="225"/>
                                    </p:animMotion>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linds(horizontal)">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linds(horizontal)">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blinds(horizontal)">
                                      <p:cBhvr>
                                        <p:cTn id="4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68" grpId="0" animBg="1"/>
      <p:bldP spid="228369" grpId="0" animBg="1"/>
      <p:bldP spid="228370" grpId="0" animBg="1"/>
      <p:bldP spid="228371" grpId="0" animBg="1"/>
      <p:bldP spid="228372" grpId="0" animBg="1"/>
      <p:bldP spid="16" grpId="0" animBg="1"/>
      <p:bldP spid="17" grpId="0"/>
      <p:bldP spid="18" grpId="0"/>
      <p:bldP spid="19"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custDataLst>
              <p:tags r:id="rId2"/>
            </p:custDataLst>
          </p:nvPr>
        </p:nvSpPr>
        <p:spPr>
          <a:xfrm>
            <a:off x="3352871" y="3124208"/>
            <a:ext cx="1066772" cy="521970"/>
          </a:xfrm>
          <a:prstGeom prst="rect">
            <a:avLst/>
          </a:prstGeom>
          <a:noFill/>
        </p:spPr>
        <p:txBody>
          <a:bodyPr>
            <a:spAutoFit/>
          </a:bodyPr>
          <a:lstStyle/>
          <a:p>
            <a:pPr eaLnBrk="1" hangingPunct="1">
              <a:buFont typeface="Arial" panose="020B0604020202020204" pitchFamily="34" charset="0"/>
              <a:buNone/>
              <a:defRPr/>
            </a:pPr>
            <a:r>
              <a:rPr lang="en-US" altLang="zh-CN" sz="2800" b="1" kern="10">
                <a:ln w="12700">
                  <a:solidFill>
                    <a:srgbClr val="003366"/>
                  </a:solidFill>
                  <a:round/>
                </a:ln>
                <a:gradFill rotWithShape="1">
                  <a:gsLst>
                    <a:gs pos="0">
                      <a:srgbClr val="0000FF"/>
                    </a:gs>
                    <a:gs pos="100000">
                      <a:schemeClr val="accent1"/>
                    </a:gs>
                  </a:gsLst>
                  <a:lin ang="5400000" scaled="1"/>
                </a:gradFill>
                <a:effectLst>
                  <a:outerShdw dist="35921" dir="2700000" algn="ctr" rotWithShape="0">
                    <a:srgbClr val="003366">
                      <a:alpha val="50000"/>
                    </a:srgbClr>
                  </a:outerShdw>
                </a:effectLst>
                <a:latin typeface="Times New Roman" panose="02020603050405020304"/>
                <a:cs typeface="Times New Roman" panose="02020603050405020304"/>
              </a:rPr>
              <a:t>helps</a:t>
            </a:r>
            <a:endParaRPr lang="zh-CN" altLang="en-US" sz="2800" b="1" kern="10">
              <a:ln w="12700">
                <a:solidFill>
                  <a:srgbClr val="003366"/>
                </a:solidFill>
                <a:round/>
              </a:ln>
              <a:gradFill rotWithShape="1">
                <a:gsLst>
                  <a:gs pos="0">
                    <a:srgbClr val="0000FF"/>
                  </a:gs>
                  <a:gs pos="100000">
                    <a:schemeClr val="accent1"/>
                  </a:gs>
                </a:gsLst>
                <a:lin ang="5400000" scaled="1"/>
              </a:gradFill>
              <a:effectLst>
                <a:outerShdw dist="35921" dir="2700000" algn="ctr" rotWithShape="0">
                  <a:srgbClr val="003366">
                    <a:alpha val="50000"/>
                  </a:srgbClr>
                </a:outerShdw>
              </a:effectLst>
              <a:latin typeface="Times New Roman" panose="02020603050405020304"/>
              <a:cs typeface="Times New Roman" panose="02020603050405020304"/>
            </a:endParaRPr>
          </a:p>
        </p:txBody>
      </p:sp>
      <p:sp>
        <p:nvSpPr>
          <p:cNvPr id="17" name="TextBox 16"/>
          <p:cNvSpPr txBox="1"/>
          <p:nvPr>
            <p:custDataLst>
              <p:tags r:id="rId3"/>
            </p:custDataLst>
          </p:nvPr>
        </p:nvSpPr>
        <p:spPr>
          <a:xfrm>
            <a:off x="7162772" y="3058176"/>
            <a:ext cx="2510204" cy="521968"/>
          </a:xfrm>
          <a:prstGeom prst="rect">
            <a:avLst/>
          </a:prstGeom>
          <a:noFill/>
        </p:spPr>
        <p:txBody>
          <a:bodyPr>
            <a:spAutoFit/>
          </a:bodyPr>
          <a:lstStyle/>
          <a:p>
            <a:pPr eaLnBrk="1" hangingPunct="1">
              <a:buFont typeface="Arial" panose="020B0604020202020204" pitchFamily="34" charset="0"/>
              <a:buNone/>
              <a:defRPr/>
            </a:pPr>
            <a:r>
              <a:rPr lang="en-US" altLang="zh-CN" sz="2800" b="1" kern="10">
                <a:ln w="12700">
                  <a:solidFill>
                    <a:srgbClr val="003366"/>
                  </a:solidFill>
                  <a:round/>
                </a:ln>
                <a:gradFill rotWithShape="1">
                  <a:gsLst>
                    <a:gs pos="0">
                      <a:srgbClr val="0000FF"/>
                    </a:gs>
                    <a:gs pos="100000">
                      <a:schemeClr val="accent1"/>
                    </a:gs>
                  </a:gsLst>
                  <a:lin ang="5400000" scaled="1"/>
                </a:gradFill>
                <a:effectLst>
                  <a:outerShdw dist="35921" dir="2700000" algn="ctr" rotWithShape="0">
                    <a:srgbClr val="003366">
                      <a:alpha val="50000"/>
                    </a:srgbClr>
                  </a:outerShdw>
                </a:effectLst>
                <a:latin typeface="Times New Roman" panose="02020603050405020304"/>
                <a:cs typeface="Times New Roman" panose="02020603050405020304"/>
              </a:rPr>
              <a:t>gave</a:t>
            </a:r>
            <a:r>
              <a:rPr lang="en-US" altLang="zh-CN" sz="2800">
                <a:latin typeface="Arial" panose="020B0604020202020204" pitchFamily="34" charset="0"/>
              </a:rPr>
              <a:t> </a:t>
            </a:r>
            <a:r>
              <a:rPr lang="en-US" altLang="zh-CN" sz="2800" b="1" kern="10">
                <a:ln w="12700">
                  <a:solidFill>
                    <a:srgbClr val="003366"/>
                  </a:solidFill>
                  <a:round/>
                </a:ln>
                <a:gradFill rotWithShape="1">
                  <a:gsLst>
                    <a:gs pos="0">
                      <a:srgbClr val="0000FF"/>
                    </a:gs>
                    <a:gs pos="100000">
                      <a:schemeClr val="accent1"/>
                    </a:gs>
                  </a:gsLst>
                  <a:lin ang="5400000" scaled="1"/>
                </a:gradFill>
                <a:effectLst>
                  <a:outerShdw dist="35921" dir="2700000" algn="ctr" rotWithShape="0">
                    <a:srgbClr val="003366">
                      <a:alpha val="50000"/>
                    </a:srgbClr>
                  </a:outerShdw>
                </a:effectLst>
                <a:latin typeface="Times New Roman" panose="02020603050405020304"/>
                <a:cs typeface="Times New Roman" panose="02020603050405020304"/>
              </a:rPr>
              <a:t>money</a:t>
            </a:r>
            <a:r>
              <a:rPr lang="en-US" altLang="zh-CN" sz="2800">
                <a:latin typeface="Arial" panose="020B0604020202020204" pitchFamily="34" charset="0"/>
              </a:rPr>
              <a:t> </a:t>
            </a:r>
            <a:r>
              <a:rPr lang="en-US" altLang="zh-CN" sz="2800" b="1" kern="10">
                <a:ln w="12700">
                  <a:solidFill>
                    <a:srgbClr val="003366"/>
                  </a:solidFill>
                  <a:round/>
                </a:ln>
                <a:gradFill rotWithShape="1">
                  <a:gsLst>
                    <a:gs pos="0">
                      <a:srgbClr val="0000FF"/>
                    </a:gs>
                    <a:gs pos="100000">
                      <a:schemeClr val="accent1"/>
                    </a:gs>
                  </a:gsLst>
                  <a:lin ang="5400000" scaled="1"/>
                </a:gradFill>
                <a:effectLst>
                  <a:outerShdw dist="35921" dir="2700000" algn="ctr" rotWithShape="0">
                    <a:srgbClr val="003366">
                      <a:alpha val="50000"/>
                    </a:srgbClr>
                  </a:outerShdw>
                </a:effectLst>
                <a:latin typeface="Times New Roman" panose="02020603050405020304"/>
                <a:cs typeface="Times New Roman" panose="02020603050405020304"/>
              </a:rPr>
              <a:t>to</a:t>
            </a:r>
            <a:endParaRPr lang="zh-CN" altLang="en-US" sz="2800" b="1" kern="10">
              <a:ln w="12700">
                <a:solidFill>
                  <a:srgbClr val="003366"/>
                </a:solidFill>
                <a:round/>
              </a:ln>
              <a:gradFill rotWithShape="1">
                <a:gsLst>
                  <a:gs pos="0">
                    <a:srgbClr val="0000FF"/>
                  </a:gs>
                  <a:gs pos="100000">
                    <a:schemeClr val="accent1"/>
                  </a:gs>
                </a:gsLst>
                <a:lin ang="5400000" scaled="1"/>
              </a:gradFill>
              <a:effectLst>
                <a:outerShdw dist="35921" dir="2700000" algn="ctr" rotWithShape="0">
                  <a:srgbClr val="003366">
                    <a:alpha val="50000"/>
                  </a:srgbClr>
                </a:outerShdw>
              </a:effectLst>
              <a:latin typeface="Times New Roman" panose="02020603050405020304"/>
              <a:cs typeface="Times New Roman" panose="02020603050405020304"/>
            </a:endParaRPr>
          </a:p>
        </p:txBody>
      </p:sp>
      <p:pic>
        <p:nvPicPr>
          <p:cNvPr id="20" name="图片 19" descr="DR4ZIO7)_[P3C9CWU%`%[V6.png"/>
          <p:cNvPicPr>
            <a:picLocks noChangeAspect="1" noChangeArrowheads="1"/>
          </p:cNvPicPr>
          <p:nvPr>
            <p:custDataLst>
              <p:tags r:id="rId4"/>
            </p:custDataLst>
          </p:nvPr>
        </p:nvPicPr>
        <p:blipFill>
          <a:blip r:embed="rId26">
            <a:extLst>
              <a:ext uri="{28A0092B-C50C-407E-A947-70E740481C1C}">
                <a14:useLocalDpi xmlns:a14="http://schemas.microsoft.com/office/drawing/2010/main" val="0"/>
              </a:ext>
            </a:extLst>
          </a:blip>
          <a:stretch>
            <a:fillRect/>
          </a:stretch>
        </p:blipFill>
        <p:spPr bwMode="auto">
          <a:xfrm>
            <a:off x="5029200" y="2438400"/>
            <a:ext cx="1325563"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3" name="页脚占位符 3"/>
          <p:cNvSpPr txBox="1">
            <a:spLocks noGrp="1" noChangeArrowheads="1"/>
          </p:cNvSpPr>
          <p:nvPr>
            <p:custDataLst>
              <p:tags r:id="rId5"/>
            </p:custDataLst>
          </p:nvPr>
        </p:nvSpPr>
        <p:spPr bwMode="auto">
          <a:xfrm>
            <a:off x="8570913" y="6381750"/>
            <a:ext cx="2133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latin typeface="Arial" panose="020B0604020202020204" pitchFamily="34" charset="0"/>
              </a:rPr>
              <a:t>   </a:t>
            </a:r>
          </a:p>
          <a:p>
            <a:pPr eaLnBrk="1" hangingPunct="1"/>
            <a:r>
              <a:rPr lang="en-US" altLang="zh-CN">
                <a:latin typeface="Arial" panose="020B0604020202020204" pitchFamily="34" charset="0"/>
              </a:rPr>
              <a:t>   </a:t>
            </a:r>
          </a:p>
        </p:txBody>
      </p:sp>
      <p:sp>
        <p:nvSpPr>
          <p:cNvPr id="10246" name="WordArt 56"/>
          <p:cNvSpPr>
            <a:spLocks noChangeArrowheads="1" noChangeShapeType="1" noTextEdit="1"/>
          </p:cNvSpPr>
          <p:nvPr>
            <p:custDataLst>
              <p:tags r:id="rId6"/>
            </p:custDataLst>
          </p:nvPr>
        </p:nvSpPr>
        <p:spPr bwMode="auto">
          <a:xfrm>
            <a:off x="3886200" y="1066800"/>
            <a:ext cx="3733800" cy="685800"/>
          </a:xfrm>
          <a:prstGeom prst="rect">
            <a:avLst/>
          </a:prstGeom>
        </p:spPr>
        <p:txBody>
          <a:bodyPr wrap="none" fromWordArt="1">
            <a:prstTxWarp prst="textPlain">
              <a:avLst>
                <a:gd name="adj" fmla="val 50000"/>
              </a:avLst>
            </a:prstTxWarp>
          </a:bodyPr>
          <a:lstStyle/>
          <a:p>
            <a:pPr algn="ctr"/>
            <a:r>
              <a:rPr lang="en-US" altLang="zh-CN" sz="4800" b="1" kern="10">
                <a:ln w="12700">
                  <a:solidFill>
                    <a:srgbClr val="003366"/>
                  </a:solidFill>
                  <a:round/>
                </a:ln>
                <a:gradFill rotWithShape="1">
                  <a:gsLst>
                    <a:gs pos="0">
                      <a:srgbClr val="0000FF"/>
                    </a:gs>
                    <a:gs pos="100000">
                      <a:schemeClr val="accent1"/>
                    </a:gs>
                  </a:gsLst>
                  <a:lin ang="5400000" scaled="1"/>
                </a:gradFill>
                <a:effectLst>
                  <a:outerShdw dist="35921" dir="2700000" algn="ctr" rotWithShape="0">
                    <a:srgbClr val="003366">
                      <a:alpha val="50000"/>
                    </a:srgbClr>
                  </a:outerShdw>
                </a:effectLst>
                <a:latin typeface="Times New Roman" panose="02020603050405020304" pitchFamily="18" charset="0"/>
                <a:cs typeface="Times New Roman" panose="02020603050405020304" pitchFamily="18" charset="0"/>
              </a:rPr>
              <a:t>A Thanks Letter </a:t>
            </a:r>
            <a:endParaRPr lang="zh-CN" altLang="en-US" sz="4800" b="1" kern="10">
              <a:ln w="12700">
                <a:solidFill>
                  <a:srgbClr val="003366"/>
                </a:solidFill>
                <a:round/>
              </a:ln>
              <a:gradFill rotWithShape="1">
                <a:gsLst>
                  <a:gs pos="0">
                    <a:srgbClr val="0000FF"/>
                  </a:gs>
                  <a:gs pos="100000">
                    <a:schemeClr val="accent1"/>
                  </a:gs>
                </a:gsLst>
                <a:lin ang="5400000" scaled="1"/>
              </a:gradFill>
              <a:effectLst>
                <a:outerShdw dist="35921" dir="2700000" algn="ctr" rotWithShape="0">
                  <a:srgbClr val="003366">
                    <a:alpha val="50000"/>
                  </a:srgbClr>
                </a:outerShdw>
              </a:effectLst>
              <a:latin typeface="Times New Roman" panose="02020603050405020304" pitchFamily="18" charset="0"/>
              <a:cs typeface="Times New Roman" panose="02020603050405020304" pitchFamily="18" charset="0"/>
            </a:endParaRPr>
          </a:p>
        </p:txBody>
      </p:sp>
      <p:sp>
        <p:nvSpPr>
          <p:cNvPr id="725010" name="Text Box 18"/>
          <p:cNvSpPr txBox="1">
            <a:spLocks noChangeArrowheads="1"/>
          </p:cNvSpPr>
          <p:nvPr>
            <p:custDataLst>
              <p:tags r:id="rId7"/>
            </p:custDataLst>
          </p:nvPr>
        </p:nvSpPr>
        <p:spPr bwMode="auto">
          <a:xfrm>
            <a:off x="7620000" y="1981200"/>
            <a:ext cx="1643063"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a:latin typeface="Times New Roman" panose="02020603050405020304" pitchFamily="18" charset="0"/>
              </a:rPr>
              <a:t>Miss Li</a:t>
            </a:r>
          </a:p>
        </p:txBody>
      </p:sp>
      <p:sp>
        <p:nvSpPr>
          <p:cNvPr id="725011" name="Text Box 19"/>
          <p:cNvSpPr txBox="1">
            <a:spLocks noChangeArrowheads="1"/>
          </p:cNvSpPr>
          <p:nvPr>
            <p:custDataLst>
              <p:tags r:id="rId8"/>
            </p:custDataLst>
          </p:nvPr>
        </p:nvSpPr>
        <p:spPr bwMode="auto">
          <a:xfrm>
            <a:off x="4953000" y="3657600"/>
            <a:ext cx="1752600"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pPr>
            <a:r>
              <a:rPr lang="en-US" altLang="zh-CN" sz="3200" b="1">
                <a:latin typeface="Times New Roman" panose="02020603050405020304" pitchFamily="18" charset="0"/>
              </a:rPr>
              <a:t>Animal Helpers</a:t>
            </a:r>
          </a:p>
        </p:txBody>
      </p:sp>
      <p:sp>
        <p:nvSpPr>
          <p:cNvPr id="725013" name="Text Box 21"/>
          <p:cNvSpPr txBox="1">
            <a:spLocks noChangeArrowheads="1"/>
          </p:cNvSpPr>
          <p:nvPr>
            <p:custDataLst>
              <p:tags r:id="rId9"/>
            </p:custDataLst>
          </p:nvPr>
        </p:nvSpPr>
        <p:spPr bwMode="auto">
          <a:xfrm>
            <a:off x="2514600" y="1905000"/>
            <a:ext cx="1371600" cy="86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70000"/>
              </a:lnSpc>
            </a:pPr>
            <a:r>
              <a:rPr lang="en-US" altLang="zh-CN" sz="3600" b="1">
                <a:latin typeface="Times New Roman" panose="02020603050405020304" pitchFamily="18" charset="0"/>
              </a:rPr>
              <a:t>Ben Smith</a:t>
            </a:r>
          </a:p>
        </p:txBody>
      </p:sp>
      <p:sp>
        <p:nvSpPr>
          <p:cNvPr id="5131" name="燕尾形箭头 32"/>
          <p:cNvSpPr>
            <a:spLocks noChangeArrowheads="1"/>
          </p:cNvSpPr>
          <p:nvPr>
            <p:custDataLst>
              <p:tags r:id="rId10"/>
            </p:custDataLst>
          </p:nvPr>
        </p:nvSpPr>
        <p:spPr bwMode="auto">
          <a:xfrm>
            <a:off x="4191000" y="2133600"/>
            <a:ext cx="3276600" cy="304800"/>
          </a:xfrm>
          <a:prstGeom prst="notchedRightArrow">
            <a:avLst>
              <a:gd name="adj1" fmla="val 50000"/>
              <a:gd name="adj2" fmla="val 49221"/>
            </a:avLst>
          </a:prstGeom>
          <a:solidFill>
            <a:schemeClr val="accent1"/>
          </a:solidFill>
          <a:ln w="9525">
            <a:solidFill>
              <a:schemeClr val="tx1"/>
            </a:solidFill>
            <a:round/>
          </a:ln>
        </p:spPr>
        <p:txBody>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a:latin typeface="Arial" panose="020B0604020202020204" pitchFamily="34" charset="0"/>
            </a:endParaRPr>
          </a:p>
        </p:txBody>
      </p:sp>
      <p:sp>
        <p:nvSpPr>
          <p:cNvPr id="5132" name="燕尾形箭头 35"/>
          <p:cNvSpPr>
            <a:spLocks noChangeArrowheads="1"/>
          </p:cNvSpPr>
          <p:nvPr>
            <p:custDataLst>
              <p:tags r:id="rId11"/>
            </p:custDataLst>
          </p:nvPr>
        </p:nvSpPr>
        <p:spPr bwMode="auto">
          <a:xfrm rot="7908496">
            <a:off x="6419850" y="3051176"/>
            <a:ext cx="1558925" cy="304800"/>
          </a:xfrm>
          <a:prstGeom prst="notchedRightArrow">
            <a:avLst>
              <a:gd name="adj1" fmla="val 50000"/>
              <a:gd name="adj2" fmla="val 49678"/>
            </a:avLst>
          </a:prstGeom>
          <a:solidFill>
            <a:schemeClr val="accent1"/>
          </a:solidFill>
          <a:ln w="9525">
            <a:solidFill>
              <a:schemeClr val="tx1"/>
            </a:solidFill>
            <a:round/>
          </a:ln>
        </p:spPr>
        <p:txBody>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a:latin typeface="Arial" panose="020B0604020202020204" pitchFamily="34" charset="0"/>
            </a:endParaRPr>
          </a:p>
        </p:txBody>
      </p:sp>
      <p:sp>
        <p:nvSpPr>
          <p:cNvPr id="5133" name="燕尾形箭头 36"/>
          <p:cNvSpPr>
            <a:spLocks noChangeArrowheads="1"/>
          </p:cNvSpPr>
          <p:nvPr>
            <p:custDataLst>
              <p:tags r:id="rId12"/>
            </p:custDataLst>
          </p:nvPr>
        </p:nvSpPr>
        <p:spPr bwMode="auto">
          <a:xfrm rot="-8449410">
            <a:off x="3511550" y="3124200"/>
            <a:ext cx="1557338" cy="304800"/>
          </a:xfrm>
          <a:prstGeom prst="notchedRightArrow">
            <a:avLst>
              <a:gd name="adj1" fmla="val 50000"/>
              <a:gd name="adj2" fmla="val 49627"/>
            </a:avLst>
          </a:prstGeom>
          <a:solidFill>
            <a:schemeClr val="accent1"/>
          </a:solidFill>
          <a:ln w="9525">
            <a:solidFill>
              <a:schemeClr val="tx1"/>
            </a:solidFill>
            <a:round/>
          </a:ln>
        </p:spPr>
        <p:txBody>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a:latin typeface="Arial" panose="020B0604020202020204" pitchFamily="34" charset="0"/>
            </a:endParaRPr>
          </a:p>
        </p:txBody>
      </p:sp>
      <p:sp>
        <p:nvSpPr>
          <p:cNvPr id="16" name="Rectangle 2"/>
          <p:cNvSpPr>
            <a:spLocks noChangeArrowheads="1"/>
          </p:cNvSpPr>
          <p:nvPr>
            <p:custDataLst>
              <p:tags r:id="rId13"/>
            </p:custDataLst>
          </p:nvPr>
        </p:nvSpPr>
        <p:spPr bwMode="auto">
          <a:xfrm>
            <a:off x="2057400" y="1752600"/>
            <a:ext cx="8382000" cy="5049838"/>
          </a:xfrm>
          <a:prstGeom prst="rect">
            <a:avLst/>
          </a:prstGeom>
          <a:solidFill>
            <a:schemeClr val="bg1"/>
          </a:solidFill>
          <a:ln w="38100">
            <a:solidFill>
              <a:srgbClr val="008000"/>
            </a:solidFill>
            <a:miter lim="800000"/>
          </a:ln>
        </p:spPr>
        <p:txBody>
          <a:bodyPr>
            <a:spAutoFit/>
          </a:bodyPr>
          <a:lstStyle/>
          <a:p>
            <a:pPr eaLnBrk="1" hangingPunct="1">
              <a:lnSpc>
                <a:spcPct val="130000"/>
              </a:lnSpc>
              <a:buFont typeface="Arial" panose="020B0604020202020204" pitchFamily="34" charset="0"/>
              <a:buNone/>
              <a:defRPr/>
            </a:pPr>
            <a:r>
              <a:rPr lang="en-US" altLang="zh-CN" sz="3200" b="1">
                <a:effectLst>
                  <a:outerShdw blurRad="38100" dist="38100" dir="2700000" algn="tl">
                    <a:srgbClr val="C0C0C0"/>
                  </a:outerShdw>
                </a:effectLst>
                <a:latin typeface="Times New Roman" panose="02020603050405020304" pitchFamily="18" charset="0"/>
              </a:rPr>
              <a:t>Dear Miss Li,</a:t>
            </a:r>
          </a:p>
          <a:p>
            <a:pPr eaLnBrk="1" hangingPunct="1">
              <a:lnSpc>
                <a:spcPct val="130000"/>
              </a:lnSpc>
              <a:buFont typeface="Arial" panose="020B0604020202020204" pitchFamily="34" charset="0"/>
              <a:buNone/>
              <a:defRPr/>
            </a:pPr>
            <a:endParaRPr lang="en-US" altLang="zh-CN" sz="1000" b="1">
              <a:effectLst>
                <a:outerShdw blurRad="38100" dist="38100" dir="2700000" algn="tl">
                  <a:srgbClr val="C0C0C0"/>
                </a:outerShdw>
              </a:effectLst>
              <a:latin typeface="Times New Roman" panose="02020603050405020304" pitchFamily="18" charset="0"/>
            </a:endParaRPr>
          </a:p>
          <a:p>
            <a:pPr eaLnBrk="1" hangingPunct="1">
              <a:lnSpc>
                <a:spcPct val="130000"/>
              </a:lnSpc>
              <a:buFont typeface="Arial" panose="020B0604020202020204" pitchFamily="34" charset="0"/>
              <a:buNone/>
              <a:defRPr/>
            </a:pPr>
            <a:r>
              <a:rPr lang="en-US" altLang="zh-CN" sz="3200" b="1">
                <a:effectLst>
                  <a:outerShdw blurRad="38100" dist="38100" dir="2700000" algn="tl">
                    <a:srgbClr val="C0C0C0"/>
                  </a:outerShdw>
                </a:effectLst>
                <a:latin typeface="Times New Roman" panose="02020603050405020304" pitchFamily="18" charset="0"/>
              </a:rPr>
              <a:t>I'd like to thank you for giving money to Animal Helpers. I’m sure you know that this group was set up to help disabled people like me. You helped to make it possible for me to have lucky. Lucky</a:t>
            </a:r>
            <a:r>
              <a:rPr lang="en-US" altLang="zh-CN" sz="3200" b="1">
                <a:solidFill>
                  <a:srgbClr val="FF0000"/>
                </a:solidFill>
                <a:effectLst>
                  <a:outerShdw blurRad="38100" dist="38100" dir="2700000" algn="tl">
                    <a:srgbClr val="C0C0C0"/>
                  </a:outerShdw>
                </a:effectLst>
                <a:latin typeface="Times New Roman" panose="02020603050405020304" pitchFamily="18" charset="0"/>
              </a:rPr>
              <a:t> </a:t>
            </a:r>
            <a:r>
              <a:rPr lang="en-US" altLang="zh-CN" sz="3200" b="1">
                <a:effectLst>
                  <a:outerShdw blurRad="38100" dist="38100" dir="2700000" algn="tl">
                    <a:srgbClr val="C0C0C0"/>
                  </a:outerShdw>
                </a:effectLst>
                <a:latin typeface="Times New Roman" panose="02020603050405020304" pitchFamily="18" charset="0"/>
              </a:rPr>
              <a:t>makes a big difference to my life. Let me tell you my story.</a:t>
            </a:r>
          </a:p>
          <a:p>
            <a:pPr eaLnBrk="1" hangingPunct="1">
              <a:lnSpc>
                <a:spcPct val="130000"/>
              </a:lnSpc>
              <a:buFont typeface="Arial" panose="020B0604020202020204" pitchFamily="34" charset="0"/>
              <a:buNone/>
              <a:defRPr/>
            </a:pPr>
            <a:endParaRPr lang="en-US" altLang="zh-CN" sz="1400" b="1">
              <a:effectLst>
                <a:outerShdw blurRad="38100" dist="38100" dir="2700000" algn="tl">
                  <a:srgbClr val="C0C0C0"/>
                </a:outerShdw>
              </a:effectLst>
              <a:latin typeface="Times New Roman" panose="02020603050405020304" pitchFamily="18" charset="0"/>
            </a:endParaRPr>
          </a:p>
        </p:txBody>
      </p:sp>
      <p:sp>
        <p:nvSpPr>
          <p:cNvPr id="58382" name="Text Box 4"/>
          <p:cNvSpPr txBox="1">
            <a:spLocks noChangeArrowheads="1"/>
          </p:cNvSpPr>
          <p:nvPr>
            <p:custDataLst>
              <p:tags r:id="rId14"/>
            </p:custDataLst>
          </p:nvPr>
        </p:nvSpPr>
        <p:spPr bwMode="auto">
          <a:xfrm>
            <a:off x="679693" y="756289"/>
            <a:ext cx="8061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smtClean="0">
                <a:solidFill>
                  <a:srgbClr val="FF0000"/>
                </a:solidFill>
                <a:latin typeface="Arial Narrow" panose="020B0606020202030204" pitchFamily="34" charset="0"/>
              </a:rPr>
              <a:t> Para. 1</a:t>
            </a:r>
            <a:endParaRPr lang="en-US" altLang="zh-CN" sz="3200" b="1">
              <a:solidFill>
                <a:srgbClr val="FF0000"/>
              </a:solidFill>
              <a:latin typeface="Arial Narrow" panose="020B0606020202030204" pitchFamily="34" charset="0"/>
            </a:endParaRPr>
          </a:p>
        </p:txBody>
      </p:sp>
      <p:sp>
        <p:nvSpPr>
          <p:cNvPr id="45061" name="直接连接符 45060"/>
          <p:cNvSpPr>
            <a:spLocks noChangeShapeType="1"/>
          </p:cNvSpPr>
          <p:nvPr>
            <p:custDataLst>
              <p:tags r:id="rId15"/>
            </p:custDataLst>
          </p:nvPr>
        </p:nvSpPr>
        <p:spPr bwMode="auto">
          <a:xfrm>
            <a:off x="2133600" y="3203575"/>
            <a:ext cx="7010400" cy="0"/>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45065" name="直接连接符 45064"/>
          <p:cNvSpPr>
            <a:spLocks noChangeShapeType="1"/>
          </p:cNvSpPr>
          <p:nvPr>
            <p:custDataLst>
              <p:tags r:id="rId16"/>
            </p:custDataLst>
          </p:nvPr>
        </p:nvSpPr>
        <p:spPr bwMode="auto">
          <a:xfrm>
            <a:off x="2187575" y="3886200"/>
            <a:ext cx="2743200" cy="0"/>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45068" name="文本框 45067"/>
          <p:cNvSpPr txBox="1">
            <a:spLocks noChangeArrowheads="1"/>
          </p:cNvSpPr>
          <p:nvPr>
            <p:custDataLst>
              <p:tags r:id="rId17"/>
            </p:custDataLst>
          </p:nvPr>
        </p:nvSpPr>
        <p:spPr bwMode="auto">
          <a:xfrm>
            <a:off x="4953000" y="2971800"/>
            <a:ext cx="4267200" cy="1211263"/>
          </a:xfrm>
          <a:prstGeom prst="rect">
            <a:avLst/>
          </a:prstGeom>
          <a:solidFill>
            <a:schemeClr val="bg1"/>
          </a:solidFill>
          <a:ln w="38100">
            <a:solidFill>
              <a:schemeClr val="tx2"/>
            </a:solidFill>
            <a:miter lim="800000"/>
          </a:ln>
        </p:spPr>
        <p:txBody>
          <a:bodyPr>
            <a:spAutoFit/>
          </a:bodyPr>
          <a:lstStyle>
            <a:lvl1pPr marL="342900" indent="-34290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2800" b="1">
                <a:solidFill>
                  <a:srgbClr val="FF0000"/>
                </a:solidFill>
                <a:latin typeface="Times New Roman" panose="02020603050405020304" pitchFamily="18" charset="0"/>
              </a:rPr>
              <a:t>To show his thanks to</a:t>
            </a:r>
          </a:p>
          <a:p>
            <a:pPr eaLnBrk="1" hangingPunct="1">
              <a:lnSpc>
                <a:spcPct val="130000"/>
              </a:lnSpc>
            </a:pPr>
            <a:r>
              <a:rPr lang="en-US" altLang="zh-CN" sz="2800" b="1">
                <a:solidFill>
                  <a:srgbClr val="FF0000"/>
                </a:solidFill>
                <a:latin typeface="Times New Roman" panose="02020603050405020304" pitchFamily="18" charset="0"/>
              </a:rPr>
              <a:t>Miss Li for her help.</a:t>
            </a:r>
          </a:p>
        </p:txBody>
      </p:sp>
      <p:sp>
        <p:nvSpPr>
          <p:cNvPr id="45062" name="直接连接符 45061"/>
          <p:cNvSpPr>
            <a:spLocks noChangeShapeType="1"/>
          </p:cNvSpPr>
          <p:nvPr>
            <p:custDataLst>
              <p:tags r:id="rId18"/>
            </p:custDataLst>
          </p:nvPr>
        </p:nvSpPr>
        <p:spPr bwMode="auto">
          <a:xfrm>
            <a:off x="2971800" y="5133975"/>
            <a:ext cx="7010400" cy="0"/>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45063" name="直接连接符 45062"/>
          <p:cNvSpPr>
            <a:spLocks noChangeShapeType="1"/>
          </p:cNvSpPr>
          <p:nvPr>
            <p:custDataLst>
              <p:tags r:id="rId19"/>
            </p:custDataLst>
          </p:nvPr>
        </p:nvSpPr>
        <p:spPr bwMode="auto">
          <a:xfrm>
            <a:off x="2133600" y="5757863"/>
            <a:ext cx="7848600" cy="0"/>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45064" name="直接连接符 45063"/>
          <p:cNvSpPr>
            <a:spLocks noChangeShapeType="1"/>
          </p:cNvSpPr>
          <p:nvPr>
            <p:custDataLst>
              <p:tags r:id="rId20"/>
            </p:custDataLst>
          </p:nvPr>
        </p:nvSpPr>
        <p:spPr bwMode="auto">
          <a:xfrm>
            <a:off x="2286000" y="6416675"/>
            <a:ext cx="1219200" cy="0"/>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45069" name="文本框 45068"/>
          <p:cNvSpPr txBox="1">
            <a:spLocks noChangeArrowheads="1"/>
          </p:cNvSpPr>
          <p:nvPr>
            <p:custDataLst>
              <p:tags r:id="rId21"/>
            </p:custDataLst>
          </p:nvPr>
        </p:nvSpPr>
        <p:spPr bwMode="auto">
          <a:xfrm>
            <a:off x="3581400" y="5730875"/>
            <a:ext cx="6858000" cy="650875"/>
          </a:xfrm>
          <a:prstGeom prst="rect">
            <a:avLst/>
          </a:prstGeom>
          <a:solidFill>
            <a:schemeClr val="bg1"/>
          </a:solidFill>
          <a:ln w="38100">
            <a:solidFill>
              <a:schemeClr val="tx2"/>
            </a:solidFill>
            <a:miter lim="800000"/>
          </a:ln>
        </p:spPr>
        <p:txBody>
          <a:bodyPr>
            <a:spAutoFit/>
          </a:bodyPr>
          <a:lstStyle>
            <a:lvl1pPr marL="342900" indent="-34290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2800" b="1">
                <a:solidFill>
                  <a:srgbClr val="FF0000"/>
                </a:solidFill>
                <a:latin typeface="Times New Roman" panose="02020603050405020304" pitchFamily="18" charset="0"/>
              </a:rPr>
              <a:t>Because of her, Ben can have Lucky.</a:t>
            </a:r>
          </a:p>
        </p:txBody>
      </p:sp>
      <p:sp>
        <p:nvSpPr>
          <p:cNvPr id="25" name="矩形 24"/>
          <p:cNvSpPr/>
          <p:nvPr>
            <p:custDataLst>
              <p:tags r:id="rId22"/>
            </p:custDataLst>
          </p:nvPr>
        </p:nvSpPr>
        <p:spPr>
          <a:xfrm>
            <a:off x="278581" y="-206276"/>
            <a:ext cx="7215238" cy="923330"/>
          </a:xfrm>
          <a:prstGeom prst="rect">
            <a:avLst/>
          </a:prstGeom>
          <a:noFill/>
        </p:spPr>
        <p:txBody>
          <a:bodyPr>
            <a:spAutoFit/>
          </a:bodyPr>
          <a:lstStyle/>
          <a:p>
            <a:pPr eaLnBrk="1" hangingPunct="1">
              <a:buFont typeface="Arial" panose="020B0604020202020204" pitchFamily="34" charset="0"/>
              <a:buNone/>
              <a:defRPr/>
            </a:pPr>
            <a:r>
              <a:rPr lang="en-US" altLang="zh-CN"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While-reading</a:t>
            </a:r>
            <a:endParaRPr lang="zh-CN" altLang="en-US"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26" name="圆角矩形 25"/>
          <p:cNvSpPr/>
          <p:nvPr>
            <p:custDataLst>
              <p:tags r:id="rId23"/>
            </p:custDataLst>
          </p:nvPr>
        </p:nvSpPr>
        <p:spPr>
          <a:xfrm>
            <a:off x="5053438" y="88899"/>
            <a:ext cx="3858742" cy="6429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buFont typeface="Arial" panose="020B0604020202020204" pitchFamily="34" charset="0"/>
              <a:buNone/>
              <a:defRPr/>
            </a:pPr>
            <a:r>
              <a:rPr lang="en-US" altLang="zh-CN" sz="4000" b="1" smtClean="0">
                <a:solidFill>
                  <a:srgbClr val="FFFF00"/>
                </a:solidFill>
              </a:rPr>
              <a:t>Careful reading 1</a:t>
            </a:r>
            <a:endParaRPr lang="zh-CN" altLang="en-US" sz="4000" b="1">
              <a:solidFill>
                <a:srgbClr val="FFFF00"/>
              </a:solidFill>
            </a:endParaRPr>
          </a:p>
        </p:txBody>
      </p:sp>
    </p:spTree>
    <p:custDataLst>
      <p:tags r:id="rId1"/>
    </p:custDataLst>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fade">
                                      <p:cBhvr>
                                        <p:cTn id="7" dur="1000"/>
                                        <p:tgtEl>
                                          <p:spTgt spid="10246"/>
                                        </p:tgtEl>
                                      </p:cBhvr>
                                    </p:animEffect>
                                    <p:anim calcmode="lin" valueType="num">
                                      <p:cBhvr>
                                        <p:cTn id="8" dur="1000" fill="hold"/>
                                        <p:tgtEl>
                                          <p:spTgt spid="10246"/>
                                        </p:tgtEl>
                                        <p:attrNameLst>
                                          <p:attrName>ppt_x</p:attrName>
                                        </p:attrNameLst>
                                      </p:cBhvr>
                                      <p:tavLst>
                                        <p:tav tm="0">
                                          <p:val>
                                            <p:strVal val="#ppt_x"/>
                                          </p:val>
                                        </p:tav>
                                        <p:tav tm="100000">
                                          <p:val>
                                            <p:strVal val="#ppt_x"/>
                                          </p:val>
                                        </p:tav>
                                      </p:tavLst>
                                    </p:anim>
                                    <p:anim calcmode="lin" valueType="num">
                                      <p:cBhvr>
                                        <p:cTn id="9" dur="1000" fill="hold"/>
                                        <p:tgtEl>
                                          <p:spTgt spid="10246"/>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725013"/>
                                        </p:tgtEl>
                                        <p:attrNameLst>
                                          <p:attrName>style.visibility</p:attrName>
                                        </p:attrNameLst>
                                      </p:cBhvr>
                                      <p:to>
                                        <p:strVal val="visible"/>
                                      </p:to>
                                    </p:set>
                                    <p:animEffect transition="in" filter="box(in)">
                                      <p:cBhvr>
                                        <p:cTn id="19" dur="500"/>
                                        <p:tgtEl>
                                          <p:spTgt spid="725013"/>
                                        </p:tgtEl>
                                      </p:cBhvr>
                                    </p:animEffect>
                                  </p:childTnLst>
                                </p:cTn>
                              </p:par>
                            </p:childTnLst>
                          </p:cTn>
                        </p:par>
                      </p:childTnLst>
                    </p:cTn>
                  </p:par>
                  <p:par>
                    <p:cTn id="20" fill="hold">
                      <p:stCondLst>
                        <p:cond delay="indefinite"/>
                      </p:stCondLst>
                      <p:childTnLst>
                        <p:par>
                          <p:cTn id="21" fill="hold">
                            <p:stCondLst>
                              <p:cond delay="0"/>
                            </p:stCondLst>
                            <p:childTnLst>
                              <p:par>
                                <p:cTn id="22" presetID="54" presetClass="entr" presetSubtype="0" accel="100000" fill="hold" grpId="0" nodeType="clickEffect">
                                  <p:stCondLst>
                                    <p:cond delay="0"/>
                                  </p:stCondLst>
                                  <p:childTnLst>
                                    <p:set>
                                      <p:cBhvr>
                                        <p:cTn id="23" dur="1" fill="hold">
                                          <p:stCondLst>
                                            <p:cond delay="0"/>
                                          </p:stCondLst>
                                        </p:cTn>
                                        <p:tgtEl>
                                          <p:spTgt spid="5131"/>
                                        </p:tgtEl>
                                        <p:attrNameLst>
                                          <p:attrName>style.visibility</p:attrName>
                                        </p:attrNameLst>
                                      </p:cBhvr>
                                      <p:to>
                                        <p:strVal val="visible"/>
                                      </p:to>
                                    </p:set>
                                    <p:anim calcmode="lin" valueType="num">
                                      <p:cBhvr>
                                        <p:cTn id="24" dur="500" fill="hold"/>
                                        <p:tgtEl>
                                          <p:spTgt spid="5131"/>
                                        </p:tgtEl>
                                        <p:attrNameLst>
                                          <p:attrName>ppt_w</p:attrName>
                                        </p:attrNameLst>
                                      </p:cBhvr>
                                      <p:tavLst>
                                        <p:tav tm="0">
                                          <p:val>
                                            <p:strVal val="#ppt_w*0.05"/>
                                          </p:val>
                                        </p:tav>
                                        <p:tav tm="100000">
                                          <p:val>
                                            <p:strVal val="#ppt_w"/>
                                          </p:val>
                                        </p:tav>
                                      </p:tavLst>
                                    </p:anim>
                                    <p:anim calcmode="lin" valueType="num">
                                      <p:cBhvr>
                                        <p:cTn id="25" dur="500" fill="hold"/>
                                        <p:tgtEl>
                                          <p:spTgt spid="5131"/>
                                        </p:tgtEl>
                                        <p:attrNameLst>
                                          <p:attrName>ppt_h</p:attrName>
                                        </p:attrNameLst>
                                      </p:cBhvr>
                                      <p:tavLst>
                                        <p:tav tm="0">
                                          <p:val>
                                            <p:strVal val="#ppt_h"/>
                                          </p:val>
                                        </p:tav>
                                        <p:tav tm="100000">
                                          <p:val>
                                            <p:strVal val="#ppt_h"/>
                                          </p:val>
                                        </p:tav>
                                      </p:tavLst>
                                    </p:anim>
                                    <p:anim calcmode="lin" valueType="num">
                                      <p:cBhvr>
                                        <p:cTn id="26" dur="500" fill="hold"/>
                                        <p:tgtEl>
                                          <p:spTgt spid="5131"/>
                                        </p:tgtEl>
                                        <p:attrNameLst>
                                          <p:attrName>ppt_x</p:attrName>
                                        </p:attrNameLst>
                                      </p:cBhvr>
                                      <p:tavLst>
                                        <p:tav tm="0">
                                          <p:val>
                                            <p:strVal val="#ppt_x-.2"/>
                                          </p:val>
                                        </p:tav>
                                        <p:tav tm="100000">
                                          <p:val>
                                            <p:strVal val="#ppt_x"/>
                                          </p:val>
                                        </p:tav>
                                      </p:tavLst>
                                    </p:anim>
                                    <p:anim calcmode="lin" valueType="num">
                                      <p:cBhvr>
                                        <p:cTn id="27" dur="500" fill="hold"/>
                                        <p:tgtEl>
                                          <p:spTgt spid="5131"/>
                                        </p:tgtEl>
                                        <p:attrNameLst>
                                          <p:attrName>ppt_y</p:attrName>
                                        </p:attrNameLst>
                                      </p:cBhvr>
                                      <p:tavLst>
                                        <p:tav tm="0">
                                          <p:val>
                                            <p:strVal val="#ppt_y"/>
                                          </p:val>
                                        </p:tav>
                                        <p:tav tm="100000">
                                          <p:val>
                                            <p:strVal val="#ppt_y"/>
                                          </p:val>
                                        </p:tav>
                                      </p:tavLst>
                                    </p:anim>
                                    <p:animEffect transition="in" filter="fade">
                                      <p:cBhvr>
                                        <p:cTn id="28" dur="500"/>
                                        <p:tgtEl>
                                          <p:spTgt spid="5131"/>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725010"/>
                                        </p:tgtEl>
                                        <p:attrNameLst>
                                          <p:attrName>style.visibility</p:attrName>
                                        </p:attrNameLst>
                                      </p:cBhvr>
                                      <p:to>
                                        <p:strVal val="visible"/>
                                      </p:to>
                                    </p:set>
                                    <p:animEffect transition="in" filter="box(in)">
                                      <p:cBhvr>
                                        <p:cTn id="33" dur="500"/>
                                        <p:tgtEl>
                                          <p:spTgt spid="725010"/>
                                        </p:tgtEl>
                                      </p:cBhvr>
                                    </p:animEffect>
                                  </p:childTnLst>
                                </p:cTn>
                              </p:par>
                            </p:childTnLst>
                          </p:cTn>
                        </p:par>
                      </p:childTnLst>
                    </p:cTn>
                  </p:par>
                  <p:par>
                    <p:cTn id="34" fill="hold">
                      <p:stCondLst>
                        <p:cond delay="indefinite"/>
                      </p:stCondLst>
                      <p:childTnLst>
                        <p:par>
                          <p:cTn id="35" fill="hold">
                            <p:stCondLst>
                              <p:cond delay="0"/>
                            </p:stCondLst>
                            <p:childTnLst>
                              <p:par>
                                <p:cTn id="36" presetID="54" presetClass="entr" presetSubtype="0" accel="100000" fill="hold" grpId="0" nodeType="clickEffect">
                                  <p:stCondLst>
                                    <p:cond delay="0"/>
                                  </p:stCondLst>
                                  <p:childTnLst>
                                    <p:set>
                                      <p:cBhvr>
                                        <p:cTn id="37" dur="1" fill="hold">
                                          <p:stCondLst>
                                            <p:cond delay="0"/>
                                          </p:stCondLst>
                                        </p:cTn>
                                        <p:tgtEl>
                                          <p:spTgt spid="5132"/>
                                        </p:tgtEl>
                                        <p:attrNameLst>
                                          <p:attrName>style.visibility</p:attrName>
                                        </p:attrNameLst>
                                      </p:cBhvr>
                                      <p:to>
                                        <p:strVal val="visible"/>
                                      </p:to>
                                    </p:set>
                                    <p:anim calcmode="lin" valueType="num">
                                      <p:cBhvr>
                                        <p:cTn id="38" dur="500" fill="hold"/>
                                        <p:tgtEl>
                                          <p:spTgt spid="5132"/>
                                        </p:tgtEl>
                                        <p:attrNameLst>
                                          <p:attrName>ppt_w</p:attrName>
                                        </p:attrNameLst>
                                      </p:cBhvr>
                                      <p:tavLst>
                                        <p:tav tm="0">
                                          <p:val>
                                            <p:strVal val="#ppt_w*0.05"/>
                                          </p:val>
                                        </p:tav>
                                        <p:tav tm="100000">
                                          <p:val>
                                            <p:strVal val="#ppt_w"/>
                                          </p:val>
                                        </p:tav>
                                      </p:tavLst>
                                    </p:anim>
                                    <p:anim calcmode="lin" valueType="num">
                                      <p:cBhvr>
                                        <p:cTn id="39" dur="500" fill="hold"/>
                                        <p:tgtEl>
                                          <p:spTgt spid="5132"/>
                                        </p:tgtEl>
                                        <p:attrNameLst>
                                          <p:attrName>ppt_h</p:attrName>
                                        </p:attrNameLst>
                                      </p:cBhvr>
                                      <p:tavLst>
                                        <p:tav tm="0">
                                          <p:val>
                                            <p:strVal val="#ppt_h"/>
                                          </p:val>
                                        </p:tav>
                                        <p:tav tm="100000">
                                          <p:val>
                                            <p:strVal val="#ppt_h"/>
                                          </p:val>
                                        </p:tav>
                                      </p:tavLst>
                                    </p:anim>
                                    <p:anim calcmode="lin" valueType="num">
                                      <p:cBhvr>
                                        <p:cTn id="40" dur="500" fill="hold"/>
                                        <p:tgtEl>
                                          <p:spTgt spid="5132"/>
                                        </p:tgtEl>
                                        <p:attrNameLst>
                                          <p:attrName>ppt_x</p:attrName>
                                        </p:attrNameLst>
                                      </p:cBhvr>
                                      <p:tavLst>
                                        <p:tav tm="0">
                                          <p:val>
                                            <p:strVal val="#ppt_x-.2"/>
                                          </p:val>
                                        </p:tav>
                                        <p:tav tm="100000">
                                          <p:val>
                                            <p:strVal val="#ppt_x"/>
                                          </p:val>
                                        </p:tav>
                                      </p:tavLst>
                                    </p:anim>
                                    <p:anim calcmode="lin" valueType="num">
                                      <p:cBhvr>
                                        <p:cTn id="41" dur="500" fill="hold"/>
                                        <p:tgtEl>
                                          <p:spTgt spid="5132"/>
                                        </p:tgtEl>
                                        <p:attrNameLst>
                                          <p:attrName>ppt_y</p:attrName>
                                        </p:attrNameLst>
                                      </p:cBhvr>
                                      <p:tavLst>
                                        <p:tav tm="0">
                                          <p:val>
                                            <p:strVal val="#ppt_y"/>
                                          </p:val>
                                        </p:tav>
                                        <p:tav tm="100000">
                                          <p:val>
                                            <p:strVal val="#ppt_y"/>
                                          </p:val>
                                        </p:tav>
                                      </p:tavLst>
                                    </p:anim>
                                    <p:animEffect transition="in" filter="fade">
                                      <p:cBhvr>
                                        <p:cTn id="42" dur="500"/>
                                        <p:tgtEl>
                                          <p:spTgt spid="5132"/>
                                        </p:tgtEl>
                                      </p:cBhvr>
                                    </p:animEffect>
                                  </p:childTnLst>
                                </p:cTn>
                              </p:par>
                              <p:par>
                                <p:cTn id="43" presetID="53" presetClass="entr" presetSubtype="16" fill="hold" nodeType="with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500" fill="hold"/>
                                        <p:tgtEl>
                                          <p:spTgt spid="17"/>
                                        </p:tgtEl>
                                        <p:attrNameLst>
                                          <p:attrName>ppt_w</p:attrName>
                                        </p:attrNameLst>
                                      </p:cBhvr>
                                      <p:tavLst>
                                        <p:tav tm="0">
                                          <p:val>
                                            <p:fltVal val="0"/>
                                          </p:val>
                                        </p:tav>
                                        <p:tav tm="100000">
                                          <p:val>
                                            <p:strVal val="#ppt_w"/>
                                          </p:val>
                                        </p:tav>
                                      </p:tavLst>
                                    </p:anim>
                                    <p:anim calcmode="lin" valueType="num">
                                      <p:cBhvr>
                                        <p:cTn id="46" dur="500" fill="hold"/>
                                        <p:tgtEl>
                                          <p:spTgt spid="17"/>
                                        </p:tgtEl>
                                        <p:attrNameLst>
                                          <p:attrName>ppt_h</p:attrName>
                                        </p:attrNameLst>
                                      </p:cBhvr>
                                      <p:tavLst>
                                        <p:tav tm="0">
                                          <p:val>
                                            <p:fltVal val="0"/>
                                          </p:val>
                                        </p:tav>
                                        <p:tav tm="100000">
                                          <p:val>
                                            <p:strVal val="#ppt_h"/>
                                          </p:val>
                                        </p:tav>
                                      </p:tavLst>
                                    </p:anim>
                                    <p:animEffect transition="in" filter="fade">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725011"/>
                                        </p:tgtEl>
                                        <p:attrNameLst>
                                          <p:attrName>style.visibility</p:attrName>
                                        </p:attrNameLst>
                                      </p:cBhvr>
                                      <p:to>
                                        <p:strVal val="visible"/>
                                      </p:to>
                                    </p:set>
                                    <p:animEffect transition="in" filter="box(in)">
                                      <p:cBhvr>
                                        <p:cTn id="52" dur="500"/>
                                        <p:tgtEl>
                                          <p:spTgt spid="725011"/>
                                        </p:tgtEl>
                                      </p:cBhvr>
                                    </p:animEffect>
                                  </p:childTnLst>
                                </p:cTn>
                              </p:par>
                            </p:childTnLst>
                          </p:cTn>
                        </p:par>
                      </p:childTnLst>
                    </p:cTn>
                  </p:par>
                  <p:par>
                    <p:cTn id="53" fill="hold">
                      <p:stCondLst>
                        <p:cond delay="indefinite"/>
                      </p:stCondLst>
                      <p:childTnLst>
                        <p:par>
                          <p:cTn id="54" fill="hold">
                            <p:stCondLst>
                              <p:cond delay="0"/>
                            </p:stCondLst>
                            <p:childTnLst>
                              <p:par>
                                <p:cTn id="55" presetID="54" presetClass="entr" presetSubtype="0" accel="100000" fill="hold" grpId="0" nodeType="clickEffect">
                                  <p:stCondLst>
                                    <p:cond delay="0"/>
                                  </p:stCondLst>
                                  <p:childTnLst>
                                    <p:set>
                                      <p:cBhvr>
                                        <p:cTn id="56" dur="1" fill="hold">
                                          <p:stCondLst>
                                            <p:cond delay="0"/>
                                          </p:stCondLst>
                                        </p:cTn>
                                        <p:tgtEl>
                                          <p:spTgt spid="5133"/>
                                        </p:tgtEl>
                                        <p:attrNameLst>
                                          <p:attrName>style.visibility</p:attrName>
                                        </p:attrNameLst>
                                      </p:cBhvr>
                                      <p:to>
                                        <p:strVal val="visible"/>
                                      </p:to>
                                    </p:set>
                                    <p:anim calcmode="lin" valueType="num">
                                      <p:cBhvr>
                                        <p:cTn id="57" dur="500" fill="hold"/>
                                        <p:tgtEl>
                                          <p:spTgt spid="5133"/>
                                        </p:tgtEl>
                                        <p:attrNameLst>
                                          <p:attrName>ppt_w</p:attrName>
                                        </p:attrNameLst>
                                      </p:cBhvr>
                                      <p:tavLst>
                                        <p:tav tm="0">
                                          <p:val>
                                            <p:strVal val="#ppt_w*0.05"/>
                                          </p:val>
                                        </p:tav>
                                        <p:tav tm="100000">
                                          <p:val>
                                            <p:strVal val="#ppt_w"/>
                                          </p:val>
                                        </p:tav>
                                      </p:tavLst>
                                    </p:anim>
                                    <p:anim calcmode="lin" valueType="num">
                                      <p:cBhvr>
                                        <p:cTn id="58" dur="500" fill="hold"/>
                                        <p:tgtEl>
                                          <p:spTgt spid="5133"/>
                                        </p:tgtEl>
                                        <p:attrNameLst>
                                          <p:attrName>ppt_h</p:attrName>
                                        </p:attrNameLst>
                                      </p:cBhvr>
                                      <p:tavLst>
                                        <p:tav tm="0">
                                          <p:val>
                                            <p:strVal val="#ppt_h"/>
                                          </p:val>
                                        </p:tav>
                                        <p:tav tm="100000">
                                          <p:val>
                                            <p:strVal val="#ppt_h"/>
                                          </p:val>
                                        </p:tav>
                                      </p:tavLst>
                                    </p:anim>
                                    <p:anim calcmode="lin" valueType="num">
                                      <p:cBhvr>
                                        <p:cTn id="59" dur="500" fill="hold"/>
                                        <p:tgtEl>
                                          <p:spTgt spid="5133"/>
                                        </p:tgtEl>
                                        <p:attrNameLst>
                                          <p:attrName>ppt_x</p:attrName>
                                        </p:attrNameLst>
                                      </p:cBhvr>
                                      <p:tavLst>
                                        <p:tav tm="0">
                                          <p:val>
                                            <p:strVal val="#ppt_x-.2"/>
                                          </p:val>
                                        </p:tav>
                                        <p:tav tm="100000">
                                          <p:val>
                                            <p:strVal val="#ppt_x"/>
                                          </p:val>
                                        </p:tav>
                                      </p:tavLst>
                                    </p:anim>
                                    <p:anim calcmode="lin" valueType="num">
                                      <p:cBhvr>
                                        <p:cTn id="60" dur="500" fill="hold"/>
                                        <p:tgtEl>
                                          <p:spTgt spid="5133"/>
                                        </p:tgtEl>
                                        <p:attrNameLst>
                                          <p:attrName>ppt_y</p:attrName>
                                        </p:attrNameLst>
                                      </p:cBhvr>
                                      <p:tavLst>
                                        <p:tav tm="0">
                                          <p:val>
                                            <p:strVal val="#ppt_y"/>
                                          </p:val>
                                        </p:tav>
                                        <p:tav tm="100000">
                                          <p:val>
                                            <p:strVal val="#ppt_y"/>
                                          </p:val>
                                        </p:tav>
                                      </p:tavLst>
                                    </p:anim>
                                    <p:animEffect transition="in" filter="fade">
                                      <p:cBhvr>
                                        <p:cTn id="61" dur="500"/>
                                        <p:tgtEl>
                                          <p:spTgt spid="5133"/>
                                        </p:tgtEl>
                                      </p:cBhvr>
                                    </p:animEffect>
                                  </p:childTnLst>
                                </p:cTn>
                              </p:par>
                              <p:par>
                                <p:cTn id="62" presetID="53" presetClass="entr" presetSubtype="16" fill="hold" nodeType="with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p:cTn id="64" dur="500" fill="hold"/>
                                        <p:tgtEl>
                                          <p:spTgt spid="18"/>
                                        </p:tgtEl>
                                        <p:attrNameLst>
                                          <p:attrName>ppt_w</p:attrName>
                                        </p:attrNameLst>
                                      </p:cBhvr>
                                      <p:tavLst>
                                        <p:tav tm="0">
                                          <p:val>
                                            <p:fltVal val="0"/>
                                          </p:val>
                                        </p:tav>
                                        <p:tav tm="100000">
                                          <p:val>
                                            <p:strVal val="#ppt_w"/>
                                          </p:val>
                                        </p:tav>
                                      </p:tavLst>
                                    </p:anim>
                                    <p:anim calcmode="lin" valueType="num">
                                      <p:cBhvr>
                                        <p:cTn id="65" dur="500" fill="hold"/>
                                        <p:tgtEl>
                                          <p:spTgt spid="18"/>
                                        </p:tgtEl>
                                        <p:attrNameLst>
                                          <p:attrName>ppt_h</p:attrName>
                                        </p:attrNameLst>
                                      </p:cBhvr>
                                      <p:tavLst>
                                        <p:tav tm="0">
                                          <p:val>
                                            <p:fltVal val="0"/>
                                          </p:val>
                                        </p:tav>
                                        <p:tav tm="100000">
                                          <p:val>
                                            <p:strVal val="#ppt_h"/>
                                          </p:val>
                                        </p:tav>
                                      </p:tavLst>
                                    </p:anim>
                                    <p:animEffect transition="in" filter="fade">
                                      <p:cBhvr>
                                        <p:cTn id="66" dur="500"/>
                                        <p:tgtEl>
                                          <p:spTgt spid="18"/>
                                        </p:tgtEl>
                                      </p:cBhvr>
                                    </p:animEffect>
                                  </p:childTnLst>
                                </p:cTn>
                              </p:par>
                            </p:childTnLst>
                          </p:cTn>
                        </p:par>
                      </p:childTnLst>
                    </p:cTn>
                  </p:par>
                  <p:par>
                    <p:cTn id="67" fill="hold">
                      <p:stCondLst>
                        <p:cond delay="indefinite"/>
                      </p:stCondLst>
                      <p:childTnLst>
                        <p:par>
                          <p:cTn id="68" fill="hold">
                            <p:stCondLst>
                              <p:cond delay="0"/>
                            </p:stCondLst>
                            <p:childTnLst>
                              <p:par>
                                <p:cTn id="69" presetID="4" presetClass="entr" presetSubtype="16" fill="hold" grpId="0" nodeType="click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box(in)">
                                      <p:cBhvr>
                                        <p:cTn id="71" dur="500"/>
                                        <p:tgtEl>
                                          <p:spTgt spid="16"/>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45061"/>
                                        </p:tgtEl>
                                        <p:attrNameLst>
                                          <p:attrName>style.visibility</p:attrName>
                                        </p:attrNameLst>
                                      </p:cBhvr>
                                      <p:to>
                                        <p:strVal val="visible"/>
                                      </p:to>
                                    </p:set>
                                    <p:animEffect transition="in" filter="wipe(left)">
                                      <p:cBhvr>
                                        <p:cTn id="76" dur="1000"/>
                                        <p:tgtEl>
                                          <p:spTgt spid="45061"/>
                                        </p:tgtEl>
                                      </p:cBhvr>
                                    </p:animEffect>
                                  </p:childTnLst>
                                </p:cTn>
                              </p:par>
                            </p:childTnLst>
                          </p:cTn>
                        </p:par>
                        <p:par>
                          <p:cTn id="77" fill="hold">
                            <p:stCondLst>
                              <p:cond delay="1000"/>
                            </p:stCondLst>
                            <p:childTnLst>
                              <p:par>
                                <p:cTn id="78" presetID="22" presetClass="entr" presetSubtype="8" fill="hold" grpId="0" nodeType="afterEffect">
                                  <p:stCondLst>
                                    <p:cond delay="0"/>
                                  </p:stCondLst>
                                  <p:childTnLst>
                                    <p:set>
                                      <p:cBhvr>
                                        <p:cTn id="79" dur="1" fill="hold">
                                          <p:stCondLst>
                                            <p:cond delay="0"/>
                                          </p:stCondLst>
                                        </p:cTn>
                                        <p:tgtEl>
                                          <p:spTgt spid="45065"/>
                                        </p:tgtEl>
                                        <p:attrNameLst>
                                          <p:attrName>style.visibility</p:attrName>
                                        </p:attrNameLst>
                                      </p:cBhvr>
                                      <p:to>
                                        <p:strVal val="visible"/>
                                      </p:to>
                                    </p:set>
                                    <p:animEffect transition="in" filter="wipe(left)">
                                      <p:cBhvr>
                                        <p:cTn id="80" dur="1000"/>
                                        <p:tgtEl>
                                          <p:spTgt spid="45065"/>
                                        </p:tgtEl>
                                      </p:cBhvr>
                                    </p:animEffect>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45068"/>
                                        </p:tgtEl>
                                        <p:attrNameLst>
                                          <p:attrName>style.visibility</p:attrName>
                                        </p:attrNameLst>
                                      </p:cBhvr>
                                      <p:to>
                                        <p:strVal val="visible"/>
                                      </p:to>
                                    </p:set>
                                    <p:anim calcmode="lin" valueType="num">
                                      <p:cBhvr>
                                        <p:cTn id="85" dur="500" fill="hold"/>
                                        <p:tgtEl>
                                          <p:spTgt spid="45068"/>
                                        </p:tgtEl>
                                        <p:attrNameLst>
                                          <p:attrName>ppt_x</p:attrName>
                                        </p:attrNameLst>
                                      </p:cBhvr>
                                      <p:tavLst>
                                        <p:tav tm="0">
                                          <p:val>
                                            <p:strVal val="#ppt_x"/>
                                          </p:val>
                                        </p:tav>
                                        <p:tav tm="100000">
                                          <p:val>
                                            <p:strVal val="#ppt_x"/>
                                          </p:val>
                                        </p:tav>
                                      </p:tavLst>
                                    </p:anim>
                                    <p:anim calcmode="lin" valueType="num">
                                      <p:cBhvr>
                                        <p:cTn id="86" dur="500" fill="hold"/>
                                        <p:tgtEl>
                                          <p:spTgt spid="45068"/>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2" presetClass="entr" presetSubtype="4" fill="hold" grpId="0" nodeType="clickEffect">
                                  <p:stCondLst>
                                    <p:cond delay="0"/>
                                  </p:stCondLst>
                                  <p:childTnLst>
                                    <p:set>
                                      <p:cBhvr>
                                        <p:cTn id="90" dur="1" fill="hold">
                                          <p:stCondLst>
                                            <p:cond delay="0"/>
                                          </p:stCondLst>
                                        </p:cTn>
                                        <p:tgtEl>
                                          <p:spTgt spid="45062"/>
                                        </p:tgtEl>
                                        <p:attrNameLst>
                                          <p:attrName>style.visibility</p:attrName>
                                        </p:attrNameLst>
                                      </p:cBhvr>
                                      <p:to>
                                        <p:strVal val="visible"/>
                                      </p:to>
                                    </p:set>
                                    <p:animEffect transition="in" filter="wipe(down)">
                                      <p:cBhvr>
                                        <p:cTn id="91" dur="1000"/>
                                        <p:tgtEl>
                                          <p:spTgt spid="45062"/>
                                        </p:tgtEl>
                                      </p:cBhvr>
                                    </p:animEffect>
                                  </p:childTnLst>
                                </p:cTn>
                              </p:par>
                            </p:childTnLst>
                          </p:cTn>
                        </p:par>
                        <p:par>
                          <p:cTn id="92" fill="hold">
                            <p:stCondLst>
                              <p:cond delay="1000"/>
                            </p:stCondLst>
                            <p:childTnLst>
                              <p:par>
                                <p:cTn id="93" presetID="22" presetClass="entr" presetSubtype="4" fill="hold" grpId="0" nodeType="afterEffect">
                                  <p:stCondLst>
                                    <p:cond delay="0"/>
                                  </p:stCondLst>
                                  <p:childTnLst>
                                    <p:set>
                                      <p:cBhvr>
                                        <p:cTn id="94" dur="1" fill="hold">
                                          <p:stCondLst>
                                            <p:cond delay="0"/>
                                          </p:stCondLst>
                                        </p:cTn>
                                        <p:tgtEl>
                                          <p:spTgt spid="45063"/>
                                        </p:tgtEl>
                                        <p:attrNameLst>
                                          <p:attrName>style.visibility</p:attrName>
                                        </p:attrNameLst>
                                      </p:cBhvr>
                                      <p:to>
                                        <p:strVal val="visible"/>
                                      </p:to>
                                    </p:set>
                                    <p:animEffect transition="in" filter="wipe(down)">
                                      <p:cBhvr>
                                        <p:cTn id="95" dur="1000"/>
                                        <p:tgtEl>
                                          <p:spTgt spid="45063"/>
                                        </p:tgtEl>
                                      </p:cBhvr>
                                    </p:animEffect>
                                  </p:childTnLst>
                                </p:cTn>
                              </p:par>
                            </p:childTnLst>
                          </p:cTn>
                        </p:par>
                        <p:par>
                          <p:cTn id="96" fill="hold">
                            <p:stCondLst>
                              <p:cond delay="2000"/>
                            </p:stCondLst>
                            <p:childTnLst>
                              <p:par>
                                <p:cTn id="97" presetID="22" presetClass="entr" presetSubtype="4" fill="hold" grpId="0" nodeType="afterEffect">
                                  <p:stCondLst>
                                    <p:cond delay="0"/>
                                  </p:stCondLst>
                                  <p:childTnLst>
                                    <p:set>
                                      <p:cBhvr>
                                        <p:cTn id="98" dur="1" fill="hold">
                                          <p:stCondLst>
                                            <p:cond delay="0"/>
                                          </p:stCondLst>
                                        </p:cTn>
                                        <p:tgtEl>
                                          <p:spTgt spid="45064"/>
                                        </p:tgtEl>
                                        <p:attrNameLst>
                                          <p:attrName>style.visibility</p:attrName>
                                        </p:attrNameLst>
                                      </p:cBhvr>
                                      <p:to>
                                        <p:strVal val="visible"/>
                                      </p:to>
                                    </p:set>
                                    <p:animEffect transition="in" filter="wipe(down)">
                                      <p:cBhvr>
                                        <p:cTn id="99" dur="1000"/>
                                        <p:tgtEl>
                                          <p:spTgt spid="45064"/>
                                        </p:tgtEl>
                                      </p:cBhvr>
                                    </p:animEffect>
                                  </p:childTnLst>
                                </p:cTn>
                              </p:par>
                            </p:childTnLst>
                          </p:cTn>
                        </p:par>
                      </p:childTnLst>
                    </p:cTn>
                  </p:par>
                  <p:par>
                    <p:cTn id="100" fill="hold">
                      <p:stCondLst>
                        <p:cond delay="indefinite"/>
                      </p:stCondLst>
                      <p:childTnLst>
                        <p:par>
                          <p:cTn id="101" fill="hold">
                            <p:stCondLst>
                              <p:cond delay="0"/>
                            </p:stCondLst>
                            <p:childTnLst>
                              <p:par>
                                <p:cTn id="102" presetID="2" presetClass="entr" presetSubtype="4" fill="hold" grpId="0" nodeType="clickEffect">
                                  <p:stCondLst>
                                    <p:cond delay="0"/>
                                  </p:stCondLst>
                                  <p:childTnLst>
                                    <p:set>
                                      <p:cBhvr>
                                        <p:cTn id="103" dur="1" fill="hold">
                                          <p:stCondLst>
                                            <p:cond delay="0"/>
                                          </p:stCondLst>
                                        </p:cTn>
                                        <p:tgtEl>
                                          <p:spTgt spid="45069"/>
                                        </p:tgtEl>
                                        <p:attrNameLst>
                                          <p:attrName>style.visibility</p:attrName>
                                        </p:attrNameLst>
                                      </p:cBhvr>
                                      <p:to>
                                        <p:strVal val="visible"/>
                                      </p:to>
                                    </p:set>
                                    <p:anim calcmode="lin" valueType="num">
                                      <p:cBhvr>
                                        <p:cTn id="104" dur="500" fill="hold"/>
                                        <p:tgtEl>
                                          <p:spTgt spid="45069"/>
                                        </p:tgtEl>
                                        <p:attrNameLst>
                                          <p:attrName>ppt_x</p:attrName>
                                        </p:attrNameLst>
                                      </p:cBhvr>
                                      <p:tavLst>
                                        <p:tav tm="0">
                                          <p:val>
                                            <p:strVal val="#ppt_x"/>
                                          </p:val>
                                        </p:tav>
                                        <p:tav tm="100000">
                                          <p:val>
                                            <p:strVal val="#ppt_x"/>
                                          </p:val>
                                        </p:tav>
                                      </p:tavLst>
                                    </p:anim>
                                    <p:anim calcmode="lin" valueType="num">
                                      <p:cBhvr>
                                        <p:cTn id="105" dur="500" fill="hold"/>
                                        <p:tgtEl>
                                          <p:spTgt spid="450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6" grpId="0"/>
      <p:bldP spid="725010" grpId="0"/>
      <p:bldP spid="725011" grpId="0"/>
      <p:bldP spid="725013" grpId="0"/>
      <p:bldP spid="5131" grpId="0" animBg="1"/>
      <p:bldP spid="5132" grpId="0" animBg="1"/>
      <p:bldP spid="5133" grpId="0" animBg="1"/>
      <p:bldP spid="16" grpId="0" animBg="1"/>
      <p:bldP spid="45061" grpId="0" animBg="1"/>
      <p:bldP spid="45065" grpId="0" animBg="1"/>
      <p:bldP spid="45068" grpId="0" animBg="1"/>
      <p:bldP spid="45062" grpId="0" animBg="1"/>
      <p:bldP spid="45063" grpId="0" animBg="1"/>
      <p:bldP spid="45064" grpId="0" animBg="1"/>
      <p:bldP spid="4506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AS_UNIQUEID" val="493"/>
</p:tagLst>
</file>

<file path=ppt/tags/tag100.xml><?xml version="1.0" encoding="utf-8"?>
<p:tagLst xmlns:a="http://schemas.openxmlformats.org/drawingml/2006/main" xmlns:r="http://schemas.openxmlformats.org/officeDocument/2006/relationships" xmlns:p="http://schemas.openxmlformats.org/presentationml/2006/main">
  <p:tag name="AS_UNIQUEID" val="599"/>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00.xml><?xml version="1.0" encoding="utf-8"?>
<p:tagLst xmlns:a="http://schemas.openxmlformats.org/drawingml/2006/main" xmlns:r="http://schemas.openxmlformats.org/officeDocument/2006/relationships" xmlns:p="http://schemas.openxmlformats.org/presentationml/2006/main">
  <p:tag name="AS_UNIQUEID" val="1566"/>
</p:tagLst>
</file>

<file path=ppt/tags/tag1001.xml><?xml version="1.0" encoding="utf-8"?>
<p:tagLst xmlns:a="http://schemas.openxmlformats.org/drawingml/2006/main" xmlns:r="http://schemas.openxmlformats.org/officeDocument/2006/relationships" xmlns:p="http://schemas.openxmlformats.org/presentationml/2006/main">
  <p:tag name="AS_UNIQUEID" val="1567"/>
</p:tagLst>
</file>

<file path=ppt/tags/tag1002.xml><?xml version="1.0" encoding="utf-8"?>
<p:tagLst xmlns:a="http://schemas.openxmlformats.org/drawingml/2006/main" xmlns:r="http://schemas.openxmlformats.org/officeDocument/2006/relationships" xmlns:p="http://schemas.openxmlformats.org/presentationml/2006/main">
  <p:tag name="AS_UNIQUEID" val="1568"/>
</p:tagLst>
</file>

<file path=ppt/tags/tag1003.xml><?xml version="1.0" encoding="utf-8"?>
<p:tagLst xmlns:a="http://schemas.openxmlformats.org/drawingml/2006/main" xmlns:r="http://schemas.openxmlformats.org/officeDocument/2006/relationships" xmlns:p="http://schemas.openxmlformats.org/presentationml/2006/main">
  <p:tag name="AS_UNIQUEID" val="1569"/>
</p:tagLst>
</file>

<file path=ppt/tags/tag1004.xml><?xml version="1.0" encoding="utf-8"?>
<p:tagLst xmlns:a="http://schemas.openxmlformats.org/drawingml/2006/main" xmlns:r="http://schemas.openxmlformats.org/officeDocument/2006/relationships" xmlns:p="http://schemas.openxmlformats.org/presentationml/2006/main">
  <p:tag name="AS_UNIQUEID" val="1570"/>
</p:tagLst>
</file>

<file path=ppt/tags/tag1005.xml><?xml version="1.0" encoding="utf-8"?>
<p:tagLst xmlns:a="http://schemas.openxmlformats.org/drawingml/2006/main" xmlns:r="http://schemas.openxmlformats.org/officeDocument/2006/relationships" xmlns:p="http://schemas.openxmlformats.org/presentationml/2006/main">
  <p:tag name="AS_UNIQUEID" val="1571"/>
</p:tagLst>
</file>

<file path=ppt/tags/tag1006.xml><?xml version="1.0" encoding="utf-8"?>
<p:tagLst xmlns:a="http://schemas.openxmlformats.org/drawingml/2006/main" xmlns:r="http://schemas.openxmlformats.org/officeDocument/2006/relationships" xmlns:p="http://schemas.openxmlformats.org/presentationml/2006/main">
  <p:tag name="AS_UNIQUEID" val="1572"/>
</p:tagLst>
</file>

<file path=ppt/tags/tag1007.xml><?xml version="1.0" encoding="utf-8"?>
<p:tagLst xmlns:a="http://schemas.openxmlformats.org/drawingml/2006/main" xmlns:r="http://schemas.openxmlformats.org/officeDocument/2006/relationships" xmlns:p="http://schemas.openxmlformats.org/presentationml/2006/main">
  <p:tag name="AS_UNIQUEID" val="1573"/>
</p:tagLst>
</file>

<file path=ppt/tags/tag1008.xml><?xml version="1.0" encoding="utf-8"?>
<p:tagLst xmlns:a="http://schemas.openxmlformats.org/drawingml/2006/main" xmlns:r="http://schemas.openxmlformats.org/officeDocument/2006/relationships" xmlns:p="http://schemas.openxmlformats.org/presentationml/2006/main">
  <p:tag name="AS_UNIQUEID" val="1574"/>
</p:tagLst>
</file>

<file path=ppt/tags/tag1009.xml><?xml version="1.0" encoding="utf-8"?>
<p:tagLst xmlns:a="http://schemas.openxmlformats.org/drawingml/2006/main" xmlns:r="http://schemas.openxmlformats.org/officeDocument/2006/relationships" xmlns:p="http://schemas.openxmlformats.org/presentationml/2006/main">
  <p:tag name="AS_UNIQUEID" val="1575"/>
</p:tagLst>
</file>

<file path=ppt/tags/tag101.xml><?xml version="1.0" encoding="utf-8"?>
<p:tagLst xmlns:a="http://schemas.openxmlformats.org/drawingml/2006/main" xmlns:r="http://schemas.openxmlformats.org/officeDocument/2006/relationships" xmlns:p="http://schemas.openxmlformats.org/presentationml/2006/main">
  <p:tag name="AS_UNIQUEID" val="60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10.xml><?xml version="1.0" encoding="utf-8"?>
<p:tagLst xmlns:a="http://schemas.openxmlformats.org/drawingml/2006/main" xmlns:r="http://schemas.openxmlformats.org/officeDocument/2006/relationships" xmlns:p="http://schemas.openxmlformats.org/presentationml/2006/main">
  <p:tag name="AS_UNIQUEID" val="1576"/>
</p:tagLst>
</file>

<file path=ppt/tags/tag1011.xml><?xml version="1.0" encoding="utf-8"?>
<p:tagLst xmlns:a="http://schemas.openxmlformats.org/drawingml/2006/main" xmlns:r="http://schemas.openxmlformats.org/officeDocument/2006/relationships" xmlns:p="http://schemas.openxmlformats.org/presentationml/2006/main">
  <p:tag name="AS_UNIQUEID" val="1577"/>
</p:tagLst>
</file>

<file path=ppt/tags/tag1012.xml><?xml version="1.0" encoding="utf-8"?>
<p:tagLst xmlns:a="http://schemas.openxmlformats.org/drawingml/2006/main" xmlns:r="http://schemas.openxmlformats.org/officeDocument/2006/relationships" xmlns:p="http://schemas.openxmlformats.org/presentationml/2006/main">
  <p:tag name="AS_UNIQUEID" val="1578"/>
</p:tagLst>
</file>

<file path=ppt/tags/tag1013.xml><?xml version="1.0" encoding="utf-8"?>
<p:tagLst xmlns:a="http://schemas.openxmlformats.org/drawingml/2006/main" xmlns:r="http://schemas.openxmlformats.org/officeDocument/2006/relationships" xmlns:p="http://schemas.openxmlformats.org/presentationml/2006/main">
  <p:tag name="AS_UNIQUEID" val="1579"/>
</p:tagLst>
</file>

<file path=ppt/tags/tag1014.xml><?xml version="1.0" encoding="utf-8"?>
<p:tagLst xmlns:a="http://schemas.openxmlformats.org/drawingml/2006/main" xmlns:r="http://schemas.openxmlformats.org/officeDocument/2006/relationships" xmlns:p="http://schemas.openxmlformats.org/presentationml/2006/main">
  <p:tag name="AS_UNIQUEID" val="1580"/>
</p:tagLst>
</file>

<file path=ppt/tags/tag1015.xml><?xml version="1.0" encoding="utf-8"?>
<p:tagLst xmlns:a="http://schemas.openxmlformats.org/drawingml/2006/main" xmlns:r="http://schemas.openxmlformats.org/officeDocument/2006/relationships" xmlns:p="http://schemas.openxmlformats.org/presentationml/2006/main">
  <p:tag name="AS_UNIQUEID" val="1581"/>
</p:tagLst>
</file>

<file path=ppt/tags/tag1016.xml><?xml version="1.0" encoding="utf-8"?>
<p:tagLst xmlns:a="http://schemas.openxmlformats.org/drawingml/2006/main" xmlns:r="http://schemas.openxmlformats.org/officeDocument/2006/relationships" xmlns:p="http://schemas.openxmlformats.org/presentationml/2006/main">
  <p:tag name="AS_UNIQUEID" val="1582"/>
</p:tagLst>
</file>

<file path=ppt/tags/tag1017.xml><?xml version="1.0" encoding="utf-8"?>
<p:tagLst xmlns:a="http://schemas.openxmlformats.org/drawingml/2006/main" xmlns:r="http://schemas.openxmlformats.org/officeDocument/2006/relationships" xmlns:p="http://schemas.openxmlformats.org/presentationml/2006/main">
  <p:tag name="AS_UNIQUEID" val="1583"/>
</p:tagLst>
</file>

<file path=ppt/tags/tag1018.xml><?xml version="1.0" encoding="utf-8"?>
<p:tagLst xmlns:a="http://schemas.openxmlformats.org/drawingml/2006/main" xmlns:r="http://schemas.openxmlformats.org/officeDocument/2006/relationships" xmlns:p="http://schemas.openxmlformats.org/presentationml/2006/main">
  <p:tag name="AS_UNIQUEID" val="1584"/>
</p:tagLst>
</file>

<file path=ppt/tags/tag1019.xml><?xml version="1.0" encoding="utf-8"?>
<p:tagLst xmlns:a="http://schemas.openxmlformats.org/drawingml/2006/main" xmlns:r="http://schemas.openxmlformats.org/officeDocument/2006/relationships" xmlns:p="http://schemas.openxmlformats.org/presentationml/2006/main">
  <p:tag name="AS_UNIQUEID" val="1585"/>
</p:tagLst>
</file>

<file path=ppt/tags/tag102.xml><?xml version="1.0" encoding="utf-8"?>
<p:tagLst xmlns:a="http://schemas.openxmlformats.org/drawingml/2006/main" xmlns:r="http://schemas.openxmlformats.org/officeDocument/2006/relationships" xmlns:p="http://schemas.openxmlformats.org/presentationml/2006/main">
  <p:tag name="AS_UNIQUEID" val="601"/>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20.xml><?xml version="1.0" encoding="utf-8"?>
<p:tagLst xmlns:a="http://schemas.openxmlformats.org/drawingml/2006/main" xmlns:r="http://schemas.openxmlformats.org/officeDocument/2006/relationships" xmlns:p="http://schemas.openxmlformats.org/presentationml/2006/main">
  <p:tag name="AS_UNIQUEID" val="1586"/>
</p:tagLst>
</file>

<file path=ppt/tags/tag1021.xml><?xml version="1.0" encoding="utf-8"?>
<p:tagLst xmlns:a="http://schemas.openxmlformats.org/drawingml/2006/main" xmlns:r="http://schemas.openxmlformats.org/officeDocument/2006/relationships" xmlns:p="http://schemas.openxmlformats.org/presentationml/2006/main">
  <p:tag name="AS_UNIQUEID" val="1587"/>
</p:tagLst>
</file>

<file path=ppt/tags/tag1022.xml><?xml version="1.0" encoding="utf-8"?>
<p:tagLst xmlns:a="http://schemas.openxmlformats.org/drawingml/2006/main" xmlns:r="http://schemas.openxmlformats.org/officeDocument/2006/relationships" xmlns:p="http://schemas.openxmlformats.org/presentationml/2006/main">
  <p:tag name="AS_UNIQUEID" val="1588"/>
</p:tagLst>
</file>

<file path=ppt/tags/tag1023.xml><?xml version="1.0" encoding="utf-8"?>
<p:tagLst xmlns:a="http://schemas.openxmlformats.org/drawingml/2006/main" xmlns:r="http://schemas.openxmlformats.org/officeDocument/2006/relationships" xmlns:p="http://schemas.openxmlformats.org/presentationml/2006/main">
  <p:tag name="AS_UNIQUEID" val="1589"/>
</p:tagLst>
</file>

<file path=ppt/tags/tag1024.xml><?xml version="1.0" encoding="utf-8"?>
<p:tagLst xmlns:a="http://schemas.openxmlformats.org/drawingml/2006/main" xmlns:r="http://schemas.openxmlformats.org/officeDocument/2006/relationships" xmlns:p="http://schemas.openxmlformats.org/presentationml/2006/main">
  <p:tag name="AS_UNIQUEID" val="1590"/>
</p:tagLst>
</file>

<file path=ppt/tags/tag1025.xml><?xml version="1.0" encoding="utf-8"?>
<p:tagLst xmlns:a="http://schemas.openxmlformats.org/drawingml/2006/main" xmlns:r="http://schemas.openxmlformats.org/officeDocument/2006/relationships" xmlns:p="http://schemas.openxmlformats.org/presentationml/2006/main">
  <p:tag name="AS_UNIQUEID" val="1591"/>
</p:tagLst>
</file>

<file path=ppt/tags/tag1026.xml><?xml version="1.0" encoding="utf-8"?>
<p:tagLst xmlns:a="http://schemas.openxmlformats.org/drawingml/2006/main" xmlns:r="http://schemas.openxmlformats.org/officeDocument/2006/relationships" xmlns:p="http://schemas.openxmlformats.org/presentationml/2006/main">
  <p:tag name="AS_UNIQUEID" val="1592"/>
</p:tagLst>
</file>

<file path=ppt/tags/tag1027.xml><?xml version="1.0" encoding="utf-8"?>
<p:tagLst xmlns:a="http://schemas.openxmlformats.org/drawingml/2006/main" xmlns:r="http://schemas.openxmlformats.org/officeDocument/2006/relationships" xmlns:p="http://schemas.openxmlformats.org/presentationml/2006/main">
  <p:tag name="AS_UNIQUEID" val="1593"/>
</p:tagLst>
</file>

<file path=ppt/tags/tag1028.xml><?xml version="1.0" encoding="utf-8"?>
<p:tagLst xmlns:a="http://schemas.openxmlformats.org/drawingml/2006/main" xmlns:r="http://schemas.openxmlformats.org/officeDocument/2006/relationships" xmlns:p="http://schemas.openxmlformats.org/presentationml/2006/main">
  <p:tag name="AS_UNIQUEID" val="1594"/>
</p:tagLst>
</file>

<file path=ppt/tags/tag1029.xml><?xml version="1.0" encoding="utf-8"?>
<p:tagLst xmlns:a="http://schemas.openxmlformats.org/drawingml/2006/main" xmlns:r="http://schemas.openxmlformats.org/officeDocument/2006/relationships" xmlns:p="http://schemas.openxmlformats.org/presentationml/2006/main">
  <p:tag name="AS_UNIQUEID" val="1595"/>
</p:tagLst>
</file>

<file path=ppt/tags/tag103.xml><?xml version="1.0" encoding="utf-8"?>
<p:tagLst xmlns:a="http://schemas.openxmlformats.org/drawingml/2006/main" xmlns:r="http://schemas.openxmlformats.org/officeDocument/2006/relationships" xmlns:p="http://schemas.openxmlformats.org/presentationml/2006/main">
  <p:tag name="AS_UNIQUEID" val="60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30.xml><?xml version="1.0" encoding="utf-8"?>
<p:tagLst xmlns:a="http://schemas.openxmlformats.org/drawingml/2006/main" xmlns:r="http://schemas.openxmlformats.org/officeDocument/2006/relationships" xmlns:p="http://schemas.openxmlformats.org/presentationml/2006/main">
  <p:tag name="AS_UNIQUEID" val="1596"/>
</p:tagLst>
</file>

<file path=ppt/tags/tag1031.xml><?xml version="1.0" encoding="utf-8"?>
<p:tagLst xmlns:a="http://schemas.openxmlformats.org/drawingml/2006/main" xmlns:r="http://schemas.openxmlformats.org/officeDocument/2006/relationships" xmlns:p="http://schemas.openxmlformats.org/presentationml/2006/main">
  <p:tag name="AS_UNIQUEID" val="1597"/>
</p:tagLst>
</file>

<file path=ppt/tags/tag1032.xml><?xml version="1.0" encoding="utf-8"?>
<p:tagLst xmlns:a="http://schemas.openxmlformats.org/drawingml/2006/main" xmlns:r="http://schemas.openxmlformats.org/officeDocument/2006/relationships" xmlns:p="http://schemas.openxmlformats.org/presentationml/2006/main">
  <p:tag name="AS_UNIQUEID" val="1598"/>
</p:tagLst>
</file>

<file path=ppt/tags/tag1033.xml><?xml version="1.0" encoding="utf-8"?>
<p:tagLst xmlns:a="http://schemas.openxmlformats.org/drawingml/2006/main" xmlns:r="http://schemas.openxmlformats.org/officeDocument/2006/relationships" xmlns:p="http://schemas.openxmlformats.org/presentationml/2006/main">
  <p:tag name="AS_UNIQUEID" val="1599"/>
</p:tagLst>
</file>

<file path=ppt/tags/tag1034.xml><?xml version="1.0" encoding="utf-8"?>
<p:tagLst xmlns:a="http://schemas.openxmlformats.org/drawingml/2006/main" xmlns:r="http://schemas.openxmlformats.org/officeDocument/2006/relationships" xmlns:p="http://schemas.openxmlformats.org/presentationml/2006/main">
  <p:tag name="AS_UNIQUEID" val="1600"/>
</p:tagLst>
</file>

<file path=ppt/tags/tag1035.xml><?xml version="1.0" encoding="utf-8"?>
<p:tagLst xmlns:a="http://schemas.openxmlformats.org/drawingml/2006/main" xmlns:r="http://schemas.openxmlformats.org/officeDocument/2006/relationships" xmlns:p="http://schemas.openxmlformats.org/presentationml/2006/main">
  <p:tag name="AS_UNIQUEID" val="1601"/>
</p:tagLst>
</file>

<file path=ppt/tags/tag1036.xml><?xml version="1.0" encoding="utf-8"?>
<p:tagLst xmlns:a="http://schemas.openxmlformats.org/drawingml/2006/main" xmlns:r="http://schemas.openxmlformats.org/officeDocument/2006/relationships" xmlns:p="http://schemas.openxmlformats.org/presentationml/2006/main">
  <p:tag name="AS_UNIQUEID" val="1602"/>
</p:tagLst>
</file>

<file path=ppt/tags/tag1037.xml><?xml version="1.0" encoding="utf-8"?>
<p:tagLst xmlns:a="http://schemas.openxmlformats.org/drawingml/2006/main" xmlns:r="http://schemas.openxmlformats.org/officeDocument/2006/relationships" xmlns:p="http://schemas.openxmlformats.org/presentationml/2006/main">
  <p:tag name="AS_UNIQUEID" val="1603"/>
</p:tagLst>
</file>

<file path=ppt/tags/tag1038.xml><?xml version="1.0" encoding="utf-8"?>
<p:tagLst xmlns:a="http://schemas.openxmlformats.org/drawingml/2006/main" xmlns:r="http://schemas.openxmlformats.org/officeDocument/2006/relationships" xmlns:p="http://schemas.openxmlformats.org/presentationml/2006/main">
  <p:tag name="AS_UNIQUEID" val="1511"/>
</p:tagLst>
</file>

<file path=ppt/tags/tag1039.xml><?xml version="1.0" encoding="utf-8"?>
<p:tagLst xmlns:a="http://schemas.openxmlformats.org/drawingml/2006/main" xmlns:r="http://schemas.openxmlformats.org/officeDocument/2006/relationships" xmlns:p="http://schemas.openxmlformats.org/presentationml/2006/main">
  <p:tag name="AS_UNIQUEID" val="1512"/>
</p:tagLst>
</file>

<file path=ppt/tags/tag104.xml><?xml version="1.0" encoding="utf-8"?>
<p:tagLst xmlns:a="http://schemas.openxmlformats.org/drawingml/2006/main" xmlns:r="http://schemas.openxmlformats.org/officeDocument/2006/relationships" xmlns:p="http://schemas.openxmlformats.org/presentationml/2006/main">
  <p:tag name="AS_UNIQUEID" val="604"/>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40.xml><?xml version="1.0" encoding="utf-8"?>
<p:tagLst xmlns:a="http://schemas.openxmlformats.org/drawingml/2006/main" xmlns:r="http://schemas.openxmlformats.org/officeDocument/2006/relationships" xmlns:p="http://schemas.openxmlformats.org/presentationml/2006/main">
  <p:tag name="AS_UNIQUEID" val="1513"/>
</p:tagLst>
</file>

<file path=ppt/tags/tag1041.xml><?xml version="1.0" encoding="utf-8"?>
<p:tagLst xmlns:a="http://schemas.openxmlformats.org/drawingml/2006/main" xmlns:r="http://schemas.openxmlformats.org/officeDocument/2006/relationships" xmlns:p="http://schemas.openxmlformats.org/presentationml/2006/main">
  <p:tag name="AS_UNIQUEID" val="1514"/>
</p:tagLst>
</file>

<file path=ppt/tags/tag1042.xml><?xml version="1.0" encoding="utf-8"?>
<p:tagLst xmlns:a="http://schemas.openxmlformats.org/drawingml/2006/main" xmlns:r="http://schemas.openxmlformats.org/officeDocument/2006/relationships" xmlns:p="http://schemas.openxmlformats.org/presentationml/2006/main">
  <p:tag name="AS_UNIQUEID" val="1515"/>
</p:tagLst>
</file>

<file path=ppt/tags/tag1043.xml><?xml version="1.0" encoding="utf-8"?>
<p:tagLst xmlns:a="http://schemas.openxmlformats.org/drawingml/2006/main" xmlns:r="http://schemas.openxmlformats.org/officeDocument/2006/relationships" xmlns:p="http://schemas.openxmlformats.org/presentationml/2006/main">
  <p:tag name="AS_UNIQUEID" val="1516"/>
</p:tagLst>
</file>

<file path=ppt/tags/tag1044.xml><?xml version="1.0" encoding="utf-8"?>
<p:tagLst xmlns:a="http://schemas.openxmlformats.org/drawingml/2006/main" xmlns:r="http://schemas.openxmlformats.org/officeDocument/2006/relationships" xmlns:p="http://schemas.openxmlformats.org/presentationml/2006/main">
  <p:tag name="AS_UNIQUEID" val="1517"/>
</p:tagLst>
</file>

<file path=ppt/tags/tag1045.xml><?xml version="1.0" encoding="utf-8"?>
<p:tagLst xmlns:a="http://schemas.openxmlformats.org/drawingml/2006/main" xmlns:r="http://schemas.openxmlformats.org/officeDocument/2006/relationships" xmlns:p="http://schemas.openxmlformats.org/presentationml/2006/main">
  <p:tag name="AS_UNIQUEID" val="1518"/>
</p:tagLst>
</file>

<file path=ppt/tags/tag1046.xml><?xml version="1.0" encoding="utf-8"?>
<p:tagLst xmlns:a="http://schemas.openxmlformats.org/drawingml/2006/main" xmlns:r="http://schemas.openxmlformats.org/officeDocument/2006/relationships" xmlns:p="http://schemas.openxmlformats.org/presentationml/2006/main">
  <p:tag name="AS_UNIQUEID" val="1519"/>
</p:tagLst>
</file>

<file path=ppt/tags/tag1047.xml><?xml version="1.0" encoding="utf-8"?>
<p:tagLst xmlns:a="http://schemas.openxmlformats.org/drawingml/2006/main" xmlns:r="http://schemas.openxmlformats.org/officeDocument/2006/relationships" xmlns:p="http://schemas.openxmlformats.org/presentationml/2006/main">
  <p:tag name="AS_UNIQUEID" val="1520"/>
</p:tagLst>
</file>

<file path=ppt/tags/tag1048.xml><?xml version="1.0" encoding="utf-8"?>
<p:tagLst xmlns:a="http://schemas.openxmlformats.org/drawingml/2006/main" xmlns:r="http://schemas.openxmlformats.org/officeDocument/2006/relationships" xmlns:p="http://schemas.openxmlformats.org/presentationml/2006/main">
  <p:tag name="AS_UNIQUEID" val="1607"/>
</p:tagLst>
</file>

<file path=ppt/tags/tag1049.xml><?xml version="1.0" encoding="utf-8"?>
<p:tagLst xmlns:a="http://schemas.openxmlformats.org/drawingml/2006/main" xmlns:r="http://schemas.openxmlformats.org/officeDocument/2006/relationships" xmlns:p="http://schemas.openxmlformats.org/presentationml/2006/main">
  <p:tag name="AS_UNIQUEID" val="1608"/>
</p:tagLst>
</file>

<file path=ppt/tags/tag105.xml><?xml version="1.0" encoding="utf-8"?>
<p:tagLst xmlns:a="http://schemas.openxmlformats.org/drawingml/2006/main" xmlns:r="http://schemas.openxmlformats.org/officeDocument/2006/relationships" xmlns:p="http://schemas.openxmlformats.org/presentationml/2006/main">
  <p:tag name="AS_UNIQUEID" val="605"/>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50.xml><?xml version="1.0" encoding="utf-8"?>
<p:tagLst xmlns:a="http://schemas.openxmlformats.org/drawingml/2006/main" xmlns:r="http://schemas.openxmlformats.org/officeDocument/2006/relationships" xmlns:p="http://schemas.openxmlformats.org/presentationml/2006/main">
  <p:tag name="AS_UNIQUEID" val="1609"/>
</p:tagLst>
</file>

<file path=ppt/tags/tag1051.xml><?xml version="1.0" encoding="utf-8"?>
<p:tagLst xmlns:a="http://schemas.openxmlformats.org/drawingml/2006/main" xmlns:r="http://schemas.openxmlformats.org/officeDocument/2006/relationships" xmlns:p="http://schemas.openxmlformats.org/presentationml/2006/main">
  <p:tag name="AS_UNIQUEID" val="1610"/>
</p:tagLst>
</file>

<file path=ppt/tags/tag1052.xml><?xml version="1.0" encoding="utf-8"?>
<p:tagLst xmlns:a="http://schemas.openxmlformats.org/drawingml/2006/main" xmlns:r="http://schemas.openxmlformats.org/officeDocument/2006/relationships" xmlns:p="http://schemas.openxmlformats.org/presentationml/2006/main">
  <p:tag name="AS_UNIQUEID" val="1611"/>
</p:tagLst>
</file>

<file path=ppt/tags/tag1053.xml><?xml version="1.0" encoding="utf-8"?>
<p:tagLst xmlns:a="http://schemas.openxmlformats.org/drawingml/2006/main" xmlns:r="http://schemas.openxmlformats.org/officeDocument/2006/relationships" xmlns:p="http://schemas.openxmlformats.org/presentationml/2006/main">
  <p:tag name="AS_UNIQUEID" val="1613"/>
</p:tagLst>
</file>

<file path=ppt/tags/tag1054.xml><?xml version="1.0" encoding="utf-8"?>
<p:tagLst xmlns:a="http://schemas.openxmlformats.org/drawingml/2006/main" xmlns:r="http://schemas.openxmlformats.org/officeDocument/2006/relationships" xmlns:p="http://schemas.openxmlformats.org/presentationml/2006/main">
  <p:tag name="AS_UNIQUEID" val="1614"/>
</p:tagLst>
</file>

<file path=ppt/tags/tag1055.xml><?xml version="1.0" encoding="utf-8"?>
<p:tagLst xmlns:a="http://schemas.openxmlformats.org/drawingml/2006/main" xmlns:r="http://schemas.openxmlformats.org/officeDocument/2006/relationships" xmlns:p="http://schemas.openxmlformats.org/presentationml/2006/main">
  <p:tag name="AS_UNIQUEID" val="1615"/>
</p:tagLst>
</file>

<file path=ppt/tags/tag1056.xml><?xml version="1.0" encoding="utf-8"?>
<p:tagLst xmlns:a="http://schemas.openxmlformats.org/drawingml/2006/main" xmlns:r="http://schemas.openxmlformats.org/officeDocument/2006/relationships" xmlns:p="http://schemas.openxmlformats.org/presentationml/2006/main">
  <p:tag name="AS_UNIQUEID" val="1616"/>
</p:tagLst>
</file>

<file path=ppt/tags/tag1057.xml><?xml version="1.0" encoding="utf-8"?>
<p:tagLst xmlns:a="http://schemas.openxmlformats.org/drawingml/2006/main" xmlns:r="http://schemas.openxmlformats.org/officeDocument/2006/relationships" xmlns:p="http://schemas.openxmlformats.org/presentationml/2006/main">
  <p:tag name="AS_UNIQUEID" val="1617"/>
</p:tagLst>
</file>

<file path=ppt/tags/tag1058.xml><?xml version="1.0" encoding="utf-8"?>
<p:tagLst xmlns:a="http://schemas.openxmlformats.org/drawingml/2006/main" xmlns:r="http://schemas.openxmlformats.org/officeDocument/2006/relationships" xmlns:p="http://schemas.openxmlformats.org/presentationml/2006/main">
  <p:tag name="AS_UNIQUEID" val="1619"/>
</p:tagLst>
</file>

<file path=ppt/tags/tag1059.xml><?xml version="1.0" encoding="utf-8"?>
<p:tagLst xmlns:a="http://schemas.openxmlformats.org/drawingml/2006/main" xmlns:r="http://schemas.openxmlformats.org/officeDocument/2006/relationships" xmlns:p="http://schemas.openxmlformats.org/presentationml/2006/main">
  <p:tag name="AS_UNIQUEID" val="1620"/>
</p:tagLst>
</file>

<file path=ppt/tags/tag106.xml><?xml version="1.0" encoding="utf-8"?>
<p:tagLst xmlns:a="http://schemas.openxmlformats.org/drawingml/2006/main" xmlns:r="http://schemas.openxmlformats.org/officeDocument/2006/relationships" xmlns:p="http://schemas.openxmlformats.org/presentationml/2006/main">
  <p:tag name="AS_UNIQUEID" val="606"/>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60.xml><?xml version="1.0" encoding="utf-8"?>
<p:tagLst xmlns:a="http://schemas.openxmlformats.org/drawingml/2006/main" xmlns:r="http://schemas.openxmlformats.org/officeDocument/2006/relationships" xmlns:p="http://schemas.openxmlformats.org/presentationml/2006/main">
  <p:tag name="AS_UNIQUEID" val="1621"/>
</p:tagLst>
</file>

<file path=ppt/tags/tag1061.xml><?xml version="1.0" encoding="utf-8"?>
<p:tagLst xmlns:a="http://schemas.openxmlformats.org/drawingml/2006/main" xmlns:r="http://schemas.openxmlformats.org/officeDocument/2006/relationships" xmlns:p="http://schemas.openxmlformats.org/presentationml/2006/main">
  <p:tag name="AS_UNIQUEID" val="1622"/>
</p:tagLst>
</file>

<file path=ppt/tags/tag1062.xml><?xml version="1.0" encoding="utf-8"?>
<p:tagLst xmlns:a="http://schemas.openxmlformats.org/drawingml/2006/main" xmlns:r="http://schemas.openxmlformats.org/officeDocument/2006/relationships" xmlns:p="http://schemas.openxmlformats.org/presentationml/2006/main">
  <p:tag name="AS_UNIQUEID" val="1623"/>
</p:tagLst>
</file>

<file path=ppt/tags/tag1063.xml><?xml version="1.0" encoding="utf-8"?>
<p:tagLst xmlns:a="http://schemas.openxmlformats.org/drawingml/2006/main" xmlns:r="http://schemas.openxmlformats.org/officeDocument/2006/relationships" xmlns:p="http://schemas.openxmlformats.org/presentationml/2006/main">
  <p:tag name="AS_UNIQUEID" val="1624"/>
</p:tagLst>
</file>

<file path=ppt/tags/tag1064.xml><?xml version="1.0" encoding="utf-8"?>
<p:tagLst xmlns:a="http://schemas.openxmlformats.org/drawingml/2006/main" xmlns:r="http://schemas.openxmlformats.org/officeDocument/2006/relationships" xmlns:p="http://schemas.openxmlformats.org/presentationml/2006/main">
  <p:tag name="AS_UNIQUEID" val="1626"/>
</p:tagLst>
</file>

<file path=ppt/tags/tag1065.xml><?xml version="1.0" encoding="utf-8"?>
<p:tagLst xmlns:a="http://schemas.openxmlformats.org/drawingml/2006/main" xmlns:r="http://schemas.openxmlformats.org/officeDocument/2006/relationships" xmlns:p="http://schemas.openxmlformats.org/presentationml/2006/main">
  <p:tag name="AS_UNIQUEID" val="1627"/>
</p:tagLst>
</file>

<file path=ppt/tags/tag1066.xml><?xml version="1.0" encoding="utf-8"?>
<p:tagLst xmlns:a="http://schemas.openxmlformats.org/drawingml/2006/main" xmlns:r="http://schemas.openxmlformats.org/officeDocument/2006/relationships" xmlns:p="http://schemas.openxmlformats.org/presentationml/2006/main">
  <p:tag name="AS_UNIQUEID" val="1628"/>
</p:tagLst>
</file>

<file path=ppt/tags/tag1067.xml><?xml version="1.0" encoding="utf-8"?>
<p:tagLst xmlns:a="http://schemas.openxmlformats.org/drawingml/2006/main" xmlns:r="http://schemas.openxmlformats.org/officeDocument/2006/relationships" xmlns:p="http://schemas.openxmlformats.org/presentationml/2006/main">
  <p:tag name="AS_UNIQUEID" val="1629"/>
</p:tagLst>
</file>

<file path=ppt/tags/tag1068.xml><?xml version="1.0" encoding="utf-8"?>
<p:tagLst xmlns:a="http://schemas.openxmlformats.org/drawingml/2006/main" xmlns:r="http://schemas.openxmlformats.org/officeDocument/2006/relationships" xmlns:p="http://schemas.openxmlformats.org/presentationml/2006/main">
  <p:tag name="AS_UNIQUEID" val="1630"/>
</p:tagLst>
</file>

<file path=ppt/tags/tag1069.xml><?xml version="1.0" encoding="utf-8"?>
<p:tagLst xmlns:a="http://schemas.openxmlformats.org/drawingml/2006/main" xmlns:r="http://schemas.openxmlformats.org/officeDocument/2006/relationships" xmlns:p="http://schemas.openxmlformats.org/presentationml/2006/main">
  <p:tag name="AS_UNIQUEID" val="1631"/>
</p:tagLst>
</file>

<file path=ppt/tags/tag107.xml><?xml version="1.0" encoding="utf-8"?>
<p:tagLst xmlns:a="http://schemas.openxmlformats.org/drawingml/2006/main" xmlns:r="http://schemas.openxmlformats.org/officeDocument/2006/relationships" xmlns:p="http://schemas.openxmlformats.org/presentationml/2006/main">
  <p:tag name="AS_UNIQUEID" val="60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0.xml><?xml version="1.0" encoding="utf-8"?>
<p:tagLst xmlns:a="http://schemas.openxmlformats.org/drawingml/2006/main" xmlns:r="http://schemas.openxmlformats.org/officeDocument/2006/relationships" xmlns:p="http://schemas.openxmlformats.org/presentationml/2006/main">
  <p:tag name="AS_UNIQUEID" val="1632"/>
</p:tagLst>
</file>

<file path=ppt/tags/tag1071.xml><?xml version="1.0" encoding="utf-8"?>
<p:tagLst xmlns:a="http://schemas.openxmlformats.org/drawingml/2006/main" xmlns:r="http://schemas.openxmlformats.org/officeDocument/2006/relationships" xmlns:p="http://schemas.openxmlformats.org/presentationml/2006/main">
  <p:tag name="AS_UNIQUEID" val="1633"/>
</p:tagLst>
</file>

<file path=ppt/tags/tag1072.xml><?xml version="1.0" encoding="utf-8"?>
<p:tagLst xmlns:a="http://schemas.openxmlformats.org/drawingml/2006/main" xmlns:r="http://schemas.openxmlformats.org/officeDocument/2006/relationships" xmlns:p="http://schemas.openxmlformats.org/presentationml/2006/main">
  <p:tag name="AS_UNIQUEID" val="1635"/>
</p:tagLst>
</file>

<file path=ppt/tags/tag1073.xml><?xml version="1.0" encoding="utf-8"?>
<p:tagLst xmlns:a="http://schemas.openxmlformats.org/drawingml/2006/main" xmlns:r="http://schemas.openxmlformats.org/officeDocument/2006/relationships" xmlns:p="http://schemas.openxmlformats.org/presentationml/2006/main">
  <p:tag name="AS_UNIQUEID" val="1636"/>
</p:tagLst>
</file>

<file path=ppt/tags/tag1074.xml><?xml version="1.0" encoding="utf-8"?>
<p:tagLst xmlns:a="http://schemas.openxmlformats.org/drawingml/2006/main" xmlns:r="http://schemas.openxmlformats.org/officeDocument/2006/relationships" xmlns:p="http://schemas.openxmlformats.org/presentationml/2006/main">
  <p:tag name="AS_UNIQUEID" val="1637"/>
</p:tagLst>
</file>

<file path=ppt/tags/tag1075.xml><?xml version="1.0" encoding="utf-8"?>
<p:tagLst xmlns:a="http://schemas.openxmlformats.org/drawingml/2006/main" xmlns:r="http://schemas.openxmlformats.org/officeDocument/2006/relationships" xmlns:p="http://schemas.openxmlformats.org/presentationml/2006/main">
  <p:tag name="AS_UNIQUEID" val="1638"/>
</p:tagLst>
</file>

<file path=ppt/tags/tag1076.xml><?xml version="1.0" encoding="utf-8"?>
<p:tagLst xmlns:a="http://schemas.openxmlformats.org/drawingml/2006/main" xmlns:r="http://schemas.openxmlformats.org/officeDocument/2006/relationships" xmlns:p="http://schemas.openxmlformats.org/presentationml/2006/main">
  <p:tag name="AS_UNIQUEID" val="1640"/>
</p:tagLst>
</file>

<file path=ppt/tags/tag1077.xml><?xml version="1.0" encoding="utf-8"?>
<p:tagLst xmlns:a="http://schemas.openxmlformats.org/drawingml/2006/main" xmlns:r="http://schemas.openxmlformats.org/officeDocument/2006/relationships" xmlns:p="http://schemas.openxmlformats.org/presentationml/2006/main">
  <p:tag name="AS_UNIQUEID" val="1641"/>
</p:tagLst>
</file>

<file path=ppt/tags/tag1078.xml><?xml version="1.0" encoding="utf-8"?>
<p:tagLst xmlns:a="http://schemas.openxmlformats.org/drawingml/2006/main" xmlns:r="http://schemas.openxmlformats.org/officeDocument/2006/relationships" xmlns:p="http://schemas.openxmlformats.org/presentationml/2006/main">
  <p:tag name="AS_UNIQUEID" val="1642"/>
</p:tagLst>
</file>

<file path=ppt/tags/tag1079.xml><?xml version="1.0" encoding="utf-8"?>
<p:tagLst xmlns:a="http://schemas.openxmlformats.org/drawingml/2006/main" xmlns:r="http://schemas.openxmlformats.org/officeDocument/2006/relationships" xmlns:p="http://schemas.openxmlformats.org/presentationml/2006/main">
  <p:tag name="AS_UNIQUEID" val="1644"/>
</p:tagLst>
</file>

<file path=ppt/tags/tag108.xml><?xml version="1.0" encoding="utf-8"?>
<p:tagLst xmlns:a="http://schemas.openxmlformats.org/drawingml/2006/main" xmlns:r="http://schemas.openxmlformats.org/officeDocument/2006/relationships" xmlns:p="http://schemas.openxmlformats.org/presentationml/2006/main">
  <p:tag name="AS_UNIQUEID" val="60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80.xml><?xml version="1.0" encoding="utf-8"?>
<p:tagLst xmlns:a="http://schemas.openxmlformats.org/drawingml/2006/main" xmlns:r="http://schemas.openxmlformats.org/officeDocument/2006/relationships" xmlns:p="http://schemas.openxmlformats.org/presentationml/2006/main">
  <p:tag name="AS_UNIQUEID" val="1645"/>
</p:tagLst>
</file>

<file path=ppt/tags/tag1081.xml><?xml version="1.0" encoding="utf-8"?>
<p:tagLst xmlns:a="http://schemas.openxmlformats.org/drawingml/2006/main" xmlns:r="http://schemas.openxmlformats.org/officeDocument/2006/relationships" xmlns:p="http://schemas.openxmlformats.org/presentationml/2006/main">
  <p:tag name="AS_UNIQUEID" val="1646"/>
</p:tagLst>
</file>

<file path=ppt/tags/tag1082.xml><?xml version="1.0" encoding="utf-8"?>
<p:tagLst xmlns:a="http://schemas.openxmlformats.org/drawingml/2006/main" xmlns:r="http://schemas.openxmlformats.org/officeDocument/2006/relationships" xmlns:p="http://schemas.openxmlformats.org/presentationml/2006/main">
  <p:tag name="AS_UNIQUEID" val="1647"/>
</p:tagLst>
</file>

<file path=ppt/tags/tag1083.xml><?xml version="1.0" encoding="utf-8"?>
<p:tagLst xmlns:a="http://schemas.openxmlformats.org/drawingml/2006/main" xmlns:r="http://schemas.openxmlformats.org/officeDocument/2006/relationships" xmlns:p="http://schemas.openxmlformats.org/presentationml/2006/main">
  <p:tag name="AS_UNIQUEID" val="1648"/>
</p:tagLst>
</file>

<file path=ppt/tags/tag1084.xml><?xml version="1.0" encoding="utf-8"?>
<p:tagLst xmlns:a="http://schemas.openxmlformats.org/drawingml/2006/main" xmlns:r="http://schemas.openxmlformats.org/officeDocument/2006/relationships" xmlns:p="http://schemas.openxmlformats.org/presentationml/2006/main">
  <p:tag name="AS_UNIQUEID" val="1649"/>
</p:tagLst>
</file>

<file path=ppt/tags/tag1085.xml><?xml version="1.0" encoding="utf-8"?>
<p:tagLst xmlns:a="http://schemas.openxmlformats.org/drawingml/2006/main" xmlns:r="http://schemas.openxmlformats.org/officeDocument/2006/relationships" xmlns:p="http://schemas.openxmlformats.org/presentationml/2006/main">
  <p:tag name="AS_UNIQUEID" val="1651"/>
</p:tagLst>
</file>

<file path=ppt/tags/tag1086.xml><?xml version="1.0" encoding="utf-8"?>
<p:tagLst xmlns:a="http://schemas.openxmlformats.org/drawingml/2006/main" xmlns:r="http://schemas.openxmlformats.org/officeDocument/2006/relationships" xmlns:p="http://schemas.openxmlformats.org/presentationml/2006/main">
  <p:tag name="AS_UNIQUEID" val="1652"/>
</p:tagLst>
</file>

<file path=ppt/tags/tag1087.xml><?xml version="1.0" encoding="utf-8"?>
<p:tagLst xmlns:a="http://schemas.openxmlformats.org/drawingml/2006/main" xmlns:r="http://schemas.openxmlformats.org/officeDocument/2006/relationships" xmlns:p="http://schemas.openxmlformats.org/presentationml/2006/main">
  <p:tag name="AS_UNIQUEID" val="1653"/>
</p:tagLst>
</file>

<file path=ppt/tags/tag1088.xml><?xml version="1.0" encoding="utf-8"?>
<p:tagLst xmlns:a="http://schemas.openxmlformats.org/drawingml/2006/main" xmlns:r="http://schemas.openxmlformats.org/officeDocument/2006/relationships" xmlns:p="http://schemas.openxmlformats.org/presentationml/2006/main">
  <p:tag name="AS_UNIQUEID" val="1654"/>
</p:tagLst>
</file>

<file path=ppt/tags/tag1089.xml><?xml version="1.0" encoding="utf-8"?>
<p:tagLst xmlns:a="http://schemas.openxmlformats.org/drawingml/2006/main" xmlns:r="http://schemas.openxmlformats.org/officeDocument/2006/relationships" xmlns:p="http://schemas.openxmlformats.org/presentationml/2006/main">
  <p:tag name="AS_UNIQUEID" val="1655"/>
</p:tagLst>
</file>

<file path=ppt/tags/tag109.xml><?xml version="1.0" encoding="utf-8"?>
<p:tagLst xmlns:a="http://schemas.openxmlformats.org/drawingml/2006/main" xmlns:r="http://schemas.openxmlformats.org/officeDocument/2006/relationships" xmlns:p="http://schemas.openxmlformats.org/presentationml/2006/main">
  <p:tag name="AS_UNIQUEID" val="61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90.xml><?xml version="1.0" encoding="utf-8"?>
<p:tagLst xmlns:a="http://schemas.openxmlformats.org/drawingml/2006/main" xmlns:r="http://schemas.openxmlformats.org/officeDocument/2006/relationships" xmlns:p="http://schemas.openxmlformats.org/presentationml/2006/main">
  <p:tag name="AS_UNIQUEID" val="1656"/>
</p:tagLst>
</file>

<file path=ppt/tags/tag1091.xml><?xml version="1.0" encoding="utf-8"?>
<p:tagLst xmlns:a="http://schemas.openxmlformats.org/drawingml/2006/main" xmlns:r="http://schemas.openxmlformats.org/officeDocument/2006/relationships" xmlns:p="http://schemas.openxmlformats.org/presentationml/2006/main">
  <p:tag name="AS_UNIQUEID" val="1658"/>
</p:tagLst>
</file>

<file path=ppt/tags/tag1092.xml><?xml version="1.0" encoding="utf-8"?>
<p:tagLst xmlns:a="http://schemas.openxmlformats.org/drawingml/2006/main" xmlns:r="http://schemas.openxmlformats.org/officeDocument/2006/relationships" xmlns:p="http://schemas.openxmlformats.org/presentationml/2006/main">
  <p:tag name="AS_UNIQUEID" val="1659"/>
</p:tagLst>
</file>

<file path=ppt/tags/tag1093.xml><?xml version="1.0" encoding="utf-8"?>
<p:tagLst xmlns:a="http://schemas.openxmlformats.org/drawingml/2006/main" xmlns:r="http://schemas.openxmlformats.org/officeDocument/2006/relationships" xmlns:p="http://schemas.openxmlformats.org/presentationml/2006/main">
  <p:tag name="AS_UNIQUEID" val="1660"/>
</p:tagLst>
</file>

<file path=ppt/tags/tag1094.xml><?xml version="1.0" encoding="utf-8"?>
<p:tagLst xmlns:a="http://schemas.openxmlformats.org/drawingml/2006/main" xmlns:r="http://schemas.openxmlformats.org/officeDocument/2006/relationships" xmlns:p="http://schemas.openxmlformats.org/presentationml/2006/main">
  <p:tag name="AS_UNIQUEID" val="1661"/>
</p:tagLst>
</file>

<file path=ppt/tags/tag1095.xml><?xml version="1.0" encoding="utf-8"?>
<p:tagLst xmlns:a="http://schemas.openxmlformats.org/drawingml/2006/main" xmlns:r="http://schemas.openxmlformats.org/officeDocument/2006/relationships" xmlns:p="http://schemas.openxmlformats.org/presentationml/2006/main">
  <p:tag name="AS_UNIQUEID" val="1662"/>
</p:tagLst>
</file>

<file path=ppt/tags/tag1096.xml><?xml version="1.0" encoding="utf-8"?>
<p:tagLst xmlns:a="http://schemas.openxmlformats.org/drawingml/2006/main" xmlns:r="http://schemas.openxmlformats.org/officeDocument/2006/relationships" xmlns:p="http://schemas.openxmlformats.org/presentationml/2006/main">
  <p:tag name="AS_UNIQUEID" val="1664"/>
</p:tagLst>
</file>

<file path=ppt/tags/tag1097.xml><?xml version="1.0" encoding="utf-8"?>
<p:tagLst xmlns:a="http://schemas.openxmlformats.org/drawingml/2006/main" xmlns:r="http://schemas.openxmlformats.org/officeDocument/2006/relationships" xmlns:p="http://schemas.openxmlformats.org/presentationml/2006/main">
  <p:tag name="AS_UNIQUEID" val="1665"/>
</p:tagLst>
</file>

<file path=ppt/tags/tag1098.xml><?xml version="1.0" encoding="utf-8"?>
<p:tagLst xmlns:a="http://schemas.openxmlformats.org/drawingml/2006/main" xmlns:r="http://schemas.openxmlformats.org/officeDocument/2006/relationships" xmlns:p="http://schemas.openxmlformats.org/presentationml/2006/main">
  <p:tag name="AS_UNIQUEID" val="1666"/>
</p:tagLst>
</file>

<file path=ppt/tags/tag1099.xml><?xml version="1.0" encoding="utf-8"?>
<p:tagLst xmlns:a="http://schemas.openxmlformats.org/drawingml/2006/main" xmlns:r="http://schemas.openxmlformats.org/officeDocument/2006/relationships" xmlns:p="http://schemas.openxmlformats.org/presentationml/2006/main">
  <p:tag name="AS_UNIQUEID" val="1667"/>
</p:tagLst>
</file>

<file path=ppt/tags/tag11.xml><?xml version="1.0" encoding="utf-8"?>
<p:tagLst xmlns:a="http://schemas.openxmlformats.org/drawingml/2006/main" xmlns:r="http://schemas.openxmlformats.org/officeDocument/2006/relationships" xmlns:p="http://schemas.openxmlformats.org/presentationml/2006/main">
  <p:tag name="AS_UNIQUEID" val="494"/>
</p:tagLst>
</file>

<file path=ppt/tags/tag110.xml><?xml version="1.0" encoding="utf-8"?>
<p:tagLst xmlns:a="http://schemas.openxmlformats.org/drawingml/2006/main" xmlns:r="http://schemas.openxmlformats.org/officeDocument/2006/relationships" xmlns:p="http://schemas.openxmlformats.org/presentationml/2006/main">
  <p:tag name="AS_UNIQUEID" val="61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00.xml><?xml version="1.0" encoding="utf-8"?>
<p:tagLst xmlns:a="http://schemas.openxmlformats.org/drawingml/2006/main" xmlns:r="http://schemas.openxmlformats.org/officeDocument/2006/relationships" xmlns:p="http://schemas.openxmlformats.org/presentationml/2006/main">
  <p:tag name="AS_UNIQUEID" val="1668"/>
</p:tagLst>
</file>

<file path=ppt/tags/tag1101.xml><?xml version="1.0" encoding="utf-8"?>
<p:tagLst xmlns:a="http://schemas.openxmlformats.org/drawingml/2006/main" xmlns:r="http://schemas.openxmlformats.org/officeDocument/2006/relationships" xmlns:p="http://schemas.openxmlformats.org/presentationml/2006/main">
  <p:tag name="AS_UNIQUEID" val="1670"/>
</p:tagLst>
</file>

<file path=ppt/tags/tag1102.xml><?xml version="1.0" encoding="utf-8"?>
<p:tagLst xmlns:a="http://schemas.openxmlformats.org/drawingml/2006/main" xmlns:r="http://schemas.openxmlformats.org/officeDocument/2006/relationships" xmlns:p="http://schemas.openxmlformats.org/presentationml/2006/main">
  <p:tag name="AS_UNIQUEID" val="1671"/>
</p:tagLst>
</file>

<file path=ppt/tags/tag1103.xml><?xml version="1.0" encoding="utf-8"?>
<p:tagLst xmlns:a="http://schemas.openxmlformats.org/drawingml/2006/main" xmlns:r="http://schemas.openxmlformats.org/officeDocument/2006/relationships" xmlns:p="http://schemas.openxmlformats.org/presentationml/2006/main">
  <p:tag name="AS_UNIQUEID" val="1672"/>
</p:tagLst>
</file>

<file path=ppt/tags/tag1104.xml><?xml version="1.0" encoding="utf-8"?>
<p:tagLst xmlns:a="http://schemas.openxmlformats.org/drawingml/2006/main" xmlns:r="http://schemas.openxmlformats.org/officeDocument/2006/relationships" xmlns:p="http://schemas.openxmlformats.org/presentationml/2006/main">
  <p:tag name="AS_UNIQUEID" val="1673"/>
</p:tagLst>
</file>

<file path=ppt/tags/tag1105.xml><?xml version="1.0" encoding="utf-8"?>
<p:tagLst xmlns:a="http://schemas.openxmlformats.org/drawingml/2006/main" xmlns:r="http://schemas.openxmlformats.org/officeDocument/2006/relationships" xmlns:p="http://schemas.openxmlformats.org/presentationml/2006/main">
  <p:tag name="AS_UNIQUEID" val="1674"/>
</p:tagLst>
</file>

<file path=ppt/tags/tag1106.xml><?xml version="1.0" encoding="utf-8"?>
<p:tagLst xmlns:a="http://schemas.openxmlformats.org/drawingml/2006/main" xmlns:r="http://schemas.openxmlformats.org/officeDocument/2006/relationships" xmlns:p="http://schemas.openxmlformats.org/presentationml/2006/main">
  <p:tag name="AS_UNIQUEID" val="1675"/>
</p:tagLst>
</file>

<file path=ppt/tags/tag1107.xml><?xml version="1.0" encoding="utf-8"?>
<p:tagLst xmlns:a="http://schemas.openxmlformats.org/drawingml/2006/main" xmlns:r="http://schemas.openxmlformats.org/officeDocument/2006/relationships" xmlns:p="http://schemas.openxmlformats.org/presentationml/2006/main">
  <p:tag name="AS_UNIQUEID" val="1683"/>
</p:tagLst>
</file>

<file path=ppt/tags/tag1108.xml><?xml version="1.0" encoding="utf-8"?>
<p:tagLst xmlns:a="http://schemas.openxmlformats.org/drawingml/2006/main" xmlns:r="http://schemas.openxmlformats.org/officeDocument/2006/relationships" xmlns:p="http://schemas.openxmlformats.org/presentationml/2006/main">
  <p:tag name="AS_UNIQUEID" val="1684"/>
</p:tagLst>
</file>

<file path=ppt/tags/tag1109.xml><?xml version="1.0" encoding="utf-8"?>
<p:tagLst xmlns:a="http://schemas.openxmlformats.org/drawingml/2006/main" xmlns:r="http://schemas.openxmlformats.org/officeDocument/2006/relationships" xmlns:p="http://schemas.openxmlformats.org/presentationml/2006/main">
  <p:tag name="AS_UNIQUEID" val="1685"/>
</p:tagLst>
</file>

<file path=ppt/tags/tag111.xml><?xml version="1.0" encoding="utf-8"?>
<p:tagLst xmlns:a="http://schemas.openxmlformats.org/drawingml/2006/main" xmlns:r="http://schemas.openxmlformats.org/officeDocument/2006/relationships" xmlns:p="http://schemas.openxmlformats.org/presentationml/2006/main">
  <p:tag name="AS_UNIQUEID" val="61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10.xml><?xml version="1.0" encoding="utf-8"?>
<p:tagLst xmlns:a="http://schemas.openxmlformats.org/drawingml/2006/main" xmlns:r="http://schemas.openxmlformats.org/officeDocument/2006/relationships" xmlns:p="http://schemas.openxmlformats.org/presentationml/2006/main">
  <p:tag name="AS_UNIQUEID" val="1686"/>
</p:tagLst>
</file>

<file path=ppt/tags/tag1111.xml><?xml version="1.0" encoding="utf-8"?>
<p:tagLst xmlns:a="http://schemas.openxmlformats.org/drawingml/2006/main" xmlns:r="http://schemas.openxmlformats.org/officeDocument/2006/relationships" xmlns:p="http://schemas.openxmlformats.org/presentationml/2006/main">
  <p:tag name="AS_UNIQUEID" val="1687"/>
</p:tagLst>
</file>

<file path=ppt/tags/tag1112.xml><?xml version="1.0" encoding="utf-8"?>
<p:tagLst xmlns:a="http://schemas.openxmlformats.org/drawingml/2006/main" xmlns:r="http://schemas.openxmlformats.org/officeDocument/2006/relationships" xmlns:p="http://schemas.openxmlformats.org/presentationml/2006/main">
  <p:tag name="AS_UNIQUEID" val="1688"/>
</p:tagLst>
</file>

<file path=ppt/tags/tag1113.xml><?xml version="1.0" encoding="utf-8"?>
<p:tagLst xmlns:a="http://schemas.openxmlformats.org/drawingml/2006/main" xmlns:r="http://schemas.openxmlformats.org/officeDocument/2006/relationships" xmlns:p="http://schemas.openxmlformats.org/presentationml/2006/main">
  <p:tag name="KSO_WM_FULL_TEXT_BEAUTIFY_COPY_ID" val="150995200"/>
</p:tagLst>
</file>

<file path=ppt/tags/tag1114.xml><?xml version="1.0" encoding="utf-8"?>
<p:tagLst xmlns:a="http://schemas.openxmlformats.org/drawingml/2006/main" xmlns:r="http://schemas.openxmlformats.org/officeDocument/2006/relationships" xmlns:p="http://schemas.openxmlformats.org/presentationml/2006/main">
  <p:tag name="AS_UNIQUEID" val="1690"/>
  <p:tag name="KSO_WM_FULL_TEXT_BEAUTIFY_COPY_ID" val="6"/>
</p:tagLst>
</file>

<file path=ppt/tags/tag1115.xml><?xml version="1.0" encoding="utf-8"?>
<p:tagLst xmlns:a="http://schemas.openxmlformats.org/drawingml/2006/main" xmlns:r="http://schemas.openxmlformats.org/officeDocument/2006/relationships" xmlns:p="http://schemas.openxmlformats.org/presentationml/2006/main">
  <p:tag name="AS_UNIQUEID" val="1691"/>
  <p:tag name="KSO_WM_FULL_TEXT_BEAUTIFY_COPY_ID" val="7"/>
</p:tagLst>
</file>

<file path=ppt/tags/tag1116.xml><?xml version="1.0" encoding="utf-8"?>
<p:tagLst xmlns:a="http://schemas.openxmlformats.org/drawingml/2006/main" xmlns:r="http://schemas.openxmlformats.org/officeDocument/2006/relationships" xmlns:p="http://schemas.openxmlformats.org/presentationml/2006/main">
  <p:tag name="AS_UNIQUEID" val="1692"/>
  <p:tag name="KSO_WM_FULL_TEXT_BEAUTIFY_COPY_ID" val="8"/>
</p:tagLst>
</file>

<file path=ppt/tags/tag1117.xml><?xml version="1.0" encoding="utf-8"?>
<p:tagLst xmlns:a="http://schemas.openxmlformats.org/drawingml/2006/main" xmlns:r="http://schemas.openxmlformats.org/officeDocument/2006/relationships" xmlns:p="http://schemas.openxmlformats.org/presentationml/2006/main">
  <p:tag name="AS_UNIQUEID" val="1693"/>
  <p:tag name="KSO_WM_FULL_TEXT_BEAUTIFY_COPY_ID" val="9"/>
</p:tagLst>
</file>

<file path=ppt/tags/tag1118.xml><?xml version="1.0" encoding="utf-8"?>
<p:tagLst xmlns:a="http://schemas.openxmlformats.org/drawingml/2006/main" xmlns:r="http://schemas.openxmlformats.org/officeDocument/2006/relationships" xmlns:p="http://schemas.openxmlformats.org/presentationml/2006/main">
  <p:tag name="KSO_WM_FULL_TEXT_BEAUTIFY_COPY_ID" val="150995204"/>
</p:tagLst>
</file>

<file path=ppt/tags/tag1119.xml><?xml version="1.0" encoding="utf-8"?>
<p:tagLst xmlns:a="http://schemas.openxmlformats.org/drawingml/2006/main" xmlns:r="http://schemas.openxmlformats.org/officeDocument/2006/relationships" xmlns:p="http://schemas.openxmlformats.org/presentationml/2006/main">
  <p:tag name="AS_UNIQUEID" val="2"/>
  <p:tag name="KSO_WM_FULL_TEXT_BEAUTIFY_COPY_ID" val="21"/>
</p:tagLst>
</file>

<file path=ppt/tags/tag112.xml><?xml version="1.0" encoding="utf-8"?>
<p:tagLst xmlns:a="http://schemas.openxmlformats.org/drawingml/2006/main" xmlns:r="http://schemas.openxmlformats.org/officeDocument/2006/relationships" xmlns:p="http://schemas.openxmlformats.org/presentationml/2006/main">
  <p:tag name="AS_UNIQUEID" val="61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20.xml><?xml version="1.0" encoding="utf-8"?>
<p:tagLst xmlns:a="http://schemas.openxmlformats.org/drawingml/2006/main" xmlns:r="http://schemas.openxmlformats.org/officeDocument/2006/relationships" xmlns:p="http://schemas.openxmlformats.org/presentationml/2006/main">
  <p:tag name="AS_UNIQUEID" val="3"/>
  <p:tag name="KSO_WM_FULL_TEXT_BEAUTIFY_COPY_ID" val="6146"/>
</p:tagLst>
</file>

<file path=ppt/tags/tag1121.xml><?xml version="1.0" encoding="utf-8"?>
<p:tagLst xmlns:a="http://schemas.openxmlformats.org/drawingml/2006/main" xmlns:r="http://schemas.openxmlformats.org/officeDocument/2006/relationships" xmlns:p="http://schemas.openxmlformats.org/presentationml/2006/main">
  <p:tag name="AS_UNIQUEID" val="4"/>
  <p:tag name="KSO_WM_FULL_TEXT_BEAUTIFY_COPY_ID" val="6147"/>
</p:tagLst>
</file>

<file path=ppt/tags/tag1122.xml><?xml version="1.0" encoding="utf-8"?>
<p:tagLst xmlns:a="http://schemas.openxmlformats.org/drawingml/2006/main" xmlns:r="http://schemas.openxmlformats.org/officeDocument/2006/relationships" xmlns:p="http://schemas.openxmlformats.org/presentationml/2006/main">
  <p:tag name="AS_UNIQUEID" val="5"/>
  <p:tag name="KSO_WM_FULL_TEXT_BEAUTIFY_COPY_ID" val="6148"/>
</p:tagLst>
</file>

<file path=ppt/tags/tag1123.xml><?xml version="1.0" encoding="utf-8"?>
<p:tagLst xmlns:a="http://schemas.openxmlformats.org/drawingml/2006/main" xmlns:r="http://schemas.openxmlformats.org/officeDocument/2006/relationships" xmlns:p="http://schemas.openxmlformats.org/presentationml/2006/main">
  <p:tag name="AS_UNIQUEID" val="6"/>
</p:tagLst>
</file>

<file path=ppt/tags/tag1124.xml><?xml version="1.0" encoding="utf-8"?>
<p:tagLst xmlns:a="http://schemas.openxmlformats.org/drawingml/2006/main" xmlns:r="http://schemas.openxmlformats.org/officeDocument/2006/relationships" xmlns:p="http://schemas.openxmlformats.org/presentationml/2006/main">
  <p:tag name="AS_UNIQUEID" val="9"/>
  <p:tag name="KSO_WM_FULL_TEXT_BEAUTIFY_COPY_ID" val="3"/>
</p:tagLst>
</file>

<file path=ppt/tags/tag1125.xml><?xml version="1.0" encoding="utf-8"?>
<p:tagLst xmlns:a="http://schemas.openxmlformats.org/drawingml/2006/main" xmlns:r="http://schemas.openxmlformats.org/officeDocument/2006/relationships" xmlns:p="http://schemas.openxmlformats.org/presentationml/2006/main">
  <p:tag name="AS_UNIQUEID" val="10"/>
  <p:tag name="KSO_WM_FULL_TEXT_BEAUTIFY_COPY_ID" val="6153"/>
</p:tagLst>
</file>

<file path=ppt/tags/tag1126.xml><?xml version="1.0" encoding="utf-8"?>
<p:tagLst xmlns:a="http://schemas.openxmlformats.org/drawingml/2006/main" xmlns:r="http://schemas.openxmlformats.org/officeDocument/2006/relationships" xmlns:p="http://schemas.openxmlformats.org/presentationml/2006/main">
  <p:tag name="AS_UNIQUEID" val="11"/>
  <p:tag name="KSO_WM_FULL_TEXT_BEAUTIFY_COPY_ID" val="4"/>
</p:tagLst>
</file>

<file path=ppt/tags/tag1127.xml><?xml version="1.0" encoding="utf-8"?>
<p:tagLst xmlns:a="http://schemas.openxmlformats.org/drawingml/2006/main" xmlns:r="http://schemas.openxmlformats.org/officeDocument/2006/relationships" xmlns:p="http://schemas.openxmlformats.org/presentationml/2006/main">
  <p:tag name="AS_UNIQUEID" val="12"/>
  <p:tag name="KSO_WM_FULL_TEXT_BEAUTIFY_COPY_ID" val="16"/>
</p:tagLst>
</file>

<file path=ppt/tags/tag1128.xml><?xml version="1.0" encoding="utf-8"?>
<p:tagLst xmlns:a="http://schemas.openxmlformats.org/drawingml/2006/main" xmlns:r="http://schemas.openxmlformats.org/officeDocument/2006/relationships" xmlns:p="http://schemas.openxmlformats.org/presentationml/2006/main">
  <p:tag name="AS_UNIQUEID" val="13"/>
  <p:tag name="KSO_WM_FULL_TEXT_BEAUTIFY_COPY_ID" val="18"/>
</p:tagLst>
</file>

<file path=ppt/tags/tag1129.xml><?xml version="1.0" encoding="utf-8"?>
<p:tagLst xmlns:a="http://schemas.openxmlformats.org/drawingml/2006/main" xmlns:r="http://schemas.openxmlformats.org/officeDocument/2006/relationships" xmlns:p="http://schemas.openxmlformats.org/presentationml/2006/main">
  <p:tag name="AS_UNIQUEID" val="14"/>
  <p:tag name="KSO_WM_FULL_TEXT_BEAUTIFY_COPY_ID" val="14"/>
</p:tagLst>
</file>

<file path=ppt/tags/tag113.xml><?xml version="1.0" encoding="utf-8"?>
<p:tagLst xmlns:a="http://schemas.openxmlformats.org/drawingml/2006/main" xmlns:r="http://schemas.openxmlformats.org/officeDocument/2006/relationships" xmlns:p="http://schemas.openxmlformats.org/presentationml/2006/main">
  <p:tag name="AS_UNIQUEID" val="61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30.xml><?xml version="1.0" encoding="utf-8"?>
<p:tagLst xmlns:a="http://schemas.openxmlformats.org/drawingml/2006/main" xmlns:r="http://schemas.openxmlformats.org/officeDocument/2006/relationships" xmlns:p="http://schemas.openxmlformats.org/presentationml/2006/main">
  <p:tag name="AS_UNIQUEID" val="7"/>
  <p:tag name="KSO_WM_FULL_TEXT_BEAUTIFY_COPY_ID" val="51212"/>
</p:tagLst>
</file>

<file path=ppt/tags/tag1131.xml><?xml version="1.0" encoding="utf-8"?>
<p:tagLst xmlns:a="http://schemas.openxmlformats.org/drawingml/2006/main" xmlns:r="http://schemas.openxmlformats.org/officeDocument/2006/relationships" xmlns:p="http://schemas.openxmlformats.org/presentationml/2006/main">
  <p:tag name="AS_UNIQUEID" val="8"/>
  <p:tag name="KSO_WM_FULL_TEXT_BEAUTIFY_COPY_ID" val="51213"/>
</p:tagLst>
</file>

<file path=ppt/tags/tag1132.xml><?xml version="1.0" encoding="utf-8"?>
<p:tagLst xmlns:a="http://schemas.openxmlformats.org/drawingml/2006/main" xmlns:r="http://schemas.openxmlformats.org/officeDocument/2006/relationships" xmlns:p="http://schemas.openxmlformats.org/presentationml/2006/main">
  <p:tag name="KSO_WM_FULL_TEXT_BEAUTIFY_COPY_ID" val="150995205"/>
</p:tagLst>
</file>

<file path=ppt/tags/tag1133.xml><?xml version="1.0" encoding="utf-8"?>
<p:tagLst xmlns:a="http://schemas.openxmlformats.org/drawingml/2006/main" xmlns:r="http://schemas.openxmlformats.org/officeDocument/2006/relationships" xmlns:p="http://schemas.openxmlformats.org/presentationml/2006/main">
  <p:tag name="AS_UNIQUEID" val="19"/>
  <p:tag name="KSO_WM_FULL_TEXT_BEAUTIFY_COPY_ID" val="52228"/>
</p:tagLst>
</file>

<file path=ppt/tags/tag1134.xml><?xml version="1.0" encoding="utf-8"?>
<p:tagLst xmlns:a="http://schemas.openxmlformats.org/drawingml/2006/main" xmlns:r="http://schemas.openxmlformats.org/officeDocument/2006/relationships" xmlns:p="http://schemas.openxmlformats.org/presentationml/2006/main">
  <p:tag name="AS_UNIQUEID" val="20"/>
  <p:tag name="KSO_WM_FULL_TEXT_BEAUTIFY_COPY_ID" val="3"/>
</p:tagLst>
</file>

<file path=ppt/tags/tag1135.xml><?xml version="1.0" encoding="utf-8"?>
<p:tagLst xmlns:a="http://schemas.openxmlformats.org/drawingml/2006/main" xmlns:r="http://schemas.openxmlformats.org/officeDocument/2006/relationships" xmlns:p="http://schemas.openxmlformats.org/presentationml/2006/main">
  <p:tag name="AS_UNIQUEID" val="21"/>
  <p:tag name="KSO_WM_FULL_TEXT_BEAUTIFY_COPY_ID" val="4"/>
</p:tagLst>
</file>

<file path=ppt/tags/tag1136.xml><?xml version="1.0" encoding="utf-8"?>
<p:tagLst xmlns:a="http://schemas.openxmlformats.org/drawingml/2006/main" xmlns:r="http://schemas.openxmlformats.org/officeDocument/2006/relationships" xmlns:p="http://schemas.openxmlformats.org/presentationml/2006/main">
  <p:tag name="AS_UNIQUEID" val="22"/>
  <p:tag name="KSO_WM_FULL_TEXT_BEAUTIFY_COPY_ID" val="5"/>
</p:tagLst>
</file>

<file path=ppt/tags/tag1137.xml><?xml version="1.0" encoding="utf-8"?>
<p:tagLst xmlns:a="http://schemas.openxmlformats.org/drawingml/2006/main" xmlns:r="http://schemas.openxmlformats.org/officeDocument/2006/relationships" xmlns:p="http://schemas.openxmlformats.org/presentationml/2006/main">
  <p:tag name="AS_UNIQUEID" val="23"/>
  <p:tag name="KSO_WM_FULL_TEXT_BEAUTIFY_COPY_ID" val="6"/>
</p:tagLst>
</file>

<file path=ppt/tags/tag1138.xml><?xml version="1.0" encoding="utf-8"?>
<p:tagLst xmlns:a="http://schemas.openxmlformats.org/drawingml/2006/main" xmlns:r="http://schemas.openxmlformats.org/officeDocument/2006/relationships" xmlns:p="http://schemas.openxmlformats.org/presentationml/2006/main">
  <p:tag name="AS_UNIQUEID" val="24"/>
  <p:tag name="KSO_WM_FULL_TEXT_BEAUTIFY_COPY_ID" val="8"/>
</p:tagLst>
</file>

<file path=ppt/tags/tag1139.xml><?xml version="1.0" encoding="utf-8"?>
<p:tagLst xmlns:a="http://schemas.openxmlformats.org/drawingml/2006/main" xmlns:r="http://schemas.openxmlformats.org/officeDocument/2006/relationships" xmlns:p="http://schemas.openxmlformats.org/presentationml/2006/main">
  <p:tag name="AS_UNIQUEID" val="25"/>
  <p:tag name="KSO_WM_FULL_TEXT_BEAUTIFY_COPY_ID" val="72722"/>
</p:tagLst>
</file>

<file path=ppt/tags/tag114.xml><?xml version="1.0" encoding="utf-8"?>
<p:tagLst xmlns:a="http://schemas.openxmlformats.org/drawingml/2006/main" xmlns:r="http://schemas.openxmlformats.org/officeDocument/2006/relationships" xmlns:p="http://schemas.openxmlformats.org/presentationml/2006/main">
  <p:tag name="AS_UNIQUEID" val="61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40.xml><?xml version="1.0" encoding="utf-8"?>
<p:tagLst xmlns:a="http://schemas.openxmlformats.org/drawingml/2006/main" xmlns:r="http://schemas.openxmlformats.org/officeDocument/2006/relationships" xmlns:p="http://schemas.openxmlformats.org/presentationml/2006/main">
  <p:tag name="AS_UNIQUEID" val="26"/>
  <p:tag name="KSO_WM_FULL_TEXT_BEAUTIFY_COPY_ID" val="10"/>
</p:tagLst>
</file>

<file path=ppt/tags/tag1141.xml><?xml version="1.0" encoding="utf-8"?>
<p:tagLst xmlns:a="http://schemas.openxmlformats.org/drawingml/2006/main" xmlns:r="http://schemas.openxmlformats.org/officeDocument/2006/relationships" xmlns:p="http://schemas.openxmlformats.org/presentationml/2006/main">
  <p:tag name="AS_UNIQUEID" val="27"/>
  <p:tag name="KSO_WM_FULL_TEXT_BEAUTIFY_COPY_ID" val="11"/>
</p:tagLst>
</file>

<file path=ppt/tags/tag1142.xml><?xml version="1.0" encoding="utf-8"?>
<p:tagLst xmlns:a="http://schemas.openxmlformats.org/drawingml/2006/main" xmlns:r="http://schemas.openxmlformats.org/officeDocument/2006/relationships" xmlns:p="http://schemas.openxmlformats.org/presentationml/2006/main">
  <p:tag name="AS_UNIQUEID" val="28"/>
  <p:tag name="KSO_WM_FULL_TEXT_BEAUTIFY_COPY_ID" val="45"/>
</p:tagLst>
</file>

<file path=ppt/tags/tag1143.xml><?xml version="1.0" encoding="utf-8"?>
<p:tagLst xmlns:a="http://schemas.openxmlformats.org/drawingml/2006/main" xmlns:r="http://schemas.openxmlformats.org/officeDocument/2006/relationships" xmlns:p="http://schemas.openxmlformats.org/presentationml/2006/main">
  <p:tag name="AS_UNIQUEID" val="29"/>
  <p:tag name="KSO_WM_FULL_TEXT_BEAUTIFY_COPY_ID" val="12"/>
</p:tagLst>
</file>

<file path=ppt/tags/tag1144.xml><?xml version="1.0" encoding="utf-8"?>
<p:tagLst xmlns:a="http://schemas.openxmlformats.org/drawingml/2006/main" xmlns:r="http://schemas.openxmlformats.org/officeDocument/2006/relationships" xmlns:p="http://schemas.openxmlformats.org/presentationml/2006/main">
  <p:tag name="AS_UNIQUEID" val="30"/>
  <p:tag name="KSO_WM_FULL_TEXT_BEAUTIFY_COPY_ID" val="16"/>
</p:tagLst>
</file>

<file path=ppt/tags/tag1145.xml><?xml version="1.0" encoding="utf-8"?>
<p:tagLst xmlns:a="http://schemas.openxmlformats.org/drawingml/2006/main" xmlns:r="http://schemas.openxmlformats.org/officeDocument/2006/relationships" xmlns:p="http://schemas.openxmlformats.org/presentationml/2006/main">
  <p:tag name="KSO_WM_FULL_TEXT_BEAUTIFY_COPY_ID" val="150995207"/>
</p:tagLst>
</file>

<file path=ppt/tags/tag1146.xml><?xml version="1.0" encoding="utf-8"?>
<p:tagLst xmlns:a="http://schemas.openxmlformats.org/drawingml/2006/main" xmlns:r="http://schemas.openxmlformats.org/officeDocument/2006/relationships" xmlns:p="http://schemas.openxmlformats.org/presentationml/2006/main">
  <p:tag name="AS_UNIQUEID" val="32"/>
  <p:tag name="KSO_WM_FULL_TEXT_BEAUTIFY_COPY_ID" val="54274"/>
</p:tagLst>
</file>

<file path=ppt/tags/tag1147.xml><?xml version="1.0" encoding="utf-8"?>
<p:tagLst xmlns:a="http://schemas.openxmlformats.org/drawingml/2006/main" xmlns:r="http://schemas.openxmlformats.org/officeDocument/2006/relationships" xmlns:p="http://schemas.openxmlformats.org/presentationml/2006/main">
  <p:tag name="AS_UNIQUEID" val="33"/>
  <p:tag name="KSO_WM_FULL_TEXT_BEAUTIFY_COPY_ID" val="184328"/>
</p:tagLst>
</file>

<file path=ppt/tags/tag1148.xml><?xml version="1.0" encoding="utf-8"?>
<p:tagLst xmlns:a="http://schemas.openxmlformats.org/drawingml/2006/main" xmlns:r="http://schemas.openxmlformats.org/officeDocument/2006/relationships" xmlns:p="http://schemas.openxmlformats.org/presentationml/2006/main">
  <p:tag name="AS_UNIQUEID" val="34"/>
  <p:tag name="KSO_WM_FULL_TEXT_BEAUTIFY_COPY_ID" val="184329"/>
</p:tagLst>
</file>

<file path=ppt/tags/tag1149.xml><?xml version="1.0" encoding="utf-8"?>
<p:tagLst xmlns:a="http://schemas.openxmlformats.org/drawingml/2006/main" xmlns:r="http://schemas.openxmlformats.org/officeDocument/2006/relationships" xmlns:p="http://schemas.openxmlformats.org/presentationml/2006/main">
  <p:tag name="AS_UNIQUEID" val="35"/>
  <p:tag name="KSO_WM_FULL_TEXT_BEAUTIFY_COPY_ID" val="2"/>
</p:tagLst>
</file>

<file path=ppt/tags/tag115.xml><?xml version="1.0" encoding="utf-8"?>
<p:tagLst xmlns:a="http://schemas.openxmlformats.org/drawingml/2006/main" xmlns:r="http://schemas.openxmlformats.org/officeDocument/2006/relationships" xmlns:p="http://schemas.openxmlformats.org/presentationml/2006/main">
  <p:tag name="AS_UNIQUEID" val="61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50.xml><?xml version="1.0" encoding="utf-8"?>
<p:tagLst xmlns:a="http://schemas.openxmlformats.org/drawingml/2006/main" xmlns:r="http://schemas.openxmlformats.org/officeDocument/2006/relationships" xmlns:p="http://schemas.openxmlformats.org/presentationml/2006/main">
  <p:tag name="AS_UNIQUEID" val="36"/>
  <p:tag name="KSO_WM_FULL_TEXT_BEAUTIFY_COPY_ID" val="3"/>
</p:tagLst>
</file>

<file path=ppt/tags/tag1151.xml><?xml version="1.0" encoding="utf-8"?>
<p:tagLst xmlns:a="http://schemas.openxmlformats.org/drawingml/2006/main" xmlns:r="http://schemas.openxmlformats.org/officeDocument/2006/relationships" xmlns:p="http://schemas.openxmlformats.org/presentationml/2006/main">
  <p:tag name="AS_UNIQUEID" val="37"/>
  <p:tag name="KSO_WM_FULL_TEXT_BEAUTIFY_COPY_ID" val="54282"/>
</p:tagLst>
</file>

<file path=ppt/tags/tag1152.xml><?xml version="1.0" encoding="utf-8"?>
<p:tagLst xmlns:a="http://schemas.openxmlformats.org/drawingml/2006/main" xmlns:r="http://schemas.openxmlformats.org/officeDocument/2006/relationships" xmlns:p="http://schemas.openxmlformats.org/presentationml/2006/main">
  <p:tag name="AS_UNIQUEID" val="38"/>
  <p:tag name="KSO_WM_FULL_TEXT_BEAUTIFY_COPY_ID" val="12298"/>
</p:tagLst>
</file>

<file path=ppt/tags/tag1153.xml><?xml version="1.0" encoding="utf-8"?>
<p:tagLst xmlns:a="http://schemas.openxmlformats.org/drawingml/2006/main" xmlns:r="http://schemas.openxmlformats.org/officeDocument/2006/relationships" xmlns:p="http://schemas.openxmlformats.org/presentationml/2006/main">
  <p:tag name="AS_UNIQUEID" val="39"/>
  <p:tag name="KSO_WM_FULL_TEXT_BEAUTIFY_COPY_ID" val="54284"/>
</p:tagLst>
</file>

<file path=ppt/tags/tag1154.xml><?xml version="1.0" encoding="utf-8"?>
<p:tagLst xmlns:a="http://schemas.openxmlformats.org/drawingml/2006/main" xmlns:r="http://schemas.openxmlformats.org/officeDocument/2006/relationships" xmlns:p="http://schemas.openxmlformats.org/presentationml/2006/main">
  <p:tag name="AS_UNIQUEID" val="40"/>
  <p:tag name="KSO_WM_FULL_TEXT_BEAUTIFY_COPY_ID" val="5"/>
</p:tagLst>
</file>

<file path=ppt/tags/tag1155.xml><?xml version="1.0" encoding="utf-8"?>
<p:tagLst xmlns:a="http://schemas.openxmlformats.org/drawingml/2006/main" xmlns:r="http://schemas.openxmlformats.org/officeDocument/2006/relationships" xmlns:p="http://schemas.openxmlformats.org/presentationml/2006/main">
  <p:tag name="AS_UNIQUEID" val="41"/>
  <p:tag name="KSO_WM_FULL_TEXT_BEAUTIFY_COPY_ID" val="15"/>
</p:tagLst>
</file>

<file path=ppt/tags/tag1156.xml><?xml version="1.0" encoding="utf-8"?>
<p:tagLst xmlns:a="http://schemas.openxmlformats.org/drawingml/2006/main" xmlns:r="http://schemas.openxmlformats.org/officeDocument/2006/relationships" xmlns:p="http://schemas.openxmlformats.org/presentationml/2006/main">
  <p:tag name="AS_UNIQUEID" val="42"/>
  <p:tag name="KSO_WM_FULL_TEXT_BEAUTIFY_COPY_ID" val="16"/>
</p:tagLst>
</file>

<file path=ppt/tags/tag1157.xml><?xml version="1.0" encoding="utf-8"?>
<p:tagLst xmlns:a="http://schemas.openxmlformats.org/drawingml/2006/main" xmlns:r="http://schemas.openxmlformats.org/officeDocument/2006/relationships" xmlns:p="http://schemas.openxmlformats.org/presentationml/2006/main">
  <p:tag name="KSO_WM_FULL_TEXT_BEAUTIFY_COPY_ID" val="150995258"/>
</p:tagLst>
</file>

<file path=ppt/tags/tag1158.xml><?xml version="1.0" encoding="utf-8"?>
<p:tagLst xmlns:a="http://schemas.openxmlformats.org/drawingml/2006/main" xmlns:r="http://schemas.openxmlformats.org/officeDocument/2006/relationships" xmlns:p="http://schemas.openxmlformats.org/presentationml/2006/main">
  <p:tag name="AS_UNIQUEID" val="44"/>
  <p:tag name="KSO_WM_FULL_TEXT_BEAUTIFY_COPY_ID" val="37895"/>
</p:tagLst>
</file>

<file path=ppt/tags/tag1159.xml><?xml version="1.0" encoding="utf-8"?>
<p:tagLst xmlns:a="http://schemas.openxmlformats.org/drawingml/2006/main" xmlns:r="http://schemas.openxmlformats.org/officeDocument/2006/relationships" xmlns:p="http://schemas.openxmlformats.org/presentationml/2006/main">
  <p:tag name="AS_UNIQUEID" val="45"/>
  <p:tag name="KSO_WM_FULL_TEXT_BEAUTIFY_COPY_ID" val="72707"/>
</p:tagLst>
</file>

<file path=ppt/tags/tag116.xml><?xml version="1.0" encoding="utf-8"?>
<p:tagLst xmlns:a="http://schemas.openxmlformats.org/drawingml/2006/main" xmlns:r="http://schemas.openxmlformats.org/officeDocument/2006/relationships" xmlns:p="http://schemas.openxmlformats.org/presentationml/2006/main">
  <p:tag name="AS_UNIQUEID" val="61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60.xml><?xml version="1.0" encoding="utf-8"?>
<p:tagLst xmlns:a="http://schemas.openxmlformats.org/drawingml/2006/main" xmlns:r="http://schemas.openxmlformats.org/officeDocument/2006/relationships" xmlns:p="http://schemas.openxmlformats.org/presentationml/2006/main">
  <p:tag name="AS_UNIQUEID" val="46"/>
  <p:tag name="KSO_WM_FULL_TEXT_BEAUTIFY_COPY_ID" val="37900"/>
</p:tagLst>
</file>

<file path=ppt/tags/tag1161.xml><?xml version="1.0" encoding="utf-8"?>
<p:tagLst xmlns:a="http://schemas.openxmlformats.org/drawingml/2006/main" xmlns:r="http://schemas.openxmlformats.org/officeDocument/2006/relationships" xmlns:p="http://schemas.openxmlformats.org/presentationml/2006/main">
  <p:tag name="AS_UNIQUEID" val="47"/>
  <p:tag name="KSO_WM_FULL_TEXT_BEAUTIFY_COPY_ID" val="37901"/>
</p:tagLst>
</file>

<file path=ppt/tags/tag1162.xml><?xml version="1.0" encoding="utf-8"?>
<p:tagLst xmlns:a="http://schemas.openxmlformats.org/drawingml/2006/main" xmlns:r="http://schemas.openxmlformats.org/officeDocument/2006/relationships" xmlns:p="http://schemas.openxmlformats.org/presentationml/2006/main">
  <p:tag name="AS_UNIQUEID" val="48"/>
  <p:tag name="KSO_WM_FULL_TEXT_BEAUTIFY_COPY_ID" val="37903"/>
</p:tagLst>
</file>

<file path=ppt/tags/tag1163.xml><?xml version="1.0" encoding="utf-8"?>
<p:tagLst xmlns:a="http://schemas.openxmlformats.org/drawingml/2006/main" xmlns:r="http://schemas.openxmlformats.org/officeDocument/2006/relationships" xmlns:p="http://schemas.openxmlformats.org/presentationml/2006/main">
  <p:tag name="AS_UNIQUEID" val="49"/>
  <p:tag name="KSO_WM_FULL_TEXT_BEAUTIFY_COPY_ID" val="37904"/>
</p:tagLst>
</file>

<file path=ppt/tags/tag1164.xml><?xml version="1.0" encoding="utf-8"?>
<p:tagLst xmlns:a="http://schemas.openxmlformats.org/drawingml/2006/main" xmlns:r="http://schemas.openxmlformats.org/officeDocument/2006/relationships" xmlns:p="http://schemas.openxmlformats.org/presentationml/2006/main">
  <p:tag name="AS_UNIQUEID" val="50"/>
  <p:tag name="KSO_WM_FULL_TEXT_BEAUTIFY_COPY_ID" val="37907"/>
</p:tagLst>
</file>

<file path=ppt/tags/tag1165.xml><?xml version="1.0" encoding="utf-8"?>
<p:tagLst xmlns:a="http://schemas.openxmlformats.org/drawingml/2006/main" xmlns:r="http://schemas.openxmlformats.org/officeDocument/2006/relationships" xmlns:p="http://schemas.openxmlformats.org/presentationml/2006/main">
  <p:tag name="AS_UNIQUEID" val="51"/>
  <p:tag name="KSO_WM_FULL_TEXT_BEAUTIFY_COPY_ID" val="37908"/>
</p:tagLst>
</file>

<file path=ppt/tags/tag1166.xml><?xml version="1.0" encoding="utf-8"?>
<p:tagLst xmlns:a="http://schemas.openxmlformats.org/drawingml/2006/main" xmlns:r="http://schemas.openxmlformats.org/officeDocument/2006/relationships" xmlns:p="http://schemas.openxmlformats.org/presentationml/2006/main">
  <p:tag name="AS_UNIQUEID" val="52"/>
  <p:tag name="KSO_WM_FULL_TEXT_BEAUTIFY_COPY_ID" val="72714"/>
</p:tagLst>
</file>

<file path=ppt/tags/tag1167.xml><?xml version="1.0" encoding="utf-8"?>
<p:tagLst xmlns:a="http://schemas.openxmlformats.org/drawingml/2006/main" xmlns:r="http://schemas.openxmlformats.org/officeDocument/2006/relationships" xmlns:p="http://schemas.openxmlformats.org/presentationml/2006/main">
  <p:tag name="AS_UNIQUEID" val="53"/>
  <p:tag name="KSO_WM_FULL_TEXT_BEAUTIFY_COPY_ID" val="72715"/>
</p:tagLst>
</file>

<file path=ppt/tags/tag1168.xml><?xml version="1.0" encoding="utf-8"?>
<p:tagLst xmlns:a="http://schemas.openxmlformats.org/drawingml/2006/main" xmlns:r="http://schemas.openxmlformats.org/officeDocument/2006/relationships" xmlns:p="http://schemas.openxmlformats.org/presentationml/2006/main">
  <p:tag name="KSO_WM_FULL_TEXT_BEAUTIFY_COPY_ID" val="150995209"/>
</p:tagLst>
</file>

<file path=ppt/tags/tag1169.xml><?xml version="1.0" encoding="utf-8"?>
<p:tagLst xmlns:a="http://schemas.openxmlformats.org/drawingml/2006/main" xmlns:r="http://schemas.openxmlformats.org/officeDocument/2006/relationships" xmlns:p="http://schemas.openxmlformats.org/presentationml/2006/main">
  <p:tag name="AS_UNIQUEID" val="69"/>
  <p:tag name="KSO_WM_FULL_TEXT_BEAUTIFY_COPY_ID" val="57349"/>
</p:tagLst>
</file>

<file path=ppt/tags/tag117.xml><?xml version="1.0" encoding="utf-8"?>
<p:tagLst xmlns:a="http://schemas.openxmlformats.org/drawingml/2006/main" xmlns:r="http://schemas.openxmlformats.org/officeDocument/2006/relationships" xmlns:p="http://schemas.openxmlformats.org/presentationml/2006/main">
  <p:tag name="AS_UNIQUEID" val="61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70.xml><?xml version="1.0" encoding="utf-8"?>
<p:tagLst xmlns:a="http://schemas.openxmlformats.org/drawingml/2006/main" xmlns:r="http://schemas.openxmlformats.org/officeDocument/2006/relationships" xmlns:p="http://schemas.openxmlformats.org/presentationml/2006/main">
  <p:tag name="AS_UNIQUEID" val="70"/>
  <p:tag name="KSO_WM_FULL_TEXT_BEAUTIFY_COPY_ID" val="57350"/>
</p:tagLst>
</file>

<file path=ppt/tags/tag1171.xml><?xml version="1.0" encoding="utf-8"?>
<p:tagLst xmlns:a="http://schemas.openxmlformats.org/drawingml/2006/main" xmlns:r="http://schemas.openxmlformats.org/officeDocument/2006/relationships" xmlns:p="http://schemas.openxmlformats.org/presentationml/2006/main">
  <p:tag name="AS_UNIQUEID" val="71"/>
  <p:tag name="KSO_WM_FULL_TEXT_BEAUTIFY_COPY_ID" val="57351"/>
</p:tagLst>
</file>

<file path=ppt/tags/tag1172.xml><?xml version="1.0" encoding="utf-8"?>
<p:tagLst xmlns:a="http://schemas.openxmlformats.org/drawingml/2006/main" xmlns:r="http://schemas.openxmlformats.org/officeDocument/2006/relationships" xmlns:p="http://schemas.openxmlformats.org/presentationml/2006/main">
  <p:tag name="AS_UNIQUEID" val="72"/>
  <p:tag name="KSO_WM_FULL_TEXT_BEAUTIFY_COPY_ID" val="57352"/>
</p:tagLst>
</file>

<file path=ppt/tags/tag1173.xml><?xml version="1.0" encoding="utf-8"?>
<p:tagLst xmlns:a="http://schemas.openxmlformats.org/drawingml/2006/main" xmlns:r="http://schemas.openxmlformats.org/officeDocument/2006/relationships" xmlns:p="http://schemas.openxmlformats.org/presentationml/2006/main">
  <p:tag name="AS_UNIQUEID" val="73"/>
  <p:tag name="KSO_WM_FULL_TEXT_BEAUTIFY_COPY_ID" val="18"/>
</p:tagLst>
</file>

<file path=ppt/tags/tag1174.xml><?xml version="1.0" encoding="utf-8"?>
<p:tagLst xmlns:a="http://schemas.openxmlformats.org/drawingml/2006/main" xmlns:r="http://schemas.openxmlformats.org/officeDocument/2006/relationships" xmlns:p="http://schemas.openxmlformats.org/presentationml/2006/main">
  <p:tag name="AS_UNIQUEID" val="74"/>
  <p:tag name="KSO_WM_FULL_TEXT_BEAUTIFY_COPY_ID" val="19"/>
</p:tagLst>
</file>

<file path=ppt/tags/tag1175.xml><?xml version="1.0" encoding="utf-8"?>
<p:tagLst xmlns:a="http://schemas.openxmlformats.org/drawingml/2006/main" xmlns:r="http://schemas.openxmlformats.org/officeDocument/2006/relationships" xmlns:p="http://schemas.openxmlformats.org/presentationml/2006/main">
  <p:tag name="AS_UNIQUEID" val="75"/>
  <p:tag name="KSO_WM_FULL_TEXT_BEAUTIFY_COPY_ID" val="20"/>
</p:tagLst>
</file>

<file path=ppt/tags/tag1176.xml><?xml version="1.0" encoding="utf-8"?>
<p:tagLst xmlns:a="http://schemas.openxmlformats.org/drawingml/2006/main" xmlns:r="http://schemas.openxmlformats.org/officeDocument/2006/relationships" xmlns:p="http://schemas.openxmlformats.org/presentationml/2006/main">
  <p:tag name="AS_UNIQUEID" val="76"/>
  <p:tag name="KSO_WM_FULL_TEXT_BEAUTIFY_COPY_ID" val="21"/>
</p:tagLst>
</file>

<file path=ppt/tags/tag1177.xml><?xml version="1.0" encoding="utf-8"?>
<p:tagLst xmlns:a="http://schemas.openxmlformats.org/drawingml/2006/main" xmlns:r="http://schemas.openxmlformats.org/officeDocument/2006/relationships" xmlns:p="http://schemas.openxmlformats.org/presentationml/2006/main">
  <p:tag name="AS_UNIQUEID" val="77"/>
  <p:tag name="KSO_WM_FULL_TEXT_BEAUTIFY_COPY_ID" val="69644"/>
</p:tagLst>
</file>

<file path=ppt/tags/tag1178.xml><?xml version="1.0" encoding="utf-8"?>
<p:tagLst xmlns:a="http://schemas.openxmlformats.org/drawingml/2006/main" xmlns:r="http://schemas.openxmlformats.org/officeDocument/2006/relationships" xmlns:p="http://schemas.openxmlformats.org/presentationml/2006/main">
  <p:tag name="AS_UNIQUEID" val="78"/>
  <p:tag name="KSO_WM_FULL_TEXT_BEAUTIFY_COPY_ID" val="69645"/>
</p:tagLst>
</file>

<file path=ppt/tags/tag1179.xml><?xml version="1.0" encoding="utf-8"?>
<p:tagLst xmlns:a="http://schemas.openxmlformats.org/drawingml/2006/main" xmlns:r="http://schemas.openxmlformats.org/officeDocument/2006/relationships" xmlns:p="http://schemas.openxmlformats.org/presentationml/2006/main">
  <p:tag name="AS_UNIQUEID" val="79"/>
  <p:tag name="KSO_WM_FULL_TEXT_BEAUTIFY_COPY_ID" val="2"/>
</p:tagLst>
</file>

<file path=ppt/tags/tag118.xml><?xml version="1.0" encoding="utf-8"?>
<p:tagLst xmlns:a="http://schemas.openxmlformats.org/drawingml/2006/main" xmlns:r="http://schemas.openxmlformats.org/officeDocument/2006/relationships" xmlns:p="http://schemas.openxmlformats.org/presentationml/2006/main">
  <p:tag name="AS_UNIQUEID" val="62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80.xml><?xml version="1.0" encoding="utf-8"?>
<p:tagLst xmlns:a="http://schemas.openxmlformats.org/drawingml/2006/main" xmlns:r="http://schemas.openxmlformats.org/officeDocument/2006/relationships" xmlns:p="http://schemas.openxmlformats.org/presentationml/2006/main">
  <p:tag name="AS_UNIQUEID" val="80"/>
  <p:tag name="KSO_WM_FULL_TEXT_BEAUTIFY_COPY_ID" val="69646"/>
</p:tagLst>
</file>

<file path=ppt/tags/tag1181.xml><?xml version="1.0" encoding="utf-8"?>
<p:tagLst xmlns:a="http://schemas.openxmlformats.org/drawingml/2006/main" xmlns:r="http://schemas.openxmlformats.org/officeDocument/2006/relationships" xmlns:p="http://schemas.openxmlformats.org/presentationml/2006/main">
  <p:tag name="AS_UNIQUEID" val="81"/>
  <p:tag name="KSO_WM_FULL_TEXT_BEAUTIFY_COPY_ID" val="17"/>
</p:tagLst>
</file>

<file path=ppt/tags/tag1182.xml><?xml version="1.0" encoding="utf-8"?>
<p:tagLst xmlns:a="http://schemas.openxmlformats.org/drawingml/2006/main" xmlns:r="http://schemas.openxmlformats.org/officeDocument/2006/relationships" xmlns:p="http://schemas.openxmlformats.org/presentationml/2006/main">
  <p:tag name="AS_UNIQUEID" val="82"/>
  <p:tag name="KSO_WM_FULL_TEXT_BEAUTIFY_COPY_ID" val="22"/>
</p:tagLst>
</file>

<file path=ppt/tags/tag1183.xml><?xml version="1.0" encoding="utf-8"?>
<p:tagLst xmlns:a="http://schemas.openxmlformats.org/drawingml/2006/main" xmlns:r="http://schemas.openxmlformats.org/officeDocument/2006/relationships" xmlns:p="http://schemas.openxmlformats.org/presentationml/2006/main">
  <p:tag name="KSO_WM_FULL_TEXT_BEAUTIFY_COPY_ID" val="150995223"/>
</p:tagLst>
</file>

<file path=ppt/tags/tag1184.xml><?xml version="1.0" encoding="utf-8"?>
<p:tagLst xmlns:a="http://schemas.openxmlformats.org/drawingml/2006/main" xmlns:r="http://schemas.openxmlformats.org/officeDocument/2006/relationships" xmlns:p="http://schemas.openxmlformats.org/presentationml/2006/main">
  <p:tag name="AS_UNIQUEID" val="88"/>
  <p:tag name="KSO_WM_FULL_TEXT_BEAUTIFY_COPY_ID" val="86018"/>
</p:tagLst>
</file>

<file path=ppt/tags/tag1185.xml><?xml version="1.0" encoding="utf-8"?>
<p:tagLst xmlns:a="http://schemas.openxmlformats.org/drawingml/2006/main" xmlns:r="http://schemas.openxmlformats.org/officeDocument/2006/relationships" xmlns:p="http://schemas.openxmlformats.org/presentationml/2006/main">
  <p:tag name="AS_UNIQUEID" val="89"/>
  <p:tag name="KSO_WM_FULL_TEXT_BEAUTIFY_COPY_ID" val="86019"/>
</p:tagLst>
</file>

<file path=ppt/tags/tag1186.xml><?xml version="1.0" encoding="utf-8"?>
<p:tagLst xmlns:a="http://schemas.openxmlformats.org/drawingml/2006/main" xmlns:r="http://schemas.openxmlformats.org/officeDocument/2006/relationships" xmlns:p="http://schemas.openxmlformats.org/presentationml/2006/main">
  <p:tag name="AS_UNIQUEID" val="90"/>
  <p:tag name="KSO_WM_FULL_TEXT_BEAUTIFY_COPY_ID" val="86020"/>
</p:tagLst>
</file>

<file path=ppt/tags/tag1187.xml><?xml version="1.0" encoding="utf-8"?>
<p:tagLst xmlns:a="http://schemas.openxmlformats.org/drawingml/2006/main" xmlns:r="http://schemas.openxmlformats.org/officeDocument/2006/relationships" xmlns:p="http://schemas.openxmlformats.org/presentationml/2006/main">
  <p:tag name="AS_UNIQUEID" val="91"/>
  <p:tag name="KSO_WM_FULL_TEXT_BEAUTIFY_COPY_ID" val="86021"/>
</p:tagLst>
</file>

<file path=ppt/tags/tag1188.xml><?xml version="1.0" encoding="utf-8"?>
<p:tagLst xmlns:a="http://schemas.openxmlformats.org/drawingml/2006/main" xmlns:r="http://schemas.openxmlformats.org/officeDocument/2006/relationships" xmlns:p="http://schemas.openxmlformats.org/presentationml/2006/main">
  <p:tag name="AS_UNIQUEID" val="92"/>
  <p:tag name="KSO_WM_FULL_TEXT_BEAUTIFY_COPY_ID" val="171072"/>
</p:tagLst>
</file>

<file path=ppt/tags/tag1189.xml><?xml version="1.0" encoding="utf-8"?>
<p:tagLst xmlns:a="http://schemas.openxmlformats.org/drawingml/2006/main" xmlns:r="http://schemas.openxmlformats.org/officeDocument/2006/relationships" xmlns:p="http://schemas.openxmlformats.org/presentationml/2006/main">
  <p:tag name="AS_UNIQUEID" val="93"/>
  <p:tag name="KSO_WM_FULL_TEXT_BEAUTIFY_COPY_ID" val="86028"/>
</p:tagLst>
</file>

<file path=ppt/tags/tag119.xml><?xml version="1.0" encoding="utf-8"?>
<p:tagLst xmlns:a="http://schemas.openxmlformats.org/drawingml/2006/main" xmlns:r="http://schemas.openxmlformats.org/officeDocument/2006/relationships" xmlns:p="http://schemas.openxmlformats.org/presentationml/2006/main">
  <p:tag name="AS_UNIQUEID" val="62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90.xml><?xml version="1.0" encoding="utf-8"?>
<p:tagLst xmlns:a="http://schemas.openxmlformats.org/drawingml/2006/main" xmlns:r="http://schemas.openxmlformats.org/officeDocument/2006/relationships" xmlns:p="http://schemas.openxmlformats.org/presentationml/2006/main">
  <p:tag name="AS_UNIQUEID" val="94"/>
  <p:tag name="KSO_WM_FULL_TEXT_BEAUTIFY_COPY_ID" val="86029"/>
</p:tagLst>
</file>

<file path=ppt/tags/tag1191.xml><?xml version="1.0" encoding="utf-8"?>
<p:tagLst xmlns:a="http://schemas.openxmlformats.org/drawingml/2006/main" xmlns:r="http://schemas.openxmlformats.org/officeDocument/2006/relationships" xmlns:p="http://schemas.openxmlformats.org/presentationml/2006/main">
  <p:tag name="AS_UNIQUEID" val="95"/>
  <p:tag name="KSO_WM_FULL_TEXT_BEAUTIFY_COPY_ID" val="86030"/>
</p:tagLst>
</file>

<file path=ppt/tags/tag1192.xml><?xml version="1.0" encoding="utf-8"?>
<p:tagLst xmlns:a="http://schemas.openxmlformats.org/drawingml/2006/main" xmlns:r="http://schemas.openxmlformats.org/officeDocument/2006/relationships" xmlns:p="http://schemas.openxmlformats.org/presentationml/2006/main">
  <p:tag name="AS_UNIQUEID" val="96"/>
  <p:tag name="KSO_WM_FULL_TEXT_BEAUTIFY_COPY_ID" val="86031"/>
</p:tagLst>
</file>

<file path=ppt/tags/tag1193.xml><?xml version="1.0" encoding="utf-8"?>
<p:tagLst xmlns:a="http://schemas.openxmlformats.org/drawingml/2006/main" xmlns:r="http://schemas.openxmlformats.org/officeDocument/2006/relationships" xmlns:p="http://schemas.openxmlformats.org/presentationml/2006/main">
  <p:tag name="AS_UNIQUEID" val="97"/>
  <p:tag name="KSO_WM_FULL_TEXT_BEAUTIFY_COPY_ID" val="86032"/>
</p:tagLst>
</file>

<file path=ppt/tags/tag1194.xml><?xml version="1.0" encoding="utf-8"?>
<p:tagLst xmlns:a="http://schemas.openxmlformats.org/drawingml/2006/main" xmlns:r="http://schemas.openxmlformats.org/officeDocument/2006/relationships" xmlns:p="http://schemas.openxmlformats.org/presentationml/2006/main">
  <p:tag name="AS_UNIQUEID" val="98"/>
  <p:tag name="KSO_WM_FULL_TEXT_BEAUTIFY_COPY_ID" val="86033"/>
</p:tagLst>
</file>

<file path=ppt/tags/tag1195.xml><?xml version="1.0" encoding="utf-8"?>
<p:tagLst xmlns:a="http://schemas.openxmlformats.org/drawingml/2006/main" xmlns:r="http://schemas.openxmlformats.org/officeDocument/2006/relationships" xmlns:p="http://schemas.openxmlformats.org/presentationml/2006/main">
  <p:tag name="AS_UNIQUEID" val="99"/>
  <p:tag name="KSO_WM_FULL_TEXT_BEAUTIFY_COPY_ID" val="171098"/>
</p:tagLst>
</file>

<file path=ppt/tags/tag1196.xml><?xml version="1.0" encoding="utf-8"?>
<p:tagLst xmlns:a="http://schemas.openxmlformats.org/drawingml/2006/main" xmlns:r="http://schemas.openxmlformats.org/officeDocument/2006/relationships" xmlns:p="http://schemas.openxmlformats.org/presentationml/2006/main">
  <p:tag name="AS_UNIQUEID" val="100"/>
  <p:tag name="KSO_WM_FULL_TEXT_BEAUTIFY_COPY_ID" val="171099"/>
</p:tagLst>
</file>

<file path=ppt/tags/tag1197.xml><?xml version="1.0" encoding="utf-8"?>
<p:tagLst xmlns:a="http://schemas.openxmlformats.org/drawingml/2006/main" xmlns:r="http://schemas.openxmlformats.org/officeDocument/2006/relationships" xmlns:p="http://schemas.openxmlformats.org/presentationml/2006/main">
  <p:tag name="AS_UNIQUEID" val="101"/>
  <p:tag name="KSO_WM_FULL_TEXT_BEAUTIFY_COPY_ID" val="171100"/>
</p:tagLst>
</file>

<file path=ppt/tags/tag1198.xml><?xml version="1.0" encoding="utf-8"?>
<p:tagLst xmlns:a="http://schemas.openxmlformats.org/drawingml/2006/main" xmlns:r="http://schemas.openxmlformats.org/officeDocument/2006/relationships" xmlns:p="http://schemas.openxmlformats.org/presentationml/2006/main">
  <p:tag name="AS_UNIQUEID" val="102"/>
  <p:tag name="KSO_WM_FULL_TEXT_BEAUTIFY_COPY_ID" val="16"/>
</p:tagLst>
</file>

<file path=ppt/tags/tag1199.xml><?xml version="1.0" encoding="utf-8"?>
<p:tagLst xmlns:a="http://schemas.openxmlformats.org/drawingml/2006/main" xmlns:r="http://schemas.openxmlformats.org/officeDocument/2006/relationships" xmlns:p="http://schemas.openxmlformats.org/presentationml/2006/main">
  <p:tag name="AS_UNIQUEID" val="103"/>
  <p:tag name="KSO_WM_FULL_TEXT_BEAUTIFY_COPY_ID" val="17"/>
</p:tagLst>
</file>

<file path=ppt/tags/tag12.xml><?xml version="1.0" encoding="utf-8"?>
<p:tagLst xmlns:a="http://schemas.openxmlformats.org/drawingml/2006/main" xmlns:r="http://schemas.openxmlformats.org/officeDocument/2006/relationships" xmlns:p="http://schemas.openxmlformats.org/presentationml/2006/main">
  <p:tag name="AS_UNIQUEID" val="496"/>
</p:tagLst>
</file>

<file path=ppt/tags/tag120.xml><?xml version="1.0" encoding="utf-8"?>
<p:tagLst xmlns:a="http://schemas.openxmlformats.org/drawingml/2006/main" xmlns:r="http://schemas.openxmlformats.org/officeDocument/2006/relationships" xmlns:p="http://schemas.openxmlformats.org/presentationml/2006/main">
  <p:tag name="AS_UNIQUEID" val="62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00.xml><?xml version="1.0" encoding="utf-8"?>
<p:tagLst xmlns:a="http://schemas.openxmlformats.org/drawingml/2006/main" xmlns:r="http://schemas.openxmlformats.org/officeDocument/2006/relationships" xmlns:p="http://schemas.openxmlformats.org/presentationml/2006/main">
  <p:tag name="AS_UNIQUEID" val="104"/>
  <p:tag name="KSO_WM_FULL_TEXT_BEAUTIFY_COPY_ID" val="86039"/>
</p:tagLst>
</file>

<file path=ppt/tags/tag1201.xml><?xml version="1.0" encoding="utf-8"?>
<p:tagLst xmlns:a="http://schemas.openxmlformats.org/drawingml/2006/main" xmlns:r="http://schemas.openxmlformats.org/officeDocument/2006/relationships" xmlns:p="http://schemas.openxmlformats.org/presentationml/2006/main">
  <p:tag name="AS_UNIQUEID" val="105"/>
  <p:tag name="KSO_WM_FULL_TEXT_BEAUTIFY_COPY_ID" val="86040"/>
</p:tagLst>
</file>

<file path=ppt/tags/tag1202.xml><?xml version="1.0" encoding="utf-8"?>
<p:tagLst xmlns:a="http://schemas.openxmlformats.org/drawingml/2006/main" xmlns:r="http://schemas.openxmlformats.org/officeDocument/2006/relationships" xmlns:p="http://schemas.openxmlformats.org/presentationml/2006/main">
  <p:tag name="AS_UNIQUEID" val="106"/>
  <p:tag name="KSO_WM_FULL_TEXT_BEAUTIFY_COPY_ID" val="86041"/>
</p:tagLst>
</file>

<file path=ppt/tags/tag1203.xml><?xml version="1.0" encoding="utf-8"?>
<p:tagLst xmlns:a="http://schemas.openxmlformats.org/drawingml/2006/main" xmlns:r="http://schemas.openxmlformats.org/officeDocument/2006/relationships" xmlns:p="http://schemas.openxmlformats.org/presentationml/2006/main">
  <p:tag name="AS_UNIQUEID" val="107"/>
  <p:tag name="KSO_WM_FULL_TEXT_BEAUTIFY_COPY_ID" val="22"/>
</p:tagLst>
</file>

<file path=ppt/tags/tag1204.xml><?xml version="1.0" encoding="utf-8"?>
<p:tagLst xmlns:a="http://schemas.openxmlformats.org/drawingml/2006/main" xmlns:r="http://schemas.openxmlformats.org/officeDocument/2006/relationships" xmlns:p="http://schemas.openxmlformats.org/presentationml/2006/main">
  <p:tag name="KSO_WM_FULL_TEXT_BEAUTIFY_COPY_ID" val="150995224"/>
</p:tagLst>
</file>

<file path=ppt/tags/tag1205.xml><?xml version="1.0" encoding="utf-8"?>
<p:tagLst xmlns:a="http://schemas.openxmlformats.org/drawingml/2006/main" xmlns:r="http://schemas.openxmlformats.org/officeDocument/2006/relationships" xmlns:p="http://schemas.openxmlformats.org/presentationml/2006/main">
  <p:tag name="AS_UNIQUEID" val="109"/>
  <p:tag name="KSO_WM_FULL_TEXT_BEAUTIFY_COPY_ID" val="87042"/>
</p:tagLst>
</file>

<file path=ppt/tags/tag1206.xml><?xml version="1.0" encoding="utf-8"?>
<p:tagLst xmlns:a="http://schemas.openxmlformats.org/drawingml/2006/main" xmlns:r="http://schemas.openxmlformats.org/officeDocument/2006/relationships" xmlns:p="http://schemas.openxmlformats.org/presentationml/2006/main">
  <p:tag name="AS_UNIQUEID" val="110"/>
  <p:tag name="KSO_WM_FULL_TEXT_BEAUTIFY_COPY_ID" val="87043"/>
</p:tagLst>
</file>

<file path=ppt/tags/tag1207.xml><?xml version="1.0" encoding="utf-8"?>
<p:tagLst xmlns:a="http://schemas.openxmlformats.org/drawingml/2006/main" xmlns:r="http://schemas.openxmlformats.org/officeDocument/2006/relationships" xmlns:p="http://schemas.openxmlformats.org/presentationml/2006/main">
  <p:tag name="AS_UNIQUEID" val="111"/>
  <p:tag name="KSO_WM_FULL_TEXT_BEAUTIFY_COPY_ID" val="87044"/>
</p:tagLst>
</file>

<file path=ppt/tags/tag1208.xml><?xml version="1.0" encoding="utf-8"?>
<p:tagLst xmlns:a="http://schemas.openxmlformats.org/drawingml/2006/main" xmlns:r="http://schemas.openxmlformats.org/officeDocument/2006/relationships" xmlns:p="http://schemas.openxmlformats.org/presentationml/2006/main">
  <p:tag name="AS_UNIQUEID" val="112"/>
  <p:tag name="KSO_WM_FULL_TEXT_BEAUTIFY_COPY_ID" val="228368"/>
</p:tagLst>
</file>

<file path=ppt/tags/tag1209.xml><?xml version="1.0" encoding="utf-8"?>
<p:tagLst xmlns:a="http://schemas.openxmlformats.org/drawingml/2006/main" xmlns:r="http://schemas.openxmlformats.org/officeDocument/2006/relationships" xmlns:p="http://schemas.openxmlformats.org/presentationml/2006/main">
  <p:tag name="AS_UNIQUEID" val="113"/>
  <p:tag name="KSO_WM_FULL_TEXT_BEAUTIFY_COPY_ID" val="228369"/>
</p:tagLst>
</file>

<file path=ppt/tags/tag121.xml><?xml version="1.0" encoding="utf-8"?>
<p:tagLst xmlns:a="http://schemas.openxmlformats.org/drawingml/2006/main" xmlns:r="http://schemas.openxmlformats.org/officeDocument/2006/relationships" xmlns:p="http://schemas.openxmlformats.org/presentationml/2006/main">
  <p:tag name="AS_UNIQUEID" val="62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10.xml><?xml version="1.0" encoding="utf-8"?>
<p:tagLst xmlns:a="http://schemas.openxmlformats.org/drawingml/2006/main" xmlns:r="http://schemas.openxmlformats.org/officeDocument/2006/relationships" xmlns:p="http://schemas.openxmlformats.org/presentationml/2006/main">
  <p:tag name="AS_UNIQUEID" val="114"/>
  <p:tag name="KSO_WM_FULL_TEXT_BEAUTIFY_COPY_ID" val="228370"/>
</p:tagLst>
</file>

<file path=ppt/tags/tag1211.xml><?xml version="1.0" encoding="utf-8"?>
<p:tagLst xmlns:a="http://schemas.openxmlformats.org/drawingml/2006/main" xmlns:r="http://schemas.openxmlformats.org/officeDocument/2006/relationships" xmlns:p="http://schemas.openxmlformats.org/presentationml/2006/main">
  <p:tag name="AS_UNIQUEID" val="115"/>
  <p:tag name="KSO_WM_FULL_TEXT_BEAUTIFY_COPY_ID" val="228371"/>
</p:tagLst>
</file>

<file path=ppt/tags/tag1212.xml><?xml version="1.0" encoding="utf-8"?>
<p:tagLst xmlns:a="http://schemas.openxmlformats.org/drawingml/2006/main" xmlns:r="http://schemas.openxmlformats.org/officeDocument/2006/relationships" xmlns:p="http://schemas.openxmlformats.org/presentationml/2006/main">
  <p:tag name="AS_UNIQUEID" val="116"/>
  <p:tag name="KSO_WM_FULL_TEXT_BEAUTIFY_COPY_ID" val="228372"/>
</p:tagLst>
</file>

<file path=ppt/tags/tag1213.xml><?xml version="1.0" encoding="utf-8"?>
<p:tagLst xmlns:a="http://schemas.openxmlformats.org/drawingml/2006/main" xmlns:r="http://schemas.openxmlformats.org/officeDocument/2006/relationships" xmlns:p="http://schemas.openxmlformats.org/presentationml/2006/main">
  <p:tag name="AS_UNIQUEID" val="117"/>
  <p:tag name="KSO_WM_FULL_TEXT_BEAUTIFY_COPY_ID" val="172074"/>
</p:tagLst>
</file>

<file path=ppt/tags/tag1214.xml><?xml version="1.0" encoding="utf-8"?>
<p:tagLst xmlns:a="http://schemas.openxmlformats.org/drawingml/2006/main" xmlns:r="http://schemas.openxmlformats.org/officeDocument/2006/relationships" xmlns:p="http://schemas.openxmlformats.org/presentationml/2006/main">
  <p:tag name="AS_UNIQUEID" val="118"/>
  <p:tag name="KSO_WM_FULL_TEXT_BEAUTIFY_COPY_ID" val="87060"/>
</p:tagLst>
</file>

<file path=ppt/tags/tag1215.xml><?xml version="1.0" encoding="utf-8"?>
<p:tagLst xmlns:a="http://schemas.openxmlformats.org/drawingml/2006/main" xmlns:r="http://schemas.openxmlformats.org/officeDocument/2006/relationships" xmlns:p="http://schemas.openxmlformats.org/presentationml/2006/main">
  <p:tag name="AS_UNIQUEID" val="119"/>
  <p:tag name="KSO_WM_FULL_TEXT_BEAUTIFY_COPY_ID" val="13"/>
</p:tagLst>
</file>

<file path=ppt/tags/tag1216.xml><?xml version="1.0" encoding="utf-8"?>
<p:tagLst xmlns:a="http://schemas.openxmlformats.org/drawingml/2006/main" xmlns:r="http://schemas.openxmlformats.org/officeDocument/2006/relationships" xmlns:p="http://schemas.openxmlformats.org/presentationml/2006/main">
  <p:tag name="AS_UNIQUEID" val="120"/>
  <p:tag name="KSO_WM_FULL_TEXT_BEAUTIFY_COPY_ID" val="14"/>
</p:tagLst>
</file>

<file path=ppt/tags/tag1217.xml><?xml version="1.0" encoding="utf-8"?>
<p:tagLst xmlns:a="http://schemas.openxmlformats.org/drawingml/2006/main" xmlns:r="http://schemas.openxmlformats.org/officeDocument/2006/relationships" xmlns:p="http://schemas.openxmlformats.org/presentationml/2006/main">
  <p:tag name="AS_UNIQUEID" val="121"/>
  <p:tag name="KSO_WM_FULL_TEXT_BEAUTIFY_COPY_ID" val="87063"/>
</p:tagLst>
</file>

<file path=ppt/tags/tag1218.xml><?xml version="1.0" encoding="utf-8"?>
<p:tagLst xmlns:a="http://schemas.openxmlformats.org/drawingml/2006/main" xmlns:r="http://schemas.openxmlformats.org/officeDocument/2006/relationships" xmlns:p="http://schemas.openxmlformats.org/presentationml/2006/main">
  <p:tag name="AS_UNIQUEID" val="122"/>
  <p:tag name="KSO_WM_FULL_TEXT_BEAUTIFY_COPY_ID" val="16"/>
</p:tagLst>
</file>

<file path=ppt/tags/tag1219.xml><?xml version="1.0" encoding="utf-8"?>
<p:tagLst xmlns:a="http://schemas.openxmlformats.org/drawingml/2006/main" xmlns:r="http://schemas.openxmlformats.org/officeDocument/2006/relationships" xmlns:p="http://schemas.openxmlformats.org/presentationml/2006/main">
  <p:tag name="AS_UNIQUEID" val="123"/>
  <p:tag name="KSO_WM_FULL_TEXT_BEAUTIFY_COPY_ID" val="17"/>
</p:tagLst>
</file>

<file path=ppt/tags/tag122.xml><?xml version="1.0" encoding="utf-8"?>
<p:tagLst xmlns:a="http://schemas.openxmlformats.org/drawingml/2006/main" xmlns:r="http://schemas.openxmlformats.org/officeDocument/2006/relationships" xmlns:p="http://schemas.openxmlformats.org/presentationml/2006/main">
  <p:tag name="AS_UNIQUEID" val="62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0.xml><?xml version="1.0" encoding="utf-8"?>
<p:tagLst xmlns:a="http://schemas.openxmlformats.org/drawingml/2006/main" xmlns:r="http://schemas.openxmlformats.org/officeDocument/2006/relationships" xmlns:p="http://schemas.openxmlformats.org/presentationml/2006/main">
  <p:tag name="AS_UNIQUEID" val="124"/>
  <p:tag name="KSO_WM_FULL_TEXT_BEAUTIFY_COPY_ID" val="18"/>
</p:tagLst>
</file>

<file path=ppt/tags/tag1221.xml><?xml version="1.0" encoding="utf-8"?>
<p:tagLst xmlns:a="http://schemas.openxmlformats.org/drawingml/2006/main" xmlns:r="http://schemas.openxmlformats.org/officeDocument/2006/relationships" xmlns:p="http://schemas.openxmlformats.org/presentationml/2006/main">
  <p:tag name="AS_UNIQUEID" val="125"/>
  <p:tag name="KSO_WM_FULL_TEXT_BEAUTIFY_COPY_ID" val="19"/>
</p:tagLst>
</file>

<file path=ppt/tags/tag1222.xml><?xml version="1.0" encoding="utf-8"?>
<p:tagLst xmlns:a="http://schemas.openxmlformats.org/drawingml/2006/main" xmlns:r="http://schemas.openxmlformats.org/officeDocument/2006/relationships" xmlns:p="http://schemas.openxmlformats.org/presentationml/2006/main">
  <p:tag name="AS_UNIQUEID" val="126"/>
  <p:tag name="KSO_WM_FULL_TEXT_BEAUTIFY_COPY_ID" val="20"/>
</p:tagLst>
</file>

<file path=ppt/tags/tag1223.xml><?xml version="1.0" encoding="utf-8"?>
<p:tagLst xmlns:a="http://schemas.openxmlformats.org/drawingml/2006/main" xmlns:r="http://schemas.openxmlformats.org/officeDocument/2006/relationships" xmlns:p="http://schemas.openxmlformats.org/presentationml/2006/main">
  <p:tag name="KSO_WM_FULL_TEXT_BEAUTIFY_COPY_ID" val="150995212"/>
</p:tagLst>
</file>

<file path=ppt/tags/tag1224.xml><?xml version="1.0" encoding="utf-8"?>
<p:tagLst xmlns:a="http://schemas.openxmlformats.org/drawingml/2006/main" xmlns:r="http://schemas.openxmlformats.org/officeDocument/2006/relationships" xmlns:p="http://schemas.openxmlformats.org/presentationml/2006/main">
  <p:tag name="AS_UNIQUEID" val="173"/>
  <p:tag name="KSO_WM_FULL_TEXT_BEAUTIFY_COPY_ID" val="18"/>
</p:tagLst>
</file>

<file path=ppt/tags/tag1225.xml><?xml version="1.0" encoding="utf-8"?>
<p:tagLst xmlns:a="http://schemas.openxmlformats.org/drawingml/2006/main" xmlns:r="http://schemas.openxmlformats.org/officeDocument/2006/relationships" xmlns:p="http://schemas.openxmlformats.org/presentationml/2006/main">
  <p:tag name="AS_UNIQUEID" val="174"/>
  <p:tag name="KSO_WM_FULL_TEXT_BEAUTIFY_COPY_ID" val="17"/>
</p:tagLst>
</file>

<file path=ppt/tags/tag1226.xml><?xml version="1.0" encoding="utf-8"?>
<p:tagLst xmlns:a="http://schemas.openxmlformats.org/drawingml/2006/main" xmlns:r="http://schemas.openxmlformats.org/officeDocument/2006/relationships" xmlns:p="http://schemas.openxmlformats.org/presentationml/2006/main">
  <p:tag name="AS_UNIQUEID" val="175"/>
  <p:tag name="KSO_WM_FULL_TEXT_BEAUTIFY_COPY_ID" val="20"/>
</p:tagLst>
</file>

<file path=ppt/tags/tag1227.xml><?xml version="1.0" encoding="utf-8"?>
<p:tagLst xmlns:a="http://schemas.openxmlformats.org/drawingml/2006/main" xmlns:r="http://schemas.openxmlformats.org/officeDocument/2006/relationships" xmlns:p="http://schemas.openxmlformats.org/presentationml/2006/main">
  <p:tag name="AS_UNIQUEID" val="176"/>
  <p:tag name="KSO_WM_FULL_TEXT_BEAUTIFY_COPY_ID" val="58373"/>
</p:tagLst>
</file>

<file path=ppt/tags/tag1228.xml><?xml version="1.0" encoding="utf-8"?>
<p:tagLst xmlns:a="http://schemas.openxmlformats.org/drawingml/2006/main" xmlns:r="http://schemas.openxmlformats.org/officeDocument/2006/relationships" xmlns:p="http://schemas.openxmlformats.org/presentationml/2006/main">
  <p:tag name="AS_UNIQUEID" val="177"/>
  <p:tag name="KSO_WM_FULL_TEXT_BEAUTIFY_COPY_ID" val="10246"/>
</p:tagLst>
</file>

<file path=ppt/tags/tag1229.xml><?xml version="1.0" encoding="utf-8"?>
<p:tagLst xmlns:a="http://schemas.openxmlformats.org/drawingml/2006/main" xmlns:r="http://schemas.openxmlformats.org/officeDocument/2006/relationships" xmlns:p="http://schemas.openxmlformats.org/presentationml/2006/main">
  <p:tag name="AS_UNIQUEID" val="178"/>
  <p:tag name="KSO_WM_FULL_TEXT_BEAUTIFY_COPY_ID" val="725010"/>
</p:tagLst>
</file>

<file path=ppt/tags/tag123.xml><?xml version="1.0" encoding="utf-8"?>
<p:tagLst xmlns:a="http://schemas.openxmlformats.org/drawingml/2006/main" xmlns:r="http://schemas.openxmlformats.org/officeDocument/2006/relationships" xmlns:p="http://schemas.openxmlformats.org/presentationml/2006/main">
  <p:tag name="AS_UNIQUEID" val="62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0.xml><?xml version="1.0" encoding="utf-8"?>
<p:tagLst xmlns:a="http://schemas.openxmlformats.org/drawingml/2006/main" xmlns:r="http://schemas.openxmlformats.org/officeDocument/2006/relationships" xmlns:p="http://schemas.openxmlformats.org/presentationml/2006/main">
  <p:tag name="AS_UNIQUEID" val="179"/>
  <p:tag name="KSO_WM_FULL_TEXT_BEAUTIFY_COPY_ID" val="725011"/>
</p:tagLst>
</file>

<file path=ppt/tags/tag1231.xml><?xml version="1.0" encoding="utf-8"?>
<p:tagLst xmlns:a="http://schemas.openxmlformats.org/drawingml/2006/main" xmlns:r="http://schemas.openxmlformats.org/officeDocument/2006/relationships" xmlns:p="http://schemas.openxmlformats.org/presentationml/2006/main">
  <p:tag name="AS_UNIQUEID" val="180"/>
  <p:tag name="KSO_WM_FULL_TEXT_BEAUTIFY_COPY_ID" val="725013"/>
</p:tagLst>
</file>

<file path=ppt/tags/tag1232.xml><?xml version="1.0" encoding="utf-8"?>
<p:tagLst xmlns:a="http://schemas.openxmlformats.org/drawingml/2006/main" xmlns:r="http://schemas.openxmlformats.org/officeDocument/2006/relationships" xmlns:p="http://schemas.openxmlformats.org/presentationml/2006/main">
  <p:tag name="AS_UNIQUEID" val="181"/>
  <p:tag name="KSO_WM_FULL_TEXT_BEAUTIFY_COPY_ID" val="5131"/>
</p:tagLst>
</file>

<file path=ppt/tags/tag1233.xml><?xml version="1.0" encoding="utf-8"?>
<p:tagLst xmlns:a="http://schemas.openxmlformats.org/drawingml/2006/main" xmlns:r="http://schemas.openxmlformats.org/officeDocument/2006/relationships" xmlns:p="http://schemas.openxmlformats.org/presentationml/2006/main">
  <p:tag name="AS_UNIQUEID" val="182"/>
  <p:tag name="KSO_WM_FULL_TEXT_BEAUTIFY_COPY_ID" val="5132"/>
</p:tagLst>
</file>

<file path=ppt/tags/tag1234.xml><?xml version="1.0" encoding="utf-8"?>
<p:tagLst xmlns:a="http://schemas.openxmlformats.org/drawingml/2006/main" xmlns:r="http://schemas.openxmlformats.org/officeDocument/2006/relationships" xmlns:p="http://schemas.openxmlformats.org/presentationml/2006/main">
  <p:tag name="AS_UNIQUEID" val="183"/>
  <p:tag name="KSO_WM_FULL_TEXT_BEAUTIFY_COPY_ID" val="5133"/>
</p:tagLst>
</file>

<file path=ppt/tags/tag1235.xml><?xml version="1.0" encoding="utf-8"?>
<p:tagLst xmlns:a="http://schemas.openxmlformats.org/drawingml/2006/main" xmlns:r="http://schemas.openxmlformats.org/officeDocument/2006/relationships" xmlns:p="http://schemas.openxmlformats.org/presentationml/2006/main">
  <p:tag name="AS_UNIQUEID" val="184"/>
  <p:tag name="KSO_WM_FULL_TEXT_BEAUTIFY_COPY_ID" val="16"/>
</p:tagLst>
</file>

<file path=ppt/tags/tag1236.xml><?xml version="1.0" encoding="utf-8"?>
<p:tagLst xmlns:a="http://schemas.openxmlformats.org/drawingml/2006/main" xmlns:r="http://schemas.openxmlformats.org/officeDocument/2006/relationships" xmlns:p="http://schemas.openxmlformats.org/presentationml/2006/main">
  <p:tag name="AS_UNIQUEID" val="185"/>
  <p:tag name="KSO_WM_FULL_TEXT_BEAUTIFY_COPY_ID" val="58382"/>
</p:tagLst>
</file>

<file path=ppt/tags/tag1237.xml><?xml version="1.0" encoding="utf-8"?>
<p:tagLst xmlns:a="http://schemas.openxmlformats.org/drawingml/2006/main" xmlns:r="http://schemas.openxmlformats.org/officeDocument/2006/relationships" xmlns:p="http://schemas.openxmlformats.org/presentationml/2006/main">
  <p:tag name="AS_UNIQUEID" val="186"/>
  <p:tag name="KSO_WM_FULL_TEXT_BEAUTIFY_COPY_ID" val="45061"/>
</p:tagLst>
</file>

<file path=ppt/tags/tag1238.xml><?xml version="1.0" encoding="utf-8"?>
<p:tagLst xmlns:a="http://schemas.openxmlformats.org/drawingml/2006/main" xmlns:r="http://schemas.openxmlformats.org/officeDocument/2006/relationships" xmlns:p="http://schemas.openxmlformats.org/presentationml/2006/main">
  <p:tag name="AS_UNIQUEID" val="187"/>
  <p:tag name="KSO_WM_FULL_TEXT_BEAUTIFY_COPY_ID" val="45065"/>
</p:tagLst>
</file>

<file path=ppt/tags/tag1239.xml><?xml version="1.0" encoding="utf-8"?>
<p:tagLst xmlns:a="http://schemas.openxmlformats.org/drawingml/2006/main" xmlns:r="http://schemas.openxmlformats.org/officeDocument/2006/relationships" xmlns:p="http://schemas.openxmlformats.org/presentationml/2006/main">
  <p:tag name="AS_UNIQUEID" val="188"/>
  <p:tag name="KSO_WM_FULL_TEXT_BEAUTIFY_COPY_ID" val="45068"/>
</p:tagLst>
</file>

<file path=ppt/tags/tag124.xml><?xml version="1.0" encoding="utf-8"?>
<p:tagLst xmlns:a="http://schemas.openxmlformats.org/drawingml/2006/main" xmlns:r="http://schemas.openxmlformats.org/officeDocument/2006/relationships" xmlns:p="http://schemas.openxmlformats.org/presentationml/2006/main">
  <p:tag name="AS_UNIQUEID" val="62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0.xml><?xml version="1.0" encoding="utf-8"?>
<p:tagLst xmlns:a="http://schemas.openxmlformats.org/drawingml/2006/main" xmlns:r="http://schemas.openxmlformats.org/officeDocument/2006/relationships" xmlns:p="http://schemas.openxmlformats.org/presentationml/2006/main">
  <p:tag name="AS_UNIQUEID" val="189"/>
  <p:tag name="KSO_WM_FULL_TEXT_BEAUTIFY_COPY_ID" val="45062"/>
</p:tagLst>
</file>

<file path=ppt/tags/tag1241.xml><?xml version="1.0" encoding="utf-8"?>
<p:tagLst xmlns:a="http://schemas.openxmlformats.org/drawingml/2006/main" xmlns:r="http://schemas.openxmlformats.org/officeDocument/2006/relationships" xmlns:p="http://schemas.openxmlformats.org/presentationml/2006/main">
  <p:tag name="AS_UNIQUEID" val="190"/>
  <p:tag name="KSO_WM_FULL_TEXT_BEAUTIFY_COPY_ID" val="45063"/>
</p:tagLst>
</file>

<file path=ppt/tags/tag1242.xml><?xml version="1.0" encoding="utf-8"?>
<p:tagLst xmlns:a="http://schemas.openxmlformats.org/drawingml/2006/main" xmlns:r="http://schemas.openxmlformats.org/officeDocument/2006/relationships" xmlns:p="http://schemas.openxmlformats.org/presentationml/2006/main">
  <p:tag name="AS_UNIQUEID" val="191"/>
  <p:tag name="KSO_WM_FULL_TEXT_BEAUTIFY_COPY_ID" val="45064"/>
</p:tagLst>
</file>

<file path=ppt/tags/tag1243.xml><?xml version="1.0" encoding="utf-8"?>
<p:tagLst xmlns:a="http://schemas.openxmlformats.org/drawingml/2006/main" xmlns:r="http://schemas.openxmlformats.org/officeDocument/2006/relationships" xmlns:p="http://schemas.openxmlformats.org/presentationml/2006/main">
  <p:tag name="AS_UNIQUEID" val="192"/>
  <p:tag name="KSO_WM_FULL_TEXT_BEAUTIFY_COPY_ID" val="45069"/>
</p:tagLst>
</file>

<file path=ppt/tags/tag1244.xml><?xml version="1.0" encoding="utf-8"?>
<p:tagLst xmlns:a="http://schemas.openxmlformats.org/drawingml/2006/main" xmlns:r="http://schemas.openxmlformats.org/officeDocument/2006/relationships" xmlns:p="http://schemas.openxmlformats.org/presentationml/2006/main">
  <p:tag name="AS_UNIQUEID" val="193"/>
  <p:tag name="KSO_WM_FULL_TEXT_BEAUTIFY_COPY_ID" val="25"/>
</p:tagLst>
</file>

<file path=ppt/tags/tag1245.xml><?xml version="1.0" encoding="utf-8"?>
<p:tagLst xmlns:a="http://schemas.openxmlformats.org/drawingml/2006/main" xmlns:r="http://schemas.openxmlformats.org/officeDocument/2006/relationships" xmlns:p="http://schemas.openxmlformats.org/presentationml/2006/main">
  <p:tag name="AS_UNIQUEID" val="194"/>
  <p:tag name="KSO_WM_FULL_TEXT_BEAUTIFY_COPY_ID" val="26"/>
</p:tagLst>
</file>

<file path=ppt/tags/tag1246.xml><?xml version="1.0" encoding="utf-8"?>
<p:tagLst xmlns:a="http://schemas.openxmlformats.org/drawingml/2006/main" xmlns:r="http://schemas.openxmlformats.org/officeDocument/2006/relationships" xmlns:p="http://schemas.openxmlformats.org/presentationml/2006/main">
  <p:tag name="AS_UNIQUEID" val="169"/>
</p:tagLst>
</file>

<file path=ppt/tags/tag1247.xml><?xml version="1.0" encoding="utf-8"?>
<p:tagLst xmlns:a="http://schemas.openxmlformats.org/drawingml/2006/main" xmlns:r="http://schemas.openxmlformats.org/officeDocument/2006/relationships" xmlns:p="http://schemas.openxmlformats.org/presentationml/2006/main">
  <p:tag name="AS_UNIQUEID" val="170"/>
</p:tagLst>
</file>

<file path=ppt/tags/tag1248.xml><?xml version="1.0" encoding="utf-8"?>
<p:tagLst xmlns:a="http://schemas.openxmlformats.org/drawingml/2006/main" xmlns:r="http://schemas.openxmlformats.org/officeDocument/2006/relationships" xmlns:p="http://schemas.openxmlformats.org/presentationml/2006/main">
  <p:tag name="AS_UNIQUEID" val="171"/>
</p:tagLst>
</file>

<file path=ppt/tags/tag1249.xml><?xml version="1.0" encoding="utf-8"?>
<p:tagLst xmlns:a="http://schemas.openxmlformats.org/drawingml/2006/main" xmlns:r="http://schemas.openxmlformats.org/officeDocument/2006/relationships" xmlns:p="http://schemas.openxmlformats.org/presentationml/2006/main">
  <p:tag name="KSO_WM_FULL_TEXT_BEAUTIFY_COPY_ID" val="150995213"/>
</p:tagLst>
</file>

<file path=ppt/tags/tag125.xml><?xml version="1.0" encoding="utf-8"?>
<p:tagLst xmlns:a="http://schemas.openxmlformats.org/drawingml/2006/main" xmlns:r="http://schemas.openxmlformats.org/officeDocument/2006/relationships" xmlns:p="http://schemas.openxmlformats.org/presentationml/2006/main">
  <p:tag name="AS_UNIQUEID" val="62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0.xml><?xml version="1.0" encoding="utf-8"?>
<p:tagLst xmlns:a="http://schemas.openxmlformats.org/drawingml/2006/main" xmlns:r="http://schemas.openxmlformats.org/officeDocument/2006/relationships" xmlns:p="http://schemas.openxmlformats.org/presentationml/2006/main">
  <p:tag name="AS_UNIQUEID" val="226"/>
  <p:tag name="KSO_WM_FULL_TEXT_BEAUTIFY_COPY_ID" val="60418"/>
</p:tagLst>
</file>

<file path=ppt/tags/tag1251.xml><?xml version="1.0" encoding="utf-8"?>
<p:tagLst xmlns:a="http://schemas.openxmlformats.org/drawingml/2006/main" xmlns:r="http://schemas.openxmlformats.org/officeDocument/2006/relationships" xmlns:p="http://schemas.openxmlformats.org/presentationml/2006/main">
  <p:tag name="AS_UNIQUEID" val="227"/>
  <p:tag name="KSO_WM_FULL_TEXT_BEAUTIFY_COPY_ID" val="60419"/>
</p:tagLst>
</file>

<file path=ppt/tags/tag1252.xml><?xml version="1.0" encoding="utf-8"?>
<p:tagLst xmlns:a="http://schemas.openxmlformats.org/drawingml/2006/main" xmlns:r="http://schemas.openxmlformats.org/officeDocument/2006/relationships" xmlns:p="http://schemas.openxmlformats.org/presentationml/2006/main">
  <p:tag name="AS_UNIQUEID" val="228"/>
  <p:tag name="KSO_WM_FULL_TEXT_BEAUTIFY_COPY_ID" val="21511"/>
</p:tagLst>
</file>

<file path=ppt/tags/tag1253.xml><?xml version="1.0" encoding="utf-8"?>
<p:tagLst xmlns:a="http://schemas.openxmlformats.org/drawingml/2006/main" xmlns:r="http://schemas.openxmlformats.org/officeDocument/2006/relationships" xmlns:p="http://schemas.openxmlformats.org/presentationml/2006/main">
  <p:tag name="AS_UNIQUEID" val="229"/>
  <p:tag name="KSO_WM_FULL_TEXT_BEAUTIFY_COPY_ID" val="66564"/>
</p:tagLst>
</file>

<file path=ppt/tags/tag1254.xml><?xml version="1.0" encoding="utf-8"?>
<p:tagLst xmlns:a="http://schemas.openxmlformats.org/drawingml/2006/main" xmlns:r="http://schemas.openxmlformats.org/officeDocument/2006/relationships" xmlns:p="http://schemas.openxmlformats.org/presentationml/2006/main">
  <p:tag name="AS_UNIQUEID" val="230"/>
  <p:tag name="KSO_WM_FULL_TEXT_BEAUTIFY_COPY_ID" val="2"/>
</p:tagLst>
</file>

<file path=ppt/tags/tag1255.xml><?xml version="1.0" encoding="utf-8"?>
<p:tagLst xmlns:a="http://schemas.openxmlformats.org/drawingml/2006/main" xmlns:r="http://schemas.openxmlformats.org/officeDocument/2006/relationships" xmlns:p="http://schemas.openxmlformats.org/presentationml/2006/main">
  <p:tag name="AS_UNIQUEID" val="231"/>
  <p:tag name="KSO_WM_FULL_TEXT_BEAUTIFY_COPY_ID" val="60423"/>
</p:tagLst>
</file>

<file path=ppt/tags/tag1256.xml><?xml version="1.0" encoding="utf-8"?>
<p:tagLst xmlns:a="http://schemas.openxmlformats.org/drawingml/2006/main" xmlns:r="http://schemas.openxmlformats.org/officeDocument/2006/relationships" xmlns:p="http://schemas.openxmlformats.org/presentationml/2006/main">
  <p:tag name="AS_UNIQUEID" val="232"/>
  <p:tag name="KSO_WM_FULL_TEXT_BEAUTIFY_COPY_ID" val="16"/>
</p:tagLst>
</file>

<file path=ppt/tags/tag1257.xml><?xml version="1.0" encoding="utf-8"?>
<p:tagLst xmlns:a="http://schemas.openxmlformats.org/drawingml/2006/main" xmlns:r="http://schemas.openxmlformats.org/officeDocument/2006/relationships" xmlns:p="http://schemas.openxmlformats.org/presentationml/2006/main">
  <p:tag name="AS_UNIQUEID" val="233"/>
  <p:tag name="KSO_WM_FULL_TEXT_BEAUTIFY_COPY_ID" val="10"/>
</p:tagLst>
</file>

<file path=ppt/tags/tag1258.xml><?xml version="1.0" encoding="utf-8"?>
<p:tagLst xmlns:a="http://schemas.openxmlformats.org/drawingml/2006/main" xmlns:r="http://schemas.openxmlformats.org/officeDocument/2006/relationships" xmlns:p="http://schemas.openxmlformats.org/presentationml/2006/main">
  <p:tag name="AS_UNIQUEID" val="234"/>
  <p:tag name="KSO_WM_FULL_TEXT_BEAUTIFY_COPY_ID" val="9222"/>
</p:tagLst>
</file>

<file path=ppt/tags/tag1259.xml><?xml version="1.0" encoding="utf-8"?>
<p:tagLst xmlns:a="http://schemas.openxmlformats.org/drawingml/2006/main" xmlns:r="http://schemas.openxmlformats.org/officeDocument/2006/relationships" xmlns:p="http://schemas.openxmlformats.org/presentationml/2006/main">
  <p:tag name="AS_UNIQUEID" val="235"/>
  <p:tag name="KSO_WM_FULL_TEXT_BEAUTIFY_COPY_ID" val="11"/>
</p:tagLst>
</file>

<file path=ppt/tags/tag126.xml><?xml version="1.0" encoding="utf-8"?>
<p:tagLst xmlns:a="http://schemas.openxmlformats.org/drawingml/2006/main" xmlns:r="http://schemas.openxmlformats.org/officeDocument/2006/relationships" xmlns:p="http://schemas.openxmlformats.org/presentationml/2006/main">
  <p:tag name="AS_UNIQUEID" val="707"/>
</p:tagLst>
</file>

<file path=ppt/tags/tag1260.xml><?xml version="1.0" encoding="utf-8"?>
<p:tagLst xmlns:a="http://schemas.openxmlformats.org/drawingml/2006/main" xmlns:r="http://schemas.openxmlformats.org/officeDocument/2006/relationships" xmlns:p="http://schemas.openxmlformats.org/presentationml/2006/main">
  <p:tag name="AS_UNIQUEID" val="236"/>
  <p:tag name="KSO_WM_FULL_TEXT_BEAUTIFY_COPY_ID" val="12"/>
</p:tagLst>
</file>

<file path=ppt/tags/tag1261.xml><?xml version="1.0" encoding="utf-8"?>
<p:tagLst xmlns:a="http://schemas.openxmlformats.org/drawingml/2006/main" xmlns:r="http://schemas.openxmlformats.org/officeDocument/2006/relationships" xmlns:p="http://schemas.openxmlformats.org/presentationml/2006/main">
  <p:tag name="KSO_WM_FULL_TEXT_BEAUTIFY_COPY_ID" val="150995214"/>
</p:tagLst>
</file>

<file path=ppt/tags/tag1262.xml><?xml version="1.0" encoding="utf-8"?>
<p:tagLst xmlns:a="http://schemas.openxmlformats.org/drawingml/2006/main" xmlns:r="http://schemas.openxmlformats.org/officeDocument/2006/relationships" xmlns:p="http://schemas.openxmlformats.org/presentationml/2006/main">
  <p:tag name="AS_UNIQUEID" val="238"/>
  <p:tag name="KSO_WM_FULL_TEXT_BEAUTIFY_COPY_ID" val="61442"/>
</p:tagLst>
</file>

<file path=ppt/tags/tag1263.xml><?xml version="1.0" encoding="utf-8"?>
<p:tagLst xmlns:a="http://schemas.openxmlformats.org/drawingml/2006/main" xmlns:r="http://schemas.openxmlformats.org/officeDocument/2006/relationships" xmlns:p="http://schemas.openxmlformats.org/presentationml/2006/main">
  <p:tag name="AS_UNIQUEID" val="239"/>
  <p:tag name="KSO_WM_FULL_TEXT_BEAUTIFY_COPY_ID" val="61443"/>
</p:tagLst>
</file>

<file path=ppt/tags/tag1264.xml><?xml version="1.0" encoding="utf-8"?>
<p:tagLst xmlns:a="http://schemas.openxmlformats.org/drawingml/2006/main" xmlns:r="http://schemas.openxmlformats.org/officeDocument/2006/relationships" xmlns:p="http://schemas.openxmlformats.org/presentationml/2006/main">
  <p:tag name="AS_UNIQUEID" val="240"/>
  <p:tag name="KSO_WM_FULL_TEXT_BEAUTIFY_COPY_ID" val="7"/>
</p:tagLst>
</file>

<file path=ppt/tags/tag1265.xml><?xml version="1.0" encoding="utf-8"?>
<p:tagLst xmlns:a="http://schemas.openxmlformats.org/drawingml/2006/main" xmlns:r="http://schemas.openxmlformats.org/officeDocument/2006/relationships" xmlns:p="http://schemas.openxmlformats.org/presentationml/2006/main">
  <p:tag name="AS_UNIQUEID" val="241"/>
  <p:tag name="KSO_WM_FULL_TEXT_BEAUTIFY_COPY_ID" val="8"/>
</p:tagLst>
</file>

<file path=ppt/tags/tag1266.xml><?xml version="1.0" encoding="utf-8"?>
<p:tagLst xmlns:a="http://schemas.openxmlformats.org/drawingml/2006/main" xmlns:r="http://schemas.openxmlformats.org/officeDocument/2006/relationships" xmlns:p="http://schemas.openxmlformats.org/presentationml/2006/main">
  <p:tag name="KSO_WM_FULL_TEXT_BEAUTIFY_COPY_ID" val="150995215"/>
</p:tagLst>
</file>

<file path=ppt/tags/tag1267.xml><?xml version="1.0" encoding="utf-8"?>
<p:tagLst xmlns:a="http://schemas.openxmlformats.org/drawingml/2006/main" xmlns:r="http://schemas.openxmlformats.org/officeDocument/2006/relationships" xmlns:p="http://schemas.openxmlformats.org/presentationml/2006/main">
  <p:tag name="AS_UNIQUEID" val="243"/>
  <p:tag name="KSO_WM_FULL_TEXT_BEAUTIFY_COPY_ID" val="62466"/>
</p:tagLst>
</file>

<file path=ppt/tags/tag1268.xml><?xml version="1.0" encoding="utf-8"?>
<p:tagLst xmlns:a="http://schemas.openxmlformats.org/drawingml/2006/main" xmlns:r="http://schemas.openxmlformats.org/officeDocument/2006/relationships" xmlns:p="http://schemas.openxmlformats.org/presentationml/2006/main">
  <p:tag name="AS_UNIQUEID" val="244"/>
  <p:tag name="KSO_WM_FULL_TEXT_BEAUTIFY_COPY_ID" val="38918"/>
</p:tagLst>
</file>

<file path=ppt/tags/tag1269.xml><?xml version="1.0" encoding="utf-8"?>
<p:tagLst xmlns:a="http://schemas.openxmlformats.org/drawingml/2006/main" xmlns:r="http://schemas.openxmlformats.org/officeDocument/2006/relationships" xmlns:p="http://schemas.openxmlformats.org/presentationml/2006/main">
  <p:tag name="AS_UNIQUEID" val="245"/>
  <p:tag name="KSO_WM_FULL_TEXT_BEAUTIFY_COPY_ID" val="38919"/>
</p:tagLst>
</file>

<file path=ppt/tags/tag127.xml><?xml version="1.0" encoding="utf-8"?>
<p:tagLst xmlns:a="http://schemas.openxmlformats.org/drawingml/2006/main" xmlns:r="http://schemas.openxmlformats.org/officeDocument/2006/relationships" xmlns:p="http://schemas.openxmlformats.org/presentationml/2006/main">
  <p:tag name="AS_UNIQUEID" val="708"/>
</p:tagLst>
</file>

<file path=ppt/tags/tag1270.xml><?xml version="1.0" encoding="utf-8"?>
<p:tagLst xmlns:a="http://schemas.openxmlformats.org/drawingml/2006/main" xmlns:r="http://schemas.openxmlformats.org/officeDocument/2006/relationships" xmlns:p="http://schemas.openxmlformats.org/presentationml/2006/main">
  <p:tag name="AS_UNIQUEID" val="246"/>
  <p:tag name="KSO_WM_FULL_TEXT_BEAUTIFY_COPY_ID" val="62469"/>
</p:tagLst>
</file>

<file path=ppt/tags/tag1271.xml><?xml version="1.0" encoding="utf-8"?>
<p:tagLst xmlns:a="http://schemas.openxmlformats.org/drawingml/2006/main" xmlns:r="http://schemas.openxmlformats.org/officeDocument/2006/relationships" xmlns:p="http://schemas.openxmlformats.org/presentationml/2006/main">
  <p:tag name="AS_UNIQUEID" val="247"/>
  <p:tag name="KSO_WM_FULL_TEXT_BEAUTIFY_COPY_ID" val="38920"/>
</p:tagLst>
</file>

<file path=ppt/tags/tag1272.xml><?xml version="1.0" encoding="utf-8"?>
<p:tagLst xmlns:a="http://schemas.openxmlformats.org/drawingml/2006/main" xmlns:r="http://schemas.openxmlformats.org/officeDocument/2006/relationships" xmlns:p="http://schemas.openxmlformats.org/presentationml/2006/main">
  <p:tag name="AS_UNIQUEID" val="248"/>
  <p:tag name="KSO_WM_FULL_TEXT_BEAUTIFY_COPY_ID" val="38921"/>
</p:tagLst>
</file>

<file path=ppt/tags/tag1273.xml><?xml version="1.0" encoding="utf-8"?>
<p:tagLst xmlns:a="http://schemas.openxmlformats.org/drawingml/2006/main" xmlns:r="http://schemas.openxmlformats.org/officeDocument/2006/relationships" xmlns:p="http://schemas.openxmlformats.org/presentationml/2006/main">
  <p:tag name="AS_UNIQUEID" val="249"/>
  <p:tag name="KSO_WM_FULL_TEXT_BEAUTIFY_COPY_ID" val="38922"/>
</p:tagLst>
</file>

<file path=ppt/tags/tag1274.xml><?xml version="1.0" encoding="utf-8"?>
<p:tagLst xmlns:a="http://schemas.openxmlformats.org/drawingml/2006/main" xmlns:r="http://schemas.openxmlformats.org/officeDocument/2006/relationships" xmlns:p="http://schemas.openxmlformats.org/presentationml/2006/main">
  <p:tag name="AS_UNIQUEID" val="250"/>
  <p:tag name="KSO_WM_FULL_TEXT_BEAUTIFY_COPY_ID" val="38923"/>
</p:tagLst>
</file>

<file path=ppt/tags/tag1275.xml><?xml version="1.0" encoding="utf-8"?>
<p:tagLst xmlns:a="http://schemas.openxmlformats.org/drawingml/2006/main" xmlns:r="http://schemas.openxmlformats.org/officeDocument/2006/relationships" xmlns:p="http://schemas.openxmlformats.org/presentationml/2006/main">
  <p:tag name="AS_UNIQUEID" val="251"/>
  <p:tag name="KSO_WM_FULL_TEXT_BEAUTIFY_COPY_ID" val="38924"/>
</p:tagLst>
</file>

<file path=ppt/tags/tag1276.xml><?xml version="1.0" encoding="utf-8"?>
<p:tagLst xmlns:a="http://schemas.openxmlformats.org/drawingml/2006/main" xmlns:r="http://schemas.openxmlformats.org/officeDocument/2006/relationships" xmlns:p="http://schemas.openxmlformats.org/presentationml/2006/main">
  <p:tag name="AS_UNIQUEID" val="252"/>
  <p:tag name="KSO_WM_FULL_TEXT_BEAUTIFY_COPY_ID" val="38925"/>
</p:tagLst>
</file>

<file path=ppt/tags/tag1277.xml><?xml version="1.0" encoding="utf-8"?>
<p:tagLst xmlns:a="http://schemas.openxmlformats.org/drawingml/2006/main" xmlns:r="http://schemas.openxmlformats.org/officeDocument/2006/relationships" xmlns:p="http://schemas.openxmlformats.org/presentationml/2006/main">
  <p:tag name="AS_UNIQUEID" val="253"/>
  <p:tag name="KSO_WM_FULL_TEXT_BEAUTIFY_COPY_ID" val="38926"/>
</p:tagLst>
</file>

<file path=ppt/tags/tag1278.xml><?xml version="1.0" encoding="utf-8"?>
<p:tagLst xmlns:a="http://schemas.openxmlformats.org/drawingml/2006/main" xmlns:r="http://schemas.openxmlformats.org/officeDocument/2006/relationships" xmlns:p="http://schemas.openxmlformats.org/presentationml/2006/main">
  <p:tag name="AS_UNIQUEID" val="254"/>
  <p:tag name="KSO_WM_FULL_TEXT_BEAUTIFY_COPY_ID" val="13"/>
</p:tagLst>
</file>

<file path=ppt/tags/tag1279.xml><?xml version="1.0" encoding="utf-8"?>
<p:tagLst xmlns:a="http://schemas.openxmlformats.org/drawingml/2006/main" xmlns:r="http://schemas.openxmlformats.org/officeDocument/2006/relationships" xmlns:p="http://schemas.openxmlformats.org/presentationml/2006/main">
  <p:tag name="AS_UNIQUEID" val="255"/>
  <p:tag name="KSO_WM_FULL_TEXT_BEAUTIFY_COPY_ID" val="14"/>
</p:tagLst>
</file>

<file path=ppt/tags/tag128.xml><?xml version="1.0" encoding="utf-8"?>
<p:tagLst xmlns:a="http://schemas.openxmlformats.org/drawingml/2006/main" xmlns:r="http://schemas.openxmlformats.org/officeDocument/2006/relationships" xmlns:p="http://schemas.openxmlformats.org/presentationml/2006/main">
  <p:tag name="AS_UNIQUEID" val="709"/>
</p:tagLst>
</file>

<file path=ppt/tags/tag1280.xml><?xml version="1.0" encoding="utf-8"?>
<p:tagLst xmlns:a="http://schemas.openxmlformats.org/drawingml/2006/main" xmlns:r="http://schemas.openxmlformats.org/officeDocument/2006/relationships" xmlns:p="http://schemas.openxmlformats.org/presentationml/2006/main">
  <p:tag name="KSO_WM_FULL_TEXT_BEAUTIFY_COPY_ID" val="150995227"/>
</p:tagLst>
</file>

<file path=ppt/tags/tag1281.xml><?xml version="1.0" encoding="utf-8"?>
<p:tagLst xmlns:a="http://schemas.openxmlformats.org/drawingml/2006/main" xmlns:r="http://schemas.openxmlformats.org/officeDocument/2006/relationships" xmlns:p="http://schemas.openxmlformats.org/presentationml/2006/main">
  <p:tag name="AS_UNIQUEID" val="257"/>
  <p:tag name="KSO_WM_FULL_TEXT_BEAUTIFY_COPY_ID" val="28674"/>
</p:tagLst>
</file>

<file path=ppt/tags/tag1282.xml><?xml version="1.0" encoding="utf-8"?>
<p:tagLst xmlns:a="http://schemas.openxmlformats.org/drawingml/2006/main" xmlns:r="http://schemas.openxmlformats.org/officeDocument/2006/relationships" xmlns:p="http://schemas.openxmlformats.org/presentationml/2006/main">
  <p:tag name="AS_UNIQUEID" val="258"/>
  <p:tag name="KSO_WM_FULL_TEXT_BEAUTIFY_COPY_ID" val="90115"/>
</p:tagLst>
</file>

<file path=ppt/tags/tag1283.xml><?xml version="1.0" encoding="utf-8"?>
<p:tagLst xmlns:a="http://schemas.openxmlformats.org/drawingml/2006/main" xmlns:r="http://schemas.openxmlformats.org/officeDocument/2006/relationships" xmlns:p="http://schemas.openxmlformats.org/presentationml/2006/main">
  <p:tag name="AS_UNIQUEID" val="259"/>
  <p:tag name="KSO_WM_FULL_TEXT_BEAUTIFY_COPY_ID" val="90116"/>
</p:tagLst>
</file>

<file path=ppt/tags/tag1284.xml><?xml version="1.0" encoding="utf-8"?>
<p:tagLst xmlns:a="http://schemas.openxmlformats.org/drawingml/2006/main" xmlns:r="http://schemas.openxmlformats.org/officeDocument/2006/relationships" xmlns:p="http://schemas.openxmlformats.org/presentationml/2006/main">
  <p:tag name="AS_UNIQUEID" val="260"/>
  <p:tag name="KSO_WM_FULL_TEXT_BEAUTIFY_COPY_ID" val="90117"/>
</p:tagLst>
</file>

<file path=ppt/tags/tag1285.xml><?xml version="1.0" encoding="utf-8"?>
<p:tagLst xmlns:a="http://schemas.openxmlformats.org/drawingml/2006/main" xmlns:r="http://schemas.openxmlformats.org/officeDocument/2006/relationships" xmlns:p="http://schemas.openxmlformats.org/presentationml/2006/main">
  <p:tag name="AS_UNIQUEID" val="261"/>
  <p:tag name="KSO_WM_FULL_TEXT_BEAUTIFY_COPY_ID" val="90118"/>
</p:tagLst>
</file>

<file path=ppt/tags/tag1286.xml><?xml version="1.0" encoding="utf-8"?>
<p:tagLst xmlns:a="http://schemas.openxmlformats.org/drawingml/2006/main" xmlns:r="http://schemas.openxmlformats.org/officeDocument/2006/relationships" xmlns:p="http://schemas.openxmlformats.org/presentationml/2006/main">
  <p:tag name="AS_UNIQUEID" val="262"/>
  <p:tag name="KSO_WM_FULL_TEXT_BEAUTIFY_COPY_ID" val="90119"/>
</p:tagLst>
</file>

<file path=ppt/tags/tag1287.xml><?xml version="1.0" encoding="utf-8"?>
<p:tagLst xmlns:a="http://schemas.openxmlformats.org/drawingml/2006/main" xmlns:r="http://schemas.openxmlformats.org/officeDocument/2006/relationships" xmlns:p="http://schemas.openxmlformats.org/presentationml/2006/main">
  <p:tag name="AS_UNIQUEID" val="263"/>
  <p:tag name="KSO_WM_FULL_TEXT_BEAUTIFY_COPY_ID" val="6155"/>
</p:tagLst>
</file>

<file path=ppt/tags/tag1288.xml><?xml version="1.0" encoding="utf-8"?>
<p:tagLst xmlns:a="http://schemas.openxmlformats.org/drawingml/2006/main" xmlns:r="http://schemas.openxmlformats.org/officeDocument/2006/relationships" xmlns:p="http://schemas.openxmlformats.org/presentationml/2006/main">
  <p:tag name="AS_UNIQUEID" val="264"/>
  <p:tag name="KSO_WM_FULL_TEXT_BEAUTIFY_COPY_ID" val="7184"/>
</p:tagLst>
</file>

<file path=ppt/tags/tag1289.xml><?xml version="1.0" encoding="utf-8"?>
<p:tagLst xmlns:a="http://schemas.openxmlformats.org/drawingml/2006/main" xmlns:r="http://schemas.openxmlformats.org/officeDocument/2006/relationships" xmlns:p="http://schemas.openxmlformats.org/presentationml/2006/main">
  <p:tag name="AS_UNIQUEID" val="265"/>
  <p:tag name="KSO_WM_FULL_TEXT_BEAUTIFY_COPY_ID" val="7186"/>
</p:tagLst>
</file>

<file path=ppt/tags/tag129.xml><?xml version="1.0" encoding="utf-8"?>
<p:tagLst xmlns:a="http://schemas.openxmlformats.org/drawingml/2006/main" xmlns:r="http://schemas.openxmlformats.org/officeDocument/2006/relationships" xmlns:p="http://schemas.openxmlformats.org/presentationml/2006/main">
  <p:tag name="AS_UNIQUEID" val="710"/>
</p:tagLst>
</file>

<file path=ppt/tags/tag1290.xml><?xml version="1.0" encoding="utf-8"?>
<p:tagLst xmlns:a="http://schemas.openxmlformats.org/drawingml/2006/main" xmlns:r="http://schemas.openxmlformats.org/officeDocument/2006/relationships" xmlns:p="http://schemas.openxmlformats.org/presentationml/2006/main">
  <p:tag name="AS_UNIQUEID" val="266"/>
  <p:tag name="KSO_WM_FULL_TEXT_BEAUTIFY_COPY_ID" val="2"/>
</p:tagLst>
</file>

<file path=ppt/tags/tag1291.xml><?xml version="1.0" encoding="utf-8"?>
<p:tagLst xmlns:a="http://schemas.openxmlformats.org/drawingml/2006/main" xmlns:r="http://schemas.openxmlformats.org/officeDocument/2006/relationships" xmlns:p="http://schemas.openxmlformats.org/presentationml/2006/main">
  <p:tag name="AS_UNIQUEID" val="267"/>
  <p:tag name="KSO_WM_FULL_TEXT_BEAUTIFY_COPY_ID" val="3"/>
</p:tagLst>
</file>

<file path=ppt/tags/tag1292.xml><?xml version="1.0" encoding="utf-8"?>
<p:tagLst xmlns:a="http://schemas.openxmlformats.org/drawingml/2006/main" xmlns:r="http://schemas.openxmlformats.org/officeDocument/2006/relationships" xmlns:p="http://schemas.openxmlformats.org/presentationml/2006/main">
  <p:tag name="AS_UNIQUEID" val="268"/>
  <p:tag name="KSO_WM_FULL_TEXT_BEAUTIFY_COPY_ID" val="23"/>
</p:tagLst>
</file>

<file path=ppt/tags/tag1293.xml><?xml version="1.0" encoding="utf-8"?>
<p:tagLst xmlns:a="http://schemas.openxmlformats.org/drawingml/2006/main" xmlns:r="http://schemas.openxmlformats.org/officeDocument/2006/relationships" xmlns:p="http://schemas.openxmlformats.org/presentationml/2006/main">
  <p:tag name="AS_UNIQUEID" val="269"/>
  <p:tag name="KSO_WM_FULL_TEXT_BEAUTIFY_COPY_ID" val="24"/>
</p:tagLst>
</file>

<file path=ppt/tags/tag1294.xml><?xml version="1.0" encoding="utf-8"?>
<p:tagLst xmlns:a="http://schemas.openxmlformats.org/drawingml/2006/main" xmlns:r="http://schemas.openxmlformats.org/officeDocument/2006/relationships" xmlns:p="http://schemas.openxmlformats.org/presentationml/2006/main">
  <p:tag name="AS_UNIQUEID" val="270"/>
  <p:tag name="KSO_WM_FULL_TEXT_BEAUTIFY_COPY_ID" val="90127"/>
</p:tagLst>
</file>

<file path=ppt/tags/tag1295.xml><?xml version="1.0" encoding="utf-8"?>
<p:tagLst xmlns:a="http://schemas.openxmlformats.org/drawingml/2006/main" xmlns:r="http://schemas.openxmlformats.org/officeDocument/2006/relationships" xmlns:p="http://schemas.openxmlformats.org/presentationml/2006/main">
  <p:tag name="AS_UNIQUEID" val="271"/>
  <p:tag name="KSO_WM_FULL_TEXT_BEAUTIFY_COPY_ID" val="90128"/>
</p:tagLst>
</file>

<file path=ppt/tags/tag1296.xml><?xml version="1.0" encoding="utf-8"?>
<p:tagLst xmlns:a="http://schemas.openxmlformats.org/drawingml/2006/main" xmlns:r="http://schemas.openxmlformats.org/officeDocument/2006/relationships" xmlns:p="http://schemas.openxmlformats.org/presentationml/2006/main">
  <p:tag name="AS_UNIQUEID" val="272"/>
  <p:tag name="KSO_WM_FULL_TEXT_BEAUTIFY_COPY_ID" val="27"/>
</p:tagLst>
</file>

<file path=ppt/tags/tag1297.xml><?xml version="1.0" encoding="utf-8"?>
<p:tagLst xmlns:a="http://schemas.openxmlformats.org/drawingml/2006/main" xmlns:r="http://schemas.openxmlformats.org/officeDocument/2006/relationships" xmlns:p="http://schemas.openxmlformats.org/presentationml/2006/main">
  <p:tag name="AS_UNIQUEID" val="273"/>
  <p:tag name="KSO_WM_FULL_TEXT_BEAUTIFY_COPY_ID" val="28"/>
</p:tagLst>
</file>

<file path=ppt/tags/tag1298.xml><?xml version="1.0" encoding="utf-8"?>
<p:tagLst xmlns:a="http://schemas.openxmlformats.org/drawingml/2006/main" xmlns:r="http://schemas.openxmlformats.org/officeDocument/2006/relationships" xmlns:p="http://schemas.openxmlformats.org/presentationml/2006/main">
  <p:tag name="AS_UNIQUEID" val="274"/>
  <p:tag name="KSO_WM_FULL_TEXT_BEAUTIFY_COPY_ID" val="29"/>
</p:tagLst>
</file>

<file path=ppt/tags/tag1299.xml><?xml version="1.0" encoding="utf-8"?>
<p:tagLst xmlns:a="http://schemas.openxmlformats.org/drawingml/2006/main" xmlns:r="http://schemas.openxmlformats.org/officeDocument/2006/relationships" xmlns:p="http://schemas.openxmlformats.org/presentationml/2006/main">
  <p:tag name="AS_UNIQUEID" val="275"/>
  <p:tag name="KSO_WM_FULL_TEXT_BEAUTIFY_COPY_ID" val="30"/>
</p:tagLst>
</file>

<file path=ppt/tags/tag13.xml><?xml version="1.0" encoding="utf-8"?>
<p:tagLst xmlns:a="http://schemas.openxmlformats.org/drawingml/2006/main" xmlns:r="http://schemas.openxmlformats.org/officeDocument/2006/relationships" xmlns:p="http://schemas.openxmlformats.org/presentationml/2006/main">
  <p:tag name="AS_UNIQUEID" val="497"/>
</p:tagLst>
</file>

<file path=ppt/tags/tag130.xml><?xml version="1.0" encoding="utf-8"?>
<p:tagLst xmlns:a="http://schemas.openxmlformats.org/drawingml/2006/main" xmlns:r="http://schemas.openxmlformats.org/officeDocument/2006/relationships" xmlns:p="http://schemas.openxmlformats.org/presentationml/2006/main">
  <p:tag name="AS_UNIQUEID" val="711"/>
</p:tagLst>
</file>

<file path=ppt/tags/tag1300.xml><?xml version="1.0" encoding="utf-8"?>
<p:tagLst xmlns:a="http://schemas.openxmlformats.org/drawingml/2006/main" xmlns:r="http://schemas.openxmlformats.org/officeDocument/2006/relationships" xmlns:p="http://schemas.openxmlformats.org/presentationml/2006/main">
  <p:tag name="AS_UNIQUEID" val="276"/>
  <p:tag name="KSO_WM_FULL_TEXT_BEAUTIFY_COPY_ID" val="31"/>
</p:tagLst>
</file>

<file path=ppt/tags/tag1301.xml><?xml version="1.0" encoding="utf-8"?>
<p:tagLst xmlns:a="http://schemas.openxmlformats.org/drawingml/2006/main" xmlns:r="http://schemas.openxmlformats.org/officeDocument/2006/relationships" xmlns:p="http://schemas.openxmlformats.org/presentationml/2006/main">
  <p:tag name="AS_UNIQUEID" val="277"/>
  <p:tag name="KSO_WM_FULL_TEXT_BEAUTIFY_COPY_ID" val="32"/>
</p:tagLst>
</file>

<file path=ppt/tags/tag1302.xml><?xml version="1.0" encoding="utf-8"?>
<p:tagLst xmlns:a="http://schemas.openxmlformats.org/drawingml/2006/main" xmlns:r="http://schemas.openxmlformats.org/officeDocument/2006/relationships" xmlns:p="http://schemas.openxmlformats.org/presentationml/2006/main">
  <p:tag name="AS_UNIQUEID" val="278"/>
  <p:tag name="KSO_WM_FULL_TEXT_BEAUTIFY_COPY_ID" val="33"/>
</p:tagLst>
</file>

<file path=ppt/tags/tag1303.xml><?xml version="1.0" encoding="utf-8"?>
<p:tagLst xmlns:a="http://schemas.openxmlformats.org/drawingml/2006/main" xmlns:r="http://schemas.openxmlformats.org/officeDocument/2006/relationships" xmlns:p="http://schemas.openxmlformats.org/presentationml/2006/main">
  <p:tag name="AS_UNIQUEID" val="279"/>
  <p:tag name="KSO_WM_FULL_TEXT_BEAUTIFY_COPY_ID" val="90136"/>
</p:tagLst>
</file>

<file path=ppt/tags/tag1304.xml><?xml version="1.0" encoding="utf-8"?>
<p:tagLst xmlns:a="http://schemas.openxmlformats.org/drawingml/2006/main" xmlns:r="http://schemas.openxmlformats.org/officeDocument/2006/relationships" xmlns:p="http://schemas.openxmlformats.org/presentationml/2006/main">
  <p:tag name="AS_UNIQUEID" val="280"/>
  <p:tag name="KSO_WM_FULL_TEXT_BEAUTIFY_COPY_ID" val="35"/>
</p:tagLst>
</file>

<file path=ppt/tags/tag1305.xml><?xml version="1.0" encoding="utf-8"?>
<p:tagLst xmlns:a="http://schemas.openxmlformats.org/drawingml/2006/main" xmlns:r="http://schemas.openxmlformats.org/officeDocument/2006/relationships" xmlns:p="http://schemas.openxmlformats.org/presentationml/2006/main">
  <p:tag name="AS_UNIQUEID" val="281"/>
  <p:tag name="KSO_WM_FULL_TEXT_BEAUTIFY_COPY_ID" val="37"/>
</p:tagLst>
</file>

<file path=ppt/tags/tag1306.xml><?xml version="1.0" encoding="utf-8"?>
<p:tagLst xmlns:a="http://schemas.openxmlformats.org/drawingml/2006/main" xmlns:r="http://schemas.openxmlformats.org/officeDocument/2006/relationships" xmlns:p="http://schemas.openxmlformats.org/presentationml/2006/main">
  <p:tag name="AS_UNIQUEID" val="282"/>
  <p:tag name="KSO_WM_FULL_TEXT_BEAUTIFY_COPY_ID" val="38"/>
</p:tagLst>
</file>

<file path=ppt/tags/tag1307.xml><?xml version="1.0" encoding="utf-8"?>
<p:tagLst xmlns:a="http://schemas.openxmlformats.org/drawingml/2006/main" xmlns:r="http://schemas.openxmlformats.org/officeDocument/2006/relationships" xmlns:p="http://schemas.openxmlformats.org/presentationml/2006/main">
  <p:tag name="AS_UNIQUEID" val="283"/>
  <p:tag name="KSO_WM_FULL_TEXT_BEAUTIFY_COPY_ID" val="36"/>
</p:tagLst>
</file>

<file path=ppt/tags/tag1308.xml><?xml version="1.0" encoding="utf-8"?>
<p:tagLst xmlns:a="http://schemas.openxmlformats.org/drawingml/2006/main" xmlns:r="http://schemas.openxmlformats.org/officeDocument/2006/relationships" xmlns:p="http://schemas.openxmlformats.org/presentationml/2006/main">
  <p:tag name="KSO_WM_FULL_TEXT_BEAUTIFY_COPY_ID" val="150995218"/>
</p:tagLst>
</file>

<file path=ppt/tags/tag1309.xml><?xml version="1.0" encoding="utf-8"?>
<p:tagLst xmlns:a="http://schemas.openxmlformats.org/drawingml/2006/main" xmlns:r="http://schemas.openxmlformats.org/officeDocument/2006/relationships" xmlns:p="http://schemas.openxmlformats.org/presentationml/2006/main">
  <p:tag name="AS_UNIQUEID" val="285"/>
  <p:tag name="KSO_WM_FULL_TEXT_BEAUTIFY_COPY_ID" val="65538"/>
</p:tagLst>
</file>

<file path=ppt/tags/tag131.xml><?xml version="1.0" encoding="utf-8"?>
<p:tagLst xmlns:a="http://schemas.openxmlformats.org/drawingml/2006/main" xmlns:r="http://schemas.openxmlformats.org/officeDocument/2006/relationships" xmlns:p="http://schemas.openxmlformats.org/presentationml/2006/main">
  <p:tag name="AS_UNIQUEID" val="638"/>
</p:tagLst>
</file>

<file path=ppt/tags/tag1310.xml><?xml version="1.0" encoding="utf-8"?>
<p:tagLst xmlns:a="http://schemas.openxmlformats.org/drawingml/2006/main" xmlns:r="http://schemas.openxmlformats.org/officeDocument/2006/relationships" xmlns:p="http://schemas.openxmlformats.org/presentationml/2006/main">
  <p:tag name="AS_UNIQUEID" val="286"/>
  <p:tag name="KSO_WM_FULL_TEXT_BEAUTIFY_COPY_ID" val="65539"/>
</p:tagLst>
</file>

<file path=ppt/tags/tag1311.xml><?xml version="1.0" encoding="utf-8"?>
<p:tagLst xmlns:a="http://schemas.openxmlformats.org/drawingml/2006/main" xmlns:r="http://schemas.openxmlformats.org/officeDocument/2006/relationships" xmlns:p="http://schemas.openxmlformats.org/presentationml/2006/main">
  <p:tag name="AS_UNIQUEID" val="287"/>
  <p:tag name="KSO_WM_FULL_TEXT_BEAUTIFY_COPY_ID" val="7"/>
</p:tagLst>
</file>

<file path=ppt/tags/tag1312.xml><?xml version="1.0" encoding="utf-8"?>
<p:tagLst xmlns:a="http://schemas.openxmlformats.org/drawingml/2006/main" xmlns:r="http://schemas.openxmlformats.org/officeDocument/2006/relationships" xmlns:p="http://schemas.openxmlformats.org/presentationml/2006/main">
  <p:tag name="AS_UNIQUEID" val="288"/>
  <p:tag name="KSO_WM_FULL_TEXT_BEAUTIFY_COPY_ID" val="8"/>
</p:tagLst>
</file>

<file path=ppt/tags/tag1313.xml><?xml version="1.0" encoding="utf-8"?>
<p:tagLst xmlns:a="http://schemas.openxmlformats.org/drawingml/2006/main" xmlns:r="http://schemas.openxmlformats.org/officeDocument/2006/relationships" xmlns:p="http://schemas.openxmlformats.org/presentationml/2006/main">
  <p:tag name="KSO_WM_FULL_TEXT_BEAUTIFY_COPY_ID" val="150995219"/>
</p:tagLst>
</file>

<file path=ppt/tags/tag1314.xml><?xml version="1.0" encoding="utf-8"?>
<p:tagLst xmlns:a="http://schemas.openxmlformats.org/drawingml/2006/main" xmlns:r="http://schemas.openxmlformats.org/officeDocument/2006/relationships" xmlns:p="http://schemas.openxmlformats.org/presentationml/2006/main">
  <p:tag name="AS_UNIQUEID" val="290"/>
  <p:tag name="KSO_WM_FULL_TEXT_BEAUTIFY_COPY_ID" val="66562"/>
</p:tagLst>
</file>

<file path=ppt/tags/tag1315.xml><?xml version="1.0" encoding="utf-8"?>
<p:tagLst xmlns:a="http://schemas.openxmlformats.org/drawingml/2006/main" xmlns:r="http://schemas.openxmlformats.org/officeDocument/2006/relationships" xmlns:p="http://schemas.openxmlformats.org/presentationml/2006/main">
  <p:tag name="AS_UNIQUEID" val="291"/>
  <p:tag name="KSO_WM_FULL_TEXT_BEAUTIFY_COPY_ID" val="15377"/>
</p:tagLst>
</file>

<file path=ppt/tags/tag1316.xml><?xml version="1.0" encoding="utf-8"?>
<p:tagLst xmlns:a="http://schemas.openxmlformats.org/drawingml/2006/main" xmlns:r="http://schemas.openxmlformats.org/officeDocument/2006/relationships" xmlns:p="http://schemas.openxmlformats.org/presentationml/2006/main">
  <p:tag name="AS_UNIQUEID" val="292"/>
  <p:tag name="KSO_WM_FULL_TEXT_BEAUTIFY_COPY_ID" val="15378"/>
</p:tagLst>
</file>

<file path=ppt/tags/tag1317.xml><?xml version="1.0" encoding="utf-8"?>
<p:tagLst xmlns:a="http://schemas.openxmlformats.org/drawingml/2006/main" xmlns:r="http://schemas.openxmlformats.org/officeDocument/2006/relationships" xmlns:p="http://schemas.openxmlformats.org/presentationml/2006/main">
  <p:tag name="AS_UNIQUEID" val="293"/>
  <p:tag name="KSO_WM_FULL_TEXT_BEAUTIFY_COPY_ID" val="15379"/>
</p:tagLst>
</file>

<file path=ppt/tags/tag1318.xml><?xml version="1.0" encoding="utf-8"?>
<p:tagLst xmlns:a="http://schemas.openxmlformats.org/drawingml/2006/main" xmlns:r="http://schemas.openxmlformats.org/officeDocument/2006/relationships" xmlns:p="http://schemas.openxmlformats.org/presentationml/2006/main">
  <p:tag name="AS_UNIQUEID" val="294"/>
  <p:tag name="KSO_WM_FULL_TEXT_BEAUTIFY_COPY_ID" val="15380"/>
</p:tagLst>
</file>

<file path=ppt/tags/tag1319.xml><?xml version="1.0" encoding="utf-8"?>
<p:tagLst xmlns:a="http://schemas.openxmlformats.org/drawingml/2006/main" xmlns:r="http://schemas.openxmlformats.org/officeDocument/2006/relationships" xmlns:p="http://schemas.openxmlformats.org/presentationml/2006/main">
  <p:tag name="AS_UNIQUEID" val="295"/>
  <p:tag name="KSO_WM_FULL_TEXT_BEAUTIFY_COPY_ID" val="15381"/>
</p:tagLst>
</file>

<file path=ppt/tags/tag132.xml><?xml version="1.0" encoding="utf-8"?>
<p:tagLst xmlns:a="http://schemas.openxmlformats.org/drawingml/2006/main" xmlns:r="http://schemas.openxmlformats.org/officeDocument/2006/relationships" xmlns:p="http://schemas.openxmlformats.org/presentationml/2006/main">
  <p:tag name="AS_UNIQUEID" val="639"/>
</p:tagLst>
</file>

<file path=ppt/tags/tag1320.xml><?xml version="1.0" encoding="utf-8"?>
<p:tagLst xmlns:a="http://schemas.openxmlformats.org/drawingml/2006/main" xmlns:r="http://schemas.openxmlformats.org/officeDocument/2006/relationships" xmlns:p="http://schemas.openxmlformats.org/presentationml/2006/main">
  <p:tag name="AS_UNIQUEID" val="296"/>
  <p:tag name="KSO_WM_FULL_TEXT_BEAUTIFY_COPY_ID" val="66568"/>
</p:tagLst>
</file>

<file path=ppt/tags/tag1321.xml><?xml version="1.0" encoding="utf-8"?>
<p:tagLst xmlns:a="http://schemas.openxmlformats.org/drawingml/2006/main" xmlns:r="http://schemas.openxmlformats.org/officeDocument/2006/relationships" xmlns:p="http://schemas.openxmlformats.org/presentationml/2006/main">
  <p:tag name="AS_UNIQUEID" val="297"/>
  <p:tag name="KSO_WM_FULL_TEXT_BEAUTIFY_COPY_ID" val="9"/>
</p:tagLst>
</file>

<file path=ppt/tags/tag1322.xml><?xml version="1.0" encoding="utf-8"?>
<p:tagLst xmlns:a="http://schemas.openxmlformats.org/drawingml/2006/main" xmlns:r="http://schemas.openxmlformats.org/officeDocument/2006/relationships" xmlns:p="http://schemas.openxmlformats.org/presentationml/2006/main">
  <p:tag name="AS_UNIQUEID" val="298"/>
  <p:tag name="KSO_WM_FULL_TEXT_BEAUTIFY_COPY_ID" val="10"/>
</p:tagLst>
</file>

<file path=ppt/tags/tag1323.xml><?xml version="1.0" encoding="utf-8"?>
<p:tagLst xmlns:a="http://schemas.openxmlformats.org/drawingml/2006/main" xmlns:r="http://schemas.openxmlformats.org/officeDocument/2006/relationships" xmlns:p="http://schemas.openxmlformats.org/presentationml/2006/main">
  <p:tag name="KSO_WM_FULL_TEXT_BEAUTIFY_COPY_ID" val="150995221"/>
</p:tagLst>
</file>

<file path=ppt/tags/tag1324.xml><?xml version="1.0" encoding="utf-8"?>
<p:tagLst xmlns:a="http://schemas.openxmlformats.org/drawingml/2006/main" xmlns:r="http://schemas.openxmlformats.org/officeDocument/2006/relationships" xmlns:p="http://schemas.openxmlformats.org/presentationml/2006/main">
  <p:tag name="AS_UNIQUEID" val="311"/>
  <p:tag name="KSO_WM_FULL_TEXT_BEAUTIFY_COPY_ID" val="69634"/>
</p:tagLst>
</file>

<file path=ppt/tags/tag1325.xml><?xml version="1.0" encoding="utf-8"?>
<p:tagLst xmlns:a="http://schemas.openxmlformats.org/drawingml/2006/main" xmlns:r="http://schemas.openxmlformats.org/officeDocument/2006/relationships" xmlns:p="http://schemas.openxmlformats.org/presentationml/2006/main">
  <p:tag name="AS_UNIQUEID" val="312"/>
  <p:tag name="KSO_WM_FULL_TEXT_BEAUTIFY_COPY_ID" val="31745"/>
</p:tagLst>
</file>

<file path=ppt/tags/tag1326.xml><?xml version="1.0" encoding="utf-8"?>
<p:tagLst xmlns:a="http://schemas.openxmlformats.org/drawingml/2006/main" xmlns:r="http://schemas.openxmlformats.org/officeDocument/2006/relationships" xmlns:p="http://schemas.openxmlformats.org/presentationml/2006/main">
  <p:tag name="AS_UNIQUEID" val="313"/>
  <p:tag name="KSO_WM_FULL_TEXT_BEAUTIFY_COPY_ID" val="12"/>
</p:tagLst>
</file>

<file path=ppt/tags/tag1327.xml><?xml version="1.0" encoding="utf-8"?>
<p:tagLst xmlns:a="http://schemas.openxmlformats.org/drawingml/2006/main" xmlns:r="http://schemas.openxmlformats.org/officeDocument/2006/relationships" xmlns:p="http://schemas.openxmlformats.org/presentationml/2006/main">
  <p:tag name="AS_UNIQUEID" val="314"/>
  <p:tag name="KSO_WM_FULL_TEXT_BEAUTIFY_COPY_ID" val="2"/>
</p:tagLst>
</file>

<file path=ppt/tags/tag1328.xml><?xml version="1.0" encoding="utf-8"?>
<p:tagLst xmlns:a="http://schemas.openxmlformats.org/drawingml/2006/main" xmlns:r="http://schemas.openxmlformats.org/officeDocument/2006/relationships" xmlns:p="http://schemas.openxmlformats.org/presentationml/2006/main">
  <p:tag name="AS_UNIQUEID" val="315"/>
  <p:tag name="KSO_WM_FULL_TEXT_BEAUTIFY_COPY_ID" val="3"/>
</p:tagLst>
</file>

<file path=ppt/tags/tag1329.xml><?xml version="1.0" encoding="utf-8"?>
<p:tagLst xmlns:a="http://schemas.openxmlformats.org/drawingml/2006/main" xmlns:r="http://schemas.openxmlformats.org/officeDocument/2006/relationships" xmlns:p="http://schemas.openxmlformats.org/presentationml/2006/main">
  <p:tag name="AS_UNIQUEID" val="316"/>
  <p:tag name="KSO_WM_FULL_TEXT_BEAUTIFY_COPY_ID" val="4"/>
</p:tagLst>
</file>

<file path=ppt/tags/tag133.xml><?xml version="1.0" encoding="utf-8"?>
<p:tagLst xmlns:a="http://schemas.openxmlformats.org/drawingml/2006/main" xmlns:r="http://schemas.openxmlformats.org/officeDocument/2006/relationships" xmlns:p="http://schemas.openxmlformats.org/presentationml/2006/main">
  <p:tag name="AS_UNIQUEID" val="640"/>
</p:tagLst>
</file>

<file path=ppt/tags/tag1330.xml><?xml version="1.0" encoding="utf-8"?>
<p:tagLst xmlns:a="http://schemas.openxmlformats.org/drawingml/2006/main" xmlns:r="http://schemas.openxmlformats.org/officeDocument/2006/relationships" xmlns:p="http://schemas.openxmlformats.org/presentationml/2006/main">
  <p:tag name="AS_UNIQUEID" val="317"/>
  <p:tag name="KSO_WM_FULL_TEXT_BEAUTIFY_COPY_ID" val="69640"/>
</p:tagLst>
</file>

<file path=ppt/tags/tag1331.xml><?xml version="1.0" encoding="utf-8"?>
<p:tagLst xmlns:a="http://schemas.openxmlformats.org/drawingml/2006/main" xmlns:r="http://schemas.openxmlformats.org/officeDocument/2006/relationships" xmlns:p="http://schemas.openxmlformats.org/presentationml/2006/main">
  <p:tag name="AS_UNIQUEID" val="318"/>
  <p:tag name="KSO_WM_FULL_TEXT_BEAUTIFY_COPY_ID" val="9"/>
</p:tagLst>
</file>

<file path=ppt/tags/tag1332.xml><?xml version="1.0" encoding="utf-8"?>
<p:tagLst xmlns:a="http://schemas.openxmlformats.org/drawingml/2006/main" xmlns:r="http://schemas.openxmlformats.org/officeDocument/2006/relationships" xmlns:p="http://schemas.openxmlformats.org/presentationml/2006/main">
  <p:tag name="AS_UNIQUEID" val="319"/>
  <p:tag name="KSO_WM_FULL_TEXT_BEAUTIFY_COPY_ID" val="10"/>
</p:tagLst>
</file>

<file path=ppt/tags/tag133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701"/>
</p:tagLst>
</file>

<file path=ppt/tags/tag1334.xml><?xml version="1.0" encoding="utf-8"?>
<p:tagLst xmlns:a="http://schemas.openxmlformats.org/drawingml/2006/main" xmlns:r="http://schemas.openxmlformats.org/officeDocument/2006/relationships" xmlns:p="http://schemas.openxmlformats.org/presentationml/2006/main">
  <p:tag name="AS_UNIQUEID" val="321"/>
</p:tagLst>
</file>

<file path=ppt/tags/tag1335.xml><?xml version="1.0" encoding="utf-8"?>
<p:tagLst xmlns:a="http://schemas.openxmlformats.org/drawingml/2006/main" xmlns:r="http://schemas.openxmlformats.org/officeDocument/2006/relationships" xmlns:p="http://schemas.openxmlformats.org/presentationml/2006/main">
  <p:tag name="AS_UNIQUEID" val="322"/>
</p:tagLst>
</file>

<file path=ppt/tags/tag1336.xml><?xml version="1.0" encoding="utf-8"?>
<p:tagLst xmlns:a="http://schemas.openxmlformats.org/drawingml/2006/main" xmlns:r="http://schemas.openxmlformats.org/officeDocument/2006/relationships" xmlns:p="http://schemas.openxmlformats.org/presentationml/2006/main">
  <p:tag name="AS_UNIQUEID" val="323"/>
</p:tagLst>
</file>

<file path=ppt/tags/tag1337.xml><?xml version="1.0" encoding="utf-8"?>
<p:tagLst xmlns:a="http://schemas.openxmlformats.org/drawingml/2006/main" xmlns:r="http://schemas.openxmlformats.org/officeDocument/2006/relationships" xmlns:p="http://schemas.openxmlformats.org/presentationml/2006/main">
  <p:tag name="AS_UNIQUEID" val="324"/>
</p:tagLst>
</file>

<file path=ppt/tags/tag1338.xml><?xml version="1.0" encoding="utf-8"?>
<p:tagLst xmlns:a="http://schemas.openxmlformats.org/drawingml/2006/main" xmlns:r="http://schemas.openxmlformats.org/officeDocument/2006/relationships" xmlns:p="http://schemas.openxmlformats.org/presentationml/2006/main">
  <p:tag name="AS_UNIQUEID" val="325"/>
</p:tagLst>
</file>

<file path=ppt/tags/tag1339.xml><?xml version="1.0" encoding="utf-8"?>
<p:tagLst xmlns:a="http://schemas.openxmlformats.org/drawingml/2006/main" xmlns:r="http://schemas.openxmlformats.org/officeDocument/2006/relationships" xmlns:p="http://schemas.openxmlformats.org/presentationml/2006/main">
  <p:tag name="AS_UNIQUEID" val="326"/>
</p:tagLst>
</file>

<file path=ppt/tags/tag134.xml><?xml version="1.0" encoding="utf-8"?>
<p:tagLst xmlns:a="http://schemas.openxmlformats.org/drawingml/2006/main" xmlns:r="http://schemas.openxmlformats.org/officeDocument/2006/relationships" xmlns:p="http://schemas.openxmlformats.org/presentationml/2006/main">
  <p:tag name="AS_UNIQUEID" val="641"/>
</p:tagLst>
</file>

<file path=ppt/tags/tag1340.xml><?xml version="1.0" encoding="utf-8"?>
<p:tagLst xmlns:a="http://schemas.openxmlformats.org/drawingml/2006/main" xmlns:r="http://schemas.openxmlformats.org/officeDocument/2006/relationships" xmlns:p="http://schemas.openxmlformats.org/presentationml/2006/main">
  <p:tag name="AS_UNIQUEID" val="327"/>
</p:tagLst>
</file>

<file path=ppt/tags/tag1341.xml><?xml version="1.0" encoding="utf-8"?>
<p:tagLst xmlns:a="http://schemas.openxmlformats.org/drawingml/2006/main" xmlns:r="http://schemas.openxmlformats.org/officeDocument/2006/relationships" xmlns:p="http://schemas.openxmlformats.org/presentationml/2006/main">
  <p:tag name="AS_UNIQUEID" val="328"/>
</p:tagLst>
</file>

<file path=ppt/tags/tag1342.xml><?xml version="1.0" encoding="utf-8"?>
<p:tagLst xmlns:a="http://schemas.openxmlformats.org/drawingml/2006/main" xmlns:r="http://schemas.openxmlformats.org/officeDocument/2006/relationships" xmlns:p="http://schemas.openxmlformats.org/presentationml/2006/main">
  <p:tag name="AS_UNIQUEID" val="329"/>
</p:tagLst>
</file>

<file path=ppt/tags/tag1343.xml><?xml version="1.0" encoding="utf-8"?>
<p:tagLst xmlns:a="http://schemas.openxmlformats.org/drawingml/2006/main" xmlns:r="http://schemas.openxmlformats.org/officeDocument/2006/relationships" xmlns:p="http://schemas.openxmlformats.org/presentationml/2006/main">
  <p:tag name="AS_UNIQUEID" val="330"/>
</p:tagLst>
</file>

<file path=ppt/tags/tag1344.xml><?xml version="1.0" encoding="utf-8"?>
<p:tagLst xmlns:a="http://schemas.openxmlformats.org/drawingml/2006/main" xmlns:r="http://schemas.openxmlformats.org/officeDocument/2006/relationships" xmlns:p="http://schemas.openxmlformats.org/presentationml/2006/main">
  <p:tag name="AS_UNIQUEID" val="331"/>
</p:tagLst>
</file>

<file path=ppt/tags/tag1345.xml><?xml version="1.0" encoding="utf-8"?>
<p:tagLst xmlns:a="http://schemas.openxmlformats.org/drawingml/2006/main" xmlns:r="http://schemas.openxmlformats.org/officeDocument/2006/relationships" xmlns:p="http://schemas.openxmlformats.org/presentationml/2006/main">
  <p:tag name="AS_UNIQUEID" val="332"/>
</p:tagLst>
</file>

<file path=ppt/tags/tag1346.xml><?xml version="1.0" encoding="utf-8"?>
<p:tagLst xmlns:a="http://schemas.openxmlformats.org/drawingml/2006/main" xmlns:r="http://schemas.openxmlformats.org/officeDocument/2006/relationships" xmlns:p="http://schemas.openxmlformats.org/presentationml/2006/main">
  <p:tag name="AS_UNIQUEID" val="333"/>
</p:tagLst>
</file>

<file path=ppt/tags/tag1347.xml><?xml version="1.0" encoding="utf-8"?>
<p:tagLst xmlns:a="http://schemas.openxmlformats.org/drawingml/2006/main" xmlns:r="http://schemas.openxmlformats.org/officeDocument/2006/relationships" xmlns:p="http://schemas.openxmlformats.org/presentationml/2006/main">
  <p:tag name="AS_UNIQUEID" val="335"/>
</p:tagLst>
</file>

<file path=ppt/tags/tag1348.xml><?xml version="1.0" encoding="utf-8"?>
<p:tagLst xmlns:a="http://schemas.openxmlformats.org/drawingml/2006/main" xmlns:r="http://schemas.openxmlformats.org/officeDocument/2006/relationships" xmlns:p="http://schemas.openxmlformats.org/presentationml/2006/main">
  <p:tag name="AS_UNIQUEID" val="336"/>
</p:tagLst>
</file>

<file path=ppt/tags/tag1349.xml><?xml version="1.0" encoding="utf-8"?>
<p:tagLst xmlns:a="http://schemas.openxmlformats.org/drawingml/2006/main" xmlns:r="http://schemas.openxmlformats.org/officeDocument/2006/relationships" xmlns:p="http://schemas.openxmlformats.org/presentationml/2006/main">
  <p:tag name="KSO_WM_FULL_TEXT_BEAUTIFY_COPY_ID" val="150995201"/>
</p:tagLst>
</file>

<file path=ppt/tags/tag135.xml><?xml version="1.0" encoding="utf-8"?>
<p:tagLst xmlns:a="http://schemas.openxmlformats.org/drawingml/2006/main" xmlns:r="http://schemas.openxmlformats.org/officeDocument/2006/relationships" xmlns:p="http://schemas.openxmlformats.org/presentationml/2006/main">
  <p:tag name="AS_UNIQUEID" val="642"/>
</p:tagLst>
</file>

<file path=ppt/tags/tag1350.xml><?xml version="1.0" encoding="utf-8"?>
<p:tagLst xmlns:a="http://schemas.openxmlformats.org/drawingml/2006/main" xmlns:r="http://schemas.openxmlformats.org/officeDocument/2006/relationships" xmlns:p="http://schemas.openxmlformats.org/presentationml/2006/main">
  <p:tag name="AS_UNIQUEID" val="342"/>
  <p:tag name="KSO_WM_FULL_TEXT_BEAUTIFY_COPY_ID" val="3"/>
</p:tagLst>
</file>

<file path=ppt/tags/tag1351.xml><?xml version="1.0" encoding="utf-8"?>
<p:tagLst xmlns:a="http://schemas.openxmlformats.org/drawingml/2006/main" xmlns:r="http://schemas.openxmlformats.org/officeDocument/2006/relationships" xmlns:p="http://schemas.openxmlformats.org/presentationml/2006/main">
  <p:tag name="AS_UNIQUEID" val="343"/>
  <p:tag name="KSO_WM_FULL_TEXT_BEAUTIFY_COPY_ID" val="4"/>
</p:tagLst>
</file>

<file path=ppt/tags/tag1352.xml><?xml version="1.0" encoding="utf-8"?>
<p:tagLst xmlns:a="http://schemas.openxmlformats.org/drawingml/2006/main" xmlns:r="http://schemas.openxmlformats.org/officeDocument/2006/relationships" xmlns:p="http://schemas.openxmlformats.org/presentationml/2006/main">
  <p:tag name="AS_UNIQUEID" val="344"/>
  <p:tag name="KSO_WM_FULL_TEXT_BEAUTIFY_COPY_ID" val="5"/>
</p:tagLst>
</file>

<file path=ppt/tags/tag1353.xml><?xml version="1.0" encoding="utf-8"?>
<p:tagLst xmlns:a="http://schemas.openxmlformats.org/drawingml/2006/main" xmlns:r="http://schemas.openxmlformats.org/officeDocument/2006/relationships" xmlns:p="http://schemas.openxmlformats.org/presentationml/2006/main">
  <p:tag name="AS_UNIQUEID" val="345"/>
  <p:tag name="KSO_WM_FULL_TEXT_BEAUTIFY_COPY_ID" val="6"/>
</p:tagLst>
</file>

<file path=ppt/tags/tag1354.xml><?xml version="1.0" encoding="utf-8"?>
<p:tagLst xmlns:a="http://schemas.openxmlformats.org/drawingml/2006/main" xmlns:r="http://schemas.openxmlformats.org/officeDocument/2006/relationships" xmlns:p="http://schemas.openxmlformats.org/presentationml/2006/main">
  <p:tag name="AS_UNIQUEID" val="346"/>
  <p:tag name="KSO_WM_FULL_TEXT_BEAUTIFY_COPY_ID" val="7"/>
</p:tagLst>
</file>

<file path=ppt/tags/tag1355.xml><?xml version="1.0" encoding="utf-8"?>
<p:tagLst xmlns:a="http://schemas.openxmlformats.org/drawingml/2006/main" xmlns:r="http://schemas.openxmlformats.org/officeDocument/2006/relationships" xmlns:p="http://schemas.openxmlformats.org/presentationml/2006/main">
  <p:tag name="AS_UNIQUEID" val="347"/>
  <p:tag name="KSO_WM_FULL_TEXT_BEAUTIFY_COPY_ID" val="8"/>
</p:tagLst>
</file>

<file path=ppt/tags/tag1356.xml><?xml version="1.0" encoding="utf-8"?>
<p:tagLst xmlns:a="http://schemas.openxmlformats.org/drawingml/2006/main" xmlns:r="http://schemas.openxmlformats.org/officeDocument/2006/relationships" xmlns:p="http://schemas.openxmlformats.org/presentationml/2006/main">
  <p:tag name="AS_UNIQUEID" val="348"/>
  <p:tag name="KSO_WM_FULL_TEXT_BEAUTIFY_COPY_ID" val="9"/>
</p:tagLst>
</file>

<file path=ppt/tags/tag1357.xml><?xml version="1.0" encoding="utf-8"?>
<p:tagLst xmlns:a="http://schemas.openxmlformats.org/drawingml/2006/main" xmlns:r="http://schemas.openxmlformats.org/officeDocument/2006/relationships" xmlns:p="http://schemas.openxmlformats.org/presentationml/2006/main">
  <p:tag name="AS_UNIQUEID" val="349"/>
  <p:tag name="KSO_WM_FULL_TEXT_BEAUTIFY_COPY_ID" val="10"/>
</p:tagLst>
</file>

<file path=ppt/tags/tag1358.xml><?xml version="1.0" encoding="utf-8"?>
<p:tagLst xmlns:a="http://schemas.openxmlformats.org/drawingml/2006/main" xmlns:r="http://schemas.openxmlformats.org/officeDocument/2006/relationships" xmlns:p="http://schemas.openxmlformats.org/presentationml/2006/main">
  <p:tag name="AS_UNIQUEID" val="350"/>
  <p:tag name="KSO_WM_FULL_TEXT_BEAUTIFY_COPY_ID" val="11"/>
</p:tagLst>
</file>

<file path=ppt/tags/tag1359.xml><?xml version="1.0" encoding="utf-8"?>
<p:tagLst xmlns:a="http://schemas.openxmlformats.org/drawingml/2006/main" xmlns:r="http://schemas.openxmlformats.org/officeDocument/2006/relationships" xmlns:p="http://schemas.openxmlformats.org/presentationml/2006/main">
  <p:tag name="AS_UNIQUEID" val="351"/>
  <p:tag name="KSO_WM_FULL_TEXT_BEAUTIFY_COPY_ID" val="12"/>
</p:tagLst>
</file>

<file path=ppt/tags/tag136.xml><?xml version="1.0" encoding="utf-8"?>
<p:tagLst xmlns:a="http://schemas.openxmlformats.org/drawingml/2006/main" xmlns:r="http://schemas.openxmlformats.org/officeDocument/2006/relationships" xmlns:p="http://schemas.openxmlformats.org/presentationml/2006/main">
  <p:tag name="AS_UNIQUEID" val="644"/>
</p:tagLst>
</file>

<file path=ppt/tags/tag1360.xml><?xml version="1.0" encoding="utf-8"?>
<p:tagLst xmlns:a="http://schemas.openxmlformats.org/drawingml/2006/main" xmlns:r="http://schemas.openxmlformats.org/officeDocument/2006/relationships" xmlns:p="http://schemas.openxmlformats.org/presentationml/2006/main">
  <p:tag name="AS_UNIQUEID" val="338"/>
</p:tagLst>
</file>

<file path=ppt/tags/tag1361.xml><?xml version="1.0" encoding="utf-8"?>
<p:tagLst xmlns:a="http://schemas.openxmlformats.org/drawingml/2006/main" xmlns:r="http://schemas.openxmlformats.org/officeDocument/2006/relationships" xmlns:p="http://schemas.openxmlformats.org/presentationml/2006/main">
  <p:tag name="AS_UNIQUEID" val="339"/>
</p:tagLst>
</file>

<file path=ppt/tags/tag1362.xml><?xml version="1.0" encoding="utf-8"?>
<p:tagLst xmlns:a="http://schemas.openxmlformats.org/drawingml/2006/main" xmlns:r="http://schemas.openxmlformats.org/officeDocument/2006/relationships" xmlns:p="http://schemas.openxmlformats.org/presentationml/2006/main">
  <p:tag name="AS_UNIQUEID" val="340"/>
</p:tagLst>
</file>

<file path=ppt/tags/tag1363.xml><?xml version="1.0" encoding="utf-8"?>
<p:tagLst xmlns:a="http://schemas.openxmlformats.org/drawingml/2006/main" xmlns:r="http://schemas.openxmlformats.org/officeDocument/2006/relationships" xmlns:p="http://schemas.openxmlformats.org/presentationml/2006/main">
  <p:tag name="KSO_WM_FULL_TEXT_BEAUTIFY_COPY_ID" val="150995259"/>
</p:tagLst>
</file>

<file path=ppt/tags/tag1364.xml><?xml version="1.0" encoding="utf-8"?>
<p:tagLst xmlns:a="http://schemas.openxmlformats.org/drawingml/2006/main" xmlns:r="http://schemas.openxmlformats.org/officeDocument/2006/relationships" xmlns:p="http://schemas.openxmlformats.org/presentationml/2006/main">
  <p:tag name="AS_UNIQUEID" val="353"/>
  <p:tag name="KSO_WM_FULL_TEXT_BEAUTIFY_COPY_ID" val="2"/>
</p:tagLst>
</file>

<file path=ppt/tags/tag1365.xml><?xml version="1.0" encoding="utf-8"?>
<p:tagLst xmlns:a="http://schemas.openxmlformats.org/drawingml/2006/main" xmlns:r="http://schemas.openxmlformats.org/officeDocument/2006/relationships" xmlns:p="http://schemas.openxmlformats.org/presentationml/2006/main">
  <p:tag name="AS_UNIQUEID" val="354"/>
  <p:tag name="KSO_WM_FULL_TEXT_BEAUTIFY_COPY_ID" val="3"/>
</p:tagLst>
</file>

<file path=ppt/tags/tag1366.xml><?xml version="1.0" encoding="utf-8"?>
<p:tagLst xmlns:a="http://schemas.openxmlformats.org/drawingml/2006/main" xmlns:r="http://schemas.openxmlformats.org/officeDocument/2006/relationships" xmlns:p="http://schemas.openxmlformats.org/presentationml/2006/main">
  <p:tag name="AS_UNIQUEID" val="355"/>
  <p:tag name="KSO_WM_FULL_TEXT_BEAUTIFY_COPY_ID" val="9"/>
</p:tagLst>
</file>

<file path=ppt/tags/tag1367.xml><?xml version="1.0" encoding="utf-8"?>
<p:tagLst xmlns:a="http://schemas.openxmlformats.org/drawingml/2006/main" xmlns:r="http://schemas.openxmlformats.org/officeDocument/2006/relationships" xmlns:p="http://schemas.openxmlformats.org/presentationml/2006/main">
  <p:tag name="AS_UNIQUEID" val="356"/>
  <p:tag name="KSO_WM_FULL_TEXT_BEAUTIFY_COPY_ID" val="10"/>
</p:tagLst>
</file>

<file path=ppt/tags/tag1368.xml><?xml version="1.0" encoding="utf-8"?>
<p:tagLst xmlns:a="http://schemas.openxmlformats.org/drawingml/2006/main" xmlns:r="http://schemas.openxmlformats.org/officeDocument/2006/relationships" xmlns:p="http://schemas.openxmlformats.org/presentationml/2006/main">
  <p:tag name="AS_UNIQUEID" val="357"/>
  <p:tag name="KSO_WM_FULL_TEXT_BEAUTIFY_COPY_ID" val="12"/>
</p:tagLst>
</file>

<file path=ppt/tags/tag1369.xml><?xml version="1.0" encoding="utf-8"?>
<p:tagLst xmlns:a="http://schemas.openxmlformats.org/drawingml/2006/main" xmlns:r="http://schemas.openxmlformats.org/officeDocument/2006/relationships" xmlns:p="http://schemas.openxmlformats.org/presentationml/2006/main">
  <p:tag name="AS_UNIQUEID" val="358"/>
  <p:tag name="KSO_WM_FULL_TEXT_BEAUTIFY_COPY_ID" val="13"/>
</p:tagLst>
</file>

<file path=ppt/tags/tag137.xml><?xml version="1.0" encoding="utf-8"?>
<p:tagLst xmlns:a="http://schemas.openxmlformats.org/drawingml/2006/main" xmlns:r="http://schemas.openxmlformats.org/officeDocument/2006/relationships" xmlns:p="http://schemas.openxmlformats.org/presentationml/2006/main">
  <p:tag name="AS_UNIQUEID" val="645"/>
</p:tagLst>
</file>

<file path=ppt/tags/tag1370.xml><?xml version="1.0" encoding="utf-8"?>
<p:tagLst xmlns:a="http://schemas.openxmlformats.org/drawingml/2006/main" xmlns:r="http://schemas.openxmlformats.org/officeDocument/2006/relationships" xmlns:p="http://schemas.openxmlformats.org/presentationml/2006/main">
  <p:tag name="AS_UNIQUEID" val="359"/>
  <p:tag name="KSO_WM_FULL_TEXT_BEAUTIFY_COPY_ID" val="14"/>
</p:tagLst>
</file>

<file path=ppt/tags/tag1371.xml><?xml version="1.0" encoding="utf-8"?>
<p:tagLst xmlns:a="http://schemas.openxmlformats.org/drawingml/2006/main" xmlns:r="http://schemas.openxmlformats.org/officeDocument/2006/relationships" xmlns:p="http://schemas.openxmlformats.org/presentationml/2006/main">
  <p:tag name="AS_UNIQUEID" val="360"/>
  <p:tag name="KSO_WM_FULL_TEXT_BEAUTIFY_COPY_ID" val="15"/>
</p:tagLst>
</file>

<file path=ppt/tags/tag1372.xml><?xml version="1.0" encoding="utf-8"?>
<p:tagLst xmlns:a="http://schemas.openxmlformats.org/drawingml/2006/main" xmlns:r="http://schemas.openxmlformats.org/officeDocument/2006/relationships" xmlns:p="http://schemas.openxmlformats.org/presentationml/2006/main">
  <p:tag name="AS_UNIQUEID" val="361"/>
  <p:tag name="KSO_WM_FULL_TEXT_BEAUTIFY_COPY_ID" val="45068"/>
</p:tagLst>
</file>

<file path=ppt/tags/tag1373.xml><?xml version="1.0" encoding="utf-8"?>
<p:tagLst xmlns:a="http://schemas.openxmlformats.org/drawingml/2006/main" xmlns:r="http://schemas.openxmlformats.org/officeDocument/2006/relationships" xmlns:p="http://schemas.openxmlformats.org/presentationml/2006/main">
  <p:tag name="AS_UNIQUEID" val="362"/>
  <p:tag name="KSO_WM_FULL_TEXT_BEAUTIFY_COPY_ID" val="4"/>
</p:tagLst>
</file>

<file path=ppt/tags/tag1374.xml><?xml version="1.0" encoding="utf-8"?>
<p:tagLst xmlns:a="http://schemas.openxmlformats.org/drawingml/2006/main" xmlns:r="http://schemas.openxmlformats.org/officeDocument/2006/relationships" xmlns:p="http://schemas.openxmlformats.org/presentationml/2006/main">
  <p:tag name="AS_UNIQUEID" val="363"/>
  <p:tag name="KSO_WM_FULL_TEXT_BEAUTIFY_COPY_ID" val="5"/>
</p:tagLst>
</file>

<file path=ppt/tags/tag1375.xml><?xml version="1.0" encoding="utf-8"?>
<p:tagLst xmlns:a="http://schemas.openxmlformats.org/drawingml/2006/main" xmlns:r="http://schemas.openxmlformats.org/officeDocument/2006/relationships" xmlns:p="http://schemas.openxmlformats.org/presentationml/2006/main">
  <p:tag name="AS_UNIQUEID" val="364"/>
  <p:tag name="KSO_WM_FULL_TEXT_BEAUTIFY_COPY_ID" val="6"/>
</p:tagLst>
</file>

<file path=ppt/tags/tag1376.xml><?xml version="1.0" encoding="utf-8"?>
<p:tagLst xmlns:a="http://schemas.openxmlformats.org/drawingml/2006/main" xmlns:r="http://schemas.openxmlformats.org/officeDocument/2006/relationships" xmlns:p="http://schemas.openxmlformats.org/presentationml/2006/main">
  <p:tag name="AS_UNIQUEID" val="366"/>
</p:tagLst>
</file>

<file path=ppt/tags/tag1377.xml><?xml version="1.0" encoding="utf-8"?>
<p:tagLst xmlns:a="http://schemas.openxmlformats.org/drawingml/2006/main" xmlns:r="http://schemas.openxmlformats.org/officeDocument/2006/relationships" xmlns:p="http://schemas.openxmlformats.org/presentationml/2006/main">
  <p:tag name="AS_UNIQUEID" val="367"/>
</p:tagLst>
</file>

<file path=ppt/tags/tag1378.xml><?xml version="1.0" encoding="utf-8"?>
<p:tagLst xmlns:a="http://schemas.openxmlformats.org/drawingml/2006/main" xmlns:r="http://schemas.openxmlformats.org/officeDocument/2006/relationships" xmlns:p="http://schemas.openxmlformats.org/presentationml/2006/main">
  <p:tag name="AS_UNIQUEID" val="368"/>
</p:tagLst>
</file>

<file path=ppt/tags/tag1379.xml><?xml version="1.0" encoding="utf-8"?>
<p:tagLst xmlns:a="http://schemas.openxmlformats.org/drawingml/2006/main" xmlns:r="http://schemas.openxmlformats.org/officeDocument/2006/relationships" xmlns:p="http://schemas.openxmlformats.org/presentationml/2006/main">
  <p:tag name="AS_UNIQUEID" val="369"/>
</p:tagLst>
</file>

<file path=ppt/tags/tag138.xml><?xml version="1.0" encoding="utf-8"?>
<p:tagLst xmlns:a="http://schemas.openxmlformats.org/drawingml/2006/main" xmlns:r="http://schemas.openxmlformats.org/officeDocument/2006/relationships" xmlns:p="http://schemas.openxmlformats.org/presentationml/2006/main">
  <p:tag name="AS_UNIQUEID" val="646"/>
</p:tagLst>
</file>

<file path=ppt/tags/tag1380.xml><?xml version="1.0" encoding="utf-8"?>
<p:tagLst xmlns:a="http://schemas.openxmlformats.org/drawingml/2006/main" xmlns:r="http://schemas.openxmlformats.org/officeDocument/2006/relationships" xmlns:p="http://schemas.openxmlformats.org/presentationml/2006/main">
  <p:tag name="AS_UNIQUEID" val="371"/>
</p:tagLst>
</file>

<file path=ppt/tags/tag1381.xml><?xml version="1.0" encoding="utf-8"?>
<p:tagLst xmlns:a="http://schemas.openxmlformats.org/drawingml/2006/main" xmlns:r="http://schemas.openxmlformats.org/officeDocument/2006/relationships" xmlns:p="http://schemas.openxmlformats.org/presentationml/2006/main">
  <p:tag name="AS_UNIQUEID" val="372"/>
</p:tagLst>
</file>

<file path=ppt/tags/tag1382.xml><?xml version="1.0" encoding="utf-8"?>
<p:tagLst xmlns:a="http://schemas.openxmlformats.org/drawingml/2006/main" xmlns:r="http://schemas.openxmlformats.org/officeDocument/2006/relationships" xmlns:p="http://schemas.openxmlformats.org/presentationml/2006/main">
  <p:tag name="AS_UNIQUEID" val="373"/>
</p:tagLst>
</file>

<file path=ppt/tags/tag1383.xml><?xml version="1.0" encoding="utf-8"?>
<p:tagLst xmlns:a="http://schemas.openxmlformats.org/drawingml/2006/main" xmlns:r="http://schemas.openxmlformats.org/officeDocument/2006/relationships" xmlns:p="http://schemas.openxmlformats.org/presentationml/2006/main">
  <p:tag name="AS_UNIQUEID" val="374"/>
</p:tagLst>
</file>

<file path=ppt/tags/tag1384.xml><?xml version="1.0" encoding="utf-8"?>
<p:tagLst xmlns:a="http://schemas.openxmlformats.org/drawingml/2006/main" xmlns:r="http://schemas.openxmlformats.org/officeDocument/2006/relationships" xmlns:p="http://schemas.openxmlformats.org/presentationml/2006/main">
  <p:tag name="AS_UNIQUEID" val="376"/>
</p:tagLst>
</file>

<file path=ppt/tags/tag1385.xml><?xml version="1.0" encoding="utf-8"?>
<p:tagLst xmlns:a="http://schemas.openxmlformats.org/drawingml/2006/main" xmlns:r="http://schemas.openxmlformats.org/officeDocument/2006/relationships" xmlns:p="http://schemas.openxmlformats.org/presentationml/2006/main">
  <p:tag name="AS_UNIQUEID" val="377"/>
</p:tagLst>
</file>

<file path=ppt/tags/tag1386.xml><?xml version="1.0" encoding="utf-8"?>
<p:tagLst xmlns:a="http://schemas.openxmlformats.org/drawingml/2006/main" xmlns:r="http://schemas.openxmlformats.org/officeDocument/2006/relationships" xmlns:p="http://schemas.openxmlformats.org/presentationml/2006/main">
  <p:tag name="AS_UNIQUEID" val="379"/>
</p:tagLst>
</file>

<file path=ppt/tags/tag1387.xml><?xml version="1.0" encoding="utf-8"?>
<p:tagLst xmlns:a="http://schemas.openxmlformats.org/drawingml/2006/main" xmlns:r="http://schemas.openxmlformats.org/officeDocument/2006/relationships" xmlns:p="http://schemas.openxmlformats.org/presentationml/2006/main">
  <p:tag name="AS_UNIQUEID" val="380"/>
</p:tagLst>
</file>

<file path=ppt/tags/tag1388.xml><?xml version="1.0" encoding="utf-8"?>
<p:tagLst xmlns:a="http://schemas.openxmlformats.org/drawingml/2006/main" xmlns:r="http://schemas.openxmlformats.org/officeDocument/2006/relationships" xmlns:p="http://schemas.openxmlformats.org/presentationml/2006/main">
  <p:tag name="AS_UNIQUEID" val="381"/>
</p:tagLst>
</file>

<file path=ppt/tags/tag1389.xml><?xml version="1.0" encoding="utf-8"?>
<p:tagLst xmlns:a="http://schemas.openxmlformats.org/drawingml/2006/main" xmlns:r="http://schemas.openxmlformats.org/officeDocument/2006/relationships" xmlns:p="http://schemas.openxmlformats.org/presentationml/2006/main">
  <p:tag name="AS_UNIQUEID" val="382"/>
</p:tagLst>
</file>

<file path=ppt/tags/tag139.xml><?xml version="1.0" encoding="utf-8"?>
<p:tagLst xmlns:a="http://schemas.openxmlformats.org/drawingml/2006/main" xmlns:r="http://schemas.openxmlformats.org/officeDocument/2006/relationships" xmlns:p="http://schemas.openxmlformats.org/presentationml/2006/main">
  <p:tag name="AS_UNIQUEID" val="647"/>
</p:tagLst>
</file>

<file path=ppt/tags/tag1390.xml><?xml version="1.0" encoding="utf-8"?>
<p:tagLst xmlns:a="http://schemas.openxmlformats.org/drawingml/2006/main" xmlns:r="http://schemas.openxmlformats.org/officeDocument/2006/relationships" xmlns:p="http://schemas.openxmlformats.org/presentationml/2006/main">
  <p:tag name="AS_UNIQUEID" val="384"/>
</p:tagLst>
</file>

<file path=ppt/tags/tag1391.xml><?xml version="1.0" encoding="utf-8"?>
<p:tagLst xmlns:a="http://schemas.openxmlformats.org/drawingml/2006/main" xmlns:r="http://schemas.openxmlformats.org/officeDocument/2006/relationships" xmlns:p="http://schemas.openxmlformats.org/presentationml/2006/main">
  <p:tag name="AS_UNIQUEID" val="385"/>
</p:tagLst>
</file>

<file path=ppt/tags/tag1392.xml><?xml version="1.0" encoding="utf-8"?>
<p:tagLst xmlns:a="http://schemas.openxmlformats.org/drawingml/2006/main" xmlns:r="http://schemas.openxmlformats.org/officeDocument/2006/relationships" xmlns:p="http://schemas.openxmlformats.org/presentationml/2006/main">
  <p:tag name="AS_UNIQUEID" val="386"/>
</p:tagLst>
</file>

<file path=ppt/tags/tag1393.xml><?xml version="1.0" encoding="utf-8"?>
<p:tagLst xmlns:a="http://schemas.openxmlformats.org/drawingml/2006/main" xmlns:r="http://schemas.openxmlformats.org/officeDocument/2006/relationships" xmlns:p="http://schemas.openxmlformats.org/presentationml/2006/main">
  <p:tag name="AS_UNIQUEID" val="388"/>
</p:tagLst>
</file>

<file path=ppt/tags/tag1394.xml><?xml version="1.0" encoding="utf-8"?>
<p:tagLst xmlns:a="http://schemas.openxmlformats.org/drawingml/2006/main" xmlns:r="http://schemas.openxmlformats.org/officeDocument/2006/relationships" xmlns:p="http://schemas.openxmlformats.org/presentationml/2006/main">
  <p:tag name="AS_UNIQUEID" val="389"/>
</p:tagLst>
</file>

<file path=ppt/tags/tag1395.xml><?xml version="1.0" encoding="utf-8"?>
<p:tagLst xmlns:a="http://schemas.openxmlformats.org/drawingml/2006/main" xmlns:r="http://schemas.openxmlformats.org/officeDocument/2006/relationships" xmlns:p="http://schemas.openxmlformats.org/presentationml/2006/main">
  <p:tag name="AS_UNIQUEID" val="390"/>
</p:tagLst>
</file>

<file path=ppt/tags/tag1396.xml><?xml version="1.0" encoding="utf-8"?>
<p:tagLst xmlns:a="http://schemas.openxmlformats.org/drawingml/2006/main" xmlns:r="http://schemas.openxmlformats.org/officeDocument/2006/relationships" xmlns:p="http://schemas.openxmlformats.org/presentationml/2006/main">
  <p:tag name="AS_UNIQUEID" val="392"/>
</p:tagLst>
</file>

<file path=ppt/tags/tag1397.xml><?xml version="1.0" encoding="utf-8"?>
<p:tagLst xmlns:a="http://schemas.openxmlformats.org/drawingml/2006/main" xmlns:r="http://schemas.openxmlformats.org/officeDocument/2006/relationships" xmlns:p="http://schemas.openxmlformats.org/presentationml/2006/main">
  <p:tag name="AS_UNIQUEID" val="393"/>
</p:tagLst>
</file>

<file path=ppt/tags/tag1398.xml><?xml version="1.0" encoding="utf-8"?>
<p:tagLst xmlns:a="http://schemas.openxmlformats.org/drawingml/2006/main" xmlns:r="http://schemas.openxmlformats.org/officeDocument/2006/relationships" xmlns:p="http://schemas.openxmlformats.org/presentationml/2006/main">
  <p:tag name="AS_UNIQUEID" val="395"/>
</p:tagLst>
</file>

<file path=ppt/tags/tag1399.xml><?xml version="1.0" encoding="utf-8"?>
<p:tagLst xmlns:a="http://schemas.openxmlformats.org/drawingml/2006/main" xmlns:r="http://schemas.openxmlformats.org/officeDocument/2006/relationships" xmlns:p="http://schemas.openxmlformats.org/presentationml/2006/main">
  <p:tag name="AS_UNIQUEID" val="396"/>
</p:tagLst>
</file>

<file path=ppt/tags/tag14.xml><?xml version="1.0" encoding="utf-8"?>
<p:tagLst xmlns:a="http://schemas.openxmlformats.org/drawingml/2006/main" xmlns:r="http://schemas.openxmlformats.org/officeDocument/2006/relationships" xmlns:p="http://schemas.openxmlformats.org/presentationml/2006/main">
  <p:tag name="AS_UNIQUEID" val="498"/>
</p:tagLst>
</file>

<file path=ppt/tags/tag140.xml><?xml version="1.0" encoding="utf-8"?>
<p:tagLst xmlns:a="http://schemas.openxmlformats.org/drawingml/2006/main" xmlns:r="http://schemas.openxmlformats.org/officeDocument/2006/relationships" xmlns:p="http://schemas.openxmlformats.org/presentationml/2006/main">
  <p:tag name="AS_UNIQUEID" val="648"/>
</p:tagLst>
</file>

<file path=ppt/tags/tag1400.xml><?xml version="1.0" encoding="utf-8"?>
<p:tagLst xmlns:a="http://schemas.openxmlformats.org/drawingml/2006/main" xmlns:r="http://schemas.openxmlformats.org/officeDocument/2006/relationships" xmlns:p="http://schemas.openxmlformats.org/presentationml/2006/main">
  <p:tag name="AS_UNIQUEID" val="397"/>
</p:tagLst>
</file>

<file path=ppt/tags/tag1401.xml><?xml version="1.0" encoding="utf-8"?>
<p:tagLst xmlns:a="http://schemas.openxmlformats.org/drawingml/2006/main" xmlns:r="http://schemas.openxmlformats.org/officeDocument/2006/relationships" xmlns:p="http://schemas.openxmlformats.org/presentationml/2006/main">
  <p:tag name="AS_UNIQUEID" val="399"/>
</p:tagLst>
</file>

<file path=ppt/tags/tag1402.xml><?xml version="1.0" encoding="utf-8"?>
<p:tagLst xmlns:a="http://schemas.openxmlformats.org/drawingml/2006/main" xmlns:r="http://schemas.openxmlformats.org/officeDocument/2006/relationships" xmlns:p="http://schemas.openxmlformats.org/presentationml/2006/main">
  <p:tag name="AS_UNIQUEID" val="400"/>
</p:tagLst>
</file>

<file path=ppt/tags/tag1403.xml><?xml version="1.0" encoding="utf-8"?>
<p:tagLst xmlns:a="http://schemas.openxmlformats.org/drawingml/2006/main" xmlns:r="http://schemas.openxmlformats.org/officeDocument/2006/relationships" xmlns:p="http://schemas.openxmlformats.org/presentationml/2006/main">
  <p:tag name="AS_UNIQUEID" val="402"/>
</p:tagLst>
</file>

<file path=ppt/tags/tag1404.xml><?xml version="1.0" encoding="utf-8"?>
<p:tagLst xmlns:a="http://schemas.openxmlformats.org/drawingml/2006/main" xmlns:r="http://schemas.openxmlformats.org/officeDocument/2006/relationships" xmlns:p="http://schemas.openxmlformats.org/presentationml/2006/main">
  <p:tag name="AS_UNIQUEID" val="403"/>
</p:tagLst>
</file>

<file path=ppt/tags/tag1405.xml><?xml version="1.0" encoding="utf-8"?>
<p:tagLst xmlns:a="http://schemas.openxmlformats.org/drawingml/2006/main" xmlns:r="http://schemas.openxmlformats.org/officeDocument/2006/relationships" xmlns:p="http://schemas.openxmlformats.org/presentationml/2006/main">
  <p:tag name="AS_UNIQUEID" val="404"/>
</p:tagLst>
</file>

<file path=ppt/tags/tag1406.xml><?xml version="1.0" encoding="utf-8"?>
<p:tagLst xmlns:a="http://schemas.openxmlformats.org/drawingml/2006/main" xmlns:r="http://schemas.openxmlformats.org/officeDocument/2006/relationships" xmlns:p="http://schemas.openxmlformats.org/presentationml/2006/main">
  <p:tag name="KSO_WM_FULL_TEXT_BEAUTIFY_COPY_ID" val="150995236"/>
</p:tagLst>
</file>

<file path=ppt/tags/tag1407.xml><?xml version="1.0" encoding="utf-8"?>
<p:tagLst xmlns:a="http://schemas.openxmlformats.org/drawingml/2006/main" xmlns:r="http://schemas.openxmlformats.org/officeDocument/2006/relationships" xmlns:p="http://schemas.openxmlformats.org/presentationml/2006/main">
  <p:tag name="AS_UNIQUEID" val="406"/>
  <p:tag name="KSO_WM_FULL_TEXT_BEAUTIFY_COPY_ID" val="21"/>
</p:tagLst>
</file>

<file path=ppt/tags/tag1408.xml><?xml version="1.0" encoding="utf-8"?>
<p:tagLst xmlns:a="http://schemas.openxmlformats.org/drawingml/2006/main" xmlns:r="http://schemas.openxmlformats.org/officeDocument/2006/relationships" xmlns:p="http://schemas.openxmlformats.org/presentationml/2006/main">
  <p:tag name="AS_UNIQUEID" val="407"/>
  <p:tag name="KSO_WM_FULL_TEXT_BEAUTIFY_COPY_ID" val="19"/>
</p:tagLst>
</file>

<file path=ppt/tags/tag1409.xml><?xml version="1.0" encoding="utf-8"?>
<p:tagLst xmlns:a="http://schemas.openxmlformats.org/drawingml/2006/main" xmlns:r="http://schemas.openxmlformats.org/officeDocument/2006/relationships" xmlns:p="http://schemas.openxmlformats.org/presentationml/2006/main">
  <p:tag name="AS_UNIQUEID" val="408"/>
  <p:tag name="KSO_WM_FULL_TEXT_BEAUTIFY_COPY_ID" val="18"/>
</p:tagLst>
</file>

<file path=ppt/tags/tag141.xml><?xml version="1.0" encoding="utf-8"?>
<p:tagLst xmlns:a="http://schemas.openxmlformats.org/drawingml/2006/main" xmlns:r="http://schemas.openxmlformats.org/officeDocument/2006/relationships" xmlns:p="http://schemas.openxmlformats.org/presentationml/2006/main">
  <p:tag name="AS_UNIQUEID" val="650"/>
</p:tagLst>
</file>

<file path=ppt/tags/tag1410.xml><?xml version="1.0" encoding="utf-8"?>
<p:tagLst xmlns:a="http://schemas.openxmlformats.org/drawingml/2006/main" xmlns:r="http://schemas.openxmlformats.org/officeDocument/2006/relationships" xmlns:p="http://schemas.openxmlformats.org/presentationml/2006/main">
  <p:tag name="AS_UNIQUEID" val="409"/>
  <p:tag name="KSO_WM_FULL_TEXT_BEAUTIFY_COPY_ID" val="17"/>
</p:tagLst>
</file>

<file path=ppt/tags/tag1411.xml><?xml version="1.0" encoding="utf-8"?>
<p:tagLst xmlns:a="http://schemas.openxmlformats.org/drawingml/2006/main" xmlns:r="http://schemas.openxmlformats.org/officeDocument/2006/relationships" xmlns:p="http://schemas.openxmlformats.org/presentationml/2006/main">
  <p:tag name="AS_UNIQUEID" val="410"/>
  <p:tag name="KSO_WM_FULL_TEXT_BEAUTIFY_COPY_ID" val="16"/>
</p:tagLst>
</file>

<file path=ppt/tags/tag1412.xml><?xml version="1.0" encoding="utf-8"?>
<p:tagLst xmlns:a="http://schemas.openxmlformats.org/drawingml/2006/main" xmlns:r="http://schemas.openxmlformats.org/officeDocument/2006/relationships" xmlns:p="http://schemas.openxmlformats.org/presentationml/2006/main">
  <p:tag name="AS_UNIQUEID" val="411"/>
  <p:tag name="KSO_WM_FULL_TEXT_BEAUTIFY_COPY_ID" val="10241"/>
</p:tagLst>
</file>

<file path=ppt/tags/tag1413.xml><?xml version="1.0" encoding="utf-8"?>
<p:tagLst xmlns:a="http://schemas.openxmlformats.org/drawingml/2006/main" xmlns:r="http://schemas.openxmlformats.org/officeDocument/2006/relationships" xmlns:p="http://schemas.openxmlformats.org/presentationml/2006/main">
  <p:tag name="AS_UNIQUEID" val="412"/>
  <p:tag name="KSO_WM_FULL_TEXT_BEAUTIFY_COPY_ID" val="29701"/>
</p:tagLst>
</file>

<file path=ppt/tags/tag1414.xml><?xml version="1.0" encoding="utf-8"?>
<p:tagLst xmlns:a="http://schemas.openxmlformats.org/drawingml/2006/main" xmlns:r="http://schemas.openxmlformats.org/officeDocument/2006/relationships" xmlns:p="http://schemas.openxmlformats.org/presentationml/2006/main">
  <p:tag name="AS_UNIQUEID" val="413"/>
  <p:tag name="KSO_WM_FULL_TEXT_BEAUTIFY_COPY_ID" val="9"/>
</p:tagLst>
</file>

<file path=ppt/tags/tag1415.xml><?xml version="1.0" encoding="utf-8"?>
<p:tagLst xmlns:a="http://schemas.openxmlformats.org/drawingml/2006/main" xmlns:r="http://schemas.openxmlformats.org/officeDocument/2006/relationships" xmlns:p="http://schemas.openxmlformats.org/presentationml/2006/main">
  <p:tag name="AS_UNIQUEID" val="414"/>
  <p:tag name="KSO_WM_FULL_TEXT_BEAUTIFY_COPY_ID" val="10"/>
</p:tagLst>
</file>

<file path=ppt/tags/tag1416.xml><?xml version="1.0" encoding="utf-8"?>
<p:tagLst xmlns:a="http://schemas.openxmlformats.org/drawingml/2006/main" xmlns:r="http://schemas.openxmlformats.org/officeDocument/2006/relationships" xmlns:p="http://schemas.openxmlformats.org/presentationml/2006/main">
  <p:tag name="AS_UNIQUEID" val="415"/>
  <p:tag name="KSO_WM_FULL_TEXT_BEAUTIFY_COPY_ID" val="93195"/>
</p:tagLst>
</file>

<file path=ppt/tags/tag1417.xml><?xml version="1.0" encoding="utf-8"?>
<p:tagLst xmlns:a="http://schemas.openxmlformats.org/drawingml/2006/main" xmlns:r="http://schemas.openxmlformats.org/officeDocument/2006/relationships" xmlns:p="http://schemas.openxmlformats.org/presentationml/2006/main">
  <p:tag name="AS_UNIQUEID" val="416"/>
  <p:tag name="KSO_WM_FULL_TEXT_BEAUTIFY_COPY_ID" val="93196"/>
</p:tagLst>
</file>

<file path=ppt/tags/tag1418.xml><?xml version="1.0" encoding="utf-8"?>
<p:tagLst xmlns:a="http://schemas.openxmlformats.org/drawingml/2006/main" xmlns:r="http://schemas.openxmlformats.org/officeDocument/2006/relationships" xmlns:p="http://schemas.openxmlformats.org/presentationml/2006/main">
  <p:tag name="AS_UNIQUEID" val="417"/>
  <p:tag name="KSO_WM_FULL_TEXT_BEAUTIFY_COPY_ID" val="20"/>
</p:tagLst>
</file>

<file path=ppt/tags/tag1419.xml><?xml version="1.0" encoding="utf-8"?>
<p:tagLst xmlns:a="http://schemas.openxmlformats.org/drawingml/2006/main" xmlns:r="http://schemas.openxmlformats.org/officeDocument/2006/relationships" xmlns:p="http://schemas.openxmlformats.org/presentationml/2006/main">
  <p:tag name="KSO_WM_FULL_TEXT_BEAUTIFY_COPY_ID" val="150995324"/>
</p:tagLst>
</file>

<file path=ppt/tags/tag142.xml><?xml version="1.0" encoding="utf-8"?>
<p:tagLst xmlns:a="http://schemas.openxmlformats.org/drawingml/2006/main" xmlns:r="http://schemas.openxmlformats.org/officeDocument/2006/relationships" xmlns:p="http://schemas.openxmlformats.org/presentationml/2006/main">
  <p:tag name="AS_UNIQUEID" val="651"/>
</p:tagLst>
</file>

<file path=ppt/tags/tag1420.xml><?xml version="1.0" encoding="utf-8"?>
<p:tagLst xmlns:a="http://schemas.openxmlformats.org/drawingml/2006/main" xmlns:r="http://schemas.openxmlformats.org/officeDocument/2006/relationships" xmlns:p="http://schemas.openxmlformats.org/presentationml/2006/main">
  <p:tag name="AS_UNIQUEID" val="419"/>
  <p:tag name="KSO_WM_FULL_TEXT_BEAUTIFY_COPY_ID" val="17412"/>
</p:tagLst>
</file>

<file path=ppt/tags/tag1421.xml><?xml version="1.0" encoding="utf-8"?>
<p:tagLst xmlns:a="http://schemas.openxmlformats.org/drawingml/2006/main" xmlns:r="http://schemas.openxmlformats.org/officeDocument/2006/relationships" xmlns:p="http://schemas.openxmlformats.org/presentationml/2006/main">
  <p:tag name="AS_UNIQUEID" val="420"/>
  <p:tag name="KSO_WM_FULL_TEXT_BEAUTIFY_COPY_ID" val="6"/>
</p:tagLst>
</file>

<file path=ppt/tags/tag1422.xml><?xml version="1.0" encoding="utf-8"?>
<p:tagLst xmlns:a="http://schemas.openxmlformats.org/drawingml/2006/main" xmlns:r="http://schemas.openxmlformats.org/officeDocument/2006/relationships" xmlns:p="http://schemas.openxmlformats.org/presentationml/2006/main">
  <p:tag name="AS_UNIQUEID" val="421"/>
  <p:tag name="KSO_WM_FULL_TEXT_BEAUTIFY_COPY_ID" val="21508"/>
</p:tagLst>
</file>

<file path=ppt/tags/tag1423.xml><?xml version="1.0" encoding="utf-8"?>
<p:tagLst xmlns:a="http://schemas.openxmlformats.org/drawingml/2006/main" xmlns:r="http://schemas.openxmlformats.org/officeDocument/2006/relationships" xmlns:p="http://schemas.openxmlformats.org/presentationml/2006/main">
  <p:tag name="AS_UNIQUEID" val="422"/>
  <p:tag name="KSO_WM_FULL_TEXT_BEAUTIFY_COPY_ID" val="21509"/>
</p:tagLst>
</file>

<file path=ppt/tags/tag1424.xml><?xml version="1.0" encoding="utf-8"?>
<p:tagLst xmlns:a="http://schemas.openxmlformats.org/drawingml/2006/main" xmlns:r="http://schemas.openxmlformats.org/officeDocument/2006/relationships" xmlns:p="http://schemas.openxmlformats.org/presentationml/2006/main">
  <p:tag name="AS_UNIQUEID" val="423"/>
  <p:tag name="KSO_WM_FULL_TEXT_BEAUTIFY_COPY_ID" val="9"/>
</p:tagLst>
</file>

<file path=ppt/tags/tag1425.xml><?xml version="1.0" encoding="utf-8"?>
<p:tagLst xmlns:a="http://schemas.openxmlformats.org/drawingml/2006/main" xmlns:r="http://schemas.openxmlformats.org/officeDocument/2006/relationships" xmlns:p="http://schemas.openxmlformats.org/presentationml/2006/main">
  <p:tag name="AS_UNIQUEID" val="424"/>
  <p:tag name="KSO_WM_FULL_TEXT_BEAUTIFY_COPY_ID" val="10"/>
</p:tagLst>
</file>

<file path=ppt/tags/tag1426.xml><?xml version="1.0" encoding="utf-8"?>
<p:tagLst xmlns:a="http://schemas.openxmlformats.org/drawingml/2006/main" xmlns:r="http://schemas.openxmlformats.org/officeDocument/2006/relationships" xmlns:p="http://schemas.openxmlformats.org/presentationml/2006/main">
  <p:tag name="AS_UNIQUEID" val="425"/>
  <p:tag name="KSO_WM_FULL_TEXT_BEAUTIFY_COPY_ID" val="13"/>
</p:tagLst>
</file>

<file path=ppt/tags/tag1427.xml><?xml version="1.0" encoding="utf-8"?>
<p:tagLst xmlns:a="http://schemas.openxmlformats.org/drawingml/2006/main" xmlns:r="http://schemas.openxmlformats.org/officeDocument/2006/relationships" xmlns:p="http://schemas.openxmlformats.org/presentationml/2006/main">
  <p:tag name="AS_UNIQUEID" val="426"/>
  <p:tag name="KSO_WM_FULL_TEXT_BEAUTIFY_COPY_ID" val="14"/>
</p:tagLst>
</file>

<file path=ppt/tags/tag1428.xml><?xml version="1.0" encoding="utf-8"?>
<p:tagLst xmlns:a="http://schemas.openxmlformats.org/drawingml/2006/main" xmlns:r="http://schemas.openxmlformats.org/officeDocument/2006/relationships" xmlns:p="http://schemas.openxmlformats.org/presentationml/2006/main">
  <p:tag name="AS_UNIQUEID" val="427"/>
  <p:tag name="KSO_WM_FULL_TEXT_BEAUTIFY_COPY_ID" val="15"/>
</p:tagLst>
</file>

<file path=ppt/tags/tag1429.xml><?xml version="1.0" encoding="utf-8"?>
<p:tagLst xmlns:a="http://schemas.openxmlformats.org/drawingml/2006/main" xmlns:r="http://schemas.openxmlformats.org/officeDocument/2006/relationships" xmlns:p="http://schemas.openxmlformats.org/presentationml/2006/main">
  <p:tag name="AS_UNIQUEID" val="428"/>
  <p:tag name="KSO_WM_FULL_TEXT_BEAUTIFY_COPY_ID" val="2"/>
</p:tagLst>
</file>

<file path=ppt/tags/tag143.xml><?xml version="1.0" encoding="utf-8"?>
<p:tagLst xmlns:a="http://schemas.openxmlformats.org/drawingml/2006/main" xmlns:r="http://schemas.openxmlformats.org/officeDocument/2006/relationships" xmlns:p="http://schemas.openxmlformats.org/presentationml/2006/main">
  <p:tag name="AS_UNIQUEID" val="652"/>
</p:tagLst>
</file>

<file path=ppt/tags/tag1430.xml><?xml version="1.0" encoding="utf-8"?>
<p:tagLst xmlns:a="http://schemas.openxmlformats.org/drawingml/2006/main" xmlns:r="http://schemas.openxmlformats.org/officeDocument/2006/relationships" xmlns:p="http://schemas.openxmlformats.org/presentationml/2006/main">
  <p:tag name="KSO_WM_FULL_TEXT_BEAUTIFY_COPY_ID" val="150995233"/>
</p:tagLst>
</file>

<file path=ppt/tags/tag1431.xml><?xml version="1.0" encoding="utf-8"?>
<p:tagLst xmlns:a="http://schemas.openxmlformats.org/drawingml/2006/main" xmlns:r="http://schemas.openxmlformats.org/officeDocument/2006/relationships" xmlns:p="http://schemas.openxmlformats.org/presentationml/2006/main">
  <p:tag name="AS_UNIQUEID" val="430"/>
  <p:tag name="KSO_WM_FULL_TEXT_BEAUTIFY_COPY_ID" val="80898"/>
</p:tagLst>
</file>

<file path=ppt/tags/tag1432.xml><?xml version="1.0" encoding="utf-8"?>
<p:tagLst xmlns:a="http://schemas.openxmlformats.org/drawingml/2006/main" xmlns:r="http://schemas.openxmlformats.org/officeDocument/2006/relationships" xmlns:p="http://schemas.openxmlformats.org/presentationml/2006/main">
  <p:tag name="AS_UNIQUEID" val="431"/>
  <p:tag name="KSO_WM_FULL_TEXT_BEAUTIFY_COPY_ID" val="45059"/>
</p:tagLst>
</file>

<file path=ppt/tags/tag1433.xml><?xml version="1.0" encoding="utf-8"?>
<p:tagLst xmlns:a="http://schemas.openxmlformats.org/drawingml/2006/main" xmlns:r="http://schemas.openxmlformats.org/officeDocument/2006/relationships" xmlns:p="http://schemas.openxmlformats.org/presentationml/2006/main">
  <p:tag name="AS_UNIQUEID" val="432"/>
  <p:tag name="KSO_WM_FULL_TEXT_BEAUTIFY_COPY_ID" val="45060"/>
</p:tagLst>
</file>

<file path=ppt/tags/tag1434.xml><?xml version="1.0" encoding="utf-8"?>
<p:tagLst xmlns:a="http://schemas.openxmlformats.org/drawingml/2006/main" xmlns:r="http://schemas.openxmlformats.org/officeDocument/2006/relationships" xmlns:p="http://schemas.openxmlformats.org/presentationml/2006/main">
  <p:tag name="AS_UNIQUEID" val="433"/>
  <p:tag name="KSO_WM_FULL_TEXT_BEAUTIFY_COPY_ID" val="45061"/>
</p:tagLst>
</file>

<file path=ppt/tags/tag1435.xml><?xml version="1.0" encoding="utf-8"?>
<p:tagLst xmlns:a="http://schemas.openxmlformats.org/drawingml/2006/main" xmlns:r="http://schemas.openxmlformats.org/officeDocument/2006/relationships" xmlns:p="http://schemas.openxmlformats.org/presentationml/2006/main">
  <p:tag name="AS_UNIQUEID" val="434"/>
  <p:tag name="KSO_WM_FULL_TEXT_BEAUTIFY_COPY_ID" val="45062"/>
</p:tagLst>
</file>

<file path=ppt/tags/tag1436.xml><?xml version="1.0" encoding="utf-8"?>
<p:tagLst xmlns:a="http://schemas.openxmlformats.org/drawingml/2006/main" xmlns:r="http://schemas.openxmlformats.org/officeDocument/2006/relationships" xmlns:p="http://schemas.openxmlformats.org/presentationml/2006/main">
  <p:tag name="AS_UNIQUEID" val="435"/>
  <p:tag name="KSO_WM_FULL_TEXT_BEAUTIFY_COPY_ID" val="45063"/>
</p:tagLst>
</file>

<file path=ppt/tags/tag1437.xml><?xml version="1.0" encoding="utf-8"?>
<p:tagLst xmlns:a="http://schemas.openxmlformats.org/drawingml/2006/main" xmlns:r="http://schemas.openxmlformats.org/officeDocument/2006/relationships" xmlns:p="http://schemas.openxmlformats.org/presentationml/2006/main">
  <p:tag name="AS_UNIQUEID" val="436"/>
  <p:tag name="KSO_WM_FULL_TEXT_BEAUTIFY_COPY_ID" val="45064"/>
</p:tagLst>
</file>

<file path=ppt/tags/tag1438.xml><?xml version="1.0" encoding="utf-8"?>
<p:tagLst xmlns:a="http://schemas.openxmlformats.org/drawingml/2006/main" xmlns:r="http://schemas.openxmlformats.org/officeDocument/2006/relationships" xmlns:p="http://schemas.openxmlformats.org/presentationml/2006/main">
  <p:tag name="AS_UNIQUEID" val="437"/>
  <p:tag name="KSO_WM_FULL_TEXT_BEAUTIFY_COPY_ID" val="9"/>
</p:tagLst>
</file>

<file path=ppt/tags/tag1439.xml><?xml version="1.0" encoding="utf-8"?>
<p:tagLst xmlns:a="http://schemas.openxmlformats.org/drawingml/2006/main" xmlns:r="http://schemas.openxmlformats.org/officeDocument/2006/relationships" xmlns:p="http://schemas.openxmlformats.org/presentationml/2006/main">
  <p:tag name="KSO_WM_FULL_TEXT_BEAUTIFY_COPY_ID" val="150995234"/>
</p:tagLst>
</file>

<file path=ppt/tags/tag144.xml><?xml version="1.0" encoding="utf-8"?>
<p:tagLst xmlns:a="http://schemas.openxmlformats.org/drawingml/2006/main" xmlns:r="http://schemas.openxmlformats.org/officeDocument/2006/relationships" xmlns:p="http://schemas.openxmlformats.org/presentationml/2006/main">
  <p:tag name="AS_UNIQUEID" val="653"/>
</p:tagLst>
</file>

<file path=ppt/tags/tag1440.xml><?xml version="1.0" encoding="utf-8"?>
<p:tagLst xmlns:a="http://schemas.openxmlformats.org/drawingml/2006/main" xmlns:r="http://schemas.openxmlformats.org/officeDocument/2006/relationships" xmlns:p="http://schemas.openxmlformats.org/presentationml/2006/main">
  <p:tag name="AS_UNIQUEID" val="439"/>
  <p:tag name="KSO_WM_FULL_TEXT_BEAUTIFY_COPY_ID" val="81922"/>
</p:tagLst>
</file>

<file path=ppt/tags/tag1441.xml><?xml version="1.0" encoding="utf-8"?>
<p:tagLst xmlns:a="http://schemas.openxmlformats.org/drawingml/2006/main" xmlns:r="http://schemas.openxmlformats.org/officeDocument/2006/relationships" xmlns:p="http://schemas.openxmlformats.org/presentationml/2006/main">
  <p:tag name="AS_UNIQUEID" val="440"/>
  <p:tag name="KSO_WM_FULL_TEXT_BEAUTIFY_COPY_ID" val="46083"/>
</p:tagLst>
</file>

<file path=ppt/tags/tag1442.xml><?xml version="1.0" encoding="utf-8"?>
<p:tagLst xmlns:a="http://schemas.openxmlformats.org/drawingml/2006/main" xmlns:r="http://schemas.openxmlformats.org/officeDocument/2006/relationships" xmlns:p="http://schemas.openxmlformats.org/presentationml/2006/main">
  <p:tag name="AS_UNIQUEID" val="441"/>
  <p:tag name="KSO_WM_FULL_TEXT_BEAUTIFY_COPY_ID" val="46084"/>
</p:tagLst>
</file>

<file path=ppt/tags/tag1443.xml><?xml version="1.0" encoding="utf-8"?>
<p:tagLst xmlns:a="http://schemas.openxmlformats.org/drawingml/2006/main" xmlns:r="http://schemas.openxmlformats.org/officeDocument/2006/relationships" xmlns:p="http://schemas.openxmlformats.org/presentationml/2006/main">
  <p:tag name="AS_UNIQUEID" val="442"/>
  <p:tag name="KSO_WM_FULL_TEXT_BEAUTIFY_COPY_ID" val="46085"/>
</p:tagLst>
</file>

<file path=ppt/tags/tag1444.xml><?xml version="1.0" encoding="utf-8"?>
<p:tagLst xmlns:a="http://schemas.openxmlformats.org/drawingml/2006/main" xmlns:r="http://schemas.openxmlformats.org/officeDocument/2006/relationships" xmlns:p="http://schemas.openxmlformats.org/presentationml/2006/main">
  <p:tag name="AS_UNIQUEID" val="443"/>
  <p:tag name="KSO_WM_FULL_TEXT_BEAUTIFY_COPY_ID" val="46086"/>
</p:tagLst>
</file>

<file path=ppt/tags/tag1445.xml><?xml version="1.0" encoding="utf-8"?>
<p:tagLst xmlns:a="http://schemas.openxmlformats.org/drawingml/2006/main" xmlns:r="http://schemas.openxmlformats.org/officeDocument/2006/relationships" xmlns:p="http://schemas.openxmlformats.org/presentationml/2006/main">
  <p:tag name="AS_UNIQUEID" val="444"/>
  <p:tag name="KSO_WM_FULL_TEXT_BEAUTIFY_COPY_ID" val="7"/>
</p:tagLst>
</file>

<file path=ppt/tags/tag144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701"/>
</p:tagLst>
</file>

<file path=ppt/tags/tag1447.xml><?xml version="1.0" encoding="utf-8"?>
<p:tagLst xmlns:a="http://schemas.openxmlformats.org/drawingml/2006/main" xmlns:r="http://schemas.openxmlformats.org/officeDocument/2006/relationships" xmlns:p="http://schemas.openxmlformats.org/presentationml/2006/main">
  <p:tag name="AS_UNIQUEID" val="449"/>
</p:tagLst>
</file>

<file path=ppt/tags/tag1448.xml><?xml version="1.0" encoding="utf-8"?>
<p:tagLst xmlns:a="http://schemas.openxmlformats.org/drawingml/2006/main" xmlns:r="http://schemas.openxmlformats.org/officeDocument/2006/relationships" xmlns:p="http://schemas.openxmlformats.org/presentationml/2006/main">
  <p:tag name="AS_UNIQUEID" val="450"/>
</p:tagLst>
</file>

<file path=ppt/tags/tag1449.xml><?xml version="1.0" encoding="utf-8"?>
<p:tagLst xmlns:a="http://schemas.openxmlformats.org/drawingml/2006/main" xmlns:r="http://schemas.openxmlformats.org/officeDocument/2006/relationships" xmlns:p="http://schemas.openxmlformats.org/presentationml/2006/main">
  <p:tag name="AS_UNIQUEID" val="451"/>
</p:tagLst>
</file>

<file path=ppt/tags/tag145.xml><?xml version="1.0" encoding="utf-8"?>
<p:tagLst xmlns:a="http://schemas.openxmlformats.org/drawingml/2006/main" xmlns:r="http://schemas.openxmlformats.org/officeDocument/2006/relationships" xmlns:p="http://schemas.openxmlformats.org/presentationml/2006/main">
  <p:tag name="AS_UNIQUEID" val="654"/>
</p:tagLst>
</file>

<file path=ppt/tags/tag1450.xml><?xml version="1.0" encoding="utf-8"?>
<p:tagLst xmlns:a="http://schemas.openxmlformats.org/drawingml/2006/main" xmlns:r="http://schemas.openxmlformats.org/officeDocument/2006/relationships" xmlns:p="http://schemas.openxmlformats.org/presentationml/2006/main">
  <p:tag name="AS_UNIQUEID" val="452"/>
</p:tagLst>
</file>

<file path=ppt/tags/tag1451.xml><?xml version="1.0" encoding="utf-8"?>
<p:tagLst xmlns:a="http://schemas.openxmlformats.org/drawingml/2006/main" xmlns:r="http://schemas.openxmlformats.org/officeDocument/2006/relationships" xmlns:p="http://schemas.openxmlformats.org/presentationml/2006/main">
  <p:tag name="AS_UNIQUEID" val="453"/>
</p:tagLst>
</file>

<file path=ppt/tags/tag1452.xml><?xml version="1.0" encoding="utf-8"?>
<p:tagLst xmlns:a="http://schemas.openxmlformats.org/drawingml/2006/main" xmlns:r="http://schemas.openxmlformats.org/officeDocument/2006/relationships" xmlns:p="http://schemas.openxmlformats.org/presentationml/2006/main">
  <p:tag name="AS_UNIQUEID" val="454"/>
</p:tagLst>
</file>

<file path=ppt/tags/tag1453.xml><?xml version="1.0" encoding="utf-8"?>
<p:tagLst xmlns:a="http://schemas.openxmlformats.org/drawingml/2006/main" xmlns:r="http://schemas.openxmlformats.org/officeDocument/2006/relationships" xmlns:p="http://schemas.openxmlformats.org/presentationml/2006/main">
  <p:tag name="AS_UNIQUEID" val="455"/>
</p:tagLst>
</file>

<file path=ppt/tags/tag1454.xml><?xml version="1.0" encoding="utf-8"?>
<p:tagLst xmlns:a="http://schemas.openxmlformats.org/drawingml/2006/main" xmlns:r="http://schemas.openxmlformats.org/officeDocument/2006/relationships" xmlns:p="http://schemas.openxmlformats.org/presentationml/2006/main">
  <p:tag name="AS_UNIQUEID" val="446"/>
</p:tagLst>
</file>

<file path=ppt/tags/tag1455.xml><?xml version="1.0" encoding="utf-8"?>
<p:tagLst xmlns:a="http://schemas.openxmlformats.org/drawingml/2006/main" xmlns:r="http://schemas.openxmlformats.org/officeDocument/2006/relationships" xmlns:p="http://schemas.openxmlformats.org/presentationml/2006/main">
  <p:tag name="AS_UNIQUEID" val="447"/>
</p:tagLst>
</file>

<file path=ppt/tags/tag145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701"/>
</p:tagLst>
</file>

<file path=ppt/tags/tag1457.xml><?xml version="1.0" encoding="utf-8"?>
<p:tagLst xmlns:a="http://schemas.openxmlformats.org/drawingml/2006/main" xmlns:r="http://schemas.openxmlformats.org/officeDocument/2006/relationships" xmlns:p="http://schemas.openxmlformats.org/presentationml/2006/main">
  <p:tag name="AS_UNIQUEID" val="457"/>
</p:tagLst>
</file>

<file path=ppt/tags/tag1458.xml><?xml version="1.0" encoding="utf-8"?>
<p:tagLst xmlns:a="http://schemas.openxmlformats.org/drawingml/2006/main" xmlns:r="http://schemas.openxmlformats.org/officeDocument/2006/relationships" xmlns:p="http://schemas.openxmlformats.org/presentationml/2006/main">
  <p:tag name="AS_UNIQUEID" val="458"/>
</p:tagLst>
</file>

<file path=ppt/tags/tag1459.xml><?xml version="1.0" encoding="utf-8"?>
<p:tagLst xmlns:a="http://schemas.openxmlformats.org/drawingml/2006/main" xmlns:r="http://schemas.openxmlformats.org/officeDocument/2006/relationships" xmlns:p="http://schemas.openxmlformats.org/presentationml/2006/main">
  <p:tag name="AS_UNIQUEID" val="459"/>
</p:tagLst>
</file>

<file path=ppt/tags/tag146.xml><?xml version="1.0" encoding="utf-8"?>
<p:tagLst xmlns:a="http://schemas.openxmlformats.org/drawingml/2006/main" xmlns:r="http://schemas.openxmlformats.org/officeDocument/2006/relationships" xmlns:p="http://schemas.openxmlformats.org/presentationml/2006/main">
  <p:tag name="AS_UNIQUEID" val="656"/>
</p:tagLst>
</file>

<file path=ppt/tags/tag1460.xml><?xml version="1.0" encoding="utf-8"?>
<p:tagLst xmlns:a="http://schemas.openxmlformats.org/drawingml/2006/main" xmlns:r="http://schemas.openxmlformats.org/officeDocument/2006/relationships" xmlns:p="http://schemas.openxmlformats.org/presentationml/2006/main">
  <p:tag name="AS_UNIQUEID" val="460"/>
</p:tagLst>
</file>

<file path=ppt/tags/tag1461.xml><?xml version="1.0" encoding="utf-8"?>
<p:tagLst xmlns:a="http://schemas.openxmlformats.org/drawingml/2006/main" xmlns:r="http://schemas.openxmlformats.org/officeDocument/2006/relationships" xmlns:p="http://schemas.openxmlformats.org/presentationml/2006/main">
  <p:tag name="AS_UNIQUEID" val="461"/>
</p:tagLst>
</file>

<file path=ppt/tags/tag1462.xml><?xml version="1.0" encoding="utf-8"?>
<p:tagLst xmlns:a="http://schemas.openxmlformats.org/drawingml/2006/main" xmlns:r="http://schemas.openxmlformats.org/officeDocument/2006/relationships" xmlns:p="http://schemas.openxmlformats.org/presentationml/2006/main">
  <p:tag name="AS_UNIQUEID" val="462"/>
</p:tagLst>
</file>

<file path=ppt/tags/tag1463.xml><?xml version="1.0" encoding="utf-8"?>
<p:tagLst xmlns:a="http://schemas.openxmlformats.org/drawingml/2006/main" xmlns:r="http://schemas.openxmlformats.org/officeDocument/2006/relationships" xmlns:p="http://schemas.openxmlformats.org/presentationml/2006/main">
  <p:tag name="AS_UNIQUEID" val="463"/>
</p:tagLst>
</file>

<file path=ppt/tags/tag1464.xml><?xml version="1.0" encoding="utf-8"?>
<p:tagLst xmlns:a="http://schemas.openxmlformats.org/drawingml/2006/main" xmlns:r="http://schemas.openxmlformats.org/officeDocument/2006/relationships" xmlns:p="http://schemas.openxmlformats.org/presentationml/2006/main">
  <p:tag name="AS_UNIQUEID" val="464"/>
</p:tagLst>
</file>

<file path=ppt/tags/tag1465.xml><?xml version="1.0" encoding="utf-8"?>
<p:tagLst xmlns:a="http://schemas.openxmlformats.org/drawingml/2006/main" xmlns:r="http://schemas.openxmlformats.org/officeDocument/2006/relationships" xmlns:p="http://schemas.openxmlformats.org/presentationml/2006/main">
  <p:tag name="AS_UNIQUEID" val="465"/>
</p:tagLst>
</file>

<file path=ppt/tags/tag1466.xml><?xml version="1.0" encoding="utf-8"?>
<p:tagLst xmlns:a="http://schemas.openxmlformats.org/drawingml/2006/main" xmlns:r="http://schemas.openxmlformats.org/officeDocument/2006/relationships" xmlns:p="http://schemas.openxmlformats.org/presentationml/2006/main">
  <p:tag name="AS_UNIQUEID" val="466"/>
</p:tagLst>
</file>

<file path=ppt/tags/tag1467.xml><?xml version="1.0" encoding="utf-8"?>
<p:tagLst xmlns:a="http://schemas.openxmlformats.org/drawingml/2006/main" xmlns:r="http://schemas.openxmlformats.org/officeDocument/2006/relationships" xmlns:p="http://schemas.openxmlformats.org/presentationml/2006/main">
  <p:tag name="AS_UNIQUEID" val="467"/>
</p:tagLst>
</file>

<file path=ppt/tags/tag14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701"/>
</p:tagLst>
</file>

<file path=ppt/tags/tag1469.xml><?xml version="1.0" encoding="utf-8"?>
<p:tagLst xmlns:a="http://schemas.openxmlformats.org/drawingml/2006/main" xmlns:r="http://schemas.openxmlformats.org/officeDocument/2006/relationships" xmlns:p="http://schemas.openxmlformats.org/presentationml/2006/main">
  <p:tag name="AS_UNIQUEID" val="469"/>
</p:tagLst>
</file>

<file path=ppt/tags/tag147.xml><?xml version="1.0" encoding="utf-8"?>
<p:tagLst xmlns:a="http://schemas.openxmlformats.org/drawingml/2006/main" xmlns:r="http://schemas.openxmlformats.org/officeDocument/2006/relationships" xmlns:p="http://schemas.openxmlformats.org/presentationml/2006/main">
  <p:tag name="AS_UNIQUEID" val="657"/>
</p:tagLst>
</file>

<file path=ppt/tags/tag1470.xml><?xml version="1.0" encoding="utf-8"?>
<p:tagLst xmlns:a="http://schemas.openxmlformats.org/drawingml/2006/main" xmlns:r="http://schemas.openxmlformats.org/officeDocument/2006/relationships" xmlns:p="http://schemas.openxmlformats.org/presentationml/2006/main">
  <p:tag name="AS_UNIQUEID" val="470"/>
</p:tagLst>
</file>

<file path=ppt/tags/tag1471.xml><?xml version="1.0" encoding="utf-8"?>
<p:tagLst xmlns:a="http://schemas.openxmlformats.org/drawingml/2006/main" xmlns:r="http://schemas.openxmlformats.org/officeDocument/2006/relationships" xmlns:p="http://schemas.openxmlformats.org/presentationml/2006/main">
  <p:tag name="AS_UNIQUEID" val="471"/>
</p:tagLst>
</file>

<file path=ppt/tags/tag1472.xml><?xml version="1.0" encoding="utf-8"?>
<p:tagLst xmlns:a="http://schemas.openxmlformats.org/drawingml/2006/main" xmlns:r="http://schemas.openxmlformats.org/officeDocument/2006/relationships" xmlns:p="http://schemas.openxmlformats.org/presentationml/2006/main">
  <p:tag name="AS_UNIQUEID" val="472"/>
</p:tagLst>
</file>

<file path=ppt/tags/tag1473.xml><?xml version="1.0" encoding="utf-8"?>
<p:tagLst xmlns:a="http://schemas.openxmlformats.org/drawingml/2006/main" xmlns:r="http://schemas.openxmlformats.org/officeDocument/2006/relationships" xmlns:p="http://schemas.openxmlformats.org/presentationml/2006/main">
  <p:tag name="AS_UNIQUEID" val="473"/>
</p:tagLst>
</file>

<file path=ppt/tags/tag1474.xml><?xml version="1.0" encoding="utf-8"?>
<p:tagLst xmlns:a="http://schemas.openxmlformats.org/drawingml/2006/main" xmlns:r="http://schemas.openxmlformats.org/officeDocument/2006/relationships" xmlns:p="http://schemas.openxmlformats.org/presentationml/2006/main">
  <p:tag name="AS_UNIQUEID" val="474"/>
</p:tagLst>
</file>

<file path=ppt/tags/tag1475.xml><?xml version="1.0" encoding="utf-8"?>
<p:tagLst xmlns:a="http://schemas.openxmlformats.org/drawingml/2006/main" xmlns:r="http://schemas.openxmlformats.org/officeDocument/2006/relationships" xmlns:p="http://schemas.openxmlformats.org/presentationml/2006/main">
  <p:tag name="AS_UNIQUEID" val="475"/>
</p:tagLst>
</file>

<file path=ppt/tags/tag1476.xml><?xml version="1.0" encoding="utf-8"?>
<p:tagLst xmlns:a="http://schemas.openxmlformats.org/drawingml/2006/main" xmlns:r="http://schemas.openxmlformats.org/officeDocument/2006/relationships" xmlns:p="http://schemas.openxmlformats.org/presentationml/2006/main">
  <p:tag name="AS_UNIQUEID" val="476"/>
</p:tagLst>
</file>

<file path=ppt/tags/tag1477.xml><?xml version="1.0" encoding="utf-8"?>
<p:tagLst xmlns:a="http://schemas.openxmlformats.org/drawingml/2006/main" xmlns:r="http://schemas.openxmlformats.org/officeDocument/2006/relationships" xmlns:p="http://schemas.openxmlformats.org/presentationml/2006/main">
  <p:tag name="AS_UNIQUEID" val="477"/>
</p:tagLst>
</file>

<file path=ppt/tags/tag1478.xml><?xml version="1.0" encoding="utf-8"?>
<p:tagLst xmlns:a="http://schemas.openxmlformats.org/drawingml/2006/main" xmlns:r="http://schemas.openxmlformats.org/officeDocument/2006/relationships" xmlns:p="http://schemas.openxmlformats.org/presentationml/2006/main">
  <p:tag name="AS_UNIQUEID" val="478"/>
</p:tagLst>
</file>

<file path=ppt/tags/tag1479.xml><?xml version="1.0" encoding="utf-8"?>
<p:tagLst xmlns:a="http://schemas.openxmlformats.org/drawingml/2006/main" xmlns:r="http://schemas.openxmlformats.org/officeDocument/2006/relationships" xmlns:p="http://schemas.openxmlformats.org/presentationml/2006/main">
  <p:tag name="AS_UNIQUEID" val="479"/>
</p:tagLst>
</file>

<file path=ppt/tags/tag148.xml><?xml version="1.0" encoding="utf-8"?>
<p:tagLst xmlns:a="http://schemas.openxmlformats.org/drawingml/2006/main" xmlns:r="http://schemas.openxmlformats.org/officeDocument/2006/relationships" xmlns:p="http://schemas.openxmlformats.org/presentationml/2006/main">
  <p:tag name="AS_UNIQUEID" val="658"/>
</p:tagLst>
</file>

<file path=ppt/tags/tag1480.xml><?xml version="1.0" encoding="utf-8"?>
<p:tagLst xmlns:a="http://schemas.openxmlformats.org/drawingml/2006/main" xmlns:r="http://schemas.openxmlformats.org/officeDocument/2006/relationships" xmlns:p="http://schemas.openxmlformats.org/presentationml/2006/main">
  <p:tag name="AS_UNIQUEID" val="480"/>
</p:tagLst>
</file>

<file path=ppt/tags/tag1481.xml><?xml version="1.0" encoding="utf-8"?>
<p:tagLst xmlns:a="http://schemas.openxmlformats.org/drawingml/2006/main" xmlns:r="http://schemas.openxmlformats.org/officeDocument/2006/relationships" xmlns:p="http://schemas.openxmlformats.org/presentationml/2006/main">
  <p:tag name="AS_UNIQUEID" val="481"/>
</p:tagLst>
</file>

<file path=ppt/tags/tag1482.xml><?xml version="1.0" encoding="utf-8"?>
<p:tagLst xmlns:a="http://schemas.openxmlformats.org/drawingml/2006/main" xmlns:r="http://schemas.openxmlformats.org/officeDocument/2006/relationships" xmlns:p="http://schemas.openxmlformats.org/presentationml/2006/main">
  <p:tag name="KSO_WM_FULL_TEXT_BEAUTIFY_COPY_ID" val="150995248"/>
</p:tagLst>
</file>

<file path=ppt/tags/tag1483.xml><?xml version="1.0" encoding="utf-8"?>
<p:tagLst xmlns:a="http://schemas.openxmlformats.org/drawingml/2006/main" xmlns:r="http://schemas.openxmlformats.org/officeDocument/2006/relationships" xmlns:p="http://schemas.openxmlformats.org/presentationml/2006/main">
  <p:tag name="AS_UNIQUEID" val="483"/>
  <p:tag name="KSO_WM_FULL_TEXT_BEAUTIFY_COPY_ID" val="49156"/>
</p:tagLst>
</file>

<file path=ppt/tags/tag1484.xml><?xml version="1.0" encoding="utf-8"?>
<p:tagLst xmlns:a="http://schemas.openxmlformats.org/drawingml/2006/main" xmlns:r="http://schemas.openxmlformats.org/officeDocument/2006/relationships" xmlns:p="http://schemas.openxmlformats.org/presentationml/2006/main">
  <p:tag name="AS_UNIQUEID" val="484"/>
  <p:tag name="KSO_WM_FULL_TEXT_BEAUTIFY_COPY_ID" val="6"/>
</p:tagLst>
</file>

<file path=ppt/tags/tag1485.xml><?xml version="1.0" encoding="utf-8"?>
<p:tagLst xmlns:a="http://schemas.openxmlformats.org/drawingml/2006/main" xmlns:r="http://schemas.openxmlformats.org/officeDocument/2006/relationships" xmlns:p="http://schemas.openxmlformats.org/presentationml/2006/main">
  <p:tag name="AS_UNIQUEID" val="485"/>
  <p:tag name="KSO_WM_FULL_TEXT_BEAUTIFY_COPY_ID" val="5127"/>
</p:tagLst>
</file>

<file path=ppt/tags/tag1486.xml><?xml version="1.0" encoding="utf-8"?>
<p:tagLst xmlns:a="http://schemas.openxmlformats.org/drawingml/2006/main" xmlns:r="http://schemas.openxmlformats.org/officeDocument/2006/relationships" xmlns:p="http://schemas.openxmlformats.org/presentationml/2006/main">
  <p:tag name="AS_UNIQUEID" val="486"/>
  <p:tag name="KSO_WM_FULL_TEXT_BEAUTIFY_COPY_ID" val="8"/>
</p:tagLst>
</file>

<file path=ppt/tags/tag1487.xml><?xml version="1.0" encoding="utf-8"?>
<p:tagLst xmlns:a="http://schemas.openxmlformats.org/drawingml/2006/main" xmlns:r="http://schemas.openxmlformats.org/officeDocument/2006/relationships" xmlns:p="http://schemas.openxmlformats.org/presentationml/2006/main">
  <p:tag name="AS_UNIQUEID" val="487"/>
  <p:tag name="KSO_WM_FULL_TEXT_BEAUTIFY_COPY_ID" val="4"/>
</p:tagLst>
</file>

<file path=ppt/tags/tag1488.xml><?xml version="1.0" encoding="utf-8"?>
<p:tagLst xmlns:a="http://schemas.openxmlformats.org/drawingml/2006/main" xmlns:r="http://schemas.openxmlformats.org/officeDocument/2006/relationships" xmlns:p="http://schemas.openxmlformats.org/presentationml/2006/main">
  <p:tag name="AS_UNIQUEID" val="488"/>
</p:tagLst>
</file>

<file path=ppt/tags/tag149.xml><?xml version="1.0" encoding="utf-8"?>
<p:tagLst xmlns:a="http://schemas.openxmlformats.org/drawingml/2006/main" xmlns:r="http://schemas.openxmlformats.org/officeDocument/2006/relationships" xmlns:p="http://schemas.openxmlformats.org/presentationml/2006/main">
  <p:tag name="AS_UNIQUEID" val="659"/>
</p:tagLst>
</file>

<file path=ppt/tags/tag15.xml><?xml version="1.0" encoding="utf-8"?>
<p:tagLst xmlns:a="http://schemas.openxmlformats.org/drawingml/2006/main" xmlns:r="http://schemas.openxmlformats.org/officeDocument/2006/relationships" xmlns:p="http://schemas.openxmlformats.org/presentationml/2006/main">
  <p:tag name="AS_UNIQUEID" val="499"/>
</p:tagLst>
</file>

<file path=ppt/tags/tag150.xml><?xml version="1.0" encoding="utf-8"?>
<p:tagLst xmlns:a="http://schemas.openxmlformats.org/drawingml/2006/main" xmlns:r="http://schemas.openxmlformats.org/officeDocument/2006/relationships" xmlns:p="http://schemas.openxmlformats.org/presentationml/2006/main">
  <p:tag name="AS_UNIQUEID" val="660"/>
</p:tagLst>
</file>

<file path=ppt/tags/tag151.xml><?xml version="1.0" encoding="utf-8"?>
<p:tagLst xmlns:a="http://schemas.openxmlformats.org/drawingml/2006/main" xmlns:r="http://schemas.openxmlformats.org/officeDocument/2006/relationships" xmlns:p="http://schemas.openxmlformats.org/presentationml/2006/main">
  <p:tag name="AS_UNIQUEID" val="661"/>
</p:tagLst>
</file>

<file path=ppt/tags/tag152.xml><?xml version="1.0" encoding="utf-8"?>
<p:tagLst xmlns:a="http://schemas.openxmlformats.org/drawingml/2006/main" xmlns:r="http://schemas.openxmlformats.org/officeDocument/2006/relationships" xmlns:p="http://schemas.openxmlformats.org/presentationml/2006/main">
  <p:tag name="AS_UNIQUEID" val="663"/>
</p:tagLst>
</file>

<file path=ppt/tags/tag153.xml><?xml version="1.0" encoding="utf-8"?>
<p:tagLst xmlns:a="http://schemas.openxmlformats.org/drawingml/2006/main" xmlns:r="http://schemas.openxmlformats.org/officeDocument/2006/relationships" xmlns:p="http://schemas.openxmlformats.org/presentationml/2006/main">
  <p:tag name="AS_UNIQUEID" val="664"/>
</p:tagLst>
</file>

<file path=ppt/tags/tag154.xml><?xml version="1.0" encoding="utf-8"?>
<p:tagLst xmlns:a="http://schemas.openxmlformats.org/drawingml/2006/main" xmlns:r="http://schemas.openxmlformats.org/officeDocument/2006/relationships" xmlns:p="http://schemas.openxmlformats.org/presentationml/2006/main">
  <p:tag name="AS_UNIQUEID" val="665"/>
</p:tagLst>
</file>

<file path=ppt/tags/tag155.xml><?xml version="1.0" encoding="utf-8"?>
<p:tagLst xmlns:a="http://schemas.openxmlformats.org/drawingml/2006/main" xmlns:r="http://schemas.openxmlformats.org/officeDocument/2006/relationships" xmlns:p="http://schemas.openxmlformats.org/presentationml/2006/main">
  <p:tag name="AS_UNIQUEID" val="666"/>
</p:tagLst>
</file>

<file path=ppt/tags/tag156.xml><?xml version="1.0" encoding="utf-8"?>
<p:tagLst xmlns:a="http://schemas.openxmlformats.org/drawingml/2006/main" xmlns:r="http://schemas.openxmlformats.org/officeDocument/2006/relationships" xmlns:p="http://schemas.openxmlformats.org/presentationml/2006/main">
  <p:tag name="AS_UNIQUEID" val="667"/>
</p:tagLst>
</file>

<file path=ppt/tags/tag157.xml><?xml version="1.0" encoding="utf-8"?>
<p:tagLst xmlns:a="http://schemas.openxmlformats.org/drawingml/2006/main" xmlns:r="http://schemas.openxmlformats.org/officeDocument/2006/relationships" xmlns:p="http://schemas.openxmlformats.org/presentationml/2006/main">
  <p:tag name="AS_UNIQUEID" val="668"/>
</p:tagLst>
</file>

<file path=ppt/tags/tag158.xml><?xml version="1.0" encoding="utf-8"?>
<p:tagLst xmlns:a="http://schemas.openxmlformats.org/drawingml/2006/main" xmlns:r="http://schemas.openxmlformats.org/officeDocument/2006/relationships" xmlns:p="http://schemas.openxmlformats.org/presentationml/2006/main">
  <p:tag name="AS_UNIQUEID" val="669"/>
</p:tagLst>
</file>

<file path=ppt/tags/tag159.xml><?xml version="1.0" encoding="utf-8"?>
<p:tagLst xmlns:a="http://schemas.openxmlformats.org/drawingml/2006/main" xmlns:r="http://schemas.openxmlformats.org/officeDocument/2006/relationships" xmlns:p="http://schemas.openxmlformats.org/presentationml/2006/main">
  <p:tag name="AS_UNIQUEID" val="670"/>
</p:tagLst>
</file>

<file path=ppt/tags/tag16.xml><?xml version="1.0" encoding="utf-8"?>
<p:tagLst xmlns:a="http://schemas.openxmlformats.org/drawingml/2006/main" xmlns:r="http://schemas.openxmlformats.org/officeDocument/2006/relationships" xmlns:p="http://schemas.openxmlformats.org/presentationml/2006/main">
  <p:tag name="AS_UNIQUEID" val="500"/>
</p:tagLst>
</file>

<file path=ppt/tags/tag160.xml><?xml version="1.0" encoding="utf-8"?>
<p:tagLst xmlns:a="http://schemas.openxmlformats.org/drawingml/2006/main" xmlns:r="http://schemas.openxmlformats.org/officeDocument/2006/relationships" xmlns:p="http://schemas.openxmlformats.org/presentationml/2006/main">
  <p:tag name="AS_UNIQUEID" val="672"/>
</p:tagLst>
</file>

<file path=ppt/tags/tag161.xml><?xml version="1.0" encoding="utf-8"?>
<p:tagLst xmlns:a="http://schemas.openxmlformats.org/drawingml/2006/main" xmlns:r="http://schemas.openxmlformats.org/officeDocument/2006/relationships" xmlns:p="http://schemas.openxmlformats.org/presentationml/2006/main">
  <p:tag name="AS_UNIQUEID" val="673"/>
</p:tagLst>
</file>

<file path=ppt/tags/tag162.xml><?xml version="1.0" encoding="utf-8"?>
<p:tagLst xmlns:a="http://schemas.openxmlformats.org/drawingml/2006/main" xmlns:r="http://schemas.openxmlformats.org/officeDocument/2006/relationships" xmlns:p="http://schemas.openxmlformats.org/presentationml/2006/main">
  <p:tag name="AS_UNIQUEID" val="674"/>
</p:tagLst>
</file>

<file path=ppt/tags/tag163.xml><?xml version="1.0" encoding="utf-8"?>
<p:tagLst xmlns:a="http://schemas.openxmlformats.org/drawingml/2006/main" xmlns:r="http://schemas.openxmlformats.org/officeDocument/2006/relationships" xmlns:p="http://schemas.openxmlformats.org/presentationml/2006/main">
  <p:tag name="AS_UNIQUEID" val="675"/>
</p:tagLst>
</file>

<file path=ppt/tags/tag164.xml><?xml version="1.0" encoding="utf-8"?>
<p:tagLst xmlns:a="http://schemas.openxmlformats.org/drawingml/2006/main" xmlns:r="http://schemas.openxmlformats.org/officeDocument/2006/relationships" xmlns:p="http://schemas.openxmlformats.org/presentationml/2006/main">
  <p:tag name="AS_UNIQUEID" val="677"/>
</p:tagLst>
</file>

<file path=ppt/tags/tag165.xml><?xml version="1.0" encoding="utf-8"?>
<p:tagLst xmlns:a="http://schemas.openxmlformats.org/drawingml/2006/main" xmlns:r="http://schemas.openxmlformats.org/officeDocument/2006/relationships" xmlns:p="http://schemas.openxmlformats.org/presentationml/2006/main">
  <p:tag name="AS_UNIQUEID" val="678"/>
</p:tagLst>
</file>

<file path=ppt/tags/tag166.xml><?xml version="1.0" encoding="utf-8"?>
<p:tagLst xmlns:a="http://schemas.openxmlformats.org/drawingml/2006/main" xmlns:r="http://schemas.openxmlformats.org/officeDocument/2006/relationships" xmlns:p="http://schemas.openxmlformats.org/presentationml/2006/main">
  <p:tag name="AS_UNIQUEID" val="679"/>
</p:tagLst>
</file>

<file path=ppt/tags/tag167.xml><?xml version="1.0" encoding="utf-8"?>
<p:tagLst xmlns:a="http://schemas.openxmlformats.org/drawingml/2006/main" xmlns:r="http://schemas.openxmlformats.org/officeDocument/2006/relationships" xmlns:p="http://schemas.openxmlformats.org/presentationml/2006/main">
  <p:tag name="AS_UNIQUEID" val="681"/>
</p:tagLst>
</file>

<file path=ppt/tags/tag168.xml><?xml version="1.0" encoding="utf-8"?>
<p:tagLst xmlns:a="http://schemas.openxmlformats.org/drawingml/2006/main" xmlns:r="http://schemas.openxmlformats.org/officeDocument/2006/relationships" xmlns:p="http://schemas.openxmlformats.org/presentationml/2006/main">
  <p:tag name="AS_UNIQUEID" val="682"/>
</p:tagLst>
</file>

<file path=ppt/tags/tag169.xml><?xml version="1.0" encoding="utf-8"?>
<p:tagLst xmlns:a="http://schemas.openxmlformats.org/drawingml/2006/main" xmlns:r="http://schemas.openxmlformats.org/officeDocument/2006/relationships" xmlns:p="http://schemas.openxmlformats.org/presentationml/2006/main">
  <p:tag name="AS_UNIQUEID" val="683"/>
</p:tagLst>
</file>

<file path=ppt/tags/tag17.xml><?xml version="1.0" encoding="utf-8"?>
<p:tagLst xmlns:a="http://schemas.openxmlformats.org/drawingml/2006/main" xmlns:r="http://schemas.openxmlformats.org/officeDocument/2006/relationships" xmlns:p="http://schemas.openxmlformats.org/presentationml/2006/main">
  <p:tag name="AS_UNIQUEID" val="502"/>
</p:tagLst>
</file>

<file path=ppt/tags/tag170.xml><?xml version="1.0" encoding="utf-8"?>
<p:tagLst xmlns:a="http://schemas.openxmlformats.org/drawingml/2006/main" xmlns:r="http://schemas.openxmlformats.org/officeDocument/2006/relationships" xmlns:p="http://schemas.openxmlformats.org/presentationml/2006/main">
  <p:tag name="AS_UNIQUEID" val="684"/>
</p:tagLst>
</file>

<file path=ppt/tags/tag171.xml><?xml version="1.0" encoding="utf-8"?>
<p:tagLst xmlns:a="http://schemas.openxmlformats.org/drawingml/2006/main" xmlns:r="http://schemas.openxmlformats.org/officeDocument/2006/relationships" xmlns:p="http://schemas.openxmlformats.org/presentationml/2006/main">
  <p:tag name="AS_UNIQUEID" val="685"/>
</p:tagLst>
</file>

<file path=ppt/tags/tag172.xml><?xml version="1.0" encoding="utf-8"?>
<p:tagLst xmlns:a="http://schemas.openxmlformats.org/drawingml/2006/main" xmlns:r="http://schemas.openxmlformats.org/officeDocument/2006/relationships" xmlns:p="http://schemas.openxmlformats.org/presentationml/2006/main">
  <p:tag name="AS_UNIQUEID" val="686"/>
</p:tagLst>
</file>

<file path=ppt/tags/tag173.xml><?xml version="1.0" encoding="utf-8"?>
<p:tagLst xmlns:a="http://schemas.openxmlformats.org/drawingml/2006/main" xmlns:r="http://schemas.openxmlformats.org/officeDocument/2006/relationships" xmlns:p="http://schemas.openxmlformats.org/presentationml/2006/main">
  <p:tag name="AS_UNIQUEID" val="688"/>
</p:tagLst>
</file>

<file path=ppt/tags/tag174.xml><?xml version="1.0" encoding="utf-8"?>
<p:tagLst xmlns:a="http://schemas.openxmlformats.org/drawingml/2006/main" xmlns:r="http://schemas.openxmlformats.org/officeDocument/2006/relationships" xmlns:p="http://schemas.openxmlformats.org/presentationml/2006/main">
  <p:tag name="AS_UNIQUEID" val="689"/>
</p:tagLst>
</file>

<file path=ppt/tags/tag175.xml><?xml version="1.0" encoding="utf-8"?>
<p:tagLst xmlns:a="http://schemas.openxmlformats.org/drawingml/2006/main" xmlns:r="http://schemas.openxmlformats.org/officeDocument/2006/relationships" xmlns:p="http://schemas.openxmlformats.org/presentationml/2006/main">
  <p:tag name="AS_UNIQUEID" val="690"/>
</p:tagLst>
</file>

<file path=ppt/tags/tag176.xml><?xml version="1.0" encoding="utf-8"?>
<p:tagLst xmlns:a="http://schemas.openxmlformats.org/drawingml/2006/main" xmlns:r="http://schemas.openxmlformats.org/officeDocument/2006/relationships" xmlns:p="http://schemas.openxmlformats.org/presentationml/2006/main">
  <p:tag name="AS_UNIQUEID" val="691"/>
</p:tagLst>
</file>

<file path=ppt/tags/tag177.xml><?xml version="1.0" encoding="utf-8"?>
<p:tagLst xmlns:a="http://schemas.openxmlformats.org/drawingml/2006/main" xmlns:r="http://schemas.openxmlformats.org/officeDocument/2006/relationships" xmlns:p="http://schemas.openxmlformats.org/presentationml/2006/main">
  <p:tag name="AS_UNIQUEID" val="692"/>
</p:tagLst>
</file>

<file path=ppt/tags/tag178.xml><?xml version="1.0" encoding="utf-8"?>
<p:tagLst xmlns:a="http://schemas.openxmlformats.org/drawingml/2006/main" xmlns:r="http://schemas.openxmlformats.org/officeDocument/2006/relationships" xmlns:p="http://schemas.openxmlformats.org/presentationml/2006/main">
  <p:tag name="AS_UNIQUEID" val="693"/>
</p:tagLst>
</file>

<file path=ppt/tags/tag179.xml><?xml version="1.0" encoding="utf-8"?>
<p:tagLst xmlns:a="http://schemas.openxmlformats.org/drawingml/2006/main" xmlns:r="http://schemas.openxmlformats.org/officeDocument/2006/relationships" xmlns:p="http://schemas.openxmlformats.org/presentationml/2006/main">
  <p:tag name="AS_UNIQUEID" val="695"/>
</p:tagLst>
</file>

<file path=ppt/tags/tag18.xml><?xml version="1.0" encoding="utf-8"?>
<p:tagLst xmlns:a="http://schemas.openxmlformats.org/drawingml/2006/main" xmlns:r="http://schemas.openxmlformats.org/officeDocument/2006/relationships" xmlns:p="http://schemas.openxmlformats.org/presentationml/2006/main">
  <p:tag name="AS_UNIQUEID" val="503"/>
</p:tagLst>
</file>

<file path=ppt/tags/tag180.xml><?xml version="1.0" encoding="utf-8"?>
<p:tagLst xmlns:a="http://schemas.openxmlformats.org/drawingml/2006/main" xmlns:r="http://schemas.openxmlformats.org/officeDocument/2006/relationships" xmlns:p="http://schemas.openxmlformats.org/presentationml/2006/main">
  <p:tag name="AS_UNIQUEID" val="696"/>
</p:tagLst>
</file>

<file path=ppt/tags/tag181.xml><?xml version="1.0" encoding="utf-8"?>
<p:tagLst xmlns:a="http://schemas.openxmlformats.org/drawingml/2006/main" xmlns:r="http://schemas.openxmlformats.org/officeDocument/2006/relationships" xmlns:p="http://schemas.openxmlformats.org/presentationml/2006/main">
  <p:tag name="AS_UNIQUEID" val="697"/>
</p:tagLst>
</file>

<file path=ppt/tags/tag182.xml><?xml version="1.0" encoding="utf-8"?>
<p:tagLst xmlns:a="http://schemas.openxmlformats.org/drawingml/2006/main" xmlns:r="http://schemas.openxmlformats.org/officeDocument/2006/relationships" xmlns:p="http://schemas.openxmlformats.org/presentationml/2006/main">
  <p:tag name="AS_UNIQUEID" val="698"/>
</p:tagLst>
</file>

<file path=ppt/tags/tag183.xml><?xml version="1.0" encoding="utf-8"?>
<p:tagLst xmlns:a="http://schemas.openxmlformats.org/drawingml/2006/main" xmlns:r="http://schemas.openxmlformats.org/officeDocument/2006/relationships" xmlns:p="http://schemas.openxmlformats.org/presentationml/2006/main">
  <p:tag name="AS_UNIQUEID" val="699"/>
</p:tagLst>
</file>

<file path=ppt/tags/tag184.xml><?xml version="1.0" encoding="utf-8"?>
<p:tagLst xmlns:a="http://schemas.openxmlformats.org/drawingml/2006/main" xmlns:r="http://schemas.openxmlformats.org/officeDocument/2006/relationships" xmlns:p="http://schemas.openxmlformats.org/presentationml/2006/main">
  <p:tag name="AS_UNIQUEID" val="701"/>
</p:tagLst>
</file>

<file path=ppt/tags/tag185.xml><?xml version="1.0" encoding="utf-8"?>
<p:tagLst xmlns:a="http://schemas.openxmlformats.org/drawingml/2006/main" xmlns:r="http://schemas.openxmlformats.org/officeDocument/2006/relationships" xmlns:p="http://schemas.openxmlformats.org/presentationml/2006/main">
  <p:tag name="AS_UNIQUEID" val="702"/>
</p:tagLst>
</file>

<file path=ppt/tags/tag186.xml><?xml version="1.0" encoding="utf-8"?>
<p:tagLst xmlns:a="http://schemas.openxmlformats.org/drawingml/2006/main" xmlns:r="http://schemas.openxmlformats.org/officeDocument/2006/relationships" xmlns:p="http://schemas.openxmlformats.org/presentationml/2006/main">
  <p:tag name="AS_UNIQUEID" val="703"/>
</p:tagLst>
</file>

<file path=ppt/tags/tag187.xml><?xml version="1.0" encoding="utf-8"?>
<p:tagLst xmlns:a="http://schemas.openxmlformats.org/drawingml/2006/main" xmlns:r="http://schemas.openxmlformats.org/officeDocument/2006/relationships" xmlns:p="http://schemas.openxmlformats.org/presentationml/2006/main">
  <p:tag name="AS_UNIQUEID" val="704"/>
</p:tagLst>
</file>

<file path=ppt/tags/tag188.xml><?xml version="1.0" encoding="utf-8"?>
<p:tagLst xmlns:a="http://schemas.openxmlformats.org/drawingml/2006/main" xmlns:r="http://schemas.openxmlformats.org/officeDocument/2006/relationships" xmlns:p="http://schemas.openxmlformats.org/presentationml/2006/main">
  <p:tag name="AS_UNIQUEID" val="705"/>
</p:tagLst>
</file>

<file path=ppt/tags/tag189.xml><?xml version="1.0" encoding="utf-8"?>
<p:tagLst xmlns:a="http://schemas.openxmlformats.org/drawingml/2006/main" xmlns:r="http://schemas.openxmlformats.org/officeDocument/2006/relationships" xmlns:p="http://schemas.openxmlformats.org/presentationml/2006/main">
  <p:tag name="AS_UNIQUEID" val="950"/>
  <p:tag name="KSO_WM_BEAUTIFY_FLAG" val="#wm#"/>
  <p:tag name="KSO_WM_TAG_VERSION" val="1.0"/>
  <p:tag name="KSO_WM_TEMPLATE_CATEGORY" val="custom"/>
  <p:tag name="KSO_WM_TEMPLATE_INDEX" val="20203701"/>
  <p:tag name="KSO_WM_UNIT_COMPATIBLE" val="0"/>
  <p:tag name="KSO_WM_UNIT_DIAGRAM_ISNUMVISUAL" val="0"/>
  <p:tag name="KSO_WM_UNIT_DIAGRAM_ISREFERUNIT" val="0"/>
  <p:tag name="KSO_WM_UNIT_HIGHLIGHT" val="0"/>
  <p:tag name="KSO_WM_UNIT_ID" val="_0**"/>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AS_UNIQUEID" val="504"/>
</p:tagLst>
</file>

<file path=ppt/tags/tag190.xml><?xml version="1.0" encoding="utf-8"?>
<p:tagLst xmlns:a="http://schemas.openxmlformats.org/drawingml/2006/main" xmlns:r="http://schemas.openxmlformats.org/officeDocument/2006/relationships" xmlns:p="http://schemas.openxmlformats.org/presentationml/2006/main">
  <p:tag name="AS_UNIQUEID" val="951"/>
  <p:tag name="KSO_WM_BEAUTIFY_FLAG" val="#wm#"/>
  <p:tag name="KSO_WM_TAG_VERSION" val="1.0"/>
  <p:tag name="KSO_WM_TEMPLATE_CATEGORY" val="custom"/>
  <p:tag name="KSO_WM_TEMPLATE_INDEX" val="20203701"/>
  <p:tag name="KSO_WM_UNIT_COMPATIBLE" val="0"/>
  <p:tag name="KSO_WM_UNIT_DIAGRAM_ISNUMVISUAL" val="0"/>
  <p:tag name="KSO_WM_UNIT_DIAGRAM_ISREFERUNIT" val="0"/>
  <p:tag name="KSO_WM_UNIT_HIGHLIGHT" val="0"/>
  <p:tag name="KSO_WM_UNIT_ID" val="_0**"/>
  <p:tag name="KSO_WM_UNIT_LAYERLEVEL" val="1"/>
</p:tagLst>
</file>

<file path=ppt/tags/tag191.xml><?xml version="1.0" encoding="utf-8"?>
<p:tagLst xmlns:a="http://schemas.openxmlformats.org/drawingml/2006/main" xmlns:r="http://schemas.openxmlformats.org/officeDocument/2006/relationships" xmlns:p="http://schemas.openxmlformats.org/presentationml/2006/main">
  <p:tag name="AS_UNIQUEID" val="95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2.xml><?xml version="1.0" encoding="utf-8"?>
<p:tagLst xmlns:a="http://schemas.openxmlformats.org/drawingml/2006/main" xmlns:r="http://schemas.openxmlformats.org/officeDocument/2006/relationships" xmlns:p="http://schemas.openxmlformats.org/presentationml/2006/main">
  <p:tag name="AS_UNIQUEID" val="95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3.xml><?xml version="1.0" encoding="utf-8"?>
<p:tagLst xmlns:a="http://schemas.openxmlformats.org/drawingml/2006/main" xmlns:r="http://schemas.openxmlformats.org/officeDocument/2006/relationships" xmlns:p="http://schemas.openxmlformats.org/presentationml/2006/main">
  <p:tag name="AS_UNIQUEID" val="954"/>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4.xml><?xml version="1.0" encoding="utf-8"?>
<p:tagLst xmlns:a="http://schemas.openxmlformats.org/drawingml/2006/main" xmlns:r="http://schemas.openxmlformats.org/officeDocument/2006/relationships" xmlns:p="http://schemas.openxmlformats.org/presentationml/2006/main">
  <p:tag name="AS_UNIQUEID" val="955"/>
  <p:tag name="KSO_WM_BEAUTIFY_FLAG" val="#wm#"/>
  <p:tag name="KSO_WM_TAG_VERSION" val="1.0"/>
  <p:tag name="KSO_WM_TEMPLATE_CATEGORY" val="custom"/>
  <p:tag name="KSO_WM_TEMPLATE_COLOR_TYPE" val="1"/>
  <p:tag name="KSO_WM_TEMPLATE_INDEX" val="20203701"/>
  <p:tag name="KSO_WM_TEMPLATE_MASTER_THUMB_INDEX" val="12"/>
  <p:tag name="KSO_WM_TEMPLATE_MASTER_TYPE" val="1"/>
  <p:tag name="KSO_WM_TEMPLATE_SUBCATEGORY" val="0"/>
  <p:tag name="KSO_WM_TEMPLATE_THUMBS_INDEX" val="1、4、6、7、8、11、12、13、16、18、19、20、21、22、23"/>
</p:tagLst>
</file>

<file path=ppt/tags/tag195.xml><?xml version="1.0" encoding="utf-8"?>
<p:tagLst xmlns:a="http://schemas.openxmlformats.org/drawingml/2006/main" xmlns:r="http://schemas.openxmlformats.org/officeDocument/2006/relationships" xmlns:p="http://schemas.openxmlformats.org/presentationml/2006/main">
  <p:tag name="AS_UNIQUEID" val="713"/>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196.xml><?xml version="1.0" encoding="utf-8"?>
<p:tagLst xmlns:a="http://schemas.openxmlformats.org/drawingml/2006/main" xmlns:r="http://schemas.openxmlformats.org/officeDocument/2006/relationships" xmlns:p="http://schemas.openxmlformats.org/presentationml/2006/main">
  <p:tag name="AS_UNIQUEID" val="714"/>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7.xml><?xml version="1.0" encoding="utf-8"?>
<p:tagLst xmlns:a="http://schemas.openxmlformats.org/drawingml/2006/main" xmlns:r="http://schemas.openxmlformats.org/officeDocument/2006/relationships" xmlns:p="http://schemas.openxmlformats.org/presentationml/2006/main">
  <p:tag name="AS_UNIQUEID" val="736"/>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8.xml><?xml version="1.0" encoding="utf-8"?>
<p:tagLst xmlns:a="http://schemas.openxmlformats.org/drawingml/2006/main" xmlns:r="http://schemas.openxmlformats.org/officeDocument/2006/relationships" xmlns:p="http://schemas.openxmlformats.org/presentationml/2006/main">
  <p:tag name="AS_UNIQUEID" val="737"/>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9.xml><?xml version="1.0" encoding="utf-8"?>
<p:tagLst xmlns:a="http://schemas.openxmlformats.org/drawingml/2006/main" xmlns:r="http://schemas.openxmlformats.org/officeDocument/2006/relationships" xmlns:p="http://schemas.openxmlformats.org/presentationml/2006/main">
  <p:tag name="AS_UNIQUEID" val="738"/>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AS_UNIQUEID" val="559"/>
</p:tagLst>
</file>

<file path=ppt/tags/tag20.xml><?xml version="1.0" encoding="utf-8"?>
<p:tagLst xmlns:a="http://schemas.openxmlformats.org/drawingml/2006/main" xmlns:r="http://schemas.openxmlformats.org/officeDocument/2006/relationships" xmlns:p="http://schemas.openxmlformats.org/presentationml/2006/main">
  <p:tag name="AS_UNIQUEID" val="505"/>
</p:tagLst>
</file>

<file path=ppt/tags/tag200.xml><?xml version="1.0" encoding="utf-8"?>
<p:tagLst xmlns:a="http://schemas.openxmlformats.org/drawingml/2006/main" xmlns:r="http://schemas.openxmlformats.org/officeDocument/2006/relationships" xmlns:p="http://schemas.openxmlformats.org/presentationml/2006/main">
  <p:tag name="AS_UNIQUEID" val="739"/>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1.xml><?xml version="1.0" encoding="utf-8"?>
<p:tagLst xmlns:a="http://schemas.openxmlformats.org/drawingml/2006/main" xmlns:r="http://schemas.openxmlformats.org/officeDocument/2006/relationships" xmlns:p="http://schemas.openxmlformats.org/presentationml/2006/main">
  <p:tag name="AS_UNIQUEID" val="740"/>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2.xml><?xml version="1.0" encoding="utf-8"?>
<p:tagLst xmlns:a="http://schemas.openxmlformats.org/drawingml/2006/main" xmlns:r="http://schemas.openxmlformats.org/officeDocument/2006/relationships" xmlns:p="http://schemas.openxmlformats.org/presentationml/2006/main">
  <p:tag name="AS_UNIQUEID" val="741"/>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3.xml><?xml version="1.0" encoding="utf-8"?>
<p:tagLst xmlns:a="http://schemas.openxmlformats.org/drawingml/2006/main" xmlns:r="http://schemas.openxmlformats.org/officeDocument/2006/relationships" xmlns:p="http://schemas.openxmlformats.org/presentationml/2006/main">
  <p:tag name="AS_UNIQUEID" val="715"/>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4.xml><?xml version="1.0" encoding="utf-8"?>
<p:tagLst xmlns:a="http://schemas.openxmlformats.org/drawingml/2006/main" xmlns:r="http://schemas.openxmlformats.org/officeDocument/2006/relationships" xmlns:p="http://schemas.openxmlformats.org/presentationml/2006/main">
  <p:tag name="AS_UNIQUEID" val="716"/>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5.xml><?xml version="1.0" encoding="utf-8"?>
<p:tagLst xmlns:a="http://schemas.openxmlformats.org/drawingml/2006/main" xmlns:r="http://schemas.openxmlformats.org/officeDocument/2006/relationships" xmlns:p="http://schemas.openxmlformats.org/presentationml/2006/main">
  <p:tag name="AS_UNIQUEID" val="717"/>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6.xml><?xml version="1.0" encoding="utf-8"?>
<p:tagLst xmlns:a="http://schemas.openxmlformats.org/drawingml/2006/main" xmlns:r="http://schemas.openxmlformats.org/officeDocument/2006/relationships" xmlns:p="http://schemas.openxmlformats.org/presentationml/2006/main">
  <p:tag name="AS_UNIQUEID" val="718"/>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7.xml><?xml version="1.0" encoding="utf-8"?>
<p:tagLst xmlns:a="http://schemas.openxmlformats.org/drawingml/2006/main" xmlns:r="http://schemas.openxmlformats.org/officeDocument/2006/relationships" xmlns:p="http://schemas.openxmlformats.org/presentationml/2006/main">
  <p:tag name="AS_UNIQUEID" val="719"/>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8.xml><?xml version="1.0" encoding="utf-8"?>
<p:tagLst xmlns:a="http://schemas.openxmlformats.org/drawingml/2006/main" xmlns:r="http://schemas.openxmlformats.org/officeDocument/2006/relationships" xmlns:p="http://schemas.openxmlformats.org/presentationml/2006/main">
  <p:tag name="AS_UNIQUEID" val="720"/>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9.xml><?xml version="1.0" encoding="utf-8"?>
<p:tagLst xmlns:a="http://schemas.openxmlformats.org/drawingml/2006/main" xmlns:r="http://schemas.openxmlformats.org/officeDocument/2006/relationships" xmlns:p="http://schemas.openxmlformats.org/presentationml/2006/main">
  <p:tag name="AS_UNIQUEID" val="721"/>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AS_UNIQUEID" val="506"/>
</p:tagLst>
</file>

<file path=ppt/tags/tag210.xml><?xml version="1.0" encoding="utf-8"?>
<p:tagLst xmlns:a="http://schemas.openxmlformats.org/drawingml/2006/main" xmlns:r="http://schemas.openxmlformats.org/officeDocument/2006/relationships" xmlns:p="http://schemas.openxmlformats.org/presentationml/2006/main">
  <p:tag name="AS_UNIQUEID" val="722"/>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1.xml><?xml version="1.0" encoding="utf-8"?>
<p:tagLst xmlns:a="http://schemas.openxmlformats.org/drawingml/2006/main" xmlns:r="http://schemas.openxmlformats.org/officeDocument/2006/relationships" xmlns:p="http://schemas.openxmlformats.org/presentationml/2006/main">
  <p:tag name="AS_UNIQUEID" val="723"/>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2.xml><?xml version="1.0" encoding="utf-8"?>
<p:tagLst xmlns:a="http://schemas.openxmlformats.org/drawingml/2006/main" xmlns:r="http://schemas.openxmlformats.org/officeDocument/2006/relationships" xmlns:p="http://schemas.openxmlformats.org/presentationml/2006/main">
  <p:tag name="AS_UNIQUEID" val="724"/>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3.xml><?xml version="1.0" encoding="utf-8"?>
<p:tagLst xmlns:a="http://schemas.openxmlformats.org/drawingml/2006/main" xmlns:r="http://schemas.openxmlformats.org/officeDocument/2006/relationships" xmlns:p="http://schemas.openxmlformats.org/presentationml/2006/main">
  <p:tag name="AS_UNIQUEID" val="725"/>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4.xml><?xml version="1.0" encoding="utf-8"?>
<p:tagLst xmlns:a="http://schemas.openxmlformats.org/drawingml/2006/main" xmlns:r="http://schemas.openxmlformats.org/officeDocument/2006/relationships" xmlns:p="http://schemas.openxmlformats.org/presentationml/2006/main">
  <p:tag name="AS_UNIQUEID" val="726"/>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5.xml><?xml version="1.0" encoding="utf-8"?>
<p:tagLst xmlns:a="http://schemas.openxmlformats.org/drawingml/2006/main" xmlns:r="http://schemas.openxmlformats.org/officeDocument/2006/relationships" xmlns:p="http://schemas.openxmlformats.org/presentationml/2006/main">
  <p:tag name="AS_UNIQUEID" val="727"/>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6.xml><?xml version="1.0" encoding="utf-8"?>
<p:tagLst xmlns:a="http://schemas.openxmlformats.org/drawingml/2006/main" xmlns:r="http://schemas.openxmlformats.org/officeDocument/2006/relationships" xmlns:p="http://schemas.openxmlformats.org/presentationml/2006/main">
  <p:tag name="AS_UNIQUEID" val="728"/>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7.xml><?xml version="1.0" encoding="utf-8"?>
<p:tagLst xmlns:a="http://schemas.openxmlformats.org/drawingml/2006/main" xmlns:r="http://schemas.openxmlformats.org/officeDocument/2006/relationships" xmlns:p="http://schemas.openxmlformats.org/presentationml/2006/main">
  <p:tag name="AS_UNIQUEID" val="729"/>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8.xml><?xml version="1.0" encoding="utf-8"?>
<p:tagLst xmlns:a="http://schemas.openxmlformats.org/drawingml/2006/main" xmlns:r="http://schemas.openxmlformats.org/officeDocument/2006/relationships" xmlns:p="http://schemas.openxmlformats.org/presentationml/2006/main">
  <p:tag name="AS_UNIQUEID" val="730"/>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9.xml><?xml version="1.0" encoding="utf-8"?>
<p:tagLst xmlns:a="http://schemas.openxmlformats.org/drawingml/2006/main" xmlns:r="http://schemas.openxmlformats.org/officeDocument/2006/relationships" xmlns:p="http://schemas.openxmlformats.org/presentationml/2006/main">
  <p:tag name="AS_UNIQUEID" val="731"/>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AS_UNIQUEID" val="508"/>
</p:tagLst>
</file>

<file path=ppt/tags/tag220.xml><?xml version="1.0" encoding="utf-8"?>
<p:tagLst xmlns:a="http://schemas.openxmlformats.org/drawingml/2006/main" xmlns:r="http://schemas.openxmlformats.org/officeDocument/2006/relationships" xmlns:p="http://schemas.openxmlformats.org/presentationml/2006/main">
  <p:tag name="AS_UNIQUEID" val="732"/>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1.xml><?xml version="1.0" encoding="utf-8"?>
<p:tagLst xmlns:a="http://schemas.openxmlformats.org/drawingml/2006/main" xmlns:r="http://schemas.openxmlformats.org/officeDocument/2006/relationships" xmlns:p="http://schemas.openxmlformats.org/presentationml/2006/main">
  <p:tag name="AS_UNIQUEID" val="733"/>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2.xml><?xml version="1.0" encoding="utf-8"?>
<p:tagLst xmlns:a="http://schemas.openxmlformats.org/drawingml/2006/main" xmlns:r="http://schemas.openxmlformats.org/officeDocument/2006/relationships" xmlns:p="http://schemas.openxmlformats.org/presentationml/2006/main">
  <p:tag name="AS_UNIQUEID" val="734"/>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3.xml><?xml version="1.0" encoding="utf-8"?>
<p:tagLst xmlns:a="http://schemas.openxmlformats.org/drawingml/2006/main" xmlns:r="http://schemas.openxmlformats.org/officeDocument/2006/relationships" xmlns:p="http://schemas.openxmlformats.org/presentationml/2006/main">
  <p:tag name="AS_UNIQUEID" val="735"/>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4.xml><?xml version="1.0" encoding="utf-8"?>
<p:tagLst xmlns:a="http://schemas.openxmlformats.org/drawingml/2006/main" xmlns:r="http://schemas.openxmlformats.org/officeDocument/2006/relationships" xmlns:p="http://schemas.openxmlformats.org/presentationml/2006/main">
  <p:tag name="AS_UNIQUEID" val="74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5.xml><?xml version="1.0" encoding="utf-8"?>
<p:tagLst xmlns:a="http://schemas.openxmlformats.org/drawingml/2006/main" xmlns:r="http://schemas.openxmlformats.org/officeDocument/2006/relationships" xmlns:p="http://schemas.openxmlformats.org/presentationml/2006/main">
  <p:tag name="AS_UNIQUEID" val="74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6.xml><?xml version="1.0" encoding="utf-8"?>
<p:tagLst xmlns:a="http://schemas.openxmlformats.org/drawingml/2006/main" xmlns:r="http://schemas.openxmlformats.org/officeDocument/2006/relationships" xmlns:p="http://schemas.openxmlformats.org/presentationml/2006/main">
  <p:tag name="AS_UNIQUEID" val="74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7.xml><?xml version="1.0" encoding="utf-8"?>
<p:tagLst xmlns:a="http://schemas.openxmlformats.org/drawingml/2006/main" xmlns:r="http://schemas.openxmlformats.org/officeDocument/2006/relationships" xmlns:p="http://schemas.openxmlformats.org/presentationml/2006/main">
  <p:tag name="AS_UNIQUEID" val="74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8.xml><?xml version="1.0" encoding="utf-8"?>
<p:tagLst xmlns:a="http://schemas.openxmlformats.org/drawingml/2006/main" xmlns:r="http://schemas.openxmlformats.org/officeDocument/2006/relationships" xmlns:p="http://schemas.openxmlformats.org/presentationml/2006/main">
  <p:tag name="AS_UNIQUEID" val="75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9.xml><?xml version="1.0" encoding="utf-8"?>
<p:tagLst xmlns:a="http://schemas.openxmlformats.org/drawingml/2006/main" xmlns:r="http://schemas.openxmlformats.org/officeDocument/2006/relationships" xmlns:p="http://schemas.openxmlformats.org/presentationml/2006/main">
  <p:tag name="AS_UNIQUEID" val="75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AS_UNIQUEID" val="509"/>
</p:tagLst>
</file>

<file path=ppt/tags/tag230.xml><?xml version="1.0" encoding="utf-8"?>
<p:tagLst xmlns:a="http://schemas.openxmlformats.org/drawingml/2006/main" xmlns:r="http://schemas.openxmlformats.org/officeDocument/2006/relationships" xmlns:p="http://schemas.openxmlformats.org/presentationml/2006/main">
  <p:tag name="AS_UNIQUEID" val="74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1.xml><?xml version="1.0" encoding="utf-8"?>
<p:tagLst xmlns:a="http://schemas.openxmlformats.org/drawingml/2006/main" xmlns:r="http://schemas.openxmlformats.org/officeDocument/2006/relationships" xmlns:p="http://schemas.openxmlformats.org/presentationml/2006/main">
  <p:tag name="AS_UNIQUEID" val="74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2.xml><?xml version="1.0" encoding="utf-8"?>
<p:tagLst xmlns:a="http://schemas.openxmlformats.org/drawingml/2006/main" xmlns:r="http://schemas.openxmlformats.org/officeDocument/2006/relationships" xmlns:p="http://schemas.openxmlformats.org/presentationml/2006/main">
  <p:tag name="AS_UNIQUEID" val="74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3.xml><?xml version="1.0" encoding="utf-8"?>
<p:tagLst xmlns:a="http://schemas.openxmlformats.org/drawingml/2006/main" xmlns:r="http://schemas.openxmlformats.org/officeDocument/2006/relationships" xmlns:p="http://schemas.openxmlformats.org/presentationml/2006/main">
  <p:tag name="AS_UNIQUEID" val="75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4.xml><?xml version="1.0" encoding="utf-8"?>
<p:tagLst xmlns:a="http://schemas.openxmlformats.org/drawingml/2006/main" xmlns:r="http://schemas.openxmlformats.org/officeDocument/2006/relationships" xmlns:p="http://schemas.openxmlformats.org/presentationml/2006/main">
  <p:tag name="AS_UNIQUEID" val="75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5.xml><?xml version="1.0" encoding="utf-8"?>
<p:tagLst xmlns:a="http://schemas.openxmlformats.org/drawingml/2006/main" xmlns:r="http://schemas.openxmlformats.org/officeDocument/2006/relationships" xmlns:p="http://schemas.openxmlformats.org/presentationml/2006/main">
  <p:tag name="AS_UNIQUEID" val="75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6.xml><?xml version="1.0" encoding="utf-8"?>
<p:tagLst xmlns:a="http://schemas.openxmlformats.org/drawingml/2006/main" xmlns:r="http://schemas.openxmlformats.org/officeDocument/2006/relationships" xmlns:p="http://schemas.openxmlformats.org/presentationml/2006/main">
  <p:tag name="AS_UNIQUEID" val="75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7.xml><?xml version="1.0" encoding="utf-8"?>
<p:tagLst xmlns:a="http://schemas.openxmlformats.org/drawingml/2006/main" xmlns:r="http://schemas.openxmlformats.org/officeDocument/2006/relationships" xmlns:p="http://schemas.openxmlformats.org/presentationml/2006/main">
  <p:tag name="AS_UNIQUEID" val="76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8.xml><?xml version="1.0" encoding="utf-8"?>
<p:tagLst xmlns:a="http://schemas.openxmlformats.org/drawingml/2006/main" xmlns:r="http://schemas.openxmlformats.org/officeDocument/2006/relationships" xmlns:p="http://schemas.openxmlformats.org/presentationml/2006/main">
  <p:tag name="AS_UNIQUEID" val="76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9.xml><?xml version="1.0" encoding="utf-8"?>
<p:tagLst xmlns:a="http://schemas.openxmlformats.org/drawingml/2006/main" xmlns:r="http://schemas.openxmlformats.org/officeDocument/2006/relationships" xmlns:p="http://schemas.openxmlformats.org/presentationml/2006/main">
  <p:tag name="AS_UNIQUEID" val="75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AS_UNIQUEID" val="510"/>
</p:tagLst>
</file>

<file path=ppt/tags/tag240.xml><?xml version="1.0" encoding="utf-8"?>
<p:tagLst xmlns:a="http://schemas.openxmlformats.org/drawingml/2006/main" xmlns:r="http://schemas.openxmlformats.org/officeDocument/2006/relationships" xmlns:p="http://schemas.openxmlformats.org/presentationml/2006/main">
  <p:tag name="AS_UNIQUEID" val="75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1.xml><?xml version="1.0" encoding="utf-8"?>
<p:tagLst xmlns:a="http://schemas.openxmlformats.org/drawingml/2006/main" xmlns:r="http://schemas.openxmlformats.org/officeDocument/2006/relationships" xmlns:p="http://schemas.openxmlformats.org/presentationml/2006/main">
  <p:tag name="AS_UNIQUEID" val="75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2.xml><?xml version="1.0" encoding="utf-8"?>
<p:tagLst xmlns:a="http://schemas.openxmlformats.org/drawingml/2006/main" xmlns:r="http://schemas.openxmlformats.org/officeDocument/2006/relationships" xmlns:p="http://schemas.openxmlformats.org/presentationml/2006/main">
  <p:tag name="AS_UNIQUEID" val="76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3.xml><?xml version="1.0" encoding="utf-8"?>
<p:tagLst xmlns:a="http://schemas.openxmlformats.org/drawingml/2006/main" xmlns:r="http://schemas.openxmlformats.org/officeDocument/2006/relationships" xmlns:p="http://schemas.openxmlformats.org/presentationml/2006/main">
  <p:tag name="AS_UNIQUEID" val="76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4.xml><?xml version="1.0" encoding="utf-8"?>
<p:tagLst xmlns:a="http://schemas.openxmlformats.org/drawingml/2006/main" xmlns:r="http://schemas.openxmlformats.org/officeDocument/2006/relationships" xmlns:p="http://schemas.openxmlformats.org/presentationml/2006/main">
  <p:tag name="AS_UNIQUEID" val="76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5.xml><?xml version="1.0" encoding="utf-8"?>
<p:tagLst xmlns:a="http://schemas.openxmlformats.org/drawingml/2006/main" xmlns:r="http://schemas.openxmlformats.org/officeDocument/2006/relationships" xmlns:p="http://schemas.openxmlformats.org/presentationml/2006/main">
  <p:tag name="AS_UNIQUEID" val="76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6.xml><?xml version="1.0" encoding="utf-8"?>
<p:tagLst xmlns:a="http://schemas.openxmlformats.org/drawingml/2006/main" xmlns:r="http://schemas.openxmlformats.org/officeDocument/2006/relationships" xmlns:p="http://schemas.openxmlformats.org/presentationml/2006/main">
  <p:tag name="AS_UNIQUEID" val="77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7.xml><?xml version="1.0" encoding="utf-8"?>
<p:tagLst xmlns:a="http://schemas.openxmlformats.org/drawingml/2006/main" xmlns:r="http://schemas.openxmlformats.org/officeDocument/2006/relationships" xmlns:p="http://schemas.openxmlformats.org/presentationml/2006/main">
  <p:tag name="AS_UNIQUEID" val="77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8.xml><?xml version="1.0" encoding="utf-8"?>
<p:tagLst xmlns:a="http://schemas.openxmlformats.org/drawingml/2006/main" xmlns:r="http://schemas.openxmlformats.org/officeDocument/2006/relationships" xmlns:p="http://schemas.openxmlformats.org/presentationml/2006/main">
  <p:tag name="AS_UNIQUEID" val="77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9.xml><?xml version="1.0" encoding="utf-8"?>
<p:tagLst xmlns:a="http://schemas.openxmlformats.org/drawingml/2006/main" xmlns:r="http://schemas.openxmlformats.org/officeDocument/2006/relationships" xmlns:p="http://schemas.openxmlformats.org/presentationml/2006/main">
  <p:tag name="AS_UNIQUEID" val="76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AS_UNIQUEID" val="511"/>
</p:tagLst>
</file>

<file path=ppt/tags/tag250.xml><?xml version="1.0" encoding="utf-8"?>
<p:tagLst xmlns:a="http://schemas.openxmlformats.org/drawingml/2006/main" xmlns:r="http://schemas.openxmlformats.org/officeDocument/2006/relationships" xmlns:p="http://schemas.openxmlformats.org/presentationml/2006/main">
  <p:tag name="AS_UNIQUEID" val="76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1.xml><?xml version="1.0" encoding="utf-8"?>
<p:tagLst xmlns:a="http://schemas.openxmlformats.org/drawingml/2006/main" xmlns:r="http://schemas.openxmlformats.org/officeDocument/2006/relationships" xmlns:p="http://schemas.openxmlformats.org/presentationml/2006/main">
  <p:tag name="AS_UNIQUEID" val="76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2.xml><?xml version="1.0" encoding="utf-8"?>
<p:tagLst xmlns:a="http://schemas.openxmlformats.org/drawingml/2006/main" xmlns:r="http://schemas.openxmlformats.org/officeDocument/2006/relationships" xmlns:p="http://schemas.openxmlformats.org/presentationml/2006/main">
  <p:tag name="AS_UNIQUEID" val="77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3.xml><?xml version="1.0" encoding="utf-8"?>
<p:tagLst xmlns:a="http://schemas.openxmlformats.org/drawingml/2006/main" xmlns:r="http://schemas.openxmlformats.org/officeDocument/2006/relationships" xmlns:p="http://schemas.openxmlformats.org/presentationml/2006/main">
  <p:tag name="AS_UNIQUEID" val="77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4.xml><?xml version="1.0" encoding="utf-8"?>
<p:tagLst xmlns:a="http://schemas.openxmlformats.org/drawingml/2006/main" xmlns:r="http://schemas.openxmlformats.org/officeDocument/2006/relationships" xmlns:p="http://schemas.openxmlformats.org/presentationml/2006/main">
  <p:tag name="AS_UNIQUEID" val="77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5.xml><?xml version="1.0" encoding="utf-8"?>
<p:tagLst xmlns:a="http://schemas.openxmlformats.org/drawingml/2006/main" xmlns:r="http://schemas.openxmlformats.org/officeDocument/2006/relationships" xmlns:p="http://schemas.openxmlformats.org/presentationml/2006/main">
  <p:tag name="AS_UNIQUEID" val="78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6.xml><?xml version="1.0" encoding="utf-8"?>
<p:tagLst xmlns:a="http://schemas.openxmlformats.org/drawingml/2006/main" xmlns:r="http://schemas.openxmlformats.org/officeDocument/2006/relationships" xmlns:p="http://schemas.openxmlformats.org/presentationml/2006/main">
  <p:tag name="AS_UNIQUEID" val="78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7.xml><?xml version="1.0" encoding="utf-8"?>
<p:tagLst xmlns:a="http://schemas.openxmlformats.org/drawingml/2006/main" xmlns:r="http://schemas.openxmlformats.org/officeDocument/2006/relationships" xmlns:p="http://schemas.openxmlformats.org/presentationml/2006/main">
  <p:tag name="AS_UNIQUEID" val="78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8.xml><?xml version="1.0" encoding="utf-8"?>
<p:tagLst xmlns:a="http://schemas.openxmlformats.org/drawingml/2006/main" xmlns:r="http://schemas.openxmlformats.org/officeDocument/2006/relationships" xmlns:p="http://schemas.openxmlformats.org/presentationml/2006/main">
  <p:tag name="AS_UNIQUEID" val="78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9.xml><?xml version="1.0" encoding="utf-8"?>
<p:tagLst xmlns:a="http://schemas.openxmlformats.org/drawingml/2006/main" xmlns:r="http://schemas.openxmlformats.org/officeDocument/2006/relationships" xmlns:p="http://schemas.openxmlformats.org/presentationml/2006/main">
  <p:tag name="AS_UNIQUEID" val="78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AS_UNIQUEID" val="512"/>
</p:tagLst>
</file>

<file path=ppt/tags/tag260.xml><?xml version="1.0" encoding="utf-8"?>
<p:tagLst xmlns:a="http://schemas.openxmlformats.org/drawingml/2006/main" xmlns:r="http://schemas.openxmlformats.org/officeDocument/2006/relationships" xmlns:p="http://schemas.openxmlformats.org/presentationml/2006/main">
  <p:tag name="AS_UNIQUEID" val="78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1.xml><?xml version="1.0" encoding="utf-8"?>
<p:tagLst xmlns:a="http://schemas.openxmlformats.org/drawingml/2006/main" xmlns:r="http://schemas.openxmlformats.org/officeDocument/2006/relationships" xmlns:p="http://schemas.openxmlformats.org/presentationml/2006/main">
  <p:tag name="AS_UNIQUEID" val="77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2.xml><?xml version="1.0" encoding="utf-8"?>
<p:tagLst xmlns:a="http://schemas.openxmlformats.org/drawingml/2006/main" xmlns:r="http://schemas.openxmlformats.org/officeDocument/2006/relationships" xmlns:p="http://schemas.openxmlformats.org/presentationml/2006/main">
  <p:tag name="AS_UNIQUEID" val="77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3.xml><?xml version="1.0" encoding="utf-8"?>
<p:tagLst xmlns:a="http://schemas.openxmlformats.org/drawingml/2006/main" xmlns:r="http://schemas.openxmlformats.org/officeDocument/2006/relationships" xmlns:p="http://schemas.openxmlformats.org/presentationml/2006/main">
  <p:tag name="AS_UNIQUEID" val="77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4.xml><?xml version="1.0" encoding="utf-8"?>
<p:tagLst xmlns:a="http://schemas.openxmlformats.org/drawingml/2006/main" xmlns:r="http://schemas.openxmlformats.org/officeDocument/2006/relationships" xmlns:p="http://schemas.openxmlformats.org/presentationml/2006/main">
  <p:tag name="AS_UNIQUEID" val="78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65.xml><?xml version="1.0" encoding="utf-8"?>
<p:tagLst xmlns:a="http://schemas.openxmlformats.org/drawingml/2006/main" xmlns:r="http://schemas.openxmlformats.org/officeDocument/2006/relationships" xmlns:p="http://schemas.openxmlformats.org/presentationml/2006/main">
  <p:tag name="AS_UNIQUEID" val="798"/>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66.xml><?xml version="1.0" encoding="utf-8"?>
<p:tagLst xmlns:a="http://schemas.openxmlformats.org/drawingml/2006/main" xmlns:r="http://schemas.openxmlformats.org/officeDocument/2006/relationships" xmlns:p="http://schemas.openxmlformats.org/presentationml/2006/main">
  <p:tag name="AS_UNIQUEID" val="799"/>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67.xml><?xml version="1.0" encoding="utf-8"?>
<p:tagLst xmlns:a="http://schemas.openxmlformats.org/drawingml/2006/main" xmlns:r="http://schemas.openxmlformats.org/officeDocument/2006/relationships" xmlns:p="http://schemas.openxmlformats.org/presentationml/2006/main">
  <p:tag name="AS_UNIQUEID" val="80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68.xml><?xml version="1.0" encoding="utf-8"?>
<p:tagLst xmlns:a="http://schemas.openxmlformats.org/drawingml/2006/main" xmlns:r="http://schemas.openxmlformats.org/officeDocument/2006/relationships" xmlns:p="http://schemas.openxmlformats.org/presentationml/2006/main">
  <p:tag name="AS_UNIQUEID" val="801"/>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69.xml><?xml version="1.0" encoding="utf-8"?>
<p:tagLst xmlns:a="http://schemas.openxmlformats.org/drawingml/2006/main" xmlns:r="http://schemas.openxmlformats.org/officeDocument/2006/relationships" xmlns:p="http://schemas.openxmlformats.org/presentationml/2006/main">
  <p:tag name="AS_UNIQUEID" val="788"/>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AS_UNIQUEID" val="513"/>
</p:tagLst>
</file>

<file path=ppt/tags/tag270.xml><?xml version="1.0" encoding="utf-8"?>
<p:tagLst xmlns:a="http://schemas.openxmlformats.org/drawingml/2006/main" xmlns:r="http://schemas.openxmlformats.org/officeDocument/2006/relationships" xmlns:p="http://schemas.openxmlformats.org/presentationml/2006/main">
  <p:tag name="AS_UNIQUEID" val="789"/>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1.xml><?xml version="1.0" encoding="utf-8"?>
<p:tagLst xmlns:a="http://schemas.openxmlformats.org/drawingml/2006/main" xmlns:r="http://schemas.openxmlformats.org/officeDocument/2006/relationships" xmlns:p="http://schemas.openxmlformats.org/presentationml/2006/main">
  <p:tag name="AS_UNIQUEID" val="79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2.xml><?xml version="1.0" encoding="utf-8"?>
<p:tagLst xmlns:a="http://schemas.openxmlformats.org/drawingml/2006/main" xmlns:r="http://schemas.openxmlformats.org/officeDocument/2006/relationships" xmlns:p="http://schemas.openxmlformats.org/presentationml/2006/main">
  <p:tag name="AS_UNIQUEID" val="791"/>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3.xml><?xml version="1.0" encoding="utf-8"?>
<p:tagLst xmlns:a="http://schemas.openxmlformats.org/drawingml/2006/main" xmlns:r="http://schemas.openxmlformats.org/officeDocument/2006/relationships" xmlns:p="http://schemas.openxmlformats.org/presentationml/2006/main">
  <p:tag name="AS_UNIQUEID" val="79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4.xml><?xml version="1.0" encoding="utf-8"?>
<p:tagLst xmlns:a="http://schemas.openxmlformats.org/drawingml/2006/main" xmlns:r="http://schemas.openxmlformats.org/officeDocument/2006/relationships" xmlns:p="http://schemas.openxmlformats.org/presentationml/2006/main">
  <p:tag name="AS_UNIQUEID" val="79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5.xml><?xml version="1.0" encoding="utf-8"?>
<p:tagLst xmlns:a="http://schemas.openxmlformats.org/drawingml/2006/main" xmlns:r="http://schemas.openxmlformats.org/officeDocument/2006/relationships" xmlns:p="http://schemas.openxmlformats.org/presentationml/2006/main">
  <p:tag name="AS_UNIQUEID" val="79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6.xml><?xml version="1.0" encoding="utf-8"?>
<p:tagLst xmlns:a="http://schemas.openxmlformats.org/drawingml/2006/main" xmlns:r="http://schemas.openxmlformats.org/officeDocument/2006/relationships" xmlns:p="http://schemas.openxmlformats.org/presentationml/2006/main">
  <p:tag name="AS_UNIQUEID" val="79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7.xml><?xml version="1.0" encoding="utf-8"?>
<p:tagLst xmlns:a="http://schemas.openxmlformats.org/drawingml/2006/main" xmlns:r="http://schemas.openxmlformats.org/officeDocument/2006/relationships" xmlns:p="http://schemas.openxmlformats.org/presentationml/2006/main">
  <p:tag name="AS_UNIQUEID" val="79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8.xml><?xml version="1.0" encoding="utf-8"?>
<p:tagLst xmlns:a="http://schemas.openxmlformats.org/drawingml/2006/main" xmlns:r="http://schemas.openxmlformats.org/officeDocument/2006/relationships" xmlns:p="http://schemas.openxmlformats.org/presentationml/2006/main">
  <p:tag name="AS_UNIQUEID" val="79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9.xml><?xml version="1.0" encoding="utf-8"?>
<p:tagLst xmlns:a="http://schemas.openxmlformats.org/drawingml/2006/main" xmlns:r="http://schemas.openxmlformats.org/officeDocument/2006/relationships" xmlns:p="http://schemas.openxmlformats.org/presentationml/2006/main">
  <p:tag name="AS_UNIQUEID" val="803"/>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AS_UNIQUEID" val="515"/>
</p:tagLst>
</file>

<file path=ppt/tags/tag280.xml><?xml version="1.0" encoding="utf-8"?>
<p:tagLst xmlns:a="http://schemas.openxmlformats.org/drawingml/2006/main" xmlns:r="http://schemas.openxmlformats.org/officeDocument/2006/relationships" xmlns:p="http://schemas.openxmlformats.org/presentationml/2006/main">
  <p:tag name="AS_UNIQUEID" val="804"/>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81.xml><?xml version="1.0" encoding="utf-8"?>
<p:tagLst xmlns:a="http://schemas.openxmlformats.org/drawingml/2006/main" xmlns:r="http://schemas.openxmlformats.org/officeDocument/2006/relationships" xmlns:p="http://schemas.openxmlformats.org/presentationml/2006/main">
  <p:tag name="AS_UNIQUEID" val="805"/>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82.xml><?xml version="1.0" encoding="utf-8"?>
<p:tagLst xmlns:a="http://schemas.openxmlformats.org/drawingml/2006/main" xmlns:r="http://schemas.openxmlformats.org/officeDocument/2006/relationships" xmlns:p="http://schemas.openxmlformats.org/presentationml/2006/main">
  <p:tag name="AS_UNIQUEID" val="80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3.xml><?xml version="1.0" encoding="utf-8"?>
<p:tagLst xmlns:a="http://schemas.openxmlformats.org/drawingml/2006/main" xmlns:r="http://schemas.openxmlformats.org/officeDocument/2006/relationships" xmlns:p="http://schemas.openxmlformats.org/presentationml/2006/main">
  <p:tag name="AS_UNIQUEID" val="81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4.xml><?xml version="1.0" encoding="utf-8"?>
<p:tagLst xmlns:a="http://schemas.openxmlformats.org/drawingml/2006/main" xmlns:r="http://schemas.openxmlformats.org/officeDocument/2006/relationships" xmlns:p="http://schemas.openxmlformats.org/presentationml/2006/main">
  <p:tag name="AS_UNIQUEID" val="81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5.xml><?xml version="1.0" encoding="utf-8"?>
<p:tagLst xmlns:a="http://schemas.openxmlformats.org/drawingml/2006/main" xmlns:r="http://schemas.openxmlformats.org/officeDocument/2006/relationships" xmlns:p="http://schemas.openxmlformats.org/presentationml/2006/main">
  <p:tag name="AS_UNIQUEID" val="81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6.xml><?xml version="1.0" encoding="utf-8"?>
<p:tagLst xmlns:a="http://schemas.openxmlformats.org/drawingml/2006/main" xmlns:r="http://schemas.openxmlformats.org/officeDocument/2006/relationships" xmlns:p="http://schemas.openxmlformats.org/presentationml/2006/main">
  <p:tag name="AS_UNIQUEID" val="81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7.xml><?xml version="1.0" encoding="utf-8"?>
<p:tagLst xmlns:a="http://schemas.openxmlformats.org/drawingml/2006/main" xmlns:r="http://schemas.openxmlformats.org/officeDocument/2006/relationships" xmlns:p="http://schemas.openxmlformats.org/presentationml/2006/main">
  <p:tag name="AS_UNIQUEID" val="81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8.xml><?xml version="1.0" encoding="utf-8"?>
<p:tagLst xmlns:a="http://schemas.openxmlformats.org/drawingml/2006/main" xmlns:r="http://schemas.openxmlformats.org/officeDocument/2006/relationships" xmlns:p="http://schemas.openxmlformats.org/presentationml/2006/main">
  <p:tag name="AS_UNIQUEID" val="81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9.xml><?xml version="1.0" encoding="utf-8"?>
<p:tagLst xmlns:a="http://schemas.openxmlformats.org/drawingml/2006/main" xmlns:r="http://schemas.openxmlformats.org/officeDocument/2006/relationships" xmlns:p="http://schemas.openxmlformats.org/presentationml/2006/main">
  <p:tag name="AS_UNIQUEID" val="80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AS_UNIQUEID" val="516"/>
</p:tagLst>
</file>

<file path=ppt/tags/tag290.xml><?xml version="1.0" encoding="utf-8"?>
<p:tagLst xmlns:a="http://schemas.openxmlformats.org/drawingml/2006/main" xmlns:r="http://schemas.openxmlformats.org/officeDocument/2006/relationships" xmlns:p="http://schemas.openxmlformats.org/presentationml/2006/main">
  <p:tag name="AS_UNIQUEID" val="80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91.xml><?xml version="1.0" encoding="utf-8"?>
<p:tagLst xmlns:a="http://schemas.openxmlformats.org/drawingml/2006/main" xmlns:r="http://schemas.openxmlformats.org/officeDocument/2006/relationships" xmlns:p="http://schemas.openxmlformats.org/presentationml/2006/main">
  <p:tag name="AS_UNIQUEID" val="81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92.xml><?xml version="1.0" encoding="utf-8"?>
<p:tagLst xmlns:a="http://schemas.openxmlformats.org/drawingml/2006/main" xmlns:r="http://schemas.openxmlformats.org/officeDocument/2006/relationships" xmlns:p="http://schemas.openxmlformats.org/presentationml/2006/main">
  <p:tag name="AS_UNIQUEID" val="81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93.xml><?xml version="1.0" encoding="utf-8"?>
<p:tagLst xmlns:a="http://schemas.openxmlformats.org/drawingml/2006/main" xmlns:r="http://schemas.openxmlformats.org/officeDocument/2006/relationships" xmlns:p="http://schemas.openxmlformats.org/presentationml/2006/main">
  <p:tag name="AS_UNIQUEID" val="82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94.xml><?xml version="1.0" encoding="utf-8"?>
<p:tagLst xmlns:a="http://schemas.openxmlformats.org/drawingml/2006/main" xmlns:r="http://schemas.openxmlformats.org/officeDocument/2006/relationships" xmlns:p="http://schemas.openxmlformats.org/presentationml/2006/main">
  <p:tag name="AS_UNIQUEID" val="82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95.xml><?xml version="1.0" encoding="utf-8"?>
<p:tagLst xmlns:a="http://schemas.openxmlformats.org/drawingml/2006/main" xmlns:r="http://schemas.openxmlformats.org/officeDocument/2006/relationships" xmlns:p="http://schemas.openxmlformats.org/presentationml/2006/main">
  <p:tag name="AS_UNIQUEID" val="82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96.xml><?xml version="1.0" encoding="utf-8"?>
<p:tagLst xmlns:a="http://schemas.openxmlformats.org/drawingml/2006/main" xmlns:r="http://schemas.openxmlformats.org/officeDocument/2006/relationships" xmlns:p="http://schemas.openxmlformats.org/presentationml/2006/main">
  <p:tag name="AS_UNIQUEID" val="82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97.xml><?xml version="1.0" encoding="utf-8"?>
<p:tagLst xmlns:a="http://schemas.openxmlformats.org/drawingml/2006/main" xmlns:r="http://schemas.openxmlformats.org/officeDocument/2006/relationships" xmlns:p="http://schemas.openxmlformats.org/presentationml/2006/main">
  <p:tag name="AS_UNIQUEID" val="82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98.xml><?xml version="1.0" encoding="utf-8"?>
<p:tagLst xmlns:a="http://schemas.openxmlformats.org/drawingml/2006/main" xmlns:r="http://schemas.openxmlformats.org/officeDocument/2006/relationships" xmlns:p="http://schemas.openxmlformats.org/presentationml/2006/main">
  <p:tag name="AS_UNIQUEID" val="81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99.xml><?xml version="1.0" encoding="utf-8"?>
<p:tagLst xmlns:a="http://schemas.openxmlformats.org/drawingml/2006/main" xmlns:r="http://schemas.openxmlformats.org/officeDocument/2006/relationships" xmlns:p="http://schemas.openxmlformats.org/presentationml/2006/main">
  <p:tag name="AS_UNIQUEID" val="82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AS_UNIQUEID" val="560"/>
</p:tagLst>
</file>

<file path=ppt/tags/tag30.xml><?xml version="1.0" encoding="utf-8"?>
<p:tagLst xmlns:a="http://schemas.openxmlformats.org/drawingml/2006/main" xmlns:r="http://schemas.openxmlformats.org/officeDocument/2006/relationships" xmlns:p="http://schemas.openxmlformats.org/presentationml/2006/main">
  <p:tag name="AS_UNIQUEID" val="517"/>
</p:tagLst>
</file>

<file path=ppt/tags/tag300.xml><?xml version="1.0" encoding="utf-8"?>
<p:tagLst xmlns:a="http://schemas.openxmlformats.org/drawingml/2006/main" xmlns:r="http://schemas.openxmlformats.org/officeDocument/2006/relationships" xmlns:p="http://schemas.openxmlformats.org/presentationml/2006/main">
  <p:tag name="AS_UNIQUEID" val="82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01.xml><?xml version="1.0" encoding="utf-8"?>
<p:tagLst xmlns:a="http://schemas.openxmlformats.org/drawingml/2006/main" xmlns:r="http://schemas.openxmlformats.org/officeDocument/2006/relationships" xmlns:p="http://schemas.openxmlformats.org/presentationml/2006/main">
  <p:tag name="AS_UNIQUEID" val="82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02.xml><?xml version="1.0" encoding="utf-8"?>
<p:tagLst xmlns:a="http://schemas.openxmlformats.org/drawingml/2006/main" xmlns:r="http://schemas.openxmlformats.org/officeDocument/2006/relationships" xmlns:p="http://schemas.openxmlformats.org/presentationml/2006/main">
  <p:tag name="AS_UNIQUEID" val="83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03.xml><?xml version="1.0" encoding="utf-8"?>
<p:tagLst xmlns:a="http://schemas.openxmlformats.org/drawingml/2006/main" xmlns:r="http://schemas.openxmlformats.org/officeDocument/2006/relationships" xmlns:p="http://schemas.openxmlformats.org/presentationml/2006/main">
  <p:tag name="AS_UNIQUEID" val="83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04.xml><?xml version="1.0" encoding="utf-8"?>
<p:tagLst xmlns:a="http://schemas.openxmlformats.org/drawingml/2006/main" xmlns:r="http://schemas.openxmlformats.org/officeDocument/2006/relationships" xmlns:p="http://schemas.openxmlformats.org/presentationml/2006/main">
  <p:tag name="AS_UNIQUEID" val="83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05.xml><?xml version="1.0" encoding="utf-8"?>
<p:tagLst xmlns:a="http://schemas.openxmlformats.org/drawingml/2006/main" xmlns:r="http://schemas.openxmlformats.org/officeDocument/2006/relationships" xmlns:p="http://schemas.openxmlformats.org/presentationml/2006/main">
  <p:tag name="AS_UNIQUEID" val="83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06.xml><?xml version="1.0" encoding="utf-8"?>
<p:tagLst xmlns:a="http://schemas.openxmlformats.org/drawingml/2006/main" xmlns:r="http://schemas.openxmlformats.org/officeDocument/2006/relationships" xmlns:p="http://schemas.openxmlformats.org/presentationml/2006/main">
  <p:tag name="AS_UNIQUEID" val="82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07.xml><?xml version="1.0" encoding="utf-8"?>
<p:tagLst xmlns:a="http://schemas.openxmlformats.org/drawingml/2006/main" xmlns:r="http://schemas.openxmlformats.org/officeDocument/2006/relationships" xmlns:p="http://schemas.openxmlformats.org/presentationml/2006/main">
  <p:tag name="AS_UNIQUEID" val="83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08.xml><?xml version="1.0" encoding="utf-8"?>
<p:tagLst xmlns:a="http://schemas.openxmlformats.org/drawingml/2006/main" xmlns:r="http://schemas.openxmlformats.org/officeDocument/2006/relationships" xmlns:p="http://schemas.openxmlformats.org/presentationml/2006/main">
  <p:tag name="AS_UNIQUEID" val="83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09.xml><?xml version="1.0" encoding="utf-8"?>
<p:tagLst xmlns:a="http://schemas.openxmlformats.org/drawingml/2006/main" xmlns:r="http://schemas.openxmlformats.org/officeDocument/2006/relationships" xmlns:p="http://schemas.openxmlformats.org/presentationml/2006/main">
  <p:tag name="AS_UNIQUEID" val="83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AS_UNIQUEID" val="518"/>
</p:tagLst>
</file>

<file path=ppt/tags/tag310.xml><?xml version="1.0" encoding="utf-8"?>
<p:tagLst xmlns:a="http://schemas.openxmlformats.org/drawingml/2006/main" xmlns:r="http://schemas.openxmlformats.org/officeDocument/2006/relationships" xmlns:p="http://schemas.openxmlformats.org/presentationml/2006/main">
  <p:tag name="AS_UNIQUEID" val="85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1.xml><?xml version="1.0" encoding="utf-8"?>
<p:tagLst xmlns:a="http://schemas.openxmlformats.org/drawingml/2006/main" xmlns:r="http://schemas.openxmlformats.org/officeDocument/2006/relationships" xmlns:p="http://schemas.openxmlformats.org/presentationml/2006/main">
  <p:tag name="AS_UNIQUEID" val="85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2.xml><?xml version="1.0" encoding="utf-8"?>
<p:tagLst xmlns:a="http://schemas.openxmlformats.org/drawingml/2006/main" xmlns:r="http://schemas.openxmlformats.org/officeDocument/2006/relationships" xmlns:p="http://schemas.openxmlformats.org/presentationml/2006/main">
  <p:tag name="AS_UNIQUEID" val="85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3.xml><?xml version="1.0" encoding="utf-8"?>
<p:tagLst xmlns:a="http://schemas.openxmlformats.org/drawingml/2006/main" xmlns:r="http://schemas.openxmlformats.org/officeDocument/2006/relationships" xmlns:p="http://schemas.openxmlformats.org/presentationml/2006/main">
  <p:tag name="AS_UNIQUEID" val="86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4.xml><?xml version="1.0" encoding="utf-8"?>
<p:tagLst xmlns:a="http://schemas.openxmlformats.org/drawingml/2006/main" xmlns:r="http://schemas.openxmlformats.org/officeDocument/2006/relationships" xmlns:p="http://schemas.openxmlformats.org/presentationml/2006/main">
  <p:tag name="AS_UNIQUEID" val="86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5.xml><?xml version="1.0" encoding="utf-8"?>
<p:tagLst xmlns:a="http://schemas.openxmlformats.org/drawingml/2006/main" xmlns:r="http://schemas.openxmlformats.org/officeDocument/2006/relationships" xmlns:p="http://schemas.openxmlformats.org/presentationml/2006/main">
  <p:tag name="AS_UNIQUEID" val="83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6.xml><?xml version="1.0" encoding="utf-8"?>
<p:tagLst xmlns:a="http://schemas.openxmlformats.org/drawingml/2006/main" xmlns:r="http://schemas.openxmlformats.org/officeDocument/2006/relationships" xmlns:p="http://schemas.openxmlformats.org/presentationml/2006/main">
  <p:tag name="AS_UNIQUEID" val="83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7.xml><?xml version="1.0" encoding="utf-8"?>
<p:tagLst xmlns:a="http://schemas.openxmlformats.org/drawingml/2006/main" xmlns:r="http://schemas.openxmlformats.org/officeDocument/2006/relationships" xmlns:p="http://schemas.openxmlformats.org/presentationml/2006/main">
  <p:tag name="AS_UNIQUEID" val="84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8.xml><?xml version="1.0" encoding="utf-8"?>
<p:tagLst xmlns:a="http://schemas.openxmlformats.org/drawingml/2006/main" xmlns:r="http://schemas.openxmlformats.org/officeDocument/2006/relationships" xmlns:p="http://schemas.openxmlformats.org/presentationml/2006/main">
  <p:tag name="AS_UNIQUEID" val="84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9.xml><?xml version="1.0" encoding="utf-8"?>
<p:tagLst xmlns:a="http://schemas.openxmlformats.org/drawingml/2006/main" xmlns:r="http://schemas.openxmlformats.org/officeDocument/2006/relationships" xmlns:p="http://schemas.openxmlformats.org/presentationml/2006/main">
  <p:tag name="AS_UNIQUEID" val="84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AS_UNIQUEID" val="519"/>
</p:tagLst>
</file>

<file path=ppt/tags/tag320.xml><?xml version="1.0" encoding="utf-8"?>
<p:tagLst xmlns:a="http://schemas.openxmlformats.org/drawingml/2006/main" xmlns:r="http://schemas.openxmlformats.org/officeDocument/2006/relationships" xmlns:p="http://schemas.openxmlformats.org/presentationml/2006/main">
  <p:tag name="AS_UNIQUEID" val="84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21.xml><?xml version="1.0" encoding="utf-8"?>
<p:tagLst xmlns:a="http://schemas.openxmlformats.org/drawingml/2006/main" xmlns:r="http://schemas.openxmlformats.org/officeDocument/2006/relationships" xmlns:p="http://schemas.openxmlformats.org/presentationml/2006/main">
  <p:tag name="AS_UNIQUEID" val="84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22.xml><?xml version="1.0" encoding="utf-8"?>
<p:tagLst xmlns:a="http://schemas.openxmlformats.org/drawingml/2006/main" xmlns:r="http://schemas.openxmlformats.org/officeDocument/2006/relationships" xmlns:p="http://schemas.openxmlformats.org/presentationml/2006/main">
  <p:tag name="AS_UNIQUEID" val="84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23.xml><?xml version="1.0" encoding="utf-8"?>
<p:tagLst xmlns:a="http://schemas.openxmlformats.org/drawingml/2006/main" xmlns:r="http://schemas.openxmlformats.org/officeDocument/2006/relationships" xmlns:p="http://schemas.openxmlformats.org/presentationml/2006/main">
  <p:tag name="AS_UNIQUEID" val="84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24.xml><?xml version="1.0" encoding="utf-8"?>
<p:tagLst xmlns:a="http://schemas.openxmlformats.org/drawingml/2006/main" xmlns:r="http://schemas.openxmlformats.org/officeDocument/2006/relationships" xmlns:p="http://schemas.openxmlformats.org/presentationml/2006/main">
  <p:tag name="AS_UNIQUEID" val="84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25.xml><?xml version="1.0" encoding="utf-8"?>
<p:tagLst xmlns:a="http://schemas.openxmlformats.org/drawingml/2006/main" xmlns:r="http://schemas.openxmlformats.org/officeDocument/2006/relationships" xmlns:p="http://schemas.openxmlformats.org/presentationml/2006/main">
  <p:tag name="AS_UNIQUEID" val="84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26.xml><?xml version="1.0" encoding="utf-8"?>
<p:tagLst xmlns:a="http://schemas.openxmlformats.org/drawingml/2006/main" xmlns:r="http://schemas.openxmlformats.org/officeDocument/2006/relationships" xmlns:p="http://schemas.openxmlformats.org/presentationml/2006/main">
  <p:tag name="AS_UNIQUEID" val="84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27.xml><?xml version="1.0" encoding="utf-8"?>
<p:tagLst xmlns:a="http://schemas.openxmlformats.org/drawingml/2006/main" xmlns:r="http://schemas.openxmlformats.org/officeDocument/2006/relationships" xmlns:p="http://schemas.openxmlformats.org/presentationml/2006/main">
  <p:tag name="AS_UNIQUEID" val="85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28.xml><?xml version="1.0" encoding="utf-8"?>
<p:tagLst xmlns:a="http://schemas.openxmlformats.org/drawingml/2006/main" xmlns:r="http://schemas.openxmlformats.org/officeDocument/2006/relationships" xmlns:p="http://schemas.openxmlformats.org/presentationml/2006/main">
  <p:tag name="AS_UNIQUEID" val="85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29.xml><?xml version="1.0" encoding="utf-8"?>
<p:tagLst xmlns:a="http://schemas.openxmlformats.org/drawingml/2006/main" xmlns:r="http://schemas.openxmlformats.org/officeDocument/2006/relationships" xmlns:p="http://schemas.openxmlformats.org/presentationml/2006/main">
  <p:tag name="AS_UNIQUEID" val="85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AS_UNIQUEID" val="520"/>
</p:tagLst>
</file>

<file path=ppt/tags/tag330.xml><?xml version="1.0" encoding="utf-8"?>
<p:tagLst xmlns:a="http://schemas.openxmlformats.org/drawingml/2006/main" xmlns:r="http://schemas.openxmlformats.org/officeDocument/2006/relationships" xmlns:p="http://schemas.openxmlformats.org/presentationml/2006/main">
  <p:tag name="AS_UNIQUEID" val="85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31.xml><?xml version="1.0" encoding="utf-8"?>
<p:tagLst xmlns:a="http://schemas.openxmlformats.org/drawingml/2006/main" xmlns:r="http://schemas.openxmlformats.org/officeDocument/2006/relationships" xmlns:p="http://schemas.openxmlformats.org/presentationml/2006/main">
  <p:tag name="AS_UNIQUEID" val="85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32.xml><?xml version="1.0" encoding="utf-8"?>
<p:tagLst xmlns:a="http://schemas.openxmlformats.org/drawingml/2006/main" xmlns:r="http://schemas.openxmlformats.org/officeDocument/2006/relationships" xmlns:p="http://schemas.openxmlformats.org/presentationml/2006/main">
  <p:tag name="AS_UNIQUEID" val="85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33.xml><?xml version="1.0" encoding="utf-8"?>
<p:tagLst xmlns:a="http://schemas.openxmlformats.org/drawingml/2006/main" xmlns:r="http://schemas.openxmlformats.org/officeDocument/2006/relationships" xmlns:p="http://schemas.openxmlformats.org/presentationml/2006/main">
  <p:tag name="AS_UNIQUEID" val="85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34.xml><?xml version="1.0" encoding="utf-8"?>
<p:tagLst xmlns:a="http://schemas.openxmlformats.org/drawingml/2006/main" xmlns:r="http://schemas.openxmlformats.org/officeDocument/2006/relationships" xmlns:p="http://schemas.openxmlformats.org/presentationml/2006/main">
  <p:tag name="AS_UNIQUEID" val="863"/>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35.xml><?xml version="1.0" encoding="utf-8"?>
<p:tagLst xmlns:a="http://schemas.openxmlformats.org/drawingml/2006/main" xmlns:r="http://schemas.openxmlformats.org/officeDocument/2006/relationships" xmlns:p="http://schemas.openxmlformats.org/presentationml/2006/main">
  <p:tag name="AS_UNIQUEID" val="86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36.xml><?xml version="1.0" encoding="utf-8"?>
<p:tagLst xmlns:a="http://schemas.openxmlformats.org/drawingml/2006/main" xmlns:r="http://schemas.openxmlformats.org/officeDocument/2006/relationships" xmlns:p="http://schemas.openxmlformats.org/presentationml/2006/main">
  <p:tag name="AS_UNIQUEID" val="86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37.xml><?xml version="1.0" encoding="utf-8"?>
<p:tagLst xmlns:a="http://schemas.openxmlformats.org/drawingml/2006/main" xmlns:r="http://schemas.openxmlformats.org/officeDocument/2006/relationships" xmlns:p="http://schemas.openxmlformats.org/presentationml/2006/main">
  <p:tag name="AS_UNIQUEID" val="86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38.xml><?xml version="1.0" encoding="utf-8"?>
<p:tagLst xmlns:a="http://schemas.openxmlformats.org/drawingml/2006/main" xmlns:r="http://schemas.openxmlformats.org/officeDocument/2006/relationships" xmlns:p="http://schemas.openxmlformats.org/presentationml/2006/main">
  <p:tag name="AS_UNIQUEID" val="87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39.xml><?xml version="1.0" encoding="utf-8"?>
<p:tagLst xmlns:a="http://schemas.openxmlformats.org/drawingml/2006/main" xmlns:r="http://schemas.openxmlformats.org/officeDocument/2006/relationships" xmlns:p="http://schemas.openxmlformats.org/presentationml/2006/main">
  <p:tag name="AS_UNIQUEID" val="86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AS_UNIQUEID" val="521"/>
</p:tagLst>
</file>

<file path=ppt/tags/tag340.xml><?xml version="1.0" encoding="utf-8"?>
<p:tagLst xmlns:a="http://schemas.openxmlformats.org/drawingml/2006/main" xmlns:r="http://schemas.openxmlformats.org/officeDocument/2006/relationships" xmlns:p="http://schemas.openxmlformats.org/presentationml/2006/main">
  <p:tag name="AS_UNIQUEID" val="86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41.xml><?xml version="1.0" encoding="utf-8"?>
<p:tagLst xmlns:a="http://schemas.openxmlformats.org/drawingml/2006/main" xmlns:r="http://schemas.openxmlformats.org/officeDocument/2006/relationships" xmlns:p="http://schemas.openxmlformats.org/presentationml/2006/main">
  <p:tag name="AS_UNIQUEID" val="86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42.xml><?xml version="1.0" encoding="utf-8"?>
<p:tagLst xmlns:a="http://schemas.openxmlformats.org/drawingml/2006/main" xmlns:r="http://schemas.openxmlformats.org/officeDocument/2006/relationships" xmlns:p="http://schemas.openxmlformats.org/presentationml/2006/main">
  <p:tag name="AS_UNIQUEID" val="872"/>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343.xml><?xml version="1.0" encoding="utf-8"?>
<p:tagLst xmlns:a="http://schemas.openxmlformats.org/drawingml/2006/main" xmlns:r="http://schemas.openxmlformats.org/officeDocument/2006/relationships" xmlns:p="http://schemas.openxmlformats.org/presentationml/2006/main">
  <p:tag name="AS_UNIQUEID" val="873"/>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44.xml><?xml version="1.0" encoding="utf-8"?>
<p:tagLst xmlns:a="http://schemas.openxmlformats.org/drawingml/2006/main" xmlns:r="http://schemas.openxmlformats.org/officeDocument/2006/relationships" xmlns:p="http://schemas.openxmlformats.org/presentationml/2006/main">
  <p:tag name="AS_UNIQUEID" val="878"/>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45.xml><?xml version="1.0" encoding="utf-8"?>
<p:tagLst xmlns:a="http://schemas.openxmlformats.org/drawingml/2006/main" xmlns:r="http://schemas.openxmlformats.org/officeDocument/2006/relationships" xmlns:p="http://schemas.openxmlformats.org/presentationml/2006/main">
  <p:tag name="AS_UNIQUEID" val="879"/>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46.xml><?xml version="1.0" encoding="utf-8"?>
<p:tagLst xmlns:a="http://schemas.openxmlformats.org/drawingml/2006/main" xmlns:r="http://schemas.openxmlformats.org/officeDocument/2006/relationships" xmlns:p="http://schemas.openxmlformats.org/presentationml/2006/main">
  <p:tag name="AS_UNIQUEID" val="880"/>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47.xml><?xml version="1.0" encoding="utf-8"?>
<p:tagLst xmlns:a="http://schemas.openxmlformats.org/drawingml/2006/main" xmlns:r="http://schemas.openxmlformats.org/officeDocument/2006/relationships" xmlns:p="http://schemas.openxmlformats.org/presentationml/2006/main">
  <p:tag name="AS_UNIQUEID" val="881"/>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48.xml><?xml version="1.0" encoding="utf-8"?>
<p:tagLst xmlns:a="http://schemas.openxmlformats.org/drawingml/2006/main" xmlns:r="http://schemas.openxmlformats.org/officeDocument/2006/relationships" xmlns:p="http://schemas.openxmlformats.org/presentationml/2006/main">
  <p:tag name="AS_UNIQUEID" val="882"/>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49.xml><?xml version="1.0" encoding="utf-8"?>
<p:tagLst xmlns:a="http://schemas.openxmlformats.org/drawingml/2006/main" xmlns:r="http://schemas.openxmlformats.org/officeDocument/2006/relationships" xmlns:p="http://schemas.openxmlformats.org/presentationml/2006/main">
  <p:tag name="AS_UNIQUEID" val="874"/>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AS_UNIQUEID" val="522"/>
</p:tagLst>
</file>

<file path=ppt/tags/tag350.xml><?xml version="1.0" encoding="utf-8"?>
<p:tagLst xmlns:a="http://schemas.openxmlformats.org/drawingml/2006/main" xmlns:r="http://schemas.openxmlformats.org/officeDocument/2006/relationships" xmlns:p="http://schemas.openxmlformats.org/presentationml/2006/main">
  <p:tag name="AS_UNIQUEID" val="875"/>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51.xml><?xml version="1.0" encoding="utf-8"?>
<p:tagLst xmlns:a="http://schemas.openxmlformats.org/drawingml/2006/main" xmlns:r="http://schemas.openxmlformats.org/officeDocument/2006/relationships" xmlns:p="http://schemas.openxmlformats.org/presentationml/2006/main">
  <p:tag name="AS_UNIQUEID" val="876"/>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52.xml><?xml version="1.0" encoding="utf-8"?>
<p:tagLst xmlns:a="http://schemas.openxmlformats.org/drawingml/2006/main" xmlns:r="http://schemas.openxmlformats.org/officeDocument/2006/relationships" xmlns:p="http://schemas.openxmlformats.org/presentationml/2006/main">
  <p:tag name="AS_UNIQUEID" val="877"/>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53.xml><?xml version="1.0" encoding="utf-8"?>
<p:tagLst xmlns:a="http://schemas.openxmlformats.org/drawingml/2006/main" xmlns:r="http://schemas.openxmlformats.org/officeDocument/2006/relationships" xmlns:p="http://schemas.openxmlformats.org/presentationml/2006/main">
  <p:tag name="AS_UNIQUEID" val="884"/>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354.xml><?xml version="1.0" encoding="utf-8"?>
<p:tagLst xmlns:a="http://schemas.openxmlformats.org/drawingml/2006/main" xmlns:r="http://schemas.openxmlformats.org/officeDocument/2006/relationships" xmlns:p="http://schemas.openxmlformats.org/presentationml/2006/main">
  <p:tag name="AS_UNIQUEID" val="885"/>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55.xml><?xml version="1.0" encoding="utf-8"?>
<p:tagLst xmlns:a="http://schemas.openxmlformats.org/drawingml/2006/main" xmlns:r="http://schemas.openxmlformats.org/officeDocument/2006/relationships" xmlns:p="http://schemas.openxmlformats.org/presentationml/2006/main">
  <p:tag name="AS_UNIQUEID" val="888"/>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56.xml><?xml version="1.0" encoding="utf-8"?>
<p:tagLst xmlns:a="http://schemas.openxmlformats.org/drawingml/2006/main" xmlns:r="http://schemas.openxmlformats.org/officeDocument/2006/relationships" xmlns:p="http://schemas.openxmlformats.org/presentationml/2006/main">
  <p:tag name="AS_UNIQUEID" val="889"/>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57.xml><?xml version="1.0" encoding="utf-8"?>
<p:tagLst xmlns:a="http://schemas.openxmlformats.org/drawingml/2006/main" xmlns:r="http://schemas.openxmlformats.org/officeDocument/2006/relationships" xmlns:p="http://schemas.openxmlformats.org/presentationml/2006/main">
  <p:tag name="AS_UNIQUEID" val="890"/>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58.xml><?xml version="1.0" encoding="utf-8"?>
<p:tagLst xmlns:a="http://schemas.openxmlformats.org/drawingml/2006/main" xmlns:r="http://schemas.openxmlformats.org/officeDocument/2006/relationships" xmlns:p="http://schemas.openxmlformats.org/presentationml/2006/main">
  <p:tag name="AS_UNIQUEID" val="891"/>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59.xml><?xml version="1.0" encoding="utf-8"?>
<p:tagLst xmlns:a="http://schemas.openxmlformats.org/drawingml/2006/main" xmlns:r="http://schemas.openxmlformats.org/officeDocument/2006/relationships" xmlns:p="http://schemas.openxmlformats.org/presentationml/2006/main">
  <p:tag name="AS_UNIQUEID" val="892"/>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AS_UNIQUEID" val="524"/>
</p:tagLst>
</file>

<file path=ppt/tags/tag360.xml><?xml version="1.0" encoding="utf-8"?>
<p:tagLst xmlns:a="http://schemas.openxmlformats.org/drawingml/2006/main" xmlns:r="http://schemas.openxmlformats.org/officeDocument/2006/relationships" xmlns:p="http://schemas.openxmlformats.org/presentationml/2006/main">
  <p:tag name="AS_UNIQUEID" val="893"/>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61.xml><?xml version="1.0" encoding="utf-8"?>
<p:tagLst xmlns:a="http://schemas.openxmlformats.org/drawingml/2006/main" xmlns:r="http://schemas.openxmlformats.org/officeDocument/2006/relationships" xmlns:p="http://schemas.openxmlformats.org/presentationml/2006/main">
  <p:tag name="AS_UNIQUEID" val="886"/>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62.xml><?xml version="1.0" encoding="utf-8"?>
<p:tagLst xmlns:a="http://schemas.openxmlformats.org/drawingml/2006/main" xmlns:r="http://schemas.openxmlformats.org/officeDocument/2006/relationships" xmlns:p="http://schemas.openxmlformats.org/presentationml/2006/main">
  <p:tag name="AS_UNIQUEID" val="887"/>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63.xml><?xml version="1.0" encoding="utf-8"?>
<p:tagLst xmlns:a="http://schemas.openxmlformats.org/drawingml/2006/main" xmlns:r="http://schemas.openxmlformats.org/officeDocument/2006/relationships" xmlns:p="http://schemas.openxmlformats.org/presentationml/2006/main">
  <p:tag name="AS_UNIQUEID" val="895"/>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364.xml><?xml version="1.0" encoding="utf-8"?>
<p:tagLst xmlns:a="http://schemas.openxmlformats.org/drawingml/2006/main" xmlns:r="http://schemas.openxmlformats.org/officeDocument/2006/relationships" xmlns:p="http://schemas.openxmlformats.org/presentationml/2006/main">
  <p:tag name="AS_UNIQUEID" val="896"/>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65.xml><?xml version="1.0" encoding="utf-8"?>
<p:tagLst xmlns:a="http://schemas.openxmlformats.org/drawingml/2006/main" xmlns:r="http://schemas.openxmlformats.org/officeDocument/2006/relationships" xmlns:p="http://schemas.openxmlformats.org/presentationml/2006/main">
  <p:tag name="AS_UNIQUEID" val="900"/>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66.xml><?xml version="1.0" encoding="utf-8"?>
<p:tagLst xmlns:a="http://schemas.openxmlformats.org/drawingml/2006/main" xmlns:r="http://schemas.openxmlformats.org/officeDocument/2006/relationships" xmlns:p="http://schemas.openxmlformats.org/presentationml/2006/main">
  <p:tag name="AS_UNIQUEID" val="901"/>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67.xml><?xml version="1.0" encoding="utf-8"?>
<p:tagLst xmlns:a="http://schemas.openxmlformats.org/drawingml/2006/main" xmlns:r="http://schemas.openxmlformats.org/officeDocument/2006/relationships" xmlns:p="http://schemas.openxmlformats.org/presentationml/2006/main">
  <p:tag name="AS_UNIQUEID" val="902"/>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68.xml><?xml version="1.0" encoding="utf-8"?>
<p:tagLst xmlns:a="http://schemas.openxmlformats.org/drawingml/2006/main" xmlns:r="http://schemas.openxmlformats.org/officeDocument/2006/relationships" xmlns:p="http://schemas.openxmlformats.org/presentationml/2006/main">
  <p:tag name="AS_UNIQUEID" val="903"/>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69.xml><?xml version="1.0" encoding="utf-8"?>
<p:tagLst xmlns:a="http://schemas.openxmlformats.org/drawingml/2006/main" xmlns:r="http://schemas.openxmlformats.org/officeDocument/2006/relationships" xmlns:p="http://schemas.openxmlformats.org/presentationml/2006/main">
  <p:tag name="AS_UNIQUEID" val="904"/>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AS_UNIQUEID" val="525"/>
</p:tagLst>
</file>

<file path=ppt/tags/tag370.xml><?xml version="1.0" encoding="utf-8"?>
<p:tagLst xmlns:a="http://schemas.openxmlformats.org/drawingml/2006/main" xmlns:r="http://schemas.openxmlformats.org/officeDocument/2006/relationships" xmlns:p="http://schemas.openxmlformats.org/presentationml/2006/main">
  <p:tag name="AS_UNIQUEID" val="905"/>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71.xml><?xml version="1.0" encoding="utf-8"?>
<p:tagLst xmlns:a="http://schemas.openxmlformats.org/drawingml/2006/main" xmlns:r="http://schemas.openxmlformats.org/officeDocument/2006/relationships" xmlns:p="http://schemas.openxmlformats.org/presentationml/2006/main">
  <p:tag name="AS_UNIQUEID" val="897"/>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72.xml><?xml version="1.0" encoding="utf-8"?>
<p:tagLst xmlns:a="http://schemas.openxmlformats.org/drawingml/2006/main" xmlns:r="http://schemas.openxmlformats.org/officeDocument/2006/relationships" xmlns:p="http://schemas.openxmlformats.org/presentationml/2006/main">
  <p:tag name="AS_UNIQUEID" val="898"/>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73.xml><?xml version="1.0" encoding="utf-8"?>
<p:tagLst xmlns:a="http://schemas.openxmlformats.org/drawingml/2006/main" xmlns:r="http://schemas.openxmlformats.org/officeDocument/2006/relationships" xmlns:p="http://schemas.openxmlformats.org/presentationml/2006/main">
  <p:tag name="AS_UNIQUEID" val="899"/>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74.xml><?xml version="1.0" encoding="utf-8"?>
<p:tagLst xmlns:a="http://schemas.openxmlformats.org/drawingml/2006/main" xmlns:r="http://schemas.openxmlformats.org/officeDocument/2006/relationships" xmlns:p="http://schemas.openxmlformats.org/presentationml/2006/main">
  <p:tag name="AS_UNIQUEID" val="907"/>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75.xml><?xml version="1.0" encoding="utf-8"?>
<p:tagLst xmlns:a="http://schemas.openxmlformats.org/drawingml/2006/main" xmlns:r="http://schemas.openxmlformats.org/officeDocument/2006/relationships" xmlns:p="http://schemas.openxmlformats.org/presentationml/2006/main">
  <p:tag name="AS_UNIQUEID" val="911"/>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376.xml><?xml version="1.0" encoding="utf-8"?>
<p:tagLst xmlns:a="http://schemas.openxmlformats.org/drawingml/2006/main" xmlns:r="http://schemas.openxmlformats.org/officeDocument/2006/relationships" xmlns:p="http://schemas.openxmlformats.org/presentationml/2006/main">
  <p:tag name="AS_UNIQUEID" val="912"/>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77.xml><?xml version="1.0" encoding="utf-8"?>
<p:tagLst xmlns:a="http://schemas.openxmlformats.org/drawingml/2006/main" xmlns:r="http://schemas.openxmlformats.org/officeDocument/2006/relationships" xmlns:p="http://schemas.openxmlformats.org/presentationml/2006/main">
  <p:tag name="AS_UNIQUEID" val="913"/>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78.xml><?xml version="1.0" encoding="utf-8"?>
<p:tagLst xmlns:a="http://schemas.openxmlformats.org/drawingml/2006/main" xmlns:r="http://schemas.openxmlformats.org/officeDocument/2006/relationships" xmlns:p="http://schemas.openxmlformats.org/presentationml/2006/main">
  <p:tag name="AS_UNIQUEID" val="914"/>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79.xml><?xml version="1.0" encoding="utf-8"?>
<p:tagLst xmlns:a="http://schemas.openxmlformats.org/drawingml/2006/main" xmlns:r="http://schemas.openxmlformats.org/officeDocument/2006/relationships" xmlns:p="http://schemas.openxmlformats.org/presentationml/2006/main">
  <p:tag name="AS_UNIQUEID" val="915"/>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AS_UNIQUEID" val="526"/>
</p:tagLst>
</file>

<file path=ppt/tags/tag380.xml><?xml version="1.0" encoding="utf-8"?>
<p:tagLst xmlns:a="http://schemas.openxmlformats.org/drawingml/2006/main" xmlns:r="http://schemas.openxmlformats.org/officeDocument/2006/relationships" xmlns:p="http://schemas.openxmlformats.org/presentationml/2006/main">
  <p:tag name="AS_UNIQUEID" val="916"/>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81.xml><?xml version="1.0" encoding="utf-8"?>
<p:tagLst xmlns:a="http://schemas.openxmlformats.org/drawingml/2006/main" xmlns:r="http://schemas.openxmlformats.org/officeDocument/2006/relationships" xmlns:p="http://schemas.openxmlformats.org/presentationml/2006/main">
  <p:tag name="AS_UNIQUEID" val="917"/>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82.xml><?xml version="1.0" encoding="utf-8"?>
<p:tagLst xmlns:a="http://schemas.openxmlformats.org/drawingml/2006/main" xmlns:r="http://schemas.openxmlformats.org/officeDocument/2006/relationships" xmlns:p="http://schemas.openxmlformats.org/presentationml/2006/main">
  <p:tag name="AS_UNIQUEID" val="908"/>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83.xml><?xml version="1.0" encoding="utf-8"?>
<p:tagLst xmlns:a="http://schemas.openxmlformats.org/drawingml/2006/main" xmlns:r="http://schemas.openxmlformats.org/officeDocument/2006/relationships" xmlns:p="http://schemas.openxmlformats.org/presentationml/2006/main">
  <p:tag name="AS_UNIQUEID" val="909"/>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84.xml><?xml version="1.0" encoding="utf-8"?>
<p:tagLst xmlns:a="http://schemas.openxmlformats.org/drawingml/2006/main" xmlns:r="http://schemas.openxmlformats.org/officeDocument/2006/relationships" xmlns:p="http://schemas.openxmlformats.org/presentationml/2006/main">
  <p:tag name="AS_UNIQUEID" val="910"/>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85.xml><?xml version="1.0" encoding="utf-8"?>
<p:tagLst xmlns:a="http://schemas.openxmlformats.org/drawingml/2006/main" xmlns:r="http://schemas.openxmlformats.org/officeDocument/2006/relationships" xmlns:p="http://schemas.openxmlformats.org/presentationml/2006/main">
  <p:tag name="AS_UNIQUEID" val="919"/>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86.xml><?xml version="1.0" encoding="utf-8"?>
<p:tagLst xmlns:a="http://schemas.openxmlformats.org/drawingml/2006/main" xmlns:r="http://schemas.openxmlformats.org/officeDocument/2006/relationships" xmlns:p="http://schemas.openxmlformats.org/presentationml/2006/main">
  <p:tag name="AS_UNIQUEID" val="923"/>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387.xml><?xml version="1.0" encoding="utf-8"?>
<p:tagLst xmlns:a="http://schemas.openxmlformats.org/drawingml/2006/main" xmlns:r="http://schemas.openxmlformats.org/officeDocument/2006/relationships" xmlns:p="http://schemas.openxmlformats.org/presentationml/2006/main">
  <p:tag name="AS_UNIQUEID" val="924"/>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88.xml><?xml version="1.0" encoding="utf-8"?>
<p:tagLst xmlns:a="http://schemas.openxmlformats.org/drawingml/2006/main" xmlns:r="http://schemas.openxmlformats.org/officeDocument/2006/relationships" xmlns:p="http://schemas.openxmlformats.org/presentationml/2006/main">
  <p:tag name="AS_UNIQUEID" val="925"/>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89.xml><?xml version="1.0" encoding="utf-8"?>
<p:tagLst xmlns:a="http://schemas.openxmlformats.org/drawingml/2006/main" xmlns:r="http://schemas.openxmlformats.org/officeDocument/2006/relationships" xmlns:p="http://schemas.openxmlformats.org/presentationml/2006/main">
  <p:tag name="AS_UNIQUEID" val="926"/>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AS_UNIQUEID" val="527"/>
</p:tagLst>
</file>

<file path=ppt/tags/tag390.xml><?xml version="1.0" encoding="utf-8"?>
<p:tagLst xmlns:a="http://schemas.openxmlformats.org/drawingml/2006/main" xmlns:r="http://schemas.openxmlformats.org/officeDocument/2006/relationships" xmlns:p="http://schemas.openxmlformats.org/presentationml/2006/main">
  <p:tag name="AS_UNIQUEID" val="927"/>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91.xml><?xml version="1.0" encoding="utf-8"?>
<p:tagLst xmlns:a="http://schemas.openxmlformats.org/drawingml/2006/main" xmlns:r="http://schemas.openxmlformats.org/officeDocument/2006/relationships" xmlns:p="http://schemas.openxmlformats.org/presentationml/2006/main">
  <p:tag name="AS_UNIQUEID" val="928"/>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92.xml><?xml version="1.0" encoding="utf-8"?>
<p:tagLst xmlns:a="http://schemas.openxmlformats.org/drawingml/2006/main" xmlns:r="http://schemas.openxmlformats.org/officeDocument/2006/relationships" xmlns:p="http://schemas.openxmlformats.org/presentationml/2006/main">
  <p:tag name="AS_UNIQUEID" val="929"/>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93.xml><?xml version="1.0" encoding="utf-8"?>
<p:tagLst xmlns:a="http://schemas.openxmlformats.org/drawingml/2006/main" xmlns:r="http://schemas.openxmlformats.org/officeDocument/2006/relationships" xmlns:p="http://schemas.openxmlformats.org/presentationml/2006/main">
  <p:tag name="AS_UNIQUEID" val="930"/>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94.xml><?xml version="1.0" encoding="utf-8"?>
<p:tagLst xmlns:a="http://schemas.openxmlformats.org/drawingml/2006/main" xmlns:r="http://schemas.openxmlformats.org/officeDocument/2006/relationships" xmlns:p="http://schemas.openxmlformats.org/presentationml/2006/main">
  <p:tag name="AS_UNIQUEID" val="931"/>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95.xml><?xml version="1.0" encoding="utf-8"?>
<p:tagLst xmlns:a="http://schemas.openxmlformats.org/drawingml/2006/main" xmlns:r="http://schemas.openxmlformats.org/officeDocument/2006/relationships" xmlns:p="http://schemas.openxmlformats.org/presentationml/2006/main">
  <p:tag name="AS_UNIQUEID" val="920"/>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96.xml><?xml version="1.0" encoding="utf-8"?>
<p:tagLst xmlns:a="http://schemas.openxmlformats.org/drawingml/2006/main" xmlns:r="http://schemas.openxmlformats.org/officeDocument/2006/relationships" xmlns:p="http://schemas.openxmlformats.org/presentationml/2006/main">
  <p:tag name="AS_UNIQUEID" val="921"/>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97.xml><?xml version="1.0" encoding="utf-8"?>
<p:tagLst xmlns:a="http://schemas.openxmlformats.org/drawingml/2006/main" xmlns:r="http://schemas.openxmlformats.org/officeDocument/2006/relationships" xmlns:p="http://schemas.openxmlformats.org/presentationml/2006/main">
  <p:tag name="AS_UNIQUEID" val="922"/>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98.xml><?xml version="1.0" encoding="utf-8"?>
<p:tagLst xmlns:a="http://schemas.openxmlformats.org/drawingml/2006/main" xmlns:r="http://schemas.openxmlformats.org/officeDocument/2006/relationships" xmlns:p="http://schemas.openxmlformats.org/presentationml/2006/main">
  <p:tag name="AS_UNIQUEID" val="933"/>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399.xml><?xml version="1.0" encoding="utf-8"?>
<p:tagLst xmlns:a="http://schemas.openxmlformats.org/drawingml/2006/main" xmlns:r="http://schemas.openxmlformats.org/officeDocument/2006/relationships" xmlns:p="http://schemas.openxmlformats.org/presentationml/2006/main">
  <p:tag name="AS_UNIQUEID" val="934"/>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AS_UNIQUEID" val="561"/>
</p:tagLst>
</file>

<file path=ppt/tags/tag40.xml><?xml version="1.0" encoding="utf-8"?>
<p:tagLst xmlns:a="http://schemas.openxmlformats.org/drawingml/2006/main" xmlns:r="http://schemas.openxmlformats.org/officeDocument/2006/relationships" xmlns:p="http://schemas.openxmlformats.org/presentationml/2006/main">
  <p:tag name="AS_UNIQUEID" val="529"/>
</p:tagLst>
</file>

<file path=ppt/tags/tag400.xml><?xml version="1.0" encoding="utf-8"?>
<p:tagLst xmlns:a="http://schemas.openxmlformats.org/drawingml/2006/main" xmlns:r="http://schemas.openxmlformats.org/officeDocument/2006/relationships" xmlns:p="http://schemas.openxmlformats.org/presentationml/2006/main">
  <p:tag name="AS_UNIQUEID" val="939"/>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01.xml><?xml version="1.0" encoding="utf-8"?>
<p:tagLst xmlns:a="http://schemas.openxmlformats.org/drawingml/2006/main" xmlns:r="http://schemas.openxmlformats.org/officeDocument/2006/relationships" xmlns:p="http://schemas.openxmlformats.org/presentationml/2006/main">
  <p:tag name="AS_UNIQUEID" val="940"/>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02.xml><?xml version="1.0" encoding="utf-8"?>
<p:tagLst xmlns:a="http://schemas.openxmlformats.org/drawingml/2006/main" xmlns:r="http://schemas.openxmlformats.org/officeDocument/2006/relationships" xmlns:p="http://schemas.openxmlformats.org/presentationml/2006/main">
  <p:tag name="AS_UNIQUEID" val="941"/>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03.xml><?xml version="1.0" encoding="utf-8"?>
<p:tagLst xmlns:a="http://schemas.openxmlformats.org/drawingml/2006/main" xmlns:r="http://schemas.openxmlformats.org/officeDocument/2006/relationships" xmlns:p="http://schemas.openxmlformats.org/presentationml/2006/main">
  <p:tag name="AS_UNIQUEID" val="942"/>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04.xml><?xml version="1.0" encoding="utf-8"?>
<p:tagLst xmlns:a="http://schemas.openxmlformats.org/drawingml/2006/main" xmlns:r="http://schemas.openxmlformats.org/officeDocument/2006/relationships" xmlns:p="http://schemas.openxmlformats.org/presentationml/2006/main">
  <p:tag name="AS_UNIQUEID" val="943"/>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05.xml><?xml version="1.0" encoding="utf-8"?>
<p:tagLst xmlns:a="http://schemas.openxmlformats.org/drawingml/2006/main" xmlns:r="http://schemas.openxmlformats.org/officeDocument/2006/relationships" xmlns:p="http://schemas.openxmlformats.org/presentationml/2006/main">
  <p:tag name="AS_UNIQUEID" val="935"/>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06.xml><?xml version="1.0" encoding="utf-8"?>
<p:tagLst xmlns:a="http://schemas.openxmlformats.org/drawingml/2006/main" xmlns:r="http://schemas.openxmlformats.org/officeDocument/2006/relationships" xmlns:p="http://schemas.openxmlformats.org/presentationml/2006/main">
  <p:tag name="AS_UNIQUEID" val="936"/>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07.xml><?xml version="1.0" encoding="utf-8"?>
<p:tagLst xmlns:a="http://schemas.openxmlformats.org/drawingml/2006/main" xmlns:r="http://schemas.openxmlformats.org/officeDocument/2006/relationships" xmlns:p="http://schemas.openxmlformats.org/presentationml/2006/main">
  <p:tag name="AS_UNIQUEID" val="937"/>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08.xml><?xml version="1.0" encoding="utf-8"?>
<p:tagLst xmlns:a="http://schemas.openxmlformats.org/drawingml/2006/main" xmlns:r="http://schemas.openxmlformats.org/officeDocument/2006/relationships" xmlns:p="http://schemas.openxmlformats.org/presentationml/2006/main">
  <p:tag name="AS_UNIQUEID" val="938"/>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09.xml><?xml version="1.0" encoding="utf-8"?>
<p:tagLst xmlns:a="http://schemas.openxmlformats.org/drawingml/2006/main" xmlns:r="http://schemas.openxmlformats.org/officeDocument/2006/relationships" xmlns:p="http://schemas.openxmlformats.org/presentationml/2006/main">
  <p:tag name="AS_UNIQUEID" val="945"/>
</p:tagLst>
</file>

<file path=ppt/tags/tag41.xml><?xml version="1.0" encoding="utf-8"?>
<p:tagLst xmlns:a="http://schemas.openxmlformats.org/drawingml/2006/main" xmlns:r="http://schemas.openxmlformats.org/officeDocument/2006/relationships" xmlns:p="http://schemas.openxmlformats.org/presentationml/2006/main">
  <p:tag name="AS_UNIQUEID" val="530"/>
</p:tagLst>
</file>

<file path=ppt/tags/tag410.xml><?xml version="1.0" encoding="utf-8"?>
<p:tagLst xmlns:a="http://schemas.openxmlformats.org/drawingml/2006/main" xmlns:r="http://schemas.openxmlformats.org/officeDocument/2006/relationships" xmlns:p="http://schemas.openxmlformats.org/presentationml/2006/main">
  <p:tag name="AS_UNIQUEID" val="946"/>
</p:tagLst>
</file>

<file path=ppt/tags/tag411.xml><?xml version="1.0" encoding="utf-8"?>
<p:tagLst xmlns:a="http://schemas.openxmlformats.org/drawingml/2006/main" xmlns:r="http://schemas.openxmlformats.org/officeDocument/2006/relationships" xmlns:p="http://schemas.openxmlformats.org/presentationml/2006/main">
  <p:tag name="AS_UNIQUEID" val="947"/>
</p:tagLst>
</file>

<file path=ppt/tags/tag412.xml><?xml version="1.0" encoding="utf-8"?>
<p:tagLst xmlns:a="http://schemas.openxmlformats.org/drawingml/2006/main" xmlns:r="http://schemas.openxmlformats.org/officeDocument/2006/relationships" xmlns:p="http://schemas.openxmlformats.org/presentationml/2006/main">
  <p:tag name="AS_UNIQUEID" val="948"/>
</p:tagLst>
</file>

<file path=ppt/tags/tag413.xml><?xml version="1.0" encoding="utf-8"?>
<p:tagLst xmlns:a="http://schemas.openxmlformats.org/drawingml/2006/main" xmlns:r="http://schemas.openxmlformats.org/officeDocument/2006/relationships" xmlns:p="http://schemas.openxmlformats.org/presentationml/2006/main">
  <p:tag name="AS_UNIQUEID" val="1314"/>
</p:tagLst>
</file>

<file path=ppt/tags/tag414.xml><?xml version="1.0" encoding="utf-8"?>
<p:tagLst xmlns:a="http://schemas.openxmlformats.org/drawingml/2006/main" xmlns:r="http://schemas.openxmlformats.org/officeDocument/2006/relationships" xmlns:p="http://schemas.openxmlformats.org/presentationml/2006/main">
  <p:tag name="AS_UNIQUEID" val="1315"/>
</p:tagLst>
</file>

<file path=ppt/tags/tag415.xml><?xml version="1.0" encoding="utf-8"?>
<p:tagLst xmlns:a="http://schemas.openxmlformats.org/drawingml/2006/main" xmlns:r="http://schemas.openxmlformats.org/officeDocument/2006/relationships" xmlns:p="http://schemas.openxmlformats.org/presentationml/2006/main">
  <p:tag name="AS_UNIQUEID" val="1316"/>
</p:tagLst>
</file>

<file path=ppt/tags/tag416.xml><?xml version="1.0" encoding="utf-8"?>
<p:tagLst xmlns:a="http://schemas.openxmlformats.org/drawingml/2006/main" xmlns:r="http://schemas.openxmlformats.org/officeDocument/2006/relationships" xmlns:p="http://schemas.openxmlformats.org/presentationml/2006/main">
  <p:tag name="AS_UNIQUEID" val="1317"/>
</p:tagLst>
</file>

<file path=ppt/tags/tag417.xml><?xml version="1.0" encoding="utf-8"?>
<p:tagLst xmlns:a="http://schemas.openxmlformats.org/drawingml/2006/main" xmlns:r="http://schemas.openxmlformats.org/officeDocument/2006/relationships" xmlns:p="http://schemas.openxmlformats.org/presentationml/2006/main">
  <p:tag name="AS_UNIQUEID" val="1318"/>
</p:tagLst>
</file>

<file path=ppt/tags/tag418.xml><?xml version="1.0" encoding="utf-8"?>
<p:tagLst xmlns:a="http://schemas.openxmlformats.org/drawingml/2006/main" xmlns:r="http://schemas.openxmlformats.org/officeDocument/2006/relationships" xmlns:p="http://schemas.openxmlformats.org/presentationml/2006/main">
  <p:tag name="AS_UNIQUEID" val="957"/>
</p:tagLst>
</file>

<file path=ppt/tags/tag419.xml><?xml version="1.0" encoding="utf-8"?>
<p:tagLst xmlns:a="http://schemas.openxmlformats.org/drawingml/2006/main" xmlns:r="http://schemas.openxmlformats.org/officeDocument/2006/relationships" xmlns:p="http://schemas.openxmlformats.org/presentationml/2006/main">
  <p:tag name="AS_UNIQUEID" val="958"/>
</p:tagLst>
</file>

<file path=ppt/tags/tag42.xml><?xml version="1.0" encoding="utf-8"?>
<p:tagLst xmlns:a="http://schemas.openxmlformats.org/drawingml/2006/main" xmlns:r="http://schemas.openxmlformats.org/officeDocument/2006/relationships" xmlns:p="http://schemas.openxmlformats.org/presentationml/2006/main">
  <p:tag name="AS_UNIQUEID" val="531"/>
</p:tagLst>
</file>

<file path=ppt/tags/tag420.xml><?xml version="1.0" encoding="utf-8"?>
<p:tagLst xmlns:a="http://schemas.openxmlformats.org/drawingml/2006/main" xmlns:r="http://schemas.openxmlformats.org/officeDocument/2006/relationships" xmlns:p="http://schemas.openxmlformats.org/presentationml/2006/main">
  <p:tag name="AS_UNIQUEID" val="959"/>
</p:tagLst>
</file>

<file path=ppt/tags/tag421.xml><?xml version="1.0" encoding="utf-8"?>
<p:tagLst xmlns:a="http://schemas.openxmlformats.org/drawingml/2006/main" xmlns:r="http://schemas.openxmlformats.org/officeDocument/2006/relationships" xmlns:p="http://schemas.openxmlformats.org/presentationml/2006/main">
  <p:tag name="AS_UNIQUEID" val="960"/>
</p:tagLst>
</file>

<file path=ppt/tags/tag422.xml><?xml version="1.0" encoding="utf-8"?>
<p:tagLst xmlns:a="http://schemas.openxmlformats.org/drawingml/2006/main" xmlns:r="http://schemas.openxmlformats.org/officeDocument/2006/relationships" xmlns:p="http://schemas.openxmlformats.org/presentationml/2006/main">
  <p:tag name="AS_UNIQUEID" val="961"/>
</p:tagLst>
</file>

<file path=ppt/tags/tag423.xml><?xml version="1.0" encoding="utf-8"?>
<p:tagLst xmlns:a="http://schemas.openxmlformats.org/drawingml/2006/main" xmlns:r="http://schemas.openxmlformats.org/officeDocument/2006/relationships" xmlns:p="http://schemas.openxmlformats.org/presentationml/2006/main">
  <p:tag name="AS_UNIQUEID" val="962"/>
</p:tagLst>
</file>

<file path=ppt/tags/tag424.xml><?xml version="1.0" encoding="utf-8"?>
<p:tagLst xmlns:a="http://schemas.openxmlformats.org/drawingml/2006/main" xmlns:r="http://schemas.openxmlformats.org/officeDocument/2006/relationships" xmlns:p="http://schemas.openxmlformats.org/presentationml/2006/main">
  <p:tag name="AS_UNIQUEID" val="963"/>
</p:tagLst>
</file>

<file path=ppt/tags/tag425.xml><?xml version="1.0" encoding="utf-8"?>
<p:tagLst xmlns:a="http://schemas.openxmlformats.org/drawingml/2006/main" xmlns:r="http://schemas.openxmlformats.org/officeDocument/2006/relationships" xmlns:p="http://schemas.openxmlformats.org/presentationml/2006/main">
  <p:tag name="AS_UNIQUEID" val="964"/>
</p:tagLst>
</file>

<file path=ppt/tags/tag426.xml><?xml version="1.0" encoding="utf-8"?>
<p:tagLst xmlns:a="http://schemas.openxmlformats.org/drawingml/2006/main" xmlns:r="http://schemas.openxmlformats.org/officeDocument/2006/relationships" xmlns:p="http://schemas.openxmlformats.org/presentationml/2006/main">
  <p:tag name="AS_UNIQUEID" val="965"/>
</p:tagLst>
</file>

<file path=ppt/tags/tag427.xml><?xml version="1.0" encoding="utf-8"?>
<p:tagLst xmlns:a="http://schemas.openxmlformats.org/drawingml/2006/main" xmlns:r="http://schemas.openxmlformats.org/officeDocument/2006/relationships" xmlns:p="http://schemas.openxmlformats.org/presentationml/2006/main">
  <p:tag name="AS_UNIQUEID" val="966"/>
</p:tagLst>
</file>

<file path=ppt/tags/tag428.xml><?xml version="1.0" encoding="utf-8"?>
<p:tagLst xmlns:a="http://schemas.openxmlformats.org/drawingml/2006/main" xmlns:r="http://schemas.openxmlformats.org/officeDocument/2006/relationships" xmlns:p="http://schemas.openxmlformats.org/presentationml/2006/main">
  <p:tag name="AS_UNIQUEID" val="967"/>
</p:tagLst>
</file>

<file path=ppt/tags/tag429.xml><?xml version="1.0" encoding="utf-8"?>
<p:tagLst xmlns:a="http://schemas.openxmlformats.org/drawingml/2006/main" xmlns:r="http://schemas.openxmlformats.org/officeDocument/2006/relationships" xmlns:p="http://schemas.openxmlformats.org/presentationml/2006/main">
  <p:tag name="AS_UNIQUEID" val="968"/>
</p:tagLst>
</file>

<file path=ppt/tags/tag43.xml><?xml version="1.0" encoding="utf-8"?>
<p:tagLst xmlns:a="http://schemas.openxmlformats.org/drawingml/2006/main" xmlns:r="http://schemas.openxmlformats.org/officeDocument/2006/relationships" xmlns:p="http://schemas.openxmlformats.org/presentationml/2006/main">
  <p:tag name="AS_UNIQUEID" val="533"/>
</p:tagLst>
</file>

<file path=ppt/tags/tag430.xml><?xml version="1.0" encoding="utf-8"?>
<p:tagLst xmlns:a="http://schemas.openxmlformats.org/drawingml/2006/main" xmlns:r="http://schemas.openxmlformats.org/officeDocument/2006/relationships" xmlns:p="http://schemas.openxmlformats.org/presentationml/2006/main">
  <p:tag name="AS_UNIQUEID" val="969"/>
</p:tagLst>
</file>

<file path=ppt/tags/tag431.xml><?xml version="1.0" encoding="utf-8"?>
<p:tagLst xmlns:a="http://schemas.openxmlformats.org/drawingml/2006/main" xmlns:r="http://schemas.openxmlformats.org/officeDocument/2006/relationships" xmlns:p="http://schemas.openxmlformats.org/presentationml/2006/main">
  <p:tag name="AS_UNIQUEID" val="970"/>
</p:tagLst>
</file>

<file path=ppt/tags/tag432.xml><?xml version="1.0" encoding="utf-8"?>
<p:tagLst xmlns:a="http://schemas.openxmlformats.org/drawingml/2006/main" xmlns:r="http://schemas.openxmlformats.org/officeDocument/2006/relationships" xmlns:p="http://schemas.openxmlformats.org/presentationml/2006/main">
  <p:tag name="AS_UNIQUEID" val="971"/>
</p:tagLst>
</file>

<file path=ppt/tags/tag433.xml><?xml version="1.0" encoding="utf-8"?>
<p:tagLst xmlns:a="http://schemas.openxmlformats.org/drawingml/2006/main" xmlns:r="http://schemas.openxmlformats.org/officeDocument/2006/relationships" xmlns:p="http://schemas.openxmlformats.org/presentationml/2006/main">
  <p:tag name="AS_UNIQUEID" val="972"/>
</p:tagLst>
</file>

<file path=ppt/tags/tag434.xml><?xml version="1.0" encoding="utf-8"?>
<p:tagLst xmlns:a="http://schemas.openxmlformats.org/drawingml/2006/main" xmlns:r="http://schemas.openxmlformats.org/officeDocument/2006/relationships" xmlns:p="http://schemas.openxmlformats.org/presentationml/2006/main">
  <p:tag name="AS_UNIQUEID" val="973"/>
</p:tagLst>
</file>

<file path=ppt/tags/tag435.xml><?xml version="1.0" encoding="utf-8"?>
<p:tagLst xmlns:a="http://schemas.openxmlformats.org/drawingml/2006/main" xmlns:r="http://schemas.openxmlformats.org/officeDocument/2006/relationships" xmlns:p="http://schemas.openxmlformats.org/presentationml/2006/main">
  <p:tag name="AS_UNIQUEID" val="974"/>
</p:tagLst>
</file>

<file path=ppt/tags/tag436.xml><?xml version="1.0" encoding="utf-8"?>
<p:tagLst xmlns:a="http://schemas.openxmlformats.org/drawingml/2006/main" xmlns:r="http://schemas.openxmlformats.org/officeDocument/2006/relationships" xmlns:p="http://schemas.openxmlformats.org/presentationml/2006/main">
  <p:tag name="AS_UNIQUEID" val="975"/>
</p:tagLst>
</file>

<file path=ppt/tags/tag437.xml><?xml version="1.0" encoding="utf-8"?>
<p:tagLst xmlns:a="http://schemas.openxmlformats.org/drawingml/2006/main" xmlns:r="http://schemas.openxmlformats.org/officeDocument/2006/relationships" xmlns:p="http://schemas.openxmlformats.org/presentationml/2006/main">
  <p:tag name="AS_UNIQUEID" val="976"/>
</p:tagLst>
</file>

<file path=ppt/tags/tag438.xml><?xml version="1.0" encoding="utf-8"?>
<p:tagLst xmlns:a="http://schemas.openxmlformats.org/drawingml/2006/main" xmlns:r="http://schemas.openxmlformats.org/officeDocument/2006/relationships" xmlns:p="http://schemas.openxmlformats.org/presentationml/2006/main">
  <p:tag name="AS_UNIQUEID" val="977"/>
</p:tagLst>
</file>

<file path=ppt/tags/tag439.xml><?xml version="1.0" encoding="utf-8"?>
<p:tagLst xmlns:a="http://schemas.openxmlformats.org/drawingml/2006/main" xmlns:r="http://schemas.openxmlformats.org/officeDocument/2006/relationships" xmlns:p="http://schemas.openxmlformats.org/presentationml/2006/main">
  <p:tag name="AS_UNIQUEID" val="978"/>
</p:tagLst>
</file>

<file path=ppt/tags/tag44.xml><?xml version="1.0" encoding="utf-8"?>
<p:tagLst xmlns:a="http://schemas.openxmlformats.org/drawingml/2006/main" xmlns:r="http://schemas.openxmlformats.org/officeDocument/2006/relationships" xmlns:p="http://schemas.openxmlformats.org/presentationml/2006/main">
  <p:tag name="AS_UNIQUEID" val="534"/>
</p:tagLst>
</file>

<file path=ppt/tags/tag440.xml><?xml version="1.0" encoding="utf-8"?>
<p:tagLst xmlns:a="http://schemas.openxmlformats.org/drawingml/2006/main" xmlns:r="http://schemas.openxmlformats.org/officeDocument/2006/relationships" xmlns:p="http://schemas.openxmlformats.org/presentationml/2006/main">
  <p:tag name="AS_UNIQUEID" val="979"/>
</p:tagLst>
</file>

<file path=ppt/tags/tag441.xml><?xml version="1.0" encoding="utf-8"?>
<p:tagLst xmlns:a="http://schemas.openxmlformats.org/drawingml/2006/main" xmlns:r="http://schemas.openxmlformats.org/officeDocument/2006/relationships" xmlns:p="http://schemas.openxmlformats.org/presentationml/2006/main">
  <p:tag name="AS_UNIQUEID" val="980"/>
</p:tagLst>
</file>

<file path=ppt/tags/tag442.xml><?xml version="1.0" encoding="utf-8"?>
<p:tagLst xmlns:a="http://schemas.openxmlformats.org/drawingml/2006/main" xmlns:r="http://schemas.openxmlformats.org/officeDocument/2006/relationships" xmlns:p="http://schemas.openxmlformats.org/presentationml/2006/main">
  <p:tag name="AS_UNIQUEID" val="981"/>
</p:tagLst>
</file>

<file path=ppt/tags/tag443.xml><?xml version="1.0" encoding="utf-8"?>
<p:tagLst xmlns:a="http://schemas.openxmlformats.org/drawingml/2006/main" xmlns:r="http://schemas.openxmlformats.org/officeDocument/2006/relationships" xmlns:p="http://schemas.openxmlformats.org/presentationml/2006/main">
  <p:tag name="AS_UNIQUEID" val="982"/>
</p:tagLst>
</file>

<file path=ppt/tags/tag444.xml><?xml version="1.0" encoding="utf-8"?>
<p:tagLst xmlns:a="http://schemas.openxmlformats.org/drawingml/2006/main" xmlns:r="http://schemas.openxmlformats.org/officeDocument/2006/relationships" xmlns:p="http://schemas.openxmlformats.org/presentationml/2006/main">
  <p:tag name="AS_UNIQUEID" val="983"/>
</p:tagLst>
</file>

<file path=ppt/tags/tag445.xml><?xml version="1.0" encoding="utf-8"?>
<p:tagLst xmlns:a="http://schemas.openxmlformats.org/drawingml/2006/main" xmlns:r="http://schemas.openxmlformats.org/officeDocument/2006/relationships" xmlns:p="http://schemas.openxmlformats.org/presentationml/2006/main">
  <p:tag name="AS_UNIQUEID" val="984"/>
</p:tagLst>
</file>

<file path=ppt/tags/tag446.xml><?xml version="1.0" encoding="utf-8"?>
<p:tagLst xmlns:a="http://schemas.openxmlformats.org/drawingml/2006/main" xmlns:r="http://schemas.openxmlformats.org/officeDocument/2006/relationships" xmlns:p="http://schemas.openxmlformats.org/presentationml/2006/main">
  <p:tag name="AS_UNIQUEID" val="985"/>
</p:tagLst>
</file>

<file path=ppt/tags/tag447.xml><?xml version="1.0" encoding="utf-8"?>
<p:tagLst xmlns:a="http://schemas.openxmlformats.org/drawingml/2006/main" xmlns:r="http://schemas.openxmlformats.org/officeDocument/2006/relationships" xmlns:p="http://schemas.openxmlformats.org/presentationml/2006/main">
  <p:tag name="AS_UNIQUEID" val="986"/>
</p:tagLst>
</file>

<file path=ppt/tags/tag448.xml><?xml version="1.0" encoding="utf-8"?>
<p:tagLst xmlns:a="http://schemas.openxmlformats.org/drawingml/2006/main" xmlns:r="http://schemas.openxmlformats.org/officeDocument/2006/relationships" xmlns:p="http://schemas.openxmlformats.org/presentationml/2006/main">
  <p:tag name="AS_UNIQUEID" val="987"/>
</p:tagLst>
</file>

<file path=ppt/tags/tag449.xml><?xml version="1.0" encoding="utf-8"?>
<p:tagLst xmlns:a="http://schemas.openxmlformats.org/drawingml/2006/main" xmlns:r="http://schemas.openxmlformats.org/officeDocument/2006/relationships" xmlns:p="http://schemas.openxmlformats.org/presentationml/2006/main">
  <p:tag name="AS_UNIQUEID" val="988"/>
</p:tagLst>
</file>

<file path=ppt/tags/tag45.xml><?xml version="1.0" encoding="utf-8"?>
<p:tagLst xmlns:a="http://schemas.openxmlformats.org/drawingml/2006/main" xmlns:r="http://schemas.openxmlformats.org/officeDocument/2006/relationships" xmlns:p="http://schemas.openxmlformats.org/presentationml/2006/main">
  <p:tag name="AS_UNIQUEID" val="535"/>
</p:tagLst>
</file>

<file path=ppt/tags/tag450.xml><?xml version="1.0" encoding="utf-8"?>
<p:tagLst xmlns:a="http://schemas.openxmlformats.org/drawingml/2006/main" xmlns:r="http://schemas.openxmlformats.org/officeDocument/2006/relationships" xmlns:p="http://schemas.openxmlformats.org/presentationml/2006/main">
  <p:tag name="AS_UNIQUEID" val="989"/>
</p:tagLst>
</file>

<file path=ppt/tags/tag451.xml><?xml version="1.0" encoding="utf-8"?>
<p:tagLst xmlns:a="http://schemas.openxmlformats.org/drawingml/2006/main" xmlns:r="http://schemas.openxmlformats.org/officeDocument/2006/relationships" xmlns:p="http://schemas.openxmlformats.org/presentationml/2006/main">
  <p:tag name="AS_UNIQUEID" val="990"/>
</p:tagLst>
</file>

<file path=ppt/tags/tag452.xml><?xml version="1.0" encoding="utf-8"?>
<p:tagLst xmlns:a="http://schemas.openxmlformats.org/drawingml/2006/main" xmlns:r="http://schemas.openxmlformats.org/officeDocument/2006/relationships" xmlns:p="http://schemas.openxmlformats.org/presentationml/2006/main">
  <p:tag name="AS_UNIQUEID" val="991"/>
</p:tagLst>
</file>

<file path=ppt/tags/tag453.xml><?xml version="1.0" encoding="utf-8"?>
<p:tagLst xmlns:a="http://schemas.openxmlformats.org/drawingml/2006/main" xmlns:r="http://schemas.openxmlformats.org/officeDocument/2006/relationships" xmlns:p="http://schemas.openxmlformats.org/presentationml/2006/main">
  <p:tag name="AS_UNIQUEID" val="992"/>
</p:tagLst>
</file>

<file path=ppt/tags/tag454.xml><?xml version="1.0" encoding="utf-8"?>
<p:tagLst xmlns:a="http://schemas.openxmlformats.org/drawingml/2006/main" xmlns:r="http://schemas.openxmlformats.org/officeDocument/2006/relationships" xmlns:p="http://schemas.openxmlformats.org/presentationml/2006/main">
  <p:tag name="AS_UNIQUEID" val="993"/>
</p:tagLst>
</file>

<file path=ppt/tags/tag455.xml><?xml version="1.0" encoding="utf-8"?>
<p:tagLst xmlns:a="http://schemas.openxmlformats.org/drawingml/2006/main" xmlns:r="http://schemas.openxmlformats.org/officeDocument/2006/relationships" xmlns:p="http://schemas.openxmlformats.org/presentationml/2006/main">
  <p:tag name="AS_UNIQUEID" val="994"/>
</p:tagLst>
</file>

<file path=ppt/tags/tag456.xml><?xml version="1.0" encoding="utf-8"?>
<p:tagLst xmlns:a="http://schemas.openxmlformats.org/drawingml/2006/main" xmlns:r="http://schemas.openxmlformats.org/officeDocument/2006/relationships" xmlns:p="http://schemas.openxmlformats.org/presentationml/2006/main">
  <p:tag name="AS_UNIQUEID" val="995"/>
</p:tagLst>
</file>

<file path=ppt/tags/tag457.xml><?xml version="1.0" encoding="utf-8"?>
<p:tagLst xmlns:a="http://schemas.openxmlformats.org/drawingml/2006/main" xmlns:r="http://schemas.openxmlformats.org/officeDocument/2006/relationships" xmlns:p="http://schemas.openxmlformats.org/presentationml/2006/main">
  <p:tag name="AS_UNIQUEID" val="996"/>
</p:tagLst>
</file>

<file path=ppt/tags/tag458.xml><?xml version="1.0" encoding="utf-8"?>
<p:tagLst xmlns:a="http://schemas.openxmlformats.org/drawingml/2006/main" xmlns:r="http://schemas.openxmlformats.org/officeDocument/2006/relationships" xmlns:p="http://schemas.openxmlformats.org/presentationml/2006/main">
  <p:tag name="AS_UNIQUEID" val="997"/>
</p:tagLst>
</file>

<file path=ppt/tags/tag459.xml><?xml version="1.0" encoding="utf-8"?>
<p:tagLst xmlns:a="http://schemas.openxmlformats.org/drawingml/2006/main" xmlns:r="http://schemas.openxmlformats.org/officeDocument/2006/relationships" xmlns:p="http://schemas.openxmlformats.org/presentationml/2006/main">
  <p:tag name="AS_UNIQUEID" val="998"/>
</p:tagLst>
</file>

<file path=ppt/tags/tag46.xml><?xml version="1.0" encoding="utf-8"?>
<p:tagLst xmlns:a="http://schemas.openxmlformats.org/drawingml/2006/main" xmlns:r="http://schemas.openxmlformats.org/officeDocument/2006/relationships" xmlns:p="http://schemas.openxmlformats.org/presentationml/2006/main">
  <p:tag name="AS_UNIQUEID" val="536"/>
</p:tagLst>
</file>

<file path=ppt/tags/tag460.xml><?xml version="1.0" encoding="utf-8"?>
<p:tagLst xmlns:a="http://schemas.openxmlformats.org/drawingml/2006/main" xmlns:r="http://schemas.openxmlformats.org/officeDocument/2006/relationships" xmlns:p="http://schemas.openxmlformats.org/presentationml/2006/main">
  <p:tag name="AS_UNIQUEID" val="999"/>
</p:tagLst>
</file>

<file path=ppt/tags/tag461.xml><?xml version="1.0" encoding="utf-8"?>
<p:tagLst xmlns:a="http://schemas.openxmlformats.org/drawingml/2006/main" xmlns:r="http://schemas.openxmlformats.org/officeDocument/2006/relationships" xmlns:p="http://schemas.openxmlformats.org/presentationml/2006/main">
  <p:tag name="AS_UNIQUEID" val="1000"/>
</p:tagLst>
</file>

<file path=ppt/tags/tag462.xml><?xml version="1.0" encoding="utf-8"?>
<p:tagLst xmlns:a="http://schemas.openxmlformats.org/drawingml/2006/main" xmlns:r="http://schemas.openxmlformats.org/officeDocument/2006/relationships" xmlns:p="http://schemas.openxmlformats.org/presentationml/2006/main">
  <p:tag name="AS_UNIQUEID" val="1001"/>
</p:tagLst>
</file>

<file path=ppt/tags/tag463.xml><?xml version="1.0" encoding="utf-8"?>
<p:tagLst xmlns:a="http://schemas.openxmlformats.org/drawingml/2006/main" xmlns:r="http://schemas.openxmlformats.org/officeDocument/2006/relationships" xmlns:p="http://schemas.openxmlformats.org/presentationml/2006/main">
  <p:tag name="AS_UNIQUEID" val="1002"/>
</p:tagLst>
</file>

<file path=ppt/tags/tag464.xml><?xml version="1.0" encoding="utf-8"?>
<p:tagLst xmlns:a="http://schemas.openxmlformats.org/drawingml/2006/main" xmlns:r="http://schemas.openxmlformats.org/officeDocument/2006/relationships" xmlns:p="http://schemas.openxmlformats.org/presentationml/2006/main">
  <p:tag name="AS_UNIQUEID" val="1003"/>
</p:tagLst>
</file>

<file path=ppt/tags/tag465.xml><?xml version="1.0" encoding="utf-8"?>
<p:tagLst xmlns:a="http://schemas.openxmlformats.org/drawingml/2006/main" xmlns:r="http://schemas.openxmlformats.org/officeDocument/2006/relationships" xmlns:p="http://schemas.openxmlformats.org/presentationml/2006/main">
  <p:tag name="AS_UNIQUEID" val="1004"/>
</p:tagLst>
</file>

<file path=ppt/tags/tag466.xml><?xml version="1.0" encoding="utf-8"?>
<p:tagLst xmlns:a="http://schemas.openxmlformats.org/drawingml/2006/main" xmlns:r="http://schemas.openxmlformats.org/officeDocument/2006/relationships" xmlns:p="http://schemas.openxmlformats.org/presentationml/2006/main">
  <p:tag name="AS_UNIQUEID" val="1005"/>
</p:tagLst>
</file>

<file path=ppt/tags/tag467.xml><?xml version="1.0" encoding="utf-8"?>
<p:tagLst xmlns:a="http://schemas.openxmlformats.org/drawingml/2006/main" xmlns:r="http://schemas.openxmlformats.org/officeDocument/2006/relationships" xmlns:p="http://schemas.openxmlformats.org/presentationml/2006/main">
  <p:tag name="AS_UNIQUEID" val="1006"/>
</p:tagLst>
</file>

<file path=ppt/tags/tag468.xml><?xml version="1.0" encoding="utf-8"?>
<p:tagLst xmlns:a="http://schemas.openxmlformats.org/drawingml/2006/main" xmlns:r="http://schemas.openxmlformats.org/officeDocument/2006/relationships" xmlns:p="http://schemas.openxmlformats.org/presentationml/2006/main">
  <p:tag name="AS_UNIQUEID" val="1007"/>
</p:tagLst>
</file>

<file path=ppt/tags/tag469.xml><?xml version="1.0" encoding="utf-8"?>
<p:tagLst xmlns:a="http://schemas.openxmlformats.org/drawingml/2006/main" xmlns:r="http://schemas.openxmlformats.org/officeDocument/2006/relationships" xmlns:p="http://schemas.openxmlformats.org/presentationml/2006/main">
  <p:tag name="AS_UNIQUEID" val="1008"/>
</p:tagLst>
</file>

<file path=ppt/tags/tag47.xml><?xml version="1.0" encoding="utf-8"?>
<p:tagLst xmlns:a="http://schemas.openxmlformats.org/drawingml/2006/main" xmlns:r="http://schemas.openxmlformats.org/officeDocument/2006/relationships" xmlns:p="http://schemas.openxmlformats.org/presentationml/2006/main">
  <p:tag name="AS_UNIQUEID" val="537"/>
</p:tagLst>
</file>

<file path=ppt/tags/tag470.xml><?xml version="1.0" encoding="utf-8"?>
<p:tagLst xmlns:a="http://schemas.openxmlformats.org/drawingml/2006/main" xmlns:r="http://schemas.openxmlformats.org/officeDocument/2006/relationships" xmlns:p="http://schemas.openxmlformats.org/presentationml/2006/main">
  <p:tag name="AS_UNIQUEID" val="1009"/>
</p:tagLst>
</file>

<file path=ppt/tags/tag471.xml><?xml version="1.0" encoding="utf-8"?>
<p:tagLst xmlns:a="http://schemas.openxmlformats.org/drawingml/2006/main" xmlns:r="http://schemas.openxmlformats.org/officeDocument/2006/relationships" xmlns:p="http://schemas.openxmlformats.org/presentationml/2006/main">
  <p:tag name="AS_UNIQUEID" val="1010"/>
</p:tagLst>
</file>

<file path=ppt/tags/tag472.xml><?xml version="1.0" encoding="utf-8"?>
<p:tagLst xmlns:a="http://schemas.openxmlformats.org/drawingml/2006/main" xmlns:r="http://schemas.openxmlformats.org/officeDocument/2006/relationships" xmlns:p="http://schemas.openxmlformats.org/presentationml/2006/main">
  <p:tag name="AS_UNIQUEID" val="1011"/>
</p:tagLst>
</file>

<file path=ppt/tags/tag473.xml><?xml version="1.0" encoding="utf-8"?>
<p:tagLst xmlns:a="http://schemas.openxmlformats.org/drawingml/2006/main" xmlns:r="http://schemas.openxmlformats.org/officeDocument/2006/relationships" xmlns:p="http://schemas.openxmlformats.org/presentationml/2006/main">
  <p:tag name="AS_UNIQUEID" val="1012"/>
</p:tagLst>
</file>

<file path=ppt/tags/tag474.xml><?xml version="1.0" encoding="utf-8"?>
<p:tagLst xmlns:a="http://schemas.openxmlformats.org/drawingml/2006/main" xmlns:r="http://schemas.openxmlformats.org/officeDocument/2006/relationships" xmlns:p="http://schemas.openxmlformats.org/presentationml/2006/main">
  <p:tag name="AS_UNIQUEID" val="1013"/>
</p:tagLst>
</file>

<file path=ppt/tags/tag475.xml><?xml version="1.0" encoding="utf-8"?>
<p:tagLst xmlns:a="http://schemas.openxmlformats.org/drawingml/2006/main" xmlns:r="http://schemas.openxmlformats.org/officeDocument/2006/relationships" xmlns:p="http://schemas.openxmlformats.org/presentationml/2006/main">
  <p:tag name="AS_UNIQUEID" val="1014"/>
</p:tagLst>
</file>

<file path=ppt/tags/tag476.xml><?xml version="1.0" encoding="utf-8"?>
<p:tagLst xmlns:a="http://schemas.openxmlformats.org/drawingml/2006/main" xmlns:r="http://schemas.openxmlformats.org/officeDocument/2006/relationships" xmlns:p="http://schemas.openxmlformats.org/presentationml/2006/main">
  <p:tag name="AS_UNIQUEID" val="1015"/>
</p:tagLst>
</file>

<file path=ppt/tags/tag477.xml><?xml version="1.0" encoding="utf-8"?>
<p:tagLst xmlns:a="http://schemas.openxmlformats.org/drawingml/2006/main" xmlns:r="http://schemas.openxmlformats.org/officeDocument/2006/relationships" xmlns:p="http://schemas.openxmlformats.org/presentationml/2006/main">
  <p:tag name="AS_UNIQUEID" val="1016"/>
</p:tagLst>
</file>

<file path=ppt/tags/tag478.xml><?xml version="1.0" encoding="utf-8"?>
<p:tagLst xmlns:a="http://schemas.openxmlformats.org/drawingml/2006/main" xmlns:r="http://schemas.openxmlformats.org/officeDocument/2006/relationships" xmlns:p="http://schemas.openxmlformats.org/presentationml/2006/main">
  <p:tag name="AS_UNIQUEID" val="1017"/>
</p:tagLst>
</file>

<file path=ppt/tags/tag479.xml><?xml version="1.0" encoding="utf-8"?>
<p:tagLst xmlns:a="http://schemas.openxmlformats.org/drawingml/2006/main" xmlns:r="http://schemas.openxmlformats.org/officeDocument/2006/relationships" xmlns:p="http://schemas.openxmlformats.org/presentationml/2006/main">
  <p:tag name="AS_UNIQUEID" val="1018"/>
</p:tagLst>
</file>

<file path=ppt/tags/tag48.xml><?xml version="1.0" encoding="utf-8"?>
<p:tagLst xmlns:a="http://schemas.openxmlformats.org/drawingml/2006/main" xmlns:r="http://schemas.openxmlformats.org/officeDocument/2006/relationships" xmlns:p="http://schemas.openxmlformats.org/presentationml/2006/main">
  <p:tag name="AS_UNIQUEID" val="538"/>
</p:tagLst>
</file>

<file path=ppt/tags/tag480.xml><?xml version="1.0" encoding="utf-8"?>
<p:tagLst xmlns:a="http://schemas.openxmlformats.org/drawingml/2006/main" xmlns:r="http://schemas.openxmlformats.org/officeDocument/2006/relationships" xmlns:p="http://schemas.openxmlformats.org/presentationml/2006/main">
  <p:tag name="AS_UNIQUEID" val="1019"/>
</p:tagLst>
</file>

<file path=ppt/tags/tag481.xml><?xml version="1.0" encoding="utf-8"?>
<p:tagLst xmlns:a="http://schemas.openxmlformats.org/drawingml/2006/main" xmlns:r="http://schemas.openxmlformats.org/officeDocument/2006/relationships" xmlns:p="http://schemas.openxmlformats.org/presentationml/2006/main">
  <p:tag name="AS_UNIQUEID" val="1020"/>
</p:tagLst>
</file>

<file path=ppt/tags/tag482.xml><?xml version="1.0" encoding="utf-8"?>
<p:tagLst xmlns:a="http://schemas.openxmlformats.org/drawingml/2006/main" xmlns:r="http://schemas.openxmlformats.org/officeDocument/2006/relationships" xmlns:p="http://schemas.openxmlformats.org/presentationml/2006/main">
  <p:tag name="AS_UNIQUEID" val="1021"/>
</p:tagLst>
</file>

<file path=ppt/tags/tag483.xml><?xml version="1.0" encoding="utf-8"?>
<p:tagLst xmlns:a="http://schemas.openxmlformats.org/drawingml/2006/main" xmlns:r="http://schemas.openxmlformats.org/officeDocument/2006/relationships" xmlns:p="http://schemas.openxmlformats.org/presentationml/2006/main">
  <p:tag name="AS_UNIQUEID" val="1022"/>
</p:tagLst>
</file>

<file path=ppt/tags/tag484.xml><?xml version="1.0" encoding="utf-8"?>
<p:tagLst xmlns:a="http://schemas.openxmlformats.org/drawingml/2006/main" xmlns:r="http://schemas.openxmlformats.org/officeDocument/2006/relationships" xmlns:p="http://schemas.openxmlformats.org/presentationml/2006/main">
  <p:tag name="AS_UNIQUEID" val="1023"/>
</p:tagLst>
</file>

<file path=ppt/tags/tag485.xml><?xml version="1.0" encoding="utf-8"?>
<p:tagLst xmlns:a="http://schemas.openxmlformats.org/drawingml/2006/main" xmlns:r="http://schemas.openxmlformats.org/officeDocument/2006/relationships" xmlns:p="http://schemas.openxmlformats.org/presentationml/2006/main">
  <p:tag name="AS_UNIQUEID" val="1024"/>
</p:tagLst>
</file>

<file path=ppt/tags/tag486.xml><?xml version="1.0" encoding="utf-8"?>
<p:tagLst xmlns:a="http://schemas.openxmlformats.org/drawingml/2006/main" xmlns:r="http://schemas.openxmlformats.org/officeDocument/2006/relationships" xmlns:p="http://schemas.openxmlformats.org/presentationml/2006/main">
  <p:tag name="AS_UNIQUEID" val="1025"/>
</p:tagLst>
</file>

<file path=ppt/tags/tag487.xml><?xml version="1.0" encoding="utf-8"?>
<p:tagLst xmlns:a="http://schemas.openxmlformats.org/drawingml/2006/main" xmlns:r="http://schemas.openxmlformats.org/officeDocument/2006/relationships" xmlns:p="http://schemas.openxmlformats.org/presentationml/2006/main">
  <p:tag name="AS_UNIQUEID" val="1026"/>
</p:tagLst>
</file>

<file path=ppt/tags/tag488.xml><?xml version="1.0" encoding="utf-8"?>
<p:tagLst xmlns:a="http://schemas.openxmlformats.org/drawingml/2006/main" xmlns:r="http://schemas.openxmlformats.org/officeDocument/2006/relationships" xmlns:p="http://schemas.openxmlformats.org/presentationml/2006/main">
  <p:tag name="AS_UNIQUEID" val="1027"/>
</p:tagLst>
</file>

<file path=ppt/tags/tag489.xml><?xml version="1.0" encoding="utf-8"?>
<p:tagLst xmlns:a="http://schemas.openxmlformats.org/drawingml/2006/main" xmlns:r="http://schemas.openxmlformats.org/officeDocument/2006/relationships" xmlns:p="http://schemas.openxmlformats.org/presentationml/2006/main">
  <p:tag name="AS_UNIQUEID" val="1028"/>
</p:tagLst>
</file>

<file path=ppt/tags/tag49.xml><?xml version="1.0" encoding="utf-8"?>
<p:tagLst xmlns:a="http://schemas.openxmlformats.org/drawingml/2006/main" xmlns:r="http://schemas.openxmlformats.org/officeDocument/2006/relationships" xmlns:p="http://schemas.openxmlformats.org/presentationml/2006/main">
  <p:tag name="AS_UNIQUEID" val="540"/>
</p:tagLst>
</file>

<file path=ppt/tags/tag490.xml><?xml version="1.0" encoding="utf-8"?>
<p:tagLst xmlns:a="http://schemas.openxmlformats.org/drawingml/2006/main" xmlns:r="http://schemas.openxmlformats.org/officeDocument/2006/relationships" xmlns:p="http://schemas.openxmlformats.org/presentationml/2006/main">
  <p:tag name="AS_UNIQUEID" val="1029"/>
</p:tagLst>
</file>

<file path=ppt/tags/tag491.xml><?xml version="1.0" encoding="utf-8"?>
<p:tagLst xmlns:a="http://schemas.openxmlformats.org/drawingml/2006/main" xmlns:r="http://schemas.openxmlformats.org/officeDocument/2006/relationships" xmlns:p="http://schemas.openxmlformats.org/presentationml/2006/main">
  <p:tag name="AS_UNIQUEID" val="1030"/>
</p:tagLst>
</file>

<file path=ppt/tags/tag492.xml><?xml version="1.0" encoding="utf-8"?>
<p:tagLst xmlns:a="http://schemas.openxmlformats.org/drawingml/2006/main" xmlns:r="http://schemas.openxmlformats.org/officeDocument/2006/relationships" xmlns:p="http://schemas.openxmlformats.org/presentationml/2006/main">
  <p:tag name="AS_UNIQUEID" val="1031"/>
</p:tagLst>
</file>

<file path=ppt/tags/tag493.xml><?xml version="1.0" encoding="utf-8"?>
<p:tagLst xmlns:a="http://schemas.openxmlformats.org/drawingml/2006/main" xmlns:r="http://schemas.openxmlformats.org/officeDocument/2006/relationships" xmlns:p="http://schemas.openxmlformats.org/presentationml/2006/main">
  <p:tag name="AS_UNIQUEID" val="1032"/>
</p:tagLst>
</file>

<file path=ppt/tags/tag494.xml><?xml version="1.0" encoding="utf-8"?>
<p:tagLst xmlns:a="http://schemas.openxmlformats.org/drawingml/2006/main" xmlns:r="http://schemas.openxmlformats.org/officeDocument/2006/relationships" xmlns:p="http://schemas.openxmlformats.org/presentationml/2006/main">
  <p:tag name="AS_UNIQUEID" val="1033"/>
</p:tagLst>
</file>

<file path=ppt/tags/tag495.xml><?xml version="1.0" encoding="utf-8"?>
<p:tagLst xmlns:a="http://schemas.openxmlformats.org/drawingml/2006/main" xmlns:r="http://schemas.openxmlformats.org/officeDocument/2006/relationships" xmlns:p="http://schemas.openxmlformats.org/presentationml/2006/main">
  <p:tag name="AS_UNIQUEID" val="1034"/>
</p:tagLst>
</file>

<file path=ppt/tags/tag496.xml><?xml version="1.0" encoding="utf-8"?>
<p:tagLst xmlns:a="http://schemas.openxmlformats.org/drawingml/2006/main" xmlns:r="http://schemas.openxmlformats.org/officeDocument/2006/relationships" xmlns:p="http://schemas.openxmlformats.org/presentationml/2006/main">
  <p:tag name="AS_UNIQUEID" val="1035"/>
</p:tagLst>
</file>

<file path=ppt/tags/tag497.xml><?xml version="1.0" encoding="utf-8"?>
<p:tagLst xmlns:a="http://schemas.openxmlformats.org/drawingml/2006/main" xmlns:r="http://schemas.openxmlformats.org/officeDocument/2006/relationships" xmlns:p="http://schemas.openxmlformats.org/presentationml/2006/main">
  <p:tag name="AS_UNIQUEID" val="1036"/>
</p:tagLst>
</file>

<file path=ppt/tags/tag498.xml><?xml version="1.0" encoding="utf-8"?>
<p:tagLst xmlns:a="http://schemas.openxmlformats.org/drawingml/2006/main" xmlns:r="http://schemas.openxmlformats.org/officeDocument/2006/relationships" xmlns:p="http://schemas.openxmlformats.org/presentationml/2006/main">
  <p:tag name="AS_UNIQUEID" val="1037"/>
</p:tagLst>
</file>

<file path=ppt/tags/tag499.xml><?xml version="1.0" encoding="utf-8"?>
<p:tagLst xmlns:a="http://schemas.openxmlformats.org/drawingml/2006/main" xmlns:r="http://schemas.openxmlformats.org/officeDocument/2006/relationships" xmlns:p="http://schemas.openxmlformats.org/presentationml/2006/main">
  <p:tag name="AS_UNIQUEID" val="1038"/>
</p:tagLst>
</file>

<file path=ppt/tags/tag5.xml><?xml version="1.0" encoding="utf-8"?>
<p:tagLst xmlns:a="http://schemas.openxmlformats.org/drawingml/2006/main" xmlns:r="http://schemas.openxmlformats.org/officeDocument/2006/relationships" xmlns:p="http://schemas.openxmlformats.org/presentationml/2006/main">
  <p:tag name="AS_UNIQUEID" val="562"/>
</p:tagLst>
</file>

<file path=ppt/tags/tag50.xml><?xml version="1.0" encoding="utf-8"?>
<p:tagLst xmlns:a="http://schemas.openxmlformats.org/drawingml/2006/main" xmlns:r="http://schemas.openxmlformats.org/officeDocument/2006/relationships" xmlns:p="http://schemas.openxmlformats.org/presentationml/2006/main">
  <p:tag name="AS_UNIQUEID" val="541"/>
</p:tagLst>
</file>

<file path=ppt/tags/tag500.xml><?xml version="1.0" encoding="utf-8"?>
<p:tagLst xmlns:a="http://schemas.openxmlformats.org/drawingml/2006/main" xmlns:r="http://schemas.openxmlformats.org/officeDocument/2006/relationships" xmlns:p="http://schemas.openxmlformats.org/presentationml/2006/main">
  <p:tag name="AS_UNIQUEID" val="1039"/>
</p:tagLst>
</file>

<file path=ppt/tags/tag501.xml><?xml version="1.0" encoding="utf-8"?>
<p:tagLst xmlns:a="http://schemas.openxmlformats.org/drawingml/2006/main" xmlns:r="http://schemas.openxmlformats.org/officeDocument/2006/relationships" xmlns:p="http://schemas.openxmlformats.org/presentationml/2006/main">
  <p:tag name="AS_UNIQUEID" val="1040"/>
</p:tagLst>
</file>

<file path=ppt/tags/tag502.xml><?xml version="1.0" encoding="utf-8"?>
<p:tagLst xmlns:a="http://schemas.openxmlformats.org/drawingml/2006/main" xmlns:r="http://schemas.openxmlformats.org/officeDocument/2006/relationships" xmlns:p="http://schemas.openxmlformats.org/presentationml/2006/main">
  <p:tag name="AS_UNIQUEID" val="1041"/>
</p:tagLst>
</file>

<file path=ppt/tags/tag503.xml><?xml version="1.0" encoding="utf-8"?>
<p:tagLst xmlns:a="http://schemas.openxmlformats.org/drawingml/2006/main" xmlns:r="http://schemas.openxmlformats.org/officeDocument/2006/relationships" xmlns:p="http://schemas.openxmlformats.org/presentationml/2006/main">
  <p:tag name="AS_UNIQUEID" val="1042"/>
</p:tagLst>
</file>

<file path=ppt/tags/tag504.xml><?xml version="1.0" encoding="utf-8"?>
<p:tagLst xmlns:a="http://schemas.openxmlformats.org/drawingml/2006/main" xmlns:r="http://schemas.openxmlformats.org/officeDocument/2006/relationships" xmlns:p="http://schemas.openxmlformats.org/presentationml/2006/main">
  <p:tag name="AS_UNIQUEID" val="1043"/>
</p:tagLst>
</file>

<file path=ppt/tags/tag505.xml><?xml version="1.0" encoding="utf-8"?>
<p:tagLst xmlns:a="http://schemas.openxmlformats.org/drawingml/2006/main" xmlns:r="http://schemas.openxmlformats.org/officeDocument/2006/relationships" xmlns:p="http://schemas.openxmlformats.org/presentationml/2006/main">
  <p:tag name="AS_UNIQUEID" val="1044"/>
</p:tagLst>
</file>

<file path=ppt/tags/tag506.xml><?xml version="1.0" encoding="utf-8"?>
<p:tagLst xmlns:a="http://schemas.openxmlformats.org/drawingml/2006/main" xmlns:r="http://schemas.openxmlformats.org/officeDocument/2006/relationships" xmlns:p="http://schemas.openxmlformats.org/presentationml/2006/main">
  <p:tag name="AS_UNIQUEID" val="1045"/>
</p:tagLst>
</file>

<file path=ppt/tags/tag507.xml><?xml version="1.0" encoding="utf-8"?>
<p:tagLst xmlns:a="http://schemas.openxmlformats.org/drawingml/2006/main" xmlns:r="http://schemas.openxmlformats.org/officeDocument/2006/relationships" xmlns:p="http://schemas.openxmlformats.org/presentationml/2006/main">
  <p:tag name="AS_UNIQUEID" val="1046"/>
</p:tagLst>
</file>

<file path=ppt/tags/tag508.xml><?xml version="1.0" encoding="utf-8"?>
<p:tagLst xmlns:a="http://schemas.openxmlformats.org/drawingml/2006/main" xmlns:r="http://schemas.openxmlformats.org/officeDocument/2006/relationships" xmlns:p="http://schemas.openxmlformats.org/presentationml/2006/main">
  <p:tag name="AS_UNIQUEID" val="1047"/>
</p:tagLst>
</file>

<file path=ppt/tags/tag509.xml><?xml version="1.0" encoding="utf-8"?>
<p:tagLst xmlns:a="http://schemas.openxmlformats.org/drawingml/2006/main" xmlns:r="http://schemas.openxmlformats.org/officeDocument/2006/relationships" xmlns:p="http://schemas.openxmlformats.org/presentationml/2006/main">
  <p:tag name="AS_UNIQUEID" val="1048"/>
</p:tagLst>
</file>

<file path=ppt/tags/tag51.xml><?xml version="1.0" encoding="utf-8"?>
<p:tagLst xmlns:a="http://schemas.openxmlformats.org/drawingml/2006/main" xmlns:r="http://schemas.openxmlformats.org/officeDocument/2006/relationships" xmlns:p="http://schemas.openxmlformats.org/presentationml/2006/main">
  <p:tag name="AS_UNIQUEID" val="542"/>
</p:tagLst>
</file>

<file path=ppt/tags/tag510.xml><?xml version="1.0" encoding="utf-8"?>
<p:tagLst xmlns:a="http://schemas.openxmlformats.org/drawingml/2006/main" xmlns:r="http://schemas.openxmlformats.org/officeDocument/2006/relationships" xmlns:p="http://schemas.openxmlformats.org/presentationml/2006/main">
  <p:tag name="AS_UNIQUEID" val="1049"/>
</p:tagLst>
</file>

<file path=ppt/tags/tag511.xml><?xml version="1.0" encoding="utf-8"?>
<p:tagLst xmlns:a="http://schemas.openxmlformats.org/drawingml/2006/main" xmlns:r="http://schemas.openxmlformats.org/officeDocument/2006/relationships" xmlns:p="http://schemas.openxmlformats.org/presentationml/2006/main">
  <p:tag name="AS_UNIQUEID" val="1051"/>
</p:tagLst>
</file>

<file path=ppt/tags/tag512.xml><?xml version="1.0" encoding="utf-8"?>
<p:tagLst xmlns:a="http://schemas.openxmlformats.org/drawingml/2006/main" xmlns:r="http://schemas.openxmlformats.org/officeDocument/2006/relationships" xmlns:p="http://schemas.openxmlformats.org/presentationml/2006/main">
  <p:tag name="AS_UNIQUEID" val="1052"/>
</p:tagLst>
</file>

<file path=ppt/tags/tag513.xml><?xml version="1.0" encoding="utf-8"?>
<p:tagLst xmlns:a="http://schemas.openxmlformats.org/drawingml/2006/main" xmlns:r="http://schemas.openxmlformats.org/officeDocument/2006/relationships" xmlns:p="http://schemas.openxmlformats.org/presentationml/2006/main">
  <p:tag name="AS_UNIQUEID" val="1053"/>
</p:tagLst>
</file>

<file path=ppt/tags/tag514.xml><?xml version="1.0" encoding="utf-8"?>
<p:tagLst xmlns:a="http://schemas.openxmlformats.org/drawingml/2006/main" xmlns:r="http://schemas.openxmlformats.org/officeDocument/2006/relationships" xmlns:p="http://schemas.openxmlformats.org/presentationml/2006/main">
  <p:tag name="AS_UNIQUEID" val="1054"/>
</p:tagLst>
</file>

<file path=ppt/tags/tag515.xml><?xml version="1.0" encoding="utf-8"?>
<p:tagLst xmlns:a="http://schemas.openxmlformats.org/drawingml/2006/main" xmlns:r="http://schemas.openxmlformats.org/officeDocument/2006/relationships" xmlns:p="http://schemas.openxmlformats.org/presentationml/2006/main">
  <p:tag name="AS_UNIQUEID" val="1055"/>
</p:tagLst>
</file>

<file path=ppt/tags/tag516.xml><?xml version="1.0" encoding="utf-8"?>
<p:tagLst xmlns:a="http://schemas.openxmlformats.org/drawingml/2006/main" xmlns:r="http://schemas.openxmlformats.org/officeDocument/2006/relationships" xmlns:p="http://schemas.openxmlformats.org/presentationml/2006/main">
  <p:tag name="AS_UNIQUEID" val="1056"/>
</p:tagLst>
</file>

<file path=ppt/tags/tag517.xml><?xml version="1.0" encoding="utf-8"?>
<p:tagLst xmlns:a="http://schemas.openxmlformats.org/drawingml/2006/main" xmlns:r="http://schemas.openxmlformats.org/officeDocument/2006/relationships" xmlns:p="http://schemas.openxmlformats.org/presentationml/2006/main">
  <p:tag name="AS_UNIQUEID" val="1057"/>
</p:tagLst>
</file>

<file path=ppt/tags/tag518.xml><?xml version="1.0" encoding="utf-8"?>
<p:tagLst xmlns:a="http://schemas.openxmlformats.org/drawingml/2006/main" xmlns:r="http://schemas.openxmlformats.org/officeDocument/2006/relationships" xmlns:p="http://schemas.openxmlformats.org/presentationml/2006/main">
  <p:tag name="AS_UNIQUEID" val="1058"/>
</p:tagLst>
</file>

<file path=ppt/tags/tag519.xml><?xml version="1.0" encoding="utf-8"?>
<p:tagLst xmlns:a="http://schemas.openxmlformats.org/drawingml/2006/main" xmlns:r="http://schemas.openxmlformats.org/officeDocument/2006/relationships" xmlns:p="http://schemas.openxmlformats.org/presentationml/2006/main">
  <p:tag name="AS_UNIQUEID" val="1059"/>
</p:tagLst>
</file>

<file path=ppt/tags/tag52.xml><?xml version="1.0" encoding="utf-8"?>
<p:tagLst xmlns:a="http://schemas.openxmlformats.org/drawingml/2006/main" xmlns:r="http://schemas.openxmlformats.org/officeDocument/2006/relationships" xmlns:p="http://schemas.openxmlformats.org/presentationml/2006/main">
  <p:tag name="AS_UNIQUEID" val="543"/>
</p:tagLst>
</file>

<file path=ppt/tags/tag520.xml><?xml version="1.0" encoding="utf-8"?>
<p:tagLst xmlns:a="http://schemas.openxmlformats.org/drawingml/2006/main" xmlns:r="http://schemas.openxmlformats.org/officeDocument/2006/relationships" xmlns:p="http://schemas.openxmlformats.org/presentationml/2006/main">
  <p:tag name="AS_UNIQUEID" val="1060"/>
</p:tagLst>
</file>

<file path=ppt/tags/tag521.xml><?xml version="1.0" encoding="utf-8"?>
<p:tagLst xmlns:a="http://schemas.openxmlformats.org/drawingml/2006/main" xmlns:r="http://schemas.openxmlformats.org/officeDocument/2006/relationships" xmlns:p="http://schemas.openxmlformats.org/presentationml/2006/main">
  <p:tag name="AS_UNIQUEID" val="1061"/>
</p:tagLst>
</file>

<file path=ppt/tags/tag522.xml><?xml version="1.0" encoding="utf-8"?>
<p:tagLst xmlns:a="http://schemas.openxmlformats.org/drawingml/2006/main" xmlns:r="http://schemas.openxmlformats.org/officeDocument/2006/relationships" xmlns:p="http://schemas.openxmlformats.org/presentationml/2006/main">
  <p:tag name="AS_UNIQUEID" val="1062"/>
</p:tagLst>
</file>

<file path=ppt/tags/tag523.xml><?xml version="1.0" encoding="utf-8"?>
<p:tagLst xmlns:a="http://schemas.openxmlformats.org/drawingml/2006/main" xmlns:r="http://schemas.openxmlformats.org/officeDocument/2006/relationships" xmlns:p="http://schemas.openxmlformats.org/presentationml/2006/main">
  <p:tag name="AS_UNIQUEID" val="1063"/>
</p:tagLst>
</file>

<file path=ppt/tags/tag524.xml><?xml version="1.0" encoding="utf-8"?>
<p:tagLst xmlns:a="http://schemas.openxmlformats.org/drawingml/2006/main" xmlns:r="http://schemas.openxmlformats.org/officeDocument/2006/relationships" xmlns:p="http://schemas.openxmlformats.org/presentationml/2006/main">
  <p:tag name="AS_UNIQUEID" val="1064"/>
</p:tagLst>
</file>

<file path=ppt/tags/tag525.xml><?xml version="1.0" encoding="utf-8"?>
<p:tagLst xmlns:a="http://schemas.openxmlformats.org/drawingml/2006/main" xmlns:r="http://schemas.openxmlformats.org/officeDocument/2006/relationships" xmlns:p="http://schemas.openxmlformats.org/presentationml/2006/main">
  <p:tag name="AS_UNIQUEID" val="1065"/>
</p:tagLst>
</file>

<file path=ppt/tags/tag526.xml><?xml version="1.0" encoding="utf-8"?>
<p:tagLst xmlns:a="http://schemas.openxmlformats.org/drawingml/2006/main" xmlns:r="http://schemas.openxmlformats.org/officeDocument/2006/relationships" xmlns:p="http://schemas.openxmlformats.org/presentationml/2006/main">
  <p:tag name="AS_UNIQUEID" val="1066"/>
</p:tagLst>
</file>

<file path=ppt/tags/tag527.xml><?xml version="1.0" encoding="utf-8"?>
<p:tagLst xmlns:a="http://schemas.openxmlformats.org/drawingml/2006/main" xmlns:r="http://schemas.openxmlformats.org/officeDocument/2006/relationships" xmlns:p="http://schemas.openxmlformats.org/presentationml/2006/main">
  <p:tag name="AS_UNIQUEID" val="1067"/>
</p:tagLst>
</file>

<file path=ppt/tags/tag528.xml><?xml version="1.0" encoding="utf-8"?>
<p:tagLst xmlns:a="http://schemas.openxmlformats.org/drawingml/2006/main" xmlns:r="http://schemas.openxmlformats.org/officeDocument/2006/relationships" xmlns:p="http://schemas.openxmlformats.org/presentationml/2006/main">
  <p:tag name="AS_UNIQUEID" val="1068"/>
</p:tagLst>
</file>

<file path=ppt/tags/tag529.xml><?xml version="1.0" encoding="utf-8"?>
<p:tagLst xmlns:a="http://schemas.openxmlformats.org/drawingml/2006/main" xmlns:r="http://schemas.openxmlformats.org/officeDocument/2006/relationships" xmlns:p="http://schemas.openxmlformats.org/presentationml/2006/main">
  <p:tag name="AS_UNIQUEID" val="1069"/>
</p:tagLst>
</file>

<file path=ppt/tags/tag53.xml><?xml version="1.0" encoding="utf-8"?>
<p:tagLst xmlns:a="http://schemas.openxmlformats.org/drawingml/2006/main" xmlns:r="http://schemas.openxmlformats.org/officeDocument/2006/relationships" xmlns:p="http://schemas.openxmlformats.org/presentationml/2006/main">
  <p:tag name="AS_UNIQUEID" val="544"/>
</p:tagLst>
</file>

<file path=ppt/tags/tag530.xml><?xml version="1.0" encoding="utf-8"?>
<p:tagLst xmlns:a="http://schemas.openxmlformats.org/drawingml/2006/main" xmlns:r="http://schemas.openxmlformats.org/officeDocument/2006/relationships" xmlns:p="http://schemas.openxmlformats.org/presentationml/2006/main">
  <p:tag name="AS_UNIQUEID" val="1070"/>
</p:tagLst>
</file>

<file path=ppt/tags/tag531.xml><?xml version="1.0" encoding="utf-8"?>
<p:tagLst xmlns:a="http://schemas.openxmlformats.org/drawingml/2006/main" xmlns:r="http://schemas.openxmlformats.org/officeDocument/2006/relationships" xmlns:p="http://schemas.openxmlformats.org/presentationml/2006/main">
  <p:tag name="AS_UNIQUEID" val="1071"/>
</p:tagLst>
</file>

<file path=ppt/tags/tag532.xml><?xml version="1.0" encoding="utf-8"?>
<p:tagLst xmlns:a="http://schemas.openxmlformats.org/drawingml/2006/main" xmlns:r="http://schemas.openxmlformats.org/officeDocument/2006/relationships" xmlns:p="http://schemas.openxmlformats.org/presentationml/2006/main">
  <p:tag name="AS_UNIQUEID" val="1072"/>
</p:tagLst>
</file>

<file path=ppt/tags/tag533.xml><?xml version="1.0" encoding="utf-8"?>
<p:tagLst xmlns:a="http://schemas.openxmlformats.org/drawingml/2006/main" xmlns:r="http://schemas.openxmlformats.org/officeDocument/2006/relationships" xmlns:p="http://schemas.openxmlformats.org/presentationml/2006/main">
  <p:tag name="AS_UNIQUEID" val="1073"/>
</p:tagLst>
</file>

<file path=ppt/tags/tag534.xml><?xml version="1.0" encoding="utf-8"?>
<p:tagLst xmlns:a="http://schemas.openxmlformats.org/drawingml/2006/main" xmlns:r="http://schemas.openxmlformats.org/officeDocument/2006/relationships" xmlns:p="http://schemas.openxmlformats.org/presentationml/2006/main">
  <p:tag name="AS_UNIQUEID" val="1074"/>
</p:tagLst>
</file>

<file path=ppt/tags/tag535.xml><?xml version="1.0" encoding="utf-8"?>
<p:tagLst xmlns:a="http://schemas.openxmlformats.org/drawingml/2006/main" xmlns:r="http://schemas.openxmlformats.org/officeDocument/2006/relationships" xmlns:p="http://schemas.openxmlformats.org/presentationml/2006/main">
  <p:tag name="AS_UNIQUEID" val="1075"/>
</p:tagLst>
</file>

<file path=ppt/tags/tag536.xml><?xml version="1.0" encoding="utf-8"?>
<p:tagLst xmlns:a="http://schemas.openxmlformats.org/drawingml/2006/main" xmlns:r="http://schemas.openxmlformats.org/officeDocument/2006/relationships" xmlns:p="http://schemas.openxmlformats.org/presentationml/2006/main">
  <p:tag name="AS_UNIQUEID" val="1076"/>
</p:tagLst>
</file>

<file path=ppt/tags/tag537.xml><?xml version="1.0" encoding="utf-8"?>
<p:tagLst xmlns:a="http://schemas.openxmlformats.org/drawingml/2006/main" xmlns:r="http://schemas.openxmlformats.org/officeDocument/2006/relationships" xmlns:p="http://schemas.openxmlformats.org/presentationml/2006/main">
  <p:tag name="AS_UNIQUEID" val="1077"/>
</p:tagLst>
</file>

<file path=ppt/tags/tag538.xml><?xml version="1.0" encoding="utf-8"?>
<p:tagLst xmlns:a="http://schemas.openxmlformats.org/drawingml/2006/main" xmlns:r="http://schemas.openxmlformats.org/officeDocument/2006/relationships" xmlns:p="http://schemas.openxmlformats.org/presentationml/2006/main">
  <p:tag name="AS_UNIQUEID" val="1078"/>
</p:tagLst>
</file>

<file path=ppt/tags/tag539.xml><?xml version="1.0" encoding="utf-8"?>
<p:tagLst xmlns:a="http://schemas.openxmlformats.org/drawingml/2006/main" xmlns:r="http://schemas.openxmlformats.org/officeDocument/2006/relationships" xmlns:p="http://schemas.openxmlformats.org/presentationml/2006/main">
  <p:tag name="AS_UNIQUEID" val="1079"/>
</p:tagLst>
</file>

<file path=ppt/tags/tag54.xml><?xml version="1.0" encoding="utf-8"?>
<p:tagLst xmlns:a="http://schemas.openxmlformats.org/drawingml/2006/main" xmlns:r="http://schemas.openxmlformats.org/officeDocument/2006/relationships" xmlns:p="http://schemas.openxmlformats.org/presentationml/2006/main">
  <p:tag name="AS_UNIQUEID" val="545"/>
</p:tagLst>
</file>

<file path=ppt/tags/tag540.xml><?xml version="1.0" encoding="utf-8"?>
<p:tagLst xmlns:a="http://schemas.openxmlformats.org/drawingml/2006/main" xmlns:r="http://schemas.openxmlformats.org/officeDocument/2006/relationships" xmlns:p="http://schemas.openxmlformats.org/presentationml/2006/main">
  <p:tag name="AS_UNIQUEID" val="1080"/>
</p:tagLst>
</file>

<file path=ppt/tags/tag541.xml><?xml version="1.0" encoding="utf-8"?>
<p:tagLst xmlns:a="http://schemas.openxmlformats.org/drawingml/2006/main" xmlns:r="http://schemas.openxmlformats.org/officeDocument/2006/relationships" xmlns:p="http://schemas.openxmlformats.org/presentationml/2006/main">
  <p:tag name="AS_UNIQUEID" val="1081"/>
</p:tagLst>
</file>

<file path=ppt/tags/tag542.xml><?xml version="1.0" encoding="utf-8"?>
<p:tagLst xmlns:a="http://schemas.openxmlformats.org/drawingml/2006/main" xmlns:r="http://schemas.openxmlformats.org/officeDocument/2006/relationships" xmlns:p="http://schemas.openxmlformats.org/presentationml/2006/main">
  <p:tag name="AS_UNIQUEID" val="1082"/>
</p:tagLst>
</file>

<file path=ppt/tags/tag543.xml><?xml version="1.0" encoding="utf-8"?>
<p:tagLst xmlns:a="http://schemas.openxmlformats.org/drawingml/2006/main" xmlns:r="http://schemas.openxmlformats.org/officeDocument/2006/relationships" xmlns:p="http://schemas.openxmlformats.org/presentationml/2006/main">
  <p:tag name="AS_UNIQUEID" val="1083"/>
</p:tagLst>
</file>

<file path=ppt/tags/tag544.xml><?xml version="1.0" encoding="utf-8"?>
<p:tagLst xmlns:a="http://schemas.openxmlformats.org/drawingml/2006/main" xmlns:r="http://schemas.openxmlformats.org/officeDocument/2006/relationships" xmlns:p="http://schemas.openxmlformats.org/presentationml/2006/main">
  <p:tag name="AS_UNIQUEID" val="1084"/>
</p:tagLst>
</file>

<file path=ppt/tags/tag545.xml><?xml version="1.0" encoding="utf-8"?>
<p:tagLst xmlns:a="http://schemas.openxmlformats.org/drawingml/2006/main" xmlns:r="http://schemas.openxmlformats.org/officeDocument/2006/relationships" xmlns:p="http://schemas.openxmlformats.org/presentationml/2006/main">
  <p:tag name="AS_UNIQUEID" val="1085"/>
</p:tagLst>
</file>

<file path=ppt/tags/tag546.xml><?xml version="1.0" encoding="utf-8"?>
<p:tagLst xmlns:a="http://schemas.openxmlformats.org/drawingml/2006/main" xmlns:r="http://schemas.openxmlformats.org/officeDocument/2006/relationships" xmlns:p="http://schemas.openxmlformats.org/presentationml/2006/main">
  <p:tag name="AS_UNIQUEID" val="1086"/>
</p:tagLst>
</file>

<file path=ppt/tags/tag547.xml><?xml version="1.0" encoding="utf-8"?>
<p:tagLst xmlns:a="http://schemas.openxmlformats.org/drawingml/2006/main" xmlns:r="http://schemas.openxmlformats.org/officeDocument/2006/relationships" xmlns:p="http://schemas.openxmlformats.org/presentationml/2006/main">
  <p:tag name="AS_UNIQUEID" val="1087"/>
</p:tagLst>
</file>

<file path=ppt/tags/tag548.xml><?xml version="1.0" encoding="utf-8"?>
<p:tagLst xmlns:a="http://schemas.openxmlformats.org/drawingml/2006/main" xmlns:r="http://schemas.openxmlformats.org/officeDocument/2006/relationships" xmlns:p="http://schemas.openxmlformats.org/presentationml/2006/main">
  <p:tag name="AS_UNIQUEID" val="1088"/>
</p:tagLst>
</file>

<file path=ppt/tags/tag549.xml><?xml version="1.0" encoding="utf-8"?>
<p:tagLst xmlns:a="http://schemas.openxmlformats.org/drawingml/2006/main" xmlns:r="http://schemas.openxmlformats.org/officeDocument/2006/relationships" xmlns:p="http://schemas.openxmlformats.org/presentationml/2006/main">
  <p:tag name="AS_UNIQUEID" val="1089"/>
</p:tagLst>
</file>

<file path=ppt/tags/tag55.xml><?xml version="1.0" encoding="utf-8"?>
<p:tagLst xmlns:a="http://schemas.openxmlformats.org/drawingml/2006/main" xmlns:r="http://schemas.openxmlformats.org/officeDocument/2006/relationships" xmlns:p="http://schemas.openxmlformats.org/presentationml/2006/main">
  <p:tag name="AS_UNIQUEID" val="547"/>
</p:tagLst>
</file>

<file path=ppt/tags/tag550.xml><?xml version="1.0" encoding="utf-8"?>
<p:tagLst xmlns:a="http://schemas.openxmlformats.org/drawingml/2006/main" xmlns:r="http://schemas.openxmlformats.org/officeDocument/2006/relationships" xmlns:p="http://schemas.openxmlformats.org/presentationml/2006/main">
  <p:tag name="AS_UNIQUEID" val="1090"/>
</p:tagLst>
</file>

<file path=ppt/tags/tag551.xml><?xml version="1.0" encoding="utf-8"?>
<p:tagLst xmlns:a="http://schemas.openxmlformats.org/drawingml/2006/main" xmlns:r="http://schemas.openxmlformats.org/officeDocument/2006/relationships" xmlns:p="http://schemas.openxmlformats.org/presentationml/2006/main">
  <p:tag name="AS_UNIQUEID" val="1091"/>
</p:tagLst>
</file>

<file path=ppt/tags/tag552.xml><?xml version="1.0" encoding="utf-8"?>
<p:tagLst xmlns:a="http://schemas.openxmlformats.org/drawingml/2006/main" xmlns:r="http://schemas.openxmlformats.org/officeDocument/2006/relationships" xmlns:p="http://schemas.openxmlformats.org/presentationml/2006/main">
  <p:tag name="AS_UNIQUEID" val="1092"/>
</p:tagLst>
</file>

<file path=ppt/tags/tag553.xml><?xml version="1.0" encoding="utf-8"?>
<p:tagLst xmlns:a="http://schemas.openxmlformats.org/drawingml/2006/main" xmlns:r="http://schemas.openxmlformats.org/officeDocument/2006/relationships" xmlns:p="http://schemas.openxmlformats.org/presentationml/2006/main">
  <p:tag name="AS_UNIQUEID" val="1093"/>
</p:tagLst>
</file>

<file path=ppt/tags/tag554.xml><?xml version="1.0" encoding="utf-8"?>
<p:tagLst xmlns:a="http://schemas.openxmlformats.org/drawingml/2006/main" xmlns:r="http://schemas.openxmlformats.org/officeDocument/2006/relationships" xmlns:p="http://schemas.openxmlformats.org/presentationml/2006/main">
  <p:tag name="AS_UNIQUEID" val="1094"/>
</p:tagLst>
</file>

<file path=ppt/tags/tag555.xml><?xml version="1.0" encoding="utf-8"?>
<p:tagLst xmlns:a="http://schemas.openxmlformats.org/drawingml/2006/main" xmlns:r="http://schemas.openxmlformats.org/officeDocument/2006/relationships" xmlns:p="http://schemas.openxmlformats.org/presentationml/2006/main">
  <p:tag name="AS_UNIQUEID" val="1095"/>
</p:tagLst>
</file>

<file path=ppt/tags/tag556.xml><?xml version="1.0" encoding="utf-8"?>
<p:tagLst xmlns:a="http://schemas.openxmlformats.org/drawingml/2006/main" xmlns:r="http://schemas.openxmlformats.org/officeDocument/2006/relationships" xmlns:p="http://schemas.openxmlformats.org/presentationml/2006/main">
  <p:tag name="AS_UNIQUEID" val="1096"/>
</p:tagLst>
</file>

<file path=ppt/tags/tag557.xml><?xml version="1.0" encoding="utf-8"?>
<p:tagLst xmlns:a="http://schemas.openxmlformats.org/drawingml/2006/main" xmlns:r="http://schemas.openxmlformats.org/officeDocument/2006/relationships" xmlns:p="http://schemas.openxmlformats.org/presentationml/2006/main">
  <p:tag name="AS_UNIQUEID" val="1097"/>
</p:tagLst>
</file>

<file path=ppt/tags/tag558.xml><?xml version="1.0" encoding="utf-8"?>
<p:tagLst xmlns:a="http://schemas.openxmlformats.org/drawingml/2006/main" xmlns:r="http://schemas.openxmlformats.org/officeDocument/2006/relationships" xmlns:p="http://schemas.openxmlformats.org/presentationml/2006/main">
  <p:tag name="AS_UNIQUEID" val="1098"/>
</p:tagLst>
</file>

<file path=ppt/tags/tag559.xml><?xml version="1.0" encoding="utf-8"?>
<p:tagLst xmlns:a="http://schemas.openxmlformats.org/drawingml/2006/main" xmlns:r="http://schemas.openxmlformats.org/officeDocument/2006/relationships" xmlns:p="http://schemas.openxmlformats.org/presentationml/2006/main">
  <p:tag name="AS_UNIQUEID" val="1099"/>
</p:tagLst>
</file>

<file path=ppt/tags/tag56.xml><?xml version="1.0" encoding="utf-8"?>
<p:tagLst xmlns:a="http://schemas.openxmlformats.org/drawingml/2006/main" xmlns:r="http://schemas.openxmlformats.org/officeDocument/2006/relationships" xmlns:p="http://schemas.openxmlformats.org/presentationml/2006/main">
  <p:tag name="AS_UNIQUEID" val="548"/>
</p:tagLst>
</file>

<file path=ppt/tags/tag560.xml><?xml version="1.0" encoding="utf-8"?>
<p:tagLst xmlns:a="http://schemas.openxmlformats.org/drawingml/2006/main" xmlns:r="http://schemas.openxmlformats.org/officeDocument/2006/relationships" xmlns:p="http://schemas.openxmlformats.org/presentationml/2006/main">
  <p:tag name="AS_UNIQUEID" val="1100"/>
</p:tagLst>
</file>

<file path=ppt/tags/tag561.xml><?xml version="1.0" encoding="utf-8"?>
<p:tagLst xmlns:a="http://schemas.openxmlformats.org/drawingml/2006/main" xmlns:r="http://schemas.openxmlformats.org/officeDocument/2006/relationships" xmlns:p="http://schemas.openxmlformats.org/presentationml/2006/main">
  <p:tag name="AS_UNIQUEID" val="1101"/>
</p:tagLst>
</file>

<file path=ppt/tags/tag562.xml><?xml version="1.0" encoding="utf-8"?>
<p:tagLst xmlns:a="http://schemas.openxmlformats.org/drawingml/2006/main" xmlns:r="http://schemas.openxmlformats.org/officeDocument/2006/relationships" xmlns:p="http://schemas.openxmlformats.org/presentationml/2006/main">
  <p:tag name="AS_UNIQUEID" val="1102"/>
</p:tagLst>
</file>

<file path=ppt/tags/tag563.xml><?xml version="1.0" encoding="utf-8"?>
<p:tagLst xmlns:a="http://schemas.openxmlformats.org/drawingml/2006/main" xmlns:r="http://schemas.openxmlformats.org/officeDocument/2006/relationships" xmlns:p="http://schemas.openxmlformats.org/presentationml/2006/main">
  <p:tag name="AS_UNIQUEID" val="1103"/>
</p:tagLst>
</file>

<file path=ppt/tags/tag564.xml><?xml version="1.0" encoding="utf-8"?>
<p:tagLst xmlns:a="http://schemas.openxmlformats.org/drawingml/2006/main" xmlns:r="http://schemas.openxmlformats.org/officeDocument/2006/relationships" xmlns:p="http://schemas.openxmlformats.org/presentationml/2006/main">
  <p:tag name="AS_UNIQUEID" val="1104"/>
</p:tagLst>
</file>

<file path=ppt/tags/tag565.xml><?xml version="1.0" encoding="utf-8"?>
<p:tagLst xmlns:a="http://schemas.openxmlformats.org/drawingml/2006/main" xmlns:r="http://schemas.openxmlformats.org/officeDocument/2006/relationships" xmlns:p="http://schemas.openxmlformats.org/presentationml/2006/main">
  <p:tag name="AS_UNIQUEID" val="1105"/>
</p:tagLst>
</file>

<file path=ppt/tags/tag566.xml><?xml version="1.0" encoding="utf-8"?>
<p:tagLst xmlns:a="http://schemas.openxmlformats.org/drawingml/2006/main" xmlns:r="http://schemas.openxmlformats.org/officeDocument/2006/relationships" xmlns:p="http://schemas.openxmlformats.org/presentationml/2006/main">
  <p:tag name="AS_UNIQUEID" val="1106"/>
</p:tagLst>
</file>

<file path=ppt/tags/tag567.xml><?xml version="1.0" encoding="utf-8"?>
<p:tagLst xmlns:a="http://schemas.openxmlformats.org/drawingml/2006/main" xmlns:r="http://schemas.openxmlformats.org/officeDocument/2006/relationships" xmlns:p="http://schemas.openxmlformats.org/presentationml/2006/main">
  <p:tag name="AS_UNIQUEID" val="1107"/>
</p:tagLst>
</file>

<file path=ppt/tags/tag568.xml><?xml version="1.0" encoding="utf-8"?>
<p:tagLst xmlns:a="http://schemas.openxmlformats.org/drawingml/2006/main" xmlns:r="http://schemas.openxmlformats.org/officeDocument/2006/relationships" xmlns:p="http://schemas.openxmlformats.org/presentationml/2006/main">
  <p:tag name="AS_UNIQUEID" val="1108"/>
</p:tagLst>
</file>

<file path=ppt/tags/tag569.xml><?xml version="1.0" encoding="utf-8"?>
<p:tagLst xmlns:a="http://schemas.openxmlformats.org/drawingml/2006/main" xmlns:r="http://schemas.openxmlformats.org/officeDocument/2006/relationships" xmlns:p="http://schemas.openxmlformats.org/presentationml/2006/main">
  <p:tag name="AS_UNIQUEID" val="1109"/>
</p:tagLst>
</file>

<file path=ppt/tags/tag57.xml><?xml version="1.0" encoding="utf-8"?>
<p:tagLst xmlns:a="http://schemas.openxmlformats.org/drawingml/2006/main" xmlns:r="http://schemas.openxmlformats.org/officeDocument/2006/relationships" xmlns:p="http://schemas.openxmlformats.org/presentationml/2006/main">
  <p:tag name="AS_UNIQUEID" val="549"/>
</p:tagLst>
</file>

<file path=ppt/tags/tag570.xml><?xml version="1.0" encoding="utf-8"?>
<p:tagLst xmlns:a="http://schemas.openxmlformats.org/drawingml/2006/main" xmlns:r="http://schemas.openxmlformats.org/officeDocument/2006/relationships" xmlns:p="http://schemas.openxmlformats.org/presentationml/2006/main">
  <p:tag name="AS_UNIQUEID" val="1110"/>
</p:tagLst>
</file>

<file path=ppt/tags/tag571.xml><?xml version="1.0" encoding="utf-8"?>
<p:tagLst xmlns:a="http://schemas.openxmlformats.org/drawingml/2006/main" xmlns:r="http://schemas.openxmlformats.org/officeDocument/2006/relationships" xmlns:p="http://schemas.openxmlformats.org/presentationml/2006/main">
  <p:tag name="AS_UNIQUEID" val="1111"/>
</p:tagLst>
</file>

<file path=ppt/tags/tag572.xml><?xml version="1.0" encoding="utf-8"?>
<p:tagLst xmlns:a="http://schemas.openxmlformats.org/drawingml/2006/main" xmlns:r="http://schemas.openxmlformats.org/officeDocument/2006/relationships" xmlns:p="http://schemas.openxmlformats.org/presentationml/2006/main">
  <p:tag name="AS_UNIQUEID" val="1112"/>
</p:tagLst>
</file>

<file path=ppt/tags/tag573.xml><?xml version="1.0" encoding="utf-8"?>
<p:tagLst xmlns:a="http://schemas.openxmlformats.org/drawingml/2006/main" xmlns:r="http://schemas.openxmlformats.org/officeDocument/2006/relationships" xmlns:p="http://schemas.openxmlformats.org/presentationml/2006/main">
  <p:tag name="AS_UNIQUEID" val="1113"/>
</p:tagLst>
</file>

<file path=ppt/tags/tag574.xml><?xml version="1.0" encoding="utf-8"?>
<p:tagLst xmlns:a="http://schemas.openxmlformats.org/drawingml/2006/main" xmlns:r="http://schemas.openxmlformats.org/officeDocument/2006/relationships" xmlns:p="http://schemas.openxmlformats.org/presentationml/2006/main">
  <p:tag name="AS_UNIQUEID" val="1114"/>
</p:tagLst>
</file>

<file path=ppt/tags/tag575.xml><?xml version="1.0" encoding="utf-8"?>
<p:tagLst xmlns:a="http://schemas.openxmlformats.org/drawingml/2006/main" xmlns:r="http://schemas.openxmlformats.org/officeDocument/2006/relationships" xmlns:p="http://schemas.openxmlformats.org/presentationml/2006/main">
  <p:tag name="AS_UNIQUEID" val="1115"/>
</p:tagLst>
</file>

<file path=ppt/tags/tag576.xml><?xml version="1.0" encoding="utf-8"?>
<p:tagLst xmlns:a="http://schemas.openxmlformats.org/drawingml/2006/main" xmlns:r="http://schemas.openxmlformats.org/officeDocument/2006/relationships" xmlns:p="http://schemas.openxmlformats.org/presentationml/2006/main">
  <p:tag name="AS_UNIQUEID" val="1116"/>
</p:tagLst>
</file>

<file path=ppt/tags/tag577.xml><?xml version="1.0" encoding="utf-8"?>
<p:tagLst xmlns:a="http://schemas.openxmlformats.org/drawingml/2006/main" xmlns:r="http://schemas.openxmlformats.org/officeDocument/2006/relationships" xmlns:p="http://schemas.openxmlformats.org/presentationml/2006/main">
  <p:tag name="AS_UNIQUEID" val="1117"/>
</p:tagLst>
</file>

<file path=ppt/tags/tag578.xml><?xml version="1.0" encoding="utf-8"?>
<p:tagLst xmlns:a="http://schemas.openxmlformats.org/drawingml/2006/main" xmlns:r="http://schemas.openxmlformats.org/officeDocument/2006/relationships" xmlns:p="http://schemas.openxmlformats.org/presentationml/2006/main">
  <p:tag name="AS_UNIQUEID" val="1118"/>
</p:tagLst>
</file>

<file path=ppt/tags/tag579.xml><?xml version="1.0" encoding="utf-8"?>
<p:tagLst xmlns:a="http://schemas.openxmlformats.org/drawingml/2006/main" xmlns:r="http://schemas.openxmlformats.org/officeDocument/2006/relationships" xmlns:p="http://schemas.openxmlformats.org/presentationml/2006/main">
  <p:tag name="AS_UNIQUEID" val="1119"/>
</p:tagLst>
</file>

<file path=ppt/tags/tag58.xml><?xml version="1.0" encoding="utf-8"?>
<p:tagLst xmlns:a="http://schemas.openxmlformats.org/drawingml/2006/main" xmlns:r="http://schemas.openxmlformats.org/officeDocument/2006/relationships" xmlns:p="http://schemas.openxmlformats.org/presentationml/2006/main">
  <p:tag name="AS_UNIQUEID" val="550"/>
</p:tagLst>
</file>

<file path=ppt/tags/tag580.xml><?xml version="1.0" encoding="utf-8"?>
<p:tagLst xmlns:a="http://schemas.openxmlformats.org/drawingml/2006/main" xmlns:r="http://schemas.openxmlformats.org/officeDocument/2006/relationships" xmlns:p="http://schemas.openxmlformats.org/presentationml/2006/main">
  <p:tag name="AS_UNIQUEID" val="1120"/>
</p:tagLst>
</file>

<file path=ppt/tags/tag581.xml><?xml version="1.0" encoding="utf-8"?>
<p:tagLst xmlns:a="http://schemas.openxmlformats.org/drawingml/2006/main" xmlns:r="http://schemas.openxmlformats.org/officeDocument/2006/relationships" xmlns:p="http://schemas.openxmlformats.org/presentationml/2006/main">
  <p:tag name="AS_UNIQUEID" val="1121"/>
</p:tagLst>
</file>

<file path=ppt/tags/tag582.xml><?xml version="1.0" encoding="utf-8"?>
<p:tagLst xmlns:a="http://schemas.openxmlformats.org/drawingml/2006/main" xmlns:r="http://schemas.openxmlformats.org/officeDocument/2006/relationships" xmlns:p="http://schemas.openxmlformats.org/presentationml/2006/main">
  <p:tag name="AS_UNIQUEID" val="1122"/>
</p:tagLst>
</file>

<file path=ppt/tags/tag583.xml><?xml version="1.0" encoding="utf-8"?>
<p:tagLst xmlns:a="http://schemas.openxmlformats.org/drawingml/2006/main" xmlns:r="http://schemas.openxmlformats.org/officeDocument/2006/relationships" xmlns:p="http://schemas.openxmlformats.org/presentationml/2006/main">
  <p:tag name="AS_UNIQUEID" val="1123"/>
</p:tagLst>
</file>

<file path=ppt/tags/tag584.xml><?xml version="1.0" encoding="utf-8"?>
<p:tagLst xmlns:a="http://schemas.openxmlformats.org/drawingml/2006/main" xmlns:r="http://schemas.openxmlformats.org/officeDocument/2006/relationships" xmlns:p="http://schemas.openxmlformats.org/presentationml/2006/main">
  <p:tag name="AS_UNIQUEID" val="1124"/>
</p:tagLst>
</file>

<file path=ppt/tags/tag585.xml><?xml version="1.0" encoding="utf-8"?>
<p:tagLst xmlns:a="http://schemas.openxmlformats.org/drawingml/2006/main" xmlns:r="http://schemas.openxmlformats.org/officeDocument/2006/relationships" xmlns:p="http://schemas.openxmlformats.org/presentationml/2006/main">
  <p:tag name="AS_UNIQUEID" val="1125"/>
</p:tagLst>
</file>

<file path=ppt/tags/tag586.xml><?xml version="1.0" encoding="utf-8"?>
<p:tagLst xmlns:a="http://schemas.openxmlformats.org/drawingml/2006/main" xmlns:r="http://schemas.openxmlformats.org/officeDocument/2006/relationships" xmlns:p="http://schemas.openxmlformats.org/presentationml/2006/main">
  <p:tag name="AS_UNIQUEID" val="1126"/>
</p:tagLst>
</file>

<file path=ppt/tags/tag587.xml><?xml version="1.0" encoding="utf-8"?>
<p:tagLst xmlns:a="http://schemas.openxmlformats.org/drawingml/2006/main" xmlns:r="http://schemas.openxmlformats.org/officeDocument/2006/relationships" xmlns:p="http://schemas.openxmlformats.org/presentationml/2006/main">
  <p:tag name="AS_UNIQUEID" val="1127"/>
</p:tagLst>
</file>

<file path=ppt/tags/tag588.xml><?xml version="1.0" encoding="utf-8"?>
<p:tagLst xmlns:a="http://schemas.openxmlformats.org/drawingml/2006/main" xmlns:r="http://schemas.openxmlformats.org/officeDocument/2006/relationships" xmlns:p="http://schemas.openxmlformats.org/presentationml/2006/main">
  <p:tag name="AS_UNIQUEID" val="1128"/>
</p:tagLst>
</file>

<file path=ppt/tags/tag589.xml><?xml version="1.0" encoding="utf-8"?>
<p:tagLst xmlns:a="http://schemas.openxmlformats.org/drawingml/2006/main" xmlns:r="http://schemas.openxmlformats.org/officeDocument/2006/relationships" xmlns:p="http://schemas.openxmlformats.org/presentationml/2006/main">
  <p:tag name="AS_UNIQUEID" val="1129"/>
</p:tagLst>
</file>

<file path=ppt/tags/tag59.xml><?xml version="1.0" encoding="utf-8"?>
<p:tagLst xmlns:a="http://schemas.openxmlformats.org/drawingml/2006/main" xmlns:r="http://schemas.openxmlformats.org/officeDocument/2006/relationships" xmlns:p="http://schemas.openxmlformats.org/presentationml/2006/main">
  <p:tag name="AS_UNIQUEID" val="551"/>
</p:tagLst>
</file>

<file path=ppt/tags/tag590.xml><?xml version="1.0" encoding="utf-8"?>
<p:tagLst xmlns:a="http://schemas.openxmlformats.org/drawingml/2006/main" xmlns:r="http://schemas.openxmlformats.org/officeDocument/2006/relationships" xmlns:p="http://schemas.openxmlformats.org/presentationml/2006/main">
  <p:tag name="AS_UNIQUEID" val="1130"/>
</p:tagLst>
</file>

<file path=ppt/tags/tag591.xml><?xml version="1.0" encoding="utf-8"?>
<p:tagLst xmlns:a="http://schemas.openxmlformats.org/drawingml/2006/main" xmlns:r="http://schemas.openxmlformats.org/officeDocument/2006/relationships" xmlns:p="http://schemas.openxmlformats.org/presentationml/2006/main">
  <p:tag name="AS_UNIQUEID" val="1131"/>
</p:tagLst>
</file>

<file path=ppt/tags/tag592.xml><?xml version="1.0" encoding="utf-8"?>
<p:tagLst xmlns:a="http://schemas.openxmlformats.org/drawingml/2006/main" xmlns:r="http://schemas.openxmlformats.org/officeDocument/2006/relationships" xmlns:p="http://schemas.openxmlformats.org/presentationml/2006/main">
  <p:tag name="AS_UNIQUEID" val="1132"/>
</p:tagLst>
</file>

<file path=ppt/tags/tag593.xml><?xml version="1.0" encoding="utf-8"?>
<p:tagLst xmlns:a="http://schemas.openxmlformats.org/drawingml/2006/main" xmlns:r="http://schemas.openxmlformats.org/officeDocument/2006/relationships" xmlns:p="http://schemas.openxmlformats.org/presentationml/2006/main">
  <p:tag name="AS_UNIQUEID" val="1133"/>
</p:tagLst>
</file>

<file path=ppt/tags/tag594.xml><?xml version="1.0" encoding="utf-8"?>
<p:tagLst xmlns:a="http://schemas.openxmlformats.org/drawingml/2006/main" xmlns:r="http://schemas.openxmlformats.org/officeDocument/2006/relationships" xmlns:p="http://schemas.openxmlformats.org/presentationml/2006/main">
  <p:tag name="AS_UNIQUEID" val="1134"/>
</p:tagLst>
</file>

<file path=ppt/tags/tag595.xml><?xml version="1.0" encoding="utf-8"?>
<p:tagLst xmlns:a="http://schemas.openxmlformats.org/drawingml/2006/main" xmlns:r="http://schemas.openxmlformats.org/officeDocument/2006/relationships" xmlns:p="http://schemas.openxmlformats.org/presentationml/2006/main">
  <p:tag name="AS_UNIQUEID" val="1135"/>
</p:tagLst>
</file>

<file path=ppt/tags/tag596.xml><?xml version="1.0" encoding="utf-8"?>
<p:tagLst xmlns:a="http://schemas.openxmlformats.org/drawingml/2006/main" xmlns:r="http://schemas.openxmlformats.org/officeDocument/2006/relationships" xmlns:p="http://schemas.openxmlformats.org/presentationml/2006/main">
  <p:tag name="AS_UNIQUEID" val="1136"/>
</p:tagLst>
</file>

<file path=ppt/tags/tag597.xml><?xml version="1.0" encoding="utf-8"?>
<p:tagLst xmlns:a="http://schemas.openxmlformats.org/drawingml/2006/main" xmlns:r="http://schemas.openxmlformats.org/officeDocument/2006/relationships" xmlns:p="http://schemas.openxmlformats.org/presentationml/2006/main">
  <p:tag name="AS_UNIQUEID" val="1137"/>
</p:tagLst>
</file>

<file path=ppt/tags/tag598.xml><?xml version="1.0" encoding="utf-8"?>
<p:tagLst xmlns:a="http://schemas.openxmlformats.org/drawingml/2006/main" xmlns:r="http://schemas.openxmlformats.org/officeDocument/2006/relationships" xmlns:p="http://schemas.openxmlformats.org/presentationml/2006/main">
  <p:tag name="AS_UNIQUEID" val="1138"/>
</p:tagLst>
</file>

<file path=ppt/tags/tag599.xml><?xml version="1.0" encoding="utf-8"?>
<p:tagLst xmlns:a="http://schemas.openxmlformats.org/drawingml/2006/main" xmlns:r="http://schemas.openxmlformats.org/officeDocument/2006/relationships" xmlns:p="http://schemas.openxmlformats.org/presentationml/2006/main">
  <p:tag name="AS_UNIQUEID" val="1139"/>
</p:tagLst>
</file>

<file path=ppt/tags/tag6.xml><?xml version="1.0" encoding="utf-8"?>
<p:tagLst xmlns:a="http://schemas.openxmlformats.org/drawingml/2006/main" xmlns:r="http://schemas.openxmlformats.org/officeDocument/2006/relationships" xmlns:p="http://schemas.openxmlformats.org/presentationml/2006/main">
  <p:tag name="AS_UNIQUEID" val="563"/>
</p:tagLst>
</file>

<file path=ppt/tags/tag60.xml><?xml version="1.0" encoding="utf-8"?>
<p:tagLst xmlns:a="http://schemas.openxmlformats.org/drawingml/2006/main" xmlns:r="http://schemas.openxmlformats.org/officeDocument/2006/relationships" xmlns:p="http://schemas.openxmlformats.org/presentationml/2006/main">
  <p:tag name="AS_UNIQUEID" val="553"/>
</p:tagLst>
</file>

<file path=ppt/tags/tag600.xml><?xml version="1.0" encoding="utf-8"?>
<p:tagLst xmlns:a="http://schemas.openxmlformats.org/drawingml/2006/main" xmlns:r="http://schemas.openxmlformats.org/officeDocument/2006/relationships" xmlns:p="http://schemas.openxmlformats.org/presentationml/2006/main">
  <p:tag name="AS_UNIQUEID" val="1140"/>
</p:tagLst>
</file>

<file path=ppt/tags/tag601.xml><?xml version="1.0" encoding="utf-8"?>
<p:tagLst xmlns:a="http://schemas.openxmlformats.org/drawingml/2006/main" xmlns:r="http://schemas.openxmlformats.org/officeDocument/2006/relationships" xmlns:p="http://schemas.openxmlformats.org/presentationml/2006/main">
  <p:tag name="AS_UNIQUEID" val="1141"/>
</p:tagLst>
</file>

<file path=ppt/tags/tag602.xml><?xml version="1.0" encoding="utf-8"?>
<p:tagLst xmlns:a="http://schemas.openxmlformats.org/drawingml/2006/main" xmlns:r="http://schemas.openxmlformats.org/officeDocument/2006/relationships" xmlns:p="http://schemas.openxmlformats.org/presentationml/2006/main">
  <p:tag name="AS_UNIQUEID" val="1142"/>
</p:tagLst>
</file>

<file path=ppt/tags/tag603.xml><?xml version="1.0" encoding="utf-8"?>
<p:tagLst xmlns:a="http://schemas.openxmlformats.org/drawingml/2006/main" xmlns:r="http://schemas.openxmlformats.org/officeDocument/2006/relationships" xmlns:p="http://schemas.openxmlformats.org/presentationml/2006/main">
  <p:tag name="AS_UNIQUEID" val="1143"/>
</p:tagLst>
</file>

<file path=ppt/tags/tag604.xml><?xml version="1.0" encoding="utf-8"?>
<p:tagLst xmlns:a="http://schemas.openxmlformats.org/drawingml/2006/main" xmlns:r="http://schemas.openxmlformats.org/officeDocument/2006/relationships" xmlns:p="http://schemas.openxmlformats.org/presentationml/2006/main">
  <p:tag name="AS_UNIQUEID" val="1144"/>
</p:tagLst>
</file>

<file path=ppt/tags/tag605.xml><?xml version="1.0" encoding="utf-8"?>
<p:tagLst xmlns:a="http://schemas.openxmlformats.org/drawingml/2006/main" xmlns:r="http://schemas.openxmlformats.org/officeDocument/2006/relationships" xmlns:p="http://schemas.openxmlformats.org/presentationml/2006/main">
  <p:tag name="AS_UNIQUEID" val="1146"/>
</p:tagLst>
</file>

<file path=ppt/tags/tag606.xml><?xml version="1.0" encoding="utf-8"?>
<p:tagLst xmlns:a="http://schemas.openxmlformats.org/drawingml/2006/main" xmlns:r="http://schemas.openxmlformats.org/officeDocument/2006/relationships" xmlns:p="http://schemas.openxmlformats.org/presentationml/2006/main">
  <p:tag name="AS_UNIQUEID" val="1147"/>
</p:tagLst>
</file>

<file path=ppt/tags/tag607.xml><?xml version="1.0" encoding="utf-8"?>
<p:tagLst xmlns:a="http://schemas.openxmlformats.org/drawingml/2006/main" xmlns:r="http://schemas.openxmlformats.org/officeDocument/2006/relationships" xmlns:p="http://schemas.openxmlformats.org/presentationml/2006/main">
  <p:tag name="AS_UNIQUEID" val="1158"/>
</p:tagLst>
</file>

<file path=ppt/tags/tag608.xml><?xml version="1.0" encoding="utf-8"?>
<p:tagLst xmlns:a="http://schemas.openxmlformats.org/drawingml/2006/main" xmlns:r="http://schemas.openxmlformats.org/officeDocument/2006/relationships" xmlns:p="http://schemas.openxmlformats.org/presentationml/2006/main">
  <p:tag name="AS_UNIQUEID" val="1159"/>
</p:tagLst>
</file>

<file path=ppt/tags/tag609.xml><?xml version="1.0" encoding="utf-8"?>
<p:tagLst xmlns:a="http://schemas.openxmlformats.org/drawingml/2006/main" xmlns:r="http://schemas.openxmlformats.org/officeDocument/2006/relationships" xmlns:p="http://schemas.openxmlformats.org/presentationml/2006/main">
  <p:tag name="AS_UNIQUEID" val="1160"/>
</p:tagLst>
</file>

<file path=ppt/tags/tag61.xml><?xml version="1.0" encoding="utf-8"?>
<p:tagLst xmlns:a="http://schemas.openxmlformats.org/drawingml/2006/main" xmlns:r="http://schemas.openxmlformats.org/officeDocument/2006/relationships" xmlns:p="http://schemas.openxmlformats.org/presentationml/2006/main">
  <p:tag name="AS_UNIQUEID" val="554"/>
</p:tagLst>
</file>

<file path=ppt/tags/tag610.xml><?xml version="1.0" encoding="utf-8"?>
<p:tagLst xmlns:a="http://schemas.openxmlformats.org/drawingml/2006/main" xmlns:r="http://schemas.openxmlformats.org/officeDocument/2006/relationships" xmlns:p="http://schemas.openxmlformats.org/presentationml/2006/main">
  <p:tag name="AS_UNIQUEID" val="1161"/>
</p:tagLst>
</file>

<file path=ppt/tags/tag611.xml><?xml version="1.0" encoding="utf-8"?>
<p:tagLst xmlns:a="http://schemas.openxmlformats.org/drawingml/2006/main" xmlns:r="http://schemas.openxmlformats.org/officeDocument/2006/relationships" xmlns:p="http://schemas.openxmlformats.org/presentationml/2006/main">
  <p:tag name="AS_UNIQUEID" val="1162"/>
</p:tagLst>
</file>

<file path=ppt/tags/tag612.xml><?xml version="1.0" encoding="utf-8"?>
<p:tagLst xmlns:a="http://schemas.openxmlformats.org/drawingml/2006/main" xmlns:r="http://schemas.openxmlformats.org/officeDocument/2006/relationships" xmlns:p="http://schemas.openxmlformats.org/presentationml/2006/main">
  <p:tag name="AS_UNIQUEID" val="1163"/>
</p:tagLst>
</file>

<file path=ppt/tags/tag613.xml><?xml version="1.0" encoding="utf-8"?>
<p:tagLst xmlns:a="http://schemas.openxmlformats.org/drawingml/2006/main" xmlns:r="http://schemas.openxmlformats.org/officeDocument/2006/relationships" xmlns:p="http://schemas.openxmlformats.org/presentationml/2006/main">
  <p:tag name="AS_UNIQUEID" val="1164"/>
</p:tagLst>
</file>

<file path=ppt/tags/tag614.xml><?xml version="1.0" encoding="utf-8"?>
<p:tagLst xmlns:a="http://schemas.openxmlformats.org/drawingml/2006/main" xmlns:r="http://schemas.openxmlformats.org/officeDocument/2006/relationships" xmlns:p="http://schemas.openxmlformats.org/presentationml/2006/main">
  <p:tag name="AS_UNIQUEID" val="1165"/>
</p:tagLst>
</file>

<file path=ppt/tags/tag615.xml><?xml version="1.0" encoding="utf-8"?>
<p:tagLst xmlns:a="http://schemas.openxmlformats.org/drawingml/2006/main" xmlns:r="http://schemas.openxmlformats.org/officeDocument/2006/relationships" xmlns:p="http://schemas.openxmlformats.org/presentationml/2006/main">
  <p:tag name="AS_UNIQUEID" val="1166"/>
</p:tagLst>
</file>

<file path=ppt/tags/tag616.xml><?xml version="1.0" encoding="utf-8"?>
<p:tagLst xmlns:a="http://schemas.openxmlformats.org/drawingml/2006/main" xmlns:r="http://schemas.openxmlformats.org/officeDocument/2006/relationships" xmlns:p="http://schemas.openxmlformats.org/presentationml/2006/main">
  <p:tag name="AS_UNIQUEID" val="1167"/>
</p:tagLst>
</file>

<file path=ppt/tags/tag617.xml><?xml version="1.0" encoding="utf-8"?>
<p:tagLst xmlns:a="http://schemas.openxmlformats.org/drawingml/2006/main" xmlns:r="http://schemas.openxmlformats.org/officeDocument/2006/relationships" xmlns:p="http://schemas.openxmlformats.org/presentationml/2006/main">
  <p:tag name="AS_UNIQUEID" val="1168"/>
</p:tagLst>
</file>

<file path=ppt/tags/tag618.xml><?xml version="1.0" encoding="utf-8"?>
<p:tagLst xmlns:a="http://schemas.openxmlformats.org/drawingml/2006/main" xmlns:r="http://schemas.openxmlformats.org/officeDocument/2006/relationships" xmlns:p="http://schemas.openxmlformats.org/presentationml/2006/main">
  <p:tag name="AS_UNIQUEID" val="1169"/>
</p:tagLst>
</file>

<file path=ppt/tags/tag619.xml><?xml version="1.0" encoding="utf-8"?>
<p:tagLst xmlns:a="http://schemas.openxmlformats.org/drawingml/2006/main" xmlns:r="http://schemas.openxmlformats.org/officeDocument/2006/relationships" xmlns:p="http://schemas.openxmlformats.org/presentationml/2006/main">
  <p:tag name="AS_UNIQUEID" val="1170"/>
</p:tagLst>
</file>

<file path=ppt/tags/tag62.xml><?xml version="1.0" encoding="utf-8"?>
<p:tagLst xmlns:a="http://schemas.openxmlformats.org/drawingml/2006/main" xmlns:r="http://schemas.openxmlformats.org/officeDocument/2006/relationships" xmlns:p="http://schemas.openxmlformats.org/presentationml/2006/main">
  <p:tag name="AS_UNIQUEID" val="555"/>
</p:tagLst>
</file>

<file path=ppt/tags/tag620.xml><?xml version="1.0" encoding="utf-8"?>
<p:tagLst xmlns:a="http://schemas.openxmlformats.org/drawingml/2006/main" xmlns:r="http://schemas.openxmlformats.org/officeDocument/2006/relationships" xmlns:p="http://schemas.openxmlformats.org/presentationml/2006/main">
  <p:tag name="AS_UNIQUEID" val="1171"/>
</p:tagLst>
</file>

<file path=ppt/tags/tag621.xml><?xml version="1.0" encoding="utf-8"?>
<p:tagLst xmlns:a="http://schemas.openxmlformats.org/drawingml/2006/main" xmlns:r="http://schemas.openxmlformats.org/officeDocument/2006/relationships" xmlns:p="http://schemas.openxmlformats.org/presentationml/2006/main">
  <p:tag name="AS_UNIQUEID" val="1172"/>
</p:tagLst>
</file>

<file path=ppt/tags/tag622.xml><?xml version="1.0" encoding="utf-8"?>
<p:tagLst xmlns:a="http://schemas.openxmlformats.org/drawingml/2006/main" xmlns:r="http://schemas.openxmlformats.org/officeDocument/2006/relationships" xmlns:p="http://schemas.openxmlformats.org/presentationml/2006/main">
  <p:tag name="AS_UNIQUEID" val="1241"/>
</p:tagLst>
</file>

<file path=ppt/tags/tag623.xml><?xml version="1.0" encoding="utf-8"?>
<p:tagLst xmlns:a="http://schemas.openxmlformats.org/drawingml/2006/main" xmlns:r="http://schemas.openxmlformats.org/officeDocument/2006/relationships" xmlns:p="http://schemas.openxmlformats.org/presentationml/2006/main">
  <p:tag name="AS_UNIQUEID" val="1173"/>
</p:tagLst>
</file>

<file path=ppt/tags/tag624.xml><?xml version="1.0" encoding="utf-8"?>
<p:tagLst xmlns:a="http://schemas.openxmlformats.org/drawingml/2006/main" xmlns:r="http://schemas.openxmlformats.org/officeDocument/2006/relationships" xmlns:p="http://schemas.openxmlformats.org/presentationml/2006/main">
  <p:tag name="AS_UNIQUEID" val="1174"/>
</p:tagLst>
</file>

<file path=ppt/tags/tag625.xml><?xml version="1.0" encoding="utf-8"?>
<p:tagLst xmlns:a="http://schemas.openxmlformats.org/drawingml/2006/main" xmlns:r="http://schemas.openxmlformats.org/officeDocument/2006/relationships" xmlns:p="http://schemas.openxmlformats.org/presentationml/2006/main">
  <p:tag name="AS_UNIQUEID" val="1175"/>
</p:tagLst>
</file>

<file path=ppt/tags/tag626.xml><?xml version="1.0" encoding="utf-8"?>
<p:tagLst xmlns:a="http://schemas.openxmlformats.org/drawingml/2006/main" xmlns:r="http://schemas.openxmlformats.org/officeDocument/2006/relationships" xmlns:p="http://schemas.openxmlformats.org/presentationml/2006/main">
  <p:tag name="AS_UNIQUEID" val="1176"/>
</p:tagLst>
</file>

<file path=ppt/tags/tag627.xml><?xml version="1.0" encoding="utf-8"?>
<p:tagLst xmlns:a="http://schemas.openxmlformats.org/drawingml/2006/main" xmlns:r="http://schemas.openxmlformats.org/officeDocument/2006/relationships" xmlns:p="http://schemas.openxmlformats.org/presentationml/2006/main">
  <p:tag name="AS_UNIQUEID" val="1177"/>
</p:tagLst>
</file>

<file path=ppt/tags/tag628.xml><?xml version="1.0" encoding="utf-8"?>
<p:tagLst xmlns:a="http://schemas.openxmlformats.org/drawingml/2006/main" xmlns:r="http://schemas.openxmlformats.org/officeDocument/2006/relationships" xmlns:p="http://schemas.openxmlformats.org/presentationml/2006/main">
  <p:tag name="AS_UNIQUEID" val="1178"/>
</p:tagLst>
</file>

<file path=ppt/tags/tag629.xml><?xml version="1.0" encoding="utf-8"?>
<p:tagLst xmlns:a="http://schemas.openxmlformats.org/drawingml/2006/main" xmlns:r="http://schemas.openxmlformats.org/officeDocument/2006/relationships" xmlns:p="http://schemas.openxmlformats.org/presentationml/2006/main">
  <p:tag name="AS_UNIQUEID" val="1179"/>
</p:tagLst>
</file>

<file path=ppt/tags/tag63.xml><?xml version="1.0" encoding="utf-8"?>
<p:tagLst xmlns:a="http://schemas.openxmlformats.org/drawingml/2006/main" xmlns:r="http://schemas.openxmlformats.org/officeDocument/2006/relationships" xmlns:p="http://schemas.openxmlformats.org/presentationml/2006/main">
  <p:tag name="AS_UNIQUEID" val="556"/>
</p:tagLst>
</file>

<file path=ppt/tags/tag630.xml><?xml version="1.0" encoding="utf-8"?>
<p:tagLst xmlns:a="http://schemas.openxmlformats.org/drawingml/2006/main" xmlns:r="http://schemas.openxmlformats.org/officeDocument/2006/relationships" xmlns:p="http://schemas.openxmlformats.org/presentationml/2006/main">
  <p:tag name="AS_UNIQUEID" val="1180"/>
</p:tagLst>
</file>

<file path=ppt/tags/tag631.xml><?xml version="1.0" encoding="utf-8"?>
<p:tagLst xmlns:a="http://schemas.openxmlformats.org/drawingml/2006/main" xmlns:r="http://schemas.openxmlformats.org/officeDocument/2006/relationships" xmlns:p="http://schemas.openxmlformats.org/presentationml/2006/main">
  <p:tag name="AS_UNIQUEID" val="1181"/>
</p:tagLst>
</file>

<file path=ppt/tags/tag632.xml><?xml version="1.0" encoding="utf-8"?>
<p:tagLst xmlns:a="http://schemas.openxmlformats.org/drawingml/2006/main" xmlns:r="http://schemas.openxmlformats.org/officeDocument/2006/relationships" xmlns:p="http://schemas.openxmlformats.org/presentationml/2006/main">
  <p:tag name="AS_UNIQUEID" val="1182"/>
</p:tagLst>
</file>

<file path=ppt/tags/tag633.xml><?xml version="1.0" encoding="utf-8"?>
<p:tagLst xmlns:a="http://schemas.openxmlformats.org/drawingml/2006/main" xmlns:r="http://schemas.openxmlformats.org/officeDocument/2006/relationships" xmlns:p="http://schemas.openxmlformats.org/presentationml/2006/main">
  <p:tag name="AS_UNIQUEID" val="1183"/>
</p:tagLst>
</file>

<file path=ppt/tags/tag634.xml><?xml version="1.0" encoding="utf-8"?>
<p:tagLst xmlns:a="http://schemas.openxmlformats.org/drawingml/2006/main" xmlns:r="http://schemas.openxmlformats.org/officeDocument/2006/relationships" xmlns:p="http://schemas.openxmlformats.org/presentationml/2006/main">
  <p:tag name="AS_UNIQUEID" val="1184"/>
</p:tagLst>
</file>

<file path=ppt/tags/tag635.xml><?xml version="1.0" encoding="utf-8"?>
<p:tagLst xmlns:a="http://schemas.openxmlformats.org/drawingml/2006/main" xmlns:r="http://schemas.openxmlformats.org/officeDocument/2006/relationships" xmlns:p="http://schemas.openxmlformats.org/presentationml/2006/main">
  <p:tag name="AS_UNIQUEID" val="1185"/>
</p:tagLst>
</file>

<file path=ppt/tags/tag636.xml><?xml version="1.0" encoding="utf-8"?>
<p:tagLst xmlns:a="http://schemas.openxmlformats.org/drawingml/2006/main" xmlns:r="http://schemas.openxmlformats.org/officeDocument/2006/relationships" xmlns:p="http://schemas.openxmlformats.org/presentationml/2006/main">
  <p:tag name="AS_UNIQUEID" val="1186"/>
</p:tagLst>
</file>

<file path=ppt/tags/tag637.xml><?xml version="1.0" encoding="utf-8"?>
<p:tagLst xmlns:a="http://schemas.openxmlformats.org/drawingml/2006/main" xmlns:r="http://schemas.openxmlformats.org/officeDocument/2006/relationships" xmlns:p="http://schemas.openxmlformats.org/presentationml/2006/main">
  <p:tag name="AS_UNIQUEID" val="1187"/>
</p:tagLst>
</file>

<file path=ppt/tags/tag638.xml><?xml version="1.0" encoding="utf-8"?>
<p:tagLst xmlns:a="http://schemas.openxmlformats.org/drawingml/2006/main" xmlns:r="http://schemas.openxmlformats.org/officeDocument/2006/relationships" xmlns:p="http://schemas.openxmlformats.org/presentationml/2006/main">
  <p:tag name="AS_UNIQUEID" val="1188"/>
</p:tagLst>
</file>

<file path=ppt/tags/tag639.xml><?xml version="1.0" encoding="utf-8"?>
<p:tagLst xmlns:a="http://schemas.openxmlformats.org/drawingml/2006/main" xmlns:r="http://schemas.openxmlformats.org/officeDocument/2006/relationships" xmlns:p="http://schemas.openxmlformats.org/presentationml/2006/main">
  <p:tag name="AS_UNIQUEID" val="1189"/>
</p:tagLst>
</file>

<file path=ppt/tags/tag64.xml><?xml version="1.0" encoding="utf-8"?>
<p:tagLst xmlns:a="http://schemas.openxmlformats.org/drawingml/2006/main" xmlns:r="http://schemas.openxmlformats.org/officeDocument/2006/relationships" xmlns:p="http://schemas.openxmlformats.org/presentationml/2006/main">
  <p:tag name="AS_UNIQUEID" val="557"/>
</p:tagLst>
</file>

<file path=ppt/tags/tag640.xml><?xml version="1.0" encoding="utf-8"?>
<p:tagLst xmlns:a="http://schemas.openxmlformats.org/drawingml/2006/main" xmlns:r="http://schemas.openxmlformats.org/officeDocument/2006/relationships" xmlns:p="http://schemas.openxmlformats.org/presentationml/2006/main">
  <p:tag name="AS_UNIQUEID" val="1190"/>
</p:tagLst>
</file>

<file path=ppt/tags/tag641.xml><?xml version="1.0" encoding="utf-8"?>
<p:tagLst xmlns:a="http://schemas.openxmlformats.org/drawingml/2006/main" xmlns:r="http://schemas.openxmlformats.org/officeDocument/2006/relationships" xmlns:p="http://schemas.openxmlformats.org/presentationml/2006/main">
  <p:tag name="AS_UNIQUEID" val="1191"/>
</p:tagLst>
</file>

<file path=ppt/tags/tag642.xml><?xml version="1.0" encoding="utf-8"?>
<p:tagLst xmlns:a="http://schemas.openxmlformats.org/drawingml/2006/main" xmlns:r="http://schemas.openxmlformats.org/officeDocument/2006/relationships" xmlns:p="http://schemas.openxmlformats.org/presentationml/2006/main">
  <p:tag name="AS_UNIQUEID" val="1192"/>
</p:tagLst>
</file>

<file path=ppt/tags/tag643.xml><?xml version="1.0" encoding="utf-8"?>
<p:tagLst xmlns:a="http://schemas.openxmlformats.org/drawingml/2006/main" xmlns:r="http://schemas.openxmlformats.org/officeDocument/2006/relationships" xmlns:p="http://schemas.openxmlformats.org/presentationml/2006/main">
  <p:tag name="AS_UNIQUEID" val="1193"/>
</p:tagLst>
</file>

<file path=ppt/tags/tag644.xml><?xml version="1.0" encoding="utf-8"?>
<p:tagLst xmlns:a="http://schemas.openxmlformats.org/drawingml/2006/main" xmlns:r="http://schemas.openxmlformats.org/officeDocument/2006/relationships" xmlns:p="http://schemas.openxmlformats.org/presentationml/2006/main">
  <p:tag name="AS_UNIQUEID" val="1194"/>
</p:tagLst>
</file>

<file path=ppt/tags/tag645.xml><?xml version="1.0" encoding="utf-8"?>
<p:tagLst xmlns:a="http://schemas.openxmlformats.org/drawingml/2006/main" xmlns:r="http://schemas.openxmlformats.org/officeDocument/2006/relationships" xmlns:p="http://schemas.openxmlformats.org/presentationml/2006/main">
  <p:tag name="AS_UNIQUEID" val="1195"/>
</p:tagLst>
</file>

<file path=ppt/tags/tag646.xml><?xml version="1.0" encoding="utf-8"?>
<p:tagLst xmlns:a="http://schemas.openxmlformats.org/drawingml/2006/main" xmlns:r="http://schemas.openxmlformats.org/officeDocument/2006/relationships" xmlns:p="http://schemas.openxmlformats.org/presentationml/2006/main">
  <p:tag name="AS_UNIQUEID" val="1196"/>
</p:tagLst>
</file>

<file path=ppt/tags/tag647.xml><?xml version="1.0" encoding="utf-8"?>
<p:tagLst xmlns:a="http://schemas.openxmlformats.org/drawingml/2006/main" xmlns:r="http://schemas.openxmlformats.org/officeDocument/2006/relationships" xmlns:p="http://schemas.openxmlformats.org/presentationml/2006/main">
  <p:tag name="AS_UNIQUEID" val="1197"/>
</p:tagLst>
</file>

<file path=ppt/tags/tag648.xml><?xml version="1.0" encoding="utf-8"?>
<p:tagLst xmlns:a="http://schemas.openxmlformats.org/drawingml/2006/main" xmlns:r="http://schemas.openxmlformats.org/officeDocument/2006/relationships" xmlns:p="http://schemas.openxmlformats.org/presentationml/2006/main">
  <p:tag name="AS_UNIQUEID" val="1198"/>
</p:tagLst>
</file>

<file path=ppt/tags/tag649.xml><?xml version="1.0" encoding="utf-8"?>
<p:tagLst xmlns:a="http://schemas.openxmlformats.org/drawingml/2006/main" xmlns:r="http://schemas.openxmlformats.org/officeDocument/2006/relationships" xmlns:p="http://schemas.openxmlformats.org/presentationml/2006/main">
  <p:tag name="AS_UNIQUEID" val="1199"/>
</p:tagLst>
</file>

<file path=ppt/tags/tag65.xml><?xml version="1.0" encoding="utf-8"?>
<p:tagLst xmlns:a="http://schemas.openxmlformats.org/drawingml/2006/main" xmlns:r="http://schemas.openxmlformats.org/officeDocument/2006/relationships" xmlns:p="http://schemas.openxmlformats.org/presentationml/2006/main">
  <p:tag name="AS_UNIQUEID" val="631"/>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650.xml><?xml version="1.0" encoding="utf-8"?>
<p:tagLst xmlns:a="http://schemas.openxmlformats.org/drawingml/2006/main" xmlns:r="http://schemas.openxmlformats.org/officeDocument/2006/relationships" xmlns:p="http://schemas.openxmlformats.org/presentationml/2006/main">
  <p:tag name="AS_UNIQUEID" val="1200"/>
</p:tagLst>
</file>

<file path=ppt/tags/tag651.xml><?xml version="1.0" encoding="utf-8"?>
<p:tagLst xmlns:a="http://schemas.openxmlformats.org/drawingml/2006/main" xmlns:r="http://schemas.openxmlformats.org/officeDocument/2006/relationships" xmlns:p="http://schemas.openxmlformats.org/presentationml/2006/main">
  <p:tag name="AS_UNIQUEID" val="1201"/>
</p:tagLst>
</file>

<file path=ppt/tags/tag652.xml><?xml version="1.0" encoding="utf-8"?>
<p:tagLst xmlns:a="http://schemas.openxmlformats.org/drawingml/2006/main" xmlns:r="http://schemas.openxmlformats.org/officeDocument/2006/relationships" xmlns:p="http://schemas.openxmlformats.org/presentationml/2006/main">
  <p:tag name="AS_UNIQUEID" val="1202"/>
</p:tagLst>
</file>

<file path=ppt/tags/tag653.xml><?xml version="1.0" encoding="utf-8"?>
<p:tagLst xmlns:a="http://schemas.openxmlformats.org/drawingml/2006/main" xmlns:r="http://schemas.openxmlformats.org/officeDocument/2006/relationships" xmlns:p="http://schemas.openxmlformats.org/presentationml/2006/main">
  <p:tag name="AS_UNIQUEID" val="1203"/>
</p:tagLst>
</file>

<file path=ppt/tags/tag654.xml><?xml version="1.0" encoding="utf-8"?>
<p:tagLst xmlns:a="http://schemas.openxmlformats.org/drawingml/2006/main" xmlns:r="http://schemas.openxmlformats.org/officeDocument/2006/relationships" xmlns:p="http://schemas.openxmlformats.org/presentationml/2006/main">
  <p:tag name="AS_UNIQUEID" val="1204"/>
</p:tagLst>
</file>

<file path=ppt/tags/tag655.xml><?xml version="1.0" encoding="utf-8"?>
<p:tagLst xmlns:a="http://schemas.openxmlformats.org/drawingml/2006/main" xmlns:r="http://schemas.openxmlformats.org/officeDocument/2006/relationships" xmlns:p="http://schemas.openxmlformats.org/presentationml/2006/main">
  <p:tag name="AS_UNIQUEID" val="1205"/>
</p:tagLst>
</file>

<file path=ppt/tags/tag656.xml><?xml version="1.0" encoding="utf-8"?>
<p:tagLst xmlns:a="http://schemas.openxmlformats.org/drawingml/2006/main" xmlns:r="http://schemas.openxmlformats.org/officeDocument/2006/relationships" xmlns:p="http://schemas.openxmlformats.org/presentationml/2006/main">
  <p:tag name="AS_UNIQUEID" val="1206"/>
</p:tagLst>
</file>

<file path=ppt/tags/tag657.xml><?xml version="1.0" encoding="utf-8"?>
<p:tagLst xmlns:a="http://schemas.openxmlformats.org/drawingml/2006/main" xmlns:r="http://schemas.openxmlformats.org/officeDocument/2006/relationships" xmlns:p="http://schemas.openxmlformats.org/presentationml/2006/main">
  <p:tag name="AS_UNIQUEID" val="1207"/>
</p:tagLst>
</file>

<file path=ppt/tags/tag658.xml><?xml version="1.0" encoding="utf-8"?>
<p:tagLst xmlns:a="http://schemas.openxmlformats.org/drawingml/2006/main" xmlns:r="http://schemas.openxmlformats.org/officeDocument/2006/relationships" xmlns:p="http://schemas.openxmlformats.org/presentationml/2006/main">
  <p:tag name="AS_UNIQUEID" val="1208"/>
</p:tagLst>
</file>

<file path=ppt/tags/tag659.xml><?xml version="1.0" encoding="utf-8"?>
<p:tagLst xmlns:a="http://schemas.openxmlformats.org/drawingml/2006/main" xmlns:r="http://schemas.openxmlformats.org/officeDocument/2006/relationships" xmlns:p="http://schemas.openxmlformats.org/presentationml/2006/main">
  <p:tag name="AS_UNIQUEID" val="1209"/>
</p:tagLst>
</file>

<file path=ppt/tags/tag66.xml><?xml version="1.0" encoding="utf-8"?>
<p:tagLst xmlns:a="http://schemas.openxmlformats.org/drawingml/2006/main" xmlns:r="http://schemas.openxmlformats.org/officeDocument/2006/relationships" xmlns:p="http://schemas.openxmlformats.org/presentationml/2006/main">
  <p:tag name="AS_UNIQUEID" val="632"/>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660.xml><?xml version="1.0" encoding="utf-8"?>
<p:tagLst xmlns:a="http://schemas.openxmlformats.org/drawingml/2006/main" xmlns:r="http://schemas.openxmlformats.org/officeDocument/2006/relationships" xmlns:p="http://schemas.openxmlformats.org/presentationml/2006/main">
  <p:tag name="AS_UNIQUEID" val="1210"/>
</p:tagLst>
</file>

<file path=ppt/tags/tag661.xml><?xml version="1.0" encoding="utf-8"?>
<p:tagLst xmlns:a="http://schemas.openxmlformats.org/drawingml/2006/main" xmlns:r="http://schemas.openxmlformats.org/officeDocument/2006/relationships" xmlns:p="http://schemas.openxmlformats.org/presentationml/2006/main">
  <p:tag name="AS_UNIQUEID" val="1211"/>
</p:tagLst>
</file>

<file path=ppt/tags/tag662.xml><?xml version="1.0" encoding="utf-8"?>
<p:tagLst xmlns:a="http://schemas.openxmlformats.org/drawingml/2006/main" xmlns:r="http://schemas.openxmlformats.org/officeDocument/2006/relationships" xmlns:p="http://schemas.openxmlformats.org/presentationml/2006/main">
  <p:tag name="AS_UNIQUEID" val="1212"/>
</p:tagLst>
</file>

<file path=ppt/tags/tag663.xml><?xml version="1.0" encoding="utf-8"?>
<p:tagLst xmlns:a="http://schemas.openxmlformats.org/drawingml/2006/main" xmlns:r="http://schemas.openxmlformats.org/officeDocument/2006/relationships" xmlns:p="http://schemas.openxmlformats.org/presentationml/2006/main">
  <p:tag name="AS_UNIQUEID" val="1213"/>
</p:tagLst>
</file>

<file path=ppt/tags/tag664.xml><?xml version="1.0" encoding="utf-8"?>
<p:tagLst xmlns:a="http://schemas.openxmlformats.org/drawingml/2006/main" xmlns:r="http://schemas.openxmlformats.org/officeDocument/2006/relationships" xmlns:p="http://schemas.openxmlformats.org/presentationml/2006/main">
  <p:tag name="AS_UNIQUEID" val="1214"/>
</p:tagLst>
</file>

<file path=ppt/tags/tag665.xml><?xml version="1.0" encoding="utf-8"?>
<p:tagLst xmlns:a="http://schemas.openxmlformats.org/drawingml/2006/main" xmlns:r="http://schemas.openxmlformats.org/officeDocument/2006/relationships" xmlns:p="http://schemas.openxmlformats.org/presentationml/2006/main">
  <p:tag name="AS_UNIQUEID" val="1215"/>
</p:tagLst>
</file>

<file path=ppt/tags/tag666.xml><?xml version="1.0" encoding="utf-8"?>
<p:tagLst xmlns:a="http://schemas.openxmlformats.org/drawingml/2006/main" xmlns:r="http://schemas.openxmlformats.org/officeDocument/2006/relationships" xmlns:p="http://schemas.openxmlformats.org/presentationml/2006/main">
  <p:tag name="AS_UNIQUEID" val="1216"/>
</p:tagLst>
</file>

<file path=ppt/tags/tag667.xml><?xml version="1.0" encoding="utf-8"?>
<p:tagLst xmlns:a="http://schemas.openxmlformats.org/drawingml/2006/main" xmlns:r="http://schemas.openxmlformats.org/officeDocument/2006/relationships" xmlns:p="http://schemas.openxmlformats.org/presentationml/2006/main">
  <p:tag name="AS_UNIQUEID" val="1217"/>
</p:tagLst>
</file>

<file path=ppt/tags/tag668.xml><?xml version="1.0" encoding="utf-8"?>
<p:tagLst xmlns:a="http://schemas.openxmlformats.org/drawingml/2006/main" xmlns:r="http://schemas.openxmlformats.org/officeDocument/2006/relationships" xmlns:p="http://schemas.openxmlformats.org/presentationml/2006/main">
  <p:tag name="AS_UNIQUEID" val="1218"/>
</p:tagLst>
</file>

<file path=ppt/tags/tag669.xml><?xml version="1.0" encoding="utf-8"?>
<p:tagLst xmlns:a="http://schemas.openxmlformats.org/drawingml/2006/main" xmlns:r="http://schemas.openxmlformats.org/officeDocument/2006/relationships" xmlns:p="http://schemas.openxmlformats.org/presentationml/2006/main">
  <p:tag name="AS_UNIQUEID" val="1219"/>
</p:tagLst>
</file>

<file path=ppt/tags/tag67.xml><?xml version="1.0" encoding="utf-8"?>
<p:tagLst xmlns:a="http://schemas.openxmlformats.org/drawingml/2006/main" xmlns:r="http://schemas.openxmlformats.org/officeDocument/2006/relationships" xmlns:p="http://schemas.openxmlformats.org/presentationml/2006/main">
  <p:tag name="AS_UNIQUEID" val="63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70.xml><?xml version="1.0" encoding="utf-8"?>
<p:tagLst xmlns:a="http://schemas.openxmlformats.org/drawingml/2006/main" xmlns:r="http://schemas.openxmlformats.org/officeDocument/2006/relationships" xmlns:p="http://schemas.openxmlformats.org/presentationml/2006/main">
  <p:tag name="AS_UNIQUEID" val="1220"/>
</p:tagLst>
</file>

<file path=ppt/tags/tag671.xml><?xml version="1.0" encoding="utf-8"?>
<p:tagLst xmlns:a="http://schemas.openxmlformats.org/drawingml/2006/main" xmlns:r="http://schemas.openxmlformats.org/officeDocument/2006/relationships" xmlns:p="http://schemas.openxmlformats.org/presentationml/2006/main">
  <p:tag name="AS_UNIQUEID" val="1221"/>
</p:tagLst>
</file>

<file path=ppt/tags/tag672.xml><?xml version="1.0" encoding="utf-8"?>
<p:tagLst xmlns:a="http://schemas.openxmlformats.org/drawingml/2006/main" xmlns:r="http://schemas.openxmlformats.org/officeDocument/2006/relationships" xmlns:p="http://schemas.openxmlformats.org/presentationml/2006/main">
  <p:tag name="AS_UNIQUEID" val="1222"/>
</p:tagLst>
</file>

<file path=ppt/tags/tag673.xml><?xml version="1.0" encoding="utf-8"?>
<p:tagLst xmlns:a="http://schemas.openxmlformats.org/drawingml/2006/main" xmlns:r="http://schemas.openxmlformats.org/officeDocument/2006/relationships" xmlns:p="http://schemas.openxmlformats.org/presentationml/2006/main">
  <p:tag name="AS_UNIQUEID" val="1223"/>
</p:tagLst>
</file>

<file path=ppt/tags/tag674.xml><?xml version="1.0" encoding="utf-8"?>
<p:tagLst xmlns:a="http://schemas.openxmlformats.org/drawingml/2006/main" xmlns:r="http://schemas.openxmlformats.org/officeDocument/2006/relationships" xmlns:p="http://schemas.openxmlformats.org/presentationml/2006/main">
  <p:tag name="AS_UNIQUEID" val="1224"/>
</p:tagLst>
</file>

<file path=ppt/tags/tag675.xml><?xml version="1.0" encoding="utf-8"?>
<p:tagLst xmlns:a="http://schemas.openxmlformats.org/drawingml/2006/main" xmlns:r="http://schemas.openxmlformats.org/officeDocument/2006/relationships" xmlns:p="http://schemas.openxmlformats.org/presentationml/2006/main">
  <p:tag name="AS_UNIQUEID" val="1225"/>
</p:tagLst>
</file>

<file path=ppt/tags/tag676.xml><?xml version="1.0" encoding="utf-8"?>
<p:tagLst xmlns:a="http://schemas.openxmlformats.org/drawingml/2006/main" xmlns:r="http://schemas.openxmlformats.org/officeDocument/2006/relationships" xmlns:p="http://schemas.openxmlformats.org/presentationml/2006/main">
  <p:tag name="AS_UNIQUEID" val="1226"/>
</p:tagLst>
</file>

<file path=ppt/tags/tag677.xml><?xml version="1.0" encoding="utf-8"?>
<p:tagLst xmlns:a="http://schemas.openxmlformats.org/drawingml/2006/main" xmlns:r="http://schemas.openxmlformats.org/officeDocument/2006/relationships" xmlns:p="http://schemas.openxmlformats.org/presentationml/2006/main">
  <p:tag name="AS_UNIQUEID" val="1227"/>
</p:tagLst>
</file>

<file path=ppt/tags/tag678.xml><?xml version="1.0" encoding="utf-8"?>
<p:tagLst xmlns:a="http://schemas.openxmlformats.org/drawingml/2006/main" xmlns:r="http://schemas.openxmlformats.org/officeDocument/2006/relationships" xmlns:p="http://schemas.openxmlformats.org/presentationml/2006/main">
  <p:tag name="AS_UNIQUEID" val="1228"/>
</p:tagLst>
</file>

<file path=ppt/tags/tag679.xml><?xml version="1.0" encoding="utf-8"?>
<p:tagLst xmlns:a="http://schemas.openxmlformats.org/drawingml/2006/main" xmlns:r="http://schemas.openxmlformats.org/officeDocument/2006/relationships" xmlns:p="http://schemas.openxmlformats.org/presentationml/2006/main">
  <p:tag name="AS_UNIQUEID" val="1229"/>
</p:tagLst>
</file>

<file path=ppt/tags/tag68.xml><?xml version="1.0" encoding="utf-8"?>
<p:tagLst xmlns:a="http://schemas.openxmlformats.org/drawingml/2006/main" xmlns:r="http://schemas.openxmlformats.org/officeDocument/2006/relationships" xmlns:p="http://schemas.openxmlformats.org/presentationml/2006/main">
  <p:tag name="AS_UNIQUEID" val="634"/>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0.xml><?xml version="1.0" encoding="utf-8"?>
<p:tagLst xmlns:a="http://schemas.openxmlformats.org/drawingml/2006/main" xmlns:r="http://schemas.openxmlformats.org/officeDocument/2006/relationships" xmlns:p="http://schemas.openxmlformats.org/presentationml/2006/main">
  <p:tag name="AS_UNIQUEID" val="1230"/>
</p:tagLst>
</file>

<file path=ppt/tags/tag681.xml><?xml version="1.0" encoding="utf-8"?>
<p:tagLst xmlns:a="http://schemas.openxmlformats.org/drawingml/2006/main" xmlns:r="http://schemas.openxmlformats.org/officeDocument/2006/relationships" xmlns:p="http://schemas.openxmlformats.org/presentationml/2006/main">
  <p:tag name="AS_UNIQUEID" val="1231"/>
</p:tagLst>
</file>

<file path=ppt/tags/tag682.xml><?xml version="1.0" encoding="utf-8"?>
<p:tagLst xmlns:a="http://schemas.openxmlformats.org/drawingml/2006/main" xmlns:r="http://schemas.openxmlformats.org/officeDocument/2006/relationships" xmlns:p="http://schemas.openxmlformats.org/presentationml/2006/main">
  <p:tag name="AS_UNIQUEID" val="1232"/>
</p:tagLst>
</file>

<file path=ppt/tags/tag683.xml><?xml version="1.0" encoding="utf-8"?>
<p:tagLst xmlns:a="http://schemas.openxmlformats.org/drawingml/2006/main" xmlns:r="http://schemas.openxmlformats.org/officeDocument/2006/relationships" xmlns:p="http://schemas.openxmlformats.org/presentationml/2006/main">
  <p:tag name="AS_UNIQUEID" val="1233"/>
</p:tagLst>
</file>

<file path=ppt/tags/tag684.xml><?xml version="1.0" encoding="utf-8"?>
<p:tagLst xmlns:a="http://schemas.openxmlformats.org/drawingml/2006/main" xmlns:r="http://schemas.openxmlformats.org/officeDocument/2006/relationships" xmlns:p="http://schemas.openxmlformats.org/presentationml/2006/main">
  <p:tag name="AS_UNIQUEID" val="1234"/>
</p:tagLst>
</file>

<file path=ppt/tags/tag685.xml><?xml version="1.0" encoding="utf-8"?>
<p:tagLst xmlns:a="http://schemas.openxmlformats.org/drawingml/2006/main" xmlns:r="http://schemas.openxmlformats.org/officeDocument/2006/relationships" xmlns:p="http://schemas.openxmlformats.org/presentationml/2006/main">
  <p:tag name="AS_UNIQUEID" val="1235"/>
</p:tagLst>
</file>

<file path=ppt/tags/tag686.xml><?xml version="1.0" encoding="utf-8"?>
<p:tagLst xmlns:a="http://schemas.openxmlformats.org/drawingml/2006/main" xmlns:r="http://schemas.openxmlformats.org/officeDocument/2006/relationships" xmlns:p="http://schemas.openxmlformats.org/presentationml/2006/main">
  <p:tag name="AS_UNIQUEID" val="1236"/>
</p:tagLst>
</file>

<file path=ppt/tags/tag687.xml><?xml version="1.0" encoding="utf-8"?>
<p:tagLst xmlns:a="http://schemas.openxmlformats.org/drawingml/2006/main" xmlns:r="http://schemas.openxmlformats.org/officeDocument/2006/relationships" xmlns:p="http://schemas.openxmlformats.org/presentationml/2006/main">
  <p:tag name="AS_UNIQUEID" val="1237"/>
</p:tagLst>
</file>

<file path=ppt/tags/tag688.xml><?xml version="1.0" encoding="utf-8"?>
<p:tagLst xmlns:a="http://schemas.openxmlformats.org/drawingml/2006/main" xmlns:r="http://schemas.openxmlformats.org/officeDocument/2006/relationships" xmlns:p="http://schemas.openxmlformats.org/presentationml/2006/main">
  <p:tag name="AS_UNIQUEID" val="1238"/>
</p:tagLst>
</file>

<file path=ppt/tags/tag689.xml><?xml version="1.0" encoding="utf-8"?>
<p:tagLst xmlns:a="http://schemas.openxmlformats.org/drawingml/2006/main" xmlns:r="http://schemas.openxmlformats.org/officeDocument/2006/relationships" xmlns:p="http://schemas.openxmlformats.org/presentationml/2006/main">
  <p:tag name="AS_UNIQUEID" val="1239"/>
</p:tagLst>
</file>

<file path=ppt/tags/tag69.xml><?xml version="1.0" encoding="utf-8"?>
<p:tagLst xmlns:a="http://schemas.openxmlformats.org/drawingml/2006/main" xmlns:r="http://schemas.openxmlformats.org/officeDocument/2006/relationships" xmlns:p="http://schemas.openxmlformats.org/presentationml/2006/main">
  <p:tag name="AS_UNIQUEID" val="635"/>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0.xml><?xml version="1.0" encoding="utf-8"?>
<p:tagLst xmlns:a="http://schemas.openxmlformats.org/drawingml/2006/main" xmlns:r="http://schemas.openxmlformats.org/officeDocument/2006/relationships" xmlns:p="http://schemas.openxmlformats.org/presentationml/2006/main">
  <p:tag name="AS_UNIQUEID" val="1240"/>
</p:tagLst>
</file>

<file path=ppt/tags/tag691.xml><?xml version="1.0" encoding="utf-8"?>
<p:tagLst xmlns:a="http://schemas.openxmlformats.org/drawingml/2006/main" xmlns:r="http://schemas.openxmlformats.org/officeDocument/2006/relationships" xmlns:p="http://schemas.openxmlformats.org/presentationml/2006/main">
  <p:tag name="AS_UNIQUEID" val="1148"/>
</p:tagLst>
</file>

<file path=ppt/tags/tag692.xml><?xml version="1.0" encoding="utf-8"?>
<p:tagLst xmlns:a="http://schemas.openxmlformats.org/drawingml/2006/main" xmlns:r="http://schemas.openxmlformats.org/officeDocument/2006/relationships" xmlns:p="http://schemas.openxmlformats.org/presentationml/2006/main">
  <p:tag name="AS_UNIQUEID" val="1149"/>
</p:tagLst>
</file>

<file path=ppt/tags/tag693.xml><?xml version="1.0" encoding="utf-8"?>
<p:tagLst xmlns:a="http://schemas.openxmlformats.org/drawingml/2006/main" xmlns:r="http://schemas.openxmlformats.org/officeDocument/2006/relationships" xmlns:p="http://schemas.openxmlformats.org/presentationml/2006/main">
  <p:tag name="AS_UNIQUEID" val="1150"/>
</p:tagLst>
</file>

<file path=ppt/tags/tag694.xml><?xml version="1.0" encoding="utf-8"?>
<p:tagLst xmlns:a="http://schemas.openxmlformats.org/drawingml/2006/main" xmlns:r="http://schemas.openxmlformats.org/officeDocument/2006/relationships" xmlns:p="http://schemas.openxmlformats.org/presentationml/2006/main">
  <p:tag name="AS_UNIQUEID" val="1151"/>
</p:tagLst>
</file>

<file path=ppt/tags/tag695.xml><?xml version="1.0" encoding="utf-8"?>
<p:tagLst xmlns:a="http://schemas.openxmlformats.org/drawingml/2006/main" xmlns:r="http://schemas.openxmlformats.org/officeDocument/2006/relationships" xmlns:p="http://schemas.openxmlformats.org/presentationml/2006/main">
  <p:tag name="AS_UNIQUEID" val="1152"/>
</p:tagLst>
</file>

<file path=ppt/tags/tag696.xml><?xml version="1.0" encoding="utf-8"?>
<p:tagLst xmlns:a="http://schemas.openxmlformats.org/drawingml/2006/main" xmlns:r="http://schemas.openxmlformats.org/officeDocument/2006/relationships" xmlns:p="http://schemas.openxmlformats.org/presentationml/2006/main">
  <p:tag name="AS_UNIQUEID" val="1153"/>
</p:tagLst>
</file>

<file path=ppt/tags/tag697.xml><?xml version="1.0" encoding="utf-8"?>
<p:tagLst xmlns:a="http://schemas.openxmlformats.org/drawingml/2006/main" xmlns:r="http://schemas.openxmlformats.org/officeDocument/2006/relationships" xmlns:p="http://schemas.openxmlformats.org/presentationml/2006/main">
  <p:tag name="AS_UNIQUEID" val="1154"/>
</p:tagLst>
</file>

<file path=ppt/tags/tag698.xml><?xml version="1.0" encoding="utf-8"?>
<p:tagLst xmlns:a="http://schemas.openxmlformats.org/drawingml/2006/main" xmlns:r="http://schemas.openxmlformats.org/officeDocument/2006/relationships" xmlns:p="http://schemas.openxmlformats.org/presentationml/2006/main">
  <p:tag name="AS_UNIQUEID" val="1155"/>
</p:tagLst>
</file>

<file path=ppt/tags/tag699.xml><?xml version="1.0" encoding="utf-8"?>
<p:tagLst xmlns:a="http://schemas.openxmlformats.org/drawingml/2006/main" xmlns:r="http://schemas.openxmlformats.org/officeDocument/2006/relationships" xmlns:p="http://schemas.openxmlformats.org/presentationml/2006/main">
  <p:tag name="AS_UNIQUEID" val="1156"/>
</p:tagLst>
</file>

<file path=ppt/tags/tag7.xml><?xml version="1.0" encoding="utf-8"?>
<p:tagLst xmlns:a="http://schemas.openxmlformats.org/drawingml/2006/main" xmlns:r="http://schemas.openxmlformats.org/officeDocument/2006/relationships" xmlns:p="http://schemas.openxmlformats.org/presentationml/2006/main">
  <p:tag name="AS_UNIQUEID" val="490"/>
</p:tagLst>
</file>

<file path=ppt/tags/tag70.xml><?xml version="1.0" encoding="utf-8"?>
<p:tagLst xmlns:a="http://schemas.openxmlformats.org/drawingml/2006/main" xmlns:r="http://schemas.openxmlformats.org/officeDocument/2006/relationships" xmlns:p="http://schemas.openxmlformats.org/presentationml/2006/main">
  <p:tag name="AS_UNIQUEID" val="636"/>
  <p:tag name="KSO_WM_BEAUTIFY_FLAG" val="#wm#"/>
  <p:tag name="KSO_WM_TAG_VERSION" val="1.0"/>
  <p:tag name="KSO_WM_TEMPLATE_CATEGORY" val="custom"/>
  <p:tag name="KSO_WM_TEMPLATE_INDEX" val="20187308"/>
  <p:tag name="KSO_WM_TEMPLATE_SUBCATEGORY" val="0"/>
  <p:tag name="KSO_WM_TEMPLATE_THUMBS_INDEX" val="1"/>
</p:tagLst>
</file>

<file path=ppt/tags/tag700.xml><?xml version="1.0" encoding="utf-8"?>
<p:tagLst xmlns:a="http://schemas.openxmlformats.org/drawingml/2006/main" xmlns:r="http://schemas.openxmlformats.org/officeDocument/2006/relationships" xmlns:p="http://schemas.openxmlformats.org/presentationml/2006/main">
  <p:tag name="AS_UNIQUEID" val="1157"/>
</p:tagLst>
</file>

<file path=ppt/tags/tag701.xml><?xml version="1.0" encoding="utf-8"?>
<p:tagLst xmlns:a="http://schemas.openxmlformats.org/drawingml/2006/main" xmlns:r="http://schemas.openxmlformats.org/officeDocument/2006/relationships" xmlns:p="http://schemas.openxmlformats.org/presentationml/2006/main">
  <p:tag name="AS_UNIQUEID" val="1244"/>
</p:tagLst>
</file>

<file path=ppt/tags/tag702.xml><?xml version="1.0" encoding="utf-8"?>
<p:tagLst xmlns:a="http://schemas.openxmlformats.org/drawingml/2006/main" xmlns:r="http://schemas.openxmlformats.org/officeDocument/2006/relationships" xmlns:p="http://schemas.openxmlformats.org/presentationml/2006/main">
  <p:tag name="AS_UNIQUEID" val="1245"/>
</p:tagLst>
</file>

<file path=ppt/tags/tag703.xml><?xml version="1.0" encoding="utf-8"?>
<p:tagLst xmlns:a="http://schemas.openxmlformats.org/drawingml/2006/main" xmlns:r="http://schemas.openxmlformats.org/officeDocument/2006/relationships" xmlns:p="http://schemas.openxmlformats.org/presentationml/2006/main">
  <p:tag name="AS_UNIQUEID" val="1246"/>
</p:tagLst>
</file>

<file path=ppt/tags/tag704.xml><?xml version="1.0" encoding="utf-8"?>
<p:tagLst xmlns:a="http://schemas.openxmlformats.org/drawingml/2006/main" xmlns:r="http://schemas.openxmlformats.org/officeDocument/2006/relationships" xmlns:p="http://schemas.openxmlformats.org/presentationml/2006/main">
  <p:tag name="AS_UNIQUEID" val="1247"/>
</p:tagLst>
</file>

<file path=ppt/tags/tag705.xml><?xml version="1.0" encoding="utf-8"?>
<p:tagLst xmlns:a="http://schemas.openxmlformats.org/drawingml/2006/main" xmlns:r="http://schemas.openxmlformats.org/officeDocument/2006/relationships" xmlns:p="http://schemas.openxmlformats.org/presentationml/2006/main">
  <p:tag name="AS_UNIQUEID" val="1248"/>
</p:tagLst>
</file>

<file path=ppt/tags/tag706.xml><?xml version="1.0" encoding="utf-8"?>
<p:tagLst xmlns:a="http://schemas.openxmlformats.org/drawingml/2006/main" xmlns:r="http://schemas.openxmlformats.org/officeDocument/2006/relationships" xmlns:p="http://schemas.openxmlformats.org/presentationml/2006/main">
  <p:tag name="AS_UNIQUEID" val="1250"/>
</p:tagLst>
</file>

<file path=ppt/tags/tag707.xml><?xml version="1.0" encoding="utf-8"?>
<p:tagLst xmlns:a="http://schemas.openxmlformats.org/drawingml/2006/main" xmlns:r="http://schemas.openxmlformats.org/officeDocument/2006/relationships" xmlns:p="http://schemas.openxmlformats.org/presentationml/2006/main">
  <p:tag name="AS_UNIQUEID" val="1251"/>
</p:tagLst>
</file>

<file path=ppt/tags/tag708.xml><?xml version="1.0" encoding="utf-8"?>
<p:tagLst xmlns:a="http://schemas.openxmlformats.org/drawingml/2006/main" xmlns:r="http://schemas.openxmlformats.org/officeDocument/2006/relationships" xmlns:p="http://schemas.openxmlformats.org/presentationml/2006/main">
  <p:tag name="AS_UNIQUEID" val="1252"/>
</p:tagLst>
</file>

<file path=ppt/tags/tag709.xml><?xml version="1.0" encoding="utf-8"?>
<p:tagLst xmlns:a="http://schemas.openxmlformats.org/drawingml/2006/main" xmlns:r="http://schemas.openxmlformats.org/officeDocument/2006/relationships" xmlns:p="http://schemas.openxmlformats.org/presentationml/2006/main">
  <p:tag name="AS_UNIQUEID" val="1253"/>
</p:tagLst>
</file>

<file path=ppt/tags/tag71.xml><?xml version="1.0" encoding="utf-8"?>
<p:tagLst xmlns:a="http://schemas.openxmlformats.org/drawingml/2006/main" xmlns:r="http://schemas.openxmlformats.org/officeDocument/2006/relationships" xmlns:p="http://schemas.openxmlformats.org/presentationml/2006/main">
  <p:tag name="AS_UNIQUEID" val="565"/>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0.xml><?xml version="1.0" encoding="utf-8"?>
<p:tagLst xmlns:a="http://schemas.openxmlformats.org/drawingml/2006/main" xmlns:r="http://schemas.openxmlformats.org/officeDocument/2006/relationships" xmlns:p="http://schemas.openxmlformats.org/presentationml/2006/main">
  <p:tag name="AS_UNIQUEID" val="1254"/>
</p:tagLst>
</file>

<file path=ppt/tags/tag711.xml><?xml version="1.0" encoding="utf-8"?>
<p:tagLst xmlns:a="http://schemas.openxmlformats.org/drawingml/2006/main" xmlns:r="http://schemas.openxmlformats.org/officeDocument/2006/relationships" xmlns:p="http://schemas.openxmlformats.org/presentationml/2006/main">
  <p:tag name="AS_UNIQUEID" val="1256"/>
</p:tagLst>
</file>

<file path=ppt/tags/tag712.xml><?xml version="1.0" encoding="utf-8"?>
<p:tagLst xmlns:a="http://schemas.openxmlformats.org/drawingml/2006/main" xmlns:r="http://schemas.openxmlformats.org/officeDocument/2006/relationships" xmlns:p="http://schemas.openxmlformats.org/presentationml/2006/main">
  <p:tag name="AS_UNIQUEID" val="1257"/>
</p:tagLst>
</file>

<file path=ppt/tags/tag713.xml><?xml version="1.0" encoding="utf-8"?>
<p:tagLst xmlns:a="http://schemas.openxmlformats.org/drawingml/2006/main" xmlns:r="http://schemas.openxmlformats.org/officeDocument/2006/relationships" xmlns:p="http://schemas.openxmlformats.org/presentationml/2006/main">
  <p:tag name="AS_UNIQUEID" val="1258"/>
</p:tagLst>
</file>

<file path=ppt/tags/tag714.xml><?xml version="1.0" encoding="utf-8"?>
<p:tagLst xmlns:a="http://schemas.openxmlformats.org/drawingml/2006/main" xmlns:r="http://schemas.openxmlformats.org/officeDocument/2006/relationships" xmlns:p="http://schemas.openxmlformats.org/presentationml/2006/main">
  <p:tag name="AS_UNIQUEID" val="1259"/>
</p:tagLst>
</file>

<file path=ppt/tags/tag715.xml><?xml version="1.0" encoding="utf-8"?>
<p:tagLst xmlns:a="http://schemas.openxmlformats.org/drawingml/2006/main" xmlns:r="http://schemas.openxmlformats.org/officeDocument/2006/relationships" xmlns:p="http://schemas.openxmlformats.org/presentationml/2006/main">
  <p:tag name="AS_UNIQUEID" val="1260"/>
</p:tagLst>
</file>

<file path=ppt/tags/tag716.xml><?xml version="1.0" encoding="utf-8"?>
<p:tagLst xmlns:a="http://schemas.openxmlformats.org/drawingml/2006/main" xmlns:r="http://schemas.openxmlformats.org/officeDocument/2006/relationships" xmlns:p="http://schemas.openxmlformats.org/presentationml/2006/main">
  <p:tag name="AS_UNIQUEID" val="1261"/>
</p:tagLst>
</file>

<file path=ppt/tags/tag717.xml><?xml version="1.0" encoding="utf-8"?>
<p:tagLst xmlns:a="http://schemas.openxmlformats.org/drawingml/2006/main" xmlns:r="http://schemas.openxmlformats.org/officeDocument/2006/relationships" xmlns:p="http://schemas.openxmlformats.org/presentationml/2006/main">
  <p:tag name="AS_UNIQUEID" val="1263"/>
</p:tagLst>
</file>

<file path=ppt/tags/tag718.xml><?xml version="1.0" encoding="utf-8"?>
<p:tagLst xmlns:a="http://schemas.openxmlformats.org/drawingml/2006/main" xmlns:r="http://schemas.openxmlformats.org/officeDocument/2006/relationships" xmlns:p="http://schemas.openxmlformats.org/presentationml/2006/main">
  <p:tag name="AS_UNIQUEID" val="1264"/>
</p:tagLst>
</file>

<file path=ppt/tags/tag719.xml><?xml version="1.0" encoding="utf-8"?>
<p:tagLst xmlns:a="http://schemas.openxmlformats.org/drawingml/2006/main" xmlns:r="http://schemas.openxmlformats.org/officeDocument/2006/relationships" xmlns:p="http://schemas.openxmlformats.org/presentationml/2006/main">
  <p:tag name="AS_UNIQUEID" val="1265"/>
</p:tagLst>
</file>

<file path=ppt/tags/tag72.xml><?xml version="1.0" encoding="utf-8"?>
<p:tagLst xmlns:a="http://schemas.openxmlformats.org/drawingml/2006/main" xmlns:r="http://schemas.openxmlformats.org/officeDocument/2006/relationships" xmlns:p="http://schemas.openxmlformats.org/presentationml/2006/main">
  <p:tag name="AS_UNIQUEID" val="56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0.xml><?xml version="1.0" encoding="utf-8"?>
<p:tagLst xmlns:a="http://schemas.openxmlformats.org/drawingml/2006/main" xmlns:r="http://schemas.openxmlformats.org/officeDocument/2006/relationships" xmlns:p="http://schemas.openxmlformats.org/presentationml/2006/main">
  <p:tag name="AS_UNIQUEID" val="1266"/>
</p:tagLst>
</file>

<file path=ppt/tags/tag721.xml><?xml version="1.0" encoding="utf-8"?>
<p:tagLst xmlns:a="http://schemas.openxmlformats.org/drawingml/2006/main" xmlns:r="http://schemas.openxmlformats.org/officeDocument/2006/relationships" xmlns:p="http://schemas.openxmlformats.org/presentationml/2006/main">
  <p:tag name="AS_UNIQUEID" val="1267"/>
</p:tagLst>
</file>

<file path=ppt/tags/tag722.xml><?xml version="1.0" encoding="utf-8"?>
<p:tagLst xmlns:a="http://schemas.openxmlformats.org/drawingml/2006/main" xmlns:r="http://schemas.openxmlformats.org/officeDocument/2006/relationships" xmlns:p="http://schemas.openxmlformats.org/presentationml/2006/main">
  <p:tag name="AS_UNIQUEID" val="1268"/>
</p:tagLst>
</file>

<file path=ppt/tags/tag723.xml><?xml version="1.0" encoding="utf-8"?>
<p:tagLst xmlns:a="http://schemas.openxmlformats.org/drawingml/2006/main" xmlns:r="http://schemas.openxmlformats.org/officeDocument/2006/relationships" xmlns:p="http://schemas.openxmlformats.org/presentationml/2006/main">
  <p:tag name="AS_UNIQUEID" val="1269"/>
</p:tagLst>
</file>

<file path=ppt/tags/tag724.xml><?xml version="1.0" encoding="utf-8"?>
<p:tagLst xmlns:a="http://schemas.openxmlformats.org/drawingml/2006/main" xmlns:r="http://schemas.openxmlformats.org/officeDocument/2006/relationships" xmlns:p="http://schemas.openxmlformats.org/presentationml/2006/main">
  <p:tag name="AS_UNIQUEID" val="1270"/>
</p:tagLst>
</file>

<file path=ppt/tags/tag725.xml><?xml version="1.0" encoding="utf-8"?>
<p:tagLst xmlns:a="http://schemas.openxmlformats.org/drawingml/2006/main" xmlns:r="http://schemas.openxmlformats.org/officeDocument/2006/relationships" xmlns:p="http://schemas.openxmlformats.org/presentationml/2006/main">
  <p:tag name="AS_UNIQUEID" val="1272"/>
</p:tagLst>
</file>

<file path=ppt/tags/tag726.xml><?xml version="1.0" encoding="utf-8"?>
<p:tagLst xmlns:a="http://schemas.openxmlformats.org/drawingml/2006/main" xmlns:r="http://schemas.openxmlformats.org/officeDocument/2006/relationships" xmlns:p="http://schemas.openxmlformats.org/presentationml/2006/main">
  <p:tag name="AS_UNIQUEID" val="1273"/>
</p:tagLst>
</file>

<file path=ppt/tags/tag727.xml><?xml version="1.0" encoding="utf-8"?>
<p:tagLst xmlns:a="http://schemas.openxmlformats.org/drawingml/2006/main" xmlns:r="http://schemas.openxmlformats.org/officeDocument/2006/relationships" xmlns:p="http://schemas.openxmlformats.org/presentationml/2006/main">
  <p:tag name="AS_UNIQUEID" val="1274"/>
</p:tagLst>
</file>

<file path=ppt/tags/tag728.xml><?xml version="1.0" encoding="utf-8"?>
<p:tagLst xmlns:a="http://schemas.openxmlformats.org/drawingml/2006/main" xmlns:r="http://schemas.openxmlformats.org/officeDocument/2006/relationships" xmlns:p="http://schemas.openxmlformats.org/presentationml/2006/main">
  <p:tag name="AS_UNIQUEID" val="1275"/>
</p:tagLst>
</file>

<file path=ppt/tags/tag729.xml><?xml version="1.0" encoding="utf-8"?>
<p:tagLst xmlns:a="http://schemas.openxmlformats.org/drawingml/2006/main" xmlns:r="http://schemas.openxmlformats.org/officeDocument/2006/relationships" xmlns:p="http://schemas.openxmlformats.org/presentationml/2006/main">
  <p:tag name="AS_UNIQUEID" val="1277"/>
</p:tagLst>
</file>

<file path=ppt/tags/tag73.xml><?xml version="1.0" encoding="utf-8"?>
<p:tagLst xmlns:a="http://schemas.openxmlformats.org/drawingml/2006/main" xmlns:r="http://schemas.openxmlformats.org/officeDocument/2006/relationships" xmlns:p="http://schemas.openxmlformats.org/presentationml/2006/main">
  <p:tag name="AS_UNIQUEID" val="56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0.xml><?xml version="1.0" encoding="utf-8"?>
<p:tagLst xmlns:a="http://schemas.openxmlformats.org/drawingml/2006/main" xmlns:r="http://schemas.openxmlformats.org/officeDocument/2006/relationships" xmlns:p="http://schemas.openxmlformats.org/presentationml/2006/main">
  <p:tag name="AS_UNIQUEID" val="1278"/>
</p:tagLst>
</file>

<file path=ppt/tags/tag731.xml><?xml version="1.0" encoding="utf-8"?>
<p:tagLst xmlns:a="http://schemas.openxmlformats.org/drawingml/2006/main" xmlns:r="http://schemas.openxmlformats.org/officeDocument/2006/relationships" xmlns:p="http://schemas.openxmlformats.org/presentationml/2006/main">
  <p:tag name="AS_UNIQUEID" val="1279"/>
</p:tagLst>
</file>

<file path=ppt/tags/tag732.xml><?xml version="1.0" encoding="utf-8"?>
<p:tagLst xmlns:a="http://schemas.openxmlformats.org/drawingml/2006/main" xmlns:r="http://schemas.openxmlformats.org/officeDocument/2006/relationships" xmlns:p="http://schemas.openxmlformats.org/presentationml/2006/main">
  <p:tag name="AS_UNIQUEID" val="1281"/>
</p:tagLst>
</file>

<file path=ppt/tags/tag733.xml><?xml version="1.0" encoding="utf-8"?>
<p:tagLst xmlns:a="http://schemas.openxmlformats.org/drawingml/2006/main" xmlns:r="http://schemas.openxmlformats.org/officeDocument/2006/relationships" xmlns:p="http://schemas.openxmlformats.org/presentationml/2006/main">
  <p:tag name="AS_UNIQUEID" val="1282"/>
</p:tagLst>
</file>

<file path=ppt/tags/tag734.xml><?xml version="1.0" encoding="utf-8"?>
<p:tagLst xmlns:a="http://schemas.openxmlformats.org/drawingml/2006/main" xmlns:r="http://schemas.openxmlformats.org/officeDocument/2006/relationships" xmlns:p="http://schemas.openxmlformats.org/presentationml/2006/main">
  <p:tag name="AS_UNIQUEID" val="1283"/>
</p:tagLst>
</file>

<file path=ppt/tags/tag735.xml><?xml version="1.0" encoding="utf-8"?>
<p:tagLst xmlns:a="http://schemas.openxmlformats.org/drawingml/2006/main" xmlns:r="http://schemas.openxmlformats.org/officeDocument/2006/relationships" xmlns:p="http://schemas.openxmlformats.org/presentationml/2006/main">
  <p:tag name="AS_UNIQUEID" val="1284"/>
</p:tagLst>
</file>

<file path=ppt/tags/tag736.xml><?xml version="1.0" encoding="utf-8"?>
<p:tagLst xmlns:a="http://schemas.openxmlformats.org/drawingml/2006/main" xmlns:r="http://schemas.openxmlformats.org/officeDocument/2006/relationships" xmlns:p="http://schemas.openxmlformats.org/presentationml/2006/main">
  <p:tag name="AS_UNIQUEID" val="1285"/>
</p:tagLst>
</file>

<file path=ppt/tags/tag737.xml><?xml version="1.0" encoding="utf-8"?>
<p:tagLst xmlns:a="http://schemas.openxmlformats.org/drawingml/2006/main" xmlns:r="http://schemas.openxmlformats.org/officeDocument/2006/relationships" xmlns:p="http://schemas.openxmlformats.org/presentationml/2006/main">
  <p:tag name="AS_UNIQUEID" val="1286"/>
</p:tagLst>
</file>

<file path=ppt/tags/tag738.xml><?xml version="1.0" encoding="utf-8"?>
<p:tagLst xmlns:a="http://schemas.openxmlformats.org/drawingml/2006/main" xmlns:r="http://schemas.openxmlformats.org/officeDocument/2006/relationships" xmlns:p="http://schemas.openxmlformats.org/presentationml/2006/main">
  <p:tag name="AS_UNIQUEID" val="1288"/>
</p:tagLst>
</file>

<file path=ppt/tags/tag739.xml><?xml version="1.0" encoding="utf-8"?>
<p:tagLst xmlns:a="http://schemas.openxmlformats.org/drawingml/2006/main" xmlns:r="http://schemas.openxmlformats.org/officeDocument/2006/relationships" xmlns:p="http://schemas.openxmlformats.org/presentationml/2006/main">
  <p:tag name="AS_UNIQUEID" val="1289"/>
</p:tagLst>
</file>

<file path=ppt/tags/tag74.xml><?xml version="1.0" encoding="utf-8"?>
<p:tagLst xmlns:a="http://schemas.openxmlformats.org/drawingml/2006/main" xmlns:r="http://schemas.openxmlformats.org/officeDocument/2006/relationships" xmlns:p="http://schemas.openxmlformats.org/presentationml/2006/main">
  <p:tag name="AS_UNIQUEID" val="56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0.xml><?xml version="1.0" encoding="utf-8"?>
<p:tagLst xmlns:a="http://schemas.openxmlformats.org/drawingml/2006/main" xmlns:r="http://schemas.openxmlformats.org/officeDocument/2006/relationships" xmlns:p="http://schemas.openxmlformats.org/presentationml/2006/main">
  <p:tag name="AS_UNIQUEID" val="1290"/>
</p:tagLst>
</file>

<file path=ppt/tags/tag741.xml><?xml version="1.0" encoding="utf-8"?>
<p:tagLst xmlns:a="http://schemas.openxmlformats.org/drawingml/2006/main" xmlns:r="http://schemas.openxmlformats.org/officeDocument/2006/relationships" xmlns:p="http://schemas.openxmlformats.org/presentationml/2006/main">
  <p:tag name="AS_UNIQUEID" val="1291"/>
</p:tagLst>
</file>

<file path=ppt/tags/tag742.xml><?xml version="1.0" encoding="utf-8"?>
<p:tagLst xmlns:a="http://schemas.openxmlformats.org/drawingml/2006/main" xmlns:r="http://schemas.openxmlformats.org/officeDocument/2006/relationships" xmlns:p="http://schemas.openxmlformats.org/presentationml/2006/main">
  <p:tag name="AS_UNIQUEID" val="1292"/>
</p:tagLst>
</file>

<file path=ppt/tags/tag743.xml><?xml version="1.0" encoding="utf-8"?>
<p:tagLst xmlns:a="http://schemas.openxmlformats.org/drawingml/2006/main" xmlns:r="http://schemas.openxmlformats.org/officeDocument/2006/relationships" xmlns:p="http://schemas.openxmlformats.org/presentationml/2006/main">
  <p:tag name="AS_UNIQUEID" val="1293"/>
</p:tagLst>
</file>

<file path=ppt/tags/tag744.xml><?xml version="1.0" encoding="utf-8"?>
<p:tagLst xmlns:a="http://schemas.openxmlformats.org/drawingml/2006/main" xmlns:r="http://schemas.openxmlformats.org/officeDocument/2006/relationships" xmlns:p="http://schemas.openxmlformats.org/presentationml/2006/main">
  <p:tag name="AS_UNIQUEID" val="1295"/>
</p:tagLst>
</file>

<file path=ppt/tags/tag745.xml><?xml version="1.0" encoding="utf-8"?>
<p:tagLst xmlns:a="http://schemas.openxmlformats.org/drawingml/2006/main" xmlns:r="http://schemas.openxmlformats.org/officeDocument/2006/relationships" xmlns:p="http://schemas.openxmlformats.org/presentationml/2006/main">
  <p:tag name="AS_UNIQUEID" val="1296"/>
</p:tagLst>
</file>

<file path=ppt/tags/tag746.xml><?xml version="1.0" encoding="utf-8"?>
<p:tagLst xmlns:a="http://schemas.openxmlformats.org/drawingml/2006/main" xmlns:r="http://schemas.openxmlformats.org/officeDocument/2006/relationships" xmlns:p="http://schemas.openxmlformats.org/presentationml/2006/main">
  <p:tag name="AS_UNIQUEID" val="1297"/>
</p:tagLst>
</file>

<file path=ppt/tags/tag747.xml><?xml version="1.0" encoding="utf-8"?>
<p:tagLst xmlns:a="http://schemas.openxmlformats.org/drawingml/2006/main" xmlns:r="http://schemas.openxmlformats.org/officeDocument/2006/relationships" xmlns:p="http://schemas.openxmlformats.org/presentationml/2006/main">
  <p:tag name="AS_UNIQUEID" val="1298"/>
</p:tagLst>
</file>

<file path=ppt/tags/tag748.xml><?xml version="1.0" encoding="utf-8"?>
<p:tagLst xmlns:a="http://schemas.openxmlformats.org/drawingml/2006/main" xmlns:r="http://schemas.openxmlformats.org/officeDocument/2006/relationships" xmlns:p="http://schemas.openxmlformats.org/presentationml/2006/main">
  <p:tag name="AS_UNIQUEID" val="1299"/>
</p:tagLst>
</file>

<file path=ppt/tags/tag749.xml><?xml version="1.0" encoding="utf-8"?>
<p:tagLst xmlns:a="http://schemas.openxmlformats.org/drawingml/2006/main" xmlns:r="http://schemas.openxmlformats.org/officeDocument/2006/relationships" xmlns:p="http://schemas.openxmlformats.org/presentationml/2006/main">
  <p:tag name="AS_UNIQUEID" val="1301"/>
</p:tagLst>
</file>

<file path=ppt/tags/tag75.xml><?xml version="1.0" encoding="utf-8"?>
<p:tagLst xmlns:a="http://schemas.openxmlformats.org/drawingml/2006/main" xmlns:r="http://schemas.openxmlformats.org/officeDocument/2006/relationships" xmlns:p="http://schemas.openxmlformats.org/presentationml/2006/main">
  <p:tag name="AS_UNIQUEID" val="56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0.xml><?xml version="1.0" encoding="utf-8"?>
<p:tagLst xmlns:a="http://schemas.openxmlformats.org/drawingml/2006/main" xmlns:r="http://schemas.openxmlformats.org/officeDocument/2006/relationships" xmlns:p="http://schemas.openxmlformats.org/presentationml/2006/main">
  <p:tag name="AS_UNIQUEID" val="1302"/>
</p:tagLst>
</file>

<file path=ppt/tags/tag751.xml><?xml version="1.0" encoding="utf-8"?>
<p:tagLst xmlns:a="http://schemas.openxmlformats.org/drawingml/2006/main" xmlns:r="http://schemas.openxmlformats.org/officeDocument/2006/relationships" xmlns:p="http://schemas.openxmlformats.org/presentationml/2006/main">
  <p:tag name="AS_UNIQUEID" val="1303"/>
</p:tagLst>
</file>

<file path=ppt/tags/tag752.xml><?xml version="1.0" encoding="utf-8"?>
<p:tagLst xmlns:a="http://schemas.openxmlformats.org/drawingml/2006/main" xmlns:r="http://schemas.openxmlformats.org/officeDocument/2006/relationships" xmlns:p="http://schemas.openxmlformats.org/presentationml/2006/main">
  <p:tag name="AS_UNIQUEID" val="1304"/>
</p:tagLst>
</file>

<file path=ppt/tags/tag753.xml><?xml version="1.0" encoding="utf-8"?>
<p:tagLst xmlns:a="http://schemas.openxmlformats.org/drawingml/2006/main" xmlns:r="http://schemas.openxmlformats.org/officeDocument/2006/relationships" xmlns:p="http://schemas.openxmlformats.org/presentationml/2006/main">
  <p:tag name="AS_UNIQUEID" val="1305"/>
</p:tagLst>
</file>

<file path=ppt/tags/tag754.xml><?xml version="1.0" encoding="utf-8"?>
<p:tagLst xmlns:a="http://schemas.openxmlformats.org/drawingml/2006/main" xmlns:r="http://schemas.openxmlformats.org/officeDocument/2006/relationships" xmlns:p="http://schemas.openxmlformats.org/presentationml/2006/main">
  <p:tag name="AS_UNIQUEID" val="1307"/>
</p:tagLst>
</file>

<file path=ppt/tags/tag755.xml><?xml version="1.0" encoding="utf-8"?>
<p:tagLst xmlns:a="http://schemas.openxmlformats.org/drawingml/2006/main" xmlns:r="http://schemas.openxmlformats.org/officeDocument/2006/relationships" xmlns:p="http://schemas.openxmlformats.org/presentationml/2006/main">
  <p:tag name="AS_UNIQUEID" val="1308"/>
</p:tagLst>
</file>

<file path=ppt/tags/tag756.xml><?xml version="1.0" encoding="utf-8"?>
<p:tagLst xmlns:a="http://schemas.openxmlformats.org/drawingml/2006/main" xmlns:r="http://schemas.openxmlformats.org/officeDocument/2006/relationships" xmlns:p="http://schemas.openxmlformats.org/presentationml/2006/main">
  <p:tag name="AS_UNIQUEID" val="1309"/>
</p:tagLst>
</file>

<file path=ppt/tags/tag757.xml><?xml version="1.0" encoding="utf-8"?>
<p:tagLst xmlns:a="http://schemas.openxmlformats.org/drawingml/2006/main" xmlns:r="http://schemas.openxmlformats.org/officeDocument/2006/relationships" xmlns:p="http://schemas.openxmlformats.org/presentationml/2006/main">
  <p:tag name="AS_UNIQUEID" val="1310"/>
</p:tagLst>
</file>

<file path=ppt/tags/tag758.xml><?xml version="1.0" encoding="utf-8"?>
<p:tagLst xmlns:a="http://schemas.openxmlformats.org/drawingml/2006/main" xmlns:r="http://schemas.openxmlformats.org/officeDocument/2006/relationships" xmlns:p="http://schemas.openxmlformats.org/presentationml/2006/main">
  <p:tag name="AS_UNIQUEID" val="1311"/>
</p:tagLst>
</file>

<file path=ppt/tags/tag759.xml><?xml version="1.0" encoding="utf-8"?>
<p:tagLst xmlns:a="http://schemas.openxmlformats.org/drawingml/2006/main" xmlns:r="http://schemas.openxmlformats.org/officeDocument/2006/relationships" xmlns:p="http://schemas.openxmlformats.org/presentationml/2006/main">
  <p:tag name="AS_UNIQUEID" val="1312"/>
</p:tagLst>
</file>

<file path=ppt/tags/tag76.xml><?xml version="1.0" encoding="utf-8"?>
<p:tagLst xmlns:a="http://schemas.openxmlformats.org/drawingml/2006/main" xmlns:r="http://schemas.openxmlformats.org/officeDocument/2006/relationships" xmlns:p="http://schemas.openxmlformats.org/presentationml/2006/main">
  <p:tag name="AS_UNIQUEID" val="57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0.xml><?xml version="1.0" encoding="utf-8"?>
<p:tagLst xmlns:a="http://schemas.openxmlformats.org/drawingml/2006/main" xmlns:r="http://schemas.openxmlformats.org/officeDocument/2006/relationships" xmlns:p="http://schemas.openxmlformats.org/presentationml/2006/main">
  <p:tag name="AS_UNIQUEID" val="1677"/>
</p:tagLst>
</file>

<file path=ppt/tags/tag761.xml><?xml version="1.0" encoding="utf-8"?>
<p:tagLst xmlns:a="http://schemas.openxmlformats.org/drawingml/2006/main" xmlns:r="http://schemas.openxmlformats.org/officeDocument/2006/relationships" xmlns:p="http://schemas.openxmlformats.org/presentationml/2006/main">
  <p:tag name="AS_UNIQUEID" val="1678"/>
</p:tagLst>
</file>

<file path=ppt/tags/tag762.xml><?xml version="1.0" encoding="utf-8"?>
<p:tagLst xmlns:a="http://schemas.openxmlformats.org/drawingml/2006/main" xmlns:r="http://schemas.openxmlformats.org/officeDocument/2006/relationships" xmlns:p="http://schemas.openxmlformats.org/presentationml/2006/main">
  <p:tag name="AS_UNIQUEID" val="1679"/>
</p:tagLst>
</file>

<file path=ppt/tags/tag763.xml><?xml version="1.0" encoding="utf-8"?>
<p:tagLst xmlns:a="http://schemas.openxmlformats.org/drawingml/2006/main" xmlns:r="http://schemas.openxmlformats.org/officeDocument/2006/relationships" xmlns:p="http://schemas.openxmlformats.org/presentationml/2006/main">
  <p:tag name="AS_UNIQUEID" val="1680"/>
</p:tagLst>
</file>

<file path=ppt/tags/tag764.xml><?xml version="1.0" encoding="utf-8"?>
<p:tagLst xmlns:a="http://schemas.openxmlformats.org/drawingml/2006/main" xmlns:r="http://schemas.openxmlformats.org/officeDocument/2006/relationships" xmlns:p="http://schemas.openxmlformats.org/presentationml/2006/main">
  <p:tag name="AS_UNIQUEID" val="1681"/>
</p:tagLst>
</file>

<file path=ppt/tags/tag765.xml><?xml version="1.0" encoding="utf-8"?>
<p:tagLst xmlns:a="http://schemas.openxmlformats.org/drawingml/2006/main" xmlns:r="http://schemas.openxmlformats.org/officeDocument/2006/relationships" xmlns:p="http://schemas.openxmlformats.org/presentationml/2006/main">
  <p:tag name="AS_UNIQUEID" val="1320"/>
</p:tagLst>
</file>

<file path=ppt/tags/tag766.xml><?xml version="1.0" encoding="utf-8"?>
<p:tagLst xmlns:a="http://schemas.openxmlformats.org/drawingml/2006/main" xmlns:r="http://schemas.openxmlformats.org/officeDocument/2006/relationships" xmlns:p="http://schemas.openxmlformats.org/presentationml/2006/main">
  <p:tag name="AS_UNIQUEID" val="1321"/>
</p:tagLst>
</file>

<file path=ppt/tags/tag767.xml><?xml version="1.0" encoding="utf-8"?>
<p:tagLst xmlns:a="http://schemas.openxmlformats.org/drawingml/2006/main" xmlns:r="http://schemas.openxmlformats.org/officeDocument/2006/relationships" xmlns:p="http://schemas.openxmlformats.org/presentationml/2006/main">
  <p:tag name="AS_UNIQUEID" val="1322"/>
</p:tagLst>
</file>

<file path=ppt/tags/tag768.xml><?xml version="1.0" encoding="utf-8"?>
<p:tagLst xmlns:a="http://schemas.openxmlformats.org/drawingml/2006/main" xmlns:r="http://schemas.openxmlformats.org/officeDocument/2006/relationships" xmlns:p="http://schemas.openxmlformats.org/presentationml/2006/main">
  <p:tag name="AS_UNIQUEID" val="1323"/>
</p:tagLst>
</file>

<file path=ppt/tags/tag769.xml><?xml version="1.0" encoding="utf-8"?>
<p:tagLst xmlns:a="http://schemas.openxmlformats.org/drawingml/2006/main" xmlns:r="http://schemas.openxmlformats.org/officeDocument/2006/relationships" xmlns:p="http://schemas.openxmlformats.org/presentationml/2006/main">
  <p:tag name="AS_UNIQUEID" val="1324"/>
</p:tagLst>
</file>

<file path=ppt/tags/tag77.xml><?xml version="1.0" encoding="utf-8"?>
<p:tagLst xmlns:a="http://schemas.openxmlformats.org/drawingml/2006/main" xmlns:r="http://schemas.openxmlformats.org/officeDocument/2006/relationships" xmlns:p="http://schemas.openxmlformats.org/presentationml/2006/main">
  <p:tag name="AS_UNIQUEID" val="57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0.xml><?xml version="1.0" encoding="utf-8"?>
<p:tagLst xmlns:a="http://schemas.openxmlformats.org/drawingml/2006/main" xmlns:r="http://schemas.openxmlformats.org/officeDocument/2006/relationships" xmlns:p="http://schemas.openxmlformats.org/presentationml/2006/main">
  <p:tag name="AS_UNIQUEID" val="1325"/>
</p:tagLst>
</file>

<file path=ppt/tags/tag771.xml><?xml version="1.0" encoding="utf-8"?>
<p:tagLst xmlns:a="http://schemas.openxmlformats.org/drawingml/2006/main" xmlns:r="http://schemas.openxmlformats.org/officeDocument/2006/relationships" xmlns:p="http://schemas.openxmlformats.org/presentationml/2006/main">
  <p:tag name="AS_UNIQUEID" val="1326"/>
</p:tagLst>
</file>

<file path=ppt/tags/tag772.xml><?xml version="1.0" encoding="utf-8"?>
<p:tagLst xmlns:a="http://schemas.openxmlformats.org/drawingml/2006/main" xmlns:r="http://schemas.openxmlformats.org/officeDocument/2006/relationships" xmlns:p="http://schemas.openxmlformats.org/presentationml/2006/main">
  <p:tag name="AS_UNIQUEID" val="1327"/>
</p:tagLst>
</file>

<file path=ppt/tags/tag773.xml><?xml version="1.0" encoding="utf-8"?>
<p:tagLst xmlns:a="http://schemas.openxmlformats.org/drawingml/2006/main" xmlns:r="http://schemas.openxmlformats.org/officeDocument/2006/relationships" xmlns:p="http://schemas.openxmlformats.org/presentationml/2006/main">
  <p:tag name="AS_UNIQUEID" val="1328"/>
</p:tagLst>
</file>

<file path=ppt/tags/tag774.xml><?xml version="1.0" encoding="utf-8"?>
<p:tagLst xmlns:a="http://schemas.openxmlformats.org/drawingml/2006/main" xmlns:r="http://schemas.openxmlformats.org/officeDocument/2006/relationships" xmlns:p="http://schemas.openxmlformats.org/presentationml/2006/main">
  <p:tag name="AS_UNIQUEID" val="1329"/>
</p:tagLst>
</file>

<file path=ppt/tags/tag775.xml><?xml version="1.0" encoding="utf-8"?>
<p:tagLst xmlns:a="http://schemas.openxmlformats.org/drawingml/2006/main" xmlns:r="http://schemas.openxmlformats.org/officeDocument/2006/relationships" xmlns:p="http://schemas.openxmlformats.org/presentationml/2006/main">
  <p:tag name="AS_UNIQUEID" val="1330"/>
</p:tagLst>
</file>

<file path=ppt/tags/tag776.xml><?xml version="1.0" encoding="utf-8"?>
<p:tagLst xmlns:a="http://schemas.openxmlformats.org/drawingml/2006/main" xmlns:r="http://schemas.openxmlformats.org/officeDocument/2006/relationships" xmlns:p="http://schemas.openxmlformats.org/presentationml/2006/main">
  <p:tag name="AS_UNIQUEID" val="1331"/>
</p:tagLst>
</file>

<file path=ppt/tags/tag777.xml><?xml version="1.0" encoding="utf-8"?>
<p:tagLst xmlns:a="http://schemas.openxmlformats.org/drawingml/2006/main" xmlns:r="http://schemas.openxmlformats.org/officeDocument/2006/relationships" xmlns:p="http://schemas.openxmlformats.org/presentationml/2006/main">
  <p:tag name="AS_UNIQUEID" val="1332"/>
</p:tagLst>
</file>

<file path=ppt/tags/tag778.xml><?xml version="1.0" encoding="utf-8"?>
<p:tagLst xmlns:a="http://schemas.openxmlformats.org/drawingml/2006/main" xmlns:r="http://schemas.openxmlformats.org/officeDocument/2006/relationships" xmlns:p="http://schemas.openxmlformats.org/presentationml/2006/main">
  <p:tag name="AS_UNIQUEID" val="1333"/>
</p:tagLst>
</file>

<file path=ppt/tags/tag779.xml><?xml version="1.0" encoding="utf-8"?>
<p:tagLst xmlns:a="http://schemas.openxmlformats.org/drawingml/2006/main" xmlns:r="http://schemas.openxmlformats.org/officeDocument/2006/relationships" xmlns:p="http://schemas.openxmlformats.org/presentationml/2006/main">
  <p:tag name="AS_UNIQUEID" val="1334"/>
</p:tagLst>
</file>

<file path=ppt/tags/tag78.xml><?xml version="1.0" encoding="utf-8"?>
<p:tagLst xmlns:a="http://schemas.openxmlformats.org/drawingml/2006/main" xmlns:r="http://schemas.openxmlformats.org/officeDocument/2006/relationships" xmlns:p="http://schemas.openxmlformats.org/presentationml/2006/main">
  <p:tag name="AS_UNIQUEID" val="57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0.xml><?xml version="1.0" encoding="utf-8"?>
<p:tagLst xmlns:a="http://schemas.openxmlformats.org/drawingml/2006/main" xmlns:r="http://schemas.openxmlformats.org/officeDocument/2006/relationships" xmlns:p="http://schemas.openxmlformats.org/presentationml/2006/main">
  <p:tag name="AS_UNIQUEID" val="1335"/>
</p:tagLst>
</file>

<file path=ppt/tags/tag781.xml><?xml version="1.0" encoding="utf-8"?>
<p:tagLst xmlns:a="http://schemas.openxmlformats.org/drawingml/2006/main" xmlns:r="http://schemas.openxmlformats.org/officeDocument/2006/relationships" xmlns:p="http://schemas.openxmlformats.org/presentationml/2006/main">
  <p:tag name="AS_UNIQUEID" val="1336"/>
</p:tagLst>
</file>

<file path=ppt/tags/tag782.xml><?xml version="1.0" encoding="utf-8"?>
<p:tagLst xmlns:a="http://schemas.openxmlformats.org/drawingml/2006/main" xmlns:r="http://schemas.openxmlformats.org/officeDocument/2006/relationships" xmlns:p="http://schemas.openxmlformats.org/presentationml/2006/main">
  <p:tag name="AS_UNIQUEID" val="1337"/>
</p:tagLst>
</file>

<file path=ppt/tags/tag783.xml><?xml version="1.0" encoding="utf-8"?>
<p:tagLst xmlns:a="http://schemas.openxmlformats.org/drawingml/2006/main" xmlns:r="http://schemas.openxmlformats.org/officeDocument/2006/relationships" xmlns:p="http://schemas.openxmlformats.org/presentationml/2006/main">
  <p:tag name="AS_UNIQUEID" val="1338"/>
</p:tagLst>
</file>

<file path=ppt/tags/tag784.xml><?xml version="1.0" encoding="utf-8"?>
<p:tagLst xmlns:a="http://schemas.openxmlformats.org/drawingml/2006/main" xmlns:r="http://schemas.openxmlformats.org/officeDocument/2006/relationships" xmlns:p="http://schemas.openxmlformats.org/presentationml/2006/main">
  <p:tag name="AS_UNIQUEID" val="1339"/>
</p:tagLst>
</file>

<file path=ppt/tags/tag785.xml><?xml version="1.0" encoding="utf-8"?>
<p:tagLst xmlns:a="http://schemas.openxmlformats.org/drawingml/2006/main" xmlns:r="http://schemas.openxmlformats.org/officeDocument/2006/relationships" xmlns:p="http://schemas.openxmlformats.org/presentationml/2006/main">
  <p:tag name="AS_UNIQUEID" val="1340"/>
</p:tagLst>
</file>

<file path=ppt/tags/tag786.xml><?xml version="1.0" encoding="utf-8"?>
<p:tagLst xmlns:a="http://schemas.openxmlformats.org/drawingml/2006/main" xmlns:r="http://schemas.openxmlformats.org/officeDocument/2006/relationships" xmlns:p="http://schemas.openxmlformats.org/presentationml/2006/main">
  <p:tag name="AS_UNIQUEID" val="1341"/>
</p:tagLst>
</file>

<file path=ppt/tags/tag787.xml><?xml version="1.0" encoding="utf-8"?>
<p:tagLst xmlns:a="http://schemas.openxmlformats.org/drawingml/2006/main" xmlns:r="http://schemas.openxmlformats.org/officeDocument/2006/relationships" xmlns:p="http://schemas.openxmlformats.org/presentationml/2006/main">
  <p:tag name="AS_UNIQUEID" val="1342"/>
</p:tagLst>
</file>

<file path=ppt/tags/tag788.xml><?xml version="1.0" encoding="utf-8"?>
<p:tagLst xmlns:a="http://schemas.openxmlformats.org/drawingml/2006/main" xmlns:r="http://schemas.openxmlformats.org/officeDocument/2006/relationships" xmlns:p="http://schemas.openxmlformats.org/presentationml/2006/main">
  <p:tag name="AS_UNIQUEID" val="1343"/>
</p:tagLst>
</file>

<file path=ppt/tags/tag789.xml><?xml version="1.0" encoding="utf-8"?>
<p:tagLst xmlns:a="http://schemas.openxmlformats.org/drawingml/2006/main" xmlns:r="http://schemas.openxmlformats.org/officeDocument/2006/relationships" xmlns:p="http://schemas.openxmlformats.org/presentationml/2006/main">
  <p:tag name="AS_UNIQUEID" val="1344"/>
</p:tagLst>
</file>

<file path=ppt/tags/tag79.xml><?xml version="1.0" encoding="utf-8"?>
<p:tagLst xmlns:a="http://schemas.openxmlformats.org/drawingml/2006/main" xmlns:r="http://schemas.openxmlformats.org/officeDocument/2006/relationships" xmlns:p="http://schemas.openxmlformats.org/presentationml/2006/main">
  <p:tag name="AS_UNIQUEID" val="57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0.xml><?xml version="1.0" encoding="utf-8"?>
<p:tagLst xmlns:a="http://schemas.openxmlformats.org/drawingml/2006/main" xmlns:r="http://schemas.openxmlformats.org/officeDocument/2006/relationships" xmlns:p="http://schemas.openxmlformats.org/presentationml/2006/main">
  <p:tag name="AS_UNIQUEID" val="1345"/>
</p:tagLst>
</file>

<file path=ppt/tags/tag791.xml><?xml version="1.0" encoding="utf-8"?>
<p:tagLst xmlns:a="http://schemas.openxmlformats.org/drawingml/2006/main" xmlns:r="http://schemas.openxmlformats.org/officeDocument/2006/relationships" xmlns:p="http://schemas.openxmlformats.org/presentationml/2006/main">
  <p:tag name="AS_UNIQUEID" val="1346"/>
</p:tagLst>
</file>

<file path=ppt/tags/tag792.xml><?xml version="1.0" encoding="utf-8"?>
<p:tagLst xmlns:a="http://schemas.openxmlformats.org/drawingml/2006/main" xmlns:r="http://schemas.openxmlformats.org/officeDocument/2006/relationships" xmlns:p="http://schemas.openxmlformats.org/presentationml/2006/main">
  <p:tag name="AS_UNIQUEID" val="1347"/>
</p:tagLst>
</file>

<file path=ppt/tags/tag793.xml><?xml version="1.0" encoding="utf-8"?>
<p:tagLst xmlns:a="http://schemas.openxmlformats.org/drawingml/2006/main" xmlns:r="http://schemas.openxmlformats.org/officeDocument/2006/relationships" xmlns:p="http://schemas.openxmlformats.org/presentationml/2006/main">
  <p:tag name="AS_UNIQUEID" val="1348"/>
</p:tagLst>
</file>

<file path=ppt/tags/tag794.xml><?xml version="1.0" encoding="utf-8"?>
<p:tagLst xmlns:a="http://schemas.openxmlformats.org/drawingml/2006/main" xmlns:r="http://schemas.openxmlformats.org/officeDocument/2006/relationships" xmlns:p="http://schemas.openxmlformats.org/presentationml/2006/main">
  <p:tag name="AS_UNIQUEID" val="1349"/>
</p:tagLst>
</file>

<file path=ppt/tags/tag795.xml><?xml version="1.0" encoding="utf-8"?>
<p:tagLst xmlns:a="http://schemas.openxmlformats.org/drawingml/2006/main" xmlns:r="http://schemas.openxmlformats.org/officeDocument/2006/relationships" xmlns:p="http://schemas.openxmlformats.org/presentationml/2006/main">
  <p:tag name="AS_UNIQUEID" val="1350"/>
</p:tagLst>
</file>

<file path=ppt/tags/tag796.xml><?xml version="1.0" encoding="utf-8"?>
<p:tagLst xmlns:a="http://schemas.openxmlformats.org/drawingml/2006/main" xmlns:r="http://schemas.openxmlformats.org/officeDocument/2006/relationships" xmlns:p="http://schemas.openxmlformats.org/presentationml/2006/main">
  <p:tag name="AS_UNIQUEID" val="1351"/>
</p:tagLst>
</file>

<file path=ppt/tags/tag797.xml><?xml version="1.0" encoding="utf-8"?>
<p:tagLst xmlns:a="http://schemas.openxmlformats.org/drawingml/2006/main" xmlns:r="http://schemas.openxmlformats.org/officeDocument/2006/relationships" xmlns:p="http://schemas.openxmlformats.org/presentationml/2006/main">
  <p:tag name="AS_UNIQUEID" val="1352"/>
</p:tagLst>
</file>

<file path=ppt/tags/tag798.xml><?xml version="1.0" encoding="utf-8"?>
<p:tagLst xmlns:a="http://schemas.openxmlformats.org/drawingml/2006/main" xmlns:r="http://schemas.openxmlformats.org/officeDocument/2006/relationships" xmlns:p="http://schemas.openxmlformats.org/presentationml/2006/main">
  <p:tag name="AS_UNIQUEID" val="1353"/>
</p:tagLst>
</file>

<file path=ppt/tags/tag799.xml><?xml version="1.0" encoding="utf-8"?>
<p:tagLst xmlns:a="http://schemas.openxmlformats.org/drawingml/2006/main" xmlns:r="http://schemas.openxmlformats.org/officeDocument/2006/relationships" xmlns:p="http://schemas.openxmlformats.org/presentationml/2006/main">
  <p:tag name="AS_UNIQUEID" val="1354"/>
</p:tagLst>
</file>

<file path=ppt/tags/tag8.xml><?xml version="1.0" encoding="utf-8"?>
<p:tagLst xmlns:a="http://schemas.openxmlformats.org/drawingml/2006/main" xmlns:r="http://schemas.openxmlformats.org/officeDocument/2006/relationships" xmlns:p="http://schemas.openxmlformats.org/presentationml/2006/main">
  <p:tag name="AS_UNIQUEID" val="491"/>
</p:tagLst>
</file>

<file path=ppt/tags/tag80.xml><?xml version="1.0" encoding="utf-8"?>
<p:tagLst xmlns:a="http://schemas.openxmlformats.org/drawingml/2006/main" xmlns:r="http://schemas.openxmlformats.org/officeDocument/2006/relationships" xmlns:p="http://schemas.openxmlformats.org/presentationml/2006/main">
  <p:tag name="AS_UNIQUEID" val="57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0.xml><?xml version="1.0" encoding="utf-8"?>
<p:tagLst xmlns:a="http://schemas.openxmlformats.org/drawingml/2006/main" xmlns:r="http://schemas.openxmlformats.org/officeDocument/2006/relationships" xmlns:p="http://schemas.openxmlformats.org/presentationml/2006/main">
  <p:tag name="AS_UNIQUEID" val="1355"/>
</p:tagLst>
</file>

<file path=ppt/tags/tag801.xml><?xml version="1.0" encoding="utf-8"?>
<p:tagLst xmlns:a="http://schemas.openxmlformats.org/drawingml/2006/main" xmlns:r="http://schemas.openxmlformats.org/officeDocument/2006/relationships" xmlns:p="http://schemas.openxmlformats.org/presentationml/2006/main">
  <p:tag name="AS_UNIQUEID" val="1356"/>
</p:tagLst>
</file>

<file path=ppt/tags/tag802.xml><?xml version="1.0" encoding="utf-8"?>
<p:tagLst xmlns:a="http://schemas.openxmlformats.org/drawingml/2006/main" xmlns:r="http://schemas.openxmlformats.org/officeDocument/2006/relationships" xmlns:p="http://schemas.openxmlformats.org/presentationml/2006/main">
  <p:tag name="AS_UNIQUEID" val="1357"/>
</p:tagLst>
</file>

<file path=ppt/tags/tag803.xml><?xml version="1.0" encoding="utf-8"?>
<p:tagLst xmlns:a="http://schemas.openxmlformats.org/drawingml/2006/main" xmlns:r="http://schemas.openxmlformats.org/officeDocument/2006/relationships" xmlns:p="http://schemas.openxmlformats.org/presentationml/2006/main">
  <p:tag name="AS_UNIQUEID" val="1358"/>
</p:tagLst>
</file>

<file path=ppt/tags/tag804.xml><?xml version="1.0" encoding="utf-8"?>
<p:tagLst xmlns:a="http://schemas.openxmlformats.org/drawingml/2006/main" xmlns:r="http://schemas.openxmlformats.org/officeDocument/2006/relationships" xmlns:p="http://schemas.openxmlformats.org/presentationml/2006/main">
  <p:tag name="AS_UNIQUEID" val="1359"/>
</p:tagLst>
</file>

<file path=ppt/tags/tag805.xml><?xml version="1.0" encoding="utf-8"?>
<p:tagLst xmlns:a="http://schemas.openxmlformats.org/drawingml/2006/main" xmlns:r="http://schemas.openxmlformats.org/officeDocument/2006/relationships" xmlns:p="http://schemas.openxmlformats.org/presentationml/2006/main">
  <p:tag name="AS_UNIQUEID" val="1360"/>
</p:tagLst>
</file>

<file path=ppt/tags/tag806.xml><?xml version="1.0" encoding="utf-8"?>
<p:tagLst xmlns:a="http://schemas.openxmlformats.org/drawingml/2006/main" xmlns:r="http://schemas.openxmlformats.org/officeDocument/2006/relationships" xmlns:p="http://schemas.openxmlformats.org/presentationml/2006/main">
  <p:tag name="AS_UNIQUEID" val="1361"/>
</p:tagLst>
</file>

<file path=ppt/tags/tag807.xml><?xml version="1.0" encoding="utf-8"?>
<p:tagLst xmlns:a="http://schemas.openxmlformats.org/drawingml/2006/main" xmlns:r="http://schemas.openxmlformats.org/officeDocument/2006/relationships" xmlns:p="http://schemas.openxmlformats.org/presentationml/2006/main">
  <p:tag name="AS_UNIQUEID" val="1362"/>
</p:tagLst>
</file>

<file path=ppt/tags/tag808.xml><?xml version="1.0" encoding="utf-8"?>
<p:tagLst xmlns:a="http://schemas.openxmlformats.org/drawingml/2006/main" xmlns:r="http://schemas.openxmlformats.org/officeDocument/2006/relationships" xmlns:p="http://schemas.openxmlformats.org/presentationml/2006/main">
  <p:tag name="AS_UNIQUEID" val="1363"/>
</p:tagLst>
</file>

<file path=ppt/tags/tag809.xml><?xml version="1.0" encoding="utf-8"?>
<p:tagLst xmlns:a="http://schemas.openxmlformats.org/drawingml/2006/main" xmlns:r="http://schemas.openxmlformats.org/officeDocument/2006/relationships" xmlns:p="http://schemas.openxmlformats.org/presentationml/2006/main">
  <p:tag name="AS_UNIQUEID" val="1364"/>
</p:tagLst>
</file>

<file path=ppt/tags/tag81.xml><?xml version="1.0" encoding="utf-8"?>
<p:tagLst xmlns:a="http://schemas.openxmlformats.org/drawingml/2006/main" xmlns:r="http://schemas.openxmlformats.org/officeDocument/2006/relationships" xmlns:p="http://schemas.openxmlformats.org/presentationml/2006/main">
  <p:tag name="AS_UNIQUEID" val="57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0.xml><?xml version="1.0" encoding="utf-8"?>
<p:tagLst xmlns:a="http://schemas.openxmlformats.org/drawingml/2006/main" xmlns:r="http://schemas.openxmlformats.org/officeDocument/2006/relationships" xmlns:p="http://schemas.openxmlformats.org/presentationml/2006/main">
  <p:tag name="AS_UNIQUEID" val="1365"/>
</p:tagLst>
</file>

<file path=ppt/tags/tag811.xml><?xml version="1.0" encoding="utf-8"?>
<p:tagLst xmlns:a="http://schemas.openxmlformats.org/drawingml/2006/main" xmlns:r="http://schemas.openxmlformats.org/officeDocument/2006/relationships" xmlns:p="http://schemas.openxmlformats.org/presentationml/2006/main">
  <p:tag name="AS_UNIQUEID" val="1366"/>
</p:tagLst>
</file>

<file path=ppt/tags/tag812.xml><?xml version="1.0" encoding="utf-8"?>
<p:tagLst xmlns:a="http://schemas.openxmlformats.org/drawingml/2006/main" xmlns:r="http://schemas.openxmlformats.org/officeDocument/2006/relationships" xmlns:p="http://schemas.openxmlformats.org/presentationml/2006/main">
  <p:tag name="AS_UNIQUEID" val="1367"/>
</p:tagLst>
</file>

<file path=ppt/tags/tag813.xml><?xml version="1.0" encoding="utf-8"?>
<p:tagLst xmlns:a="http://schemas.openxmlformats.org/drawingml/2006/main" xmlns:r="http://schemas.openxmlformats.org/officeDocument/2006/relationships" xmlns:p="http://schemas.openxmlformats.org/presentationml/2006/main">
  <p:tag name="AS_UNIQUEID" val="1368"/>
</p:tagLst>
</file>

<file path=ppt/tags/tag814.xml><?xml version="1.0" encoding="utf-8"?>
<p:tagLst xmlns:a="http://schemas.openxmlformats.org/drawingml/2006/main" xmlns:r="http://schemas.openxmlformats.org/officeDocument/2006/relationships" xmlns:p="http://schemas.openxmlformats.org/presentationml/2006/main">
  <p:tag name="AS_UNIQUEID" val="1369"/>
</p:tagLst>
</file>

<file path=ppt/tags/tag815.xml><?xml version="1.0" encoding="utf-8"?>
<p:tagLst xmlns:a="http://schemas.openxmlformats.org/drawingml/2006/main" xmlns:r="http://schemas.openxmlformats.org/officeDocument/2006/relationships" xmlns:p="http://schemas.openxmlformats.org/presentationml/2006/main">
  <p:tag name="AS_UNIQUEID" val="1370"/>
</p:tagLst>
</file>

<file path=ppt/tags/tag816.xml><?xml version="1.0" encoding="utf-8"?>
<p:tagLst xmlns:a="http://schemas.openxmlformats.org/drawingml/2006/main" xmlns:r="http://schemas.openxmlformats.org/officeDocument/2006/relationships" xmlns:p="http://schemas.openxmlformats.org/presentationml/2006/main">
  <p:tag name="AS_UNIQUEID" val="1371"/>
</p:tagLst>
</file>

<file path=ppt/tags/tag817.xml><?xml version="1.0" encoding="utf-8"?>
<p:tagLst xmlns:a="http://schemas.openxmlformats.org/drawingml/2006/main" xmlns:r="http://schemas.openxmlformats.org/officeDocument/2006/relationships" xmlns:p="http://schemas.openxmlformats.org/presentationml/2006/main">
  <p:tag name="AS_UNIQUEID" val="1372"/>
</p:tagLst>
</file>

<file path=ppt/tags/tag818.xml><?xml version="1.0" encoding="utf-8"?>
<p:tagLst xmlns:a="http://schemas.openxmlformats.org/drawingml/2006/main" xmlns:r="http://schemas.openxmlformats.org/officeDocument/2006/relationships" xmlns:p="http://schemas.openxmlformats.org/presentationml/2006/main">
  <p:tag name="AS_UNIQUEID" val="1373"/>
</p:tagLst>
</file>

<file path=ppt/tags/tag819.xml><?xml version="1.0" encoding="utf-8"?>
<p:tagLst xmlns:a="http://schemas.openxmlformats.org/drawingml/2006/main" xmlns:r="http://schemas.openxmlformats.org/officeDocument/2006/relationships" xmlns:p="http://schemas.openxmlformats.org/presentationml/2006/main">
  <p:tag name="AS_UNIQUEID" val="1374"/>
</p:tagLst>
</file>

<file path=ppt/tags/tag82.xml><?xml version="1.0" encoding="utf-8"?>
<p:tagLst xmlns:a="http://schemas.openxmlformats.org/drawingml/2006/main" xmlns:r="http://schemas.openxmlformats.org/officeDocument/2006/relationships" xmlns:p="http://schemas.openxmlformats.org/presentationml/2006/main">
  <p:tag name="AS_UNIQUEID" val="57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0.xml><?xml version="1.0" encoding="utf-8"?>
<p:tagLst xmlns:a="http://schemas.openxmlformats.org/drawingml/2006/main" xmlns:r="http://schemas.openxmlformats.org/officeDocument/2006/relationships" xmlns:p="http://schemas.openxmlformats.org/presentationml/2006/main">
  <p:tag name="AS_UNIQUEID" val="1375"/>
</p:tagLst>
</file>

<file path=ppt/tags/tag821.xml><?xml version="1.0" encoding="utf-8"?>
<p:tagLst xmlns:a="http://schemas.openxmlformats.org/drawingml/2006/main" xmlns:r="http://schemas.openxmlformats.org/officeDocument/2006/relationships" xmlns:p="http://schemas.openxmlformats.org/presentationml/2006/main">
  <p:tag name="AS_UNIQUEID" val="1376"/>
</p:tagLst>
</file>

<file path=ppt/tags/tag822.xml><?xml version="1.0" encoding="utf-8"?>
<p:tagLst xmlns:a="http://schemas.openxmlformats.org/drawingml/2006/main" xmlns:r="http://schemas.openxmlformats.org/officeDocument/2006/relationships" xmlns:p="http://schemas.openxmlformats.org/presentationml/2006/main">
  <p:tag name="AS_UNIQUEID" val="1377"/>
</p:tagLst>
</file>

<file path=ppt/tags/tag823.xml><?xml version="1.0" encoding="utf-8"?>
<p:tagLst xmlns:a="http://schemas.openxmlformats.org/drawingml/2006/main" xmlns:r="http://schemas.openxmlformats.org/officeDocument/2006/relationships" xmlns:p="http://schemas.openxmlformats.org/presentationml/2006/main">
  <p:tag name="AS_UNIQUEID" val="1378"/>
</p:tagLst>
</file>

<file path=ppt/tags/tag824.xml><?xml version="1.0" encoding="utf-8"?>
<p:tagLst xmlns:a="http://schemas.openxmlformats.org/drawingml/2006/main" xmlns:r="http://schemas.openxmlformats.org/officeDocument/2006/relationships" xmlns:p="http://schemas.openxmlformats.org/presentationml/2006/main">
  <p:tag name="AS_UNIQUEID" val="1379"/>
</p:tagLst>
</file>

<file path=ppt/tags/tag825.xml><?xml version="1.0" encoding="utf-8"?>
<p:tagLst xmlns:a="http://schemas.openxmlformats.org/drawingml/2006/main" xmlns:r="http://schemas.openxmlformats.org/officeDocument/2006/relationships" xmlns:p="http://schemas.openxmlformats.org/presentationml/2006/main">
  <p:tag name="AS_UNIQUEID" val="1380"/>
</p:tagLst>
</file>

<file path=ppt/tags/tag826.xml><?xml version="1.0" encoding="utf-8"?>
<p:tagLst xmlns:a="http://schemas.openxmlformats.org/drawingml/2006/main" xmlns:r="http://schemas.openxmlformats.org/officeDocument/2006/relationships" xmlns:p="http://schemas.openxmlformats.org/presentationml/2006/main">
  <p:tag name="AS_UNIQUEID" val="1381"/>
</p:tagLst>
</file>

<file path=ppt/tags/tag827.xml><?xml version="1.0" encoding="utf-8"?>
<p:tagLst xmlns:a="http://schemas.openxmlformats.org/drawingml/2006/main" xmlns:r="http://schemas.openxmlformats.org/officeDocument/2006/relationships" xmlns:p="http://schemas.openxmlformats.org/presentationml/2006/main">
  <p:tag name="AS_UNIQUEID" val="1382"/>
</p:tagLst>
</file>

<file path=ppt/tags/tag828.xml><?xml version="1.0" encoding="utf-8"?>
<p:tagLst xmlns:a="http://schemas.openxmlformats.org/drawingml/2006/main" xmlns:r="http://schemas.openxmlformats.org/officeDocument/2006/relationships" xmlns:p="http://schemas.openxmlformats.org/presentationml/2006/main">
  <p:tag name="AS_UNIQUEID" val="1383"/>
</p:tagLst>
</file>

<file path=ppt/tags/tag829.xml><?xml version="1.0" encoding="utf-8"?>
<p:tagLst xmlns:a="http://schemas.openxmlformats.org/drawingml/2006/main" xmlns:r="http://schemas.openxmlformats.org/officeDocument/2006/relationships" xmlns:p="http://schemas.openxmlformats.org/presentationml/2006/main">
  <p:tag name="AS_UNIQUEID" val="1384"/>
</p:tagLst>
</file>

<file path=ppt/tags/tag83.xml><?xml version="1.0" encoding="utf-8"?>
<p:tagLst xmlns:a="http://schemas.openxmlformats.org/drawingml/2006/main" xmlns:r="http://schemas.openxmlformats.org/officeDocument/2006/relationships" xmlns:p="http://schemas.openxmlformats.org/presentationml/2006/main">
  <p:tag name="AS_UNIQUEID" val="57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0.xml><?xml version="1.0" encoding="utf-8"?>
<p:tagLst xmlns:a="http://schemas.openxmlformats.org/drawingml/2006/main" xmlns:r="http://schemas.openxmlformats.org/officeDocument/2006/relationships" xmlns:p="http://schemas.openxmlformats.org/presentationml/2006/main">
  <p:tag name="AS_UNIQUEID" val="1385"/>
</p:tagLst>
</file>

<file path=ppt/tags/tag831.xml><?xml version="1.0" encoding="utf-8"?>
<p:tagLst xmlns:a="http://schemas.openxmlformats.org/drawingml/2006/main" xmlns:r="http://schemas.openxmlformats.org/officeDocument/2006/relationships" xmlns:p="http://schemas.openxmlformats.org/presentationml/2006/main">
  <p:tag name="AS_UNIQUEID" val="1386"/>
</p:tagLst>
</file>

<file path=ppt/tags/tag832.xml><?xml version="1.0" encoding="utf-8"?>
<p:tagLst xmlns:a="http://schemas.openxmlformats.org/drawingml/2006/main" xmlns:r="http://schemas.openxmlformats.org/officeDocument/2006/relationships" xmlns:p="http://schemas.openxmlformats.org/presentationml/2006/main">
  <p:tag name="AS_UNIQUEID" val="1387"/>
</p:tagLst>
</file>

<file path=ppt/tags/tag833.xml><?xml version="1.0" encoding="utf-8"?>
<p:tagLst xmlns:a="http://schemas.openxmlformats.org/drawingml/2006/main" xmlns:r="http://schemas.openxmlformats.org/officeDocument/2006/relationships" xmlns:p="http://schemas.openxmlformats.org/presentationml/2006/main">
  <p:tag name="AS_UNIQUEID" val="1388"/>
</p:tagLst>
</file>

<file path=ppt/tags/tag834.xml><?xml version="1.0" encoding="utf-8"?>
<p:tagLst xmlns:a="http://schemas.openxmlformats.org/drawingml/2006/main" xmlns:r="http://schemas.openxmlformats.org/officeDocument/2006/relationships" xmlns:p="http://schemas.openxmlformats.org/presentationml/2006/main">
  <p:tag name="AS_UNIQUEID" val="1389"/>
</p:tagLst>
</file>

<file path=ppt/tags/tag835.xml><?xml version="1.0" encoding="utf-8"?>
<p:tagLst xmlns:a="http://schemas.openxmlformats.org/drawingml/2006/main" xmlns:r="http://schemas.openxmlformats.org/officeDocument/2006/relationships" xmlns:p="http://schemas.openxmlformats.org/presentationml/2006/main">
  <p:tag name="AS_UNIQUEID" val="1390"/>
</p:tagLst>
</file>

<file path=ppt/tags/tag836.xml><?xml version="1.0" encoding="utf-8"?>
<p:tagLst xmlns:a="http://schemas.openxmlformats.org/drawingml/2006/main" xmlns:r="http://schemas.openxmlformats.org/officeDocument/2006/relationships" xmlns:p="http://schemas.openxmlformats.org/presentationml/2006/main">
  <p:tag name="AS_UNIQUEID" val="1391"/>
</p:tagLst>
</file>

<file path=ppt/tags/tag837.xml><?xml version="1.0" encoding="utf-8"?>
<p:tagLst xmlns:a="http://schemas.openxmlformats.org/drawingml/2006/main" xmlns:r="http://schemas.openxmlformats.org/officeDocument/2006/relationships" xmlns:p="http://schemas.openxmlformats.org/presentationml/2006/main">
  <p:tag name="AS_UNIQUEID" val="1392"/>
</p:tagLst>
</file>

<file path=ppt/tags/tag838.xml><?xml version="1.0" encoding="utf-8"?>
<p:tagLst xmlns:a="http://schemas.openxmlformats.org/drawingml/2006/main" xmlns:r="http://schemas.openxmlformats.org/officeDocument/2006/relationships" xmlns:p="http://schemas.openxmlformats.org/presentationml/2006/main">
  <p:tag name="AS_UNIQUEID" val="1393"/>
</p:tagLst>
</file>

<file path=ppt/tags/tag839.xml><?xml version="1.0" encoding="utf-8"?>
<p:tagLst xmlns:a="http://schemas.openxmlformats.org/drawingml/2006/main" xmlns:r="http://schemas.openxmlformats.org/officeDocument/2006/relationships" xmlns:p="http://schemas.openxmlformats.org/presentationml/2006/main">
  <p:tag name="AS_UNIQUEID" val="1394"/>
</p:tagLst>
</file>

<file path=ppt/tags/tag84.xml><?xml version="1.0" encoding="utf-8"?>
<p:tagLst xmlns:a="http://schemas.openxmlformats.org/drawingml/2006/main" xmlns:r="http://schemas.openxmlformats.org/officeDocument/2006/relationships" xmlns:p="http://schemas.openxmlformats.org/presentationml/2006/main">
  <p:tag name="AS_UNIQUEID" val="58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0.xml><?xml version="1.0" encoding="utf-8"?>
<p:tagLst xmlns:a="http://schemas.openxmlformats.org/drawingml/2006/main" xmlns:r="http://schemas.openxmlformats.org/officeDocument/2006/relationships" xmlns:p="http://schemas.openxmlformats.org/presentationml/2006/main">
  <p:tag name="AS_UNIQUEID" val="1395"/>
</p:tagLst>
</file>

<file path=ppt/tags/tag841.xml><?xml version="1.0" encoding="utf-8"?>
<p:tagLst xmlns:a="http://schemas.openxmlformats.org/drawingml/2006/main" xmlns:r="http://schemas.openxmlformats.org/officeDocument/2006/relationships" xmlns:p="http://schemas.openxmlformats.org/presentationml/2006/main">
  <p:tag name="AS_UNIQUEID" val="1396"/>
</p:tagLst>
</file>

<file path=ppt/tags/tag842.xml><?xml version="1.0" encoding="utf-8"?>
<p:tagLst xmlns:a="http://schemas.openxmlformats.org/drawingml/2006/main" xmlns:r="http://schemas.openxmlformats.org/officeDocument/2006/relationships" xmlns:p="http://schemas.openxmlformats.org/presentationml/2006/main">
  <p:tag name="AS_UNIQUEID" val="1397"/>
</p:tagLst>
</file>

<file path=ppt/tags/tag843.xml><?xml version="1.0" encoding="utf-8"?>
<p:tagLst xmlns:a="http://schemas.openxmlformats.org/drawingml/2006/main" xmlns:r="http://schemas.openxmlformats.org/officeDocument/2006/relationships" xmlns:p="http://schemas.openxmlformats.org/presentationml/2006/main">
  <p:tag name="AS_UNIQUEID" val="1398"/>
</p:tagLst>
</file>

<file path=ppt/tags/tag844.xml><?xml version="1.0" encoding="utf-8"?>
<p:tagLst xmlns:a="http://schemas.openxmlformats.org/drawingml/2006/main" xmlns:r="http://schemas.openxmlformats.org/officeDocument/2006/relationships" xmlns:p="http://schemas.openxmlformats.org/presentationml/2006/main">
  <p:tag name="AS_UNIQUEID" val="1399"/>
</p:tagLst>
</file>

<file path=ppt/tags/tag845.xml><?xml version="1.0" encoding="utf-8"?>
<p:tagLst xmlns:a="http://schemas.openxmlformats.org/drawingml/2006/main" xmlns:r="http://schemas.openxmlformats.org/officeDocument/2006/relationships" xmlns:p="http://schemas.openxmlformats.org/presentationml/2006/main">
  <p:tag name="AS_UNIQUEID" val="1400"/>
</p:tagLst>
</file>

<file path=ppt/tags/tag846.xml><?xml version="1.0" encoding="utf-8"?>
<p:tagLst xmlns:a="http://schemas.openxmlformats.org/drawingml/2006/main" xmlns:r="http://schemas.openxmlformats.org/officeDocument/2006/relationships" xmlns:p="http://schemas.openxmlformats.org/presentationml/2006/main">
  <p:tag name="AS_UNIQUEID" val="1401"/>
</p:tagLst>
</file>

<file path=ppt/tags/tag847.xml><?xml version="1.0" encoding="utf-8"?>
<p:tagLst xmlns:a="http://schemas.openxmlformats.org/drawingml/2006/main" xmlns:r="http://schemas.openxmlformats.org/officeDocument/2006/relationships" xmlns:p="http://schemas.openxmlformats.org/presentationml/2006/main">
  <p:tag name="AS_UNIQUEID" val="1402"/>
</p:tagLst>
</file>

<file path=ppt/tags/tag848.xml><?xml version="1.0" encoding="utf-8"?>
<p:tagLst xmlns:a="http://schemas.openxmlformats.org/drawingml/2006/main" xmlns:r="http://schemas.openxmlformats.org/officeDocument/2006/relationships" xmlns:p="http://schemas.openxmlformats.org/presentationml/2006/main">
  <p:tag name="AS_UNIQUEID" val="1403"/>
</p:tagLst>
</file>

<file path=ppt/tags/tag849.xml><?xml version="1.0" encoding="utf-8"?>
<p:tagLst xmlns:a="http://schemas.openxmlformats.org/drawingml/2006/main" xmlns:r="http://schemas.openxmlformats.org/officeDocument/2006/relationships" xmlns:p="http://schemas.openxmlformats.org/presentationml/2006/main">
  <p:tag name="AS_UNIQUEID" val="1404"/>
</p:tagLst>
</file>

<file path=ppt/tags/tag85.xml><?xml version="1.0" encoding="utf-8"?>
<p:tagLst xmlns:a="http://schemas.openxmlformats.org/drawingml/2006/main" xmlns:r="http://schemas.openxmlformats.org/officeDocument/2006/relationships" xmlns:p="http://schemas.openxmlformats.org/presentationml/2006/main">
  <p:tag name="AS_UNIQUEID" val="58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0.xml><?xml version="1.0" encoding="utf-8"?>
<p:tagLst xmlns:a="http://schemas.openxmlformats.org/drawingml/2006/main" xmlns:r="http://schemas.openxmlformats.org/officeDocument/2006/relationships" xmlns:p="http://schemas.openxmlformats.org/presentationml/2006/main">
  <p:tag name="AS_UNIQUEID" val="1405"/>
</p:tagLst>
</file>

<file path=ppt/tags/tag851.xml><?xml version="1.0" encoding="utf-8"?>
<p:tagLst xmlns:a="http://schemas.openxmlformats.org/drawingml/2006/main" xmlns:r="http://schemas.openxmlformats.org/officeDocument/2006/relationships" xmlns:p="http://schemas.openxmlformats.org/presentationml/2006/main">
  <p:tag name="AS_UNIQUEID" val="1406"/>
</p:tagLst>
</file>

<file path=ppt/tags/tag852.xml><?xml version="1.0" encoding="utf-8"?>
<p:tagLst xmlns:a="http://schemas.openxmlformats.org/drawingml/2006/main" xmlns:r="http://schemas.openxmlformats.org/officeDocument/2006/relationships" xmlns:p="http://schemas.openxmlformats.org/presentationml/2006/main">
  <p:tag name="AS_UNIQUEID" val="1407"/>
</p:tagLst>
</file>

<file path=ppt/tags/tag853.xml><?xml version="1.0" encoding="utf-8"?>
<p:tagLst xmlns:a="http://schemas.openxmlformats.org/drawingml/2006/main" xmlns:r="http://schemas.openxmlformats.org/officeDocument/2006/relationships" xmlns:p="http://schemas.openxmlformats.org/presentationml/2006/main">
  <p:tag name="AS_UNIQUEID" val="1408"/>
</p:tagLst>
</file>

<file path=ppt/tags/tag854.xml><?xml version="1.0" encoding="utf-8"?>
<p:tagLst xmlns:a="http://schemas.openxmlformats.org/drawingml/2006/main" xmlns:r="http://schemas.openxmlformats.org/officeDocument/2006/relationships" xmlns:p="http://schemas.openxmlformats.org/presentationml/2006/main">
  <p:tag name="AS_UNIQUEID" val="1409"/>
</p:tagLst>
</file>

<file path=ppt/tags/tag855.xml><?xml version="1.0" encoding="utf-8"?>
<p:tagLst xmlns:a="http://schemas.openxmlformats.org/drawingml/2006/main" xmlns:r="http://schemas.openxmlformats.org/officeDocument/2006/relationships" xmlns:p="http://schemas.openxmlformats.org/presentationml/2006/main">
  <p:tag name="AS_UNIQUEID" val="1410"/>
</p:tagLst>
</file>

<file path=ppt/tags/tag856.xml><?xml version="1.0" encoding="utf-8"?>
<p:tagLst xmlns:a="http://schemas.openxmlformats.org/drawingml/2006/main" xmlns:r="http://schemas.openxmlformats.org/officeDocument/2006/relationships" xmlns:p="http://schemas.openxmlformats.org/presentationml/2006/main">
  <p:tag name="AS_UNIQUEID" val="1411"/>
</p:tagLst>
</file>

<file path=ppt/tags/tag857.xml><?xml version="1.0" encoding="utf-8"?>
<p:tagLst xmlns:a="http://schemas.openxmlformats.org/drawingml/2006/main" xmlns:r="http://schemas.openxmlformats.org/officeDocument/2006/relationships" xmlns:p="http://schemas.openxmlformats.org/presentationml/2006/main">
  <p:tag name="AS_UNIQUEID" val="1412"/>
</p:tagLst>
</file>

<file path=ppt/tags/tag858.xml><?xml version="1.0" encoding="utf-8"?>
<p:tagLst xmlns:a="http://schemas.openxmlformats.org/drawingml/2006/main" xmlns:r="http://schemas.openxmlformats.org/officeDocument/2006/relationships" xmlns:p="http://schemas.openxmlformats.org/presentationml/2006/main">
  <p:tag name="AS_UNIQUEID" val="1414"/>
</p:tagLst>
</file>

<file path=ppt/tags/tag859.xml><?xml version="1.0" encoding="utf-8"?>
<p:tagLst xmlns:a="http://schemas.openxmlformats.org/drawingml/2006/main" xmlns:r="http://schemas.openxmlformats.org/officeDocument/2006/relationships" xmlns:p="http://schemas.openxmlformats.org/presentationml/2006/main">
  <p:tag name="AS_UNIQUEID" val="1415"/>
</p:tagLst>
</file>

<file path=ppt/tags/tag86.xml><?xml version="1.0" encoding="utf-8"?>
<p:tagLst xmlns:a="http://schemas.openxmlformats.org/drawingml/2006/main" xmlns:r="http://schemas.openxmlformats.org/officeDocument/2006/relationships" xmlns:p="http://schemas.openxmlformats.org/presentationml/2006/main">
  <p:tag name="AS_UNIQUEID" val="58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60.xml><?xml version="1.0" encoding="utf-8"?>
<p:tagLst xmlns:a="http://schemas.openxmlformats.org/drawingml/2006/main" xmlns:r="http://schemas.openxmlformats.org/officeDocument/2006/relationships" xmlns:p="http://schemas.openxmlformats.org/presentationml/2006/main">
  <p:tag name="AS_UNIQUEID" val="1416"/>
</p:tagLst>
</file>

<file path=ppt/tags/tag861.xml><?xml version="1.0" encoding="utf-8"?>
<p:tagLst xmlns:a="http://schemas.openxmlformats.org/drawingml/2006/main" xmlns:r="http://schemas.openxmlformats.org/officeDocument/2006/relationships" xmlns:p="http://schemas.openxmlformats.org/presentationml/2006/main">
  <p:tag name="AS_UNIQUEID" val="1417"/>
</p:tagLst>
</file>

<file path=ppt/tags/tag862.xml><?xml version="1.0" encoding="utf-8"?>
<p:tagLst xmlns:a="http://schemas.openxmlformats.org/drawingml/2006/main" xmlns:r="http://schemas.openxmlformats.org/officeDocument/2006/relationships" xmlns:p="http://schemas.openxmlformats.org/presentationml/2006/main">
  <p:tag name="AS_UNIQUEID" val="1418"/>
</p:tagLst>
</file>

<file path=ppt/tags/tag863.xml><?xml version="1.0" encoding="utf-8"?>
<p:tagLst xmlns:a="http://schemas.openxmlformats.org/drawingml/2006/main" xmlns:r="http://schemas.openxmlformats.org/officeDocument/2006/relationships" xmlns:p="http://schemas.openxmlformats.org/presentationml/2006/main">
  <p:tag name="AS_UNIQUEID" val="1419"/>
</p:tagLst>
</file>

<file path=ppt/tags/tag864.xml><?xml version="1.0" encoding="utf-8"?>
<p:tagLst xmlns:a="http://schemas.openxmlformats.org/drawingml/2006/main" xmlns:r="http://schemas.openxmlformats.org/officeDocument/2006/relationships" xmlns:p="http://schemas.openxmlformats.org/presentationml/2006/main">
  <p:tag name="AS_UNIQUEID" val="1420"/>
</p:tagLst>
</file>

<file path=ppt/tags/tag865.xml><?xml version="1.0" encoding="utf-8"?>
<p:tagLst xmlns:a="http://schemas.openxmlformats.org/drawingml/2006/main" xmlns:r="http://schemas.openxmlformats.org/officeDocument/2006/relationships" xmlns:p="http://schemas.openxmlformats.org/presentationml/2006/main">
  <p:tag name="AS_UNIQUEID" val="1421"/>
</p:tagLst>
</file>

<file path=ppt/tags/tag866.xml><?xml version="1.0" encoding="utf-8"?>
<p:tagLst xmlns:a="http://schemas.openxmlformats.org/drawingml/2006/main" xmlns:r="http://schemas.openxmlformats.org/officeDocument/2006/relationships" xmlns:p="http://schemas.openxmlformats.org/presentationml/2006/main">
  <p:tag name="AS_UNIQUEID" val="1422"/>
</p:tagLst>
</file>

<file path=ppt/tags/tag867.xml><?xml version="1.0" encoding="utf-8"?>
<p:tagLst xmlns:a="http://schemas.openxmlformats.org/drawingml/2006/main" xmlns:r="http://schemas.openxmlformats.org/officeDocument/2006/relationships" xmlns:p="http://schemas.openxmlformats.org/presentationml/2006/main">
  <p:tag name="AS_UNIQUEID" val="1423"/>
</p:tagLst>
</file>

<file path=ppt/tags/tag868.xml><?xml version="1.0" encoding="utf-8"?>
<p:tagLst xmlns:a="http://schemas.openxmlformats.org/drawingml/2006/main" xmlns:r="http://schemas.openxmlformats.org/officeDocument/2006/relationships" xmlns:p="http://schemas.openxmlformats.org/presentationml/2006/main">
  <p:tag name="AS_UNIQUEID" val="1424"/>
</p:tagLst>
</file>

<file path=ppt/tags/tag869.xml><?xml version="1.0" encoding="utf-8"?>
<p:tagLst xmlns:a="http://schemas.openxmlformats.org/drawingml/2006/main" xmlns:r="http://schemas.openxmlformats.org/officeDocument/2006/relationships" xmlns:p="http://schemas.openxmlformats.org/presentationml/2006/main">
  <p:tag name="AS_UNIQUEID" val="1425"/>
</p:tagLst>
</file>

<file path=ppt/tags/tag87.xml><?xml version="1.0" encoding="utf-8"?>
<p:tagLst xmlns:a="http://schemas.openxmlformats.org/drawingml/2006/main" xmlns:r="http://schemas.openxmlformats.org/officeDocument/2006/relationships" xmlns:p="http://schemas.openxmlformats.org/presentationml/2006/main">
  <p:tag name="AS_UNIQUEID" val="58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0.xml><?xml version="1.0" encoding="utf-8"?>
<p:tagLst xmlns:a="http://schemas.openxmlformats.org/drawingml/2006/main" xmlns:r="http://schemas.openxmlformats.org/officeDocument/2006/relationships" xmlns:p="http://schemas.openxmlformats.org/presentationml/2006/main">
  <p:tag name="AS_UNIQUEID" val="1426"/>
</p:tagLst>
</file>

<file path=ppt/tags/tag871.xml><?xml version="1.0" encoding="utf-8"?>
<p:tagLst xmlns:a="http://schemas.openxmlformats.org/drawingml/2006/main" xmlns:r="http://schemas.openxmlformats.org/officeDocument/2006/relationships" xmlns:p="http://schemas.openxmlformats.org/presentationml/2006/main">
  <p:tag name="AS_UNIQUEID" val="1427"/>
</p:tagLst>
</file>

<file path=ppt/tags/tag872.xml><?xml version="1.0" encoding="utf-8"?>
<p:tagLst xmlns:a="http://schemas.openxmlformats.org/drawingml/2006/main" xmlns:r="http://schemas.openxmlformats.org/officeDocument/2006/relationships" xmlns:p="http://schemas.openxmlformats.org/presentationml/2006/main">
  <p:tag name="AS_UNIQUEID" val="1428"/>
</p:tagLst>
</file>

<file path=ppt/tags/tag873.xml><?xml version="1.0" encoding="utf-8"?>
<p:tagLst xmlns:a="http://schemas.openxmlformats.org/drawingml/2006/main" xmlns:r="http://schemas.openxmlformats.org/officeDocument/2006/relationships" xmlns:p="http://schemas.openxmlformats.org/presentationml/2006/main">
  <p:tag name="AS_UNIQUEID" val="1429"/>
</p:tagLst>
</file>

<file path=ppt/tags/tag874.xml><?xml version="1.0" encoding="utf-8"?>
<p:tagLst xmlns:a="http://schemas.openxmlformats.org/drawingml/2006/main" xmlns:r="http://schemas.openxmlformats.org/officeDocument/2006/relationships" xmlns:p="http://schemas.openxmlformats.org/presentationml/2006/main">
  <p:tag name="AS_UNIQUEID" val="1430"/>
</p:tagLst>
</file>

<file path=ppt/tags/tag875.xml><?xml version="1.0" encoding="utf-8"?>
<p:tagLst xmlns:a="http://schemas.openxmlformats.org/drawingml/2006/main" xmlns:r="http://schemas.openxmlformats.org/officeDocument/2006/relationships" xmlns:p="http://schemas.openxmlformats.org/presentationml/2006/main">
  <p:tag name="AS_UNIQUEID" val="1431"/>
</p:tagLst>
</file>

<file path=ppt/tags/tag876.xml><?xml version="1.0" encoding="utf-8"?>
<p:tagLst xmlns:a="http://schemas.openxmlformats.org/drawingml/2006/main" xmlns:r="http://schemas.openxmlformats.org/officeDocument/2006/relationships" xmlns:p="http://schemas.openxmlformats.org/presentationml/2006/main">
  <p:tag name="AS_UNIQUEID" val="1432"/>
</p:tagLst>
</file>

<file path=ppt/tags/tag877.xml><?xml version="1.0" encoding="utf-8"?>
<p:tagLst xmlns:a="http://schemas.openxmlformats.org/drawingml/2006/main" xmlns:r="http://schemas.openxmlformats.org/officeDocument/2006/relationships" xmlns:p="http://schemas.openxmlformats.org/presentationml/2006/main">
  <p:tag name="AS_UNIQUEID" val="1433"/>
</p:tagLst>
</file>

<file path=ppt/tags/tag878.xml><?xml version="1.0" encoding="utf-8"?>
<p:tagLst xmlns:a="http://schemas.openxmlformats.org/drawingml/2006/main" xmlns:r="http://schemas.openxmlformats.org/officeDocument/2006/relationships" xmlns:p="http://schemas.openxmlformats.org/presentationml/2006/main">
  <p:tag name="AS_UNIQUEID" val="1434"/>
</p:tagLst>
</file>

<file path=ppt/tags/tag879.xml><?xml version="1.0" encoding="utf-8"?>
<p:tagLst xmlns:a="http://schemas.openxmlformats.org/drawingml/2006/main" xmlns:r="http://schemas.openxmlformats.org/officeDocument/2006/relationships" xmlns:p="http://schemas.openxmlformats.org/presentationml/2006/main">
  <p:tag name="AS_UNIQUEID" val="1435"/>
</p:tagLst>
</file>

<file path=ppt/tags/tag88.xml><?xml version="1.0" encoding="utf-8"?>
<p:tagLst xmlns:a="http://schemas.openxmlformats.org/drawingml/2006/main" xmlns:r="http://schemas.openxmlformats.org/officeDocument/2006/relationships" xmlns:p="http://schemas.openxmlformats.org/presentationml/2006/main">
  <p:tag name="AS_UNIQUEID" val="58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0.xml><?xml version="1.0" encoding="utf-8"?>
<p:tagLst xmlns:a="http://schemas.openxmlformats.org/drawingml/2006/main" xmlns:r="http://schemas.openxmlformats.org/officeDocument/2006/relationships" xmlns:p="http://schemas.openxmlformats.org/presentationml/2006/main">
  <p:tag name="AS_UNIQUEID" val="1436"/>
</p:tagLst>
</file>

<file path=ppt/tags/tag881.xml><?xml version="1.0" encoding="utf-8"?>
<p:tagLst xmlns:a="http://schemas.openxmlformats.org/drawingml/2006/main" xmlns:r="http://schemas.openxmlformats.org/officeDocument/2006/relationships" xmlns:p="http://schemas.openxmlformats.org/presentationml/2006/main">
  <p:tag name="AS_UNIQUEID" val="1437"/>
</p:tagLst>
</file>

<file path=ppt/tags/tag882.xml><?xml version="1.0" encoding="utf-8"?>
<p:tagLst xmlns:a="http://schemas.openxmlformats.org/drawingml/2006/main" xmlns:r="http://schemas.openxmlformats.org/officeDocument/2006/relationships" xmlns:p="http://schemas.openxmlformats.org/presentationml/2006/main">
  <p:tag name="AS_UNIQUEID" val="1438"/>
</p:tagLst>
</file>

<file path=ppt/tags/tag883.xml><?xml version="1.0" encoding="utf-8"?>
<p:tagLst xmlns:a="http://schemas.openxmlformats.org/drawingml/2006/main" xmlns:r="http://schemas.openxmlformats.org/officeDocument/2006/relationships" xmlns:p="http://schemas.openxmlformats.org/presentationml/2006/main">
  <p:tag name="AS_UNIQUEID" val="1439"/>
</p:tagLst>
</file>

<file path=ppt/tags/tag884.xml><?xml version="1.0" encoding="utf-8"?>
<p:tagLst xmlns:a="http://schemas.openxmlformats.org/drawingml/2006/main" xmlns:r="http://schemas.openxmlformats.org/officeDocument/2006/relationships" xmlns:p="http://schemas.openxmlformats.org/presentationml/2006/main">
  <p:tag name="AS_UNIQUEID" val="1440"/>
</p:tagLst>
</file>

<file path=ppt/tags/tag885.xml><?xml version="1.0" encoding="utf-8"?>
<p:tagLst xmlns:a="http://schemas.openxmlformats.org/drawingml/2006/main" xmlns:r="http://schemas.openxmlformats.org/officeDocument/2006/relationships" xmlns:p="http://schemas.openxmlformats.org/presentationml/2006/main">
  <p:tag name="AS_UNIQUEID" val="1441"/>
</p:tagLst>
</file>

<file path=ppt/tags/tag886.xml><?xml version="1.0" encoding="utf-8"?>
<p:tagLst xmlns:a="http://schemas.openxmlformats.org/drawingml/2006/main" xmlns:r="http://schemas.openxmlformats.org/officeDocument/2006/relationships" xmlns:p="http://schemas.openxmlformats.org/presentationml/2006/main">
  <p:tag name="AS_UNIQUEID" val="1442"/>
</p:tagLst>
</file>

<file path=ppt/tags/tag887.xml><?xml version="1.0" encoding="utf-8"?>
<p:tagLst xmlns:a="http://schemas.openxmlformats.org/drawingml/2006/main" xmlns:r="http://schemas.openxmlformats.org/officeDocument/2006/relationships" xmlns:p="http://schemas.openxmlformats.org/presentationml/2006/main">
  <p:tag name="AS_UNIQUEID" val="1443"/>
</p:tagLst>
</file>

<file path=ppt/tags/tag888.xml><?xml version="1.0" encoding="utf-8"?>
<p:tagLst xmlns:a="http://schemas.openxmlformats.org/drawingml/2006/main" xmlns:r="http://schemas.openxmlformats.org/officeDocument/2006/relationships" xmlns:p="http://schemas.openxmlformats.org/presentationml/2006/main">
  <p:tag name="AS_UNIQUEID" val="1444"/>
</p:tagLst>
</file>

<file path=ppt/tags/tag889.xml><?xml version="1.0" encoding="utf-8"?>
<p:tagLst xmlns:a="http://schemas.openxmlformats.org/drawingml/2006/main" xmlns:r="http://schemas.openxmlformats.org/officeDocument/2006/relationships" xmlns:p="http://schemas.openxmlformats.org/presentationml/2006/main">
  <p:tag name="AS_UNIQUEID" val="1445"/>
</p:tagLst>
</file>

<file path=ppt/tags/tag89.xml><?xml version="1.0" encoding="utf-8"?>
<p:tagLst xmlns:a="http://schemas.openxmlformats.org/drawingml/2006/main" xmlns:r="http://schemas.openxmlformats.org/officeDocument/2006/relationships" xmlns:p="http://schemas.openxmlformats.org/presentationml/2006/main">
  <p:tag name="AS_UNIQUEID" val="58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0.xml><?xml version="1.0" encoding="utf-8"?>
<p:tagLst xmlns:a="http://schemas.openxmlformats.org/drawingml/2006/main" xmlns:r="http://schemas.openxmlformats.org/officeDocument/2006/relationships" xmlns:p="http://schemas.openxmlformats.org/presentationml/2006/main">
  <p:tag name="AS_UNIQUEID" val="1446"/>
</p:tagLst>
</file>

<file path=ppt/tags/tag891.xml><?xml version="1.0" encoding="utf-8"?>
<p:tagLst xmlns:a="http://schemas.openxmlformats.org/drawingml/2006/main" xmlns:r="http://schemas.openxmlformats.org/officeDocument/2006/relationships" xmlns:p="http://schemas.openxmlformats.org/presentationml/2006/main">
  <p:tag name="AS_UNIQUEID" val="1447"/>
</p:tagLst>
</file>

<file path=ppt/tags/tag892.xml><?xml version="1.0" encoding="utf-8"?>
<p:tagLst xmlns:a="http://schemas.openxmlformats.org/drawingml/2006/main" xmlns:r="http://schemas.openxmlformats.org/officeDocument/2006/relationships" xmlns:p="http://schemas.openxmlformats.org/presentationml/2006/main">
  <p:tag name="AS_UNIQUEID" val="1448"/>
</p:tagLst>
</file>

<file path=ppt/tags/tag893.xml><?xml version="1.0" encoding="utf-8"?>
<p:tagLst xmlns:a="http://schemas.openxmlformats.org/drawingml/2006/main" xmlns:r="http://schemas.openxmlformats.org/officeDocument/2006/relationships" xmlns:p="http://schemas.openxmlformats.org/presentationml/2006/main">
  <p:tag name="AS_UNIQUEID" val="1449"/>
</p:tagLst>
</file>

<file path=ppt/tags/tag894.xml><?xml version="1.0" encoding="utf-8"?>
<p:tagLst xmlns:a="http://schemas.openxmlformats.org/drawingml/2006/main" xmlns:r="http://schemas.openxmlformats.org/officeDocument/2006/relationships" xmlns:p="http://schemas.openxmlformats.org/presentationml/2006/main">
  <p:tag name="AS_UNIQUEID" val="1450"/>
</p:tagLst>
</file>

<file path=ppt/tags/tag895.xml><?xml version="1.0" encoding="utf-8"?>
<p:tagLst xmlns:a="http://schemas.openxmlformats.org/drawingml/2006/main" xmlns:r="http://schemas.openxmlformats.org/officeDocument/2006/relationships" xmlns:p="http://schemas.openxmlformats.org/presentationml/2006/main">
  <p:tag name="AS_UNIQUEID" val="1451"/>
</p:tagLst>
</file>

<file path=ppt/tags/tag896.xml><?xml version="1.0" encoding="utf-8"?>
<p:tagLst xmlns:a="http://schemas.openxmlformats.org/drawingml/2006/main" xmlns:r="http://schemas.openxmlformats.org/officeDocument/2006/relationships" xmlns:p="http://schemas.openxmlformats.org/presentationml/2006/main">
  <p:tag name="AS_UNIQUEID" val="1452"/>
</p:tagLst>
</file>

<file path=ppt/tags/tag897.xml><?xml version="1.0" encoding="utf-8"?>
<p:tagLst xmlns:a="http://schemas.openxmlformats.org/drawingml/2006/main" xmlns:r="http://schemas.openxmlformats.org/officeDocument/2006/relationships" xmlns:p="http://schemas.openxmlformats.org/presentationml/2006/main">
  <p:tag name="AS_UNIQUEID" val="1453"/>
</p:tagLst>
</file>

<file path=ppt/tags/tag898.xml><?xml version="1.0" encoding="utf-8"?>
<p:tagLst xmlns:a="http://schemas.openxmlformats.org/drawingml/2006/main" xmlns:r="http://schemas.openxmlformats.org/officeDocument/2006/relationships" xmlns:p="http://schemas.openxmlformats.org/presentationml/2006/main">
  <p:tag name="AS_UNIQUEID" val="1454"/>
</p:tagLst>
</file>

<file path=ppt/tags/tag899.xml><?xml version="1.0" encoding="utf-8"?>
<p:tagLst xmlns:a="http://schemas.openxmlformats.org/drawingml/2006/main" xmlns:r="http://schemas.openxmlformats.org/officeDocument/2006/relationships" xmlns:p="http://schemas.openxmlformats.org/presentationml/2006/main">
  <p:tag name="AS_UNIQUEID" val="1455"/>
</p:tagLst>
</file>

<file path=ppt/tags/tag9.xml><?xml version="1.0" encoding="utf-8"?>
<p:tagLst xmlns:a="http://schemas.openxmlformats.org/drawingml/2006/main" xmlns:r="http://schemas.openxmlformats.org/officeDocument/2006/relationships" xmlns:p="http://schemas.openxmlformats.org/presentationml/2006/main">
  <p:tag name="AS_UNIQUEID" val="492"/>
</p:tagLst>
</file>

<file path=ppt/tags/tag90.xml><?xml version="1.0" encoding="utf-8"?>
<p:tagLst xmlns:a="http://schemas.openxmlformats.org/drawingml/2006/main" xmlns:r="http://schemas.openxmlformats.org/officeDocument/2006/relationships" xmlns:p="http://schemas.openxmlformats.org/presentationml/2006/main">
  <p:tag name="AS_UNIQUEID" val="58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00.xml><?xml version="1.0" encoding="utf-8"?>
<p:tagLst xmlns:a="http://schemas.openxmlformats.org/drawingml/2006/main" xmlns:r="http://schemas.openxmlformats.org/officeDocument/2006/relationships" xmlns:p="http://schemas.openxmlformats.org/presentationml/2006/main">
  <p:tag name="AS_UNIQUEID" val="1456"/>
</p:tagLst>
</file>

<file path=ppt/tags/tag901.xml><?xml version="1.0" encoding="utf-8"?>
<p:tagLst xmlns:a="http://schemas.openxmlformats.org/drawingml/2006/main" xmlns:r="http://schemas.openxmlformats.org/officeDocument/2006/relationships" xmlns:p="http://schemas.openxmlformats.org/presentationml/2006/main">
  <p:tag name="AS_UNIQUEID" val="1457"/>
</p:tagLst>
</file>

<file path=ppt/tags/tag902.xml><?xml version="1.0" encoding="utf-8"?>
<p:tagLst xmlns:a="http://schemas.openxmlformats.org/drawingml/2006/main" xmlns:r="http://schemas.openxmlformats.org/officeDocument/2006/relationships" xmlns:p="http://schemas.openxmlformats.org/presentationml/2006/main">
  <p:tag name="AS_UNIQUEID" val="1458"/>
</p:tagLst>
</file>

<file path=ppt/tags/tag903.xml><?xml version="1.0" encoding="utf-8"?>
<p:tagLst xmlns:a="http://schemas.openxmlformats.org/drawingml/2006/main" xmlns:r="http://schemas.openxmlformats.org/officeDocument/2006/relationships" xmlns:p="http://schemas.openxmlformats.org/presentationml/2006/main">
  <p:tag name="AS_UNIQUEID" val="1459"/>
</p:tagLst>
</file>

<file path=ppt/tags/tag904.xml><?xml version="1.0" encoding="utf-8"?>
<p:tagLst xmlns:a="http://schemas.openxmlformats.org/drawingml/2006/main" xmlns:r="http://schemas.openxmlformats.org/officeDocument/2006/relationships" xmlns:p="http://schemas.openxmlformats.org/presentationml/2006/main">
  <p:tag name="AS_UNIQUEID" val="1460"/>
</p:tagLst>
</file>

<file path=ppt/tags/tag905.xml><?xml version="1.0" encoding="utf-8"?>
<p:tagLst xmlns:a="http://schemas.openxmlformats.org/drawingml/2006/main" xmlns:r="http://schemas.openxmlformats.org/officeDocument/2006/relationships" xmlns:p="http://schemas.openxmlformats.org/presentationml/2006/main">
  <p:tag name="AS_UNIQUEID" val="1461"/>
</p:tagLst>
</file>

<file path=ppt/tags/tag906.xml><?xml version="1.0" encoding="utf-8"?>
<p:tagLst xmlns:a="http://schemas.openxmlformats.org/drawingml/2006/main" xmlns:r="http://schemas.openxmlformats.org/officeDocument/2006/relationships" xmlns:p="http://schemas.openxmlformats.org/presentationml/2006/main">
  <p:tag name="AS_UNIQUEID" val="1462"/>
</p:tagLst>
</file>

<file path=ppt/tags/tag907.xml><?xml version="1.0" encoding="utf-8"?>
<p:tagLst xmlns:a="http://schemas.openxmlformats.org/drawingml/2006/main" xmlns:r="http://schemas.openxmlformats.org/officeDocument/2006/relationships" xmlns:p="http://schemas.openxmlformats.org/presentationml/2006/main">
  <p:tag name="AS_UNIQUEID" val="1463"/>
</p:tagLst>
</file>

<file path=ppt/tags/tag908.xml><?xml version="1.0" encoding="utf-8"?>
<p:tagLst xmlns:a="http://schemas.openxmlformats.org/drawingml/2006/main" xmlns:r="http://schemas.openxmlformats.org/officeDocument/2006/relationships" xmlns:p="http://schemas.openxmlformats.org/presentationml/2006/main">
  <p:tag name="AS_UNIQUEID" val="1464"/>
</p:tagLst>
</file>

<file path=ppt/tags/tag909.xml><?xml version="1.0" encoding="utf-8"?>
<p:tagLst xmlns:a="http://schemas.openxmlformats.org/drawingml/2006/main" xmlns:r="http://schemas.openxmlformats.org/officeDocument/2006/relationships" xmlns:p="http://schemas.openxmlformats.org/presentationml/2006/main">
  <p:tag name="AS_UNIQUEID" val="1465"/>
</p:tagLst>
</file>

<file path=ppt/tags/tag91.xml><?xml version="1.0" encoding="utf-8"?>
<p:tagLst xmlns:a="http://schemas.openxmlformats.org/drawingml/2006/main" xmlns:r="http://schemas.openxmlformats.org/officeDocument/2006/relationships" xmlns:p="http://schemas.openxmlformats.org/presentationml/2006/main">
  <p:tag name="AS_UNIQUEID" val="58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0.xml><?xml version="1.0" encoding="utf-8"?>
<p:tagLst xmlns:a="http://schemas.openxmlformats.org/drawingml/2006/main" xmlns:r="http://schemas.openxmlformats.org/officeDocument/2006/relationships" xmlns:p="http://schemas.openxmlformats.org/presentationml/2006/main">
  <p:tag name="AS_UNIQUEID" val="1466"/>
</p:tagLst>
</file>

<file path=ppt/tags/tag911.xml><?xml version="1.0" encoding="utf-8"?>
<p:tagLst xmlns:a="http://schemas.openxmlformats.org/drawingml/2006/main" xmlns:r="http://schemas.openxmlformats.org/officeDocument/2006/relationships" xmlns:p="http://schemas.openxmlformats.org/presentationml/2006/main">
  <p:tag name="AS_UNIQUEID" val="1467"/>
</p:tagLst>
</file>

<file path=ppt/tags/tag912.xml><?xml version="1.0" encoding="utf-8"?>
<p:tagLst xmlns:a="http://schemas.openxmlformats.org/drawingml/2006/main" xmlns:r="http://schemas.openxmlformats.org/officeDocument/2006/relationships" xmlns:p="http://schemas.openxmlformats.org/presentationml/2006/main">
  <p:tag name="AS_UNIQUEID" val="1468"/>
</p:tagLst>
</file>

<file path=ppt/tags/tag913.xml><?xml version="1.0" encoding="utf-8"?>
<p:tagLst xmlns:a="http://schemas.openxmlformats.org/drawingml/2006/main" xmlns:r="http://schemas.openxmlformats.org/officeDocument/2006/relationships" xmlns:p="http://schemas.openxmlformats.org/presentationml/2006/main">
  <p:tag name="AS_UNIQUEID" val="1469"/>
</p:tagLst>
</file>

<file path=ppt/tags/tag914.xml><?xml version="1.0" encoding="utf-8"?>
<p:tagLst xmlns:a="http://schemas.openxmlformats.org/drawingml/2006/main" xmlns:r="http://schemas.openxmlformats.org/officeDocument/2006/relationships" xmlns:p="http://schemas.openxmlformats.org/presentationml/2006/main">
  <p:tag name="AS_UNIQUEID" val="1470"/>
</p:tagLst>
</file>

<file path=ppt/tags/tag915.xml><?xml version="1.0" encoding="utf-8"?>
<p:tagLst xmlns:a="http://schemas.openxmlformats.org/drawingml/2006/main" xmlns:r="http://schemas.openxmlformats.org/officeDocument/2006/relationships" xmlns:p="http://schemas.openxmlformats.org/presentationml/2006/main">
  <p:tag name="AS_UNIQUEID" val="1471"/>
</p:tagLst>
</file>

<file path=ppt/tags/tag916.xml><?xml version="1.0" encoding="utf-8"?>
<p:tagLst xmlns:a="http://schemas.openxmlformats.org/drawingml/2006/main" xmlns:r="http://schemas.openxmlformats.org/officeDocument/2006/relationships" xmlns:p="http://schemas.openxmlformats.org/presentationml/2006/main">
  <p:tag name="AS_UNIQUEID" val="1472"/>
</p:tagLst>
</file>

<file path=ppt/tags/tag917.xml><?xml version="1.0" encoding="utf-8"?>
<p:tagLst xmlns:a="http://schemas.openxmlformats.org/drawingml/2006/main" xmlns:r="http://schemas.openxmlformats.org/officeDocument/2006/relationships" xmlns:p="http://schemas.openxmlformats.org/presentationml/2006/main">
  <p:tag name="AS_UNIQUEID" val="1473"/>
</p:tagLst>
</file>

<file path=ppt/tags/tag918.xml><?xml version="1.0" encoding="utf-8"?>
<p:tagLst xmlns:a="http://schemas.openxmlformats.org/drawingml/2006/main" xmlns:r="http://schemas.openxmlformats.org/officeDocument/2006/relationships" xmlns:p="http://schemas.openxmlformats.org/presentationml/2006/main">
  <p:tag name="AS_UNIQUEID" val="1474"/>
</p:tagLst>
</file>

<file path=ppt/tags/tag919.xml><?xml version="1.0" encoding="utf-8"?>
<p:tagLst xmlns:a="http://schemas.openxmlformats.org/drawingml/2006/main" xmlns:r="http://schemas.openxmlformats.org/officeDocument/2006/relationships" xmlns:p="http://schemas.openxmlformats.org/presentationml/2006/main">
  <p:tag name="AS_UNIQUEID" val="1475"/>
</p:tagLst>
</file>

<file path=ppt/tags/tag92.xml><?xml version="1.0" encoding="utf-8"?>
<p:tagLst xmlns:a="http://schemas.openxmlformats.org/drawingml/2006/main" xmlns:r="http://schemas.openxmlformats.org/officeDocument/2006/relationships" xmlns:p="http://schemas.openxmlformats.org/presentationml/2006/main">
  <p:tag name="AS_UNIQUEID" val="59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20.xml><?xml version="1.0" encoding="utf-8"?>
<p:tagLst xmlns:a="http://schemas.openxmlformats.org/drawingml/2006/main" xmlns:r="http://schemas.openxmlformats.org/officeDocument/2006/relationships" xmlns:p="http://schemas.openxmlformats.org/presentationml/2006/main">
  <p:tag name="AS_UNIQUEID" val="1476"/>
</p:tagLst>
</file>

<file path=ppt/tags/tag921.xml><?xml version="1.0" encoding="utf-8"?>
<p:tagLst xmlns:a="http://schemas.openxmlformats.org/drawingml/2006/main" xmlns:r="http://schemas.openxmlformats.org/officeDocument/2006/relationships" xmlns:p="http://schemas.openxmlformats.org/presentationml/2006/main">
  <p:tag name="AS_UNIQUEID" val="1477"/>
</p:tagLst>
</file>

<file path=ppt/tags/tag922.xml><?xml version="1.0" encoding="utf-8"?>
<p:tagLst xmlns:a="http://schemas.openxmlformats.org/drawingml/2006/main" xmlns:r="http://schemas.openxmlformats.org/officeDocument/2006/relationships" xmlns:p="http://schemas.openxmlformats.org/presentationml/2006/main">
  <p:tag name="AS_UNIQUEID" val="1478"/>
</p:tagLst>
</file>

<file path=ppt/tags/tag923.xml><?xml version="1.0" encoding="utf-8"?>
<p:tagLst xmlns:a="http://schemas.openxmlformats.org/drawingml/2006/main" xmlns:r="http://schemas.openxmlformats.org/officeDocument/2006/relationships" xmlns:p="http://schemas.openxmlformats.org/presentationml/2006/main">
  <p:tag name="AS_UNIQUEID" val="1479"/>
</p:tagLst>
</file>

<file path=ppt/tags/tag924.xml><?xml version="1.0" encoding="utf-8"?>
<p:tagLst xmlns:a="http://schemas.openxmlformats.org/drawingml/2006/main" xmlns:r="http://schemas.openxmlformats.org/officeDocument/2006/relationships" xmlns:p="http://schemas.openxmlformats.org/presentationml/2006/main">
  <p:tag name="AS_UNIQUEID" val="1480"/>
</p:tagLst>
</file>

<file path=ppt/tags/tag925.xml><?xml version="1.0" encoding="utf-8"?>
<p:tagLst xmlns:a="http://schemas.openxmlformats.org/drawingml/2006/main" xmlns:r="http://schemas.openxmlformats.org/officeDocument/2006/relationships" xmlns:p="http://schemas.openxmlformats.org/presentationml/2006/main">
  <p:tag name="AS_UNIQUEID" val="1481"/>
</p:tagLst>
</file>

<file path=ppt/tags/tag926.xml><?xml version="1.0" encoding="utf-8"?>
<p:tagLst xmlns:a="http://schemas.openxmlformats.org/drawingml/2006/main" xmlns:r="http://schemas.openxmlformats.org/officeDocument/2006/relationships" xmlns:p="http://schemas.openxmlformats.org/presentationml/2006/main">
  <p:tag name="AS_UNIQUEID" val="1482"/>
</p:tagLst>
</file>

<file path=ppt/tags/tag927.xml><?xml version="1.0" encoding="utf-8"?>
<p:tagLst xmlns:a="http://schemas.openxmlformats.org/drawingml/2006/main" xmlns:r="http://schemas.openxmlformats.org/officeDocument/2006/relationships" xmlns:p="http://schemas.openxmlformats.org/presentationml/2006/main">
  <p:tag name="AS_UNIQUEID" val="1483"/>
</p:tagLst>
</file>

<file path=ppt/tags/tag928.xml><?xml version="1.0" encoding="utf-8"?>
<p:tagLst xmlns:a="http://schemas.openxmlformats.org/drawingml/2006/main" xmlns:r="http://schemas.openxmlformats.org/officeDocument/2006/relationships" xmlns:p="http://schemas.openxmlformats.org/presentationml/2006/main">
  <p:tag name="AS_UNIQUEID" val="1484"/>
</p:tagLst>
</file>

<file path=ppt/tags/tag929.xml><?xml version="1.0" encoding="utf-8"?>
<p:tagLst xmlns:a="http://schemas.openxmlformats.org/drawingml/2006/main" xmlns:r="http://schemas.openxmlformats.org/officeDocument/2006/relationships" xmlns:p="http://schemas.openxmlformats.org/presentationml/2006/main">
  <p:tag name="AS_UNIQUEID" val="1485"/>
</p:tagLst>
</file>

<file path=ppt/tags/tag93.xml><?xml version="1.0" encoding="utf-8"?>
<p:tagLst xmlns:a="http://schemas.openxmlformats.org/drawingml/2006/main" xmlns:r="http://schemas.openxmlformats.org/officeDocument/2006/relationships" xmlns:p="http://schemas.openxmlformats.org/presentationml/2006/main">
  <p:tag name="AS_UNIQUEID" val="59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30.xml><?xml version="1.0" encoding="utf-8"?>
<p:tagLst xmlns:a="http://schemas.openxmlformats.org/drawingml/2006/main" xmlns:r="http://schemas.openxmlformats.org/officeDocument/2006/relationships" xmlns:p="http://schemas.openxmlformats.org/presentationml/2006/main">
  <p:tag name="AS_UNIQUEID" val="1486"/>
</p:tagLst>
</file>

<file path=ppt/tags/tag931.xml><?xml version="1.0" encoding="utf-8"?>
<p:tagLst xmlns:a="http://schemas.openxmlformats.org/drawingml/2006/main" xmlns:r="http://schemas.openxmlformats.org/officeDocument/2006/relationships" xmlns:p="http://schemas.openxmlformats.org/presentationml/2006/main">
  <p:tag name="AS_UNIQUEID" val="1487"/>
</p:tagLst>
</file>

<file path=ppt/tags/tag932.xml><?xml version="1.0" encoding="utf-8"?>
<p:tagLst xmlns:a="http://schemas.openxmlformats.org/drawingml/2006/main" xmlns:r="http://schemas.openxmlformats.org/officeDocument/2006/relationships" xmlns:p="http://schemas.openxmlformats.org/presentationml/2006/main">
  <p:tag name="AS_UNIQUEID" val="1488"/>
</p:tagLst>
</file>

<file path=ppt/tags/tag933.xml><?xml version="1.0" encoding="utf-8"?>
<p:tagLst xmlns:a="http://schemas.openxmlformats.org/drawingml/2006/main" xmlns:r="http://schemas.openxmlformats.org/officeDocument/2006/relationships" xmlns:p="http://schemas.openxmlformats.org/presentationml/2006/main">
  <p:tag name="AS_UNIQUEID" val="1489"/>
</p:tagLst>
</file>

<file path=ppt/tags/tag934.xml><?xml version="1.0" encoding="utf-8"?>
<p:tagLst xmlns:a="http://schemas.openxmlformats.org/drawingml/2006/main" xmlns:r="http://schemas.openxmlformats.org/officeDocument/2006/relationships" xmlns:p="http://schemas.openxmlformats.org/presentationml/2006/main">
  <p:tag name="AS_UNIQUEID" val="1490"/>
</p:tagLst>
</file>

<file path=ppt/tags/tag935.xml><?xml version="1.0" encoding="utf-8"?>
<p:tagLst xmlns:a="http://schemas.openxmlformats.org/drawingml/2006/main" xmlns:r="http://schemas.openxmlformats.org/officeDocument/2006/relationships" xmlns:p="http://schemas.openxmlformats.org/presentationml/2006/main">
  <p:tag name="AS_UNIQUEID" val="1491"/>
</p:tagLst>
</file>

<file path=ppt/tags/tag936.xml><?xml version="1.0" encoding="utf-8"?>
<p:tagLst xmlns:a="http://schemas.openxmlformats.org/drawingml/2006/main" xmlns:r="http://schemas.openxmlformats.org/officeDocument/2006/relationships" xmlns:p="http://schemas.openxmlformats.org/presentationml/2006/main">
  <p:tag name="AS_UNIQUEID" val="1492"/>
</p:tagLst>
</file>

<file path=ppt/tags/tag937.xml><?xml version="1.0" encoding="utf-8"?>
<p:tagLst xmlns:a="http://schemas.openxmlformats.org/drawingml/2006/main" xmlns:r="http://schemas.openxmlformats.org/officeDocument/2006/relationships" xmlns:p="http://schemas.openxmlformats.org/presentationml/2006/main">
  <p:tag name="AS_UNIQUEID" val="1493"/>
</p:tagLst>
</file>

<file path=ppt/tags/tag938.xml><?xml version="1.0" encoding="utf-8"?>
<p:tagLst xmlns:a="http://schemas.openxmlformats.org/drawingml/2006/main" xmlns:r="http://schemas.openxmlformats.org/officeDocument/2006/relationships" xmlns:p="http://schemas.openxmlformats.org/presentationml/2006/main">
  <p:tag name="AS_UNIQUEID" val="1494"/>
</p:tagLst>
</file>

<file path=ppt/tags/tag939.xml><?xml version="1.0" encoding="utf-8"?>
<p:tagLst xmlns:a="http://schemas.openxmlformats.org/drawingml/2006/main" xmlns:r="http://schemas.openxmlformats.org/officeDocument/2006/relationships" xmlns:p="http://schemas.openxmlformats.org/presentationml/2006/main">
  <p:tag name="AS_UNIQUEID" val="1495"/>
</p:tagLst>
</file>

<file path=ppt/tags/tag94.xml><?xml version="1.0" encoding="utf-8"?>
<p:tagLst xmlns:a="http://schemas.openxmlformats.org/drawingml/2006/main" xmlns:r="http://schemas.openxmlformats.org/officeDocument/2006/relationships" xmlns:p="http://schemas.openxmlformats.org/presentationml/2006/main">
  <p:tag name="AS_UNIQUEID" val="59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40.xml><?xml version="1.0" encoding="utf-8"?>
<p:tagLst xmlns:a="http://schemas.openxmlformats.org/drawingml/2006/main" xmlns:r="http://schemas.openxmlformats.org/officeDocument/2006/relationships" xmlns:p="http://schemas.openxmlformats.org/presentationml/2006/main">
  <p:tag name="AS_UNIQUEID" val="1496"/>
</p:tagLst>
</file>

<file path=ppt/tags/tag941.xml><?xml version="1.0" encoding="utf-8"?>
<p:tagLst xmlns:a="http://schemas.openxmlformats.org/drawingml/2006/main" xmlns:r="http://schemas.openxmlformats.org/officeDocument/2006/relationships" xmlns:p="http://schemas.openxmlformats.org/presentationml/2006/main">
  <p:tag name="AS_UNIQUEID" val="1497"/>
</p:tagLst>
</file>

<file path=ppt/tags/tag942.xml><?xml version="1.0" encoding="utf-8"?>
<p:tagLst xmlns:a="http://schemas.openxmlformats.org/drawingml/2006/main" xmlns:r="http://schemas.openxmlformats.org/officeDocument/2006/relationships" xmlns:p="http://schemas.openxmlformats.org/presentationml/2006/main">
  <p:tag name="AS_UNIQUEID" val="1498"/>
</p:tagLst>
</file>

<file path=ppt/tags/tag943.xml><?xml version="1.0" encoding="utf-8"?>
<p:tagLst xmlns:a="http://schemas.openxmlformats.org/drawingml/2006/main" xmlns:r="http://schemas.openxmlformats.org/officeDocument/2006/relationships" xmlns:p="http://schemas.openxmlformats.org/presentationml/2006/main">
  <p:tag name="AS_UNIQUEID" val="1499"/>
</p:tagLst>
</file>

<file path=ppt/tags/tag944.xml><?xml version="1.0" encoding="utf-8"?>
<p:tagLst xmlns:a="http://schemas.openxmlformats.org/drawingml/2006/main" xmlns:r="http://schemas.openxmlformats.org/officeDocument/2006/relationships" xmlns:p="http://schemas.openxmlformats.org/presentationml/2006/main">
  <p:tag name="AS_UNIQUEID" val="1500"/>
</p:tagLst>
</file>

<file path=ppt/tags/tag945.xml><?xml version="1.0" encoding="utf-8"?>
<p:tagLst xmlns:a="http://schemas.openxmlformats.org/drawingml/2006/main" xmlns:r="http://schemas.openxmlformats.org/officeDocument/2006/relationships" xmlns:p="http://schemas.openxmlformats.org/presentationml/2006/main">
  <p:tag name="AS_UNIQUEID" val="1501"/>
</p:tagLst>
</file>

<file path=ppt/tags/tag946.xml><?xml version="1.0" encoding="utf-8"?>
<p:tagLst xmlns:a="http://schemas.openxmlformats.org/drawingml/2006/main" xmlns:r="http://schemas.openxmlformats.org/officeDocument/2006/relationships" xmlns:p="http://schemas.openxmlformats.org/presentationml/2006/main">
  <p:tag name="AS_UNIQUEID" val="1502"/>
</p:tagLst>
</file>

<file path=ppt/tags/tag947.xml><?xml version="1.0" encoding="utf-8"?>
<p:tagLst xmlns:a="http://schemas.openxmlformats.org/drawingml/2006/main" xmlns:r="http://schemas.openxmlformats.org/officeDocument/2006/relationships" xmlns:p="http://schemas.openxmlformats.org/presentationml/2006/main">
  <p:tag name="AS_UNIQUEID" val="1503"/>
</p:tagLst>
</file>

<file path=ppt/tags/tag948.xml><?xml version="1.0" encoding="utf-8"?>
<p:tagLst xmlns:a="http://schemas.openxmlformats.org/drawingml/2006/main" xmlns:r="http://schemas.openxmlformats.org/officeDocument/2006/relationships" xmlns:p="http://schemas.openxmlformats.org/presentationml/2006/main">
  <p:tag name="AS_UNIQUEID" val="1504"/>
</p:tagLst>
</file>

<file path=ppt/tags/tag949.xml><?xml version="1.0" encoding="utf-8"?>
<p:tagLst xmlns:a="http://schemas.openxmlformats.org/drawingml/2006/main" xmlns:r="http://schemas.openxmlformats.org/officeDocument/2006/relationships" xmlns:p="http://schemas.openxmlformats.org/presentationml/2006/main">
  <p:tag name="AS_UNIQUEID" val="1505"/>
</p:tagLst>
</file>

<file path=ppt/tags/tag95.xml><?xml version="1.0" encoding="utf-8"?>
<p:tagLst xmlns:a="http://schemas.openxmlformats.org/drawingml/2006/main" xmlns:r="http://schemas.openxmlformats.org/officeDocument/2006/relationships" xmlns:p="http://schemas.openxmlformats.org/presentationml/2006/main">
  <p:tag name="AS_UNIQUEID" val="59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0.xml><?xml version="1.0" encoding="utf-8"?>
<p:tagLst xmlns:a="http://schemas.openxmlformats.org/drawingml/2006/main" xmlns:r="http://schemas.openxmlformats.org/officeDocument/2006/relationships" xmlns:p="http://schemas.openxmlformats.org/presentationml/2006/main">
  <p:tag name="AS_UNIQUEID" val="1506"/>
</p:tagLst>
</file>

<file path=ppt/tags/tag951.xml><?xml version="1.0" encoding="utf-8"?>
<p:tagLst xmlns:a="http://schemas.openxmlformats.org/drawingml/2006/main" xmlns:r="http://schemas.openxmlformats.org/officeDocument/2006/relationships" xmlns:p="http://schemas.openxmlformats.org/presentationml/2006/main">
  <p:tag name="AS_UNIQUEID" val="1507"/>
</p:tagLst>
</file>

<file path=ppt/tags/tag952.xml><?xml version="1.0" encoding="utf-8"?>
<p:tagLst xmlns:a="http://schemas.openxmlformats.org/drawingml/2006/main" xmlns:r="http://schemas.openxmlformats.org/officeDocument/2006/relationships" xmlns:p="http://schemas.openxmlformats.org/presentationml/2006/main">
  <p:tag name="AS_UNIQUEID" val="1509"/>
</p:tagLst>
</file>

<file path=ppt/tags/tag953.xml><?xml version="1.0" encoding="utf-8"?>
<p:tagLst xmlns:a="http://schemas.openxmlformats.org/drawingml/2006/main" xmlns:r="http://schemas.openxmlformats.org/officeDocument/2006/relationships" xmlns:p="http://schemas.openxmlformats.org/presentationml/2006/main">
  <p:tag name="AS_UNIQUEID" val="1510"/>
</p:tagLst>
</file>

<file path=ppt/tags/tag954.xml><?xml version="1.0" encoding="utf-8"?>
<p:tagLst xmlns:a="http://schemas.openxmlformats.org/drawingml/2006/main" xmlns:r="http://schemas.openxmlformats.org/officeDocument/2006/relationships" xmlns:p="http://schemas.openxmlformats.org/presentationml/2006/main">
  <p:tag name="AS_UNIQUEID" val="1521"/>
</p:tagLst>
</file>

<file path=ppt/tags/tag955.xml><?xml version="1.0" encoding="utf-8"?>
<p:tagLst xmlns:a="http://schemas.openxmlformats.org/drawingml/2006/main" xmlns:r="http://schemas.openxmlformats.org/officeDocument/2006/relationships" xmlns:p="http://schemas.openxmlformats.org/presentationml/2006/main">
  <p:tag name="AS_UNIQUEID" val="1522"/>
</p:tagLst>
</file>

<file path=ppt/tags/tag956.xml><?xml version="1.0" encoding="utf-8"?>
<p:tagLst xmlns:a="http://schemas.openxmlformats.org/drawingml/2006/main" xmlns:r="http://schemas.openxmlformats.org/officeDocument/2006/relationships" xmlns:p="http://schemas.openxmlformats.org/presentationml/2006/main">
  <p:tag name="AS_UNIQUEID" val="1523"/>
</p:tagLst>
</file>

<file path=ppt/tags/tag957.xml><?xml version="1.0" encoding="utf-8"?>
<p:tagLst xmlns:a="http://schemas.openxmlformats.org/drawingml/2006/main" xmlns:r="http://schemas.openxmlformats.org/officeDocument/2006/relationships" xmlns:p="http://schemas.openxmlformats.org/presentationml/2006/main">
  <p:tag name="AS_UNIQUEID" val="1524"/>
</p:tagLst>
</file>

<file path=ppt/tags/tag958.xml><?xml version="1.0" encoding="utf-8"?>
<p:tagLst xmlns:a="http://schemas.openxmlformats.org/drawingml/2006/main" xmlns:r="http://schemas.openxmlformats.org/officeDocument/2006/relationships" xmlns:p="http://schemas.openxmlformats.org/presentationml/2006/main">
  <p:tag name="AS_UNIQUEID" val="1525"/>
</p:tagLst>
</file>

<file path=ppt/tags/tag959.xml><?xml version="1.0" encoding="utf-8"?>
<p:tagLst xmlns:a="http://schemas.openxmlformats.org/drawingml/2006/main" xmlns:r="http://schemas.openxmlformats.org/officeDocument/2006/relationships" xmlns:p="http://schemas.openxmlformats.org/presentationml/2006/main">
  <p:tag name="AS_UNIQUEID" val="1526"/>
</p:tagLst>
</file>

<file path=ppt/tags/tag96.xml><?xml version="1.0" encoding="utf-8"?>
<p:tagLst xmlns:a="http://schemas.openxmlformats.org/drawingml/2006/main" xmlns:r="http://schemas.openxmlformats.org/officeDocument/2006/relationships" xmlns:p="http://schemas.openxmlformats.org/presentationml/2006/main">
  <p:tag name="AS_UNIQUEID" val="59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0.xml><?xml version="1.0" encoding="utf-8"?>
<p:tagLst xmlns:a="http://schemas.openxmlformats.org/drawingml/2006/main" xmlns:r="http://schemas.openxmlformats.org/officeDocument/2006/relationships" xmlns:p="http://schemas.openxmlformats.org/presentationml/2006/main">
  <p:tag name="AS_UNIQUEID" val="1527"/>
</p:tagLst>
</file>

<file path=ppt/tags/tag961.xml><?xml version="1.0" encoding="utf-8"?>
<p:tagLst xmlns:a="http://schemas.openxmlformats.org/drawingml/2006/main" xmlns:r="http://schemas.openxmlformats.org/officeDocument/2006/relationships" xmlns:p="http://schemas.openxmlformats.org/presentationml/2006/main">
  <p:tag name="AS_UNIQUEID" val="1528"/>
</p:tagLst>
</file>

<file path=ppt/tags/tag962.xml><?xml version="1.0" encoding="utf-8"?>
<p:tagLst xmlns:a="http://schemas.openxmlformats.org/drawingml/2006/main" xmlns:r="http://schemas.openxmlformats.org/officeDocument/2006/relationships" xmlns:p="http://schemas.openxmlformats.org/presentationml/2006/main">
  <p:tag name="AS_UNIQUEID" val="1529"/>
</p:tagLst>
</file>

<file path=ppt/tags/tag963.xml><?xml version="1.0" encoding="utf-8"?>
<p:tagLst xmlns:a="http://schemas.openxmlformats.org/drawingml/2006/main" xmlns:r="http://schemas.openxmlformats.org/officeDocument/2006/relationships" xmlns:p="http://schemas.openxmlformats.org/presentationml/2006/main">
  <p:tag name="AS_UNIQUEID" val="1530"/>
</p:tagLst>
</file>

<file path=ppt/tags/tag964.xml><?xml version="1.0" encoding="utf-8"?>
<p:tagLst xmlns:a="http://schemas.openxmlformats.org/drawingml/2006/main" xmlns:r="http://schemas.openxmlformats.org/officeDocument/2006/relationships" xmlns:p="http://schemas.openxmlformats.org/presentationml/2006/main">
  <p:tag name="AS_UNIQUEID" val="1531"/>
</p:tagLst>
</file>

<file path=ppt/tags/tag965.xml><?xml version="1.0" encoding="utf-8"?>
<p:tagLst xmlns:a="http://schemas.openxmlformats.org/drawingml/2006/main" xmlns:r="http://schemas.openxmlformats.org/officeDocument/2006/relationships" xmlns:p="http://schemas.openxmlformats.org/presentationml/2006/main">
  <p:tag name="AS_UNIQUEID" val="1532"/>
</p:tagLst>
</file>

<file path=ppt/tags/tag966.xml><?xml version="1.0" encoding="utf-8"?>
<p:tagLst xmlns:a="http://schemas.openxmlformats.org/drawingml/2006/main" xmlns:r="http://schemas.openxmlformats.org/officeDocument/2006/relationships" xmlns:p="http://schemas.openxmlformats.org/presentationml/2006/main">
  <p:tag name="AS_UNIQUEID" val="1533"/>
</p:tagLst>
</file>

<file path=ppt/tags/tag967.xml><?xml version="1.0" encoding="utf-8"?>
<p:tagLst xmlns:a="http://schemas.openxmlformats.org/drawingml/2006/main" xmlns:r="http://schemas.openxmlformats.org/officeDocument/2006/relationships" xmlns:p="http://schemas.openxmlformats.org/presentationml/2006/main">
  <p:tag name="AS_UNIQUEID" val="1534"/>
</p:tagLst>
</file>

<file path=ppt/tags/tag968.xml><?xml version="1.0" encoding="utf-8"?>
<p:tagLst xmlns:a="http://schemas.openxmlformats.org/drawingml/2006/main" xmlns:r="http://schemas.openxmlformats.org/officeDocument/2006/relationships" xmlns:p="http://schemas.openxmlformats.org/presentationml/2006/main">
  <p:tag name="AS_UNIQUEID" val="1535"/>
</p:tagLst>
</file>

<file path=ppt/tags/tag969.xml><?xml version="1.0" encoding="utf-8"?>
<p:tagLst xmlns:a="http://schemas.openxmlformats.org/drawingml/2006/main" xmlns:r="http://schemas.openxmlformats.org/officeDocument/2006/relationships" xmlns:p="http://schemas.openxmlformats.org/presentationml/2006/main">
  <p:tag name="AS_UNIQUEID" val="1604"/>
</p:tagLst>
</file>

<file path=ppt/tags/tag97.xml><?xml version="1.0" encoding="utf-8"?>
<p:tagLst xmlns:a="http://schemas.openxmlformats.org/drawingml/2006/main" xmlns:r="http://schemas.openxmlformats.org/officeDocument/2006/relationships" xmlns:p="http://schemas.openxmlformats.org/presentationml/2006/main">
  <p:tag name="AS_UNIQUEID" val="59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0.xml><?xml version="1.0" encoding="utf-8"?>
<p:tagLst xmlns:a="http://schemas.openxmlformats.org/drawingml/2006/main" xmlns:r="http://schemas.openxmlformats.org/officeDocument/2006/relationships" xmlns:p="http://schemas.openxmlformats.org/presentationml/2006/main">
  <p:tag name="AS_UNIQUEID" val="1536"/>
</p:tagLst>
</file>

<file path=ppt/tags/tag971.xml><?xml version="1.0" encoding="utf-8"?>
<p:tagLst xmlns:a="http://schemas.openxmlformats.org/drawingml/2006/main" xmlns:r="http://schemas.openxmlformats.org/officeDocument/2006/relationships" xmlns:p="http://schemas.openxmlformats.org/presentationml/2006/main">
  <p:tag name="AS_UNIQUEID" val="1537"/>
</p:tagLst>
</file>

<file path=ppt/tags/tag972.xml><?xml version="1.0" encoding="utf-8"?>
<p:tagLst xmlns:a="http://schemas.openxmlformats.org/drawingml/2006/main" xmlns:r="http://schemas.openxmlformats.org/officeDocument/2006/relationships" xmlns:p="http://schemas.openxmlformats.org/presentationml/2006/main">
  <p:tag name="AS_UNIQUEID" val="1538"/>
</p:tagLst>
</file>

<file path=ppt/tags/tag973.xml><?xml version="1.0" encoding="utf-8"?>
<p:tagLst xmlns:a="http://schemas.openxmlformats.org/drawingml/2006/main" xmlns:r="http://schemas.openxmlformats.org/officeDocument/2006/relationships" xmlns:p="http://schemas.openxmlformats.org/presentationml/2006/main">
  <p:tag name="AS_UNIQUEID" val="1539"/>
</p:tagLst>
</file>

<file path=ppt/tags/tag974.xml><?xml version="1.0" encoding="utf-8"?>
<p:tagLst xmlns:a="http://schemas.openxmlformats.org/drawingml/2006/main" xmlns:r="http://schemas.openxmlformats.org/officeDocument/2006/relationships" xmlns:p="http://schemas.openxmlformats.org/presentationml/2006/main">
  <p:tag name="AS_UNIQUEID" val="1540"/>
</p:tagLst>
</file>

<file path=ppt/tags/tag975.xml><?xml version="1.0" encoding="utf-8"?>
<p:tagLst xmlns:a="http://schemas.openxmlformats.org/drawingml/2006/main" xmlns:r="http://schemas.openxmlformats.org/officeDocument/2006/relationships" xmlns:p="http://schemas.openxmlformats.org/presentationml/2006/main">
  <p:tag name="AS_UNIQUEID" val="1541"/>
</p:tagLst>
</file>

<file path=ppt/tags/tag976.xml><?xml version="1.0" encoding="utf-8"?>
<p:tagLst xmlns:a="http://schemas.openxmlformats.org/drawingml/2006/main" xmlns:r="http://schemas.openxmlformats.org/officeDocument/2006/relationships" xmlns:p="http://schemas.openxmlformats.org/presentationml/2006/main">
  <p:tag name="AS_UNIQUEID" val="1542"/>
</p:tagLst>
</file>

<file path=ppt/tags/tag977.xml><?xml version="1.0" encoding="utf-8"?>
<p:tagLst xmlns:a="http://schemas.openxmlformats.org/drawingml/2006/main" xmlns:r="http://schemas.openxmlformats.org/officeDocument/2006/relationships" xmlns:p="http://schemas.openxmlformats.org/presentationml/2006/main">
  <p:tag name="AS_UNIQUEID" val="1543"/>
</p:tagLst>
</file>

<file path=ppt/tags/tag978.xml><?xml version="1.0" encoding="utf-8"?>
<p:tagLst xmlns:a="http://schemas.openxmlformats.org/drawingml/2006/main" xmlns:r="http://schemas.openxmlformats.org/officeDocument/2006/relationships" xmlns:p="http://schemas.openxmlformats.org/presentationml/2006/main">
  <p:tag name="AS_UNIQUEID" val="1544"/>
</p:tagLst>
</file>

<file path=ppt/tags/tag979.xml><?xml version="1.0" encoding="utf-8"?>
<p:tagLst xmlns:a="http://schemas.openxmlformats.org/drawingml/2006/main" xmlns:r="http://schemas.openxmlformats.org/officeDocument/2006/relationships" xmlns:p="http://schemas.openxmlformats.org/presentationml/2006/main">
  <p:tag name="AS_UNIQUEID" val="1545"/>
</p:tagLst>
</file>

<file path=ppt/tags/tag98.xml><?xml version="1.0" encoding="utf-8"?>
<p:tagLst xmlns:a="http://schemas.openxmlformats.org/drawingml/2006/main" xmlns:r="http://schemas.openxmlformats.org/officeDocument/2006/relationships" xmlns:p="http://schemas.openxmlformats.org/presentationml/2006/main">
  <p:tag name="AS_UNIQUEID" val="59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0.xml><?xml version="1.0" encoding="utf-8"?>
<p:tagLst xmlns:a="http://schemas.openxmlformats.org/drawingml/2006/main" xmlns:r="http://schemas.openxmlformats.org/officeDocument/2006/relationships" xmlns:p="http://schemas.openxmlformats.org/presentationml/2006/main">
  <p:tag name="AS_UNIQUEID" val="1546"/>
</p:tagLst>
</file>

<file path=ppt/tags/tag981.xml><?xml version="1.0" encoding="utf-8"?>
<p:tagLst xmlns:a="http://schemas.openxmlformats.org/drawingml/2006/main" xmlns:r="http://schemas.openxmlformats.org/officeDocument/2006/relationships" xmlns:p="http://schemas.openxmlformats.org/presentationml/2006/main">
  <p:tag name="AS_UNIQUEID" val="1547"/>
</p:tagLst>
</file>

<file path=ppt/tags/tag982.xml><?xml version="1.0" encoding="utf-8"?>
<p:tagLst xmlns:a="http://schemas.openxmlformats.org/drawingml/2006/main" xmlns:r="http://schemas.openxmlformats.org/officeDocument/2006/relationships" xmlns:p="http://schemas.openxmlformats.org/presentationml/2006/main">
  <p:tag name="AS_UNIQUEID" val="1548"/>
</p:tagLst>
</file>

<file path=ppt/tags/tag983.xml><?xml version="1.0" encoding="utf-8"?>
<p:tagLst xmlns:a="http://schemas.openxmlformats.org/drawingml/2006/main" xmlns:r="http://schemas.openxmlformats.org/officeDocument/2006/relationships" xmlns:p="http://schemas.openxmlformats.org/presentationml/2006/main">
  <p:tag name="AS_UNIQUEID" val="1549"/>
</p:tagLst>
</file>

<file path=ppt/tags/tag984.xml><?xml version="1.0" encoding="utf-8"?>
<p:tagLst xmlns:a="http://schemas.openxmlformats.org/drawingml/2006/main" xmlns:r="http://schemas.openxmlformats.org/officeDocument/2006/relationships" xmlns:p="http://schemas.openxmlformats.org/presentationml/2006/main">
  <p:tag name="AS_UNIQUEID" val="1550"/>
</p:tagLst>
</file>

<file path=ppt/tags/tag985.xml><?xml version="1.0" encoding="utf-8"?>
<p:tagLst xmlns:a="http://schemas.openxmlformats.org/drawingml/2006/main" xmlns:r="http://schemas.openxmlformats.org/officeDocument/2006/relationships" xmlns:p="http://schemas.openxmlformats.org/presentationml/2006/main">
  <p:tag name="AS_UNIQUEID" val="1551"/>
</p:tagLst>
</file>

<file path=ppt/tags/tag986.xml><?xml version="1.0" encoding="utf-8"?>
<p:tagLst xmlns:a="http://schemas.openxmlformats.org/drawingml/2006/main" xmlns:r="http://schemas.openxmlformats.org/officeDocument/2006/relationships" xmlns:p="http://schemas.openxmlformats.org/presentationml/2006/main">
  <p:tag name="AS_UNIQUEID" val="1552"/>
</p:tagLst>
</file>

<file path=ppt/tags/tag987.xml><?xml version="1.0" encoding="utf-8"?>
<p:tagLst xmlns:a="http://schemas.openxmlformats.org/drawingml/2006/main" xmlns:r="http://schemas.openxmlformats.org/officeDocument/2006/relationships" xmlns:p="http://schemas.openxmlformats.org/presentationml/2006/main">
  <p:tag name="AS_UNIQUEID" val="1553"/>
</p:tagLst>
</file>

<file path=ppt/tags/tag988.xml><?xml version="1.0" encoding="utf-8"?>
<p:tagLst xmlns:a="http://schemas.openxmlformats.org/drawingml/2006/main" xmlns:r="http://schemas.openxmlformats.org/officeDocument/2006/relationships" xmlns:p="http://schemas.openxmlformats.org/presentationml/2006/main">
  <p:tag name="AS_UNIQUEID" val="1554"/>
</p:tagLst>
</file>

<file path=ppt/tags/tag989.xml><?xml version="1.0" encoding="utf-8"?>
<p:tagLst xmlns:a="http://schemas.openxmlformats.org/drawingml/2006/main" xmlns:r="http://schemas.openxmlformats.org/officeDocument/2006/relationships" xmlns:p="http://schemas.openxmlformats.org/presentationml/2006/main">
  <p:tag name="AS_UNIQUEID" val="1555"/>
</p:tagLst>
</file>

<file path=ppt/tags/tag99.xml><?xml version="1.0" encoding="utf-8"?>
<p:tagLst xmlns:a="http://schemas.openxmlformats.org/drawingml/2006/main" xmlns:r="http://schemas.openxmlformats.org/officeDocument/2006/relationships" xmlns:p="http://schemas.openxmlformats.org/presentationml/2006/main">
  <p:tag name="AS_UNIQUEID" val="59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0.xml><?xml version="1.0" encoding="utf-8"?>
<p:tagLst xmlns:a="http://schemas.openxmlformats.org/drawingml/2006/main" xmlns:r="http://schemas.openxmlformats.org/officeDocument/2006/relationships" xmlns:p="http://schemas.openxmlformats.org/presentationml/2006/main">
  <p:tag name="AS_UNIQUEID" val="1556"/>
</p:tagLst>
</file>

<file path=ppt/tags/tag991.xml><?xml version="1.0" encoding="utf-8"?>
<p:tagLst xmlns:a="http://schemas.openxmlformats.org/drawingml/2006/main" xmlns:r="http://schemas.openxmlformats.org/officeDocument/2006/relationships" xmlns:p="http://schemas.openxmlformats.org/presentationml/2006/main">
  <p:tag name="AS_UNIQUEID" val="1557"/>
</p:tagLst>
</file>

<file path=ppt/tags/tag992.xml><?xml version="1.0" encoding="utf-8"?>
<p:tagLst xmlns:a="http://schemas.openxmlformats.org/drawingml/2006/main" xmlns:r="http://schemas.openxmlformats.org/officeDocument/2006/relationships" xmlns:p="http://schemas.openxmlformats.org/presentationml/2006/main">
  <p:tag name="AS_UNIQUEID" val="1558"/>
</p:tagLst>
</file>

<file path=ppt/tags/tag993.xml><?xml version="1.0" encoding="utf-8"?>
<p:tagLst xmlns:a="http://schemas.openxmlformats.org/drawingml/2006/main" xmlns:r="http://schemas.openxmlformats.org/officeDocument/2006/relationships" xmlns:p="http://schemas.openxmlformats.org/presentationml/2006/main">
  <p:tag name="AS_UNIQUEID" val="1559"/>
</p:tagLst>
</file>

<file path=ppt/tags/tag994.xml><?xml version="1.0" encoding="utf-8"?>
<p:tagLst xmlns:a="http://schemas.openxmlformats.org/drawingml/2006/main" xmlns:r="http://schemas.openxmlformats.org/officeDocument/2006/relationships" xmlns:p="http://schemas.openxmlformats.org/presentationml/2006/main">
  <p:tag name="AS_UNIQUEID" val="1560"/>
</p:tagLst>
</file>

<file path=ppt/tags/tag995.xml><?xml version="1.0" encoding="utf-8"?>
<p:tagLst xmlns:a="http://schemas.openxmlformats.org/drawingml/2006/main" xmlns:r="http://schemas.openxmlformats.org/officeDocument/2006/relationships" xmlns:p="http://schemas.openxmlformats.org/presentationml/2006/main">
  <p:tag name="AS_UNIQUEID" val="1561"/>
</p:tagLst>
</file>

<file path=ppt/tags/tag996.xml><?xml version="1.0" encoding="utf-8"?>
<p:tagLst xmlns:a="http://schemas.openxmlformats.org/drawingml/2006/main" xmlns:r="http://schemas.openxmlformats.org/officeDocument/2006/relationships" xmlns:p="http://schemas.openxmlformats.org/presentationml/2006/main">
  <p:tag name="AS_UNIQUEID" val="1562"/>
</p:tagLst>
</file>

<file path=ppt/tags/tag997.xml><?xml version="1.0" encoding="utf-8"?>
<p:tagLst xmlns:a="http://schemas.openxmlformats.org/drawingml/2006/main" xmlns:r="http://schemas.openxmlformats.org/officeDocument/2006/relationships" xmlns:p="http://schemas.openxmlformats.org/presentationml/2006/main">
  <p:tag name="AS_UNIQUEID" val="1563"/>
</p:tagLst>
</file>

<file path=ppt/tags/tag998.xml><?xml version="1.0" encoding="utf-8"?>
<p:tagLst xmlns:a="http://schemas.openxmlformats.org/drawingml/2006/main" xmlns:r="http://schemas.openxmlformats.org/officeDocument/2006/relationships" xmlns:p="http://schemas.openxmlformats.org/presentationml/2006/main">
  <p:tag name="AS_UNIQUEID" val="1564"/>
</p:tagLst>
</file>

<file path=ppt/tags/tag999.xml><?xml version="1.0" encoding="utf-8"?>
<p:tagLst xmlns:a="http://schemas.openxmlformats.org/drawingml/2006/main" xmlns:r="http://schemas.openxmlformats.org/officeDocument/2006/relationships" xmlns:p="http://schemas.openxmlformats.org/presentationml/2006/main">
  <p:tag name="AS_UNIQUEID" val="156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自定义 78">
      <a:dk1>
        <a:sysClr val="windowText" lastClr="000000"/>
      </a:dk1>
      <a:lt1>
        <a:sysClr val="window" lastClr="FFFFFF"/>
      </a:lt1>
      <a:dk2>
        <a:srgbClr val="F2F8FB"/>
      </a:dk2>
      <a:lt2>
        <a:srgbClr val="FFFFFF"/>
      </a:lt2>
      <a:accent1>
        <a:srgbClr val="94BDD4"/>
      </a:accent1>
      <a:accent2>
        <a:srgbClr val="98C2C7"/>
      </a:accent2>
      <a:accent3>
        <a:srgbClr val="9CC6BA"/>
      </a:accent3>
      <a:accent4>
        <a:srgbClr val="A0CBAE"/>
      </a:accent4>
      <a:accent5>
        <a:srgbClr val="A4CFA1"/>
      </a:accent5>
      <a:accent6>
        <a:srgbClr val="A8D494"/>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2可爱卡通">
      <a:dk1>
        <a:sysClr val="windowText" lastClr="000000"/>
      </a:dk1>
      <a:lt1>
        <a:sysClr val="window" lastClr="FFFFFF"/>
      </a:lt1>
      <a:dk2>
        <a:srgbClr val="44546A"/>
      </a:dk2>
      <a:lt2>
        <a:srgbClr val="E7E6E6"/>
      </a:lt2>
      <a:accent1>
        <a:srgbClr val="815669"/>
      </a:accent1>
      <a:accent2>
        <a:srgbClr val="A499C6"/>
      </a:accent2>
      <a:accent3>
        <a:srgbClr val="FF7C61"/>
      </a:accent3>
      <a:accent4>
        <a:srgbClr val="FFA35D"/>
      </a:accent4>
      <a:accent5>
        <a:srgbClr val="FFB300"/>
      </a:accent5>
      <a:accent6>
        <a:srgbClr val="70AD47"/>
      </a:accent6>
      <a:hlink>
        <a:srgbClr val="000000"/>
      </a:hlink>
      <a:folHlink>
        <a:srgbClr val="954F72"/>
      </a:folHlink>
    </a:clrScheme>
    <a:fontScheme name="华康海报体W12(P)">
      <a:majorFont>
        <a:latin typeface="华康海报体W12"/>
        <a:ea typeface="华康海报体W12"/>
        <a:cs typeface="Arial"/>
      </a:majorFont>
      <a:minorFont>
        <a:latin typeface="Calibri Light"/>
        <a:ea typeface="字魂简雅黑"/>
        <a:cs typeface="Arial"/>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Office 主题​​">
  <a:themeElements>
    <a:clrScheme name="2可爱卡通">
      <a:dk1>
        <a:sysClr val="windowText" lastClr="000000"/>
      </a:dk1>
      <a:lt1>
        <a:sysClr val="window" lastClr="FFFFFF"/>
      </a:lt1>
      <a:dk2>
        <a:srgbClr val="44546A"/>
      </a:dk2>
      <a:lt2>
        <a:srgbClr val="E7E6E6"/>
      </a:lt2>
      <a:accent1>
        <a:srgbClr val="815669"/>
      </a:accent1>
      <a:accent2>
        <a:srgbClr val="A499C6"/>
      </a:accent2>
      <a:accent3>
        <a:srgbClr val="FF7C61"/>
      </a:accent3>
      <a:accent4>
        <a:srgbClr val="FFA35D"/>
      </a:accent4>
      <a:accent5>
        <a:srgbClr val="FFB300"/>
      </a:accent5>
      <a:accent6>
        <a:srgbClr val="70AD47"/>
      </a:accent6>
      <a:hlink>
        <a:srgbClr val="000000"/>
      </a:hlink>
      <a:folHlink>
        <a:srgbClr val="954F72"/>
      </a:folHlink>
    </a:clrScheme>
    <a:fontScheme name="华康海报体W12(P)">
      <a:majorFont>
        <a:latin typeface="华康海报体W12"/>
        <a:ea typeface="华康海报体W12"/>
        <a:cs typeface="Arial"/>
      </a:majorFont>
      <a:minorFont>
        <a:latin typeface="Calibri Light"/>
        <a:ea typeface="字魂简雅黑"/>
        <a:cs typeface="Arial"/>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TotalTime>
  <Words>3600</Words>
  <Application>Microsoft Office PowerPoint</Application>
  <PresentationFormat>宽屏</PresentationFormat>
  <Paragraphs>479</Paragraphs>
  <Slides>38</Slides>
  <Notes>3</Notes>
  <HiddenSlides>0</HiddenSlides>
  <MMClips>1</MMClips>
  <ScaleCrop>false</ScaleCrop>
  <HeadingPairs>
    <vt:vector size="6" baseType="variant">
      <vt:variant>
        <vt:lpstr>已用的字体</vt:lpstr>
      </vt:variant>
      <vt:variant>
        <vt:i4>21</vt:i4>
      </vt:variant>
      <vt:variant>
        <vt:lpstr>主题</vt:lpstr>
      </vt:variant>
      <vt:variant>
        <vt:i4>6</vt:i4>
      </vt:variant>
      <vt:variant>
        <vt:lpstr>幻灯片标题</vt:lpstr>
      </vt:variant>
      <vt:variant>
        <vt:i4>38</vt:i4>
      </vt:variant>
    </vt:vector>
  </HeadingPairs>
  <TitlesOfParts>
    <vt:vector size="65" baseType="lpstr">
      <vt:lpstr>SentyBrush</vt:lpstr>
      <vt:lpstr>蝉羽等我入你梦</vt:lpstr>
      <vt:lpstr>汉仪凌波体简</vt:lpstr>
      <vt:lpstr>汉仪旗黑-85S</vt:lpstr>
      <vt:lpstr>黑体</vt:lpstr>
      <vt:lpstr>华康海报体W12</vt:lpstr>
      <vt:lpstr>华文中宋</vt:lpstr>
      <vt:lpstr>宋体</vt:lpstr>
      <vt:lpstr>微软雅黑</vt:lpstr>
      <vt:lpstr>字魂简雅黑</vt:lpstr>
      <vt:lpstr>Arial</vt:lpstr>
      <vt:lpstr>Arial Black</vt:lpstr>
      <vt:lpstr>Arial Narrow</vt:lpstr>
      <vt:lpstr>Calibri</vt:lpstr>
      <vt:lpstr>Calibri Light</vt:lpstr>
      <vt:lpstr>Comic Sans MS</vt:lpstr>
      <vt:lpstr>Georgia</vt:lpstr>
      <vt:lpstr>Monotype Corsiva</vt:lpstr>
      <vt:lpstr>MV Boli</vt:lpstr>
      <vt:lpstr>Times New Roman</vt:lpstr>
      <vt:lpstr>Wingdings</vt:lpstr>
      <vt:lpstr>Office 主题</vt:lpstr>
      <vt:lpstr>自定义设计方案</vt:lpstr>
      <vt:lpstr>默认设计模板</vt:lpstr>
      <vt:lpstr>Office 主题​​</vt:lpstr>
      <vt:lpstr>1_Office 主题​​</vt:lpstr>
      <vt:lpstr>2_Office 主题​​</vt:lpstr>
      <vt:lpstr>PowerPoint 演示文稿</vt:lpstr>
      <vt:lpstr>They are especially important to _______ people.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acer</cp:lastModifiedBy>
  <cp:revision>3</cp:revision>
  <cp:lastPrinted>2021-02-20T17:45:00Z</cp:lastPrinted>
  <dcterms:created xsi:type="dcterms:W3CDTF">2021-02-20T17:45:00Z</dcterms:created>
  <dcterms:modified xsi:type="dcterms:W3CDTF">2021-02-25T00:44:41Z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KSOProductBuildVer">
    <vt:lpwstr>2052-11.1.0.9513</vt:lpwstr>
  </property>
</Properties>
</file>