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8.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55"/>
  </p:notesMasterIdLst>
  <p:handoutMasterIdLst>
    <p:handoutMasterId r:id="rId56"/>
  </p:handoutMasterIdLst>
  <p:sldIdLst>
    <p:sldId id="323" r:id="rId2"/>
    <p:sldId id="523" r:id="rId3"/>
    <p:sldId id="1012" r:id="rId4"/>
    <p:sldId id="1042" r:id="rId5"/>
    <p:sldId id="1043" r:id="rId6"/>
    <p:sldId id="1096" r:id="rId7"/>
    <p:sldId id="1003" r:id="rId8"/>
    <p:sldId id="634" r:id="rId9"/>
    <p:sldId id="1001" r:id="rId10"/>
    <p:sldId id="1077" r:id="rId11"/>
    <p:sldId id="586" r:id="rId12"/>
    <p:sldId id="1011" r:id="rId13"/>
    <p:sldId id="1080" r:id="rId14"/>
    <p:sldId id="1089" r:id="rId15"/>
    <p:sldId id="1092" r:id="rId16"/>
    <p:sldId id="1018" r:id="rId17"/>
    <p:sldId id="1019" r:id="rId18"/>
    <p:sldId id="1020" r:id="rId19"/>
    <p:sldId id="941" r:id="rId20"/>
    <p:sldId id="928" r:id="rId21"/>
    <p:sldId id="1097" r:id="rId22"/>
    <p:sldId id="1159" r:id="rId23"/>
    <p:sldId id="1160" r:id="rId24"/>
    <p:sldId id="1045" r:id="rId25"/>
    <p:sldId id="1105" r:id="rId26"/>
    <p:sldId id="1161" r:id="rId27"/>
    <p:sldId id="1098" r:id="rId28"/>
    <p:sldId id="1081" r:id="rId29"/>
    <p:sldId id="1099" r:id="rId30"/>
    <p:sldId id="1100" r:id="rId31"/>
    <p:sldId id="1101" r:id="rId32"/>
    <p:sldId id="1102" r:id="rId33"/>
    <p:sldId id="1103" r:id="rId34"/>
    <p:sldId id="1104" r:id="rId35"/>
    <p:sldId id="1119" r:id="rId36"/>
    <p:sldId id="1114" r:id="rId37"/>
    <p:sldId id="1115" r:id="rId38"/>
    <p:sldId id="1125" r:id="rId39"/>
    <p:sldId id="1163" r:id="rId40"/>
    <p:sldId id="1128" r:id="rId41"/>
    <p:sldId id="1124" r:id="rId42"/>
    <p:sldId id="1166" r:id="rId43"/>
    <p:sldId id="1164" r:id="rId44"/>
    <p:sldId id="1108" r:id="rId45"/>
    <p:sldId id="1109" r:id="rId46"/>
    <p:sldId id="1167" r:id="rId47"/>
    <p:sldId id="1168" r:id="rId48"/>
    <p:sldId id="936" r:id="rId49"/>
    <p:sldId id="937" r:id="rId50"/>
    <p:sldId id="938" r:id="rId51"/>
    <p:sldId id="939" r:id="rId52"/>
    <p:sldId id="1024" r:id="rId53"/>
    <p:sldId id="971" r:id="rId54"/>
  </p:sldIdLst>
  <p:sldSz cx="9144000" cy="5143500" type="screen16x9"/>
  <p:notesSz cx="6858000" cy="9144000"/>
  <p:embeddedFontLst>
    <p:embeddedFont>
      <p:font typeface="微软雅黑" pitchFamily="34" charset="-122"/>
      <p:regular r:id="rId57"/>
      <p:bold r:id="rId58"/>
    </p:embeddedFont>
    <p:embeddedFont>
      <p:font typeface="Impact" pitchFamily="34" charset="0"/>
      <p:regular r:id="rId59"/>
    </p:embeddedFont>
    <p:embeddedFont>
      <p:font typeface="Calibri" pitchFamily="34" charset="0"/>
      <p:regular r:id="rId60"/>
      <p:bold r:id="rId61"/>
      <p:italic r:id="rId62"/>
      <p:boldItalic r:id="rId63"/>
    </p:embeddedFont>
    <p:embeddedFont>
      <p:font typeface="楷体" pitchFamily="49" charset="-122"/>
      <p:regular r:id="rId64"/>
    </p:embeddedFont>
    <p:embeddedFont>
      <p:font typeface="黑体" pitchFamily="49" charset="-122"/>
      <p:regular r:id="rId65"/>
    </p:embeddedFont>
    <p:embeddedFont>
      <p:font typeface="华文行楷" charset="-122"/>
      <p:regular r:id="rId66"/>
    </p:embeddedFont>
    <p:embeddedFont>
      <p:font typeface="幼圆" charset="-122"/>
      <p:regular r:id="rId67"/>
    </p:embeddedFont>
  </p:embeddedFontLst>
  <p:defaultTextStyle>
    <a:defPPr>
      <a:defRPr lang="zh-CN"/>
    </a:defPPr>
    <a:lvl1pPr algn="l" defTabSz="685800" rtl="0" fontAlgn="base">
      <a:spcBef>
        <a:spcPct val="0"/>
      </a:spcBef>
      <a:spcAft>
        <a:spcPct val="0"/>
      </a:spcAft>
      <a:defRPr sz="1400" kern="1200">
        <a:solidFill>
          <a:schemeClr val="tx1"/>
        </a:solidFill>
        <a:latin typeface="Arial" charset="0"/>
        <a:ea typeface="宋体" charset="-122"/>
        <a:cs typeface="+mn-cs"/>
      </a:defRPr>
    </a:lvl1pPr>
    <a:lvl2pPr marL="342900" indent="114300" algn="l" defTabSz="685800" rtl="0" fontAlgn="base">
      <a:spcBef>
        <a:spcPct val="0"/>
      </a:spcBef>
      <a:spcAft>
        <a:spcPct val="0"/>
      </a:spcAft>
      <a:defRPr sz="1400" kern="1200">
        <a:solidFill>
          <a:schemeClr val="tx1"/>
        </a:solidFill>
        <a:latin typeface="Arial" charset="0"/>
        <a:ea typeface="宋体" charset="-122"/>
        <a:cs typeface="+mn-cs"/>
      </a:defRPr>
    </a:lvl2pPr>
    <a:lvl3pPr marL="685800" indent="228600" algn="l" defTabSz="685800" rtl="0" fontAlgn="base">
      <a:spcBef>
        <a:spcPct val="0"/>
      </a:spcBef>
      <a:spcAft>
        <a:spcPct val="0"/>
      </a:spcAft>
      <a:defRPr sz="1400" kern="1200">
        <a:solidFill>
          <a:schemeClr val="tx1"/>
        </a:solidFill>
        <a:latin typeface="Arial" charset="0"/>
        <a:ea typeface="宋体" charset="-122"/>
        <a:cs typeface="+mn-cs"/>
      </a:defRPr>
    </a:lvl3pPr>
    <a:lvl4pPr marL="1028700" indent="342900" algn="l" defTabSz="685800" rtl="0" fontAlgn="base">
      <a:spcBef>
        <a:spcPct val="0"/>
      </a:spcBef>
      <a:spcAft>
        <a:spcPct val="0"/>
      </a:spcAft>
      <a:defRPr sz="1400" kern="1200">
        <a:solidFill>
          <a:schemeClr val="tx1"/>
        </a:solidFill>
        <a:latin typeface="Arial" charset="0"/>
        <a:ea typeface="宋体" charset="-122"/>
        <a:cs typeface="+mn-cs"/>
      </a:defRPr>
    </a:lvl4pPr>
    <a:lvl5pPr marL="1371600" indent="457200" algn="l" defTabSz="685800" rtl="0" fontAlgn="base">
      <a:spcBef>
        <a:spcPct val="0"/>
      </a:spcBef>
      <a:spcAft>
        <a:spcPct val="0"/>
      </a:spcAft>
      <a:defRPr sz="1400" kern="1200">
        <a:solidFill>
          <a:schemeClr val="tx1"/>
        </a:solidFill>
        <a:latin typeface="Arial" charset="0"/>
        <a:ea typeface="宋体" charset="-122"/>
        <a:cs typeface="+mn-cs"/>
      </a:defRPr>
    </a:lvl5pPr>
    <a:lvl6pPr marL="2286000" algn="l" defTabSz="914400" rtl="0" eaLnBrk="1" latinLnBrk="0" hangingPunct="1">
      <a:defRPr sz="1400" kern="1200">
        <a:solidFill>
          <a:schemeClr val="tx1"/>
        </a:solidFill>
        <a:latin typeface="Arial" charset="0"/>
        <a:ea typeface="宋体" charset="-122"/>
        <a:cs typeface="+mn-cs"/>
      </a:defRPr>
    </a:lvl6pPr>
    <a:lvl7pPr marL="2743200" algn="l" defTabSz="914400" rtl="0" eaLnBrk="1" latinLnBrk="0" hangingPunct="1">
      <a:defRPr sz="1400" kern="1200">
        <a:solidFill>
          <a:schemeClr val="tx1"/>
        </a:solidFill>
        <a:latin typeface="Arial" charset="0"/>
        <a:ea typeface="宋体" charset="-122"/>
        <a:cs typeface="+mn-cs"/>
      </a:defRPr>
    </a:lvl7pPr>
    <a:lvl8pPr marL="3200400" algn="l" defTabSz="914400" rtl="0" eaLnBrk="1" latinLnBrk="0" hangingPunct="1">
      <a:defRPr sz="1400" kern="1200">
        <a:solidFill>
          <a:schemeClr val="tx1"/>
        </a:solidFill>
        <a:latin typeface="Arial" charset="0"/>
        <a:ea typeface="宋体" charset="-122"/>
        <a:cs typeface="+mn-cs"/>
      </a:defRPr>
    </a:lvl8pPr>
    <a:lvl9pPr marL="3657600" algn="l" defTabSz="914400" rtl="0" eaLnBrk="1" latinLnBrk="0" hangingPunct="1">
      <a:defRPr sz="14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FF0000"/>
    <a:srgbClr val="FFFFFF"/>
    <a:srgbClr val="0000FF"/>
    <a:srgbClr val="FEFCDE"/>
    <a:srgbClr val="0066FF"/>
    <a:srgbClr val="A38302"/>
    <a:srgbClr val="00B050"/>
    <a:srgbClr val="FF00FF"/>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79" autoAdjust="0"/>
    <p:restoredTop sz="96846" autoAdjust="0"/>
  </p:normalViewPr>
  <p:slideViewPr>
    <p:cSldViewPr>
      <p:cViewPr>
        <p:scale>
          <a:sx n="75" d="100"/>
          <a:sy n="75" d="100"/>
        </p:scale>
        <p:origin x="-390" y="-498"/>
      </p:cViewPr>
      <p:guideLst>
        <p:guide orient="horz" pos="3162"/>
        <p:guide pos="5760"/>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084"/>
        <p:guide pos="2273"/>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63" Type="http://schemas.openxmlformats.org/officeDocument/2006/relationships/font" Target="fonts/font7.fntdata"/><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2.fntdata"/><Relationship Id="rId66"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1.fntdata"/><Relationship Id="rId61"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4.fntdata"/><Relationship Id="rId65"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64" Type="http://schemas.openxmlformats.org/officeDocument/2006/relationships/font" Target="fonts/font8.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3.fntdata"/><Relationship Id="rId67"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6.fntdata"/><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C0666014-6114-4785-93E0-40E333198B41}" type="datetimeFigureOut">
              <a:rPr lang="zh-CN" altLang="en-US"/>
              <a:pPr>
                <a:defRPr/>
              </a:pPr>
              <a:t>2019/9/13 Friday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FD400C87-608F-4489-B5AC-61EAF6F0D18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BE7EE10F-4E06-47A6-BBBF-68ADE907D3EE}" type="datetimeFigureOut">
              <a:rPr lang="zh-CN" altLang="en-US"/>
              <a:pPr>
                <a:defRPr/>
              </a:pPr>
              <a:t>2019/9/13 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A2A9E40B-BB03-4717-B58E-2FF567A7012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defTabSz="685800" rtl="0" fontAlgn="base">
      <a:spcBef>
        <a:spcPct val="30000"/>
      </a:spcBef>
      <a:spcAft>
        <a:spcPct val="0"/>
      </a:spcAft>
      <a:defRPr sz="900" kern="1200">
        <a:solidFill>
          <a:schemeClr val="tx1"/>
        </a:solidFill>
        <a:latin typeface="+mn-lt"/>
        <a:ea typeface="+mn-ea"/>
        <a:cs typeface="+mn-cs"/>
      </a:defRPr>
    </a:lvl1pPr>
    <a:lvl2pPr marL="342900" algn="l" defTabSz="685800" rtl="0" fontAlgn="base">
      <a:spcBef>
        <a:spcPct val="30000"/>
      </a:spcBef>
      <a:spcAft>
        <a:spcPct val="0"/>
      </a:spcAft>
      <a:defRPr sz="900" kern="1200">
        <a:solidFill>
          <a:schemeClr val="tx1"/>
        </a:solidFill>
        <a:latin typeface="+mn-lt"/>
        <a:ea typeface="+mn-ea"/>
        <a:cs typeface="+mn-cs"/>
      </a:defRPr>
    </a:lvl2pPr>
    <a:lvl3pPr marL="685800" algn="l" defTabSz="685800" rtl="0" fontAlgn="base">
      <a:spcBef>
        <a:spcPct val="30000"/>
      </a:spcBef>
      <a:spcAft>
        <a:spcPct val="0"/>
      </a:spcAft>
      <a:defRPr sz="900" kern="1200">
        <a:solidFill>
          <a:schemeClr val="tx1"/>
        </a:solidFill>
        <a:latin typeface="+mn-lt"/>
        <a:ea typeface="+mn-ea"/>
        <a:cs typeface="+mn-cs"/>
      </a:defRPr>
    </a:lvl3pPr>
    <a:lvl4pPr marL="1028700" algn="l" defTabSz="685800" rtl="0" fontAlgn="base">
      <a:spcBef>
        <a:spcPct val="30000"/>
      </a:spcBef>
      <a:spcAft>
        <a:spcPct val="0"/>
      </a:spcAft>
      <a:defRPr sz="900" kern="1200">
        <a:solidFill>
          <a:schemeClr val="tx1"/>
        </a:solidFill>
        <a:latin typeface="+mn-lt"/>
        <a:ea typeface="+mn-ea"/>
        <a:cs typeface="+mn-cs"/>
      </a:defRPr>
    </a:lvl4pPr>
    <a:lvl5pPr marL="1371600" algn="l" defTabSz="685800" rtl="0" fontAlgn="base">
      <a:spcBef>
        <a:spcPct val="30000"/>
      </a:spcBef>
      <a:spcAft>
        <a:spcPct val="0"/>
      </a:spcAft>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p:cNvSpPr>
          <p:nvPr>
            <p:ph type="sldImg"/>
          </p:nvPr>
        </p:nvSpPr>
        <p:spPr bwMode="auto">
          <a:noFill/>
          <a:ln>
            <a:solidFill>
              <a:srgbClr val="000000"/>
            </a:solidFill>
            <a:miter lim="800000"/>
            <a:headEnd/>
            <a:tailEnd/>
          </a:ln>
        </p:spPr>
      </p:sp>
      <p:sp>
        <p:nvSpPr>
          <p:cNvPr id="1331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331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35A5005-EBC8-4D5B-9471-7787757008F2}" type="slidenum">
              <a:rPr lang="zh-CN" altLang="en-US"/>
              <a:pPr fontAlgn="base">
                <a:spcBef>
                  <a:spcPct val="0"/>
                </a:spcBef>
                <a:spcAft>
                  <a:spcPct val="0"/>
                </a:spcAft>
              </a:pPr>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幻灯片图像占位符 1"/>
          <p:cNvSpPr>
            <a:spLocks noGrp="1" noRot="1" noChangeAspect="1"/>
          </p:cNvSpPr>
          <p:nvPr>
            <p:ph type="sldImg"/>
          </p:nvPr>
        </p:nvSpPr>
        <p:spPr bwMode="auto">
          <a:noFill/>
          <a:ln>
            <a:solidFill>
              <a:srgbClr val="000000"/>
            </a:solidFill>
            <a:miter lim="800000"/>
            <a:headEnd/>
            <a:tailEnd/>
          </a:ln>
        </p:spPr>
      </p:sp>
      <p:sp>
        <p:nvSpPr>
          <p:cNvPr id="4915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91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C0EA34B-9851-490C-8887-9D77037053F2}" type="slidenum">
              <a:rPr lang="zh-CN" altLang="en-US"/>
              <a:pPr fontAlgn="base">
                <a:spcBef>
                  <a:spcPct val="0"/>
                </a:spcBef>
                <a:spcAft>
                  <a:spcPct val="0"/>
                </a:spcAft>
              </a:pPr>
              <a:t>27</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headEnd/>
            <a:tailEnd/>
          </a:ln>
        </p:spPr>
      </p:sp>
      <p:sp>
        <p:nvSpPr>
          <p:cNvPr id="1536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153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D65E477-EFC4-4166-AEF3-1DC00EA2A2EB}" type="slidenum">
              <a:rPr lang="zh-CN" altLang="en-US"/>
              <a:pPr fontAlgn="base">
                <a:spcBef>
                  <a:spcPct val="0"/>
                </a:spcBef>
                <a:spcAft>
                  <a:spcPct val="0"/>
                </a:spcAft>
              </a:pPr>
              <a:t>2</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bwMode="auto">
          <a:noFill/>
          <a:ln>
            <a:solidFill>
              <a:srgbClr val="000000"/>
            </a:solidFill>
            <a:miter lim="800000"/>
            <a:headEnd/>
            <a:tailEnd/>
          </a:ln>
        </p:spPr>
      </p:sp>
      <p:sp>
        <p:nvSpPr>
          <p:cNvPr id="2150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150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7368106-90AF-45BA-9998-978633799F8E}" type="slidenum">
              <a:rPr lang="zh-CN" altLang="en-US"/>
              <a:pPr fontAlgn="base">
                <a:spcBef>
                  <a:spcPct val="0"/>
                </a:spcBef>
                <a:spcAft>
                  <a:spcPct val="0"/>
                </a:spcAft>
              </a:pPr>
              <a:t>7</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p:cNvSpPr>
          <p:nvPr>
            <p:ph type="sldImg"/>
          </p:nvPr>
        </p:nvSpPr>
        <p:spPr bwMode="auto">
          <a:noFill/>
          <a:ln>
            <a:solidFill>
              <a:srgbClr val="000000"/>
            </a:solidFill>
            <a:miter lim="800000"/>
            <a:headEnd/>
            <a:tailEnd/>
          </a:ln>
        </p:spPr>
      </p:sp>
      <p:sp>
        <p:nvSpPr>
          <p:cNvPr id="23554"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3555"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0CC6B83-45BB-44AC-901A-42F58E87931D}" type="slidenum">
              <a:rPr lang="zh-CN" altLang="en-US"/>
              <a:pPr fontAlgn="base">
                <a:spcBef>
                  <a:spcPct val="0"/>
                </a:spcBef>
                <a:spcAft>
                  <a:spcPct val="0"/>
                </a:spcAft>
              </a:pPr>
              <a:t>8</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p:cNvSpPr>
          <p:nvPr>
            <p:ph type="sldImg"/>
          </p:nvPr>
        </p:nvSpPr>
        <p:spPr bwMode="auto">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5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EA78BF1-AF13-4569-9BC2-C940CF96ECD3}" type="slidenum">
              <a:rPr lang="zh-CN" altLang="en-US"/>
              <a:pPr fontAlgn="base">
                <a:spcBef>
                  <a:spcPct val="0"/>
                </a:spcBef>
                <a:spcAft>
                  <a:spcPct val="0"/>
                </a:spcAft>
              </a:pPr>
              <a:t>9</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headEnd/>
            <a:tailEnd/>
          </a:ln>
        </p:spPr>
      </p:sp>
      <p:sp>
        <p:nvSpPr>
          <p:cNvPr id="27650"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76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2E5C87C-F8FB-484F-ABC5-E7C168B7A2DD}" type="slidenum">
              <a:rPr lang="zh-CN" altLang="en-US"/>
              <a:pPr fontAlgn="base">
                <a:spcBef>
                  <a:spcPct val="0"/>
                </a:spcBef>
                <a:spcAft>
                  <a:spcPct val="0"/>
                </a:spcAft>
              </a:pPr>
              <a:t>10</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p:cNvSpPr>
          <p:nvPr>
            <p:ph type="sldImg"/>
          </p:nvPr>
        </p:nvSpPr>
        <p:spPr bwMode="auto">
          <a:noFill/>
          <a:ln>
            <a:solidFill>
              <a:srgbClr val="000000"/>
            </a:solidFill>
            <a:miter lim="800000"/>
            <a:headEnd/>
            <a:tailEnd/>
          </a:ln>
        </p:spPr>
      </p:sp>
      <p:sp>
        <p:nvSpPr>
          <p:cNvPr id="29698"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2969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7983C58-4D08-4858-B45F-E433806136D2}" type="slidenum">
              <a:rPr lang="zh-CN" altLang="en-US"/>
              <a:pPr fontAlgn="base">
                <a:spcBef>
                  <a:spcPct val="0"/>
                </a:spcBef>
                <a:spcAft>
                  <a:spcPct val="0"/>
                </a:spcAft>
              </a:pPr>
              <a:t>11</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p:cNvSpPr>
          <p:nvPr>
            <p:ph type="sldImg"/>
          </p:nvPr>
        </p:nvSpPr>
        <p:spPr bwMode="auto">
          <a:noFill/>
          <a:ln>
            <a:solidFill>
              <a:srgbClr val="000000"/>
            </a:solidFill>
            <a:miter lim="800000"/>
            <a:headEnd/>
            <a:tailEnd/>
          </a:ln>
        </p:spPr>
      </p:sp>
      <p:sp>
        <p:nvSpPr>
          <p:cNvPr id="31746"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1747"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2CAAE37-DACF-4CC6-879C-1376D030C827}" type="slidenum">
              <a:rPr lang="zh-CN" altLang="en-US">
                <a:solidFill>
                  <a:srgbClr val="000000"/>
                </a:solidFill>
              </a:rPr>
              <a:pPr fontAlgn="base">
                <a:spcBef>
                  <a:spcPct val="0"/>
                </a:spcBef>
                <a:spcAft>
                  <a:spcPct val="0"/>
                </a:spcAft>
              </a:pPr>
              <a:t>12</a:t>
            </a:fld>
            <a:endParaRPr lang="en-US" altLang="zh-CN">
              <a:solidFill>
                <a:srgbClr val="000000"/>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幻灯片图像占位符 1"/>
          <p:cNvSpPr>
            <a:spLocks noGrp="1" noRot="1" noChangeAspect="1"/>
          </p:cNvSpPr>
          <p:nvPr>
            <p:ph type="sldImg"/>
          </p:nvPr>
        </p:nvSpPr>
        <p:spPr bwMode="auto">
          <a:noFill/>
          <a:ln>
            <a:solidFill>
              <a:srgbClr val="000000"/>
            </a:solidFill>
            <a:miter lim="800000"/>
            <a:headEnd/>
            <a:tailEnd/>
          </a:ln>
        </p:spPr>
      </p:sp>
      <p:sp>
        <p:nvSpPr>
          <p:cNvPr id="40962"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096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71E03FC-BAE0-495B-A14D-E5AD161F522C}" type="slidenum">
              <a:rPr lang="zh-CN" altLang="en-US"/>
              <a:pPr fontAlgn="base">
                <a:spcBef>
                  <a:spcPct val="0"/>
                </a:spcBef>
                <a:spcAft>
                  <a:spcPct val="0"/>
                </a:spcAft>
              </a:pPr>
              <a:t>20</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0"/>
          <a:srcRect/>
          <a:stretch>
            <a:fillRect/>
          </a:stretch>
        </a:blipFill>
        <a:effectLst/>
      </p:bgPr>
    </p:bg>
    <p:spTree>
      <p:nvGrpSpPr>
        <p:cNvPr id="1" name=""/>
        <p:cNvGrpSpPr/>
        <p:nvPr/>
      </p:nvGrpSpPr>
      <p:grpSpPr>
        <a:xfrm>
          <a:off x="0" y="0"/>
          <a:ext cx="0" cy="0"/>
          <a:chOff x="0" y="0"/>
          <a:chExt cx="0" cy="0"/>
        </a:xfrm>
      </p:grpSpPr>
      <p:pic>
        <p:nvPicPr>
          <p:cNvPr id="1026" name="Picture 3"/>
          <p:cNvPicPr>
            <a:picLocks noChangeAspect="1" noChangeArrowheads="1"/>
          </p:cNvPicPr>
          <p:nvPr userDrawn="1"/>
        </p:nvPicPr>
        <p:blipFill>
          <a:blip r:embed="rId11"/>
          <a:srcRect/>
          <a:stretch>
            <a:fillRect/>
          </a:stretch>
        </p:blipFill>
        <p:spPr bwMode="auto">
          <a:xfrm>
            <a:off x="468313" y="4156075"/>
            <a:ext cx="400050" cy="5905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6" r:id="rId1"/>
    <p:sldLayoutId id="2147483655" r:id="rId2"/>
    <p:sldLayoutId id="2147483654" r:id="rId3"/>
    <p:sldLayoutId id="2147483653" r:id="rId4"/>
    <p:sldLayoutId id="2147483652" r:id="rId5"/>
    <p:sldLayoutId id="2147483651" r:id="rId6"/>
    <p:sldLayoutId id="2147483650" r:id="rId7"/>
    <p:sldLayoutId id="2147483657" r:id="rId8"/>
  </p:sldLayoutIdLst>
  <p:transition spd="slow">
    <p:random/>
  </p:transition>
  <p:txStyles>
    <p:titleStyle>
      <a:lvl1pPr algn="ctr" defTabSz="685800" rtl="0" fontAlgn="base">
        <a:spcBef>
          <a:spcPct val="0"/>
        </a:spcBef>
        <a:spcAft>
          <a:spcPct val="0"/>
        </a:spcAft>
        <a:defRPr sz="3300" kern="1200">
          <a:solidFill>
            <a:schemeClr val="tx1"/>
          </a:solidFill>
          <a:latin typeface="+mj-lt"/>
          <a:ea typeface="+mj-ea"/>
          <a:cs typeface="+mj-cs"/>
        </a:defRPr>
      </a:lvl1pPr>
      <a:lvl2pPr algn="ctr" defTabSz="685800" rtl="0" fontAlgn="base">
        <a:spcBef>
          <a:spcPct val="0"/>
        </a:spcBef>
        <a:spcAft>
          <a:spcPct val="0"/>
        </a:spcAft>
        <a:defRPr sz="3300">
          <a:solidFill>
            <a:schemeClr val="tx1"/>
          </a:solidFill>
          <a:latin typeface="Impact" pitchFamily="34" charset="0"/>
          <a:ea typeface="微软雅黑" pitchFamily="34" charset="-122"/>
        </a:defRPr>
      </a:lvl2pPr>
      <a:lvl3pPr algn="ctr" defTabSz="685800" rtl="0" fontAlgn="base">
        <a:spcBef>
          <a:spcPct val="0"/>
        </a:spcBef>
        <a:spcAft>
          <a:spcPct val="0"/>
        </a:spcAft>
        <a:defRPr sz="3300">
          <a:solidFill>
            <a:schemeClr val="tx1"/>
          </a:solidFill>
          <a:latin typeface="Impact" pitchFamily="34" charset="0"/>
          <a:ea typeface="微软雅黑" pitchFamily="34" charset="-122"/>
        </a:defRPr>
      </a:lvl3pPr>
      <a:lvl4pPr algn="ctr" defTabSz="685800" rtl="0" fontAlgn="base">
        <a:spcBef>
          <a:spcPct val="0"/>
        </a:spcBef>
        <a:spcAft>
          <a:spcPct val="0"/>
        </a:spcAft>
        <a:defRPr sz="3300">
          <a:solidFill>
            <a:schemeClr val="tx1"/>
          </a:solidFill>
          <a:latin typeface="Impact" pitchFamily="34" charset="0"/>
          <a:ea typeface="微软雅黑" pitchFamily="34" charset="-122"/>
        </a:defRPr>
      </a:lvl4pPr>
      <a:lvl5pPr algn="ctr" defTabSz="685800" rtl="0" fontAlgn="base">
        <a:spcBef>
          <a:spcPct val="0"/>
        </a:spcBef>
        <a:spcAft>
          <a:spcPct val="0"/>
        </a:spcAft>
        <a:defRPr sz="3300">
          <a:solidFill>
            <a:schemeClr val="tx1"/>
          </a:solidFill>
          <a:latin typeface="Impact" pitchFamily="34" charset="0"/>
          <a:ea typeface="微软雅黑" pitchFamily="34" charset="-122"/>
        </a:defRPr>
      </a:lvl5pPr>
      <a:lvl6pPr marL="457200" algn="ctr" defTabSz="685800" rtl="0" fontAlgn="base">
        <a:spcBef>
          <a:spcPct val="0"/>
        </a:spcBef>
        <a:spcAft>
          <a:spcPct val="0"/>
        </a:spcAft>
        <a:defRPr sz="3300">
          <a:solidFill>
            <a:schemeClr val="tx1"/>
          </a:solidFill>
          <a:latin typeface="Impact" pitchFamily="34" charset="0"/>
          <a:ea typeface="微软雅黑" pitchFamily="34" charset="-122"/>
        </a:defRPr>
      </a:lvl6pPr>
      <a:lvl7pPr marL="914400" algn="ctr" defTabSz="685800" rtl="0" fontAlgn="base">
        <a:spcBef>
          <a:spcPct val="0"/>
        </a:spcBef>
        <a:spcAft>
          <a:spcPct val="0"/>
        </a:spcAft>
        <a:defRPr sz="3300">
          <a:solidFill>
            <a:schemeClr val="tx1"/>
          </a:solidFill>
          <a:latin typeface="Impact" pitchFamily="34" charset="0"/>
          <a:ea typeface="微软雅黑" pitchFamily="34" charset="-122"/>
        </a:defRPr>
      </a:lvl7pPr>
      <a:lvl8pPr marL="1371600" algn="ctr" defTabSz="685800" rtl="0" fontAlgn="base">
        <a:spcBef>
          <a:spcPct val="0"/>
        </a:spcBef>
        <a:spcAft>
          <a:spcPct val="0"/>
        </a:spcAft>
        <a:defRPr sz="3300">
          <a:solidFill>
            <a:schemeClr val="tx1"/>
          </a:solidFill>
          <a:latin typeface="Impact" pitchFamily="34" charset="0"/>
          <a:ea typeface="微软雅黑" pitchFamily="34" charset="-122"/>
        </a:defRPr>
      </a:lvl8pPr>
      <a:lvl9pPr marL="1828800" algn="ctr" defTabSz="685800" rtl="0" fontAlgn="base">
        <a:spcBef>
          <a:spcPct val="0"/>
        </a:spcBef>
        <a:spcAft>
          <a:spcPct val="0"/>
        </a:spcAft>
        <a:defRPr sz="3300">
          <a:solidFill>
            <a:schemeClr val="tx1"/>
          </a:solidFill>
          <a:latin typeface="Impact" pitchFamily="34" charset="0"/>
          <a:ea typeface="微软雅黑" pitchFamily="34" charset="-122"/>
        </a:defRPr>
      </a:lvl9pPr>
    </p:titleStyle>
    <p:bodyStyle>
      <a:lvl1pPr marL="257175" indent="-257175" algn="l" defTabSz="685800" rtl="0" fontAlgn="base">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defTabSz="685800" rtl="0" fontAlgn="base">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defTabSz="685800" rtl="0" fontAlgn="base">
        <a:spcBef>
          <a:spcPct val="20000"/>
        </a:spcBef>
        <a:spcAft>
          <a:spcPct val="0"/>
        </a:spcAft>
        <a:buFont typeface="Arial" charset="0"/>
        <a:buChar char="•"/>
        <a:defRPr kern="1200">
          <a:solidFill>
            <a:schemeClr val="tx1"/>
          </a:solidFill>
          <a:latin typeface="+mn-lt"/>
          <a:ea typeface="+mn-ea"/>
          <a:cs typeface="+mn-cs"/>
        </a:defRPr>
      </a:lvl3pPr>
      <a:lvl4pPr marL="1200150" indent="-171450" algn="l" defTabSz="685800" rtl="0" fontAlgn="base">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defTabSz="685800" rtl="0" fontAlgn="base">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slideLayout" Target="../slideLayouts/slideLayout1.xml"/><Relationship Id="rId7" Type="http://schemas.openxmlformats.org/officeDocument/2006/relationships/image" Target="../media/image5.jpeg"/><Relationship Id="rId2" Type="http://schemas.openxmlformats.org/officeDocument/2006/relationships/audio" Target="NULL" TargetMode="External"/><Relationship Id="rId1" Type="http://schemas.openxmlformats.org/officeDocument/2006/relationships/tags" Target="../tags/tag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19971;&#24425;-&#23383;&#35789;&#21548;&#20889;-&#20154;&#20116;&#19978;%2013%20&#23569;&#24180;&#20013;&#22269;&#35828;&#65288;&#33410;&#36873;&#65289;.mp4" TargetMode="Externa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slide" Target="slide19.xml"/><Relationship Id="rId5" Type="http://schemas.openxmlformats.org/officeDocument/2006/relationships/slide" Target="slide3.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4.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4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hyperlink" Target="&#19971;&#24425;-&#35838;&#25991;&#26391;&#35835;-&#20154;&#20116;&#19978;-13%20&#23569;&#24180;&#20013;&#22269;&#35828;.mp4" TargetMode="External"/><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hyperlink" Target="&#29983;&#23383;&#35270;&#39057;-&#20116;&#19978;-13%20&#23569;&#24180;&#20013;&#22269;&#35828;&#65288;&#33410;&#36873;&#65289;.mp4"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2408d9c2d854674b37bae0bc9f67b5b.jpeg"/>
          <p:cNvPicPr>
            <a:picLocks noChangeAspect="1"/>
          </p:cNvPicPr>
          <p:nvPr/>
        </p:nvPicPr>
        <p:blipFill>
          <a:blip r:embed="rId5"/>
          <a:srcRect/>
          <a:stretch>
            <a:fillRect/>
          </a:stretch>
        </p:blipFill>
        <p:spPr bwMode="auto">
          <a:xfrm>
            <a:off x="0" y="0"/>
            <a:ext cx="9144000" cy="5143500"/>
          </a:xfrm>
          <a:prstGeom prst="rect">
            <a:avLst/>
          </a:prstGeom>
          <a:noFill/>
          <a:ln w="9525">
            <a:noFill/>
            <a:miter lim="800000"/>
            <a:headEnd/>
            <a:tailEnd/>
          </a:ln>
        </p:spPr>
      </p:pic>
      <p:pic>
        <p:nvPicPr>
          <p:cNvPr id="8" name="图片 7" descr="76a90b4a0baf42709b01251f12facb26.jpeg"/>
          <p:cNvPicPr>
            <a:picLocks noChangeAspect="1"/>
          </p:cNvPicPr>
          <p:nvPr/>
        </p:nvPicPr>
        <p:blipFill>
          <a:blip r:embed="rId6"/>
          <a:srcRect/>
          <a:stretch>
            <a:fillRect/>
          </a:stretch>
        </p:blipFill>
        <p:spPr bwMode="auto">
          <a:xfrm>
            <a:off x="0" y="0"/>
            <a:ext cx="9144000" cy="5143500"/>
          </a:xfrm>
          <a:prstGeom prst="rect">
            <a:avLst/>
          </a:prstGeom>
          <a:noFill/>
          <a:ln w="9525">
            <a:noFill/>
            <a:miter lim="800000"/>
            <a:headEnd/>
            <a:tailEnd/>
          </a:ln>
        </p:spPr>
      </p:pic>
      <p:pic>
        <p:nvPicPr>
          <p:cNvPr id="9" name="图片 8" descr="9fdb33b2b22740b589d8357b0b4e0679.jpeg"/>
          <p:cNvPicPr>
            <a:picLocks noChangeAspect="1"/>
          </p:cNvPicPr>
          <p:nvPr/>
        </p:nvPicPr>
        <p:blipFill>
          <a:blip r:embed="rId7"/>
          <a:srcRect/>
          <a:stretch>
            <a:fillRect/>
          </a:stretch>
        </p:blipFill>
        <p:spPr bwMode="auto">
          <a:xfrm>
            <a:off x="0" y="0"/>
            <a:ext cx="9144000" cy="5143500"/>
          </a:xfrm>
          <a:prstGeom prst="rect">
            <a:avLst/>
          </a:prstGeom>
          <a:noFill/>
          <a:ln w="9525">
            <a:noFill/>
            <a:miter lim="800000"/>
            <a:headEnd/>
            <a:tailEnd/>
          </a:ln>
        </p:spPr>
      </p:pic>
      <p:pic>
        <p:nvPicPr>
          <p:cNvPr id="10" name="图片 9" descr="5cee6bf2ae284caab7ba4824283fb1e7.jpeg"/>
          <p:cNvPicPr>
            <a:picLocks noChangeAspect="1"/>
          </p:cNvPicPr>
          <p:nvPr/>
        </p:nvPicPr>
        <p:blipFill>
          <a:blip r:embed="rId8"/>
          <a:srcRect/>
          <a:stretch>
            <a:fillRect/>
          </a:stretch>
        </p:blipFill>
        <p:spPr bwMode="auto">
          <a:xfrm>
            <a:off x="0" y="0"/>
            <a:ext cx="9144000" cy="5143500"/>
          </a:xfrm>
          <a:prstGeom prst="rect">
            <a:avLst/>
          </a:prstGeom>
          <a:noFill/>
          <a:ln w="9525">
            <a:noFill/>
            <a:miter lim="800000"/>
            <a:headEnd/>
            <a:tailEnd/>
          </a:ln>
        </p:spPr>
      </p:pic>
      <p:sp>
        <p:nvSpPr>
          <p:cNvPr id="6" name="TextBox 5"/>
          <p:cNvSpPr txBox="1"/>
          <p:nvPr/>
        </p:nvSpPr>
        <p:spPr>
          <a:xfrm>
            <a:off x="826770" y="1298575"/>
            <a:ext cx="8004810" cy="1545590"/>
          </a:xfrm>
          <a:prstGeom prst="rect">
            <a:avLst/>
          </a:prstGeom>
          <a:solidFill>
            <a:schemeClr val="bg1"/>
          </a:solidFill>
          <a:effectLst>
            <a:softEdge rad="127000"/>
          </a:effectLst>
        </p:spPr>
        <p:txBody>
          <a:bodyPr lIns="68580" tIns="34290" rIns="68580" bIns="34290">
            <a:spAutoFit/>
          </a:bodyPr>
          <a:lstStyle/>
          <a:p>
            <a:pPr indent="457200" algn="just" fontAlgn="auto">
              <a:spcBef>
                <a:spcPts val="0"/>
              </a:spcBef>
              <a:spcAft>
                <a:spcPts val="0"/>
              </a:spcAft>
              <a:defRPr/>
            </a:pPr>
            <a:r>
              <a:rPr lang="zh-CN" altLang="en-US" sz="3200" dirty="0">
                <a:latin typeface="楷体" panose="02010609060101010101" pitchFamily="49" charset="-122"/>
                <a:ea typeface="楷体" panose="02010609060101010101" pitchFamily="49" charset="-122"/>
              </a:rPr>
              <a:t> 青少年是</a:t>
            </a:r>
            <a:r>
              <a:rPr lang="zh-CN" altLang="en-US" sz="3200" dirty="0">
                <a:latin typeface="楷体" panose="02010609060101010101" pitchFamily="49" charset="-122"/>
                <a:ea typeface="楷体" panose="02010609060101010101" pitchFamily="49" charset="-122"/>
              </a:rPr>
              <a:t>国家的未来，民族的希望。今天我们一起看一看梁启超是如何评论我们少年的吧。</a:t>
            </a:r>
          </a:p>
        </p:txBody>
      </p:sp>
      <p:pic>
        <p:nvPicPr>
          <p:cNvPr id="5" name="Shape">
            <a:hlinkClick r:id="" action="ppaction://media"/>
          </p:cNvPr>
          <p:cNvPicPr>
            <a:picLocks noRot="1" noChangeAspect="1" noChangeArrowheads="1"/>
          </p:cNvPicPr>
          <p:nvPr>
            <a:audioFile r:link="rId2"/>
          </p:nvPr>
        </p:nvPicPr>
        <p:blipFill>
          <a:blip r:embed="rId9"/>
          <a:srcRect/>
          <a:stretch>
            <a:fillRect/>
          </a:stretch>
        </p:blipFill>
        <p:spPr bwMode="auto">
          <a:xfrm>
            <a:off x="2357438" y="3994150"/>
            <a:ext cx="619125" cy="619125"/>
          </a:xfrm>
          <a:prstGeom prst="rect">
            <a:avLst/>
          </a:prstGeom>
          <a:noFill/>
          <a:ln w="9525">
            <a:noFill/>
            <a:miter lim="800000"/>
            <a:headEnd/>
            <a:tailEnd/>
          </a:ln>
        </p:spPr>
      </p:pic>
    </p:spTree>
    <p:custDataLst>
      <p:tags r:id="rId1"/>
    </p:custData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34" repeatCount="indefinite" fill="hold" display="1">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Box 11"/>
          <p:cNvSpPr txBox="1">
            <a:spLocks noChangeArrowheads="1"/>
          </p:cNvSpPr>
          <p:nvPr/>
        </p:nvSpPr>
        <p:spPr bwMode="auto">
          <a:xfrm>
            <a:off x="3910013" y="555625"/>
            <a:ext cx="1936750" cy="576263"/>
          </a:xfrm>
          <a:prstGeom prst="rect">
            <a:avLst/>
          </a:prstGeom>
          <a:noFill/>
          <a:ln w="9525">
            <a:noFill/>
            <a:miter lim="800000"/>
            <a:headEnd/>
            <a:tailEnd/>
          </a:ln>
        </p:spPr>
        <p:txBody>
          <a:bodyPr lIns="68580" tIns="34290" rIns="68580" bIns="34290">
            <a:spAutoFit/>
          </a:bodyPr>
          <a:lstStyle/>
          <a:p>
            <a:r>
              <a:rPr lang="zh-CN" altLang="en-US" sz="3300" b="1">
                <a:latin typeface="楷体" pitchFamily="49" charset="-122"/>
                <a:ea typeface="楷体" pitchFamily="49" charset="-122"/>
              </a:rPr>
              <a:t>识字方法</a:t>
            </a:r>
          </a:p>
        </p:txBody>
      </p:sp>
      <p:grpSp>
        <p:nvGrpSpPr>
          <p:cNvPr id="26626" name="组合 101"/>
          <p:cNvGrpSpPr>
            <a:grpSpLocks/>
          </p:cNvGrpSpPr>
          <p:nvPr/>
        </p:nvGrpSpPr>
        <p:grpSpPr bwMode="auto">
          <a:xfrm>
            <a:off x="3419475" y="627063"/>
            <a:ext cx="457200" cy="457200"/>
            <a:chOff x="631825" y="5181600"/>
            <a:chExt cx="1554163" cy="1552575"/>
          </a:xfrm>
        </p:grpSpPr>
        <p:sp>
          <p:nvSpPr>
            <p:cNvPr id="26635" name="Oval 10"/>
            <p:cNvSpPr>
              <a:spLocks noChangeArrowheads="1"/>
            </p:cNvSpPr>
            <p:nvPr/>
          </p:nvSpPr>
          <p:spPr bwMode="auto">
            <a:xfrm>
              <a:off x="631825" y="5181600"/>
              <a:ext cx="1554163" cy="1552575"/>
            </a:xfrm>
            <a:prstGeom prst="ellipse">
              <a:avLst/>
            </a:prstGeom>
            <a:solidFill>
              <a:srgbClr val="FFCE00"/>
            </a:solidFill>
            <a:ln w="9525">
              <a:noFill/>
              <a:round/>
              <a:headEnd/>
              <a:tailEnd/>
            </a:ln>
          </p:spPr>
          <p:txBody>
            <a:bodyPr/>
            <a:lstStyle/>
            <a:p>
              <a:endParaRPr lang="en-US" altLang="zh-CN">
                <a:latin typeface="Times New Roman" pitchFamily="18" charset="0"/>
                <a:ea typeface="微软雅黑" pitchFamily="34" charset="-122"/>
              </a:endParaRPr>
            </a:p>
          </p:txBody>
        </p:sp>
        <p:sp>
          <p:nvSpPr>
            <p:cNvPr id="26636" name="Freeform 11"/>
            <p:cNvSpPr>
              <a:spLocks/>
            </p:cNvSpPr>
            <p:nvPr/>
          </p:nvSpPr>
          <p:spPr bwMode="auto">
            <a:xfrm>
              <a:off x="1468438" y="5353050"/>
              <a:ext cx="34925" cy="87313"/>
            </a:xfrm>
            <a:custGeom>
              <a:avLst/>
              <a:gdLst>
                <a:gd name="T0" fmla="*/ 11642 w 12"/>
                <a:gd name="T1" fmla="*/ 84496 h 31"/>
                <a:gd name="T2" fmla="*/ 34925 w 12"/>
                <a:gd name="T3" fmla="*/ 8450 h 31"/>
                <a:gd name="T4" fmla="*/ 32015 w 12"/>
                <a:gd name="T5" fmla="*/ 0 h 31"/>
                <a:gd name="T6" fmla="*/ 0 w 12"/>
                <a:gd name="T7" fmla="*/ 87313 h 31"/>
                <a:gd name="T8" fmla="*/ 11642 w 12"/>
                <a:gd name="T9" fmla="*/ 84496 h 31"/>
                <a:gd name="T10" fmla="*/ 0 60000 65536"/>
                <a:gd name="T11" fmla="*/ 0 60000 65536"/>
                <a:gd name="T12" fmla="*/ 0 60000 65536"/>
                <a:gd name="T13" fmla="*/ 0 60000 65536"/>
                <a:gd name="T14" fmla="*/ 0 60000 65536"/>
                <a:gd name="T15" fmla="*/ 0 w 12"/>
                <a:gd name="T16" fmla="*/ 0 h 31"/>
                <a:gd name="T17" fmla="*/ 12 w 12"/>
                <a:gd name="T18" fmla="*/ 31 h 31"/>
              </a:gdLst>
              <a:ahLst/>
              <a:cxnLst>
                <a:cxn ang="T10">
                  <a:pos x="T0" y="T1"/>
                </a:cxn>
                <a:cxn ang="T11">
                  <a:pos x="T2" y="T3"/>
                </a:cxn>
                <a:cxn ang="T12">
                  <a:pos x="T4" y="T5"/>
                </a:cxn>
                <a:cxn ang="T13">
                  <a:pos x="T6" y="T7"/>
                </a:cxn>
                <a:cxn ang="T14">
                  <a:pos x="T8" y="T9"/>
                </a:cxn>
              </a:cxnLst>
              <a:rect l="T15" t="T16" r="T17" b="T18"/>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w="9525">
              <a:noFill/>
              <a:round/>
              <a:headEnd/>
              <a:tailEnd/>
            </a:ln>
          </p:spPr>
          <p:txBody>
            <a:bodyPr/>
            <a:lstStyle/>
            <a:p>
              <a:endParaRPr lang="zh-CN" altLang="en-US"/>
            </a:p>
          </p:txBody>
        </p:sp>
        <p:sp>
          <p:nvSpPr>
            <p:cNvPr id="26637" name="Freeform 12"/>
            <p:cNvSpPr>
              <a:spLocks/>
            </p:cNvSpPr>
            <p:nvPr/>
          </p:nvSpPr>
          <p:spPr bwMode="auto">
            <a:xfrm>
              <a:off x="1471613" y="5410200"/>
              <a:ext cx="204788" cy="358775"/>
            </a:xfrm>
            <a:custGeom>
              <a:avLst/>
              <a:gdLst>
                <a:gd name="T0" fmla="*/ 0 w 72"/>
                <a:gd name="T1" fmla="*/ 338843 h 126"/>
                <a:gd name="T2" fmla="*/ 187722 w 72"/>
                <a:gd name="T3" fmla="*/ 190777 h 126"/>
                <a:gd name="T4" fmla="*/ 127992 w 72"/>
                <a:gd name="T5" fmla="*/ 19932 h 126"/>
                <a:gd name="T6" fmla="*/ 2844 w 72"/>
                <a:gd name="T7" fmla="*/ 25627 h 126"/>
                <a:gd name="T8" fmla="*/ 0 w 72"/>
                <a:gd name="T9" fmla="*/ 338843 h 126"/>
                <a:gd name="T10" fmla="*/ 0 60000 65536"/>
                <a:gd name="T11" fmla="*/ 0 60000 65536"/>
                <a:gd name="T12" fmla="*/ 0 60000 65536"/>
                <a:gd name="T13" fmla="*/ 0 60000 65536"/>
                <a:gd name="T14" fmla="*/ 0 60000 65536"/>
                <a:gd name="T15" fmla="*/ 0 w 72"/>
                <a:gd name="T16" fmla="*/ 0 h 126"/>
                <a:gd name="T17" fmla="*/ 72 w 72"/>
                <a:gd name="T18" fmla="*/ 126 h 126"/>
              </a:gdLst>
              <a:ahLst/>
              <a:cxnLst>
                <a:cxn ang="T10">
                  <a:pos x="T0" y="T1"/>
                </a:cxn>
                <a:cxn ang="T11">
                  <a:pos x="T2" y="T3"/>
                </a:cxn>
                <a:cxn ang="T12">
                  <a:pos x="T4" y="T5"/>
                </a:cxn>
                <a:cxn ang="T13">
                  <a:pos x="T6" y="T7"/>
                </a:cxn>
                <a:cxn ang="T14">
                  <a:pos x="T8" y="T9"/>
                </a:cxn>
              </a:cxnLst>
              <a:rect l="T15" t="T16" r="T17" b="T18"/>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w="9525">
              <a:noFill/>
              <a:round/>
              <a:headEnd/>
              <a:tailEnd/>
            </a:ln>
          </p:spPr>
          <p:txBody>
            <a:bodyPr/>
            <a:lstStyle/>
            <a:p>
              <a:endParaRPr lang="zh-CN" altLang="en-US"/>
            </a:p>
          </p:txBody>
        </p:sp>
        <p:sp>
          <p:nvSpPr>
            <p:cNvPr id="26638" name="Freeform 13"/>
            <p:cNvSpPr>
              <a:spLocks/>
            </p:cNvSpPr>
            <p:nvPr/>
          </p:nvSpPr>
          <p:spPr bwMode="auto">
            <a:xfrm>
              <a:off x="1274763" y="5410200"/>
              <a:ext cx="200025" cy="355600"/>
            </a:xfrm>
            <a:custGeom>
              <a:avLst/>
              <a:gdLst>
                <a:gd name="T0" fmla="*/ 200025 w 70"/>
                <a:gd name="T1" fmla="*/ 25603 h 125"/>
                <a:gd name="T2" fmla="*/ 74295 w 70"/>
                <a:gd name="T3" fmla="*/ 22758 h 125"/>
                <a:gd name="T4" fmla="*/ 22860 w 70"/>
                <a:gd name="T5" fmla="*/ 196291 h 125"/>
                <a:gd name="T6" fmla="*/ 197168 w 70"/>
                <a:gd name="T7" fmla="*/ 338531 h 125"/>
                <a:gd name="T8" fmla="*/ 200025 w 70"/>
                <a:gd name="T9" fmla="*/ 25603 h 125"/>
                <a:gd name="T10" fmla="*/ 0 60000 65536"/>
                <a:gd name="T11" fmla="*/ 0 60000 65536"/>
                <a:gd name="T12" fmla="*/ 0 60000 65536"/>
                <a:gd name="T13" fmla="*/ 0 60000 65536"/>
                <a:gd name="T14" fmla="*/ 0 60000 65536"/>
                <a:gd name="T15" fmla="*/ 0 w 70"/>
                <a:gd name="T16" fmla="*/ 0 h 125"/>
                <a:gd name="T17" fmla="*/ 70 w 70"/>
                <a:gd name="T18" fmla="*/ 125 h 125"/>
              </a:gdLst>
              <a:ahLst/>
              <a:cxnLst>
                <a:cxn ang="T10">
                  <a:pos x="T0" y="T1"/>
                </a:cxn>
                <a:cxn ang="T11">
                  <a:pos x="T2" y="T3"/>
                </a:cxn>
                <a:cxn ang="T12">
                  <a:pos x="T4" y="T5"/>
                </a:cxn>
                <a:cxn ang="T13">
                  <a:pos x="T6" y="T7"/>
                </a:cxn>
                <a:cxn ang="T14">
                  <a:pos x="T8" y="T9"/>
                </a:cxn>
              </a:cxnLst>
              <a:rect l="T15" t="T16" r="T17" b="T18"/>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w="9525">
              <a:noFill/>
              <a:round/>
              <a:headEnd/>
              <a:tailEnd/>
            </a:ln>
          </p:spPr>
          <p:txBody>
            <a:bodyPr/>
            <a:lstStyle/>
            <a:p>
              <a:endParaRPr lang="zh-CN" altLang="en-US"/>
            </a:p>
          </p:txBody>
        </p:sp>
        <p:sp>
          <p:nvSpPr>
            <p:cNvPr id="26639" name="Freeform 14"/>
            <p:cNvSpPr>
              <a:spLocks/>
            </p:cNvSpPr>
            <p:nvPr/>
          </p:nvSpPr>
          <p:spPr bwMode="auto">
            <a:xfrm>
              <a:off x="1374775" y="5313363"/>
              <a:ext cx="125413" cy="53975"/>
            </a:xfrm>
            <a:custGeom>
              <a:avLst/>
              <a:gdLst>
                <a:gd name="T0" fmla="*/ 125413 w 44"/>
                <a:gd name="T1" fmla="*/ 53975 h 19"/>
                <a:gd name="T2" fmla="*/ 76958 w 44"/>
                <a:gd name="T3" fmla="*/ 11363 h 19"/>
                <a:gd name="T4" fmla="*/ 0 w 44"/>
                <a:gd name="T5" fmla="*/ 2841 h 19"/>
                <a:gd name="T6" fmla="*/ 0 w 44"/>
                <a:gd name="T7" fmla="*/ 5682 h 19"/>
                <a:gd name="T8" fmla="*/ 125413 w 44"/>
                <a:gd name="T9" fmla="*/ 53975 h 19"/>
                <a:gd name="T10" fmla="*/ 0 60000 65536"/>
                <a:gd name="T11" fmla="*/ 0 60000 65536"/>
                <a:gd name="T12" fmla="*/ 0 60000 65536"/>
                <a:gd name="T13" fmla="*/ 0 60000 65536"/>
                <a:gd name="T14" fmla="*/ 0 60000 65536"/>
                <a:gd name="T15" fmla="*/ 0 w 44"/>
                <a:gd name="T16" fmla="*/ 0 h 19"/>
                <a:gd name="T17" fmla="*/ 44 w 44"/>
                <a:gd name="T18" fmla="*/ 19 h 19"/>
              </a:gdLst>
              <a:ahLst/>
              <a:cxnLst>
                <a:cxn ang="T10">
                  <a:pos x="T0" y="T1"/>
                </a:cxn>
                <a:cxn ang="T11">
                  <a:pos x="T2" y="T3"/>
                </a:cxn>
                <a:cxn ang="T12">
                  <a:pos x="T4" y="T5"/>
                </a:cxn>
                <a:cxn ang="T13">
                  <a:pos x="T6" y="T7"/>
                </a:cxn>
                <a:cxn ang="T14">
                  <a:pos x="T8" y="T9"/>
                </a:cxn>
              </a:cxnLst>
              <a:rect l="T15" t="T16" r="T17" b="T18"/>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w="9525">
              <a:noFill/>
              <a:round/>
              <a:headEnd/>
              <a:tailEnd/>
            </a:ln>
          </p:spPr>
          <p:txBody>
            <a:bodyPr/>
            <a:lstStyle/>
            <a:p>
              <a:endParaRPr lang="zh-CN" altLang="en-US"/>
            </a:p>
          </p:txBody>
        </p:sp>
        <p:sp>
          <p:nvSpPr>
            <p:cNvPr id="26640" name="Freeform 15"/>
            <p:cNvSpPr>
              <a:spLocks/>
            </p:cNvSpPr>
            <p:nvPr/>
          </p:nvSpPr>
          <p:spPr bwMode="auto">
            <a:xfrm>
              <a:off x="1374775" y="5318125"/>
              <a:ext cx="125413" cy="103188"/>
            </a:xfrm>
            <a:custGeom>
              <a:avLst/>
              <a:gdLst>
                <a:gd name="T0" fmla="*/ 0 w 44"/>
                <a:gd name="T1" fmla="*/ 0 h 36"/>
                <a:gd name="T2" fmla="*/ 17102 w 44"/>
                <a:gd name="T3" fmla="*/ 34396 h 36"/>
                <a:gd name="T4" fmla="*/ 125413 w 44"/>
                <a:gd name="T5" fmla="*/ 48728 h 36"/>
                <a:gd name="T6" fmla="*/ 0 w 44"/>
                <a:gd name="T7" fmla="*/ 0 h 36"/>
                <a:gd name="T8" fmla="*/ 0 60000 65536"/>
                <a:gd name="T9" fmla="*/ 0 60000 65536"/>
                <a:gd name="T10" fmla="*/ 0 60000 65536"/>
                <a:gd name="T11" fmla="*/ 0 60000 65536"/>
                <a:gd name="T12" fmla="*/ 0 w 44"/>
                <a:gd name="T13" fmla="*/ 0 h 36"/>
                <a:gd name="T14" fmla="*/ 44 w 44"/>
                <a:gd name="T15" fmla="*/ 36 h 36"/>
              </a:gdLst>
              <a:ahLst/>
              <a:cxnLst>
                <a:cxn ang="T8">
                  <a:pos x="T0" y="T1"/>
                </a:cxn>
                <a:cxn ang="T9">
                  <a:pos x="T2" y="T3"/>
                </a:cxn>
                <a:cxn ang="T10">
                  <a:pos x="T4" y="T5"/>
                </a:cxn>
                <a:cxn ang="T11">
                  <a:pos x="T6" y="T7"/>
                </a:cxn>
              </a:cxnLst>
              <a:rect l="T12" t="T13" r="T14" b="T15"/>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w="9525">
              <a:noFill/>
              <a:round/>
              <a:headEnd/>
              <a:tailEnd/>
            </a:ln>
          </p:spPr>
          <p:txBody>
            <a:bodyPr/>
            <a:lstStyle/>
            <a:p>
              <a:endParaRPr lang="zh-CN" altLang="en-US"/>
            </a:p>
          </p:txBody>
        </p:sp>
        <p:sp>
          <p:nvSpPr>
            <p:cNvPr id="26641" name="Rectangle 16"/>
            <p:cNvSpPr>
              <a:spLocks noChangeArrowheads="1"/>
            </p:cNvSpPr>
            <p:nvPr/>
          </p:nvSpPr>
          <p:spPr bwMode="auto">
            <a:xfrm>
              <a:off x="908050" y="6238875"/>
              <a:ext cx="904875" cy="227013"/>
            </a:xfrm>
            <a:prstGeom prst="rect">
              <a:avLst/>
            </a:prstGeom>
            <a:solidFill>
              <a:srgbClr val="FF1D1D"/>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42" name="Rectangle 17"/>
            <p:cNvSpPr>
              <a:spLocks noChangeArrowheads="1"/>
            </p:cNvSpPr>
            <p:nvPr/>
          </p:nvSpPr>
          <p:spPr bwMode="auto">
            <a:xfrm>
              <a:off x="1681163" y="6238875"/>
              <a:ext cx="17463" cy="227013"/>
            </a:xfrm>
            <a:prstGeom prst="rect">
              <a:avLst/>
            </a:prstGeom>
            <a:solidFill>
              <a:srgbClr val="BE1E2D"/>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43" name="Rectangle 18"/>
            <p:cNvSpPr>
              <a:spLocks noChangeArrowheads="1"/>
            </p:cNvSpPr>
            <p:nvPr/>
          </p:nvSpPr>
          <p:spPr bwMode="auto">
            <a:xfrm>
              <a:off x="1651000" y="6238875"/>
              <a:ext cx="17463" cy="227013"/>
            </a:xfrm>
            <a:prstGeom prst="rect">
              <a:avLst/>
            </a:prstGeom>
            <a:solidFill>
              <a:srgbClr val="BE1E2D"/>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44" name="Rectangle 19"/>
            <p:cNvSpPr>
              <a:spLocks noChangeArrowheads="1"/>
            </p:cNvSpPr>
            <p:nvPr/>
          </p:nvSpPr>
          <p:spPr bwMode="auto">
            <a:xfrm>
              <a:off x="1612900" y="6238875"/>
              <a:ext cx="17463" cy="227013"/>
            </a:xfrm>
            <a:prstGeom prst="rect">
              <a:avLst/>
            </a:prstGeom>
            <a:solidFill>
              <a:srgbClr val="BE1E2D"/>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45" name="Rectangle 20"/>
            <p:cNvSpPr>
              <a:spLocks noChangeArrowheads="1"/>
            </p:cNvSpPr>
            <p:nvPr/>
          </p:nvSpPr>
          <p:spPr bwMode="auto">
            <a:xfrm>
              <a:off x="1030288" y="5924550"/>
              <a:ext cx="474663" cy="171450"/>
            </a:xfrm>
            <a:prstGeom prst="rect">
              <a:avLst/>
            </a:prstGeom>
            <a:solidFill>
              <a:srgbClr val="F9EEEC"/>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46" name="Rectangle 21"/>
            <p:cNvSpPr>
              <a:spLocks noChangeArrowheads="1"/>
            </p:cNvSpPr>
            <p:nvPr/>
          </p:nvSpPr>
          <p:spPr bwMode="auto">
            <a:xfrm>
              <a:off x="1030288" y="5924550"/>
              <a:ext cx="474663" cy="171450"/>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47" name="Rectangle 22"/>
            <p:cNvSpPr>
              <a:spLocks noChangeArrowheads="1"/>
            </p:cNvSpPr>
            <p:nvPr/>
          </p:nvSpPr>
          <p:spPr bwMode="auto">
            <a:xfrm>
              <a:off x="1030288" y="6002338"/>
              <a:ext cx="474663" cy="4763"/>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48" name="Rectangle 23"/>
            <p:cNvSpPr>
              <a:spLocks noChangeArrowheads="1"/>
            </p:cNvSpPr>
            <p:nvPr/>
          </p:nvSpPr>
          <p:spPr bwMode="auto">
            <a:xfrm>
              <a:off x="1030288" y="6002338"/>
              <a:ext cx="474663" cy="4763"/>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49" name="Rectangle 24"/>
            <p:cNvSpPr>
              <a:spLocks noChangeArrowheads="1"/>
            </p:cNvSpPr>
            <p:nvPr/>
          </p:nvSpPr>
          <p:spPr bwMode="auto">
            <a:xfrm>
              <a:off x="1030288" y="6049963"/>
              <a:ext cx="474663" cy="6350"/>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50" name="Rectangle 25"/>
            <p:cNvSpPr>
              <a:spLocks noChangeArrowheads="1"/>
            </p:cNvSpPr>
            <p:nvPr/>
          </p:nvSpPr>
          <p:spPr bwMode="auto">
            <a:xfrm>
              <a:off x="1030288" y="6049963"/>
              <a:ext cx="474663" cy="6350"/>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51" name="Rectangle 26"/>
            <p:cNvSpPr>
              <a:spLocks noChangeArrowheads="1"/>
            </p:cNvSpPr>
            <p:nvPr/>
          </p:nvSpPr>
          <p:spPr bwMode="auto">
            <a:xfrm>
              <a:off x="1030288" y="6034088"/>
              <a:ext cx="474663" cy="1588"/>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52" name="Rectangle 27"/>
            <p:cNvSpPr>
              <a:spLocks noChangeArrowheads="1"/>
            </p:cNvSpPr>
            <p:nvPr/>
          </p:nvSpPr>
          <p:spPr bwMode="auto">
            <a:xfrm>
              <a:off x="1030288" y="6034088"/>
              <a:ext cx="474663" cy="1588"/>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53" name="Rectangle 28"/>
            <p:cNvSpPr>
              <a:spLocks noChangeArrowheads="1"/>
            </p:cNvSpPr>
            <p:nvPr/>
          </p:nvSpPr>
          <p:spPr bwMode="auto">
            <a:xfrm>
              <a:off x="1030288" y="5984875"/>
              <a:ext cx="474663" cy="3175"/>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54" name="Rectangle 29"/>
            <p:cNvSpPr>
              <a:spLocks noChangeArrowheads="1"/>
            </p:cNvSpPr>
            <p:nvPr/>
          </p:nvSpPr>
          <p:spPr bwMode="auto">
            <a:xfrm>
              <a:off x="1030288" y="5984875"/>
              <a:ext cx="474663" cy="3175"/>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55" name="Rectangle 30"/>
            <p:cNvSpPr>
              <a:spLocks noChangeArrowheads="1"/>
            </p:cNvSpPr>
            <p:nvPr/>
          </p:nvSpPr>
          <p:spPr bwMode="auto">
            <a:xfrm>
              <a:off x="1030288" y="5937250"/>
              <a:ext cx="474663" cy="1588"/>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56" name="Rectangle 31"/>
            <p:cNvSpPr>
              <a:spLocks noChangeArrowheads="1"/>
            </p:cNvSpPr>
            <p:nvPr/>
          </p:nvSpPr>
          <p:spPr bwMode="auto">
            <a:xfrm>
              <a:off x="1030288" y="5937250"/>
              <a:ext cx="474663" cy="1588"/>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57" name="Rectangle 32"/>
            <p:cNvSpPr>
              <a:spLocks noChangeArrowheads="1"/>
            </p:cNvSpPr>
            <p:nvPr/>
          </p:nvSpPr>
          <p:spPr bwMode="auto">
            <a:xfrm>
              <a:off x="1030288" y="6084888"/>
              <a:ext cx="474663" cy="3175"/>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58" name="Rectangle 33"/>
            <p:cNvSpPr>
              <a:spLocks noChangeArrowheads="1"/>
            </p:cNvSpPr>
            <p:nvPr/>
          </p:nvSpPr>
          <p:spPr bwMode="auto">
            <a:xfrm>
              <a:off x="1030288" y="6084888"/>
              <a:ext cx="474663" cy="3175"/>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59" name="Rectangle 34"/>
            <p:cNvSpPr>
              <a:spLocks noChangeArrowheads="1"/>
            </p:cNvSpPr>
            <p:nvPr/>
          </p:nvSpPr>
          <p:spPr bwMode="auto">
            <a:xfrm>
              <a:off x="1030288" y="5951538"/>
              <a:ext cx="474663" cy="1588"/>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60" name="Rectangle 35"/>
            <p:cNvSpPr>
              <a:spLocks noChangeArrowheads="1"/>
            </p:cNvSpPr>
            <p:nvPr/>
          </p:nvSpPr>
          <p:spPr bwMode="auto">
            <a:xfrm>
              <a:off x="1030288" y="5951538"/>
              <a:ext cx="474663" cy="1588"/>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61" name="Rectangle 36"/>
            <p:cNvSpPr>
              <a:spLocks noChangeArrowheads="1"/>
            </p:cNvSpPr>
            <p:nvPr/>
          </p:nvSpPr>
          <p:spPr bwMode="auto">
            <a:xfrm>
              <a:off x="879475" y="6118225"/>
              <a:ext cx="1058863" cy="120650"/>
            </a:xfrm>
            <a:prstGeom prst="rect">
              <a:avLst/>
            </a:prstGeom>
            <a:solidFill>
              <a:srgbClr val="14B6E7"/>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62" name="Rectangle 37"/>
            <p:cNvSpPr>
              <a:spLocks noChangeArrowheads="1"/>
            </p:cNvSpPr>
            <p:nvPr/>
          </p:nvSpPr>
          <p:spPr bwMode="auto">
            <a:xfrm>
              <a:off x="1835150" y="6118225"/>
              <a:ext cx="28575" cy="120650"/>
            </a:xfrm>
            <a:prstGeom prst="rect">
              <a:avLst/>
            </a:prstGeom>
            <a:solidFill>
              <a:srgbClr val="FFFFFF"/>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63" name="Rectangle 38"/>
            <p:cNvSpPr>
              <a:spLocks noChangeArrowheads="1"/>
            </p:cNvSpPr>
            <p:nvPr/>
          </p:nvSpPr>
          <p:spPr bwMode="auto">
            <a:xfrm>
              <a:off x="1101725" y="5751513"/>
              <a:ext cx="588963" cy="150813"/>
            </a:xfrm>
            <a:prstGeom prst="rect">
              <a:avLst/>
            </a:prstGeom>
            <a:solidFill>
              <a:srgbClr val="2B5372"/>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64" name="Rectangle 39"/>
            <p:cNvSpPr>
              <a:spLocks noChangeArrowheads="1"/>
            </p:cNvSpPr>
            <p:nvPr/>
          </p:nvSpPr>
          <p:spPr bwMode="auto">
            <a:xfrm>
              <a:off x="1633538" y="5751513"/>
              <a:ext cx="14288" cy="150813"/>
            </a:xfrm>
            <a:prstGeom prst="rect">
              <a:avLst/>
            </a:prstGeom>
            <a:solidFill>
              <a:srgbClr val="14B6E7"/>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6665" name="Freeform 40"/>
            <p:cNvSpPr>
              <a:spLocks/>
            </p:cNvSpPr>
            <p:nvPr/>
          </p:nvSpPr>
          <p:spPr bwMode="auto">
            <a:xfrm>
              <a:off x="1012825" y="5902325"/>
              <a:ext cx="530225" cy="215900"/>
            </a:xfrm>
            <a:custGeom>
              <a:avLst/>
              <a:gdLst>
                <a:gd name="T0" fmla="*/ 530225 w 186"/>
                <a:gd name="T1" fmla="*/ 107950 h 76"/>
                <a:gd name="T2" fmla="*/ 521673 w 186"/>
                <a:gd name="T3" fmla="*/ 0 h 76"/>
                <a:gd name="T4" fmla="*/ 521673 w 186"/>
                <a:gd name="T5" fmla="*/ 0 h 76"/>
                <a:gd name="T6" fmla="*/ 518822 w 186"/>
                <a:gd name="T7" fmla="*/ 0 h 76"/>
                <a:gd name="T8" fmla="*/ 518822 w 186"/>
                <a:gd name="T9" fmla="*/ 0 h 76"/>
                <a:gd name="T10" fmla="*/ 518822 w 186"/>
                <a:gd name="T11" fmla="*/ 0 h 76"/>
                <a:gd name="T12" fmla="*/ 0 w 186"/>
                <a:gd name="T13" fmla="*/ 0 h 76"/>
                <a:gd name="T14" fmla="*/ 0 w 186"/>
                <a:gd name="T15" fmla="*/ 22726 h 76"/>
                <a:gd name="T16" fmla="*/ 493166 w 186"/>
                <a:gd name="T17" fmla="*/ 22726 h 76"/>
                <a:gd name="T18" fmla="*/ 493166 w 186"/>
                <a:gd name="T19" fmla="*/ 193174 h 76"/>
                <a:gd name="T20" fmla="*/ 0 w 186"/>
                <a:gd name="T21" fmla="*/ 193174 h 76"/>
                <a:gd name="T22" fmla="*/ 0 w 186"/>
                <a:gd name="T23" fmla="*/ 215900 h 76"/>
                <a:gd name="T24" fmla="*/ 521673 w 186"/>
                <a:gd name="T25" fmla="*/ 215900 h 76"/>
                <a:gd name="T26" fmla="*/ 521673 w 186"/>
                <a:gd name="T27" fmla="*/ 215900 h 76"/>
                <a:gd name="T28" fmla="*/ 530225 w 186"/>
                <a:gd name="T29" fmla="*/ 107950 h 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86"/>
                <a:gd name="T46" fmla="*/ 0 h 76"/>
                <a:gd name="T47" fmla="*/ 186 w 186"/>
                <a:gd name="T48" fmla="*/ 76 h 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w="9525">
              <a:noFill/>
              <a:round/>
              <a:headEnd/>
              <a:tailEnd/>
            </a:ln>
          </p:spPr>
          <p:txBody>
            <a:bodyPr/>
            <a:lstStyle/>
            <a:p>
              <a:endParaRPr lang="zh-CN" altLang="en-US"/>
            </a:p>
          </p:txBody>
        </p:sp>
        <p:sp>
          <p:nvSpPr>
            <p:cNvPr id="26666" name="Freeform 41"/>
            <p:cNvSpPr>
              <a:spLocks/>
            </p:cNvSpPr>
            <p:nvPr/>
          </p:nvSpPr>
          <p:spPr bwMode="auto">
            <a:xfrm>
              <a:off x="1425575" y="6034088"/>
              <a:ext cx="42863" cy="122238"/>
            </a:xfrm>
            <a:custGeom>
              <a:avLst/>
              <a:gdLst>
                <a:gd name="T0" fmla="*/ 0 w 27"/>
                <a:gd name="T1" fmla="*/ 0 h 77"/>
                <a:gd name="T2" fmla="*/ 0 w 27"/>
                <a:gd name="T3" fmla="*/ 122238 h 77"/>
                <a:gd name="T4" fmla="*/ 20638 w 27"/>
                <a:gd name="T5" fmla="*/ 101600 h 77"/>
                <a:gd name="T6" fmla="*/ 42863 w 27"/>
                <a:gd name="T7" fmla="*/ 122238 h 77"/>
                <a:gd name="T8" fmla="*/ 42863 w 27"/>
                <a:gd name="T9" fmla="*/ 0 h 77"/>
                <a:gd name="T10" fmla="*/ 0 w 27"/>
                <a:gd name="T11" fmla="*/ 0 h 77"/>
                <a:gd name="T12" fmla="*/ 0 60000 65536"/>
                <a:gd name="T13" fmla="*/ 0 60000 65536"/>
                <a:gd name="T14" fmla="*/ 0 60000 65536"/>
                <a:gd name="T15" fmla="*/ 0 60000 65536"/>
                <a:gd name="T16" fmla="*/ 0 60000 65536"/>
                <a:gd name="T17" fmla="*/ 0 60000 65536"/>
                <a:gd name="T18" fmla="*/ 0 w 27"/>
                <a:gd name="T19" fmla="*/ 0 h 77"/>
                <a:gd name="T20" fmla="*/ 27 w 2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27" h="77">
                  <a:moveTo>
                    <a:pt x="0" y="0"/>
                  </a:moveTo>
                  <a:lnTo>
                    <a:pt x="0" y="77"/>
                  </a:lnTo>
                  <a:lnTo>
                    <a:pt x="13" y="64"/>
                  </a:lnTo>
                  <a:lnTo>
                    <a:pt x="27" y="77"/>
                  </a:lnTo>
                  <a:lnTo>
                    <a:pt x="27" y="0"/>
                  </a:lnTo>
                  <a:lnTo>
                    <a:pt x="0" y="0"/>
                  </a:lnTo>
                  <a:close/>
                </a:path>
              </a:pathLst>
            </a:custGeom>
            <a:solidFill>
              <a:srgbClr val="DB2232"/>
            </a:solidFill>
            <a:ln w="9525">
              <a:noFill/>
              <a:round/>
              <a:headEnd/>
              <a:tailEnd/>
            </a:ln>
          </p:spPr>
          <p:txBody>
            <a:bodyPr/>
            <a:lstStyle/>
            <a:p>
              <a:endParaRPr lang="zh-CN" altLang="en-US"/>
            </a:p>
          </p:txBody>
        </p:sp>
      </p:grpSp>
      <p:sp>
        <p:nvSpPr>
          <p:cNvPr id="38" name="TextBox 37"/>
          <p:cNvSpPr txBox="1">
            <a:spLocks noChangeArrowheads="1"/>
          </p:cNvSpPr>
          <p:nvPr/>
        </p:nvSpPr>
        <p:spPr bwMode="auto">
          <a:xfrm>
            <a:off x="468313" y="1276350"/>
            <a:ext cx="4103687" cy="1360488"/>
          </a:xfrm>
          <a:prstGeom prst="rect">
            <a:avLst/>
          </a:prstGeom>
          <a:noFill/>
          <a:ln w="9525">
            <a:noFill/>
            <a:miter lim="800000"/>
            <a:headEnd/>
            <a:tailEnd/>
          </a:ln>
        </p:spPr>
        <p:txBody>
          <a:bodyPr lIns="68580" tIns="34290" rIns="68580" bIns="34290">
            <a:spAutoFit/>
          </a:bodyPr>
          <a:lstStyle/>
          <a:p>
            <a:pPr>
              <a:lnSpc>
                <a:spcPct val="150000"/>
              </a:lnSpc>
            </a:pPr>
            <a:r>
              <a:rPr lang="zh-CN" altLang="en-US" sz="2800">
                <a:solidFill>
                  <a:srgbClr val="FF0000"/>
                </a:solidFill>
                <a:latin typeface="黑体" pitchFamily="49" charset="-122"/>
                <a:ea typeface="黑体" pitchFamily="49" charset="-122"/>
              </a:rPr>
              <a:t>加一加</a:t>
            </a:r>
            <a:r>
              <a:rPr lang="zh-CN" altLang="en-US" sz="2800">
                <a:latin typeface="黑体" pitchFamily="49" charset="-122"/>
                <a:ea typeface="黑体" pitchFamily="49" charset="-122"/>
              </a:rPr>
              <a:t>：</a:t>
            </a:r>
            <a:r>
              <a:rPr lang="zh-CN" altLang="en-US" sz="2800">
                <a:solidFill>
                  <a:srgbClr val="FF0000"/>
                </a:solidFill>
                <a:latin typeface="黑体" pitchFamily="49" charset="-122"/>
                <a:ea typeface="黑体" pitchFamily="49" charset="-122"/>
              </a:rPr>
              <a:t>月</a:t>
            </a:r>
            <a:r>
              <a:rPr lang="en-US" altLang="zh-CN" sz="2800">
                <a:latin typeface="黑体" pitchFamily="49" charset="-122"/>
                <a:ea typeface="黑体" pitchFamily="49" charset="-122"/>
              </a:rPr>
              <a:t>+</a:t>
            </a:r>
            <a:r>
              <a:rPr lang="zh-CN" altLang="en-US" sz="2800">
                <a:latin typeface="黑体" pitchFamily="49" charset="-122"/>
                <a:ea typeface="黑体" pitchFamily="49" charset="-122"/>
              </a:rPr>
              <a:t>台</a:t>
            </a:r>
            <a:r>
              <a:rPr lang="en-US" altLang="zh-CN" sz="2800">
                <a:latin typeface="黑体" pitchFamily="49" charset="-122"/>
                <a:ea typeface="黑体" pitchFamily="49" charset="-122"/>
              </a:rPr>
              <a:t>=</a:t>
            </a:r>
            <a:r>
              <a:rPr lang="zh-CN" altLang="en-US" sz="2800">
                <a:latin typeface="黑体" pitchFamily="49" charset="-122"/>
                <a:ea typeface="黑体" pitchFamily="49" charset="-122"/>
              </a:rPr>
              <a:t>胎</a:t>
            </a:r>
            <a:endParaRPr lang="en-US" altLang="zh-CN" sz="2800">
              <a:latin typeface="黑体" pitchFamily="49" charset="-122"/>
              <a:ea typeface="黑体" pitchFamily="49" charset="-122"/>
            </a:endParaRPr>
          </a:p>
          <a:p>
            <a:pPr>
              <a:lnSpc>
                <a:spcPct val="150000"/>
              </a:lnSpc>
            </a:pPr>
            <a:r>
              <a:rPr lang="en-US" altLang="zh-CN" sz="2800">
                <a:latin typeface="黑体" pitchFamily="49" charset="-122"/>
                <a:ea typeface="黑体" pitchFamily="49" charset="-122"/>
              </a:rPr>
              <a:t>        </a:t>
            </a:r>
          </a:p>
        </p:txBody>
      </p:sp>
      <p:sp>
        <p:nvSpPr>
          <p:cNvPr id="40" name="TextBox 39"/>
          <p:cNvSpPr txBox="1">
            <a:spLocks noChangeArrowheads="1"/>
          </p:cNvSpPr>
          <p:nvPr/>
        </p:nvSpPr>
        <p:spPr bwMode="auto">
          <a:xfrm>
            <a:off x="433388" y="2843213"/>
            <a:ext cx="1762125" cy="715962"/>
          </a:xfrm>
          <a:prstGeom prst="rect">
            <a:avLst/>
          </a:prstGeom>
          <a:noFill/>
          <a:ln w="9525">
            <a:noFill/>
            <a:miter lim="800000"/>
            <a:headEnd/>
            <a:tailEnd/>
          </a:ln>
        </p:spPr>
        <p:txBody>
          <a:bodyPr lIns="68580" tIns="34290" rIns="68580" bIns="34290">
            <a:spAutoFit/>
          </a:bodyPr>
          <a:lstStyle/>
          <a:p>
            <a:pPr>
              <a:lnSpc>
                <a:spcPct val="150000"/>
              </a:lnSpc>
            </a:pPr>
            <a:r>
              <a:rPr lang="zh-CN" altLang="en-US" sz="2800">
                <a:solidFill>
                  <a:srgbClr val="FF0000"/>
                </a:solidFill>
                <a:latin typeface="黑体" pitchFamily="49" charset="-122"/>
                <a:ea typeface="黑体" pitchFamily="49" charset="-122"/>
              </a:rPr>
              <a:t>字理识字</a:t>
            </a:r>
            <a:r>
              <a:rPr lang="zh-CN" altLang="en-US" sz="2800">
                <a:latin typeface="黑体" pitchFamily="49" charset="-122"/>
                <a:ea typeface="黑体" pitchFamily="49" charset="-122"/>
              </a:rPr>
              <a:t>：</a:t>
            </a:r>
            <a:r>
              <a:rPr lang="en-US" altLang="zh-CN" sz="2800">
                <a:latin typeface="黑体" pitchFamily="49" charset="-122"/>
                <a:ea typeface="黑体" pitchFamily="49" charset="-122"/>
              </a:rPr>
              <a:t>       </a:t>
            </a:r>
          </a:p>
        </p:txBody>
      </p:sp>
      <p:sp>
        <p:nvSpPr>
          <p:cNvPr id="42" name="TextBox 41"/>
          <p:cNvSpPr txBox="1">
            <a:spLocks noChangeArrowheads="1"/>
          </p:cNvSpPr>
          <p:nvPr/>
        </p:nvSpPr>
        <p:spPr bwMode="auto">
          <a:xfrm>
            <a:off x="2411413" y="3036888"/>
            <a:ext cx="530225" cy="615950"/>
          </a:xfrm>
          <a:prstGeom prst="rect">
            <a:avLst/>
          </a:prstGeom>
          <a:noFill/>
          <a:ln w="9525">
            <a:noFill/>
            <a:miter lim="800000"/>
            <a:headEnd/>
            <a:tailEnd/>
          </a:ln>
        </p:spPr>
        <p:txBody>
          <a:bodyPr lIns="68580" tIns="34290" rIns="68580" bIns="34290">
            <a:spAutoFit/>
          </a:bodyPr>
          <a:lstStyle/>
          <a:p>
            <a:pPr>
              <a:lnSpc>
                <a:spcPct val="150000"/>
              </a:lnSpc>
            </a:pPr>
            <a:r>
              <a:rPr lang="zh-CN" altLang="en-US" sz="2800">
                <a:latin typeface="黑体" pitchFamily="49" charset="-122"/>
                <a:ea typeface="黑体" pitchFamily="49" charset="-122"/>
              </a:rPr>
              <a:t>潜</a:t>
            </a:r>
            <a:endParaRPr lang="en-US" altLang="zh-CN" sz="2800">
              <a:latin typeface="黑体" pitchFamily="49" charset="-122"/>
              <a:ea typeface="黑体" pitchFamily="49" charset="-122"/>
            </a:endParaRPr>
          </a:p>
        </p:txBody>
      </p:sp>
      <p:sp>
        <p:nvSpPr>
          <p:cNvPr id="43" name="TextBox 42"/>
          <p:cNvSpPr txBox="1">
            <a:spLocks noChangeArrowheads="1"/>
          </p:cNvSpPr>
          <p:nvPr/>
        </p:nvSpPr>
        <p:spPr bwMode="auto">
          <a:xfrm>
            <a:off x="3006725" y="3940175"/>
            <a:ext cx="5291138" cy="614363"/>
          </a:xfrm>
          <a:prstGeom prst="rect">
            <a:avLst/>
          </a:prstGeom>
          <a:noFill/>
          <a:ln w="9525">
            <a:noFill/>
            <a:miter lim="800000"/>
            <a:headEnd/>
            <a:tailEnd/>
          </a:ln>
        </p:spPr>
        <p:txBody>
          <a:bodyPr lIns="68580" tIns="34290" rIns="68580" bIns="34290">
            <a:spAutoFit/>
          </a:bodyPr>
          <a:lstStyle/>
          <a:p>
            <a:pPr>
              <a:lnSpc>
                <a:spcPct val="150000"/>
              </a:lnSpc>
            </a:pPr>
            <a:r>
              <a:rPr lang="zh-CN" altLang="en-US" sz="2800">
                <a:latin typeface="黑体" pitchFamily="49" charset="-122"/>
                <a:ea typeface="黑体" pitchFamily="49" charset="-122"/>
              </a:rPr>
              <a:t>形声字。原指没于水下的活动。</a:t>
            </a:r>
            <a:r>
              <a:rPr lang="en-US" altLang="zh-CN" sz="2800">
                <a:latin typeface="黑体" pitchFamily="49" charset="-122"/>
                <a:ea typeface="黑体" pitchFamily="49" charset="-122"/>
              </a:rPr>
              <a:t>        </a:t>
            </a:r>
          </a:p>
        </p:txBody>
      </p:sp>
      <p:grpSp>
        <p:nvGrpSpPr>
          <p:cNvPr id="46" name="组合 45"/>
          <p:cNvGrpSpPr>
            <a:grpSpLocks/>
          </p:cNvGrpSpPr>
          <p:nvPr/>
        </p:nvGrpSpPr>
        <p:grpSpPr bwMode="auto">
          <a:xfrm>
            <a:off x="3132138" y="2787650"/>
            <a:ext cx="3311525" cy="1042988"/>
            <a:chOff x="3131840" y="2787774"/>
            <a:chExt cx="3312368" cy="1043558"/>
          </a:xfrm>
        </p:grpSpPr>
        <p:pic>
          <p:nvPicPr>
            <p:cNvPr id="26633" name="Picture 2"/>
            <p:cNvPicPr>
              <a:picLocks noChangeAspect="1" noChangeArrowheads="1"/>
            </p:cNvPicPr>
            <p:nvPr/>
          </p:nvPicPr>
          <p:blipFill>
            <a:blip r:embed="rId3"/>
            <a:srcRect/>
            <a:stretch>
              <a:fillRect/>
            </a:stretch>
          </p:blipFill>
          <p:spPr bwMode="auto">
            <a:xfrm>
              <a:off x="3131840" y="2859782"/>
              <a:ext cx="2809875" cy="971550"/>
            </a:xfrm>
            <a:prstGeom prst="rect">
              <a:avLst/>
            </a:prstGeom>
            <a:noFill/>
            <a:ln w="9525">
              <a:noFill/>
              <a:miter lim="800000"/>
              <a:headEnd/>
              <a:tailEnd/>
            </a:ln>
          </p:spPr>
        </p:pic>
        <p:pic>
          <p:nvPicPr>
            <p:cNvPr id="26634" name="Picture 3"/>
            <p:cNvPicPr>
              <a:picLocks noChangeAspect="1" noChangeArrowheads="1"/>
            </p:cNvPicPr>
            <p:nvPr/>
          </p:nvPicPr>
          <p:blipFill>
            <a:blip r:embed="rId4"/>
            <a:srcRect/>
            <a:stretch>
              <a:fillRect/>
            </a:stretch>
          </p:blipFill>
          <p:spPr bwMode="auto">
            <a:xfrm>
              <a:off x="4211960" y="2787774"/>
              <a:ext cx="2232248" cy="438150"/>
            </a:xfrm>
            <a:prstGeom prst="rect">
              <a:avLst/>
            </a:prstGeom>
            <a:noFill/>
            <a:ln w="9525">
              <a:noFill/>
              <a:miter lim="800000"/>
              <a:headEnd/>
              <a:tailEnd/>
            </a:ln>
          </p:spPr>
        </p:pic>
      </p:grpSp>
      <p:pic>
        <p:nvPicPr>
          <p:cNvPr id="4" name="图片 3"/>
          <p:cNvPicPr>
            <a:picLocks noChangeAspect="1"/>
          </p:cNvPicPr>
          <p:nvPr/>
        </p:nvPicPr>
        <p:blipFill>
          <a:blip r:embed="rId5"/>
          <a:srcRect/>
          <a:stretch>
            <a:fillRect/>
          </a:stretch>
        </p:blipFill>
        <p:spPr bwMode="auto">
          <a:xfrm>
            <a:off x="3708400" y="1243013"/>
            <a:ext cx="1619250" cy="1427162"/>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arn(inVertical)">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blinds(horizontal)">
                                      <p:cBhvr>
                                        <p:cTn id="27" dur="500"/>
                                        <p:tgtEl>
                                          <p:spTgt spid="4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barn(inVertical)">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087563" y="2289175"/>
          <a:ext cx="1481137" cy="1527175"/>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2" name="TextBox 23"/>
          <p:cNvSpPr txBox="1">
            <a:spLocks noChangeArrowheads="1"/>
          </p:cNvSpPr>
          <p:nvPr/>
        </p:nvSpPr>
        <p:spPr bwMode="auto">
          <a:xfrm>
            <a:off x="2125663" y="2189163"/>
            <a:ext cx="1420812" cy="1670050"/>
          </a:xfrm>
          <a:prstGeom prst="rect">
            <a:avLst/>
          </a:prstGeom>
          <a:noFill/>
          <a:ln w="9525">
            <a:noFill/>
            <a:miter lim="800000"/>
            <a:headEnd/>
            <a:tailEnd/>
          </a:ln>
        </p:spPr>
        <p:txBody>
          <a:bodyPr lIns="68580" tIns="34290" rIns="68580" bIns="34290">
            <a:spAutoFit/>
          </a:bodyPr>
          <a:lstStyle/>
          <a:p>
            <a:r>
              <a:rPr lang="zh-CN" altLang="en-US" sz="10400">
                <a:solidFill>
                  <a:srgbClr val="000000"/>
                </a:solidFill>
                <a:latin typeface="楷体" pitchFamily="49" charset="-122"/>
                <a:ea typeface="楷体" pitchFamily="49" charset="-122"/>
              </a:rPr>
              <a:t>潜</a:t>
            </a:r>
          </a:p>
        </p:txBody>
      </p:sp>
      <p:sp>
        <p:nvSpPr>
          <p:cNvPr id="23" name="TextBox 24"/>
          <p:cNvSpPr txBox="1">
            <a:spLocks noChangeArrowheads="1"/>
          </p:cNvSpPr>
          <p:nvPr/>
        </p:nvSpPr>
        <p:spPr bwMode="auto">
          <a:xfrm>
            <a:off x="2124075" y="1306513"/>
            <a:ext cx="1727200" cy="900112"/>
          </a:xfrm>
          <a:prstGeom prst="rect">
            <a:avLst/>
          </a:prstGeom>
          <a:noFill/>
          <a:ln w="9525">
            <a:noFill/>
            <a:miter lim="800000"/>
            <a:headEnd/>
            <a:tailEnd/>
          </a:ln>
        </p:spPr>
        <p:txBody>
          <a:bodyPr lIns="68580" tIns="34290" rIns="68580" bIns="34290">
            <a:spAutoFit/>
          </a:bodyPr>
          <a:lstStyle/>
          <a:p>
            <a:r>
              <a:rPr lang="en-US" altLang="zh-CN" sz="5400">
                <a:latin typeface="黑体" pitchFamily="49" charset="-122"/>
                <a:ea typeface="黑体" pitchFamily="49" charset="-122"/>
              </a:rPr>
              <a:t>qián</a:t>
            </a:r>
            <a:endParaRPr lang="zh-CN" altLang="en-US" sz="5000">
              <a:solidFill>
                <a:srgbClr val="000000"/>
              </a:solidFill>
              <a:latin typeface="黑体" pitchFamily="49" charset="-122"/>
              <a:ea typeface="黑体" pitchFamily="49" charset="-122"/>
              <a:cs typeface="汉语拼音" charset="0"/>
            </a:endParaRPr>
          </a:p>
        </p:txBody>
      </p:sp>
      <p:sp>
        <p:nvSpPr>
          <p:cNvPr id="4" name="线形标注 2 3"/>
          <p:cNvSpPr/>
          <p:nvPr/>
        </p:nvSpPr>
        <p:spPr>
          <a:xfrm>
            <a:off x="3707905" y="1306532"/>
            <a:ext cx="3160876" cy="540419"/>
          </a:xfrm>
          <a:prstGeom prst="borderCallout2">
            <a:avLst>
              <a:gd name="adj1" fmla="val 96561"/>
              <a:gd name="adj2" fmla="val 49860"/>
              <a:gd name="adj3" fmla="val 96896"/>
              <a:gd name="adj4" fmla="val 50822"/>
              <a:gd name="adj5" fmla="val 382468"/>
              <a:gd name="adj6" fmla="val -24429"/>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r>
              <a:rPr lang="zh-CN" altLang="en-US" sz="2800" dirty="0">
                <a:solidFill>
                  <a:srgbClr val="FF0000"/>
                </a:solidFill>
                <a:latin typeface="黑体" panose="02010609060101010101" charset="-122"/>
                <a:ea typeface="黑体" panose="02010609060101010101" charset="-122"/>
              </a:rPr>
              <a:t>不要写成“目”。</a:t>
            </a:r>
          </a:p>
        </p:txBody>
      </p:sp>
      <p:sp>
        <p:nvSpPr>
          <p:cNvPr id="16" name="TextBox 15"/>
          <p:cNvSpPr txBox="1">
            <a:spLocks noChangeArrowheads="1"/>
          </p:cNvSpPr>
          <p:nvPr/>
        </p:nvSpPr>
        <p:spPr bwMode="auto">
          <a:xfrm>
            <a:off x="4122738" y="2498725"/>
            <a:ext cx="1241425" cy="500063"/>
          </a:xfrm>
          <a:prstGeom prst="rect">
            <a:avLst/>
          </a:prstGeom>
          <a:noFill/>
          <a:ln w="9525">
            <a:noFill/>
            <a:miter lim="800000"/>
            <a:headEnd/>
            <a:tailEnd/>
          </a:ln>
        </p:spPr>
        <p:txBody>
          <a:bodyPr lIns="68580" tIns="34290" rIns="68580" bIns="34290">
            <a:spAutoFit/>
          </a:bodyPr>
          <a:lstStyle/>
          <a:p>
            <a:pPr algn="just"/>
            <a:r>
              <a:rPr lang="zh-CN" altLang="en-US" sz="2800">
                <a:solidFill>
                  <a:srgbClr val="0000FF"/>
                </a:solidFill>
                <a:latin typeface="黑体" pitchFamily="49" charset="-122"/>
                <a:ea typeface="黑体" pitchFamily="49" charset="-122"/>
              </a:rPr>
              <a:t>潜龙</a:t>
            </a:r>
          </a:p>
        </p:txBody>
      </p:sp>
      <p:sp>
        <p:nvSpPr>
          <p:cNvPr id="7" name="TextBox 6"/>
          <p:cNvSpPr txBox="1">
            <a:spLocks noChangeArrowheads="1"/>
          </p:cNvSpPr>
          <p:nvPr/>
        </p:nvSpPr>
        <p:spPr bwMode="auto">
          <a:xfrm>
            <a:off x="5364163" y="2498725"/>
            <a:ext cx="3221037" cy="500063"/>
          </a:xfrm>
          <a:prstGeom prst="rect">
            <a:avLst/>
          </a:prstGeom>
          <a:noFill/>
          <a:ln w="9525">
            <a:noFill/>
            <a:miter lim="800000"/>
            <a:headEnd/>
            <a:tailEnd/>
          </a:ln>
        </p:spPr>
        <p:txBody>
          <a:bodyPr lIns="68580" tIns="34290" rIns="68580" bIns="34290">
            <a:spAutoFit/>
          </a:bodyPr>
          <a:lstStyle/>
          <a:p>
            <a:pPr algn="just"/>
            <a:r>
              <a:rPr lang="zh-CN" altLang="en-US" sz="2800">
                <a:latin typeface="黑体" pitchFamily="49" charset="-122"/>
                <a:ea typeface="黑体" pitchFamily="49" charset="-122"/>
              </a:rPr>
              <a:t>龙没于水下。</a:t>
            </a:r>
          </a:p>
        </p:txBody>
      </p:sp>
      <p:sp>
        <p:nvSpPr>
          <p:cNvPr id="28689" name="TextBox 11"/>
          <p:cNvSpPr txBox="1">
            <a:spLocks noChangeArrowheads="1"/>
          </p:cNvSpPr>
          <p:nvPr/>
        </p:nvSpPr>
        <p:spPr bwMode="auto">
          <a:xfrm>
            <a:off x="4125913" y="554038"/>
            <a:ext cx="1454150" cy="577850"/>
          </a:xfrm>
          <a:prstGeom prst="rect">
            <a:avLst/>
          </a:prstGeom>
          <a:noFill/>
          <a:ln w="9525">
            <a:noFill/>
            <a:miter lim="800000"/>
            <a:headEnd/>
            <a:tailEnd/>
          </a:ln>
        </p:spPr>
        <p:txBody>
          <a:bodyPr lIns="68580" tIns="34290" rIns="68580" bIns="34290">
            <a:spAutoFit/>
          </a:bodyPr>
          <a:lstStyle/>
          <a:p>
            <a:r>
              <a:rPr lang="zh-CN" altLang="en-US" sz="3300" b="1">
                <a:latin typeface="楷体" pitchFamily="49" charset="-122"/>
                <a:ea typeface="楷体" pitchFamily="49" charset="-122"/>
              </a:rPr>
              <a:t>易写错</a:t>
            </a:r>
          </a:p>
        </p:txBody>
      </p:sp>
      <p:grpSp>
        <p:nvGrpSpPr>
          <p:cNvPr id="28690" name="组合 51"/>
          <p:cNvGrpSpPr>
            <a:grpSpLocks/>
          </p:cNvGrpSpPr>
          <p:nvPr/>
        </p:nvGrpSpPr>
        <p:grpSpPr bwMode="auto">
          <a:xfrm>
            <a:off x="3635375" y="627063"/>
            <a:ext cx="457200" cy="457200"/>
            <a:chOff x="631825" y="5181600"/>
            <a:chExt cx="1554163" cy="1552575"/>
          </a:xfrm>
        </p:grpSpPr>
        <p:sp>
          <p:nvSpPr>
            <p:cNvPr id="28691" name="Oval 10"/>
            <p:cNvSpPr>
              <a:spLocks noChangeArrowheads="1"/>
            </p:cNvSpPr>
            <p:nvPr/>
          </p:nvSpPr>
          <p:spPr bwMode="auto">
            <a:xfrm>
              <a:off x="631825" y="5181600"/>
              <a:ext cx="1554163" cy="1552575"/>
            </a:xfrm>
            <a:prstGeom prst="ellipse">
              <a:avLst/>
            </a:prstGeom>
            <a:solidFill>
              <a:srgbClr val="FFCE00"/>
            </a:solidFill>
            <a:ln w="9525">
              <a:noFill/>
              <a:round/>
              <a:headEnd/>
              <a:tailEnd/>
            </a:ln>
          </p:spPr>
          <p:txBody>
            <a:bodyPr/>
            <a:lstStyle/>
            <a:p>
              <a:endParaRPr lang="en-US" altLang="zh-CN">
                <a:latin typeface="Times New Roman" pitchFamily="18" charset="0"/>
                <a:ea typeface="微软雅黑" pitchFamily="34" charset="-122"/>
              </a:endParaRPr>
            </a:p>
          </p:txBody>
        </p:sp>
        <p:sp>
          <p:nvSpPr>
            <p:cNvPr id="28692" name="Freeform 11"/>
            <p:cNvSpPr>
              <a:spLocks/>
            </p:cNvSpPr>
            <p:nvPr/>
          </p:nvSpPr>
          <p:spPr bwMode="auto">
            <a:xfrm>
              <a:off x="1468438" y="5353050"/>
              <a:ext cx="34925" cy="87313"/>
            </a:xfrm>
            <a:custGeom>
              <a:avLst/>
              <a:gdLst>
                <a:gd name="T0" fmla="*/ 11642 w 12"/>
                <a:gd name="T1" fmla="*/ 84496 h 31"/>
                <a:gd name="T2" fmla="*/ 34925 w 12"/>
                <a:gd name="T3" fmla="*/ 8450 h 31"/>
                <a:gd name="T4" fmla="*/ 32015 w 12"/>
                <a:gd name="T5" fmla="*/ 0 h 31"/>
                <a:gd name="T6" fmla="*/ 0 w 12"/>
                <a:gd name="T7" fmla="*/ 87313 h 31"/>
                <a:gd name="T8" fmla="*/ 11642 w 12"/>
                <a:gd name="T9" fmla="*/ 84496 h 31"/>
                <a:gd name="T10" fmla="*/ 0 60000 65536"/>
                <a:gd name="T11" fmla="*/ 0 60000 65536"/>
                <a:gd name="T12" fmla="*/ 0 60000 65536"/>
                <a:gd name="T13" fmla="*/ 0 60000 65536"/>
                <a:gd name="T14" fmla="*/ 0 60000 65536"/>
                <a:gd name="T15" fmla="*/ 0 w 12"/>
                <a:gd name="T16" fmla="*/ 0 h 31"/>
                <a:gd name="T17" fmla="*/ 12 w 12"/>
                <a:gd name="T18" fmla="*/ 31 h 31"/>
              </a:gdLst>
              <a:ahLst/>
              <a:cxnLst>
                <a:cxn ang="T10">
                  <a:pos x="T0" y="T1"/>
                </a:cxn>
                <a:cxn ang="T11">
                  <a:pos x="T2" y="T3"/>
                </a:cxn>
                <a:cxn ang="T12">
                  <a:pos x="T4" y="T5"/>
                </a:cxn>
                <a:cxn ang="T13">
                  <a:pos x="T6" y="T7"/>
                </a:cxn>
                <a:cxn ang="T14">
                  <a:pos x="T8" y="T9"/>
                </a:cxn>
              </a:cxnLst>
              <a:rect l="T15" t="T16" r="T17" b="T18"/>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w="9525">
              <a:noFill/>
              <a:round/>
              <a:headEnd/>
              <a:tailEnd/>
            </a:ln>
          </p:spPr>
          <p:txBody>
            <a:bodyPr/>
            <a:lstStyle/>
            <a:p>
              <a:endParaRPr lang="zh-CN" altLang="en-US"/>
            </a:p>
          </p:txBody>
        </p:sp>
        <p:sp>
          <p:nvSpPr>
            <p:cNvPr id="28693" name="Freeform 12"/>
            <p:cNvSpPr>
              <a:spLocks/>
            </p:cNvSpPr>
            <p:nvPr/>
          </p:nvSpPr>
          <p:spPr bwMode="auto">
            <a:xfrm>
              <a:off x="1471613" y="5410200"/>
              <a:ext cx="204788" cy="358775"/>
            </a:xfrm>
            <a:custGeom>
              <a:avLst/>
              <a:gdLst>
                <a:gd name="T0" fmla="*/ 0 w 72"/>
                <a:gd name="T1" fmla="*/ 338843 h 126"/>
                <a:gd name="T2" fmla="*/ 187722 w 72"/>
                <a:gd name="T3" fmla="*/ 190777 h 126"/>
                <a:gd name="T4" fmla="*/ 127992 w 72"/>
                <a:gd name="T5" fmla="*/ 19932 h 126"/>
                <a:gd name="T6" fmla="*/ 2844 w 72"/>
                <a:gd name="T7" fmla="*/ 25627 h 126"/>
                <a:gd name="T8" fmla="*/ 0 w 72"/>
                <a:gd name="T9" fmla="*/ 338843 h 126"/>
                <a:gd name="T10" fmla="*/ 0 60000 65536"/>
                <a:gd name="T11" fmla="*/ 0 60000 65536"/>
                <a:gd name="T12" fmla="*/ 0 60000 65536"/>
                <a:gd name="T13" fmla="*/ 0 60000 65536"/>
                <a:gd name="T14" fmla="*/ 0 60000 65536"/>
                <a:gd name="T15" fmla="*/ 0 w 72"/>
                <a:gd name="T16" fmla="*/ 0 h 126"/>
                <a:gd name="T17" fmla="*/ 72 w 72"/>
                <a:gd name="T18" fmla="*/ 126 h 126"/>
              </a:gdLst>
              <a:ahLst/>
              <a:cxnLst>
                <a:cxn ang="T10">
                  <a:pos x="T0" y="T1"/>
                </a:cxn>
                <a:cxn ang="T11">
                  <a:pos x="T2" y="T3"/>
                </a:cxn>
                <a:cxn ang="T12">
                  <a:pos x="T4" y="T5"/>
                </a:cxn>
                <a:cxn ang="T13">
                  <a:pos x="T6" y="T7"/>
                </a:cxn>
                <a:cxn ang="T14">
                  <a:pos x="T8" y="T9"/>
                </a:cxn>
              </a:cxnLst>
              <a:rect l="T15" t="T16" r="T17" b="T18"/>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w="9525">
              <a:noFill/>
              <a:round/>
              <a:headEnd/>
              <a:tailEnd/>
            </a:ln>
          </p:spPr>
          <p:txBody>
            <a:bodyPr/>
            <a:lstStyle/>
            <a:p>
              <a:endParaRPr lang="zh-CN" altLang="en-US"/>
            </a:p>
          </p:txBody>
        </p:sp>
        <p:sp>
          <p:nvSpPr>
            <p:cNvPr id="28694" name="Freeform 13"/>
            <p:cNvSpPr>
              <a:spLocks/>
            </p:cNvSpPr>
            <p:nvPr/>
          </p:nvSpPr>
          <p:spPr bwMode="auto">
            <a:xfrm>
              <a:off x="1274763" y="5410200"/>
              <a:ext cx="200025" cy="355600"/>
            </a:xfrm>
            <a:custGeom>
              <a:avLst/>
              <a:gdLst>
                <a:gd name="T0" fmla="*/ 200025 w 70"/>
                <a:gd name="T1" fmla="*/ 25603 h 125"/>
                <a:gd name="T2" fmla="*/ 74295 w 70"/>
                <a:gd name="T3" fmla="*/ 22758 h 125"/>
                <a:gd name="T4" fmla="*/ 22860 w 70"/>
                <a:gd name="T5" fmla="*/ 196291 h 125"/>
                <a:gd name="T6" fmla="*/ 197168 w 70"/>
                <a:gd name="T7" fmla="*/ 338531 h 125"/>
                <a:gd name="T8" fmla="*/ 200025 w 70"/>
                <a:gd name="T9" fmla="*/ 25603 h 125"/>
                <a:gd name="T10" fmla="*/ 0 60000 65536"/>
                <a:gd name="T11" fmla="*/ 0 60000 65536"/>
                <a:gd name="T12" fmla="*/ 0 60000 65536"/>
                <a:gd name="T13" fmla="*/ 0 60000 65536"/>
                <a:gd name="T14" fmla="*/ 0 60000 65536"/>
                <a:gd name="T15" fmla="*/ 0 w 70"/>
                <a:gd name="T16" fmla="*/ 0 h 125"/>
                <a:gd name="T17" fmla="*/ 70 w 70"/>
                <a:gd name="T18" fmla="*/ 125 h 125"/>
              </a:gdLst>
              <a:ahLst/>
              <a:cxnLst>
                <a:cxn ang="T10">
                  <a:pos x="T0" y="T1"/>
                </a:cxn>
                <a:cxn ang="T11">
                  <a:pos x="T2" y="T3"/>
                </a:cxn>
                <a:cxn ang="T12">
                  <a:pos x="T4" y="T5"/>
                </a:cxn>
                <a:cxn ang="T13">
                  <a:pos x="T6" y="T7"/>
                </a:cxn>
                <a:cxn ang="T14">
                  <a:pos x="T8" y="T9"/>
                </a:cxn>
              </a:cxnLst>
              <a:rect l="T15" t="T16" r="T17" b="T18"/>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w="9525">
              <a:noFill/>
              <a:round/>
              <a:headEnd/>
              <a:tailEnd/>
            </a:ln>
          </p:spPr>
          <p:txBody>
            <a:bodyPr/>
            <a:lstStyle/>
            <a:p>
              <a:endParaRPr lang="zh-CN" altLang="en-US"/>
            </a:p>
          </p:txBody>
        </p:sp>
        <p:sp>
          <p:nvSpPr>
            <p:cNvPr id="28695" name="Freeform 14"/>
            <p:cNvSpPr>
              <a:spLocks/>
            </p:cNvSpPr>
            <p:nvPr/>
          </p:nvSpPr>
          <p:spPr bwMode="auto">
            <a:xfrm>
              <a:off x="1374775" y="5313363"/>
              <a:ext cx="125413" cy="53975"/>
            </a:xfrm>
            <a:custGeom>
              <a:avLst/>
              <a:gdLst>
                <a:gd name="T0" fmla="*/ 125413 w 44"/>
                <a:gd name="T1" fmla="*/ 53975 h 19"/>
                <a:gd name="T2" fmla="*/ 76958 w 44"/>
                <a:gd name="T3" fmla="*/ 11363 h 19"/>
                <a:gd name="T4" fmla="*/ 0 w 44"/>
                <a:gd name="T5" fmla="*/ 2841 h 19"/>
                <a:gd name="T6" fmla="*/ 0 w 44"/>
                <a:gd name="T7" fmla="*/ 5682 h 19"/>
                <a:gd name="T8" fmla="*/ 125413 w 44"/>
                <a:gd name="T9" fmla="*/ 53975 h 19"/>
                <a:gd name="T10" fmla="*/ 0 60000 65536"/>
                <a:gd name="T11" fmla="*/ 0 60000 65536"/>
                <a:gd name="T12" fmla="*/ 0 60000 65536"/>
                <a:gd name="T13" fmla="*/ 0 60000 65536"/>
                <a:gd name="T14" fmla="*/ 0 60000 65536"/>
                <a:gd name="T15" fmla="*/ 0 w 44"/>
                <a:gd name="T16" fmla="*/ 0 h 19"/>
                <a:gd name="T17" fmla="*/ 44 w 44"/>
                <a:gd name="T18" fmla="*/ 19 h 19"/>
              </a:gdLst>
              <a:ahLst/>
              <a:cxnLst>
                <a:cxn ang="T10">
                  <a:pos x="T0" y="T1"/>
                </a:cxn>
                <a:cxn ang="T11">
                  <a:pos x="T2" y="T3"/>
                </a:cxn>
                <a:cxn ang="T12">
                  <a:pos x="T4" y="T5"/>
                </a:cxn>
                <a:cxn ang="T13">
                  <a:pos x="T6" y="T7"/>
                </a:cxn>
                <a:cxn ang="T14">
                  <a:pos x="T8" y="T9"/>
                </a:cxn>
              </a:cxnLst>
              <a:rect l="T15" t="T16" r="T17" b="T18"/>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w="9525">
              <a:noFill/>
              <a:round/>
              <a:headEnd/>
              <a:tailEnd/>
            </a:ln>
          </p:spPr>
          <p:txBody>
            <a:bodyPr/>
            <a:lstStyle/>
            <a:p>
              <a:endParaRPr lang="zh-CN" altLang="en-US"/>
            </a:p>
          </p:txBody>
        </p:sp>
        <p:sp>
          <p:nvSpPr>
            <p:cNvPr id="28696" name="Freeform 15"/>
            <p:cNvSpPr>
              <a:spLocks/>
            </p:cNvSpPr>
            <p:nvPr/>
          </p:nvSpPr>
          <p:spPr bwMode="auto">
            <a:xfrm>
              <a:off x="1374775" y="5318125"/>
              <a:ext cx="125413" cy="103188"/>
            </a:xfrm>
            <a:custGeom>
              <a:avLst/>
              <a:gdLst>
                <a:gd name="T0" fmla="*/ 0 w 44"/>
                <a:gd name="T1" fmla="*/ 0 h 36"/>
                <a:gd name="T2" fmla="*/ 17102 w 44"/>
                <a:gd name="T3" fmla="*/ 34396 h 36"/>
                <a:gd name="T4" fmla="*/ 125413 w 44"/>
                <a:gd name="T5" fmla="*/ 48728 h 36"/>
                <a:gd name="T6" fmla="*/ 0 w 44"/>
                <a:gd name="T7" fmla="*/ 0 h 36"/>
                <a:gd name="T8" fmla="*/ 0 60000 65536"/>
                <a:gd name="T9" fmla="*/ 0 60000 65536"/>
                <a:gd name="T10" fmla="*/ 0 60000 65536"/>
                <a:gd name="T11" fmla="*/ 0 60000 65536"/>
                <a:gd name="T12" fmla="*/ 0 w 44"/>
                <a:gd name="T13" fmla="*/ 0 h 36"/>
                <a:gd name="T14" fmla="*/ 44 w 44"/>
                <a:gd name="T15" fmla="*/ 36 h 36"/>
              </a:gdLst>
              <a:ahLst/>
              <a:cxnLst>
                <a:cxn ang="T8">
                  <a:pos x="T0" y="T1"/>
                </a:cxn>
                <a:cxn ang="T9">
                  <a:pos x="T2" y="T3"/>
                </a:cxn>
                <a:cxn ang="T10">
                  <a:pos x="T4" y="T5"/>
                </a:cxn>
                <a:cxn ang="T11">
                  <a:pos x="T6" y="T7"/>
                </a:cxn>
              </a:cxnLst>
              <a:rect l="T12" t="T13" r="T14" b="T15"/>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w="9525">
              <a:noFill/>
              <a:round/>
              <a:headEnd/>
              <a:tailEnd/>
            </a:ln>
          </p:spPr>
          <p:txBody>
            <a:bodyPr/>
            <a:lstStyle/>
            <a:p>
              <a:endParaRPr lang="zh-CN" altLang="en-US"/>
            </a:p>
          </p:txBody>
        </p:sp>
        <p:sp>
          <p:nvSpPr>
            <p:cNvPr id="28697" name="Rectangle 16"/>
            <p:cNvSpPr>
              <a:spLocks noChangeArrowheads="1"/>
            </p:cNvSpPr>
            <p:nvPr/>
          </p:nvSpPr>
          <p:spPr bwMode="auto">
            <a:xfrm>
              <a:off x="908050" y="6238875"/>
              <a:ext cx="904875" cy="227013"/>
            </a:xfrm>
            <a:prstGeom prst="rect">
              <a:avLst/>
            </a:prstGeom>
            <a:solidFill>
              <a:srgbClr val="FF1D1D"/>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698" name="Rectangle 17"/>
            <p:cNvSpPr>
              <a:spLocks noChangeArrowheads="1"/>
            </p:cNvSpPr>
            <p:nvPr/>
          </p:nvSpPr>
          <p:spPr bwMode="auto">
            <a:xfrm>
              <a:off x="1681163" y="6238875"/>
              <a:ext cx="17463" cy="227013"/>
            </a:xfrm>
            <a:prstGeom prst="rect">
              <a:avLst/>
            </a:prstGeom>
            <a:solidFill>
              <a:srgbClr val="BE1E2D"/>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699" name="Rectangle 18"/>
            <p:cNvSpPr>
              <a:spLocks noChangeArrowheads="1"/>
            </p:cNvSpPr>
            <p:nvPr/>
          </p:nvSpPr>
          <p:spPr bwMode="auto">
            <a:xfrm>
              <a:off x="1651000" y="6238875"/>
              <a:ext cx="17463" cy="227013"/>
            </a:xfrm>
            <a:prstGeom prst="rect">
              <a:avLst/>
            </a:prstGeom>
            <a:solidFill>
              <a:srgbClr val="BE1E2D"/>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00" name="Rectangle 19"/>
            <p:cNvSpPr>
              <a:spLocks noChangeArrowheads="1"/>
            </p:cNvSpPr>
            <p:nvPr/>
          </p:nvSpPr>
          <p:spPr bwMode="auto">
            <a:xfrm>
              <a:off x="1612900" y="6238875"/>
              <a:ext cx="17463" cy="227013"/>
            </a:xfrm>
            <a:prstGeom prst="rect">
              <a:avLst/>
            </a:prstGeom>
            <a:solidFill>
              <a:srgbClr val="BE1E2D"/>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01" name="Rectangle 20"/>
            <p:cNvSpPr>
              <a:spLocks noChangeArrowheads="1"/>
            </p:cNvSpPr>
            <p:nvPr/>
          </p:nvSpPr>
          <p:spPr bwMode="auto">
            <a:xfrm>
              <a:off x="1030288" y="5924550"/>
              <a:ext cx="474663" cy="171450"/>
            </a:xfrm>
            <a:prstGeom prst="rect">
              <a:avLst/>
            </a:prstGeom>
            <a:solidFill>
              <a:srgbClr val="F9EEEC"/>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02" name="Rectangle 21"/>
            <p:cNvSpPr>
              <a:spLocks noChangeArrowheads="1"/>
            </p:cNvSpPr>
            <p:nvPr/>
          </p:nvSpPr>
          <p:spPr bwMode="auto">
            <a:xfrm>
              <a:off x="1030288" y="5924550"/>
              <a:ext cx="474663" cy="171450"/>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03" name="Rectangle 22"/>
            <p:cNvSpPr>
              <a:spLocks noChangeArrowheads="1"/>
            </p:cNvSpPr>
            <p:nvPr/>
          </p:nvSpPr>
          <p:spPr bwMode="auto">
            <a:xfrm>
              <a:off x="1030288" y="6002338"/>
              <a:ext cx="474663" cy="4763"/>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04" name="Rectangle 23"/>
            <p:cNvSpPr>
              <a:spLocks noChangeArrowheads="1"/>
            </p:cNvSpPr>
            <p:nvPr/>
          </p:nvSpPr>
          <p:spPr bwMode="auto">
            <a:xfrm>
              <a:off x="1030288" y="6002338"/>
              <a:ext cx="474663" cy="4763"/>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05" name="Rectangle 24"/>
            <p:cNvSpPr>
              <a:spLocks noChangeArrowheads="1"/>
            </p:cNvSpPr>
            <p:nvPr/>
          </p:nvSpPr>
          <p:spPr bwMode="auto">
            <a:xfrm>
              <a:off x="1030288" y="6049963"/>
              <a:ext cx="474663" cy="6350"/>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06" name="Rectangle 25"/>
            <p:cNvSpPr>
              <a:spLocks noChangeArrowheads="1"/>
            </p:cNvSpPr>
            <p:nvPr/>
          </p:nvSpPr>
          <p:spPr bwMode="auto">
            <a:xfrm>
              <a:off x="1030288" y="6049963"/>
              <a:ext cx="474663" cy="6350"/>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07" name="Rectangle 26"/>
            <p:cNvSpPr>
              <a:spLocks noChangeArrowheads="1"/>
            </p:cNvSpPr>
            <p:nvPr/>
          </p:nvSpPr>
          <p:spPr bwMode="auto">
            <a:xfrm>
              <a:off x="1030288" y="6034088"/>
              <a:ext cx="474663" cy="1588"/>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08" name="Rectangle 27"/>
            <p:cNvSpPr>
              <a:spLocks noChangeArrowheads="1"/>
            </p:cNvSpPr>
            <p:nvPr/>
          </p:nvSpPr>
          <p:spPr bwMode="auto">
            <a:xfrm>
              <a:off x="1030288" y="6034088"/>
              <a:ext cx="474663" cy="1588"/>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09" name="Rectangle 28"/>
            <p:cNvSpPr>
              <a:spLocks noChangeArrowheads="1"/>
            </p:cNvSpPr>
            <p:nvPr/>
          </p:nvSpPr>
          <p:spPr bwMode="auto">
            <a:xfrm>
              <a:off x="1030288" y="5984875"/>
              <a:ext cx="474663" cy="3175"/>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10" name="Rectangle 29"/>
            <p:cNvSpPr>
              <a:spLocks noChangeArrowheads="1"/>
            </p:cNvSpPr>
            <p:nvPr/>
          </p:nvSpPr>
          <p:spPr bwMode="auto">
            <a:xfrm>
              <a:off x="1030288" y="5984875"/>
              <a:ext cx="474663" cy="3175"/>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11" name="Rectangle 30"/>
            <p:cNvSpPr>
              <a:spLocks noChangeArrowheads="1"/>
            </p:cNvSpPr>
            <p:nvPr/>
          </p:nvSpPr>
          <p:spPr bwMode="auto">
            <a:xfrm>
              <a:off x="1030288" y="5937250"/>
              <a:ext cx="474663" cy="1588"/>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12" name="Rectangle 31"/>
            <p:cNvSpPr>
              <a:spLocks noChangeArrowheads="1"/>
            </p:cNvSpPr>
            <p:nvPr/>
          </p:nvSpPr>
          <p:spPr bwMode="auto">
            <a:xfrm>
              <a:off x="1030288" y="5937250"/>
              <a:ext cx="474663" cy="1588"/>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13" name="Rectangle 32"/>
            <p:cNvSpPr>
              <a:spLocks noChangeArrowheads="1"/>
            </p:cNvSpPr>
            <p:nvPr/>
          </p:nvSpPr>
          <p:spPr bwMode="auto">
            <a:xfrm>
              <a:off x="1030288" y="6084888"/>
              <a:ext cx="474663" cy="3175"/>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14" name="Rectangle 33"/>
            <p:cNvSpPr>
              <a:spLocks noChangeArrowheads="1"/>
            </p:cNvSpPr>
            <p:nvPr/>
          </p:nvSpPr>
          <p:spPr bwMode="auto">
            <a:xfrm>
              <a:off x="1030288" y="6084888"/>
              <a:ext cx="474663" cy="3175"/>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15" name="Rectangle 34"/>
            <p:cNvSpPr>
              <a:spLocks noChangeArrowheads="1"/>
            </p:cNvSpPr>
            <p:nvPr/>
          </p:nvSpPr>
          <p:spPr bwMode="auto">
            <a:xfrm>
              <a:off x="1030288" y="5951538"/>
              <a:ext cx="474663" cy="1588"/>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16" name="Rectangle 35"/>
            <p:cNvSpPr>
              <a:spLocks noChangeArrowheads="1"/>
            </p:cNvSpPr>
            <p:nvPr/>
          </p:nvSpPr>
          <p:spPr bwMode="auto">
            <a:xfrm>
              <a:off x="1030288" y="5951538"/>
              <a:ext cx="474663" cy="1588"/>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17" name="Rectangle 36"/>
            <p:cNvSpPr>
              <a:spLocks noChangeArrowheads="1"/>
            </p:cNvSpPr>
            <p:nvPr/>
          </p:nvSpPr>
          <p:spPr bwMode="auto">
            <a:xfrm>
              <a:off x="879475" y="6118225"/>
              <a:ext cx="1058863" cy="120650"/>
            </a:xfrm>
            <a:prstGeom prst="rect">
              <a:avLst/>
            </a:prstGeom>
            <a:solidFill>
              <a:srgbClr val="14B6E7"/>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18" name="Rectangle 37"/>
            <p:cNvSpPr>
              <a:spLocks noChangeArrowheads="1"/>
            </p:cNvSpPr>
            <p:nvPr/>
          </p:nvSpPr>
          <p:spPr bwMode="auto">
            <a:xfrm>
              <a:off x="1835150" y="6118225"/>
              <a:ext cx="28575" cy="120650"/>
            </a:xfrm>
            <a:prstGeom prst="rect">
              <a:avLst/>
            </a:prstGeom>
            <a:solidFill>
              <a:srgbClr val="FFFFFF"/>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19" name="Rectangle 38"/>
            <p:cNvSpPr>
              <a:spLocks noChangeArrowheads="1"/>
            </p:cNvSpPr>
            <p:nvPr/>
          </p:nvSpPr>
          <p:spPr bwMode="auto">
            <a:xfrm>
              <a:off x="1101725" y="5751513"/>
              <a:ext cx="588963" cy="150813"/>
            </a:xfrm>
            <a:prstGeom prst="rect">
              <a:avLst/>
            </a:prstGeom>
            <a:solidFill>
              <a:srgbClr val="2B5372"/>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20" name="Rectangle 39"/>
            <p:cNvSpPr>
              <a:spLocks noChangeArrowheads="1"/>
            </p:cNvSpPr>
            <p:nvPr/>
          </p:nvSpPr>
          <p:spPr bwMode="auto">
            <a:xfrm>
              <a:off x="1633538" y="5751513"/>
              <a:ext cx="14288" cy="150813"/>
            </a:xfrm>
            <a:prstGeom prst="rect">
              <a:avLst/>
            </a:prstGeom>
            <a:solidFill>
              <a:srgbClr val="14B6E7"/>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8721" name="Freeform 40"/>
            <p:cNvSpPr>
              <a:spLocks/>
            </p:cNvSpPr>
            <p:nvPr/>
          </p:nvSpPr>
          <p:spPr bwMode="auto">
            <a:xfrm>
              <a:off x="1012825" y="5902325"/>
              <a:ext cx="530225" cy="215900"/>
            </a:xfrm>
            <a:custGeom>
              <a:avLst/>
              <a:gdLst>
                <a:gd name="T0" fmla="*/ 530225 w 186"/>
                <a:gd name="T1" fmla="*/ 107950 h 76"/>
                <a:gd name="T2" fmla="*/ 521673 w 186"/>
                <a:gd name="T3" fmla="*/ 0 h 76"/>
                <a:gd name="T4" fmla="*/ 521673 w 186"/>
                <a:gd name="T5" fmla="*/ 0 h 76"/>
                <a:gd name="T6" fmla="*/ 518822 w 186"/>
                <a:gd name="T7" fmla="*/ 0 h 76"/>
                <a:gd name="T8" fmla="*/ 518822 w 186"/>
                <a:gd name="T9" fmla="*/ 0 h 76"/>
                <a:gd name="T10" fmla="*/ 518822 w 186"/>
                <a:gd name="T11" fmla="*/ 0 h 76"/>
                <a:gd name="T12" fmla="*/ 0 w 186"/>
                <a:gd name="T13" fmla="*/ 0 h 76"/>
                <a:gd name="T14" fmla="*/ 0 w 186"/>
                <a:gd name="T15" fmla="*/ 22726 h 76"/>
                <a:gd name="T16" fmla="*/ 493166 w 186"/>
                <a:gd name="T17" fmla="*/ 22726 h 76"/>
                <a:gd name="T18" fmla="*/ 493166 w 186"/>
                <a:gd name="T19" fmla="*/ 193174 h 76"/>
                <a:gd name="T20" fmla="*/ 0 w 186"/>
                <a:gd name="T21" fmla="*/ 193174 h 76"/>
                <a:gd name="T22" fmla="*/ 0 w 186"/>
                <a:gd name="T23" fmla="*/ 215900 h 76"/>
                <a:gd name="T24" fmla="*/ 521673 w 186"/>
                <a:gd name="T25" fmla="*/ 215900 h 76"/>
                <a:gd name="T26" fmla="*/ 521673 w 186"/>
                <a:gd name="T27" fmla="*/ 215900 h 76"/>
                <a:gd name="T28" fmla="*/ 530225 w 186"/>
                <a:gd name="T29" fmla="*/ 107950 h 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86"/>
                <a:gd name="T46" fmla="*/ 0 h 76"/>
                <a:gd name="T47" fmla="*/ 186 w 186"/>
                <a:gd name="T48" fmla="*/ 76 h 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w="9525">
              <a:noFill/>
              <a:round/>
              <a:headEnd/>
              <a:tailEnd/>
            </a:ln>
          </p:spPr>
          <p:txBody>
            <a:bodyPr/>
            <a:lstStyle/>
            <a:p>
              <a:endParaRPr lang="zh-CN" altLang="en-US"/>
            </a:p>
          </p:txBody>
        </p:sp>
        <p:sp>
          <p:nvSpPr>
            <p:cNvPr id="28722" name="Freeform 41"/>
            <p:cNvSpPr>
              <a:spLocks/>
            </p:cNvSpPr>
            <p:nvPr/>
          </p:nvSpPr>
          <p:spPr bwMode="auto">
            <a:xfrm>
              <a:off x="1425575" y="6034088"/>
              <a:ext cx="42863" cy="122238"/>
            </a:xfrm>
            <a:custGeom>
              <a:avLst/>
              <a:gdLst>
                <a:gd name="T0" fmla="*/ 0 w 27"/>
                <a:gd name="T1" fmla="*/ 0 h 77"/>
                <a:gd name="T2" fmla="*/ 0 w 27"/>
                <a:gd name="T3" fmla="*/ 122238 h 77"/>
                <a:gd name="T4" fmla="*/ 20638 w 27"/>
                <a:gd name="T5" fmla="*/ 101600 h 77"/>
                <a:gd name="T6" fmla="*/ 42863 w 27"/>
                <a:gd name="T7" fmla="*/ 122238 h 77"/>
                <a:gd name="T8" fmla="*/ 42863 w 27"/>
                <a:gd name="T9" fmla="*/ 0 h 77"/>
                <a:gd name="T10" fmla="*/ 0 w 27"/>
                <a:gd name="T11" fmla="*/ 0 h 77"/>
                <a:gd name="T12" fmla="*/ 0 60000 65536"/>
                <a:gd name="T13" fmla="*/ 0 60000 65536"/>
                <a:gd name="T14" fmla="*/ 0 60000 65536"/>
                <a:gd name="T15" fmla="*/ 0 60000 65536"/>
                <a:gd name="T16" fmla="*/ 0 60000 65536"/>
                <a:gd name="T17" fmla="*/ 0 60000 65536"/>
                <a:gd name="T18" fmla="*/ 0 w 27"/>
                <a:gd name="T19" fmla="*/ 0 h 77"/>
                <a:gd name="T20" fmla="*/ 27 w 2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27" h="77">
                  <a:moveTo>
                    <a:pt x="0" y="0"/>
                  </a:moveTo>
                  <a:lnTo>
                    <a:pt x="0" y="77"/>
                  </a:lnTo>
                  <a:lnTo>
                    <a:pt x="13" y="64"/>
                  </a:lnTo>
                  <a:lnTo>
                    <a:pt x="27" y="77"/>
                  </a:lnTo>
                  <a:lnTo>
                    <a:pt x="27" y="0"/>
                  </a:lnTo>
                  <a:lnTo>
                    <a:pt x="0" y="0"/>
                  </a:lnTo>
                  <a:close/>
                </a:path>
              </a:pathLst>
            </a:custGeom>
            <a:solidFill>
              <a:srgbClr val="DB2232"/>
            </a:solidFill>
            <a:ln w="9525">
              <a:noFill/>
              <a:round/>
              <a:headEnd/>
              <a:tailEnd/>
            </a:ln>
          </p:spPr>
          <p:txBody>
            <a:bodyPr/>
            <a:lstStyle/>
            <a:p>
              <a:endParaRPr lang="zh-CN" altLang="en-US"/>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1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图片 87" descr="tooopen_sy_240796422743.jpg"/>
          <p:cNvPicPr>
            <a:picLocks noChangeAspect="1"/>
          </p:cNvPicPr>
          <p:nvPr/>
        </p:nvPicPr>
        <p:blipFill>
          <a:blip r:embed="rId3"/>
          <a:srcRect/>
          <a:stretch>
            <a:fillRect/>
          </a:stretch>
        </p:blipFill>
        <p:spPr bwMode="auto">
          <a:xfrm>
            <a:off x="0" y="0"/>
            <a:ext cx="9144000" cy="5143500"/>
          </a:xfrm>
          <a:prstGeom prst="rect">
            <a:avLst/>
          </a:prstGeom>
          <a:noFill/>
          <a:ln w="9525">
            <a:noFill/>
            <a:miter lim="800000"/>
            <a:headEnd/>
            <a:tailEnd/>
          </a:ln>
        </p:spPr>
      </p:pic>
      <p:sp>
        <p:nvSpPr>
          <p:cNvPr id="30722" name="文本框 50"/>
          <p:cNvSpPr txBox="1">
            <a:spLocks noChangeArrowheads="1"/>
          </p:cNvSpPr>
          <p:nvPr/>
        </p:nvSpPr>
        <p:spPr bwMode="auto">
          <a:xfrm rot="-1160763">
            <a:off x="7762875" y="5397500"/>
            <a:ext cx="395288" cy="130175"/>
          </a:xfrm>
          <a:prstGeom prst="rect">
            <a:avLst/>
          </a:prstGeom>
          <a:noFill/>
          <a:ln w="9525">
            <a:noFill/>
            <a:miter lim="800000"/>
            <a:headEnd/>
            <a:tailEnd/>
          </a:ln>
        </p:spPr>
        <p:txBody>
          <a:bodyPr wrap="none" lIns="68580" tIns="34290" rIns="68580" bIns="34290">
            <a:spAutoFit/>
          </a:bodyPr>
          <a:lstStyle/>
          <a:p>
            <a:pPr>
              <a:buFont typeface="Arial" charset="0"/>
              <a:buNone/>
            </a:pPr>
            <a:r>
              <a:rPr lang="zh-CN" altLang="zh-CN" sz="400">
                <a:solidFill>
                  <a:srgbClr val="DAEEBF"/>
                </a:solidFill>
                <a:ea typeface="微软雅黑" pitchFamily="34" charset="-122"/>
              </a:rPr>
              <a:t>状元成才路</a:t>
            </a:r>
          </a:p>
        </p:txBody>
      </p:sp>
      <p:sp>
        <p:nvSpPr>
          <p:cNvPr id="30723" name="AutoShape 1" descr="C:\Users\duyanlin\Documents\Tencent Files\593489595\Image\C2C\@@9%0UC%MEQ4T69SC}C2N.jpg"/>
          <p:cNvSpPr>
            <a:spLocks noChangeAspect="1" noChangeArrowheads="1"/>
          </p:cNvSpPr>
          <p:nvPr/>
        </p:nvSpPr>
        <p:spPr bwMode="auto">
          <a:xfrm>
            <a:off x="0" y="0"/>
            <a:ext cx="304800" cy="304800"/>
          </a:xfrm>
          <a:prstGeom prst="rect">
            <a:avLst/>
          </a:prstGeom>
          <a:noFill/>
          <a:ln w="9525">
            <a:noFill/>
            <a:miter lim="800000"/>
            <a:headEnd/>
            <a:tailEnd/>
          </a:ln>
        </p:spPr>
        <p:txBody>
          <a:bodyPr/>
          <a:lstStyle/>
          <a:p>
            <a:endParaRPr lang="zh-CN" altLang="en-US">
              <a:solidFill>
                <a:srgbClr val="000000"/>
              </a:solidFill>
              <a:latin typeface="Times New Roman" pitchFamily="18" charset="0"/>
              <a:ea typeface="微软雅黑" pitchFamily="34" charset="-122"/>
            </a:endParaRPr>
          </a:p>
        </p:txBody>
      </p:sp>
      <p:sp>
        <p:nvSpPr>
          <p:cNvPr id="30724"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defTabSz="914400"/>
            <a:r>
              <a:rPr lang="zh-CN" altLang="zh-CN" sz="1800">
                <a:solidFill>
                  <a:srgbClr val="000000"/>
                </a:solidFill>
              </a:rPr>
              <a:t/>
            </a:r>
            <a:br>
              <a:rPr lang="zh-CN" altLang="zh-CN" sz="1800">
                <a:solidFill>
                  <a:srgbClr val="000000"/>
                </a:solidFill>
              </a:rPr>
            </a:br>
            <a:endParaRPr lang="zh-CN" altLang="zh-CN" sz="1800">
              <a:solidFill>
                <a:srgbClr val="000000"/>
              </a:solidFill>
            </a:endParaRPr>
          </a:p>
        </p:txBody>
      </p:sp>
      <p:sp>
        <p:nvSpPr>
          <p:cNvPr id="30725" name="AutoShape 3" descr="C:\Users\duyanlin\Documents\Tencent Files\593489595\Image\C2C\@@9%0UC%MEQ4T69SC}C2N.jpg"/>
          <p:cNvSpPr>
            <a:spLocks noChangeAspect="1" noChangeArrowheads="1"/>
          </p:cNvSpPr>
          <p:nvPr/>
        </p:nvSpPr>
        <p:spPr bwMode="auto">
          <a:xfrm>
            <a:off x="152400" y="152400"/>
            <a:ext cx="304800" cy="304800"/>
          </a:xfrm>
          <a:prstGeom prst="rect">
            <a:avLst/>
          </a:prstGeom>
          <a:noFill/>
          <a:ln w="9525">
            <a:noFill/>
            <a:miter lim="800000"/>
            <a:headEnd/>
            <a:tailEnd/>
          </a:ln>
        </p:spPr>
        <p:txBody>
          <a:bodyPr/>
          <a:lstStyle/>
          <a:p>
            <a:endParaRPr lang="zh-CN" altLang="en-US">
              <a:solidFill>
                <a:srgbClr val="000000"/>
              </a:solidFill>
              <a:latin typeface="Times New Roman" pitchFamily="18" charset="0"/>
              <a:ea typeface="微软雅黑" pitchFamily="34" charset="-122"/>
            </a:endParaRPr>
          </a:p>
        </p:txBody>
      </p:sp>
      <p:sp>
        <p:nvSpPr>
          <p:cNvPr id="30726" name="Rectangle 4"/>
          <p:cNvSpPr>
            <a:spLocks noChangeArrowheads="1"/>
          </p:cNvSpPr>
          <p:nvPr/>
        </p:nvSpPr>
        <p:spPr bwMode="auto">
          <a:xfrm>
            <a:off x="152400" y="152400"/>
            <a:ext cx="9144000" cy="0"/>
          </a:xfrm>
          <a:prstGeom prst="rect">
            <a:avLst/>
          </a:prstGeom>
          <a:noFill/>
          <a:ln w="9525">
            <a:noFill/>
            <a:miter lim="800000"/>
            <a:headEnd/>
            <a:tailEnd/>
          </a:ln>
        </p:spPr>
        <p:txBody>
          <a:bodyPr wrap="none" anchor="ctr">
            <a:spAutoFit/>
          </a:bodyPr>
          <a:lstStyle/>
          <a:p>
            <a:pPr defTabSz="914400"/>
            <a:r>
              <a:rPr lang="zh-CN" altLang="zh-CN" sz="1800">
                <a:solidFill>
                  <a:srgbClr val="000000"/>
                </a:solidFill>
              </a:rPr>
              <a:t/>
            </a:r>
            <a:br>
              <a:rPr lang="zh-CN" altLang="zh-CN" sz="1800">
                <a:solidFill>
                  <a:srgbClr val="000000"/>
                </a:solidFill>
              </a:rPr>
            </a:br>
            <a:endParaRPr lang="zh-CN" altLang="zh-CN" sz="1800">
              <a:solidFill>
                <a:srgbClr val="000000"/>
              </a:solidFill>
            </a:endParaRPr>
          </a:p>
        </p:txBody>
      </p:sp>
      <p:sp>
        <p:nvSpPr>
          <p:cNvPr id="30727" name="AutoShape 5" descr="C:\Users\duyanlin\Documents\Tencent Files\593489595\Image\C2C\@@9%0UC%MEQ4T69SC}C2N.jpg"/>
          <p:cNvSpPr>
            <a:spLocks noChangeAspect="1" noChangeArrowheads="1"/>
          </p:cNvSpPr>
          <p:nvPr/>
        </p:nvSpPr>
        <p:spPr bwMode="auto">
          <a:xfrm>
            <a:off x="304800" y="304800"/>
            <a:ext cx="304800" cy="304800"/>
          </a:xfrm>
          <a:prstGeom prst="rect">
            <a:avLst/>
          </a:prstGeom>
          <a:noFill/>
          <a:ln w="9525">
            <a:noFill/>
            <a:miter lim="800000"/>
            <a:headEnd/>
            <a:tailEnd/>
          </a:ln>
        </p:spPr>
        <p:txBody>
          <a:bodyPr/>
          <a:lstStyle/>
          <a:p>
            <a:endParaRPr lang="zh-CN" altLang="en-US">
              <a:solidFill>
                <a:srgbClr val="000000"/>
              </a:solidFill>
              <a:latin typeface="Times New Roman" pitchFamily="18" charset="0"/>
              <a:ea typeface="微软雅黑" pitchFamily="34" charset="-122"/>
            </a:endParaRPr>
          </a:p>
        </p:txBody>
      </p:sp>
      <p:grpSp>
        <p:nvGrpSpPr>
          <p:cNvPr id="30728" name="组合 49"/>
          <p:cNvGrpSpPr>
            <a:grpSpLocks/>
          </p:cNvGrpSpPr>
          <p:nvPr/>
        </p:nvGrpSpPr>
        <p:grpSpPr bwMode="auto">
          <a:xfrm>
            <a:off x="3387725" y="573088"/>
            <a:ext cx="455613" cy="457200"/>
            <a:chOff x="631825" y="5181600"/>
            <a:chExt cx="1554163" cy="1552575"/>
          </a:xfrm>
        </p:grpSpPr>
        <p:sp>
          <p:nvSpPr>
            <p:cNvPr id="30741" name="Oval 10"/>
            <p:cNvSpPr>
              <a:spLocks noChangeArrowheads="1"/>
            </p:cNvSpPr>
            <p:nvPr/>
          </p:nvSpPr>
          <p:spPr bwMode="auto">
            <a:xfrm>
              <a:off x="631825" y="5181600"/>
              <a:ext cx="1554163" cy="1552575"/>
            </a:xfrm>
            <a:prstGeom prst="ellipse">
              <a:avLst/>
            </a:prstGeom>
            <a:solidFill>
              <a:srgbClr val="FFCE00"/>
            </a:solidFill>
            <a:ln w="9525">
              <a:noFill/>
              <a:round/>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42" name="Freeform 11"/>
            <p:cNvSpPr>
              <a:spLocks/>
            </p:cNvSpPr>
            <p:nvPr/>
          </p:nvSpPr>
          <p:spPr bwMode="auto">
            <a:xfrm>
              <a:off x="1468438" y="5353050"/>
              <a:ext cx="34925" cy="87313"/>
            </a:xfrm>
            <a:custGeom>
              <a:avLst/>
              <a:gdLst>
                <a:gd name="T0" fmla="*/ 11642 w 12"/>
                <a:gd name="T1" fmla="*/ 84496 h 31"/>
                <a:gd name="T2" fmla="*/ 34925 w 12"/>
                <a:gd name="T3" fmla="*/ 8450 h 31"/>
                <a:gd name="T4" fmla="*/ 32015 w 12"/>
                <a:gd name="T5" fmla="*/ 0 h 31"/>
                <a:gd name="T6" fmla="*/ 0 w 12"/>
                <a:gd name="T7" fmla="*/ 87313 h 31"/>
                <a:gd name="T8" fmla="*/ 11642 w 12"/>
                <a:gd name="T9" fmla="*/ 84496 h 31"/>
                <a:gd name="T10" fmla="*/ 0 60000 65536"/>
                <a:gd name="T11" fmla="*/ 0 60000 65536"/>
                <a:gd name="T12" fmla="*/ 0 60000 65536"/>
                <a:gd name="T13" fmla="*/ 0 60000 65536"/>
                <a:gd name="T14" fmla="*/ 0 60000 65536"/>
                <a:gd name="T15" fmla="*/ 0 w 12"/>
                <a:gd name="T16" fmla="*/ 0 h 31"/>
                <a:gd name="T17" fmla="*/ 12 w 12"/>
                <a:gd name="T18" fmla="*/ 31 h 31"/>
              </a:gdLst>
              <a:ahLst/>
              <a:cxnLst>
                <a:cxn ang="T10">
                  <a:pos x="T0" y="T1"/>
                </a:cxn>
                <a:cxn ang="T11">
                  <a:pos x="T2" y="T3"/>
                </a:cxn>
                <a:cxn ang="T12">
                  <a:pos x="T4" y="T5"/>
                </a:cxn>
                <a:cxn ang="T13">
                  <a:pos x="T6" y="T7"/>
                </a:cxn>
                <a:cxn ang="T14">
                  <a:pos x="T8" y="T9"/>
                </a:cxn>
              </a:cxnLst>
              <a:rect l="T15" t="T16" r="T17" b="T18"/>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w="9525">
              <a:noFill/>
              <a:round/>
              <a:headEnd/>
              <a:tailEnd/>
            </a:ln>
          </p:spPr>
          <p:txBody>
            <a:bodyPr/>
            <a:lstStyle/>
            <a:p>
              <a:endParaRPr lang="zh-CN" altLang="en-US"/>
            </a:p>
          </p:txBody>
        </p:sp>
        <p:sp>
          <p:nvSpPr>
            <p:cNvPr id="30743" name="Freeform 12"/>
            <p:cNvSpPr>
              <a:spLocks/>
            </p:cNvSpPr>
            <p:nvPr/>
          </p:nvSpPr>
          <p:spPr bwMode="auto">
            <a:xfrm>
              <a:off x="1471613" y="5410200"/>
              <a:ext cx="204788" cy="358775"/>
            </a:xfrm>
            <a:custGeom>
              <a:avLst/>
              <a:gdLst>
                <a:gd name="T0" fmla="*/ 0 w 72"/>
                <a:gd name="T1" fmla="*/ 338843 h 126"/>
                <a:gd name="T2" fmla="*/ 187722 w 72"/>
                <a:gd name="T3" fmla="*/ 190777 h 126"/>
                <a:gd name="T4" fmla="*/ 127992 w 72"/>
                <a:gd name="T5" fmla="*/ 19932 h 126"/>
                <a:gd name="T6" fmla="*/ 2844 w 72"/>
                <a:gd name="T7" fmla="*/ 25627 h 126"/>
                <a:gd name="T8" fmla="*/ 0 w 72"/>
                <a:gd name="T9" fmla="*/ 338843 h 126"/>
                <a:gd name="T10" fmla="*/ 0 60000 65536"/>
                <a:gd name="T11" fmla="*/ 0 60000 65536"/>
                <a:gd name="T12" fmla="*/ 0 60000 65536"/>
                <a:gd name="T13" fmla="*/ 0 60000 65536"/>
                <a:gd name="T14" fmla="*/ 0 60000 65536"/>
                <a:gd name="T15" fmla="*/ 0 w 72"/>
                <a:gd name="T16" fmla="*/ 0 h 126"/>
                <a:gd name="T17" fmla="*/ 72 w 72"/>
                <a:gd name="T18" fmla="*/ 126 h 126"/>
              </a:gdLst>
              <a:ahLst/>
              <a:cxnLst>
                <a:cxn ang="T10">
                  <a:pos x="T0" y="T1"/>
                </a:cxn>
                <a:cxn ang="T11">
                  <a:pos x="T2" y="T3"/>
                </a:cxn>
                <a:cxn ang="T12">
                  <a:pos x="T4" y="T5"/>
                </a:cxn>
                <a:cxn ang="T13">
                  <a:pos x="T6" y="T7"/>
                </a:cxn>
                <a:cxn ang="T14">
                  <a:pos x="T8" y="T9"/>
                </a:cxn>
              </a:cxnLst>
              <a:rect l="T15" t="T16" r="T17" b="T18"/>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w="9525">
              <a:noFill/>
              <a:round/>
              <a:headEnd/>
              <a:tailEnd/>
            </a:ln>
          </p:spPr>
          <p:txBody>
            <a:bodyPr/>
            <a:lstStyle/>
            <a:p>
              <a:endParaRPr lang="zh-CN" altLang="en-US"/>
            </a:p>
          </p:txBody>
        </p:sp>
        <p:sp>
          <p:nvSpPr>
            <p:cNvPr id="30744" name="Freeform 13"/>
            <p:cNvSpPr>
              <a:spLocks/>
            </p:cNvSpPr>
            <p:nvPr/>
          </p:nvSpPr>
          <p:spPr bwMode="auto">
            <a:xfrm>
              <a:off x="1274763" y="5410200"/>
              <a:ext cx="200025" cy="355600"/>
            </a:xfrm>
            <a:custGeom>
              <a:avLst/>
              <a:gdLst>
                <a:gd name="T0" fmla="*/ 200025 w 70"/>
                <a:gd name="T1" fmla="*/ 25603 h 125"/>
                <a:gd name="T2" fmla="*/ 74295 w 70"/>
                <a:gd name="T3" fmla="*/ 22758 h 125"/>
                <a:gd name="T4" fmla="*/ 22860 w 70"/>
                <a:gd name="T5" fmla="*/ 196291 h 125"/>
                <a:gd name="T6" fmla="*/ 197168 w 70"/>
                <a:gd name="T7" fmla="*/ 338531 h 125"/>
                <a:gd name="T8" fmla="*/ 200025 w 70"/>
                <a:gd name="T9" fmla="*/ 25603 h 125"/>
                <a:gd name="T10" fmla="*/ 0 60000 65536"/>
                <a:gd name="T11" fmla="*/ 0 60000 65536"/>
                <a:gd name="T12" fmla="*/ 0 60000 65536"/>
                <a:gd name="T13" fmla="*/ 0 60000 65536"/>
                <a:gd name="T14" fmla="*/ 0 60000 65536"/>
                <a:gd name="T15" fmla="*/ 0 w 70"/>
                <a:gd name="T16" fmla="*/ 0 h 125"/>
                <a:gd name="T17" fmla="*/ 70 w 70"/>
                <a:gd name="T18" fmla="*/ 125 h 125"/>
              </a:gdLst>
              <a:ahLst/>
              <a:cxnLst>
                <a:cxn ang="T10">
                  <a:pos x="T0" y="T1"/>
                </a:cxn>
                <a:cxn ang="T11">
                  <a:pos x="T2" y="T3"/>
                </a:cxn>
                <a:cxn ang="T12">
                  <a:pos x="T4" y="T5"/>
                </a:cxn>
                <a:cxn ang="T13">
                  <a:pos x="T6" y="T7"/>
                </a:cxn>
                <a:cxn ang="T14">
                  <a:pos x="T8" y="T9"/>
                </a:cxn>
              </a:cxnLst>
              <a:rect l="T15" t="T16" r="T17" b="T18"/>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w="9525">
              <a:noFill/>
              <a:round/>
              <a:headEnd/>
              <a:tailEnd/>
            </a:ln>
          </p:spPr>
          <p:txBody>
            <a:bodyPr/>
            <a:lstStyle/>
            <a:p>
              <a:endParaRPr lang="zh-CN" altLang="en-US"/>
            </a:p>
          </p:txBody>
        </p:sp>
        <p:sp>
          <p:nvSpPr>
            <p:cNvPr id="30745" name="Freeform 14"/>
            <p:cNvSpPr>
              <a:spLocks/>
            </p:cNvSpPr>
            <p:nvPr/>
          </p:nvSpPr>
          <p:spPr bwMode="auto">
            <a:xfrm>
              <a:off x="1374775" y="5313363"/>
              <a:ext cx="125413" cy="53975"/>
            </a:xfrm>
            <a:custGeom>
              <a:avLst/>
              <a:gdLst>
                <a:gd name="T0" fmla="*/ 125413 w 44"/>
                <a:gd name="T1" fmla="*/ 53975 h 19"/>
                <a:gd name="T2" fmla="*/ 76958 w 44"/>
                <a:gd name="T3" fmla="*/ 11363 h 19"/>
                <a:gd name="T4" fmla="*/ 0 w 44"/>
                <a:gd name="T5" fmla="*/ 2841 h 19"/>
                <a:gd name="T6" fmla="*/ 0 w 44"/>
                <a:gd name="T7" fmla="*/ 5682 h 19"/>
                <a:gd name="T8" fmla="*/ 125413 w 44"/>
                <a:gd name="T9" fmla="*/ 53975 h 19"/>
                <a:gd name="T10" fmla="*/ 0 60000 65536"/>
                <a:gd name="T11" fmla="*/ 0 60000 65536"/>
                <a:gd name="T12" fmla="*/ 0 60000 65536"/>
                <a:gd name="T13" fmla="*/ 0 60000 65536"/>
                <a:gd name="T14" fmla="*/ 0 60000 65536"/>
                <a:gd name="T15" fmla="*/ 0 w 44"/>
                <a:gd name="T16" fmla="*/ 0 h 19"/>
                <a:gd name="T17" fmla="*/ 44 w 44"/>
                <a:gd name="T18" fmla="*/ 19 h 19"/>
              </a:gdLst>
              <a:ahLst/>
              <a:cxnLst>
                <a:cxn ang="T10">
                  <a:pos x="T0" y="T1"/>
                </a:cxn>
                <a:cxn ang="T11">
                  <a:pos x="T2" y="T3"/>
                </a:cxn>
                <a:cxn ang="T12">
                  <a:pos x="T4" y="T5"/>
                </a:cxn>
                <a:cxn ang="T13">
                  <a:pos x="T6" y="T7"/>
                </a:cxn>
                <a:cxn ang="T14">
                  <a:pos x="T8" y="T9"/>
                </a:cxn>
              </a:cxnLst>
              <a:rect l="T15" t="T16" r="T17" b="T18"/>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w="9525">
              <a:noFill/>
              <a:round/>
              <a:headEnd/>
              <a:tailEnd/>
            </a:ln>
          </p:spPr>
          <p:txBody>
            <a:bodyPr/>
            <a:lstStyle/>
            <a:p>
              <a:endParaRPr lang="zh-CN" altLang="en-US"/>
            </a:p>
          </p:txBody>
        </p:sp>
        <p:sp>
          <p:nvSpPr>
            <p:cNvPr id="30746" name="Freeform 15"/>
            <p:cNvSpPr>
              <a:spLocks/>
            </p:cNvSpPr>
            <p:nvPr/>
          </p:nvSpPr>
          <p:spPr bwMode="auto">
            <a:xfrm>
              <a:off x="1374775" y="5318125"/>
              <a:ext cx="125413" cy="103188"/>
            </a:xfrm>
            <a:custGeom>
              <a:avLst/>
              <a:gdLst>
                <a:gd name="T0" fmla="*/ 0 w 44"/>
                <a:gd name="T1" fmla="*/ 0 h 36"/>
                <a:gd name="T2" fmla="*/ 17102 w 44"/>
                <a:gd name="T3" fmla="*/ 34396 h 36"/>
                <a:gd name="T4" fmla="*/ 125413 w 44"/>
                <a:gd name="T5" fmla="*/ 48728 h 36"/>
                <a:gd name="T6" fmla="*/ 0 w 44"/>
                <a:gd name="T7" fmla="*/ 0 h 36"/>
                <a:gd name="T8" fmla="*/ 0 60000 65536"/>
                <a:gd name="T9" fmla="*/ 0 60000 65536"/>
                <a:gd name="T10" fmla="*/ 0 60000 65536"/>
                <a:gd name="T11" fmla="*/ 0 60000 65536"/>
                <a:gd name="T12" fmla="*/ 0 w 44"/>
                <a:gd name="T13" fmla="*/ 0 h 36"/>
                <a:gd name="T14" fmla="*/ 44 w 44"/>
                <a:gd name="T15" fmla="*/ 36 h 36"/>
              </a:gdLst>
              <a:ahLst/>
              <a:cxnLst>
                <a:cxn ang="T8">
                  <a:pos x="T0" y="T1"/>
                </a:cxn>
                <a:cxn ang="T9">
                  <a:pos x="T2" y="T3"/>
                </a:cxn>
                <a:cxn ang="T10">
                  <a:pos x="T4" y="T5"/>
                </a:cxn>
                <a:cxn ang="T11">
                  <a:pos x="T6" y="T7"/>
                </a:cxn>
              </a:cxnLst>
              <a:rect l="T12" t="T13" r="T14" b="T15"/>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w="9525">
              <a:noFill/>
              <a:round/>
              <a:headEnd/>
              <a:tailEnd/>
            </a:ln>
          </p:spPr>
          <p:txBody>
            <a:bodyPr/>
            <a:lstStyle/>
            <a:p>
              <a:endParaRPr lang="zh-CN" altLang="en-US"/>
            </a:p>
          </p:txBody>
        </p:sp>
        <p:sp>
          <p:nvSpPr>
            <p:cNvPr id="30747" name="Rectangle 16"/>
            <p:cNvSpPr>
              <a:spLocks noChangeArrowheads="1"/>
            </p:cNvSpPr>
            <p:nvPr/>
          </p:nvSpPr>
          <p:spPr bwMode="auto">
            <a:xfrm>
              <a:off x="908050" y="6238875"/>
              <a:ext cx="904875" cy="227013"/>
            </a:xfrm>
            <a:prstGeom prst="rect">
              <a:avLst/>
            </a:prstGeom>
            <a:solidFill>
              <a:srgbClr val="FF1D1D"/>
            </a:solid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48" name="Rectangle 17"/>
            <p:cNvSpPr>
              <a:spLocks noChangeArrowheads="1"/>
            </p:cNvSpPr>
            <p:nvPr/>
          </p:nvSpPr>
          <p:spPr bwMode="auto">
            <a:xfrm>
              <a:off x="1681163" y="6238875"/>
              <a:ext cx="17463" cy="227013"/>
            </a:xfrm>
            <a:prstGeom prst="rect">
              <a:avLst/>
            </a:prstGeom>
            <a:solidFill>
              <a:srgbClr val="BE1E2D"/>
            </a:solid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49" name="Rectangle 18"/>
            <p:cNvSpPr>
              <a:spLocks noChangeArrowheads="1"/>
            </p:cNvSpPr>
            <p:nvPr/>
          </p:nvSpPr>
          <p:spPr bwMode="auto">
            <a:xfrm>
              <a:off x="1651000" y="6238875"/>
              <a:ext cx="17463" cy="227013"/>
            </a:xfrm>
            <a:prstGeom prst="rect">
              <a:avLst/>
            </a:prstGeom>
            <a:solidFill>
              <a:srgbClr val="BE1E2D"/>
            </a:solid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50" name="Rectangle 19"/>
            <p:cNvSpPr>
              <a:spLocks noChangeArrowheads="1"/>
            </p:cNvSpPr>
            <p:nvPr/>
          </p:nvSpPr>
          <p:spPr bwMode="auto">
            <a:xfrm>
              <a:off x="1612900" y="6238875"/>
              <a:ext cx="17463" cy="227013"/>
            </a:xfrm>
            <a:prstGeom prst="rect">
              <a:avLst/>
            </a:prstGeom>
            <a:solidFill>
              <a:srgbClr val="BE1E2D"/>
            </a:solid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51" name="Rectangle 20"/>
            <p:cNvSpPr>
              <a:spLocks noChangeArrowheads="1"/>
            </p:cNvSpPr>
            <p:nvPr/>
          </p:nvSpPr>
          <p:spPr bwMode="auto">
            <a:xfrm>
              <a:off x="1030288" y="5924550"/>
              <a:ext cx="474663" cy="171450"/>
            </a:xfrm>
            <a:prstGeom prst="rect">
              <a:avLst/>
            </a:prstGeom>
            <a:solidFill>
              <a:srgbClr val="F9EEEC"/>
            </a:solid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52" name="Rectangle 21"/>
            <p:cNvSpPr>
              <a:spLocks noChangeArrowheads="1"/>
            </p:cNvSpPr>
            <p:nvPr/>
          </p:nvSpPr>
          <p:spPr bwMode="auto">
            <a:xfrm>
              <a:off x="1030288" y="5924550"/>
              <a:ext cx="474663" cy="171450"/>
            </a:xfrm>
            <a:prstGeom prst="rect">
              <a:avLst/>
            </a:prstGeom>
            <a:no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53" name="Rectangle 22"/>
            <p:cNvSpPr>
              <a:spLocks noChangeArrowheads="1"/>
            </p:cNvSpPr>
            <p:nvPr/>
          </p:nvSpPr>
          <p:spPr bwMode="auto">
            <a:xfrm>
              <a:off x="1030288" y="6002338"/>
              <a:ext cx="474663" cy="4763"/>
            </a:xfrm>
            <a:prstGeom prst="rect">
              <a:avLst/>
            </a:prstGeom>
            <a:solidFill>
              <a:srgbClr val="F3DEDA"/>
            </a:solid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54" name="Rectangle 23"/>
            <p:cNvSpPr>
              <a:spLocks noChangeArrowheads="1"/>
            </p:cNvSpPr>
            <p:nvPr/>
          </p:nvSpPr>
          <p:spPr bwMode="auto">
            <a:xfrm>
              <a:off x="1030288" y="6002338"/>
              <a:ext cx="474663" cy="4763"/>
            </a:xfrm>
            <a:prstGeom prst="rect">
              <a:avLst/>
            </a:prstGeom>
            <a:no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55" name="Rectangle 24"/>
            <p:cNvSpPr>
              <a:spLocks noChangeArrowheads="1"/>
            </p:cNvSpPr>
            <p:nvPr/>
          </p:nvSpPr>
          <p:spPr bwMode="auto">
            <a:xfrm>
              <a:off x="1030288" y="6049963"/>
              <a:ext cx="474663" cy="6350"/>
            </a:xfrm>
            <a:prstGeom prst="rect">
              <a:avLst/>
            </a:prstGeom>
            <a:solidFill>
              <a:srgbClr val="F3DEDA"/>
            </a:solid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56" name="Rectangle 25"/>
            <p:cNvSpPr>
              <a:spLocks noChangeArrowheads="1"/>
            </p:cNvSpPr>
            <p:nvPr/>
          </p:nvSpPr>
          <p:spPr bwMode="auto">
            <a:xfrm>
              <a:off x="1030288" y="6049963"/>
              <a:ext cx="474663" cy="6350"/>
            </a:xfrm>
            <a:prstGeom prst="rect">
              <a:avLst/>
            </a:prstGeom>
            <a:no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57" name="Rectangle 26"/>
            <p:cNvSpPr>
              <a:spLocks noChangeArrowheads="1"/>
            </p:cNvSpPr>
            <p:nvPr/>
          </p:nvSpPr>
          <p:spPr bwMode="auto">
            <a:xfrm>
              <a:off x="1030288" y="6034088"/>
              <a:ext cx="474663" cy="1588"/>
            </a:xfrm>
            <a:prstGeom prst="rect">
              <a:avLst/>
            </a:prstGeom>
            <a:solidFill>
              <a:srgbClr val="F3DEDA"/>
            </a:solid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58" name="Rectangle 27"/>
            <p:cNvSpPr>
              <a:spLocks noChangeArrowheads="1"/>
            </p:cNvSpPr>
            <p:nvPr/>
          </p:nvSpPr>
          <p:spPr bwMode="auto">
            <a:xfrm>
              <a:off x="1030288" y="6034088"/>
              <a:ext cx="474663" cy="1588"/>
            </a:xfrm>
            <a:prstGeom prst="rect">
              <a:avLst/>
            </a:prstGeom>
            <a:no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59" name="Rectangle 28"/>
            <p:cNvSpPr>
              <a:spLocks noChangeArrowheads="1"/>
            </p:cNvSpPr>
            <p:nvPr/>
          </p:nvSpPr>
          <p:spPr bwMode="auto">
            <a:xfrm>
              <a:off x="1030288" y="5984875"/>
              <a:ext cx="474663" cy="3175"/>
            </a:xfrm>
            <a:prstGeom prst="rect">
              <a:avLst/>
            </a:prstGeom>
            <a:solidFill>
              <a:srgbClr val="F3DEDA"/>
            </a:solid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60" name="Rectangle 29"/>
            <p:cNvSpPr>
              <a:spLocks noChangeArrowheads="1"/>
            </p:cNvSpPr>
            <p:nvPr/>
          </p:nvSpPr>
          <p:spPr bwMode="auto">
            <a:xfrm>
              <a:off x="1030288" y="5984875"/>
              <a:ext cx="474663" cy="3175"/>
            </a:xfrm>
            <a:prstGeom prst="rect">
              <a:avLst/>
            </a:prstGeom>
            <a:no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61" name="Rectangle 30"/>
            <p:cNvSpPr>
              <a:spLocks noChangeArrowheads="1"/>
            </p:cNvSpPr>
            <p:nvPr/>
          </p:nvSpPr>
          <p:spPr bwMode="auto">
            <a:xfrm>
              <a:off x="1030288" y="5937250"/>
              <a:ext cx="474663" cy="1588"/>
            </a:xfrm>
            <a:prstGeom prst="rect">
              <a:avLst/>
            </a:prstGeom>
            <a:solidFill>
              <a:srgbClr val="F3DEDA"/>
            </a:solid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62" name="Rectangle 31"/>
            <p:cNvSpPr>
              <a:spLocks noChangeArrowheads="1"/>
            </p:cNvSpPr>
            <p:nvPr/>
          </p:nvSpPr>
          <p:spPr bwMode="auto">
            <a:xfrm>
              <a:off x="1030288" y="5937250"/>
              <a:ext cx="474663" cy="1588"/>
            </a:xfrm>
            <a:prstGeom prst="rect">
              <a:avLst/>
            </a:prstGeom>
            <a:no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63" name="Rectangle 32"/>
            <p:cNvSpPr>
              <a:spLocks noChangeArrowheads="1"/>
            </p:cNvSpPr>
            <p:nvPr/>
          </p:nvSpPr>
          <p:spPr bwMode="auto">
            <a:xfrm>
              <a:off x="1030288" y="6084888"/>
              <a:ext cx="474663" cy="3175"/>
            </a:xfrm>
            <a:prstGeom prst="rect">
              <a:avLst/>
            </a:prstGeom>
            <a:solidFill>
              <a:srgbClr val="F3DEDA"/>
            </a:solid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64" name="Rectangle 33"/>
            <p:cNvSpPr>
              <a:spLocks noChangeArrowheads="1"/>
            </p:cNvSpPr>
            <p:nvPr/>
          </p:nvSpPr>
          <p:spPr bwMode="auto">
            <a:xfrm>
              <a:off x="1030288" y="6084888"/>
              <a:ext cx="474663" cy="3175"/>
            </a:xfrm>
            <a:prstGeom prst="rect">
              <a:avLst/>
            </a:prstGeom>
            <a:no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65" name="Rectangle 34"/>
            <p:cNvSpPr>
              <a:spLocks noChangeArrowheads="1"/>
            </p:cNvSpPr>
            <p:nvPr/>
          </p:nvSpPr>
          <p:spPr bwMode="auto">
            <a:xfrm>
              <a:off x="1030288" y="5951538"/>
              <a:ext cx="474663" cy="1588"/>
            </a:xfrm>
            <a:prstGeom prst="rect">
              <a:avLst/>
            </a:prstGeom>
            <a:solidFill>
              <a:srgbClr val="F3DEDA"/>
            </a:solid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66" name="Rectangle 35"/>
            <p:cNvSpPr>
              <a:spLocks noChangeArrowheads="1"/>
            </p:cNvSpPr>
            <p:nvPr/>
          </p:nvSpPr>
          <p:spPr bwMode="auto">
            <a:xfrm>
              <a:off x="1030288" y="5951538"/>
              <a:ext cx="474663" cy="1588"/>
            </a:xfrm>
            <a:prstGeom prst="rect">
              <a:avLst/>
            </a:prstGeom>
            <a:no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67" name="Rectangle 36"/>
            <p:cNvSpPr>
              <a:spLocks noChangeArrowheads="1"/>
            </p:cNvSpPr>
            <p:nvPr/>
          </p:nvSpPr>
          <p:spPr bwMode="auto">
            <a:xfrm>
              <a:off x="879475" y="6118225"/>
              <a:ext cx="1058863" cy="120650"/>
            </a:xfrm>
            <a:prstGeom prst="rect">
              <a:avLst/>
            </a:prstGeom>
            <a:solidFill>
              <a:srgbClr val="14B6E7"/>
            </a:solid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68" name="Rectangle 37"/>
            <p:cNvSpPr>
              <a:spLocks noChangeArrowheads="1"/>
            </p:cNvSpPr>
            <p:nvPr/>
          </p:nvSpPr>
          <p:spPr bwMode="auto">
            <a:xfrm>
              <a:off x="1835150" y="6118225"/>
              <a:ext cx="28575" cy="120650"/>
            </a:xfrm>
            <a:prstGeom prst="rect">
              <a:avLst/>
            </a:prstGeom>
            <a:solidFill>
              <a:srgbClr val="FFFFFF"/>
            </a:solid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69" name="Rectangle 38"/>
            <p:cNvSpPr>
              <a:spLocks noChangeArrowheads="1"/>
            </p:cNvSpPr>
            <p:nvPr/>
          </p:nvSpPr>
          <p:spPr bwMode="auto">
            <a:xfrm>
              <a:off x="1101725" y="5751513"/>
              <a:ext cx="588963" cy="150813"/>
            </a:xfrm>
            <a:prstGeom prst="rect">
              <a:avLst/>
            </a:prstGeom>
            <a:solidFill>
              <a:srgbClr val="2B5372"/>
            </a:solid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70" name="Rectangle 39"/>
            <p:cNvSpPr>
              <a:spLocks noChangeArrowheads="1"/>
            </p:cNvSpPr>
            <p:nvPr/>
          </p:nvSpPr>
          <p:spPr bwMode="auto">
            <a:xfrm>
              <a:off x="1633538" y="5751513"/>
              <a:ext cx="14288" cy="150813"/>
            </a:xfrm>
            <a:prstGeom prst="rect">
              <a:avLst/>
            </a:prstGeom>
            <a:solidFill>
              <a:srgbClr val="14B6E7"/>
            </a:solidFill>
            <a:ln w="9525">
              <a:noFill/>
              <a:miter lim="800000"/>
              <a:headEnd/>
              <a:tailEnd/>
            </a:ln>
          </p:spPr>
          <p:txBody>
            <a:bodyPr/>
            <a:lstStyle/>
            <a:p>
              <a:endParaRPr lang="en-US" altLang="zh-CN">
                <a:solidFill>
                  <a:srgbClr val="000000"/>
                </a:solidFill>
                <a:latin typeface="Times New Roman" pitchFamily="18" charset="0"/>
                <a:ea typeface="微软雅黑" pitchFamily="34" charset="-122"/>
              </a:endParaRPr>
            </a:p>
          </p:txBody>
        </p:sp>
        <p:sp>
          <p:nvSpPr>
            <p:cNvPr id="30771" name="Freeform 40"/>
            <p:cNvSpPr>
              <a:spLocks/>
            </p:cNvSpPr>
            <p:nvPr/>
          </p:nvSpPr>
          <p:spPr bwMode="auto">
            <a:xfrm>
              <a:off x="1012825" y="5902325"/>
              <a:ext cx="530225" cy="215900"/>
            </a:xfrm>
            <a:custGeom>
              <a:avLst/>
              <a:gdLst>
                <a:gd name="T0" fmla="*/ 530225 w 186"/>
                <a:gd name="T1" fmla="*/ 107950 h 76"/>
                <a:gd name="T2" fmla="*/ 521673 w 186"/>
                <a:gd name="T3" fmla="*/ 0 h 76"/>
                <a:gd name="T4" fmla="*/ 521673 w 186"/>
                <a:gd name="T5" fmla="*/ 0 h 76"/>
                <a:gd name="T6" fmla="*/ 518822 w 186"/>
                <a:gd name="T7" fmla="*/ 0 h 76"/>
                <a:gd name="T8" fmla="*/ 518822 w 186"/>
                <a:gd name="T9" fmla="*/ 0 h 76"/>
                <a:gd name="T10" fmla="*/ 518822 w 186"/>
                <a:gd name="T11" fmla="*/ 0 h 76"/>
                <a:gd name="T12" fmla="*/ 0 w 186"/>
                <a:gd name="T13" fmla="*/ 0 h 76"/>
                <a:gd name="T14" fmla="*/ 0 w 186"/>
                <a:gd name="T15" fmla="*/ 22726 h 76"/>
                <a:gd name="T16" fmla="*/ 493166 w 186"/>
                <a:gd name="T17" fmla="*/ 22726 h 76"/>
                <a:gd name="T18" fmla="*/ 493166 w 186"/>
                <a:gd name="T19" fmla="*/ 193174 h 76"/>
                <a:gd name="T20" fmla="*/ 0 w 186"/>
                <a:gd name="T21" fmla="*/ 193174 h 76"/>
                <a:gd name="T22" fmla="*/ 0 w 186"/>
                <a:gd name="T23" fmla="*/ 215900 h 76"/>
                <a:gd name="T24" fmla="*/ 521673 w 186"/>
                <a:gd name="T25" fmla="*/ 215900 h 76"/>
                <a:gd name="T26" fmla="*/ 521673 w 186"/>
                <a:gd name="T27" fmla="*/ 215900 h 76"/>
                <a:gd name="T28" fmla="*/ 530225 w 186"/>
                <a:gd name="T29" fmla="*/ 107950 h 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86"/>
                <a:gd name="T46" fmla="*/ 0 h 76"/>
                <a:gd name="T47" fmla="*/ 186 w 186"/>
                <a:gd name="T48" fmla="*/ 76 h 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w="9525">
              <a:noFill/>
              <a:round/>
              <a:headEnd/>
              <a:tailEnd/>
            </a:ln>
          </p:spPr>
          <p:txBody>
            <a:bodyPr/>
            <a:lstStyle/>
            <a:p>
              <a:endParaRPr lang="zh-CN" altLang="en-US"/>
            </a:p>
          </p:txBody>
        </p:sp>
        <p:sp>
          <p:nvSpPr>
            <p:cNvPr id="30772" name="Freeform 41"/>
            <p:cNvSpPr>
              <a:spLocks/>
            </p:cNvSpPr>
            <p:nvPr/>
          </p:nvSpPr>
          <p:spPr bwMode="auto">
            <a:xfrm>
              <a:off x="1425575" y="6034088"/>
              <a:ext cx="42863" cy="122238"/>
            </a:xfrm>
            <a:custGeom>
              <a:avLst/>
              <a:gdLst>
                <a:gd name="T0" fmla="*/ 0 w 27"/>
                <a:gd name="T1" fmla="*/ 0 h 77"/>
                <a:gd name="T2" fmla="*/ 0 w 27"/>
                <a:gd name="T3" fmla="*/ 122238 h 77"/>
                <a:gd name="T4" fmla="*/ 20638 w 27"/>
                <a:gd name="T5" fmla="*/ 101600 h 77"/>
                <a:gd name="T6" fmla="*/ 42863 w 27"/>
                <a:gd name="T7" fmla="*/ 122238 h 77"/>
                <a:gd name="T8" fmla="*/ 42863 w 27"/>
                <a:gd name="T9" fmla="*/ 0 h 77"/>
                <a:gd name="T10" fmla="*/ 0 w 27"/>
                <a:gd name="T11" fmla="*/ 0 h 77"/>
                <a:gd name="T12" fmla="*/ 0 60000 65536"/>
                <a:gd name="T13" fmla="*/ 0 60000 65536"/>
                <a:gd name="T14" fmla="*/ 0 60000 65536"/>
                <a:gd name="T15" fmla="*/ 0 60000 65536"/>
                <a:gd name="T16" fmla="*/ 0 60000 65536"/>
                <a:gd name="T17" fmla="*/ 0 60000 65536"/>
                <a:gd name="T18" fmla="*/ 0 w 27"/>
                <a:gd name="T19" fmla="*/ 0 h 77"/>
                <a:gd name="T20" fmla="*/ 27 w 2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27" h="77">
                  <a:moveTo>
                    <a:pt x="0" y="0"/>
                  </a:moveTo>
                  <a:lnTo>
                    <a:pt x="0" y="77"/>
                  </a:lnTo>
                  <a:lnTo>
                    <a:pt x="13" y="64"/>
                  </a:lnTo>
                  <a:lnTo>
                    <a:pt x="27" y="77"/>
                  </a:lnTo>
                  <a:lnTo>
                    <a:pt x="27" y="0"/>
                  </a:lnTo>
                  <a:lnTo>
                    <a:pt x="0" y="0"/>
                  </a:lnTo>
                  <a:close/>
                </a:path>
              </a:pathLst>
            </a:custGeom>
            <a:solidFill>
              <a:srgbClr val="DB2232"/>
            </a:solidFill>
            <a:ln w="9525">
              <a:noFill/>
              <a:round/>
              <a:headEnd/>
              <a:tailEnd/>
            </a:ln>
          </p:spPr>
          <p:txBody>
            <a:bodyPr/>
            <a:lstStyle/>
            <a:p>
              <a:endParaRPr lang="zh-CN" altLang="en-US"/>
            </a:p>
          </p:txBody>
        </p:sp>
      </p:grpSp>
      <p:sp>
        <p:nvSpPr>
          <p:cNvPr id="30729" name="TextBox 11"/>
          <p:cNvSpPr txBox="1">
            <a:spLocks noChangeArrowheads="1"/>
          </p:cNvSpPr>
          <p:nvPr/>
        </p:nvSpPr>
        <p:spPr bwMode="auto">
          <a:xfrm>
            <a:off x="3876675" y="501650"/>
            <a:ext cx="1936750" cy="576263"/>
          </a:xfrm>
          <a:prstGeom prst="rect">
            <a:avLst/>
          </a:prstGeom>
          <a:noFill/>
          <a:ln w="9525">
            <a:noFill/>
            <a:miter lim="800000"/>
            <a:headEnd/>
            <a:tailEnd/>
          </a:ln>
        </p:spPr>
        <p:txBody>
          <a:bodyPr lIns="68580" tIns="34290" rIns="68580" bIns="34290">
            <a:spAutoFit/>
          </a:bodyPr>
          <a:lstStyle/>
          <a:p>
            <a:r>
              <a:rPr lang="zh-CN" altLang="en-US" sz="3300" b="1">
                <a:latin typeface="楷体" pitchFamily="49" charset="-122"/>
                <a:ea typeface="楷体" pitchFamily="49" charset="-122"/>
              </a:rPr>
              <a:t>识字游戏</a:t>
            </a:r>
          </a:p>
        </p:txBody>
      </p:sp>
      <p:sp>
        <p:nvSpPr>
          <p:cNvPr id="43" name="矩形 48"/>
          <p:cNvSpPr>
            <a:spLocks noChangeArrowheads="1"/>
          </p:cNvSpPr>
          <p:nvPr/>
        </p:nvSpPr>
        <p:spPr bwMode="auto">
          <a:xfrm>
            <a:off x="4773613" y="3570288"/>
            <a:ext cx="2030412" cy="646112"/>
          </a:xfrm>
          <a:prstGeom prst="rect">
            <a:avLst/>
          </a:prstGeom>
          <a:solidFill>
            <a:schemeClr val="tx1">
              <a:lumMod val="50000"/>
              <a:lumOff val="50000"/>
              <a:alpha val="28000"/>
            </a:schemeClr>
          </a:solidFill>
          <a:ln>
            <a:noFill/>
          </a:ln>
        </p:spPr>
        <p:txBody>
          <a:bodyPr wrap="none">
            <a:spAutoFit/>
          </a:bodyPr>
          <a:lstStyle/>
          <a:p>
            <a:pPr fontAlgn="auto">
              <a:spcBef>
                <a:spcPts val="0"/>
              </a:spcBef>
              <a:spcAft>
                <a:spcPts val="0"/>
              </a:spcAft>
              <a:defRPr/>
            </a:pPr>
            <a:r>
              <a:rPr lang="zh-CN" altLang="en-US" sz="3600" dirty="0">
                <a:latin typeface="楷体" panose="02010609060101010101" pitchFamily="49" charset="-122"/>
                <a:ea typeface="楷体" panose="02010609060101010101" pitchFamily="49" charset="-122"/>
              </a:rPr>
              <a:t>奇花初</a:t>
            </a:r>
            <a:r>
              <a:rPr lang="zh-CN" altLang="en-US" sz="3600" dirty="0">
                <a:solidFill>
                  <a:srgbClr val="FF0000"/>
                </a:solidFill>
                <a:latin typeface="楷体" panose="02010609060101010101" pitchFamily="49" charset="-122"/>
                <a:ea typeface="楷体" panose="02010609060101010101" pitchFamily="49" charset="-122"/>
              </a:rPr>
              <a:t>胎</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45" name="矩形 48"/>
          <p:cNvSpPr>
            <a:spLocks noChangeArrowheads="1"/>
          </p:cNvSpPr>
          <p:nvPr/>
        </p:nvSpPr>
        <p:spPr bwMode="auto">
          <a:xfrm>
            <a:off x="3319463" y="3195638"/>
            <a:ext cx="1108075" cy="646112"/>
          </a:xfrm>
          <a:prstGeom prst="rect">
            <a:avLst/>
          </a:prstGeom>
          <a:solidFill>
            <a:schemeClr val="tx1">
              <a:lumMod val="50000"/>
              <a:lumOff val="50000"/>
              <a:alpha val="28000"/>
            </a:schemeClr>
          </a:solidFill>
          <a:ln>
            <a:noFill/>
          </a:ln>
        </p:spPr>
        <p:txBody>
          <a:bodyPr wrap="none">
            <a:spAutoFit/>
          </a:bodyPr>
          <a:lstStyle/>
          <a:p>
            <a:pPr fontAlgn="auto">
              <a:spcBef>
                <a:spcPts val="0"/>
              </a:spcBef>
              <a:spcAft>
                <a:spcPts val="0"/>
              </a:spcAft>
              <a:defRPr/>
            </a:pPr>
            <a:r>
              <a:rPr lang="zh-CN" altLang="en-US" sz="3600" dirty="0">
                <a:latin typeface="楷体" panose="02010609060101010101" pitchFamily="49" charset="-122"/>
                <a:ea typeface="楷体" panose="02010609060101010101" pitchFamily="49" charset="-122"/>
              </a:rPr>
              <a:t>震</a:t>
            </a:r>
            <a:r>
              <a:rPr lang="zh-CN" altLang="en-US" sz="3600" dirty="0">
                <a:solidFill>
                  <a:srgbClr val="FF0000"/>
                </a:solidFill>
                <a:latin typeface="楷体" panose="02010609060101010101" pitchFamily="49" charset="-122"/>
                <a:ea typeface="楷体" panose="02010609060101010101" pitchFamily="49" charset="-122"/>
              </a:rPr>
              <a:t>惶</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48" name="矩形 48"/>
          <p:cNvSpPr>
            <a:spLocks noChangeArrowheads="1"/>
          </p:cNvSpPr>
          <p:nvPr/>
        </p:nvSpPr>
        <p:spPr bwMode="auto">
          <a:xfrm>
            <a:off x="2095500" y="3292475"/>
            <a:ext cx="1108075" cy="646113"/>
          </a:xfrm>
          <a:prstGeom prst="rect">
            <a:avLst/>
          </a:prstGeom>
          <a:solidFill>
            <a:schemeClr val="tx1">
              <a:lumMod val="50000"/>
              <a:lumOff val="50000"/>
              <a:alpha val="28000"/>
            </a:schemeClr>
          </a:solidFill>
          <a:ln>
            <a:noFill/>
          </a:ln>
        </p:spPr>
        <p:txBody>
          <a:bodyPr wrap="none">
            <a:spAutoFit/>
          </a:bodyPr>
          <a:lstStyle/>
          <a:p>
            <a:pPr fontAlgn="auto">
              <a:spcBef>
                <a:spcPts val="0"/>
              </a:spcBef>
              <a:spcAft>
                <a:spcPts val="0"/>
              </a:spcAft>
              <a:defRPr/>
            </a:pPr>
            <a:r>
              <a:rPr lang="zh-CN" altLang="en-US" sz="3600" dirty="0">
                <a:solidFill>
                  <a:srgbClr val="FF0000"/>
                </a:solidFill>
                <a:latin typeface="楷体" panose="02010609060101010101" pitchFamily="49" charset="-122"/>
                <a:ea typeface="楷体" panose="02010609060101010101" pitchFamily="49" charset="-122"/>
              </a:rPr>
              <a:t>鳞</a:t>
            </a:r>
            <a:r>
              <a:rPr lang="zh-CN" altLang="en-US" sz="3600" dirty="0">
                <a:latin typeface="楷体" panose="02010609060101010101" pitchFamily="49" charset="-122"/>
                <a:ea typeface="楷体" panose="02010609060101010101" pitchFamily="49" charset="-122"/>
              </a:rPr>
              <a:t>爪</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57" name="矩形 48"/>
          <p:cNvSpPr>
            <a:spLocks noChangeArrowheads="1"/>
          </p:cNvSpPr>
          <p:nvPr/>
        </p:nvSpPr>
        <p:spPr bwMode="auto">
          <a:xfrm>
            <a:off x="14288" y="3240088"/>
            <a:ext cx="2032000" cy="646112"/>
          </a:xfrm>
          <a:prstGeom prst="rect">
            <a:avLst/>
          </a:prstGeom>
          <a:solidFill>
            <a:schemeClr val="tx1">
              <a:lumMod val="50000"/>
              <a:lumOff val="50000"/>
              <a:alpha val="28000"/>
            </a:schemeClr>
          </a:solidFill>
          <a:ln>
            <a:noFill/>
          </a:ln>
        </p:spPr>
        <p:txBody>
          <a:bodyPr wrap="none">
            <a:spAutoFit/>
          </a:bodyPr>
          <a:lstStyle/>
          <a:p>
            <a:pPr fontAlgn="auto">
              <a:spcBef>
                <a:spcPts val="0"/>
              </a:spcBef>
              <a:spcAft>
                <a:spcPts val="0"/>
              </a:spcAft>
              <a:defRPr/>
            </a:pPr>
            <a:r>
              <a:rPr lang="zh-CN" altLang="en-US" sz="3600" dirty="0">
                <a:latin typeface="楷体" panose="02010609060101010101" pitchFamily="49" charset="-122"/>
                <a:ea typeface="楷体" panose="02010609060101010101" pitchFamily="49" charset="-122"/>
              </a:rPr>
              <a:t>一</a:t>
            </a:r>
            <a:r>
              <a:rPr lang="zh-CN" altLang="en-US" sz="3600" dirty="0">
                <a:solidFill>
                  <a:srgbClr val="FF0000"/>
                </a:solidFill>
                <a:latin typeface="楷体" panose="02010609060101010101" pitchFamily="49" charset="-122"/>
                <a:ea typeface="楷体" panose="02010609060101010101" pitchFamily="49" charset="-122"/>
              </a:rPr>
              <a:t>泻</a:t>
            </a:r>
            <a:r>
              <a:rPr lang="zh-CN" altLang="en-US" sz="3600" dirty="0">
                <a:latin typeface="楷体" panose="02010609060101010101" pitchFamily="49" charset="-122"/>
                <a:ea typeface="楷体" panose="02010609060101010101" pitchFamily="49" charset="-122"/>
              </a:rPr>
              <a:t>汪洋</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85" name="矩形 48"/>
          <p:cNvSpPr>
            <a:spLocks noChangeArrowheads="1"/>
          </p:cNvSpPr>
          <p:nvPr/>
        </p:nvSpPr>
        <p:spPr bwMode="auto">
          <a:xfrm>
            <a:off x="2038350" y="4121150"/>
            <a:ext cx="2032000" cy="646113"/>
          </a:xfrm>
          <a:prstGeom prst="rect">
            <a:avLst/>
          </a:prstGeom>
          <a:solidFill>
            <a:schemeClr val="tx1">
              <a:lumMod val="50000"/>
              <a:lumOff val="50000"/>
              <a:alpha val="28000"/>
            </a:schemeClr>
          </a:solidFill>
          <a:ln>
            <a:noFill/>
          </a:ln>
        </p:spPr>
        <p:txBody>
          <a:bodyPr wrap="none">
            <a:spAutoFit/>
          </a:bodyPr>
          <a:lstStyle/>
          <a:p>
            <a:pPr fontAlgn="auto">
              <a:spcBef>
                <a:spcPts val="0"/>
              </a:spcBef>
              <a:spcAft>
                <a:spcPts val="0"/>
              </a:spcAft>
              <a:defRPr/>
            </a:pPr>
            <a:r>
              <a:rPr lang="zh-CN" altLang="en-US" sz="3600" dirty="0">
                <a:latin typeface="楷体" panose="02010609060101010101" pitchFamily="49" charset="-122"/>
                <a:ea typeface="楷体" panose="02010609060101010101" pitchFamily="49" charset="-122"/>
              </a:rPr>
              <a:t>地</a:t>
            </a:r>
            <a:r>
              <a:rPr lang="zh-CN" altLang="en-US" sz="3600" dirty="0">
                <a:solidFill>
                  <a:srgbClr val="FF0000"/>
                </a:solidFill>
                <a:latin typeface="楷体" panose="02010609060101010101" pitchFamily="49" charset="-122"/>
                <a:ea typeface="楷体" panose="02010609060101010101" pitchFamily="49" charset="-122"/>
              </a:rPr>
              <a:t>履</a:t>
            </a:r>
            <a:r>
              <a:rPr lang="zh-CN" altLang="en-US" sz="3600" dirty="0">
                <a:latin typeface="楷体" panose="02010609060101010101" pitchFamily="49" charset="-122"/>
                <a:ea typeface="楷体" panose="02010609060101010101" pitchFamily="49" charset="-122"/>
              </a:rPr>
              <a:t>其黄</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30735" name="矩形 3"/>
          <p:cNvSpPr>
            <a:spLocks noChangeArrowheads="1"/>
          </p:cNvSpPr>
          <p:nvPr/>
        </p:nvSpPr>
        <p:spPr bwMode="auto">
          <a:xfrm>
            <a:off x="304800" y="950913"/>
            <a:ext cx="2236788" cy="584200"/>
          </a:xfrm>
          <a:prstGeom prst="rect">
            <a:avLst/>
          </a:prstGeom>
          <a:noFill/>
          <a:ln w="9525">
            <a:noFill/>
            <a:miter lim="800000"/>
            <a:headEnd/>
            <a:tailEnd/>
          </a:ln>
        </p:spPr>
        <p:txBody>
          <a:bodyPr wrap="none">
            <a:spAutoFit/>
          </a:bodyPr>
          <a:lstStyle/>
          <a:p>
            <a:r>
              <a:rPr lang="zh-CN" altLang="en-US" sz="3200">
                <a:solidFill>
                  <a:srgbClr val="0000FF"/>
                </a:solidFill>
                <a:latin typeface="Times New Roman" pitchFamily="18" charset="0"/>
                <a:ea typeface="微软雅黑" pitchFamily="34" charset="-122"/>
              </a:rPr>
              <a:t>奔跑的少年</a:t>
            </a:r>
          </a:p>
        </p:txBody>
      </p:sp>
      <p:pic>
        <p:nvPicPr>
          <p:cNvPr id="65541" name="Picture 5" descr="http://bpic.588ku.com/element_origin_min_pic/17/03/24/d78fe9ea8c3c98cfe96de307fe39f6c4.jpg"/>
          <p:cNvPicPr>
            <a:picLocks noChangeAspect="1" noChangeArrowheads="1"/>
          </p:cNvPicPr>
          <p:nvPr/>
        </p:nvPicPr>
        <p:blipFill>
          <a:blip r:embed="rId4">
            <a:clrChange>
              <a:clrFrom>
                <a:srgbClr val="F6F6F6"/>
              </a:clrFrom>
              <a:clrTo>
                <a:srgbClr val="F6F6F6">
                  <a:alpha val="0"/>
                </a:srgbClr>
              </a:clrTo>
            </a:clrChange>
          </a:blip>
          <a:srcRect/>
          <a:stretch>
            <a:fillRect/>
          </a:stretch>
        </p:blipFill>
        <p:spPr bwMode="auto">
          <a:xfrm>
            <a:off x="0" y="2427288"/>
            <a:ext cx="1222375" cy="1223962"/>
          </a:xfrm>
          <a:prstGeom prst="rect">
            <a:avLst/>
          </a:prstGeom>
          <a:noFill/>
          <a:ln w="9525">
            <a:noFill/>
            <a:miter lim="800000"/>
            <a:headEnd/>
            <a:tailEnd/>
          </a:ln>
        </p:spPr>
      </p:pic>
      <p:pic>
        <p:nvPicPr>
          <p:cNvPr id="89" name="Picture 5" descr="http://bpic.588ku.com/element_origin_min_pic/17/03/24/d78fe9ea8c3c98cfe96de307fe39f6c4.jpg"/>
          <p:cNvPicPr>
            <a:picLocks noChangeAspect="1" noChangeArrowheads="1"/>
          </p:cNvPicPr>
          <p:nvPr/>
        </p:nvPicPr>
        <p:blipFill>
          <a:blip r:embed="rId4">
            <a:clrChange>
              <a:clrFrom>
                <a:srgbClr val="F6F6F6"/>
              </a:clrFrom>
              <a:clrTo>
                <a:srgbClr val="F6F6F6">
                  <a:alpha val="0"/>
                </a:srgbClr>
              </a:clrTo>
            </a:clrChange>
          </a:blip>
          <a:srcRect/>
          <a:stretch>
            <a:fillRect/>
          </a:stretch>
        </p:blipFill>
        <p:spPr bwMode="auto">
          <a:xfrm>
            <a:off x="1979613" y="2427288"/>
            <a:ext cx="1222375" cy="1223962"/>
          </a:xfrm>
          <a:prstGeom prst="rect">
            <a:avLst/>
          </a:prstGeom>
          <a:noFill/>
          <a:ln w="9525">
            <a:noFill/>
            <a:miter lim="800000"/>
            <a:headEnd/>
            <a:tailEnd/>
          </a:ln>
        </p:spPr>
      </p:pic>
      <p:pic>
        <p:nvPicPr>
          <p:cNvPr id="90" name="Picture 5" descr="http://bpic.588ku.com/element_origin_min_pic/17/03/24/d78fe9ea8c3c98cfe96de307fe39f6c4.jpg"/>
          <p:cNvPicPr>
            <a:picLocks noChangeAspect="1" noChangeArrowheads="1"/>
          </p:cNvPicPr>
          <p:nvPr/>
        </p:nvPicPr>
        <p:blipFill>
          <a:blip r:embed="rId4">
            <a:clrChange>
              <a:clrFrom>
                <a:srgbClr val="F6F6F6"/>
              </a:clrFrom>
              <a:clrTo>
                <a:srgbClr val="F6F6F6">
                  <a:alpha val="0"/>
                </a:srgbClr>
              </a:clrTo>
            </a:clrChange>
          </a:blip>
          <a:srcRect/>
          <a:stretch>
            <a:fillRect/>
          </a:stretch>
        </p:blipFill>
        <p:spPr bwMode="auto">
          <a:xfrm>
            <a:off x="3203575" y="2355850"/>
            <a:ext cx="1222375" cy="1223963"/>
          </a:xfrm>
          <a:prstGeom prst="rect">
            <a:avLst/>
          </a:prstGeom>
          <a:noFill/>
          <a:ln w="9525">
            <a:noFill/>
            <a:miter lim="800000"/>
            <a:headEnd/>
            <a:tailEnd/>
          </a:ln>
        </p:spPr>
      </p:pic>
      <p:pic>
        <p:nvPicPr>
          <p:cNvPr id="91" name="Picture 5" descr="http://bpic.588ku.com/element_origin_min_pic/17/03/24/d78fe9ea8c3c98cfe96de307fe39f6c4.jpg"/>
          <p:cNvPicPr>
            <a:picLocks noChangeAspect="1" noChangeArrowheads="1"/>
          </p:cNvPicPr>
          <p:nvPr/>
        </p:nvPicPr>
        <p:blipFill>
          <a:blip r:embed="rId4">
            <a:clrChange>
              <a:clrFrom>
                <a:srgbClr val="F6F6F6"/>
              </a:clrFrom>
              <a:clrTo>
                <a:srgbClr val="F6F6F6">
                  <a:alpha val="0"/>
                </a:srgbClr>
              </a:clrTo>
            </a:clrChange>
          </a:blip>
          <a:srcRect/>
          <a:stretch>
            <a:fillRect/>
          </a:stretch>
        </p:blipFill>
        <p:spPr bwMode="auto">
          <a:xfrm>
            <a:off x="4643438" y="2716213"/>
            <a:ext cx="1222375" cy="1223962"/>
          </a:xfrm>
          <a:prstGeom prst="rect">
            <a:avLst/>
          </a:prstGeom>
          <a:noFill/>
          <a:ln w="9525">
            <a:noFill/>
            <a:miter lim="800000"/>
            <a:headEnd/>
            <a:tailEnd/>
          </a:ln>
        </p:spPr>
      </p:pic>
      <p:pic>
        <p:nvPicPr>
          <p:cNvPr id="92" name="Picture 5" descr="http://bpic.588ku.com/element_origin_min_pic/17/03/24/d78fe9ea8c3c98cfe96de307fe39f6c4.jpg"/>
          <p:cNvPicPr>
            <a:picLocks noChangeAspect="1" noChangeArrowheads="1"/>
          </p:cNvPicPr>
          <p:nvPr/>
        </p:nvPicPr>
        <p:blipFill>
          <a:blip r:embed="rId4">
            <a:clrChange>
              <a:clrFrom>
                <a:srgbClr val="F6F6F6"/>
              </a:clrFrom>
              <a:clrTo>
                <a:srgbClr val="F6F6F6">
                  <a:alpha val="0"/>
                </a:srgbClr>
              </a:clrTo>
            </a:clrChange>
          </a:blip>
          <a:srcRect/>
          <a:stretch>
            <a:fillRect/>
          </a:stretch>
        </p:blipFill>
        <p:spPr bwMode="auto">
          <a:xfrm>
            <a:off x="3492500" y="3919538"/>
            <a:ext cx="1222375" cy="1223962"/>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0 0  L 0.25 0  E" pathEditMode="relative" ptsTypes="">
                                      <p:cBhvr>
                                        <p:cTn id="6" dur="2000" fill="hold"/>
                                        <p:tgtEl>
                                          <p:spTgt spid="43"/>
                                        </p:tgtEl>
                                        <p:attrNameLst>
                                          <p:attrName>ppt_x</p:attrName>
                                          <p:attrName>ppt_y</p:attrName>
                                        </p:attrNameLst>
                                      </p:cBhvr>
                                    </p:animMotion>
                                  </p:childTnLst>
                                </p:cTn>
                              </p:par>
                              <p:par>
                                <p:cTn id="7" presetID="63" presetClass="path" presetSubtype="0" accel="50000" decel="50000" fill="hold" nodeType="withEffect">
                                  <p:stCondLst>
                                    <p:cond delay="0"/>
                                  </p:stCondLst>
                                  <p:childTnLst>
                                    <p:animMotion origin="layout" path="M 0 0  L 0.25 0  E" pathEditMode="relative" ptsTypes="">
                                      <p:cBhvr>
                                        <p:cTn id="8" dur="2000" fill="hold"/>
                                        <p:tgtEl>
                                          <p:spTgt spid="91"/>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63" presetClass="path" presetSubtype="0" accel="50000" decel="50000" fill="hold" nodeType="clickEffect">
                                  <p:stCondLst>
                                    <p:cond delay="0"/>
                                  </p:stCondLst>
                                  <p:childTnLst>
                                    <p:animMotion origin="layout" path="M 0 0  L 0.25 0  E" pathEditMode="relative" ptsTypes="">
                                      <p:cBhvr>
                                        <p:cTn id="12" dur="2000" fill="hold"/>
                                        <p:tgtEl>
                                          <p:spTgt spid="92"/>
                                        </p:tgtEl>
                                        <p:attrNameLst>
                                          <p:attrName>ppt_x</p:attrName>
                                          <p:attrName>ppt_y</p:attrName>
                                        </p:attrNameLst>
                                      </p:cBhvr>
                                    </p:animMotion>
                                  </p:childTnLst>
                                </p:cTn>
                              </p:par>
                              <p:par>
                                <p:cTn id="13" presetID="63" presetClass="path" presetSubtype="0" accel="50000" decel="50000" fill="hold" grpId="0" nodeType="withEffect">
                                  <p:stCondLst>
                                    <p:cond delay="0"/>
                                  </p:stCondLst>
                                  <p:childTnLst>
                                    <p:animMotion origin="layout" path="M 0 0  L 0.25 0  E" pathEditMode="relative" ptsTypes="">
                                      <p:cBhvr>
                                        <p:cTn id="14" dur="2000" fill="hold"/>
                                        <p:tgtEl>
                                          <p:spTgt spid="85"/>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63" presetClass="path" presetSubtype="0" accel="50000" decel="50000" fill="hold" nodeType="clickEffect">
                                  <p:stCondLst>
                                    <p:cond delay="0"/>
                                  </p:stCondLst>
                                  <p:childTnLst>
                                    <p:animMotion origin="layout" path="M 0 0  L 0.25 0  E" pathEditMode="relative" ptsTypes="">
                                      <p:cBhvr>
                                        <p:cTn id="18" dur="2000" fill="hold"/>
                                        <p:tgtEl>
                                          <p:spTgt spid="90"/>
                                        </p:tgtEl>
                                        <p:attrNameLst>
                                          <p:attrName>ppt_x</p:attrName>
                                          <p:attrName>ppt_y</p:attrName>
                                        </p:attrNameLst>
                                      </p:cBhvr>
                                    </p:animMotion>
                                  </p:childTnLst>
                                </p:cTn>
                              </p:par>
                              <p:par>
                                <p:cTn id="19" presetID="63" presetClass="path" presetSubtype="0" accel="50000" decel="50000" fill="hold" grpId="0" nodeType="withEffect">
                                  <p:stCondLst>
                                    <p:cond delay="0"/>
                                  </p:stCondLst>
                                  <p:childTnLst>
                                    <p:animMotion origin="layout" path="M 0 0  L 0.25 0  E" pathEditMode="relative" ptsTypes="">
                                      <p:cBhvr>
                                        <p:cTn id="20" dur="2000" fill="hold"/>
                                        <p:tgtEl>
                                          <p:spTgt spid="45"/>
                                        </p:tgtEl>
                                        <p:attrNameLst>
                                          <p:attrName>ppt_x</p:attrName>
                                          <p:attrName>ppt_y</p:attrName>
                                        </p:attrNameLst>
                                      </p:cBhvr>
                                    </p:animMotion>
                                  </p:childTnLst>
                                </p:cTn>
                              </p:par>
                            </p:childTnLst>
                          </p:cTn>
                        </p:par>
                      </p:childTnLst>
                    </p:cTn>
                  </p:par>
                  <p:par>
                    <p:cTn id="21" fill="hold">
                      <p:stCondLst>
                        <p:cond delay="indefinite"/>
                      </p:stCondLst>
                      <p:childTnLst>
                        <p:par>
                          <p:cTn id="22" fill="hold">
                            <p:stCondLst>
                              <p:cond delay="0"/>
                            </p:stCondLst>
                            <p:childTnLst>
                              <p:par>
                                <p:cTn id="23" presetID="63" presetClass="path" presetSubtype="0" accel="50000" decel="50000" fill="hold" nodeType="clickEffect">
                                  <p:stCondLst>
                                    <p:cond delay="0"/>
                                  </p:stCondLst>
                                  <p:childTnLst>
                                    <p:animMotion origin="layout" path="M 0 0  L 0.25 0  E" pathEditMode="relative" ptsTypes="">
                                      <p:cBhvr>
                                        <p:cTn id="24" dur="2000" fill="hold"/>
                                        <p:tgtEl>
                                          <p:spTgt spid="89"/>
                                        </p:tgtEl>
                                        <p:attrNameLst>
                                          <p:attrName>ppt_x</p:attrName>
                                          <p:attrName>ppt_y</p:attrName>
                                        </p:attrNameLst>
                                      </p:cBhvr>
                                    </p:animMotion>
                                  </p:childTnLst>
                                </p:cTn>
                              </p:par>
                              <p:par>
                                <p:cTn id="25" presetID="63" presetClass="path" presetSubtype="0" accel="50000" decel="50000" fill="hold" grpId="0" nodeType="withEffect">
                                  <p:stCondLst>
                                    <p:cond delay="0"/>
                                  </p:stCondLst>
                                  <p:childTnLst>
                                    <p:animMotion origin="layout" path="M 0 0  L 0.25 0  E" pathEditMode="relative" ptsTypes="">
                                      <p:cBhvr>
                                        <p:cTn id="26" dur="2000" fill="hold"/>
                                        <p:tgtEl>
                                          <p:spTgt spid="48"/>
                                        </p:tgtEl>
                                        <p:attrNameLst>
                                          <p:attrName>ppt_x</p:attrName>
                                          <p:attrName>ppt_y</p:attrName>
                                        </p:attrNameLst>
                                      </p:cBhvr>
                                    </p:animMotion>
                                  </p:childTnLst>
                                </p:cTn>
                              </p:par>
                            </p:childTnLst>
                          </p:cTn>
                        </p:par>
                      </p:childTnLst>
                    </p:cTn>
                  </p:par>
                  <p:par>
                    <p:cTn id="27" fill="hold">
                      <p:stCondLst>
                        <p:cond delay="indefinite"/>
                      </p:stCondLst>
                      <p:childTnLst>
                        <p:par>
                          <p:cTn id="28" fill="hold">
                            <p:stCondLst>
                              <p:cond delay="0"/>
                            </p:stCondLst>
                            <p:childTnLst>
                              <p:par>
                                <p:cTn id="29" presetID="63" presetClass="path" presetSubtype="0" accel="50000" decel="50000" fill="hold" nodeType="clickEffect">
                                  <p:stCondLst>
                                    <p:cond delay="0"/>
                                  </p:stCondLst>
                                  <p:childTnLst>
                                    <p:animMotion origin="layout" path="M 0 0  L 0.25 0  E" pathEditMode="relative" ptsTypes="">
                                      <p:cBhvr>
                                        <p:cTn id="30" dur="2000" fill="hold"/>
                                        <p:tgtEl>
                                          <p:spTgt spid="65541"/>
                                        </p:tgtEl>
                                        <p:attrNameLst>
                                          <p:attrName>ppt_x</p:attrName>
                                          <p:attrName>ppt_y</p:attrName>
                                        </p:attrNameLst>
                                      </p:cBhvr>
                                    </p:animMotion>
                                  </p:childTnLst>
                                </p:cTn>
                              </p:par>
                              <p:par>
                                <p:cTn id="31" presetID="63" presetClass="path" presetSubtype="0" accel="50000" decel="50000" fill="hold" grpId="0" nodeType="withEffect">
                                  <p:stCondLst>
                                    <p:cond delay="0"/>
                                  </p:stCondLst>
                                  <p:childTnLst>
                                    <p:animMotion origin="layout" path="M 0 0  L 0.25 0  E" pathEditMode="relative" ptsTypes="">
                                      <p:cBhvr>
                                        <p:cTn id="32" dur="2000" fill="hold"/>
                                        <p:tgtEl>
                                          <p:spTgt spid="5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5" grpId="0" animBg="1"/>
      <p:bldP spid="48" grpId="0" animBg="1"/>
      <p:bldP spid="57" grpId="0" animBg="1"/>
      <p:bldP spid="8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文本框 6"/>
          <p:cNvSpPr txBox="1">
            <a:spLocks noChangeArrowheads="1"/>
          </p:cNvSpPr>
          <p:nvPr/>
        </p:nvSpPr>
        <p:spPr bwMode="auto">
          <a:xfrm>
            <a:off x="369888" y="998538"/>
            <a:ext cx="8213725" cy="730250"/>
          </a:xfrm>
          <a:prstGeom prst="rect">
            <a:avLst/>
          </a:prstGeom>
          <a:noFill/>
          <a:ln w="9525">
            <a:noFill/>
            <a:miter lim="800000"/>
            <a:headEnd/>
            <a:tailEnd/>
          </a:ln>
        </p:spPr>
        <p:txBody>
          <a:bodyPr>
            <a:spAutoFit/>
          </a:bodyPr>
          <a:lstStyle/>
          <a:p>
            <a:pPr indent="457200">
              <a:lnSpc>
                <a:spcPct val="130000"/>
              </a:lnSpc>
            </a:pPr>
            <a:r>
              <a:rPr lang="zh-CN" altLang="en-US" sz="3200" b="1">
                <a:latin typeface="黑体" pitchFamily="49" charset="-122"/>
                <a:ea typeface="黑体" pitchFamily="49" charset="-122"/>
              </a:rPr>
              <a:t>朗读课文，总结每个自然段的含义。          </a:t>
            </a:r>
          </a:p>
        </p:txBody>
      </p:sp>
      <p:sp>
        <p:nvSpPr>
          <p:cNvPr id="32770" name="文本框 14"/>
          <p:cNvSpPr txBox="1">
            <a:spLocks noChangeArrowheads="1"/>
          </p:cNvSpPr>
          <p:nvPr/>
        </p:nvSpPr>
        <p:spPr bwMode="auto">
          <a:xfrm>
            <a:off x="536575" y="436563"/>
            <a:ext cx="2147888" cy="561975"/>
          </a:xfrm>
          <a:prstGeom prst="rect">
            <a:avLst/>
          </a:prstGeom>
          <a:noFill/>
          <a:ln w="9525">
            <a:noFill/>
            <a:miter lim="800000"/>
            <a:headEnd/>
            <a:tailEnd/>
          </a:ln>
        </p:spPr>
        <p:txBody>
          <a:bodyPr lIns="68580" tIns="34290" rIns="68580" bIns="34290">
            <a:spAutoFit/>
          </a:bodyPr>
          <a:lstStyle/>
          <a:p>
            <a:r>
              <a:rPr lang="zh-CN" altLang="en-US" sz="3200" b="1">
                <a:solidFill>
                  <a:srgbClr val="875000"/>
                </a:solidFill>
                <a:latin typeface="幼圆" charset="-122"/>
                <a:ea typeface="幼圆" charset="-122"/>
              </a:rPr>
              <a:t>整体感知</a:t>
            </a:r>
          </a:p>
        </p:txBody>
      </p:sp>
      <p:pic>
        <p:nvPicPr>
          <p:cNvPr id="32771" name="图片 19"/>
          <p:cNvPicPr>
            <a:picLocks noChangeAspect="1"/>
          </p:cNvPicPr>
          <p:nvPr/>
        </p:nvPicPr>
        <p:blipFill>
          <a:blip r:embed="rId2"/>
          <a:srcRect/>
          <a:stretch>
            <a:fillRect/>
          </a:stretch>
        </p:blipFill>
        <p:spPr bwMode="auto">
          <a:xfrm>
            <a:off x="153988" y="488950"/>
            <a:ext cx="366712" cy="455613"/>
          </a:xfrm>
          <a:prstGeom prst="rect">
            <a:avLst/>
          </a:prstGeom>
          <a:noFill/>
          <a:ln w="9525">
            <a:noFill/>
            <a:miter lim="800000"/>
            <a:headEnd/>
            <a:tailEnd/>
          </a:ln>
        </p:spPr>
      </p:pic>
      <p:sp>
        <p:nvSpPr>
          <p:cNvPr id="21" name="Text Box 3"/>
          <p:cNvSpPr txBox="1">
            <a:spLocks noChangeArrowheads="1"/>
          </p:cNvSpPr>
          <p:nvPr/>
        </p:nvSpPr>
        <p:spPr bwMode="auto">
          <a:xfrm>
            <a:off x="855663" y="1830388"/>
            <a:ext cx="7242175" cy="522287"/>
          </a:xfrm>
          <a:prstGeom prst="rect">
            <a:avLst/>
          </a:prstGeom>
          <a:noFill/>
          <a:ln w="9525">
            <a:noFill/>
            <a:miter lim="800000"/>
            <a:headEnd/>
            <a:tailEnd/>
          </a:ln>
        </p:spPr>
        <p:txBody>
          <a:bodyPr>
            <a:spAutoFit/>
          </a:bodyPr>
          <a:lstStyle/>
          <a:p>
            <a:pPr>
              <a:spcBef>
                <a:spcPct val="50000"/>
              </a:spcBef>
            </a:pPr>
            <a:r>
              <a:rPr lang="zh-CN" altLang="en-US" sz="2800" b="1">
                <a:solidFill>
                  <a:srgbClr val="FF0000"/>
                </a:solidFill>
                <a:latin typeface="楷体" pitchFamily="49" charset="-122"/>
                <a:ea typeface="楷体" pitchFamily="49" charset="-122"/>
              </a:rPr>
              <a:t>第一自然段：从小到大介绍中国少年的责任。</a:t>
            </a:r>
            <a:endParaRPr lang="en-US" altLang="zh-CN" sz="2800" b="1">
              <a:solidFill>
                <a:srgbClr val="FF0000"/>
              </a:solidFill>
              <a:latin typeface="楷体" pitchFamily="49" charset="-122"/>
              <a:ea typeface="楷体" pitchFamily="49" charset="-122"/>
            </a:endParaRPr>
          </a:p>
        </p:txBody>
      </p:sp>
      <p:sp>
        <p:nvSpPr>
          <p:cNvPr id="22" name="Text Box 4"/>
          <p:cNvSpPr txBox="1">
            <a:spLocks noChangeArrowheads="1"/>
          </p:cNvSpPr>
          <p:nvPr/>
        </p:nvSpPr>
        <p:spPr bwMode="auto">
          <a:xfrm>
            <a:off x="855663" y="2435225"/>
            <a:ext cx="7581900" cy="522288"/>
          </a:xfrm>
          <a:prstGeom prst="rect">
            <a:avLst/>
          </a:prstGeom>
          <a:noFill/>
          <a:ln w="9525">
            <a:noFill/>
            <a:miter lim="800000"/>
            <a:headEnd/>
            <a:tailEnd/>
          </a:ln>
        </p:spPr>
        <p:txBody>
          <a:bodyPr>
            <a:spAutoFit/>
          </a:bodyPr>
          <a:lstStyle/>
          <a:p>
            <a:pPr>
              <a:spcBef>
                <a:spcPct val="50000"/>
              </a:spcBef>
            </a:pPr>
            <a:r>
              <a:rPr lang="zh-CN" altLang="en-US" sz="2800" b="1">
                <a:solidFill>
                  <a:srgbClr val="FF0000"/>
                </a:solidFill>
                <a:latin typeface="楷体" pitchFamily="49" charset="-122"/>
                <a:ea typeface="楷体" pitchFamily="49" charset="-122"/>
              </a:rPr>
              <a:t>第二自然段：用歌颂少年中国的蓬勃生命力。</a:t>
            </a:r>
          </a:p>
        </p:txBody>
      </p:sp>
      <p:sp>
        <p:nvSpPr>
          <p:cNvPr id="25" name="Text Box 5"/>
          <p:cNvSpPr txBox="1">
            <a:spLocks noChangeArrowheads="1"/>
          </p:cNvSpPr>
          <p:nvPr/>
        </p:nvSpPr>
        <p:spPr bwMode="auto">
          <a:xfrm>
            <a:off x="855663" y="2957513"/>
            <a:ext cx="7321550" cy="952500"/>
          </a:xfrm>
          <a:prstGeom prst="rect">
            <a:avLst/>
          </a:prstGeom>
          <a:noFill/>
          <a:ln w="9525">
            <a:noFill/>
            <a:miter lim="800000"/>
            <a:headEnd/>
            <a:tailEnd/>
          </a:ln>
        </p:spPr>
        <p:txBody>
          <a:bodyPr>
            <a:spAutoFit/>
          </a:bodyPr>
          <a:lstStyle/>
          <a:p>
            <a:pPr>
              <a:spcBef>
                <a:spcPct val="50000"/>
              </a:spcBef>
            </a:pPr>
            <a:r>
              <a:rPr lang="zh-CN" altLang="en-US" sz="2800" b="1">
                <a:solidFill>
                  <a:srgbClr val="FF0000"/>
                </a:solidFill>
                <a:latin typeface="楷体" pitchFamily="49" charset="-122"/>
                <a:ea typeface="楷体" pitchFamily="49" charset="-122"/>
              </a:rPr>
              <a:t>第三自然段：抒发对少年中国和中国少年的赞美之情。</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fltVal val="0"/>
                                          </p:val>
                                        </p:tav>
                                        <p:tav tm="100000">
                                          <p:val>
                                            <p:strVal val="#ppt_w"/>
                                          </p:val>
                                        </p:tav>
                                      </p:tavLst>
                                    </p:anim>
                                    <p:anim calcmode="lin" valueType="num">
                                      <p:cBhvr>
                                        <p:cTn id="14"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6"/>
          <p:cNvSpPr txBox="1"/>
          <p:nvPr/>
        </p:nvSpPr>
        <p:spPr>
          <a:xfrm>
            <a:off x="1908175" y="1328738"/>
            <a:ext cx="6767513" cy="1209675"/>
          </a:xfrm>
          <a:prstGeom prst="rect">
            <a:avLst/>
          </a:prstGeom>
          <a:noFill/>
        </p:spPr>
        <p:txBody>
          <a:bodyPr>
            <a:spAutoFit/>
          </a:bodyPr>
          <a:lstStyle/>
          <a:p>
            <a:pPr fontAlgn="auto">
              <a:lnSpc>
                <a:spcPct val="130000"/>
              </a:lnSpc>
              <a:spcBef>
                <a:spcPts val="0"/>
              </a:spcBef>
              <a:spcAft>
                <a:spcPts val="0"/>
              </a:spcAft>
              <a:defRPr/>
            </a:pPr>
            <a:r>
              <a:rPr lang="zh-CN" altLang="en-US" sz="2800" dirty="0">
                <a:latin typeface="+mj-ea"/>
                <a:ea typeface="+mj-ea"/>
              </a:rPr>
              <a:t>自由朗读第一自然段，思考：这一自然段从那些方面体现了少年对国家的影响？</a:t>
            </a:r>
          </a:p>
        </p:txBody>
      </p:sp>
      <p:pic>
        <p:nvPicPr>
          <p:cNvPr id="33794" name="图片 3"/>
          <p:cNvPicPr>
            <a:picLocks noChangeAspect="1"/>
          </p:cNvPicPr>
          <p:nvPr/>
        </p:nvPicPr>
        <p:blipFill>
          <a:blip r:embed="rId2"/>
          <a:srcRect/>
          <a:stretch>
            <a:fillRect/>
          </a:stretch>
        </p:blipFill>
        <p:spPr bwMode="auto">
          <a:xfrm>
            <a:off x="514350" y="1093788"/>
            <a:ext cx="1393825" cy="1997075"/>
          </a:xfrm>
          <a:prstGeom prst="rect">
            <a:avLst/>
          </a:prstGeom>
          <a:noFill/>
          <a:ln w="9525">
            <a:noFill/>
            <a:miter lim="800000"/>
            <a:headEnd/>
            <a:tailEnd/>
          </a:ln>
        </p:spPr>
      </p:pic>
    </p:spTree>
  </p:cSld>
  <p:clrMapOvr>
    <a:masterClrMapping/>
  </p:clrMapOvr>
  <p:transition spd="slow">
    <p:random/>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矩形 1"/>
          <p:cNvSpPr>
            <a:spLocks noChangeArrowheads="1"/>
          </p:cNvSpPr>
          <p:nvPr/>
        </p:nvSpPr>
        <p:spPr bwMode="auto">
          <a:xfrm>
            <a:off x="395288" y="696913"/>
            <a:ext cx="8353425" cy="2554287"/>
          </a:xfrm>
          <a:prstGeom prst="rect">
            <a:avLst/>
          </a:prstGeom>
          <a:noFill/>
          <a:ln w="9525">
            <a:solidFill>
              <a:schemeClr val="accent1"/>
            </a:solidFill>
            <a:miter lim="800000"/>
            <a:headEnd/>
            <a:tailEnd/>
          </a:ln>
        </p:spPr>
        <p:txBody>
          <a:bodyPr>
            <a:spAutoFit/>
          </a:bodyPr>
          <a:lstStyle/>
          <a:p>
            <a:r>
              <a:rPr lang="zh-CN" altLang="en-US" sz="3200">
                <a:latin typeface="楷体" pitchFamily="49" charset="-122"/>
                <a:ea typeface="楷体" pitchFamily="49" charset="-122"/>
              </a:rPr>
              <a:t>    故今日之责任，不在他人，而全在少年。少年智则国智，少年富则国富，少年强则国强，少年独立则国独立，少年自由则国自由，少年进步则国进步，少年胜于欧洲，则国胜于欧洲，少年雄于地球，则国雄于地球。</a:t>
            </a:r>
          </a:p>
        </p:txBody>
      </p:sp>
      <p:grpSp>
        <p:nvGrpSpPr>
          <p:cNvPr id="4" name="组合 3"/>
          <p:cNvGrpSpPr>
            <a:grpSpLocks/>
          </p:cNvGrpSpPr>
          <p:nvPr/>
        </p:nvGrpSpPr>
        <p:grpSpPr bwMode="auto">
          <a:xfrm>
            <a:off x="1039813" y="3276600"/>
            <a:ext cx="3494087" cy="1397000"/>
            <a:chOff x="1637" y="5159"/>
            <a:chExt cx="5502" cy="2200"/>
          </a:xfrm>
        </p:grpSpPr>
        <p:pic>
          <p:nvPicPr>
            <p:cNvPr id="34828" name="图片 10"/>
            <p:cNvPicPr>
              <a:picLocks noChangeAspect="1"/>
            </p:cNvPicPr>
            <p:nvPr/>
          </p:nvPicPr>
          <p:blipFill>
            <a:blip r:embed="rId2"/>
            <a:srcRect/>
            <a:stretch>
              <a:fillRect/>
            </a:stretch>
          </p:blipFill>
          <p:spPr bwMode="auto">
            <a:xfrm>
              <a:off x="1637" y="5159"/>
              <a:ext cx="1340" cy="1098"/>
            </a:xfrm>
            <a:prstGeom prst="rect">
              <a:avLst/>
            </a:prstGeom>
            <a:noFill/>
            <a:ln w="9525">
              <a:noFill/>
              <a:miter lim="800000"/>
              <a:headEnd/>
              <a:tailEnd/>
            </a:ln>
          </p:spPr>
        </p:pic>
        <p:sp>
          <p:nvSpPr>
            <p:cNvPr id="34829" name="文本框 10"/>
            <p:cNvSpPr txBox="1">
              <a:spLocks noChangeArrowheads="1"/>
            </p:cNvSpPr>
            <p:nvPr/>
          </p:nvSpPr>
          <p:spPr bwMode="auto">
            <a:xfrm>
              <a:off x="2941" y="5483"/>
              <a:ext cx="2395" cy="774"/>
            </a:xfrm>
            <a:prstGeom prst="rect">
              <a:avLst/>
            </a:prstGeom>
            <a:noFill/>
            <a:ln w="9525">
              <a:noFill/>
              <a:miter lim="800000"/>
              <a:headEnd/>
              <a:tailEnd/>
            </a:ln>
          </p:spPr>
          <p:txBody>
            <a:bodyPr>
              <a:spAutoFit/>
            </a:bodyPr>
            <a:lstStyle/>
            <a:p>
              <a:r>
                <a:rPr lang="zh-CN" altLang="en-US" sz="2600" b="1">
                  <a:latin typeface="宋体" charset="-122"/>
                </a:rPr>
                <a:t>朗读指导</a:t>
              </a:r>
            </a:p>
          </p:txBody>
        </p:sp>
        <p:sp>
          <p:nvSpPr>
            <p:cNvPr id="3" name="圆角矩形 2"/>
            <p:cNvSpPr/>
            <p:nvPr/>
          </p:nvSpPr>
          <p:spPr>
            <a:xfrm>
              <a:off x="1637" y="6429"/>
              <a:ext cx="5502" cy="930"/>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a:solidFill>
                    <a:srgbClr val="FF0000"/>
                  </a:solidFill>
                  <a:latin typeface="楷体" panose="02010609060101010101" pitchFamily="49" charset="-122"/>
                  <a:ea typeface="楷体" panose="02010609060101010101" pitchFamily="49" charset="-122"/>
                </a:rPr>
                <a:t>要读出磅礴的气势</a:t>
              </a:r>
            </a:p>
          </p:txBody>
        </p:sp>
      </p:grpSp>
      <p:sp>
        <p:nvSpPr>
          <p:cNvPr id="5" name="圆角矩形 4"/>
          <p:cNvSpPr/>
          <p:nvPr/>
        </p:nvSpPr>
        <p:spPr>
          <a:xfrm>
            <a:off x="1258888" y="1203325"/>
            <a:ext cx="504825" cy="50482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圆角矩形 5"/>
          <p:cNvSpPr/>
          <p:nvPr/>
        </p:nvSpPr>
        <p:spPr>
          <a:xfrm>
            <a:off x="4111625" y="1203325"/>
            <a:ext cx="504825" cy="50482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圆角矩形 6"/>
          <p:cNvSpPr/>
          <p:nvPr/>
        </p:nvSpPr>
        <p:spPr>
          <a:xfrm>
            <a:off x="6961188" y="1203325"/>
            <a:ext cx="503237" cy="50482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圆角矩形 7"/>
          <p:cNvSpPr/>
          <p:nvPr/>
        </p:nvSpPr>
        <p:spPr>
          <a:xfrm>
            <a:off x="1258888" y="1722438"/>
            <a:ext cx="854075" cy="503237"/>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圆角矩形 8"/>
          <p:cNvSpPr/>
          <p:nvPr/>
        </p:nvSpPr>
        <p:spPr>
          <a:xfrm>
            <a:off x="5027613" y="1708150"/>
            <a:ext cx="739775" cy="503238"/>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圆角矩形 9"/>
          <p:cNvSpPr/>
          <p:nvPr/>
        </p:nvSpPr>
        <p:spPr>
          <a:xfrm>
            <a:off x="463550" y="2211388"/>
            <a:ext cx="873125" cy="503237"/>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圆角矩形 11"/>
          <p:cNvSpPr/>
          <p:nvPr/>
        </p:nvSpPr>
        <p:spPr>
          <a:xfrm>
            <a:off x="4924425" y="2225675"/>
            <a:ext cx="842963" cy="503238"/>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圆角矩形 12"/>
          <p:cNvSpPr/>
          <p:nvPr/>
        </p:nvSpPr>
        <p:spPr>
          <a:xfrm>
            <a:off x="2012950" y="2714625"/>
            <a:ext cx="927100" cy="503238"/>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爆炸形 1 13"/>
          <p:cNvSpPr/>
          <p:nvPr/>
        </p:nvSpPr>
        <p:spPr>
          <a:xfrm>
            <a:off x="5476875" y="3275013"/>
            <a:ext cx="2089150" cy="1398587"/>
          </a:xfrm>
          <a:prstGeom prst="irregularSeal1">
            <a:avLst/>
          </a:prstGeom>
          <a:solidFill>
            <a:srgbClr val="FF0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a:solidFill>
                  <a:srgbClr val="FFFF00"/>
                </a:solidFill>
                <a:latin typeface="宋体" panose="02010600030101010101" pitchFamily="2" charset="-122"/>
                <a:ea typeface="宋体" panose="02010600030101010101" pitchFamily="2" charset="-122"/>
              </a:rPr>
              <a:t>层层</a:t>
            </a:r>
          </a:p>
          <a:p>
            <a:pPr algn="ctr" fontAlgn="auto">
              <a:spcBef>
                <a:spcPts val="0"/>
              </a:spcBef>
              <a:spcAft>
                <a:spcPts val="0"/>
              </a:spcAft>
              <a:defRPr/>
            </a:pPr>
            <a:r>
              <a:rPr lang="zh-CN" altLang="en-US" sz="2400">
                <a:solidFill>
                  <a:srgbClr val="FFFF00"/>
                </a:solidFill>
                <a:latin typeface="宋体" panose="02010600030101010101" pitchFamily="2" charset="-122"/>
                <a:ea typeface="宋体" panose="02010600030101010101" pitchFamily="2" charset="-122"/>
              </a:rPr>
              <a:t>深入</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1)">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heel(1)">
                                      <p:cBhvr>
                                        <p:cTn id="27" dur="2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heel(1)">
                                      <p:cBhvr>
                                        <p:cTn id="32" dur="2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heel(1)">
                                      <p:cBhvr>
                                        <p:cTn id="37" dur="2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heel(1)">
                                      <p:cBhvr>
                                        <p:cTn id="42" dur="2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dissolve">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dissolve">
                                      <p:cBhvr>
                                        <p:cTn id="5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ldLvl="0" animBg="1"/>
      <p:bldP spid="7" grpId="0" bldLvl="0" animBg="1"/>
      <p:bldP spid="8" grpId="0" bldLvl="0" animBg="1"/>
      <p:bldP spid="9" grpId="0" bldLvl="0" animBg="1"/>
      <p:bldP spid="10" grpId="0" bldLvl="0" animBg="1"/>
      <p:bldP spid="12" grpId="0" bldLvl="0" animBg="1"/>
      <p:bldP spid="13" grpId="0" bldLvl="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0"/>
          <p:cNvSpPr>
            <a:spLocks noChangeArrowheads="1"/>
          </p:cNvSpPr>
          <p:nvPr/>
        </p:nvSpPr>
        <p:spPr bwMode="auto">
          <a:xfrm>
            <a:off x="592138" y="987425"/>
            <a:ext cx="8455025" cy="3024188"/>
          </a:xfrm>
          <a:prstGeom prst="rect">
            <a:avLst/>
          </a:prstGeom>
          <a:noFill/>
          <a:ln w="9525">
            <a:noFill/>
            <a:miter lim="800000"/>
            <a:headEnd/>
            <a:tailEnd/>
          </a:ln>
        </p:spPr>
        <p:txBody>
          <a:bodyPr lIns="68580" tIns="34290" rIns="68580" bIns="34290">
            <a:spAutoFit/>
          </a:bodyPr>
          <a:lstStyle/>
          <a:p>
            <a:pPr>
              <a:lnSpc>
                <a:spcPct val="120000"/>
              </a:lnSpc>
            </a:pPr>
            <a:r>
              <a:rPr lang="zh-CN" altLang="en-US" sz="3200" b="1">
                <a:latin typeface="黑体" pitchFamily="49" charset="-122"/>
                <a:ea typeface="黑体" pitchFamily="49" charset="-122"/>
              </a:rPr>
              <a:t>一、选择题。</a:t>
            </a:r>
          </a:p>
          <a:p>
            <a:pPr>
              <a:lnSpc>
                <a:spcPct val="120000"/>
              </a:lnSpc>
            </a:pPr>
            <a:r>
              <a:rPr lang="zh-CN" altLang="en-US" sz="3200" b="1">
                <a:latin typeface="宋体-简"/>
                <a:ea typeface="宋体-简"/>
                <a:cs typeface="宋体-简"/>
              </a:rPr>
              <a:t>　　作者认为复兴祖国的责任全在（　　）</a:t>
            </a:r>
          </a:p>
          <a:p>
            <a:pPr>
              <a:lnSpc>
                <a:spcPct val="120000"/>
              </a:lnSpc>
            </a:pPr>
            <a:r>
              <a:rPr lang="zh-CN" altLang="en-US" sz="3200" b="1">
                <a:latin typeface="宋体-简"/>
                <a:ea typeface="宋体-简"/>
                <a:cs typeface="宋体-简"/>
              </a:rPr>
              <a:t>　　</a:t>
            </a:r>
            <a:r>
              <a:rPr lang="en-US" altLang="zh-CN" sz="3200" b="1">
                <a:latin typeface="宋体-简"/>
                <a:ea typeface="宋体-简"/>
                <a:cs typeface="宋体-简"/>
              </a:rPr>
              <a:t>A.</a:t>
            </a:r>
            <a:r>
              <a:rPr lang="zh-CN" altLang="en-US" sz="3200" b="1">
                <a:latin typeface="宋体-简"/>
                <a:ea typeface="宋体-简"/>
                <a:cs typeface="宋体-简"/>
              </a:rPr>
              <a:t>少年     　</a:t>
            </a:r>
            <a:endParaRPr lang="en-US" altLang="zh-CN" sz="3200" b="1">
              <a:latin typeface="宋体-简"/>
              <a:ea typeface="宋体-简"/>
              <a:cs typeface="宋体-简"/>
            </a:endParaRPr>
          </a:p>
          <a:p>
            <a:pPr>
              <a:lnSpc>
                <a:spcPct val="120000"/>
              </a:lnSpc>
            </a:pPr>
            <a:r>
              <a:rPr lang="zh-CN" altLang="en-US" sz="3200" b="1">
                <a:latin typeface="宋体-简"/>
                <a:ea typeface="宋体-简"/>
                <a:cs typeface="宋体-简"/>
              </a:rPr>
              <a:t>　　</a:t>
            </a:r>
            <a:r>
              <a:rPr lang="en-US" altLang="zh-CN" sz="3200" b="1">
                <a:latin typeface="宋体-简"/>
                <a:ea typeface="宋体-简"/>
                <a:cs typeface="宋体-简"/>
              </a:rPr>
              <a:t>B.</a:t>
            </a:r>
            <a:r>
              <a:rPr lang="zh-CN" altLang="en-US" sz="3200" b="1">
                <a:latin typeface="宋体-简"/>
                <a:ea typeface="宋体-简"/>
                <a:cs typeface="宋体-简"/>
              </a:rPr>
              <a:t>中年</a:t>
            </a:r>
            <a:endParaRPr lang="en-US" altLang="zh-CN" sz="3200" b="1">
              <a:latin typeface="宋体-简"/>
              <a:ea typeface="宋体-简"/>
              <a:cs typeface="宋体-简"/>
            </a:endParaRPr>
          </a:p>
          <a:p>
            <a:pPr>
              <a:lnSpc>
                <a:spcPct val="120000"/>
              </a:lnSpc>
            </a:pPr>
            <a:r>
              <a:rPr lang="zh-CN" altLang="en-US" sz="3200" b="1">
                <a:latin typeface="宋体-简"/>
                <a:ea typeface="宋体-简"/>
                <a:cs typeface="宋体-简"/>
              </a:rPr>
              <a:t>　　</a:t>
            </a:r>
            <a:r>
              <a:rPr lang="en-US" altLang="zh-CN" sz="3200" b="1">
                <a:latin typeface="宋体-简"/>
                <a:ea typeface="宋体-简"/>
                <a:cs typeface="宋体-简"/>
              </a:rPr>
              <a:t>C.</a:t>
            </a:r>
            <a:r>
              <a:rPr lang="zh-CN" altLang="en-US" sz="3200" b="1">
                <a:latin typeface="宋体-简"/>
                <a:ea typeface="宋体-简"/>
                <a:cs typeface="宋体-简"/>
              </a:rPr>
              <a:t>知识分子</a:t>
            </a:r>
          </a:p>
        </p:txBody>
      </p:sp>
      <p:sp>
        <p:nvSpPr>
          <p:cNvPr id="35842" name="文本框 14"/>
          <p:cNvSpPr txBox="1">
            <a:spLocks noChangeArrowheads="1"/>
          </p:cNvSpPr>
          <p:nvPr/>
        </p:nvSpPr>
        <p:spPr bwMode="auto">
          <a:xfrm>
            <a:off x="623888" y="411163"/>
            <a:ext cx="2003425" cy="561975"/>
          </a:xfrm>
          <a:prstGeom prst="rect">
            <a:avLst/>
          </a:prstGeom>
          <a:noFill/>
          <a:ln w="9525">
            <a:noFill/>
            <a:miter lim="800000"/>
            <a:headEnd/>
            <a:tailEnd/>
          </a:ln>
        </p:spPr>
        <p:txBody>
          <a:bodyPr lIns="68580" tIns="34290" rIns="68580" bIns="34290">
            <a:spAutoFit/>
          </a:bodyPr>
          <a:lstStyle/>
          <a:p>
            <a:r>
              <a:rPr lang="zh-CN" altLang="en-US" sz="3200" b="1">
                <a:solidFill>
                  <a:srgbClr val="875000"/>
                </a:solidFill>
                <a:latin typeface="幼圆" charset="-122"/>
                <a:ea typeface="幼圆" charset="-122"/>
              </a:rPr>
              <a:t>课堂演练</a:t>
            </a:r>
          </a:p>
        </p:txBody>
      </p:sp>
      <p:pic>
        <p:nvPicPr>
          <p:cNvPr id="35843" name="图片 11"/>
          <p:cNvPicPr>
            <a:picLocks noChangeAspect="1"/>
          </p:cNvPicPr>
          <p:nvPr/>
        </p:nvPicPr>
        <p:blipFill>
          <a:blip r:embed="rId2"/>
          <a:srcRect/>
          <a:stretch>
            <a:fillRect/>
          </a:stretch>
        </p:blipFill>
        <p:spPr bwMode="auto">
          <a:xfrm>
            <a:off x="223838" y="463550"/>
            <a:ext cx="368300" cy="457200"/>
          </a:xfrm>
          <a:prstGeom prst="rect">
            <a:avLst/>
          </a:prstGeom>
          <a:noFill/>
          <a:ln w="9525">
            <a:noFill/>
            <a:miter lim="800000"/>
            <a:headEnd/>
            <a:tailEnd/>
          </a:ln>
        </p:spPr>
      </p:pic>
      <p:sp>
        <p:nvSpPr>
          <p:cNvPr id="5" name="矩形 4"/>
          <p:cNvSpPr>
            <a:spLocks noChangeArrowheads="1"/>
          </p:cNvSpPr>
          <p:nvPr/>
        </p:nvSpPr>
        <p:spPr bwMode="auto">
          <a:xfrm>
            <a:off x="7493000" y="1639888"/>
            <a:ext cx="319088" cy="500062"/>
          </a:xfrm>
          <a:prstGeom prst="rect">
            <a:avLst/>
          </a:prstGeom>
          <a:noFill/>
          <a:ln w="9525">
            <a:noFill/>
            <a:miter lim="800000"/>
            <a:headEnd/>
            <a:tailEnd/>
          </a:ln>
        </p:spPr>
        <p:txBody>
          <a:bodyPr wrap="none" lIns="68580" tIns="34290" rIns="68580" bIns="34290">
            <a:spAutoFit/>
          </a:bodyPr>
          <a:lstStyle/>
          <a:p>
            <a:r>
              <a:rPr lang="en-US" altLang="zh-CN" sz="2800" b="1">
                <a:solidFill>
                  <a:srgbClr val="FF0000"/>
                </a:solidFill>
                <a:latin typeface="黑体" pitchFamily="49" charset="-122"/>
                <a:ea typeface="黑体" pitchFamily="49" charset="-122"/>
              </a:rPr>
              <a:t>A</a:t>
            </a:r>
            <a:endParaRPr lang="zh-CN" altLang="en-US" sz="2800" b="1">
              <a:solidFill>
                <a:srgbClr val="FF0000"/>
              </a:solidFill>
              <a:latin typeface="黑体" pitchFamily="49" charset="-122"/>
              <a:ea typeface="黑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20"/>
          <p:cNvSpPr>
            <a:spLocks noChangeArrowheads="1"/>
          </p:cNvSpPr>
          <p:nvPr/>
        </p:nvSpPr>
        <p:spPr bwMode="auto">
          <a:xfrm>
            <a:off x="323850" y="1430338"/>
            <a:ext cx="8455025" cy="2433637"/>
          </a:xfrm>
          <a:prstGeom prst="rect">
            <a:avLst/>
          </a:prstGeom>
          <a:noFill/>
          <a:ln w="9525">
            <a:noFill/>
            <a:miter lim="800000"/>
            <a:headEnd/>
            <a:tailEnd/>
          </a:ln>
        </p:spPr>
        <p:txBody>
          <a:bodyPr lIns="68580" tIns="34290" rIns="68580" bIns="34290">
            <a:spAutoFit/>
          </a:bodyPr>
          <a:lstStyle/>
          <a:p>
            <a:pPr>
              <a:lnSpc>
                <a:spcPct val="120000"/>
              </a:lnSpc>
            </a:pPr>
            <a:r>
              <a:rPr lang="zh-CN" altLang="en-US" sz="3200" b="1">
                <a:latin typeface="黑体" pitchFamily="49" charset="-122"/>
                <a:ea typeface="黑体" pitchFamily="49" charset="-122"/>
              </a:rPr>
              <a:t>　　</a:t>
            </a:r>
            <a:r>
              <a:rPr lang="en-US" altLang="zh-CN" sz="3200" b="1">
                <a:latin typeface="楷体" pitchFamily="49" charset="-122"/>
                <a:ea typeface="楷体" pitchFamily="49" charset="-122"/>
              </a:rPr>
              <a:t>1.“</a:t>
            </a:r>
            <a:r>
              <a:rPr lang="zh-CN" altLang="en-US" sz="3200" b="1">
                <a:latin typeface="楷体" pitchFamily="49" charset="-122"/>
                <a:ea typeface="楷体" pitchFamily="49" charset="-122"/>
              </a:rPr>
              <a:t>百兽震惶”的 “惶”读</a:t>
            </a:r>
            <a:r>
              <a:rPr lang="en-US" altLang="zh-CN" sz="3200">
                <a:latin typeface="黑体" pitchFamily="49" charset="-122"/>
                <a:ea typeface="黑体" pitchFamily="49" charset="-122"/>
              </a:rPr>
              <a:t>huáng</a:t>
            </a:r>
            <a:r>
              <a:rPr lang="en-US" altLang="zh-CN" sz="3200">
                <a:latin typeface="Times New Roman" pitchFamily="18" charset="0"/>
                <a:ea typeface="微软雅黑" pitchFamily="34" charset="-122"/>
              </a:rPr>
              <a:t> </a:t>
            </a:r>
            <a:r>
              <a:rPr lang="zh-CN" altLang="en-US" sz="3200" b="1">
                <a:latin typeface="楷体" pitchFamily="49" charset="-122"/>
                <a:ea typeface="楷体" pitchFamily="49" charset="-122"/>
              </a:rPr>
              <a:t>，不读</a:t>
            </a:r>
            <a:r>
              <a:rPr lang="en-US" altLang="zh-CN" sz="3200">
                <a:latin typeface="黑体" pitchFamily="49" charset="-122"/>
                <a:ea typeface="黑体" pitchFamily="49" charset="-122"/>
              </a:rPr>
              <a:t>huán</a:t>
            </a:r>
            <a:r>
              <a:rPr lang="zh-CN" altLang="en-US" sz="3200" b="1">
                <a:latin typeface="楷体" pitchFamily="49" charset="-122"/>
                <a:ea typeface="楷体" pitchFamily="49" charset="-122"/>
              </a:rPr>
              <a:t>。（　　）</a:t>
            </a:r>
            <a:endParaRPr lang="en-US" altLang="zh-CN" sz="3200" b="1">
              <a:latin typeface="楷体" pitchFamily="49" charset="-122"/>
              <a:ea typeface="楷体" pitchFamily="49" charset="-122"/>
            </a:endParaRPr>
          </a:p>
          <a:p>
            <a:pPr>
              <a:lnSpc>
                <a:spcPct val="120000"/>
              </a:lnSpc>
            </a:pPr>
            <a:r>
              <a:rPr lang="zh-CN" altLang="en-US" sz="3200" b="1">
                <a:latin typeface="楷体" pitchFamily="49" charset="-122"/>
                <a:ea typeface="楷体" pitchFamily="49" charset="-122"/>
              </a:rPr>
              <a:t>　　</a:t>
            </a:r>
            <a:r>
              <a:rPr lang="en-US" altLang="zh-CN" sz="3200" b="1">
                <a:latin typeface="楷体" pitchFamily="49" charset="-122"/>
                <a:ea typeface="楷体" pitchFamily="49" charset="-122"/>
              </a:rPr>
              <a:t>2.“</a:t>
            </a:r>
            <a:r>
              <a:rPr lang="zh-CN" altLang="en-US" sz="3200" b="1">
                <a:latin typeface="楷体" pitchFamily="49" charset="-122"/>
                <a:ea typeface="楷体" pitchFamily="49" charset="-122"/>
              </a:rPr>
              <a:t>地履其黄”的“履”读</a:t>
            </a:r>
            <a:r>
              <a:rPr lang="en-US" altLang="zh-CN" sz="3200">
                <a:latin typeface="黑体" pitchFamily="49" charset="-122"/>
                <a:ea typeface="黑体" pitchFamily="49" charset="-122"/>
              </a:rPr>
              <a:t>liǚ </a:t>
            </a:r>
            <a:r>
              <a:rPr lang="zh-CN" altLang="en-US" sz="3200" b="1">
                <a:latin typeface="楷体" pitchFamily="49" charset="-122"/>
                <a:ea typeface="楷体" pitchFamily="49" charset="-122"/>
              </a:rPr>
              <a:t>， 不</a:t>
            </a:r>
            <a:r>
              <a:rPr lang="en-US" altLang="zh-CN" sz="3200">
                <a:latin typeface="黑体" pitchFamily="49" charset="-122"/>
                <a:ea typeface="黑体" pitchFamily="49" charset="-122"/>
              </a:rPr>
              <a:t>lǚ </a:t>
            </a:r>
            <a:r>
              <a:rPr lang="zh-CN" altLang="en-US" sz="3200" b="1">
                <a:latin typeface="楷体" pitchFamily="49" charset="-122"/>
                <a:ea typeface="楷体" pitchFamily="49" charset="-122"/>
              </a:rPr>
              <a:t>。（　　）</a:t>
            </a:r>
          </a:p>
        </p:txBody>
      </p:sp>
      <p:sp>
        <p:nvSpPr>
          <p:cNvPr id="3" name="矩形 2"/>
          <p:cNvSpPr>
            <a:spLocks noChangeArrowheads="1"/>
          </p:cNvSpPr>
          <p:nvPr/>
        </p:nvSpPr>
        <p:spPr bwMode="auto">
          <a:xfrm>
            <a:off x="2268538" y="2066925"/>
            <a:ext cx="498475" cy="501650"/>
          </a:xfrm>
          <a:prstGeom prst="rect">
            <a:avLst/>
          </a:prstGeom>
          <a:noFill/>
          <a:ln w="9525">
            <a:noFill/>
            <a:miter lim="800000"/>
            <a:headEnd/>
            <a:tailEnd/>
          </a:ln>
        </p:spPr>
        <p:txBody>
          <a:bodyPr wrap="none" lIns="68580" tIns="34290" rIns="68580" bIns="34290">
            <a:spAutoFit/>
          </a:bodyPr>
          <a:lstStyle/>
          <a:p>
            <a:r>
              <a:rPr lang="zh-CN" altLang="en-US" sz="2800" b="1">
                <a:solidFill>
                  <a:srgbClr val="FF0000"/>
                </a:solidFill>
                <a:latin typeface="黑体" pitchFamily="49" charset="-122"/>
                <a:ea typeface="黑体" pitchFamily="49" charset="-122"/>
              </a:rPr>
              <a:t>√</a:t>
            </a:r>
          </a:p>
        </p:txBody>
      </p:sp>
      <p:sp>
        <p:nvSpPr>
          <p:cNvPr id="4" name="矩形 3"/>
          <p:cNvSpPr>
            <a:spLocks noChangeArrowheads="1"/>
          </p:cNvSpPr>
          <p:nvPr/>
        </p:nvSpPr>
        <p:spPr bwMode="auto">
          <a:xfrm>
            <a:off x="1042988" y="3219450"/>
            <a:ext cx="500062" cy="500063"/>
          </a:xfrm>
          <a:prstGeom prst="rect">
            <a:avLst/>
          </a:prstGeom>
          <a:noFill/>
          <a:ln w="9525">
            <a:noFill/>
            <a:miter lim="800000"/>
            <a:headEnd/>
            <a:tailEnd/>
          </a:ln>
        </p:spPr>
        <p:txBody>
          <a:bodyPr wrap="none" lIns="68580" tIns="34290" rIns="68580" bIns="34290">
            <a:spAutoFit/>
          </a:bodyPr>
          <a:lstStyle/>
          <a:p>
            <a:r>
              <a:rPr lang="en-US" altLang="zh-CN" sz="2800" b="1">
                <a:solidFill>
                  <a:srgbClr val="FF0000"/>
                </a:solidFill>
                <a:latin typeface="黑体" pitchFamily="49" charset="-122"/>
                <a:ea typeface="黑体" pitchFamily="49" charset="-122"/>
              </a:rPr>
              <a:t>×</a:t>
            </a:r>
            <a:endParaRPr lang="zh-CN" altLang="en-US" sz="2800" b="1">
              <a:solidFill>
                <a:srgbClr val="FF0000"/>
              </a:solidFill>
              <a:latin typeface="黑体" pitchFamily="49" charset="-122"/>
              <a:ea typeface="黑体" pitchFamily="49" charset="-122"/>
            </a:endParaRPr>
          </a:p>
        </p:txBody>
      </p:sp>
      <p:sp>
        <p:nvSpPr>
          <p:cNvPr id="36868" name="矩形 1"/>
          <p:cNvSpPr>
            <a:spLocks noChangeArrowheads="1"/>
          </p:cNvSpPr>
          <p:nvPr/>
        </p:nvSpPr>
        <p:spPr bwMode="auto">
          <a:xfrm>
            <a:off x="323850" y="627063"/>
            <a:ext cx="3040063" cy="584200"/>
          </a:xfrm>
          <a:prstGeom prst="rect">
            <a:avLst/>
          </a:prstGeom>
          <a:noFill/>
          <a:ln w="9525">
            <a:noFill/>
            <a:miter lim="800000"/>
            <a:headEnd/>
            <a:tailEnd/>
          </a:ln>
        </p:spPr>
        <p:txBody>
          <a:bodyPr wrap="none">
            <a:spAutoFit/>
          </a:bodyPr>
          <a:lstStyle/>
          <a:p>
            <a:r>
              <a:rPr lang="zh-CN" altLang="en-US" sz="3200" b="1">
                <a:latin typeface="黑体" pitchFamily="49" charset="-122"/>
                <a:ea typeface="黑体" pitchFamily="49" charset="-122"/>
              </a:rPr>
              <a:t>二、判断对错。</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矩形 20"/>
          <p:cNvSpPr>
            <a:spLocks noChangeArrowheads="1"/>
          </p:cNvSpPr>
          <p:nvPr/>
        </p:nvSpPr>
        <p:spPr bwMode="auto">
          <a:xfrm>
            <a:off x="500063" y="627063"/>
            <a:ext cx="7600950" cy="658812"/>
          </a:xfrm>
          <a:prstGeom prst="rect">
            <a:avLst/>
          </a:prstGeom>
          <a:noFill/>
          <a:ln w="9525">
            <a:noFill/>
            <a:miter lim="800000"/>
            <a:headEnd/>
            <a:tailEnd/>
          </a:ln>
        </p:spPr>
        <p:txBody>
          <a:bodyPr lIns="68580" tIns="34290" rIns="68580" bIns="34290">
            <a:spAutoFit/>
          </a:bodyPr>
          <a:lstStyle/>
          <a:p>
            <a:pPr>
              <a:lnSpc>
                <a:spcPct val="120000"/>
              </a:lnSpc>
              <a:buFont typeface="Arial" charset="0"/>
              <a:buNone/>
            </a:pPr>
            <a:r>
              <a:rPr lang="zh-CN" altLang="en-US" sz="3200" b="1">
                <a:latin typeface="黑体" pitchFamily="49" charset="-122"/>
                <a:ea typeface="黑体" pitchFamily="49" charset="-122"/>
              </a:rPr>
              <a:t>三、将下列搭配恰当的词语用线连起来。</a:t>
            </a:r>
          </a:p>
        </p:txBody>
      </p:sp>
      <p:sp>
        <p:nvSpPr>
          <p:cNvPr id="37890" name="矩形 20"/>
          <p:cNvSpPr>
            <a:spLocks noChangeArrowheads="1"/>
          </p:cNvSpPr>
          <p:nvPr/>
        </p:nvSpPr>
        <p:spPr bwMode="auto">
          <a:xfrm>
            <a:off x="1331913" y="1492250"/>
            <a:ext cx="2087562" cy="658813"/>
          </a:xfrm>
          <a:prstGeom prst="rect">
            <a:avLst/>
          </a:prstGeom>
          <a:noFill/>
          <a:ln w="9525">
            <a:noFill/>
            <a:miter lim="800000"/>
            <a:headEnd/>
            <a:tailEnd/>
          </a:ln>
        </p:spPr>
        <p:txBody>
          <a:bodyPr lIns="68580" tIns="34290" rIns="68580" bIns="34290">
            <a:spAutoFit/>
          </a:bodyPr>
          <a:lstStyle/>
          <a:p>
            <a:pPr>
              <a:lnSpc>
                <a:spcPct val="120000"/>
              </a:lnSpc>
              <a:buFont typeface="Arial" charset="0"/>
              <a:buNone/>
            </a:pPr>
            <a:r>
              <a:rPr lang="zh-CN" altLang="en-US" sz="3200" b="1">
                <a:latin typeface="楷体-简"/>
                <a:ea typeface="楷体-简"/>
                <a:cs typeface="楷体-简"/>
              </a:rPr>
              <a:t>少年智则</a:t>
            </a:r>
          </a:p>
        </p:txBody>
      </p:sp>
      <p:sp>
        <p:nvSpPr>
          <p:cNvPr id="37891" name="矩形 20"/>
          <p:cNvSpPr>
            <a:spLocks noChangeArrowheads="1"/>
          </p:cNvSpPr>
          <p:nvPr/>
        </p:nvSpPr>
        <p:spPr bwMode="auto">
          <a:xfrm>
            <a:off x="1403350" y="2187575"/>
            <a:ext cx="2160588" cy="660400"/>
          </a:xfrm>
          <a:prstGeom prst="rect">
            <a:avLst/>
          </a:prstGeom>
          <a:noFill/>
          <a:ln w="9525">
            <a:noFill/>
            <a:miter lim="800000"/>
            <a:headEnd/>
            <a:tailEnd/>
          </a:ln>
        </p:spPr>
        <p:txBody>
          <a:bodyPr lIns="68580" tIns="34290" rIns="68580" bIns="34290">
            <a:spAutoFit/>
          </a:bodyPr>
          <a:lstStyle/>
          <a:p>
            <a:pPr>
              <a:lnSpc>
                <a:spcPct val="120000"/>
              </a:lnSpc>
              <a:buFont typeface="Arial" charset="0"/>
              <a:buNone/>
            </a:pPr>
            <a:r>
              <a:rPr lang="zh-CN" altLang="en-US" sz="3200" b="1">
                <a:latin typeface="楷体-简"/>
                <a:ea typeface="楷体-简"/>
                <a:cs typeface="楷体-简"/>
              </a:rPr>
              <a:t>少年富则</a:t>
            </a:r>
          </a:p>
        </p:txBody>
      </p:sp>
      <p:sp>
        <p:nvSpPr>
          <p:cNvPr id="37892" name="矩形 20"/>
          <p:cNvSpPr>
            <a:spLocks noChangeArrowheads="1"/>
          </p:cNvSpPr>
          <p:nvPr/>
        </p:nvSpPr>
        <p:spPr bwMode="auto">
          <a:xfrm>
            <a:off x="1331913" y="2884488"/>
            <a:ext cx="1944687" cy="660400"/>
          </a:xfrm>
          <a:prstGeom prst="rect">
            <a:avLst/>
          </a:prstGeom>
          <a:noFill/>
          <a:ln w="9525">
            <a:noFill/>
            <a:miter lim="800000"/>
            <a:headEnd/>
            <a:tailEnd/>
          </a:ln>
        </p:spPr>
        <p:txBody>
          <a:bodyPr lIns="68580" tIns="34290" rIns="68580" bIns="34290">
            <a:spAutoFit/>
          </a:bodyPr>
          <a:lstStyle/>
          <a:p>
            <a:pPr>
              <a:lnSpc>
                <a:spcPct val="120000"/>
              </a:lnSpc>
              <a:buFont typeface="Arial" charset="0"/>
              <a:buNone/>
            </a:pPr>
            <a:r>
              <a:rPr lang="zh-CN" altLang="en-US" sz="3200" b="1">
                <a:latin typeface="楷体-简"/>
                <a:ea typeface="楷体-简"/>
                <a:cs typeface="楷体-简"/>
              </a:rPr>
              <a:t>少年强则</a:t>
            </a:r>
          </a:p>
        </p:txBody>
      </p:sp>
      <p:sp>
        <p:nvSpPr>
          <p:cNvPr id="37893" name="矩形 20"/>
          <p:cNvSpPr>
            <a:spLocks noChangeArrowheads="1"/>
          </p:cNvSpPr>
          <p:nvPr/>
        </p:nvSpPr>
        <p:spPr bwMode="auto">
          <a:xfrm>
            <a:off x="5194300" y="1492250"/>
            <a:ext cx="1393825" cy="581025"/>
          </a:xfrm>
          <a:prstGeom prst="rect">
            <a:avLst/>
          </a:prstGeom>
          <a:noFill/>
          <a:ln w="9525">
            <a:noFill/>
            <a:miter lim="800000"/>
            <a:headEnd/>
            <a:tailEnd/>
          </a:ln>
        </p:spPr>
        <p:txBody>
          <a:bodyPr lIns="68580" tIns="34290" rIns="68580" bIns="34290">
            <a:spAutoFit/>
          </a:bodyPr>
          <a:lstStyle/>
          <a:p>
            <a:pPr>
              <a:lnSpc>
                <a:spcPct val="120000"/>
              </a:lnSpc>
              <a:buFont typeface="Arial" charset="0"/>
              <a:buNone/>
            </a:pPr>
            <a:r>
              <a:rPr lang="zh-CN" altLang="en-US" sz="3200" b="1">
                <a:latin typeface="楷体-简"/>
                <a:ea typeface="楷体-简"/>
                <a:cs typeface="楷体-简"/>
              </a:rPr>
              <a:t>国强</a:t>
            </a:r>
          </a:p>
        </p:txBody>
      </p:sp>
      <p:sp>
        <p:nvSpPr>
          <p:cNvPr id="37894" name="矩形 20"/>
          <p:cNvSpPr>
            <a:spLocks noChangeArrowheads="1"/>
          </p:cNvSpPr>
          <p:nvPr/>
        </p:nvSpPr>
        <p:spPr bwMode="auto">
          <a:xfrm>
            <a:off x="5194300" y="2187575"/>
            <a:ext cx="1393825" cy="582613"/>
          </a:xfrm>
          <a:prstGeom prst="rect">
            <a:avLst/>
          </a:prstGeom>
          <a:noFill/>
          <a:ln w="9525">
            <a:noFill/>
            <a:miter lim="800000"/>
            <a:headEnd/>
            <a:tailEnd/>
          </a:ln>
        </p:spPr>
        <p:txBody>
          <a:bodyPr lIns="68580" tIns="34290" rIns="68580" bIns="34290">
            <a:spAutoFit/>
          </a:bodyPr>
          <a:lstStyle/>
          <a:p>
            <a:pPr>
              <a:lnSpc>
                <a:spcPct val="120000"/>
              </a:lnSpc>
              <a:buFont typeface="Arial" charset="0"/>
              <a:buNone/>
            </a:pPr>
            <a:r>
              <a:rPr lang="zh-CN" altLang="en-US" sz="3200" b="1">
                <a:latin typeface="楷体-简"/>
                <a:ea typeface="楷体-简"/>
                <a:cs typeface="楷体-简"/>
              </a:rPr>
              <a:t>国智</a:t>
            </a:r>
          </a:p>
        </p:txBody>
      </p:sp>
      <p:sp>
        <p:nvSpPr>
          <p:cNvPr id="37895" name="矩形 20"/>
          <p:cNvSpPr>
            <a:spLocks noChangeArrowheads="1"/>
          </p:cNvSpPr>
          <p:nvPr/>
        </p:nvSpPr>
        <p:spPr bwMode="auto">
          <a:xfrm>
            <a:off x="5194300" y="2884488"/>
            <a:ext cx="1393825" cy="582612"/>
          </a:xfrm>
          <a:prstGeom prst="rect">
            <a:avLst/>
          </a:prstGeom>
          <a:noFill/>
          <a:ln w="9525">
            <a:noFill/>
            <a:miter lim="800000"/>
            <a:headEnd/>
            <a:tailEnd/>
          </a:ln>
        </p:spPr>
        <p:txBody>
          <a:bodyPr lIns="68580" tIns="34290" rIns="68580" bIns="34290">
            <a:spAutoFit/>
          </a:bodyPr>
          <a:lstStyle/>
          <a:p>
            <a:pPr>
              <a:lnSpc>
                <a:spcPct val="120000"/>
              </a:lnSpc>
              <a:buFont typeface="Arial" charset="0"/>
              <a:buNone/>
            </a:pPr>
            <a:r>
              <a:rPr lang="zh-CN" altLang="en-US" sz="3200" b="1">
                <a:latin typeface="楷体-简"/>
                <a:ea typeface="楷体-简"/>
                <a:cs typeface="楷体-简"/>
              </a:rPr>
              <a:t>国富</a:t>
            </a:r>
          </a:p>
        </p:txBody>
      </p:sp>
      <p:cxnSp>
        <p:nvCxnSpPr>
          <p:cNvPr id="10" name="直接连接符 9"/>
          <p:cNvCxnSpPr>
            <a:endCxn id="37893" idx="1"/>
          </p:cNvCxnSpPr>
          <p:nvPr/>
        </p:nvCxnSpPr>
        <p:spPr>
          <a:xfrm flipV="1">
            <a:off x="3035300" y="1782763"/>
            <a:ext cx="2159000" cy="143192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035300" y="2566988"/>
            <a:ext cx="2159000" cy="74612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016250" y="1812925"/>
            <a:ext cx="2251075" cy="73342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7899" name="TextBox 11">
            <a:hlinkClick r:id="rId2" action="ppaction://hlinkfile"/>
          </p:cNvPr>
          <p:cNvSpPr txBox="1">
            <a:spLocks noChangeArrowheads="1"/>
          </p:cNvSpPr>
          <p:nvPr/>
        </p:nvSpPr>
        <p:spPr bwMode="auto">
          <a:xfrm>
            <a:off x="6337300" y="3721100"/>
            <a:ext cx="1398588" cy="438150"/>
          </a:xfrm>
          <a:prstGeom prst="rect">
            <a:avLst/>
          </a:prstGeom>
          <a:noFill/>
          <a:ln w="9525">
            <a:noFill/>
            <a:miter lim="800000"/>
            <a:headEnd/>
            <a:tailEnd/>
          </a:ln>
        </p:spPr>
        <p:txBody>
          <a:bodyPr lIns="68580" tIns="34290" rIns="68580" bIns="34290">
            <a:spAutoFit/>
          </a:bodyPr>
          <a:lstStyle/>
          <a:p>
            <a:r>
              <a:rPr lang="zh-CN" altLang="en-US" sz="2400" b="1">
                <a:latin typeface="楷体-简"/>
                <a:ea typeface="楷体-简"/>
                <a:cs typeface="楷体-简"/>
              </a:rPr>
              <a:t>字词听写</a:t>
            </a:r>
          </a:p>
        </p:txBody>
      </p:sp>
      <p:pic>
        <p:nvPicPr>
          <p:cNvPr id="37900" name="图片 17"/>
          <p:cNvPicPr>
            <a:picLocks noChangeAspect="1"/>
          </p:cNvPicPr>
          <p:nvPr/>
        </p:nvPicPr>
        <p:blipFill>
          <a:blip r:embed="rId3"/>
          <a:srcRect/>
          <a:stretch>
            <a:fillRect/>
          </a:stretch>
        </p:blipFill>
        <p:spPr bwMode="auto">
          <a:xfrm>
            <a:off x="8324850" y="3770313"/>
            <a:ext cx="350838" cy="381000"/>
          </a:xfrm>
          <a:prstGeom prst="rect">
            <a:avLst/>
          </a:prstGeom>
          <a:noFill/>
          <a:ln w="9525">
            <a:noFill/>
            <a:miter lim="800000"/>
            <a:headEnd/>
            <a:tailEnd/>
          </a:ln>
        </p:spPr>
      </p:pic>
      <p:pic>
        <p:nvPicPr>
          <p:cNvPr id="37901" name="图片 18"/>
          <p:cNvPicPr>
            <a:picLocks noChangeAspect="1"/>
          </p:cNvPicPr>
          <p:nvPr/>
        </p:nvPicPr>
        <p:blipFill>
          <a:blip r:embed="rId4"/>
          <a:srcRect/>
          <a:stretch>
            <a:fillRect/>
          </a:stretch>
        </p:blipFill>
        <p:spPr bwMode="auto">
          <a:xfrm rot="-2542292">
            <a:off x="7851775" y="3703638"/>
            <a:ext cx="334963" cy="473075"/>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矩形 4"/>
          <p:cNvSpPr>
            <a:spLocks noChangeArrowheads="1"/>
          </p:cNvSpPr>
          <p:nvPr/>
        </p:nvSpPr>
        <p:spPr bwMode="auto">
          <a:xfrm>
            <a:off x="742950" y="1692275"/>
            <a:ext cx="7632700" cy="1841500"/>
          </a:xfrm>
          <a:prstGeom prst="rect">
            <a:avLst/>
          </a:prstGeom>
          <a:noFill/>
          <a:ln w="9525">
            <a:noFill/>
            <a:miter lim="800000"/>
            <a:headEnd/>
            <a:tailEnd/>
          </a:ln>
        </p:spPr>
        <p:txBody>
          <a:bodyPr lIns="68580" tIns="34290" rIns="68580" bIns="34290">
            <a:spAutoFit/>
          </a:bodyPr>
          <a:lstStyle/>
          <a:p>
            <a:pPr indent="457200" algn="just">
              <a:lnSpc>
                <a:spcPct val="120000"/>
              </a:lnSpc>
            </a:pPr>
            <a:r>
              <a:rPr lang="zh-CN" altLang="en-US" sz="3200">
                <a:latin typeface="黑体" pitchFamily="49" charset="-122"/>
                <a:ea typeface="黑体" pitchFamily="49" charset="-122"/>
              </a:rPr>
              <a:t>上节课我们学习了生字，朗读了课文，了解了时代背景及部分段落的意思，这节课让我们继续走进梁启超的少年中国说。</a:t>
            </a:r>
          </a:p>
        </p:txBody>
      </p:sp>
      <p:pic>
        <p:nvPicPr>
          <p:cNvPr id="4" name="图片 3"/>
          <p:cNvPicPr>
            <a:picLocks noChangeAspect="1"/>
          </p:cNvPicPr>
          <p:nvPr/>
        </p:nvPicPr>
        <p:blipFill>
          <a:blip r:embed="rId2"/>
          <a:stretch>
            <a:fillRect/>
          </a:stretch>
        </p:blipFill>
        <p:spPr>
          <a:xfrm>
            <a:off x="320675" y="547688"/>
            <a:ext cx="1630363" cy="377825"/>
          </a:xfrm>
          <a:prstGeom prst="rect">
            <a:avLst/>
          </a:prstGeom>
          <a:ln>
            <a:noFill/>
          </a:ln>
          <a:effectLst>
            <a:outerShdw blurRad="292100" dist="139700" dir="2700000" algn="tl" rotWithShape="0">
              <a:srgbClr val="333333">
                <a:alpha val="65000"/>
              </a:srgbClr>
            </a:outerShdw>
          </a:effectLst>
        </p:spPr>
      </p:pic>
      <p:sp>
        <p:nvSpPr>
          <p:cNvPr id="38915" name="文本框 11"/>
          <p:cNvSpPr txBox="1">
            <a:spLocks noChangeArrowheads="1"/>
          </p:cNvSpPr>
          <p:nvPr/>
        </p:nvSpPr>
        <p:spPr bwMode="auto">
          <a:xfrm>
            <a:off x="333375" y="536575"/>
            <a:ext cx="1231900" cy="400050"/>
          </a:xfrm>
          <a:prstGeom prst="rect">
            <a:avLst/>
          </a:prstGeom>
          <a:noFill/>
          <a:ln w="9525">
            <a:noFill/>
            <a:miter lim="800000"/>
            <a:headEnd/>
            <a:tailEnd/>
          </a:ln>
        </p:spPr>
        <p:txBody>
          <a:bodyPr>
            <a:spAutoFit/>
          </a:bodyPr>
          <a:lstStyle/>
          <a:p>
            <a:pPr algn="ctr"/>
            <a:r>
              <a:rPr kumimoji="1" lang="zh-CN" altLang="en-US" sz="2000">
                <a:solidFill>
                  <a:schemeClr val="bg1"/>
                </a:solidFill>
                <a:latin typeface="Times New Roman" pitchFamily="18" charset="0"/>
                <a:ea typeface="微软雅黑" pitchFamily="34" charset="-122"/>
              </a:rPr>
              <a:t>第二课时</a:t>
            </a:r>
          </a:p>
        </p:txBody>
      </p:sp>
    </p:spTree>
  </p:cSld>
  <p:clrMapOvr>
    <a:masterClrMapping/>
  </p:clrMapOvr>
  <p:transition spd="slow">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图片 12" descr="tooopen_sy_240796422743.jpg"/>
          <p:cNvPicPr>
            <a:picLocks noChangeAspect="1"/>
          </p:cNvPicPr>
          <p:nvPr/>
        </p:nvPicPr>
        <p:blipFill>
          <a:blip r:embed="rId3"/>
          <a:srcRect r="32503"/>
          <a:stretch>
            <a:fillRect/>
          </a:stretch>
        </p:blipFill>
        <p:spPr bwMode="auto">
          <a:xfrm>
            <a:off x="0" y="0"/>
            <a:ext cx="9144000" cy="5143500"/>
          </a:xfrm>
          <a:prstGeom prst="rect">
            <a:avLst/>
          </a:prstGeom>
          <a:noFill/>
          <a:ln w="9525">
            <a:noFill/>
            <a:miter lim="800000"/>
            <a:headEnd/>
            <a:tailEnd/>
          </a:ln>
        </p:spPr>
      </p:pic>
      <p:sp>
        <p:nvSpPr>
          <p:cNvPr id="9" name="矩形 8"/>
          <p:cNvSpPr/>
          <p:nvPr/>
        </p:nvSpPr>
        <p:spPr>
          <a:xfrm flipH="1">
            <a:off x="0" y="123478"/>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14341" name="文本框 1"/>
          <p:cNvSpPr txBox="1">
            <a:spLocks noChangeArrowheads="1"/>
          </p:cNvSpPr>
          <p:nvPr/>
        </p:nvSpPr>
        <p:spPr bwMode="auto">
          <a:xfrm>
            <a:off x="161925" y="111125"/>
            <a:ext cx="1706563" cy="274638"/>
          </a:xfrm>
          <a:prstGeom prst="rect">
            <a:avLst/>
          </a:prstGeom>
          <a:noFill/>
          <a:ln w="9525">
            <a:noFill/>
            <a:miter lim="800000"/>
            <a:headEnd/>
            <a:tailEnd/>
          </a:ln>
        </p:spPr>
        <p:txBody>
          <a:bodyPr wrap="none">
            <a:spAutoFit/>
          </a:bodyPr>
          <a:lstStyle/>
          <a:p>
            <a:r>
              <a:rPr kumimoji="1" lang="zh-CN" altLang="en-US" sz="1200">
                <a:latin typeface="黑体" pitchFamily="49" charset="-122"/>
                <a:ea typeface="黑体" pitchFamily="49" charset="-122"/>
              </a:rPr>
              <a:t>  语文  五年级  上册</a:t>
            </a:r>
          </a:p>
        </p:txBody>
      </p:sp>
      <p:sp>
        <p:nvSpPr>
          <p:cNvPr id="14" name="TextBox 48"/>
          <p:cNvSpPr txBox="1"/>
          <p:nvPr/>
        </p:nvSpPr>
        <p:spPr>
          <a:xfrm>
            <a:off x="2123728" y="1357630"/>
            <a:ext cx="4968552" cy="852805"/>
          </a:xfrm>
          <a:prstGeom prst="rect">
            <a:avLst/>
          </a:prstGeom>
          <a:noFill/>
          <a:ln w="19050">
            <a:solidFill>
              <a:schemeClr val="tx1"/>
            </a:solidFill>
          </a:ln>
          <a:effectLst>
            <a:softEdge rad="31750"/>
          </a:effectLst>
        </p:spPr>
        <p:txBody>
          <a:bodyPr lIns="68580" tIns="34290" rIns="68580" bIns="34290">
            <a:spAutoFit/>
          </a:bodyPr>
          <a:lstStyle/>
          <a:p>
            <a:pPr fontAlgn="auto">
              <a:spcBef>
                <a:spcPts val="0"/>
              </a:spcBef>
              <a:spcAft>
                <a:spcPts val="0"/>
              </a:spcAft>
              <a:defRPr/>
            </a:pPr>
            <a:r>
              <a:rPr lang="en-US" altLang="zh-CN" sz="5100" b="1" dirty="0">
                <a:ln w="0"/>
                <a:solidFill>
                  <a:srgbClr val="FF0000"/>
                </a:solidFill>
                <a:effectLst>
                  <a:outerShdw blurRad="38100" dist="19050" dir="2700000" algn="tl" rotWithShape="0">
                    <a:schemeClr val="dk1">
                      <a:alpha val="40000"/>
                    </a:schemeClr>
                  </a:outerShdw>
                </a:effectLst>
                <a:latin typeface="楷体-简" panose="02010600040101010101" pitchFamily="2" charset="-122"/>
                <a:ea typeface="楷体-简" panose="02010600040101010101" pitchFamily="2" charset="-122"/>
              </a:rPr>
              <a:t>13  </a:t>
            </a:r>
            <a:r>
              <a:rPr lang="zh-CN" altLang="en-US" sz="5100" b="1" dirty="0">
                <a:ln w="0"/>
                <a:solidFill>
                  <a:srgbClr val="FF0000"/>
                </a:solidFill>
                <a:effectLst>
                  <a:outerShdw blurRad="38100" dist="19050" dir="2700000" algn="tl" rotWithShape="0">
                    <a:schemeClr val="dk1">
                      <a:alpha val="40000"/>
                    </a:schemeClr>
                  </a:outerShdw>
                </a:effectLst>
                <a:latin typeface="楷体-简" panose="02010600040101010101" pitchFamily="2" charset="-122"/>
                <a:ea typeface="楷体-简" panose="02010600040101010101" pitchFamily="2" charset="-122"/>
              </a:rPr>
              <a:t>少年中国说</a:t>
            </a:r>
          </a:p>
        </p:txBody>
      </p:sp>
      <p:pic>
        <p:nvPicPr>
          <p:cNvPr id="11" name="图片 10"/>
          <p:cNvPicPr>
            <a:picLocks noChangeAspect="1"/>
          </p:cNvPicPr>
          <p:nvPr/>
        </p:nvPicPr>
        <p:blipFill>
          <a:blip r:embed="rId4"/>
          <a:stretch>
            <a:fillRect/>
          </a:stretch>
        </p:blipFill>
        <p:spPr>
          <a:xfrm>
            <a:off x="7262813" y="4238625"/>
            <a:ext cx="1630362" cy="379413"/>
          </a:xfrm>
          <a:prstGeom prst="rect">
            <a:avLst/>
          </a:prstGeom>
          <a:ln>
            <a:noFill/>
          </a:ln>
          <a:effectLst>
            <a:outerShdw blurRad="292100" dist="139700" dir="2700000" algn="tl" rotWithShape="0">
              <a:srgbClr val="333333">
                <a:alpha val="65000"/>
              </a:srgbClr>
            </a:outerShdw>
          </a:effectLst>
        </p:spPr>
      </p:pic>
      <p:pic>
        <p:nvPicPr>
          <p:cNvPr id="18" name="图片 17"/>
          <p:cNvPicPr>
            <a:picLocks noChangeAspect="1"/>
          </p:cNvPicPr>
          <p:nvPr/>
        </p:nvPicPr>
        <p:blipFill>
          <a:blip r:embed="rId4"/>
          <a:stretch>
            <a:fillRect/>
          </a:stretch>
        </p:blipFill>
        <p:spPr>
          <a:xfrm>
            <a:off x="7262813" y="4630738"/>
            <a:ext cx="1630362" cy="377825"/>
          </a:xfrm>
          <a:prstGeom prst="rect">
            <a:avLst/>
          </a:prstGeom>
          <a:ln>
            <a:noFill/>
          </a:ln>
          <a:effectLst>
            <a:outerShdw blurRad="292100" dist="139700" dir="2700000" algn="tl" rotWithShape="0">
              <a:srgbClr val="333333">
                <a:alpha val="65000"/>
              </a:srgbClr>
            </a:outerShdw>
          </a:effectLst>
        </p:spPr>
      </p:pic>
      <p:sp>
        <p:nvSpPr>
          <p:cNvPr id="14347" name="文本框 15">
            <a:hlinkClick r:id="rId5" action="ppaction://hlinksldjump"/>
          </p:cNvPr>
          <p:cNvSpPr txBox="1">
            <a:spLocks noChangeArrowheads="1"/>
          </p:cNvSpPr>
          <p:nvPr/>
        </p:nvSpPr>
        <p:spPr bwMode="auto">
          <a:xfrm>
            <a:off x="7275513" y="4227513"/>
            <a:ext cx="1230312" cy="400050"/>
          </a:xfrm>
          <a:prstGeom prst="rect">
            <a:avLst/>
          </a:prstGeom>
          <a:noFill/>
          <a:ln w="9525">
            <a:noFill/>
            <a:miter lim="800000"/>
            <a:headEnd/>
            <a:tailEnd/>
          </a:ln>
        </p:spPr>
        <p:txBody>
          <a:bodyPr>
            <a:spAutoFit/>
          </a:bodyPr>
          <a:lstStyle/>
          <a:p>
            <a:pPr algn="ctr"/>
            <a:r>
              <a:rPr kumimoji="1" lang="zh-CN" altLang="en-US" sz="2000">
                <a:solidFill>
                  <a:schemeClr val="bg1"/>
                </a:solidFill>
                <a:latin typeface="Times New Roman" pitchFamily="18" charset="0"/>
                <a:ea typeface="微软雅黑" pitchFamily="34" charset="-122"/>
              </a:rPr>
              <a:t>第一课时</a:t>
            </a:r>
          </a:p>
        </p:txBody>
      </p:sp>
      <p:sp>
        <p:nvSpPr>
          <p:cNvPr id="14348" name="文本框 14">
            <a:hlinkClick r:id="rId6" action="ppaction://hlinksldjump"/>
          </p:cNvPr>
          <p:cNvSpPr txBox="1">
            <a:spLocks noChangeArrowheads="1"/>
          </p:cNvSpPr>
          <p:nvPr/>
        </p:nvSpPr>
        <p:spPr bwMode="auto">
          <a:xfrm>
            <a:off x="7275513" y="4619625"/>
            <a:ext cx="1230312" cy="400050"/>
          </a:xfrm>
          <a:prstGeom prst="rect">
            <a:avLst/>
          </a:prstGeom>
          <a:noFill/>
          <a:ln w="9525">
            <a:noFill/>
            <a:miter lim="800000"/>
            <a:headEnd/>
            <a:tailEnd/>
          </a:ln>
        </p:spPr>
        <p:txBody>
          <a:bodyPr>
            <a:spAutoFit/>
          </a:bodyPr>
          <a:lstStyle/>
          <a:p>
            <a:pPr algn="ctr"/>
            <a:r>
              <a:rPr kumimoji="1" lang="zh-CN" altLang="en-US" sz="2000">
                <a:solidFill>
                  <a:schemeClr val="bg1"/>
                </a:solidFill>
                <a:latin typeface="Times New Roman" pitchFamily="18" charset="0"/>
                <a:ea typeface="微软雅黑" pitchFamily="34" charset="-122"/>
              </a:rPr>
              <a:t>第二课时</a:t>
            </a:r>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2022475" y="1358900"/>
            <a:ext cx="6992938" cy="2244725"/>
          </a:xfrm>
          <a:prstGeom prst="rect">
            <a:avLst/>
          </a:prstGeom>
          <a:noFill/>
        </p:spPr>
        <p:txBody>
          <a:bodyPr>
            <a:spAutoFit/>
          </a:bodyPr>
          <a:lstStyle/>
          <a:p>
            <a:pPr fontAlgn="auto">
              <a:spcBef>
                <a:spcPts val="0"/>
              </a:spcBef>
              <a:spcAft>
                <a:spcPts val="0"/>
              </a:spcAft>
              <a:defRPr/>
            </a:pPr>
            <a:r>
              <a:rPr lang="zh-CN" altLang="zh-CN" sz="2800" kern="100" dirty="0">
                <a:latin typeface="黑体" panose="02010609060101010101" charset="-122"/>
                <a:ea typeface="黑体" panose="02010609060101010101" charset="-122"/>
                <a:cs typeface="Times New Roman" panose="02020603050405020304" charset="0"/>
              </a:rPr>
              <a:t>朗读课文第一自然段，思考：</a:t>
            </a:r>
            <a:endParaRPr lang="en-US" altLang="zh-CN" sz="2800" kern="100" dirty="0">
              <a:latin typeface="黑体" panose="02010609060101010101" charset="-122"/>
              <a:ea typeface="黑体" panose="02010609060101010101" charset="-122"/>
              <a:cs typeface="Times New Roman" panose="02020603050405020304" charset="0"/>
            </a:endParaRPr>
          </a:p>
          <a:p>
            <a:pPr fontAlgn="auto">
              <a:spcBef>
                <a:spcPts val="0"/>
              </a:spcBef>
              <a:spcAft>
                <a:spcPts val="0"/>
              </a:spcAft>
              <a:defRPr/>
            </a:pPr>
            <a:r>
              <a:rPr lang="en-US" altLang="zh-CN" sz="2800" dirty="0">
                <a:latin typeface="黑体" panose="02010609060101010101" charset="-122"/>
                <a:ea typeface="黑体" panose="02010609060101010101" charset="-122"/>
              </a:rPr>
              <a:t>1.这个自然段采用了怎样的结构方式？</a:t>
            </a:r>
          </a:p>
          <a:p>
            <a:pPr fontAlgn="auto">
              <a:spcBef>
                <a:spcPts val="0"/>
              </a:spcBef>
              <a:spcAft>
                <a:spcPts val="0"/>
              </a:spcAft>
              <a:defRPr/>
            </a:pPr>
            <a:r>
              <a:rPr lang="en-US" altLang="zh-CN" sz="2800" dirty="0">
                <a:latin typeface="黑体" panose="02010609060101010101" charset="-122"/>
                <a:ea typeface="黑体" panose="02010609060101010101" charset="-122"/>
              </a:rPr>
              <a:t>2.这部分主要运用了什么修辞方法？有什么作用？</a:t>
            </a:r>
          </a:p>
          <a:p>
            <a:pPr fontAlgn="auto">
              <a:spcBef>
                <a:spcPts val="0"/>
              </a:spcBef>
              <a:spcAft>
                <a:spcPts val="0"/>
              </a:spcAft>
              <a:defRPr/>
            </a:pPr>
            <a:r>
              <a:rPr lang="en-US" altLang="zh-CN" sz="2800" dirty="0">
                <a:latin typeface="黑体" panose="02010609060101010101" charset="-122"/>
                <a:ea typeface="黑体" panose="02010609060101010101" charset="-122"/>
              </a:rPr>
              <a:t>3.作者从哪些方面介绍了少年和中国的关系？</a:t>
            </a:r>
          </a:p>
        </p:txBody>
      </p:sp>
      <p:pic>
        <p:nvPicPr>
          <p:cNvPr id="39938" name="图片 12"/>
          <p:cNvPicPr>
            <a:picLocks noChangeAspect="1"/>
          </p:cNvPicPr>
          <p:nvPr/>
        </p:nvPicPr>
        <p:blipFill>
          <a:blip r:embed="rId3"/>
          <a:srcRect/>
          <a:stretch>
            <a:fillRect/>
          </a:stretch>
        </p:blipFill>
        <p:spPr bwMode="auto">
          <a:xfrm>
            <a:off x="236538" y="1044575"/>
            <a:ext cx="1785937" cy="2559050"/>
          </a:xfrm>
          <a:prstGeom prst="rect">
            <a:avLst/>
          </a:prstGeom>
          <a:noFill/>
          <a:ln w="9525">
            <a:noFill/>
            <a:miter lim="800000"/>
            <a:headEnd/>
            <a:tailEnd/>
          </a:ln>
        </p:spPr>
      </p:pic>
      <p:sp>
        <p:nvSpPr>
          <p:cNvPr id="39939" name="文本框 14"/>
          <p:cNvSpPr txBox="1">
            <a:spLocks noChangeArrowheads="1"/>
          </p:cNvSpPr>
          <p:nvPr/>
        </p:nvSpPr>
        <p:spPr bwMode="auto">
          <a:xfrm>
            <a:off x="623888" y="411163"/>
            <a:ext cx="1931987" cy="561975"/>
          </a:xfrm>
          <a:prstGeom prst="rect">
            <a:avLst/>
          </a:prstGeom>
          <a:noFill/>
          <a:ln w="9525">
            <a:noFill/>
            <a:miter lim="800000"/>
            <a:headEnd/>
            <a:tailEnd/>
          </a:ln>
        </p:spPr>
        <p:txBody>
          <a:bodyPr lIns="68580" tIns="34290" rIns="68580" bIns="34290">
            <a:spAutoFit/>
          </a:bodyPr>
          <a:lstStyle/>
          <a:p>
            <a:r>
              <a:rPr lang="zh-CN" altLang="en-US" sz="3200" b="1">
                <a:solidFill>
                  <a:srgbClr val="875000"/>
                </a:solidFill>
                <a:latin typeface="幼圆" charset="-122"/>
                <a:ea typeface="幼圆" charset="-122"/>
              </a:rPr>
              <a:t>互动课堂</a:t>
            </a:r>
          </a:p>
        </p:txBody>
      </p:sp>
      <p:pic>
        <p:nvPicPr>
          <p:cNvPr id="39940" name="图片 6"/>
          <p:cNvPicPr>
            <a:picLocks noChangeAspect="1"/>
          </p:cNvPicPr>
          <p:nvPr/>
        </p:nvPicPr>
        <p:blipFill>
          <a:blip r:embed="rId4"/>
          <a:srcRect/>
          <a:stretch>
            <a:fillRect/>
          </a:stretch>
        </p:blipFill>
        <p:spPr bwMode="auto">
          <a:xfrm>
            <a:off x="236538" y="463550"/>
            <a:ext cx="366712" cy="457200"/>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矩形 1"/>
          <p:cNvSpPr>
            <a:spLocks noChangeArrowheads="1"/>
          </p:cNvSpPr>
          <p:nvPr/>
        </p:nvSpPr>
        <p:spPr bwMode="auto">
          <a:xfrm>
            <a:off x="981075" y="1039813"/>
            <a:ext cx="6943725" cy="2244725"/>
          </a:xfrm>
          <a:prstGeom prst="rect">
            <a:avLst/>
          </a:prstGeom>
          <a:noFill/>
          <a:ln w="9525">
            <a:noFill/>
            <a:miter lim="800000"/>
            <a:headEnd/>
            <a:tailEnd/>
          </a:ln>
        </p:spPr>
        <p:txBody>
          <a:bodyPr>
            <a:spAutoFit/>
          </a:bodyPr>
          <a:lstStyle/>
          <a:p>
            <a:r>
              <a:rPr lang="zh-CN" altLang="en-US" sz="2800">
                <a:latin typeface="楷体" pitchFamily="49" charset="-122"/>
                <a:ea typeface="楷体" pitchFamily="49" charset="-122"/>
              </a:rPr>
              <a:t>    故今日之责任，不在他人，而全在少年。少年智则国智，少年富则国富，少年强则国强，少年独立则国独立，少年自由则国自由，少年进步则国进步，少年胜于欧洲，则国胜于欧洲，少年雄于地球，则国雄于地球。</a:t>
            </a:r>
          </a:p>
        </p:txBody>
      </p:sp>
      <p:sp>
        <p:nvSpPr>
          <p:cNvPr id="5" name="圆角矩形 4"/>
          <p:cNvSpPr/>
          <p:nvPr/>
        </p:nvSpPr>
        <p:spPr>
          <a:xfrm>
            <a:off x="3559175" y="3636963"/>
            <a:ext cx="596900" cy="712787"/>
          </a:xfrm>
          <a:prstGeom prst="roundRect">
            <a:avLst/>
          </a:prstGeom>
          <a:solidFill>
            <a:srgbClr val="92D05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400" b="1">
                <a:solidFill>
                  <a:srgbClr val="FF0000"/>
                </a:solidFill>
                <a:latin typeface="宋体" panose="02010600030101010101" pitchFamily="2" charset="-122"/>
                <a:ea typeface="宋体" panose="02010600030101010101" pitchFamily="2" charset="-122"/>
              </a:rPr>
              <a:t>总</a:t>
            </a:r>
          </a:p>
        </p:txBody>
      </p:sp>
      <p:sp>
        <p:nvSpPr>
          <p:cNvPr id="6" name="圆角矩形 5"/>
          <p:cNvSpPr/>
          <p:nvPr/>
        </p:nvSpPr>
        <p:spPr>
          <a:xfrm>
            <a:off x="4156075" y="3636963"/>
            <a:ext cx="688975" cy="712787"/>
          </a:xfrm>
          <a:prstGeom prst="roundRect">
            <a:avLst/>
          </a:prstGeom>
          <a:solidFill>
            <a:srgbClr val="FFC00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400" b="1">
                <a:solidFill>
                  <a:srgbClr val="FF0000"/>
                </a:solidFill>
                <a:latin typeface="宋体" panose="02010600030101010101" pitchFamily="2" charset="-122"/>
                <a:ea typeface="宋体" panose="02010600030101010101" pitchFamily="2" charset="-122"/>
              </a:rPr>
              <a:t>分</a:t>
            </a:r>
          </a:p>
        </p:txBody>
      </p:sp>
      <p:sp>
        <p:nvSpPr>
          <p:cNvPr id="8" name="圆角矩形 7"/>
          <p:cNvSpPr/>
          <p:nvPr/>
        </p:nvSpPr>
        <p:spPr>
          <a:xfrm>
            <a:off x="1641475" y="1101725"/>
            <a:ext cx="6283325" cy="392113"/>
          </a:xfrm>
          <a:prstGeom prst="roundRect">
            <a:avLst/>
          </a:prstGeom>
          <a:noFill/>
          <a:ln w="28575">
            <a:solidFill>
              <a:srgbClr val="92D05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rgbClr val="FF0000"/>
              </a:solidFill>
              <a:latin typeface="宋体" panose="02010600030101010101" pitchFamily="2" charset="-122"/>
              <a:ea typeface="宋体" panose="02010600030101010101" pitchFamily="2" charset="-122"/>
            </a:endParaRPr>
          </a:p>
        </p:txBody>
      </p:sp>
      <p:sp>
        <p:nvSpPr>
          <p:cNvPr id="4" name="文本框 3"/>
          <p:cNvSpPr txBox="1">
            <a:spLocks noChangeArrowheads="1"/>
          </p:cNvSpPr>
          <p:nvPr/>
        </p:nvSpPr>
        <p:spPr bwMode="auto">
          <a:xfrm>
            <a:off x="981075" y="1839913"/>
            <a:ext cx="7113588" cy="522287"/>
          </a:xfrm>
          <a:prstGeom prst="rect">
            <a:avLst/>
          </a:prstGeom>
          <a:noFill/>
          <a:ln w="9525">
            <a:noFill/>
            <a:miter lim="800000"/>
            <a:headEnd/>
            <a:tailEnd/>
          </a:ln>
        </p:spPr>
        <p:txBody>
          <a:bodyPr>
            <a:spAutoFit/>
          </a:bodyPr>
          <a:lstStyle/>
          <a:p>
            <a:r>
              <a:rPr lang="en-US" altLang="zh-CN" sz="2800" b="1">
                <a:solidFill>
                  <a:srgbClr val="FF0000"/>
                </a:solidFill>
                <a:latin typeface="楷体" pitchFamily="49" charset="-122"/>
                <a:ea typeface="楷体" pitchFamily="49" charset="-122"/>
              </a:rPr>
              <a:t>~~~~~~~~~~~~~~~~~~~~~~~~~~~~~~~~~~~~~</a:t>
            </a:r>
          </a:p>
        </p:txBody>
      </p:sp>
      <p:sp>
        <p:nvSpPr>
          <p:cNvPr id="7" name="文本框 6"/>
          <p:cNvSpPr txBox="1">
            <a:spLocks noChangeArrowheads="1"/>
          </p:cNvSpPr>
          <p:nvPr/>
        </p:nvSpPr>
        <p:spPr bwMode="auto">
          <a:xfrm>
            <a:off x="1006475" y="2233613"/>
            <a:ext cx="7112000" cy="522287"/>
          </a:xfrm>
          <a:prstGeom prst="rect">
            <a:avLst/>
          </a:prstGeom>
          <a:noFill/>
          <a:ln w="9525">
            <a:noFill/>
            <a:miter lim="800000"/>
            <a:headEnd/>
            <a:tailEnd/>
          </a:ln>
        </p:spPr>
        <p:txBody>
          <a:bodyPr>
            <a:spAutoFit/>
          </a:bodyPr>
          <a:lstStyle/>
          <a:p>
            <a:r>
              <a:rPr lang="en-US" altLang="zh-CN" sz="2800" b="1">
                <a:solidFill>
                  <a:srgbClr val="FF0000"/>
                </a:solidFill>
                <a:latin typeface="楷体" pitchFamily="49" charset="-122"/>
                <a:ea typeface="楷体" pitchFamily="49" charset="-122"/>
              </a:rPr>
              <a:t>~~~~~~~~~~~~~~~~~~~~~~~~~~~~~~~~~~~~~</a:t>
            </a:r>
          </a:p>
        </p:txBody>
      </p:sp>
      <p:sp>
        <p:nvSpPr>
          <p:cNvPr id="9" name="文本框 8"/>
          <p:cNvSpPr txBox="1">
            <a:spLocks noChangeArrowheads="1"/>
          </p:cNvSpPr>
          <p:nvPr/>
        </p:nvSpPr>
        <p:spPr bwMode="auto">
          <a:xfrm>
            <a:off x="895350" y="2667000"/>
            <a:ext cx="7112000" cy="520700"/>
          </a:xfrm>
          <a:prstGeom prst="rect">
            <a:avLst/>
          </a:prstGeom>
          <a:noFill/>
          <a:ln w="9525">
            <a:noFill/>
            <a:miter lim="800000"/>
            <a:headEnd/>
            <a:tailEnd/>
          </a:ln>
        </p:spPr>
        <p:txBody>
          <a:bodyPr>
            <a:spAutoFit/>
          </a:bodyPr>
          <a:lstStyle/>
          <a:p>
            <a:r>
              <a:rPr lang="en-US" altLang="zh-CN" sz="2800" b="1">
                <a:solidFill>
                  <a:srgbClr val="FF0000"/>
                </a:solidFill>
                <a:latin typeface="楷体" pitchFamily="49" charset="-122"/>
                <a:ea typeface="楷体" pitchFamily="49" charset="-122"/>
              </a:rPr>
              <a:t>~~~~~~~~~~~~~~~~~~~~~~~~~~~~~~~~~~~~~~</a:t>
            </a:r>
          </a:p>
        </p:txBody>
      </p:sp>
      <p:sp>
        <p:nvSpPr>
          <p:cNvPr id="11" name="文本框 10"/>
          <p:cNvSpPr txBox="1">
            <a:spLocks noChangeArrowheads="1"/>
          </p:cNvSpPr>
          <p:nvPr/>
        </p:nvSpPr>
        <p:spPr bwMode="auto">
          <a:xfrm>
            <a:off x="896938" y="3114675"/>
            <a:ext cx="7112000" cy="522288"/>
          </a:xfrm>
          <a:prstGeom prst="rect">
            <a:avLst/>
          </a:prstGeom>
          <a:noFill/>
          <a:ln w="9525">
            <a:noFill/>
            <a:miter lim="800000"/>
            <a:headEnd/>
            <a:tailEnd/>
          </a:ln>
        </p:spPr>
        <p:txBody>
          <a:bodyPr>
            <a:spAutoFit/>
          </a:bodyPr>
          <a:lstStyle/>
          <a:p>
            <a:r>
              <a:rPr lang="en-US" altLang="zh-CN" sz="2800" b="1">
                <a:solidFill>
                  <a:srgbClr val="FF0000"/>
                </a:solidFill>
                <a:latin typeface="楷体" pitchFamily="49" charset="-122"/>
                <a:ea typeface="楷体" pitchFamily="49" charset="-122"/>
              </a:rPr>
              <a:t>~~~~~~~~~~~~~~~~~~~~~~~~~~~~~~~~~~~</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dissolv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8" grpId="0" bldLvl="0" animBg="1"/>
      <p:bldP spid="4" grpId="0"/>
      <p:bldP spid="7" grpId="0"/>
      <p:bldP spid="9"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矩形 1"/>
          <p:cNvSpPr>
            <a:spLocks noChangeArrowheads="1"/>
          </p:cNvSpPr>
          <p:nvPr/>
        </p:nvSpPr>
        <p:spPr bwMode="auto">
          <a:xfrm>
            <a:off x="896938" y="542925"/>
            <a:ext cx="6942137" cy="1814513"/>
          </a:xfrm>
          <a:prstGeom prst="rect">
            <a:avLst/>
          </a:prstGeom>
          <a:noFill/>
          <a:ln w="9525">
            <a:noFill/>
            <a:miter lim="800000"/>
            <a:headEnd/>
            <a:tailEnd/>
          </a:ln>
        </p:spPr>
        <p:txBody>
          <a:bodyPr>
            <a:spAutoFit/>
          </a:bodyPr>
          <a:lstStyle/>
          <a:p>
            <a:r>
              <a:rPr lang="zh-CN" altLang="en-US" sz="2800">
                <a:latin typeface="楷体" pitchFamily="49" charset="-122"/>
                <a:ea typeface="楷体" pitchFamily="49" charset="-122"/>
              </a:rPr>
              <a:t>少年智则国智，少年富则国富，少年强则国强，少年独立则国独立，少年自由则国自由，少年进步则国进步，少年胜于欧洲，则国胜于欧洲，少年雄于地球，则国雄于地球。</a:t>
            </a:r>
          </a:p>
        </p:txBody>
      </p:sp>
      <p:sp>
        <p:nvSpPr>
          <p:cNvPr id="43010" name="文本框 3"/>
          <p:cNvSpPr txBox="1">
            <a:spLocks noChangeArrowheads="1"/>
          </p:cNvSpPr>
          <p:nvPr/>
        </p:nvSpPr>
        <p:spPr bwMode="auto">
          <a:xfrm>
            <a:off x="898525" y="927100"/>
            <a:ext cx="7112000" cy="520700"/>
          </a:xfrm>
          <a:prstGeom prst="rect">
            <a:avLst/>
          </a:prstGeom>
          <a:noFill/>
          <a:ln w="9525">
            <a:noFill/>
            <a:miter lim="800000"/>
            <a:headEnd/>
            <a:tailEnd/>
          </a:ln>
        </p:spPr>
        <p:txBody>
          <a:bodyPr>
            <a:spAutoFit/>
          </a:bodyPr>
          <a:lstStyle/>
          <a:p>
            <a:r>
              <a:rPr lang="en-US" altLang="zh-CN" sz="2800" b="1">
                <a:solidFill>
                  <a:srgbClr val="FF0000"/>
                </a:solidFill>
                <a:latin typeface="楷体" pitchFamily="49" charset="-122"/>
                <a:ea typeface="楷体" pitchFamily="49" charset="-122"/>
              </a:rPr>
              <a:t>~~~~~~~~~~~~~~~~~~~~~~~~~~~~~~~~~~~~~</a:t>
            </a:r>
          </a:p>
        </p:txBody>
      </p:sp>
      <p:sp>
        <p:nvSpPr>
          <p:cNvPr id="43011" name="文本框 6"/>
          <p:cNvSpPr txBox="1">
            <a:spLocks noChangeArrowheads="1"/>
          </p:cNvSpPr>
          <p:nvPr/>
        </p:nvSpPr>
        <p:spPr bwMode="auto">
          <a:xfrm>
            <a:off x="922338" y="1320800"/>
            <a:ext cx="7113587" cy="522288"/>
          </a:xfrm>
          <a:prstGeom prst="rect">
            <a:avLst/>
          </a:prstGeom>
          <a:noFill/>
          <a:ln w="9525">
            <a:noFill/>
            <a:miter lim="800000"/>
            <a:headEnd/>
            <a:tailEnd/>
          </a:ln>
        </p:spPr>
        <p:txBody>
          <a:bodyPr>
            <a:spAutoFit/>
          </a:bodyPr>
          <a:lstStyle/>
          <a:p>
            <a:r>
              <a:rPr lang="en-US" altLang="zh-CN" sz="2800" b="1">
                <a:solidFill>
                  <a:srgbClr val="FF0000"/>
                </a:solidFill>
                <a:latin typeface="楷体" pitchFamily="49" charset="-122"/>
                <a:ea typeface="楷体" pitchFamily="49" charset="-122"/>
              </a:rPr>
              <a:t>~~~~~~~~~~~~~~~~~~~~~~~~~~~~~~~~~~~~~</a:t>
            </a:r>
          </a:p>
        </p:txBody>
      </p:sp>
      <p:sp>
        <p:nvSpPr>
          <p:cNvPr id="43012" name="文本框 8"/>
          <p:cNvSpPr txBox="1">
            <a:spLocks noChangeArrowheads="1"/>
          </p:cNvSpPr>
          <p:nvPr/>
        </p:nvSpPr>
        <p:spPr bwMode="auto">
          <a:xfrm>
            <a:off x="811213" y="1752600"/>
            <a:ext cx="7113587" cy="522288"/>
          </a:xfrm>
          <a:prstGeom prst="rect">
            <a:avLst/>
          </a:prstGeom>
          <a:noFill/>
          <a:ln w="9525">
            <a:noFill/>
            <a:miter lim="800000"/>
            <a:headEnd/>
            <a:tailEnd/>
          </a:ln>
        </p:spPr>
        <p:txBody>
          <a:bodyPr>
            <a:spAutoFit/>
          </a:bodyPr>
          <a:lstStyle/>
          <a:p>
            <a:r>
              <a:rPr lang="en-US" altLang="zh-CN" sz="2800" b="1">
                <a:solidFill>
                  <a:srgbClr val="FF0000"/>
                </a:solidFill>
                <a:latin typeface="楷体" pitchFamily="49" charset="-122"/>
                <a:ea typeface="楷体" pitchFamily="49" charset="-122"/>
              </a:rPr>
              <a:t>~~~~~~~~~~~~~~~~~~~~~~~~~~~~~~~~~~~~~~</a:t>
            </a:r>
          </a:p>
        </p:txBody>
      </p:sp>
      <p:sp>
        <p:nvSpPr>
          <p:cNvPr id="43013" name="文本框 10"/>
          <p:cNvSpPr txBox="1">
            <a:spLocks noChangeArrowheads="1"/>
          </p:cNvSpPr>
          <p:nvPr/>
        </p:nvSpPr>
        <p:spPr bwMode="auto">
          <a:xfrm>
            <a:off x="812800" y="2201863"/>
            <a:ext cx="7113588" cy="522287"/>
          </a:xfrm>
          <a:prstGeom prst="rect">
            <a:avLst/>
          </a:prstGeom>
          <a:noFill/>
          <a:ln w="9525">
            <a:noFill/>
            <a:miter lim="800000"/>
            <a:headEnd/>
            <a:tailEnd/>
          </a:ln>
        </p:spPr>
        <p:txBody>
          <a:bodyPr>
            <a:spAutoFit/>
          </a:bodyPr>
          <a:lstStyle/>
          <a:p>
            <a:r>
              <a:rPr lang="en-US" altLang="zh-CN" sz="2800" b="1">
                <a:solidFill>
                  <a:srgbClr val="FF0000"/>
                </a:solidFill>
                <a:latin typeface="楷体" pitchFamily="49" charset="-122"/>
                <a:ea typeface="楷体" pitchFamily="49" charset="-122"/>
              </a:rPr>
              <a:t>~~~~~~~~~~~~~~~~~~~~~~~~~~~~~~~~~~~</a:t>
            </a:r>
          </a:p>
        </p:txBody>
      </p:sp>
      <p:sp>
        <p:nvSpPr>
          <p:cNvPr id="12" name="云形 11"/>
          <p:cNvSpPr/>
          <p:nvPr/>
        </p:nvSpPr>
        <p:spPr>
          <a:xfrm>
            <a:off x="6397625" y="2357438"/>
            <a:ext cx="1770063" cy="1035050"/>
          </a:xfrm>
          <a:prstGeom prst="cloud">
            <a:avLst/>
          </a:prstGeom>
          <a:solidFill>
            <a:schemeClr val="accent1">
              <a:lumMod val="60000"/>
              <a:lumOff val="40000"/>
            </a:schemeClr>
          </a:solidFill>
          <a:ln>
            <a:solidFill>
              <a:schemeClr val="accent1">
                <a:lumMod val="20000"/>
                <a:lumOff val="80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3600" b="1">
                <a:solidFill>
                  <a:srgbClr val="FF0000"/>
                </a:solidFill>
                <a:latin typeface="宋体" panose="02010600030101010101" pitchFamily="2" charset="-122"/>
                <a:ea typeface="宋体" panose="02010600030101010101" pitchFamily="2" charset="-122"/>
              </a:rPr>
              <a:t>排比</a:t>
            </a:r>
          </a:p>
        </p:txBody>
      </p:sp>
      <p:sp>
        <p:nvSpPr>
          <p:cNvPr id="100" name="文本框 99"/>
          <p:cNvSpPr txBox="1">
            <a:spLocks noChangeArrowheads="1"/>
          </p:cNvSpPr>
          <p:nvPr/>
        </p:nvSpPr>
        <p:spPr bwMode="auto">
          <a:xfrm>
            <a:off x="812800" y="3395663"/>
            <a:ext cx="7615238" cy="1198562"/>
          </a:xfrm>
          <a:prstGeom prst="rect">
            <a:avLst/>
          </a:prstGeom>
          <a:noFill/>
          <a:ln w="9525">
            <a:noFill/>
            <a:miter lim="800000"/>
            <a:headEnd/>
            <a:tailEnd/>
          </a:ln>
        </p:spPr>
        <p:txBody>
          <a:bodyPr>
            <a:spAutoFit/>
          </a:bodyPr>
          <a:lstStyle/>
          <a:p>
            <a:r>
              <a:rPr lang="zh-CN" altLang="en-US" sz="2400" b="1">
                <a:latin typeface="Calibri" pitchFamily="34" charset="0"/>
              </a:rPr>
              <a:t>这个自然段主要运用了排比的修辞方法。分别从智、富、强、独立、自由、进步等几个方面论述了少年的责任。排比的修辞语气紧凑，感情强烈，有很强的感染力。</a:t>
            </a:r>
          </a:p>
        </p:txBody>
      </p:sp>
      <p:sp>
        <p:nvSpPr>
          <p:cNvPr id="3" name="Freeform 9"/>
          <p:cNvSpPr/>
          <p:nvPr/>
        </p:nvSpPr>
        <p:spPr bwMode="gray">
          <a:xfrm rot="2049878" flipH="1">
            <a:off x="6318250" y="1920875"/>
            <a:ext cx="438150" cy="523875"/>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100000">
                <a:srgbClr val="00B050"/>
              </a:gs>
              <a:gs pos="100000">
                <a:schemeClr val="hlink">
                  <a:gamma/>
                  <a:tint val="31765"/>
                  <a:invGamma/>
                </a:schemeClr>
              </a:gs>
            </a:gsLst>
            <a:lin ang="0" scaled="1"/>
          </a:gradFill>
          <a:ln>
            <a:noFill/>
          </a:ln>
          <a:extLst>
            <a:ext uri="{91240B29-F687-4F45-9708-019B960494DF}"/>
          </a:extLst>
        </p:spPr>
        <p:txBody>
          <a:bodyPr/>
          <a:lstStyle/>
          <a:p>
            <a:pPr fontAlgn="auto">
              <a:spcBef>
                <a:spcPts val="0"/>
              </a:spcBef>
              <a:spcAft>
                <a:spcPts val="0"/>
              </a:spcAft>
              <a:defRPr/>
            </a:pPr>
            <a:endParaRPr lang="zh-CN" altLang="en-US">
              <a:latin typeface="+mn-lt"/>
              <a:ea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dissolve">
                                      <p:cBhvr>
                                        <p:cTn id="17"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p:nvPr/>
        </p:nvGraphicFramePr>
        <p:xfrm>
          <a:off x="706438" y="947738"/>
          <a:ext cx="4916487" cy="3767137"/>
        </p:xfrm>
        <a:graphic>
          <a:graphicData uri="http://schemas.openxmlformats.org/drawingml/2006/table">
            <a:tbl>
              <a:tblPr firstRow="1" bandRow="1">
                <a:tableStyleId>{5C22544A-7EE6-4342-B048-85BDC9FD1C3A}</a:tableStyleId>
              </a:tblPr>
              <a:tblGrid>
                <a:gridCol w="2458085"/>
                <a:gridCol w="2458085"/>
              </a:tblGrid>
              <a:tr h="474980">
                <a:tc>
                  <a:txBody>
                    <a:bodyPr/>
                    <a:lstStyle/>
                    <a:p>
                      <a:pPr algn="ctr">
                        <a:buNone/>
                      </a:pPr>
                      <a:r>
                        <a:rPr lang="zh-CN" altLang="en-US" sz="2400">
                          <a:latin typeface="黑体" panose="02010609060101010101" charset="-122"/>
                          <a:ea typeface="黑体" panose="02010609060101010101" charset="-122"/>
                        </a:rPr>
                        <a:t>少年</a:t>
                      </a:r>
                    </a:p>
                  </a:txBody>
                  <a:tcPr/>
                </a:tc>
                <a:tc>
                  <a:txBody>
                    <a:bodyPr/>
                    <a:lstStyle/>
                    <a:p>
                      <a:pPr algn="ctr">
                        <a:buNone/>
                      </a:pPr>
                      <a:r>
                        <a:rPr lang="zh-CN" altLang="en-US" sz="2400">
                          <a:latin typeface="黑体" panose="02010609060101010101" charset="-122"/>
                          <a:ea typeface="黑体" panose="02010609060101010101" charset="-122"/>
                        </a:rPr>
                        <a:t>中国</a:t>
                      </a:r>
                    </a:p>
                  </a:txBody>
                  <a:tcPr/>
                </a:tc>
              </a:tr>
              <a:tr h="411480">
                <a:tc>
                  <a:txBody>
                    <a:bodyPr/>
                    <a:lstStyle/>
                    <a:p>
                      <a:pPr algn="ctr">
                        <a:buNone/>
                      </a:pPr>
                      <a:endParaRPr lang="zh-CN" altLang="en-US" sz="2000">
                        <a:latin typeface="黑体" panose="02010609060101010101" charset="-122"/>
                        <a:ea typeface="黑体" panose="02010609060101010101" charset="-122"/>
                      </a:endParaRPr>
                    </a:p>
                  </a:txBody>
                  <a:tcPr/>
                </a:tc>
                <a:tc>
                  <a:txBody>
                    <a:bodyPr/>
                    <a:lstStyle/>
                    <a:p>
                      <a:pPr algn="ctr">
                        <a:buNone/>
                      </a:pPr>
                      <a:endParaRPr lang="zh-CN" altLang="en-US" sz="2000">
                        <a:latin typeface="黑体" panose="02010609060101010101" charset="-122"/>
                        <a:ea typeface="黑体" panose="02010609060101010101" charset="-122"/>
                      </a:endParaRPr>
                    </a:p>
                  </a:txBody>
                  <a:tcPr/>
                </a:tc>
              </a:tr>
              <a:tr h="411480">
                <a:tc>
                  <a:txBody>
                    <a:bodyPr/>
                    <a:lstStyle/>
                    <a:p>
                      <a:pPr algn="ctr">
                        <a:buNone/>
                      </a:pPr>
                      <a:endParaRPr lang="zh-CN" altLang="en-US" sz="2000">
                        <a:latin typeface="黑体" panose="02010609060101010101" charset="-122"/>
                        <a:ea typeface="黑体" panose="02010609060101010101" charset="-122"/>
                      </a:endParaRPr>
                    </a:p>
                  </a:txBody>
                  <a:tcPr/>
                </a:tc>
                <a:tc>
                  <a:txBody>
                    <a:bodyPr/>
                    <a:lstStyle/>
                    <a:p>
                      <a:pPr algn="ctr">
                        <a:buNone/>
                      </a:pPr>
                      <a:endParaRPr lang="zh-CN" altLang="en-US" sz="2000">
                        <a:latin typeface="黑体" panose="02010609060101010101" charset="-122"/>
                        <a:ea typeface="黑体" panose="02010609060101010101" charset="-122"/>
                      </a:endParaRPr>
                    </a:p>
                  </a:txBody>
                  <a:tcPr/>
                </a:tc>
              </a:tr>
              <a:tr h="412115">
                <a:tc>
                  <a:txBody>
                    <a:bodyPr/>
                    <a:lstStyle/>
                    <a:p>
                      <a:pPr algn="ctr">
                        <a:buNone/>
                      </a:pPr>
                      <a:endParaRPr lang="zh-CN" altLang="en-US" sz="2000">
                        <a:latin typeface="黑体" panose="02010609060101010101" charset="-122"/>
                        <a:ea typeface="黑体" panose="02010609060101010101" charset="-122"/>
                      </a:endParaRPr>
                    </a:p>
                  </a:txBody>
                  <a:tcPr/>
                </a:tc>
                <a:tc>
                  <a:txBody>
                    <a:bodyPr/>
                    <a:lstStyle/>
                    <a:p>
                      <a:pPr algn="ctr">
                        <a:buNone/>
                      </a:pPr>
                      <a:endParaRPr lang="zh-CN" altLang="en-US" sz="2000">
                        <a:latin typeface="黑体" panose="02010609060101010101" charset="-122"/>
                        <a:ea typeface="黑体" panose="02010609060101010101" charset="-122"/>
                      </a:endParaRPr>
                    </a:p>
                  </a:txBody>
                  <a:tcPr/>
                </a:tc>
              </a:tr>
              <a:tr h="410845">
                <a:tc>
                  <a:txBody>
                    <a:bodyPr/>
                    <a:lstStyle/>
                    <a:p>
                      <a:pPr algn="ctr">
                        <a:buNone/>
                      </a:pPr>
                      <a:endParaRPr lang="zh-CN" altLang="en-US" sz="2000">
                        <a:latin typeface="黑体" panose="02010609060101010101" charset="-122"/>
                        <a:ea typeface="黑体" panose="02010609060101010101" charset="-122"/>
                      </a:endParaRPr>
                    </a:p>
                  </a:txBody>
                  <a:tcPr/>
                </a:tc>
                <a:tc>
                  <a:txBody>
                    <a:bodyPr/>
                    <a:lstStyle/>
                    <a:p>
                      <a:pPr algn="ctr">
                        <a:buNone/>
                      </a:pPr>
                      <a:endParaRPr lang="zh-CN" altLang="en-US" sz="2000">
                        <a:latin typeface="黑体" panose="02010609060101010101" charset="-122"/>
                        <a:ea typeface="黑体" panose="02010609060101010101" charset="-122"/>
                      </a:endParaRPr>
                    </a:p>
                  </a:txBody>
                  <a:tcPr/>
                </a:tc>
              </a:tr>
              <a:tr h="412115">
                <a:tc>
                  <a:txBody>
                    <a:bodyPr/>
                    <a:lstStyle/>
                    <a:p>
                      <a:pPr algn="ctr">
                        <a:buNone/>
                      </a:pPr>
                      <a:endParaRPr lang="zh-CN" altLang="en-US" sz="2000">
                        <a:latin typeface="黑体" panose="02010609060101010101" charset="-122"/>
                        <a:ea typeface="黑体" panose="02010609060101010101" charset="-122"/>
                      </a:endParaRPr>
                    </a:p>
                  </a:txBody>
                  <a:tcPr/>
                </a:tc>
                <a:tc>
                  <a:txBody>
                    <a:bodyPr/>
                    <a:lstStyle/>
                    <a:p>
                      <a:pPr algn="ctr">
                        <a:buNone/>
                      </a:pPr>
                      <a:endParaRPr lang="zh-CN" altLang="en-US" sz="2000">
                        <a:latin typeface="黑体" panose="02010609060101010101" charset="-122"/>
                        <a:ea typeface="黑体" panose="02010609060101010101" charset="-122"/>
                      </a:endParaRPr>
                    </a:p>
                  </a:txBody>
                  <a:tcPr/>
                </a:tc>
              </a:tr>
              <a:tr h="411480">
                <a:tc>
                  <a:txBody>
                    <a:bodyPr/>
                    <a:lstStyle/>
                    <a:p>
                      <a:pPr algn="ctr">
                        <a:buNone/>
                      </a:pPr>
                      <a:endParaRPr lang="zh-CN" altLang="en-US" sz="2000">
                        <a:latin typeface="黑体" panose="02010609060101010101" charset="-122"/>
                        <a:ea typeface="黑体" panose="02010609060101010101" charset="-122"/>
                      </a:endParaRPr>
                    </a:p>
                  </a:txBody>
                  <a:tcPr/>
                </a:tc>
                <a:tc>
                  <a:txBody>
                    <a:bodyPr/>
                    <a:lstStyle/>
                    <a:p>
                      <a:pPr algn="ctr">
                        <a:buNone/>
                      </a:pPr>
                      <a:endParaRPr lang="zh-CN" altLang="en-US" sz="2000">
                        <a:latin typeface="黑体" panose="02010609060101010101" charset="-122"/>
                        <a:ea typeface="黑体" panose="02010609060101010101" charset="-122"/>
                      </a:endParaRPr>
                    </a:p>
                  </a:txBody>
                  <a:tcPr/>
                </a:tc>
              </a:tr>
              <a:tr h="411480">
                <a:tc>
                  <a:txBody>
                    <a:bodyPr/>
                    <a:lstStyle/>
                    <a:p>
                      <a:pPr algn="ctr">
                        <a:buNone/>
                      </a:pPr>
                      <a:endParaRPr lang="zh-CN" altLang="en-US" sz="2000">
                        <a:latin typeface="黑体" panose="02010609060101010101" charset="-122"/>
                        <a:ea typeface="黑体" panose="02010609060101010101" charset="-122"/>
                      </a:endParaRPr>
                    </a:p>
                  </a:txBody>
                  <a:tcPr/>
                </a:tc>
                <a:tc>
                  <a:txBody>
                    <a:bodyPr/>
                    <a:lstStyle/>
                    <a:p>
                      <a:pPr algn="ctr">
                        <a:buNone/>
                      </a:pPr>
                      <a:endParaRPr lang="zh-CN" altLang="en-US" sz="2000">
                        <a:latin typeface="黑体" panose="02010609060101010101" charset="-122"/>
                        <a:ea typeface="黑体" panose="02010609060101010101" charset="-122"/>
                      </a:endParaRPr>
                    </a:p>
                  </a:txBody>
                  <a:tcPr/>
                </a:tc>
              </a:tr>
              <a:tr h="411480">
                <a:tc>
                  <a:txBody>
                    <a:bodyPr/>
                    <a:lstStyle/>
                    <a:p>
                      <a:pPr algn="ctr">
                        <a:buNone/>
                      </a:pPr>
                      <a:endParaRPr lang="zh-CN" altLang="en-US" sz="2000">
                        <a:latin typeface="黑体" panose="02010609060101010101" charset="-122"/>
                        <a:ea typeface="黑体" panose="02010609060101010101" charset="-122"/>
                      </a:endParaRPr>
                    </a:p>
                  </a:txBody>
                  <a:tcPr/>
                </a:tc>
                <a:tc>
                  <a:txBody>
                    <a:bodyPr/>
                    <a:lstStyle/>
                    <a:p>
                      <a:pPr algn="ctr">
                        <a:buNone/>
                      </a:pPr>
                      <a:endParaRPr lang="zh-CN" altLang="en-US" sz="2000">
                        <a:latin typeface="黑体" panose="02010609060101010101" charset="-122"/>
                        <a:ea typeface="黑体" panose="02010609060101010101" charset="-122"/>
                      </a:endParaRPr>
                    </a:p>
                  </a:txBody>
                  <a:tcPr/>
                </a:tc>
              </a:tr>
            </a:tbl>
          </a:graphicData>
        </a:graphic>
      </p:graphicFrame>
      <p:sp>
        <p:nvSpPr>
          <p:cNvPr id="44065" name="文本框 2"/>
          <p:cNvSpPr txBox="1">
            <a:spLocks noChangeArrowheads="1"/>
          </p:cNvSpPr>
          <p:nvPr/>
        </p:nvSpPr>
        <p:spPr bwMode="auto">
          <a:xfrm>
            <a:off x="352425" y="338138"/>
            <a:ext cx="7308850" cy="490537"/>
          </a:xfrm>
          <a:prstGeom prst="rect">
            <a:avLst/>
          </a:prstGeom>
          <a:noFill/>
          <a:ln w="9525">
            <a:noFill/>
            <a:miter lim="800000"/>
            <a:headEnd/>
            <a:tailEnd/>
          </a:ln>
        </p:spPr>
        <p:txBody>
          <a:bodyPr>
            <a:spAutoFit/>
          </a:bodyPr>
          <a:lstStyle/>
          <a:p>
            <a:r>
              <a:rPr lang="zh-CN" altLang="en-US" sz="2600" b="1">
                <a:latin typeface="黑体" pitchFamily="49" charset="-122"/>
                <a:ea typeface="黑体" pitchFamily="49" charset="-122"/>
              </a:rPr>
              <a:t>完成下列表格。说一说，从表格中你能看出什么？</a:t>
            </a:r>
          </a:p>
        </p:txBody>
      </p:sp>
      <p:sp>
        <p:nvSpPr>
          <p:cNvPr id="44066" name="文本框 3"/>
          <p:cNvSpPr txBox="1">
            <a:spLocks noChangeArrowheads="1"/>
          </p:cNvSpPr>
          <p:nvPr/>
        </p:nvSpPr>
        <p:spPr bwMode="auto">
          <a:xfrm>
            <a:off x="977900" y="1431925"/>
            <a:ext cx="469900" cy="460375"/>
          </a:xfrm>
          <a:prstGeom prst="rect">
            <a:avLst/>
          </a:prstGeom>
          <a:noFill/>
          <a:ln w="9525">
            <a:noFill/>
            <a:miter lim="800000"/>
            <a:headEnd/>
            <a:tailEnd/>
          </a:ln>
        </p:spPr>
        <p:txBody>
          <a:bodyPr>
            <a:spAutoFit/>
          </a:bodyPr>
          <a:lstStyle/>
          <a:p>
            <a:r>
              <a:rPr lang="zh-CN" altLang="en-US" sz="2400" b="1">
                <a:latin typeface="宋体" charset="-122"/>
              </a:rPr>
              <a:t>智</a:t>
            </a:r>
          </a:p>
        </p:txBody>
      </p:sp>
      <p:sp>
        <p:nvSpPr>
          <p:cNvPr id="6" name="文本框 5"/>
          <p:cNvSpPr txBox="1">
            <a:spLocks noChangeArrowheads="1"/>
          </p:cNvSpPr>
          <p:nvPr/>
        </p:nvSpPr>
        <p:spPr bwMode="auto">
          <a:xfrm>
            <a:off x="1009650" y="1771650"/>
            <a:ext cx="469900" cy="460375"/>
          </a:xfrm>
          <a:prstGeom prst="rect">
            <a:avLst/>
          </a:prstGeom>
          <a:noFill/>
          <a:ln w="9525">
            <a:noFill/>
            <a:miter lim="800000"/>
            <a:headEnd/>
            <a:tailEnd/>
          </a:ln>
        </p:spPr>
        <p:txBody>
          <a:bodyPr>
            <a:spAutoFit/>
          </a:bodyPr>
          <a:lstStyle/>
          <a:p>
            <a:r>
              <a:rPr lang="zh-CN" altLang="en-US" sz="2400" b="1">
                <a:latin typeface="宋体" charset="-122"/>
              </a:rPr>
              <a:t>富</a:t>
            </a:r>
          </a:p>
        </p:txBody>
      </p:sp>
      <p:sp>
        <p:nvSpPr>
          <p:cNvPr id="7" name="文本框 6"/>
          <p:cNvSpPr txBox="1">
            <a:spLocks noChangeArrowheads="1"/>
          </p:cNvSpPr>
          <p:nvPr/>
        </p:nvSpPr>
        <p:spPr bwMode="auto">
          <a:xfrm>
            <a:off x="1009650" y="2232025"/>
            <a:ext cx="469900" cy="460375"/>
          </a:xfrm>
          <a:prstGeom prst="rect">
            <a:avLst/>
          </a:prstGeom>
          <a:noFill/>
          <a:ln w="9525">
            <a:noFill/>
            <a:miter lim="800000"/>
            <a:headEnd/>
            <a:tailEnd/>
          </a:ln>
        </p:spPr>
        <p:txBody>
          <a:bodyPr>
            <a:spAutoFit/>
          </a:bodyPr>
          <a:lstStyle/>
          <a:p>
            <a:r>
              <a:rPr lang="zh-CN" altLang="en-US" sz="2400" b="1">
                <a:latin typeface="宋体" charset="-122"/>
              </a:rPr>
              <a:t>强</a:t>
            </a:r>
          </a:p>
        </p:txBody>
      </p:sp>
      <p:sp>
        <p:nvSpPr>
          <p:cNvPr id="8" name="文本框 7"/>
          <p:cNvSpPr txBox="1">
            <a:spLocks noChangeArrowheads="1"/>
          </p:cNvSpPr>
          <p:nvPr/>
        </p:nvSpPr>
        <p:spPr bwMode="auto">
          <a:xfrm>
            <a:off x="1009650" y="2579688"/>
            <a:ext cx="879475" cy="460375"/>
          </a:xfrm>
          <a:prstGeom prst="rect">
            <a:avLst/>
          </a:prstGeom>
          <a:noFill/>
          <a:ln w="9525">
            <a:noFill/>
            <a:miter lim="800000"/>
            <a:headEnd/>
            <a:tailEnd/>
          </a:ln>
        </p:spPr>
        <p:txBody>
          <a:bodyPr>
            <a:spAutoFit/>
          </a:bodyPr>
          <a:lstStyle/>
          <a:p>
            <a:r>
              <a:rPr lang="zh-CN" altLang="en-US" sz="2400" b="1">
                <a:latin typeface="宋体" charset="-122"/>
              </a:rPr>
              <a:t>独立</a:t>
            </a:r>
          </a:p>
        </p:txBody>
      </p:sp>
      <p:sp>
        <p:nvSpPr>
          <p:cNvPr id="9" name="文本框 8"/>
          <p:cNvSpPr txBox="1">
            <a:spLocks noChangeArrowheads="1"/>
          </p:cNvSpPr>
          <p:nvPr/>
        </p:nvSpPr>
        <p:spPr bwMode="auto">
          <a:xfrm>
            <a:off x="1009650" y="3040063"/>
            <a:ext cx="998538" cy="460375"/>
          </a:xfrm>
          <a:prstGeom prst="rect">
            <a:avLst/>
          </a:prstGeom>
          <a:noFill/>
          <a:ln w="9525">
            <a:noFill/>
            <a:miter lim="800000"/>
            <a:headEnd/>
            <a:tailEnd/>
          </a:ln>
        </p:spPr>
        <p:txBody>
          <a:bodyPr>
            <a:spAutoFit/>
          </a:bodyPr>
          <a:lstStyle/>
          <a:p>
            <a:r>
              <a:rPr lang="zh-CN" altLang="en-US" sz="2400" b="1">
                <a:latin typeface="宋体" charset="-122"/>
              </a:rPr>
              <a:t>自由</a:t>
            </a:r>
          </a:p>
        </p:txBody>
      </p:sp>
      <p:sp>
        <p:nvSpPr>
          <p:cNvPr id="10" name="文本框 9"/>
          <p:cNvSpPr txBox="1">
            <a:spLocks noChangeArrowheads="1"/>
          </p:cNvSpPr>
          <p:nvPr/>
        </p:nvSpPr>
        <p:spPr bwMode="auto">
          <a:xfrm>
            <a:off x="1009650" y="3408363"/>
            <a:ext cx="998538" cy="460375"/>
          </a:xfrm>
          <a:prstGeom prst="rect">
            <a:avLst/>
          </a:prstGeom>
          <a:noFill/>
          <a:ln w="9525">
            <a:noFill/>
            <a:miter lim="800000"/>
            <a:headEnd/>
            <a:tailEnd/>
          </a:ln>
        </p:spPr>
        <p:txBody>
          <a:bodyPr>
            <a:spAutoFit/>
          </a:bodyPr>
          <a:lstStyle/>
          <a:p>
            <a:r>
              <a:rPr lang="zh-CN" altLang="en-US" sz="2400" b="1">
                <a:latin typeface="宋体" charset="-122"/>
              </a:rPr>
              <a:t>进步</a:t>
            </a:r>
          </a:p>
        </p:txBody>
      </p:sp>
      <p:sp>
        <p:nvSpPr>
          <p:cNvPr id="11" name="文本框 10"/>
          <p:cNvSpPr txBox="1">
            <a:spLocks noChangeArrowheads="1"/>
          </p:cNvSpPr>
          <p:nvPr/>
        </p:nvSpPr>
        <p:spPr bwMode="auto">
          <a:xfrm>
            <a:off x="904875" y="3789363"/>
            <a:ext cx="1592263" cy="460375"/>
          </a:xfrm>
          <a:prstGeom prst="rect">
            <a:avLst/>
          </a:prstGeom>
          <a:noFill/>
          <a:ln w="9525">
            <a:noFill/>
            <a:miter lim="800000"/>
            <a:headEnd/>
            <a:tailEnd/>
          </a:ln>
        </p:spPr>
        <p:txBody>
          <a:bodyPr>
            <a:spAutoFit/>
          </a:bodyPr>
          <a:lstStyle/>
          <a:p>
            <a:r>
              <a:rPr lang="zh-CN" altLang="en-US" sz="2400" b="1">
                <a:latin typeface="宋体" charset="-122"/>
              </a:rPr>
              <a:t>胜于欧洲</a:t>
            </a:r>
          </a:p>
        </p:txBody>
      </p:sp>
      <p:sp>
        <p:nvSpPr>
          <p:cNvPr id="12" name="文本框 11"/>
          <p:cNvSpPr txBox="1">
            <a:spLocks noChangeArrowheads="1"/>
          </p:cNvSpPr>
          <p:nvPr/>
        </p:nvSpPr>
        <p:spPr bwMode="auto">
          <a:xfrm>
            <a:off x="904875" y="4162425"/>
            <a:ext cx="1592263" cy="460375"/>
          </a:xfrm>
          <a:prstGeom prst="rect">
            <a:avLst/>
          </a:prstGeom>
          <a:noFill/>
          <a:ln w="9525">
            <a:noFill/>
            <a:miter lim="800000"/>
            <a:headEnd/>
            <a:tailEnd/>
          </a:ln>
        </p:spPr>
        <p:txBody>
          <a:bodyPr>
            <a:spAutoFit/>
          </a:bodyPr>
          <a:lstStyle/>
          <a:p>
            <a:r>
              <a:rPr lang="zh-CN" altLang="en-US" sz="2400" b="1">
                <a:latin typeface="宋体" charset="-122"/>
              </a:rPr>
              <a:t>雄于地球</a:t>
            </a:r>
          </a:p>
        </p:txBody>
      </p:sp>
      <p:sp>
        <p:nvSpPr>
          <p:cNvPr id="13" name="文本框 12"/>
          <p:cNvSpPr txBox="1">
            <a:spLocks noChangeArrowheads="1"/>
          </p:cNvSpPr>
          <p:nvPr/>
        </p:nvSpPr>
        <p:spPr bwMode="auto">
          <a:xfrm>
            <a:off x="4167188" y="1431925"/>
            <a:ext cx="468312" cy="460375"/>
          </a:xfrm>
          <a:prstGeom prst="rect">
            <a:avLst/>
          </a:prstGeom>
          <a:noFill/>
          <a:ln w="9525">
            <a:noFill/>
            <a:miter lim="800000"/>
            <a:headEnd/>
            <a:tailEnd/>
          </a:ln>
        </p:spPr>
        <p:txBody>
          <a:bodyPr>
            <a:spAutoFit/>
          </a:bodyPr>
          <a:lstStyle/>
          <a:p>
            <a:r>
              <a:rPr lang="zh-CN" altLang="en-US" sz="2400" b="1">
                <a:latin typeface="宋体" charset="-122"/>
              </a:rPr>
              <a:t>智</a:t>
            </a:r>
          </a:p>
        </p:txBody>
      </p:sp>
      <p:sp>
        <p:nvSpPr>
          <p:cNvPr id="14" name="文本框 13"/>
          <p:cNvSpPr txBox="1">
            <a:spLocks noChangeArrowheads="1"/>
          </p:cNvSpPr>
          <p:nvPr/>
        </p:nvSpPr>
        <p:spPr bwMode="auto">
          <a:xfrm>
            <a:off x="4167188" y="1771650"/>
            <a:ext cx="468312" cy="460375"/>
          </a:xfrm>
          <a:prstGeom prst="rect">
            <a:avLst/>
          </a:prstGeom>
          <a:noFill/>
          <a:ln w="9525">
            <a:noFill/>
            <a:miter lim="800000"/>
            <a:headEnd/>
            <a:tailEnd/>
          </a:ln>
        </p:spPr>
        <p:txBody>
          <a:bodyPr>
            <a:spAutoFit/>
          </a:bodyPr>
          <a:lstStyle/>
          <a:p>
            <a:r>
              <a:rPr lang="zh-CN" altLang="en-US" sz="2400" b="1">
                <a:latin typeface="宋体" charset="-122"/>
              </a:rPr>
              <a:t>富</a:t>
            </a:r>
          </a:p>
        </p:txBody>
      </p:sp>
      <p:sp>
        <p:nvSpPr>
          <p:cNvPr id="15" name="文本框 14"/>
          <p:cNvSpPr txBox="1">
            <a:spLocks noChangeArrowheads="1"/>
          </p:cNvSpPr>
          <p:nvPr/>
        </p:nvSpPr>
        <p:spPr bwMode="auto">
          <a:xfrm>
            <a:off x="4167188" y="2232025"/>
            <a:ext cx="468312" cy="460375"/>
          </a:xfrm>
          <a:prstGeom prst="rect">
            <a:avLst/>
          </a:prstGeom>
          <a:noFill/>
          <a:ln w="9525">
            <a:noFill/>
            <a:miter lim="800000"/>
            <a:headEnd/>
            <a:tailEnd/>
          </a:ln>
        </p:spPr>
        <p:txBody>
          <a:bodyPr>
            <a:spAutoFit/>
          </a:bodyPr>
          <a:lstStyle/>
          <a:p>
            <a:r>
              <a:rPr lang="zh-CN" altLang="en-US" sz="2400" b="1">
                <a:latin typeface="宋体" charset="-122"/>
              </a:rPr>
              <a:t>强</a:t>
            </a:r>
          </a:p>
        </p:txBody>
      </p:sp>
      <p:sp>
        <p:nvSpPr>
          <p:cNvPr id="16" name="文本框 15"/>
          <p:cNvSpPr txBox="1">
            <a:spLocks noChangeArrowheads="1"/>
          </p:cNvSpPr>
          <p:nvPr/>
        </p:nvSpPr>
        <p:spPr bwMode="auto">
          <a:xfrm>
            <a:off x="4167188" y="2579688"/>
            <a:ext cx="879475" cy="460375"/>
          </a:xfrm>
          <a:prstGeom prst="rect">
            <a:avLst/>
          </a:prstGeom>
          <a:noFill/>
          <a:ln w="9525">
            <a:noFill/>
            <a:miter lim="800000"/>
            <a:headEnd/>
            <a:tailEnd/>
          </a:ln>
        </p:spPr>
        <p:txBody>
          <a:bodyPr>
            <a:spAutoFit/>
          </a:bodyPr>
          <a:lstStyle/>
          <a:p>
            <a:r>
              <a:rPr lang="zh-CN" altLang="en-US" sz="2400" b="1">
                <a:latin typeface="宋体" charset="-122"/>
              </a:rPr>
              <a:t>独立</a:t>
            </a:r>
          </a:p>
        </p:txBody>
      </p:sp>
      <p:sp>
        <p:nvSpPr>
          <p:cNvPr id="17" name="文本框 16"/>
          <p:cNvSpPr txBox="1">
            <a:spLocks noChangeArrowheads="1"/>
          </p:cNvSpPr>
          <p:nvPr/>
        </p:nvSpPr>
        <p:spPr bwMode="auto">
          <a:xfrm>
            <a:off x="4167188" y="3040063"/>
            <a:ext cx="998537" cy="460375"/>
          </a:xfrm>
          <a:prstGeom prst="rect">
            <a:avLst/>
          </a:prstGeom>
          <a:noFill/>
          <a:ln w="9525">
            <a:noFill/>
            <a:miter lim="800000"/>
            <a:headEnd/>
            <a:tailEnd/>
          </a:ln>
        </p:spPr>
        <p:txBody>
          <a:bodyPr>
            <a:spAutoFit/>
          </a:bodyPr>
          <a:lstStyle/>
          <a:p>
            <a:r>
              <a:rPr lang="zh-CN" altLang="en-US" sz="2400" b="1">
                <a:latin typeface="宋体" charset="-122"/>
              </a:rPr>
              <a:t>自由</a:t>
            </a:r>
          </a:p>
        </p:txBody>
      </p:sp>
      <p:sp>
        <p:nvSpPr>
          <p:cNvPr id="18" name="文本框 17"/>
          <p:cNvSpPr txBox="1">
            <a:spLocks noChangeArrowheads="1"/>
          </p:cNvSpPr>
          <p:nvPr/>
        </p:nvSpPr>
        <p:spPr bwMode="auto">
          <a:xfrm>
            <a:off x="4167188" y="3406775"/>
            <a:ext cx="998537" cy="460375"/>
          </a:xfrm>
          <a:prstGeom prst="rect">
            <a:avLst/>
          </a:prstGeom>
          <a:noFill/>
          <a:ln w="9525">
            <a:noFill/>
            <a:miter lim="800000"/>
            <a:headEnd/>
            <a:tailEnd/>
          </a:ln>
        </p:spPr>
        <p:txBody>
          <a:bodyPr>
            <a:spAutoFit/>
          </a:bodyPr>
          <a:lstStyle/>
          <a:p>
            <a:r>
              <a:rPr lang="zh-CN" altLang="en-US" sz="2400" b="1">
                <a:latin typeface="宋体" charset="-122"/>
              </a:rPr>
              <a:t>进步</a:t>
            </a:r>
          </a:p>
        </p:txBody>
      </p:sp>
      <p:sp>
        <p:nvSpPr>
          <p:cNvPr id="19" name="文本框 18"/>
          <p:cNvSpPr txBox="1">
            <a:spLocks noChangeArrowheads="1"/>
          </p:cNvSpPr>
          <p:nvPr/>
        </p:nvSpPr>
        <p:spPr bwMode="auto">
          <a:xfrm>
            <a:off x="4060825" y="3787775"/>
            <a:ext cx="1593850" cy="460375"/>
          </a:xfrm>
          <a:prstGeom prst="rect">
            <a:avLst/>
          </a:prstGeom>
          <a:noFill/>
          <a:ln w="9525">
            <a:noFill/>
            <a:miter lim="800000"/>
            <a:headEnd/>
            <a:tailEnd/>
          </a:ln>
        </p:spPr>
        <p:txBody>
          <a:bodyPr>
            <a:spAutoFit/>
          </a:bodyPr>
          <a:lstStyle/>
          <a:p>
            <a:r>
              <a:rPr lang="zh-CN" altLang="en-US" sz="2400" b="1">
                <a:latin typeface="宋体" charset="-122"/>
              </a:rPr>
              <a:t>胜于欧洲</a:t>
            </a:r>
          </a:p>
        </p:txBody>
      </p:sp>
      <p:sp>
        <p:nvSpPr>
          <p:cNvPr id="20" name="文本框 19"/>
          <p:cNvSpPr txBox="1">
            <a:spLocks noChangeArrowheads="1"/>
          </p:cNvSpPr>
          <p:nvPr/>
        </p:nvSpPr>
        <p:spPr bwMode="auto">
          <a:xfrm>
            <a:off x="4029075" y="4162425"/>
            <a:ext cx="1593850" cy="460375"/>
          </a:xfrm>
          <a:prstGeom prst="rect">
            <a:avLst/>
          </a:prstGeom>
          <a:noFill/>
          <a:ln w="9525">
            <a:noFill/>
            <a:miter lim="800000"/>
            <a:headEnd/>
            <a:tailEnd/>
          </a:ln>
        </p:spPr>
        <p:txBody>
          <a:bodyPr>
            <a:spAutoFit/>
          </a:bodyPr>
          <a:lstStyle/>
          <a:p>
            <a:r>
              <a:rPr lang="zh-CN" altLang="en-US" sz="2400" b="1">
                <a:latin typeface="宋体" charset="-122"/>
              </a:rPr>
              <a:t>雄于地球</a:t>
            </a:r>
          </a:p>
        </p:txBody>
      </p:sp>
      <p:grpSp>
        <p:nvGrpSpPr>
          <p:cNvPr id="22" name="组合 21"/>
          <p:cNvGrpSpPr>
            <a:grpSpLocks/>
          </p:cNvGrpSpPr>
          <p:nvPr/>
        </p:nvGrpSpPr>
        <p:grpSpPr bwMode="auto">
          <a:xfrm>
            <a:off x="5851525" y="949325"/>
            <a:ext cx="3121025" cy="3494088"/>
            <a:chOff x="9215" y="1494"/>
            <a:chExt cx="4916" cy="5504"/>
          </a:xfrm>
        </p:grpSpPr>
        <p:sp>
          <p:nvSpPr>
            <p:cNvPr id="21" name="圆角矩形 20"/>
            <p:cNvSpPr/>
            <p:nvPr/>
          </p:nvSpPr>
          <p:spPr>
            <a:xfrm>
              <a:off x="9215" y="1494"/>
              <a:ext cx="4788" cy="5504"/>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FF0000"/>
                </a:solidFill>
              </a:endParaRPr>
            </a:p>
          </p:txBody>
        </p:sp>
        <p:sp>
          <p:nvSpPr>
            <p:cNvPr id="44084" name="文本框 99"/>
            <p:cNvSpPr txBox="1">
              <a:spLocks noChangeArrowheads="1"/>
            </p:cNvSpPr>
            <p:nvPr/>
          </p:nvSpPr>
          <p:spPr bwMode="auto">
            <a:xfrm>
              <a:off x="9215" y="1758"/>
              <a:ext cx="4917" cy="4797"/>
            </a:xfrm>
            <a:prstGeom prst="rect">
              <a:avLst/>
            </a:prstGeom>
            <a:noFill/>
            <a:ln w="9525">
              <a:noFill/>
              <a:miter lim="800000"/>
              <a:headEnd/>
              <a:tailEnd/>
            </a:ln>
          </p:spPr>
          <p:txBody>
            <a:bodyPr>
              <a:spAutoFit/>
            </a:bodyPr>
            <a:lstStyle/>
            <a:p>
              <a:r>
                <a:rPr lang="en-US" altLang="zh-CN" sz="2400" b="1">
                  <a:solidFill>
                    <a:srgbClr val="FF0000"/>
                  </a:solidFill>
                  <a:latin typeface="宋体" charset="-122"/>
                </a:rPr>
                <a:t>    </a:t>
              </a:r>
              <a:r>
                <a:rPr lang="zh-CN" altLang="en-US" sz="2400" b="1">
                  <a:solidFill>
                    <a:srgbClr val="FF0000"/>
                  </a:solidFill>
                  <a:latin typeface="宋体" charset="-122"/>
                </a:rPr>
                <a:t>少年和中国的关系非常密切。作者运用排比的句式告诉我们，少年的责任非常重大，我们每个少年都要肩负起自己的责任，因为，国家的强大靠的是少年。</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ssolv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dissolv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dissolv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dissolve">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dissolve">
                                      <p:cBhvr>
                                        <p:cTn id="47" dur="5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dissolve">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dissolve">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dissolve">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dissolve">
                                      <p:cBhvr>
                                        <p:cTn id="67" dur="500"/>
                                        <p:tgtEl>
                                          <p:spTgt spid="19"/>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dissolve">
                                      <p:cBhvr>
                                        <p:cTn id="72" dur="500"/>
                                        <p:tgtEl>
                                          <p:spTgt spid="12"/>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dissolve">
                                      <p:cBhvr>
                                        <p:cTn id="77" dur="500"/>
                                        <p:tgtEl>
                                          <p:spTgt spid="20"/>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wipe(down)">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47"/>
          <p:cNvSpPr>
            <a:spLocks noChangeArrowheads="1"/>
          </p:cNvSpPr>
          <p:nvPr/>
        </p:nvSpPr>
        <p:spPr bwMode="auto">
          <a:xfrm>
            <a:off x="539750" y="987425"/>
            <a:ext cx="8280400" cy="3108325"/>
          </a:xfrm>
          <a:prstGeom prst="rect">
            <a:avLst/>
          </a:prstGeom>
          <a:noFill/>
          <a:ln w="9525">
            <a:noFill/>
            <a:miter lim="800000"/>
            <a:headEnd/>
            <a:tailEnd/>
          </a:ln>
        </p:spPr>
        <p:txBody>
          <a:bodyPr>
            <a:spAutoFit/>
          </a:bodyPr>
          <a:lstStyle/>
          <a:p>
            <a:r>
              <a:rPr lang="zh-CN" altLang="en-US" sz="2800" b="1">
                <a:latin typeface="楷体" pitchFamily="49" charset="-122"/>
                <a:ea typeface="楷体" pitchFamily="49" charset="-122"/>
              </a:rPr>
              <a:t>    所以今天的责任，不在于他人，全在我们年轻人的肩上，年轻人聪明智慧，国家就聪明智慧；年轻人富有，国家就富有；年轻人强盛，国家就强盛；年轻人独立，国家就独立；年轻人自由，国家就自由；年轻人进步，国家就进步；年轻人胜过欧洲人，国家就胜过欧洲；年轻人在世界上称雄，国家就在世界上称雄。</a:t>
            </a:r>
          </a:p>
        </p:txBody>
      </p:sp>
    </p:spTree>
  </p:cSld>
  <p:clrMapOvr>
    <a:masterClrMapping/>
  </p:clrMapOvr>
  <p:transition spd="slow">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19138" y="588963"/>
            <a:ext cx="8064500" cy="954087"/>
          </a:xfrm>
          <a:prstGeom prst="rect">
            <a:avLst/>
          </a:prstGeom>
        </p:spPr>
        <p:txBody>
          <a:bodyPr>
            <a:spAutoFit/>
          </a:bodyPr>
          <a:lstStyle/>
          <a:p>
            <a:pPr fontAlgn="auto">
              <a:spcBef>
                <a:spcPts val="0"/>
              </a:spcBef>
              <a:spcAft>
                <a:spcPts val="0"/>
              </a:spcAft>
              <a:defRPr/>
            </a:pPr>
            <a:r>
              <a:rPr lang="en-US" altLang="zh-CN" sz="2800" kern="100" dirty="0">
                <a:latin typeface="黑体" panose="02010609060101010101" charset="-122"/>
                <a:ea typeface="黑体" panose="02010609060101010101" charset="-122"/>
                <a:cs typeface="Times New Roman" panose="02020603050405020304" charset="0"/>
              </a:rPr>
              <a:t>    </a:t>
            </a:r>
            <a:r>
              <a:rPr lang="zh-CN" altLang="zh-CN" sz="2800" kern="100" dirty="0">
                <a:latin typeface="黑体" panose="02010609060101010101" charset="-122"/>
                <a:ea typeface="黑体" panose="02010609060101010101" charset="-122"/>
                <a:cs typeface="Times New Roman" panose="02020603050405020304" charset="0"/>
              </a:rPr>
              <a:t>齐读课文，感受作者炽热的爱国感情；体会句式整齐，气势磅礴的语言特点。</a:t>
            </a:r>
            <a:endParaRPr lang="zh-CN" altLang="en-US" sz="2800" dirty="0">
              <a:latin typeface="黑体" panose="02010609060101010101" charset="-122"/>
              <a:ea typeface="黑体" panose="02010609060101010101" charset="-122"/>
            </a:endParaRPr>
          </a:p>
        </p:txBody>
      </p:sp>
      <p:sp>
        <p:nvSpPr>
          <p:cNvPr id="46082" name="矩形 6"/>
          <p:cNvSpPr>
            <a:spLocks noChangeArrowheads="1"/>
          </p:cNvSpPr>
          <p:nvPr/>
        </p:nvSpPr>
        <p:spPr bwMode="auto">
          <a:xfrm>
            <a:off x="827088" y="1779588"/>
            <a:ext cx="7416800" cy="1816100"/>
          </a:xfrm>
          <a:prstGeom prst="rect">
            <a:avLst/>
          </a:prstGeom>
          <a:noFill/>
          <a:ln w="9525">
            <a:noFill/>
            <a:miter lim="800000"/>
            <a:headEnd/>
            <a:tailEnd/>
          </a:ln>
        </p:spPr>
        <p:txBody>
          <a:bodyPr>
            <a:spAutoFit/>
          </a:bodyPr>
          <a:lstStyle/>
          <a:p>
            <a:r>
              <a:rPr lang="zh-CN" altLang="en-US" sz="2800">
                <a:latin typeface="楷体" pitchFamily="49" charset="-122"/>
                <a:ea typeface="楷体" pitchFamily="49" charset="-122"/>
              </a:rPr>
              <a:t>    少年</a:t>
            </a:r>
            <a:r>
              <a:rPr lang="zh-CN" altLang="en-US" sz="2800">
                <a:solidFill>
                  <a:srgbClr val="FF0000"/>
                </a:solidFill>
                <a:latin typeface="楷体" pitchFamily="49" charset="-122"/>
                <a:ea typeface="楷体" pitchFamily="49" charset="-122"/>
              </a:rPr>
              <a:t>智</a:t>
            </a:r>
            <a:r>
              <a:rPr lang="zh-CN" altLang="en-US" sz="2800">
                <a:latin typeface="楷体" pitchFamily="49" charset="-122"/>
                <a:ea typeface="楷体" pitchFamily="49" charset="-122"/>
              </a:rPr>
              <a:t>则国</a:t>
            </a:r>
            <a:r>
              <a:rPr lang="zh-CN" altLang="en-US" sz="2800">
                <a:solidFill>
                  <a:srgbClr val="FF0000"/>
                </a:solidFill>
                <a:latin typeface="楷体" pitchFamily="49" charset="-122"/>
                <a:ea typeface="楷体" pitchFamily="49" charset="-122"/>
              </a:rPr>
              <a:t>智</a:t>
            </a:r>
            <a:r>
              <a:rPr lang="zh-CN" altLang="en-US" sz="2800">
                <a:latin typeface="楷体" pitchFamily="49" charset="-122"/>
                <a:ea typeface="楷体" pitchFamily="49" charset="-122"/>
              </a:rPr>
              <a:t>，少年</a:t>
            </a:r>
            <a:r>
              <a:rPr lang="zh-CN" altLang="en-US" sz="2800">
                <a:solidFill>
                  <a:srgbClr val="FF0000"/>
                </a:solidFill>
                <a:latin typeface="楷体" pitchFamily="49" charset="-122"/>
                <a:ea typeface="楷体" pitchFamily="49" charset="-122"/>
              </a:rPr>
              <a:t>富</a:t>
            </a:r>
            <a:r>
              <a:rPr lang="zh-CN" altLang="en-US" sz="2800">
                <a:latin typeface="楷体" pitchFamily="49" charset="-122"/>
                <a:ea typeface="楷体" pitchFamily="49" charset="-122"/>
              </a:rPr>
              <a:t>则国</a:t>
            </a:r>
            <a:r>
              <a:rPr lang="zh-CN" altLang="en-US" sz="2800">
                <a:solidFill>
                  <a:srgbClr val="FF0000"/>
                </a:solidFill>
                <a:latin typeface="楷体" pitchFamily="49" charset="-122"/>
                <a:ea typeface="楷体" pitchFamily="49" charset="-122"/>
              </a:rPr>
              <a:t>富</a:t>
            </a:r>
            <a:r>
              <a:rPr lang="zh-CN" altLang="en-US" sz="2800">
                <a:latin typeface="楷体" pitchFamily="49" charset="-122"/>
                <a:ea typeface="楷体" pitchFamily="49" charset="-122"/>
              </a:rPr>
              <a:t>，少年</a:t>
            </a:r>
            <a:r>
              <a:rPr lang="zh-CN" altLang="en-US" sz="2800">
                <a:solidFill>
                  <a:srgbClr val="FF0000"/>
                </a:solidFill>
                <a:latin typeface="楷体" pitchFamily="49" charset="-122"/>
                <a:ea typeface="楷体" pitchFamily="49" charset="-122"/>
              </a:rPr>
              <a:t>强</a:t>
            </a:r>
            <a:r>
              <a:rPr lang="zh-CN" altLang="en-US" sz="2800">
                <a:latin typeface="楷体" pitchFamily="49" charset="-122"/>
                <a:ea typeface="楷体" pitchFamily="49" charset="-122"/>
              </a:rPr>
              <a:t>则国</a:t>
            </a:r>
            <a:r>
              <a:rPr lang="zh-CN" altLang="en-US" sz="2800">
                <a:solidFill>
                  <a:srgbClr val="FF0000"/>
                </a:solidFill>
                <a:latin typeface="楷体" pitchFamily="49" charset="-122"/>
                <a:ea typeface="楷体" pitchFamily="49" charset="-122"/>
              </a:rPr>
              <a:t>强</a:t>
            </a:r>
            <a:r>
              <a:rPr lang="zh-CN" altLang="en-US" sz="2800">
                <a:latin typeface="楷体" pitchFamily="49" charset="-122"/>
                <a:ea typeface="楷体" pitchFamily="49" charset="-122"/>
              </a:rPr>
              <a:t>，少年</a:t>
            </a:r>
            <a:r>
              <a:rPr lang="zh-CN" altLang="en-US" sz="2800">
                <a:solidFill>
                  <a:srgbClr val="FF0000"/>
                </a:solidFill>
                <a:latin typeface="楷体" pitchFamily="49" charset="-122"/>
                <a:ea typeface="楷体" pitchFamily="49" charset="-122"/>
              </a:rPr>
              <a:t>独立</a:t>
            </a:r>
            <a:r>
              <a:rPr lang="zh-CN" altLang="en-US" sz="2800">
                <a:latin typeface="楷体" pitchFamily="49" charset="-122"/>
                <a:ea typeface="楷体" pitchFamily="49" charset="-122"/>
              </a:rPr>
              <a:t>则国</a:t>
            </a:r>
            <a:r>
              <a:rPr lang="zh-CN" altLang="en-US" sz="2800">
                <a:solidFill>
                  <a:srgbClr val="FF0000"/>
                </a:solidFill>
                <a:latin typeface="楷体" pitchFamily="49" charset="-122"/>
                <a:ea typeface="楷体" pitchFamily="49" charset="-122"/>
              </a:rPr>
              <a:t>独立</a:t>
            </a:r>
            <a:r>
              <a:rPr lang="zh-CN" altLang="en-US" sz="2800">
                <a:latin typeface="楷体" pitchFamily="49" charset="-122"/>
                <a:ea typeface="楷体" pitchFamily="49" charset="-122"/>
              </a:rPr>
              <a:t>，少年</a:t>
            </a:r>
            <a:r>
              <a:rPr lang="zh-CN" altLang="en-US" sz="2800">
                <a:solidFill>
                  <a:srgbClr val="FF0000"/>
                </a:solidFill>
                <a:latin typeface="楷体" pitchFamily="49" charset="-122"/>
                <a:ea typeface="楷体" pitchFamily="49" charset="-122"/>
              </a:rPr>
              <a:t>自由</a:t>
            </a:r>
            <a:r>
              <a:rPr lang="zh-CN" altLang="en-US" sz="2800">
                <a:latin typeface="楷体" pitchFamily="49" charset="-122"/>
                <a:ea typeface="楷体" pitchFamily="49" charset="-122"/>
              </a:rPr>
              <a:t>则国</a:t>
            </a:r>
            <a:r>
              <a:rPr lang="zh-CN" altLang="en-US" sz="2800">
                <a:solidFill>
                  <a:srgbClr val="FF0000"/>
                </a:solidFill>
                <a:latin typeface="楷体" pitchFamily="49" charset="-122"/>
                <a:ea typeface="楷体" pitchFamily="49" charset="-122"/>
              </a:rPr>
              <a:t>自由</a:t>
            </a:r>
            <a:r>
              <a:rPr lang="zh-CN" altLang="en-US" sz="2800">
                <a:latin typeface="楷体" pitchFamily="49" charset="-122"/>
                <a:ea typeface="楷体" pitchFamily="49" charset="-122"/>
              </a:rPr>
              <a:t>，少年</a:t>
            </a:r>
            <a:r>
              <a:rPr lang="zh-CN" altLang="en-US" sz="2800">
                <a:solidFill>
                  <a:srgbClr val="FF0000"/>
                </a:solidFill>
                <a:latin typeface="楷体" pitchFamily="49" charset="-122"/>
                <a:ea typeface="楷体" pitchFamily="49" charset="-122"/>
              </a:rPr>
              <a:t>进步</a:t>
            </a:r>
            <a:r>
              <a:rPr lang="zh-CN" altLang="en-US" sz="2800">
                <a:latin typeface="楷体" pitchFamily="49" charset="-122"/>
                <a:ea typeface="楷体" pitchFamily="49" charset="-122"/>
              </a:rPr>
              <a:t>则</a:t>
            </a:r>
            <a:r>
              <a:rPr lang="zh-CN" altLang="en-US" sz="2800">
                <a:solidFill>
                  <a:srgbClr val="FF0000"/>
                </a:solidFill>
                <a:latin typeface="楷体" pitchFamily="49" charset="-122"/>
                <a:ea typeface="楷体" pitchFamily="49" charset="-122"/>
              </a:rPr>
              <a:t>国进</a:t>
            </a:r>
            <a:r>
              <a:rPr lang="zh-CN" altLang="en-US" sz="2800">
                <a:latin typeface="楷体" pitchFamily="49" charset="-122"/>
                <a:ea typeface="楷体" pitchFamily="49" charset="-122"/>
              </a:rPr>
              <a:t>步，少年胜于欧洲，则国</a:t>
            </a:r>
            <a:r>
              <a:rPr lang="zh-CN" altLang="en-US" sz="2800">
                <a:solidFill>
                  <a:srgbClr val="FF0000"/>
                </a:solidFill>
                <a:latin typeface="楷体" pitchFamily="49" charset="-122"/>
                <a:ea typeface="楷体" pitchFamily="49" charset="-122"/>
              </a:rPr>
              <a:t>胜于欧洲</a:t>
            </a:r>
            <a:r>
              <a:rPr lang="zh-CN" altLang="en-US" sz="2800">
                <a:latin typeface="楷体" pitchFamily="49" charset="-122"/>
                <a:ea typeface="楷体" pitchFamily="49" charset="-122"/>
              </a:rPr>
              <a:t>，少年</a:t>
            </a:r>
            <a:r>
              <a:rPr lang="zh-CN" altLang="en-US" sz="2800">
                <a:solidFill>
                  <a:srgbClr val="FF0000"/>
                </a:solidFill>
                <a:latin typeface="楷体" pitchFamily="49" charset="-122"/>
                <a:ea typeface="楷体" pitchFamily="49" charset="-122"/>
              </a:rPr>
              <a:t>雄于地球</a:t>
            </a:r>
            <a:r>
              <a:rPr lang="zh-CN" altLang="en-US" sz="2800">
                <a:latin typeface="楷体" pitchFamily="49" charset="-122"/>
                <a:ea typeface="楷体" pitchFamily="49" charset="-122"/>
              </a:rPr>
              <a:t>，则国</a:t>
            </a:r>
            <a:r>
              <a:rPr lang="zh-CN" altLang="en-US" sz="2800">
                <a:solidFill>
                  <a:srgbClr val="FF0000"/>
                </a:solidFill>
                <a:latin typeface="楷体" pitchFamily="49" charset="-122"/>
                <a:ea typeface="楷体" pitchFamily="49" charset="-122"/>
              </a:rPr>
              <a:t>雄于地球</a:t>
            </a:r>
            <a:r>
              <a:rPr lang="zh-CN" altLang="en-US" sz="2800">
                <a:latin typeface="楷体" pitchFamily="49" charset="-122"/>
                <a:ea typeface="楷体" pitchFamily="49" charset="-122"/>
              </a:rPr>
              <a:t>。</a:t>
            </a:r>
            <a:endParaRPr lang="zh-CN" altLang="en-US" sz="2800">
              <a:latin typeface="Times New Roman" pitchFamily="18" charset="0"/>
              <a:ea typeface="微软雅黑" pitchFamily="34" charset="-122"/>
            </a:endParaRPr>
          </a:p>
        </p:txBody>
      </p:sp>
    </p:spTree>
  </p:cSld>
  <p:clrMapOvr>
    <a:masterClrMapping/>
  </p:clrMapOvr>
  <p:transition spd="slow">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2"/>
          <p:cNvPicPr>
            <a:picLocks noChangeAspect="1" noChangeArrowheads="1"/>
          </p:cNvPicPr>
          <p:nvPr/>
        </p:nvPicPr>
        <p:blipFill>
          <a:blip r:embed="rId2"/>
          <a:srcRect/>
          <a:stretch>
            <a:fillRect/>
          </a:stretch>
        </p:blipFill>
        <p:spPr bwMode="auto">
          <a:xfrm>
            <a:off x="715963" y="1150938"/>
            <a:ext cx="7780337" cy="3143250"/>
          </a:xfrm>
          <a:prstGeom prst="rect">
            <a:avLst/>
          </a:prstGeom>
          <a:noFill/>
          <a:ln w="9525">
            <a:noFill/>
            <a:miter lim="800000"/>
            <a:headEnd/>
            <a:tailEnd/>
          </a:ln>
        </p:spPr>
      </p:pic>
      <p:sp>
        <p:nvSpPr>
          <p:cNvPr id="47106" name="矩形 15"/>
          <p:cNvSpPr>
            <a:spLocks noChangeArrowheads="1"/>
          </p:cNvSpPr>
          <p:nvPr/>
        </p:nvSpPr>
        <p:spPr bwMode="auto">
          <a:xfrm>
            <a:off x="1400175" y="1568450"/>
            <a:ext cx="6340475" cy="2308225"/>
          </a:xfrm>
          <a:prstGeom prst="rect">
            <a:avLst/>
          </a:prstGeom>
          <a:noFill/>
          <a:ln w="9525">
            <a:noFill/>
            <a:miter lim="800000"/>
            <a:headEnd/>
            <a:tailEnd/>
          </a:ln>
        </p:spPr>
        <p:txBody>
          <a:bodyPr>
            <a:spAutoFit/>
          </a:bodyPr>
          <a:lstStyle/>
          <a:p>
            <a:pPr defTabSz="914400"/>
            <a:r>
              <a:rPr lang="en-US" altLang="zh-CN" sz="2400">
                <a:latin typeface="楷体" pitchFamily="49" charset="-122"/>
                <a:ea typeface="楷体" pitchFamily="49" charset="-122"/>
                <a:cs typeface="Times New Roman" pitchFamily="18" charset="0"/>
                <a:sym typeface="+mn-ea"/>
              </a:rPr>
              <a:t>    </a:t>
            </a:r>
            <a:r>
              <a:rPr lang="zh-CN" altLang="en-US" sz="2400">
                <a:latin typeface="楷体" pitchFamily="49" charset="-122"/>
                <a:ea typeface="楷体" pitchFamily="49" charset="-122"/>
                <a:cs typeface="Times New Roman" pitchFamily="18" charset="0"/>
                <a:sym typeface="+mn-ea"/>
              </a:rPr>
              <a:t>本段中的每一句话，结构都是基本相同的，为：少年</a:t>
            </a:r>
            <a:r>
              <a:rPr lang="en-US" altLang="zh-CN" sz="2400">
                <a:solidFill>
                  <a:srgbClr val="FF0000"/>
                </a:solidFill>
                <a:latin typeface="楷体" pitchFamily="49" charset="-122"/>
                <a:ea typeface="楷体" pitchFamily="49" charset="-122"/>
                <a:cs typeface="Times New Roman" pitchFamily="18" charset="0"/>
                <a:sym typeface="+mn-ea"/>
              </a:rPr>
              <a:t>X</a:t>
            </a:r>
            <a:r>
              <a:rPr lang="zh-CN" altLang="en-US" sz="2400">
                <a:latin typeface="楷体" pitchFamily="49" charset="-122"/>
                <a:ea typeface="楷体" pitchFamily="49" charset="-122"/>
                <a:cs typeface="Times New Roman" pitchFamily="18" charset="0"/>
                <a:sym typeface="+mn-ea"/>
              </a:rPr>
              <a:t>则国</a:t>
            </a:r>
            <a:r>
              <a:rPr lang="en-US" altLang="zh-CN" sz="2400">
                <a:solidFill>
                  <a:srgbClr val="FF0000"/>
                </a:solidFill>
                <a:latin typeface="楷体" pitchFamily="49" charset="-122"/>
                <a:ea typeface="楷体" pitchFamily="49" charset="-122"/>
                <a:cs typeface="Times New Roman" pitchFamily="18" charset="0"/>
                <a:sym typeface="+mn-ea"/>
              </a:rPr>
              <a:t>X</a:t>
            </a:r>
            <a:r>
              <a:rPr lang="zh-CN" altLang="en-US" sz="2400">
                <a:latin typeface="楷体" pitchFamily="49" charset="-122"/>
                <a:ea typeface="楷体" pitchFamily="49" charset="-122"/>
                <a:cs typeface="Times New Roman" pitchFamily="18" charset="0"/>
                <a:sym typeface="+mn-ea"/>
              </a:rPr>
              <a:t>，我们可以按照这样的格式进行背诵。在背诵的时候，注意语气要层层递进，由智到强，由独立到自由，由胜于欧洲到雄于地球。在朗读的时候，要注意排比的语气，语气要随着文章的节奏步步加强。</a:t>
            </a:r>
            <a:endParaRPr lang="zh-CN" altLang="en-US" sz="2400">
              <a:latin typeface="Times New Roman" pitchFamily="18" charset="0"/>
              <a:ea typeface="楷体" pitchFamily="49" charset="-122"/>
              <a:cs typeface="Times New Roman" pitchFamily="18" charset="0"/>
            </a:endParaRPr>
          </a:p>
        </p:txBody>
      </p:sp>
      <p:grpSp>
        <p:nvGrpSpPr>
          <p:cNvPr id="47107" name="组合 1"/>
          <p:cNvGrpSpPr>
            <a:grpSpLocks/>
          </p:cNvGrpSpPr>
          <p:nvPr/>
        </p:nvGrpSpPr>
        <p:grpSpPr bwMode="auto">
          <a:xfrm>
            <a:off x="571500" y="433388"/>
            <a:ext cx="4406900" cy="696912"/>
            <a:chOff x="901" y="682"/>
            <a:chExt cx="6940" cy="1098"/>
          </a:xfrm>
        </p:grpSpPr>
        <p:pic>
          <p:nvPicPr>
            <p:cNvPr id="47108" name="图片 10"/>
            <p:cNvPicPr>
              <a:picLocks noChangeAspect="1"/>
            </p:cNvPicPr>
            <p:nvPr/>
          </p:nvPicPr>
          <p:blipFill>
            <a:blip r:embed="rId3"/>
            <a:srcRect/>
            <a:stretch>
              <a:fillRect/>
            </a:stretch>
          </p:blipFill>
          <p:spPr bwMode="auto">
            <a:xfrm>
              <a:off x="901" y="682"/>
              <a:ext cx="1340" cy="1098"/>
            </a:xfrm>
            <a:prstGeom prst="rect">
              <a:avLst/>
            </a:prstGeom>
            <a:noFill/>
            <a:ln w="9525">
              <a:noFill/>
              <a:miter lim="800000"/>
              <a:headEnd/>
              <a:tailEnd/>
            </a:ln>
          </p:spPr>
        </p:pic>
        <p:sp>
          <p:nvSpPr>
            <p:cNvPr id="47109" name="文本框 10"/>
            <p:cNvSpPr txBox="1">
              <a:spLocks noChangeArrowheads="1"/>
            </p:cNvSpPr>
            <p:nvPr/>
          </p:nvSpPr>
          <p:spPr bwMode="auto">
            <a:xfrm>
              <a:off x="2205" y="968"/>
              <a:ext cx="5636" cy="774"/>
            </a:xfrm>
            <a:prstGeom prst="rect">
              <a:avLst/>
            </a:prstGeom>
            <a:noFill/>
            <a:ln w="9525">
              <a:noFill/>
              <a:miter lim="800000"/>
              <a:headEnd/>
              <a:tailEnd/>
            </a:ln>
          </p:spPr>
          <p:txBody>
            <a:bodyPr>
              <a:spAutoFit/>
            </a:bodyPr>
            <a:lstStyle/>
            <a:p>
              <a:r>
                <a:rPr lang="zh-CN" altLang="en-US" sz="2600" b="1">
                  <a:latin typeface="宋体" charset="-122"/>
                </a:rPr>
                <a:t>背诵指导</a:t>
              </a:r>
            </a:p>
          </p:txBody>
        </p:sp>
      </p:grpSp>
    </p:spTree>
  </p:cSld>
  <p:clrMapOvr>
    <a:masterClrMapping/>
  </p:clrMapOvr>
  <p:transition spd="slow">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1835150" y="1276350"/>
            <a:ext cx="6769100" cy="1814513"/>
          </a:xfrm>
          <a:prstGeom prst="rect">
            <a:avLst/>
          </a:prstGeom>
          <a:noFill/>
        </p:spPr>
        <p:txBody>
          <a:bodyPr>
            <a:spAutoFit/>
          </a:bodyPr>
          <a:lstStyle/>
          <a:p>
            <a:pPr fontAlgn="auto">
              <a:spcBef>
                <a:spcPts val="0"/>
              </a:spcBef>
              <a:spcAft>
                <a:spcPts val="0"/>
              </a:spcAft>
              <a:defRPr/>
            </a:pPr>
            <a:r>
              <a:rPr lang="zh-CN" altLang="zh-CN" sz="2800" kern="100" dirty="0">
                <a:latin typeface="黑体" panose="02010609060101010101" charset="-122"/>
                <a:ea typeface="黑体" panose="02010609060101010101" charset="-122"/>
                <a:cs typeface="Times New Roman" panose="02020603050405020304" charset="0"/>
              </a:rPr>
              <a:t>朗读第二自然段，说一说：</a:t>
            </a:r>
            <a:endParaRPr lang="en-US" altLang="zh-CN" sz="2800" kern="100" dirty="0">
              <a:latin typeface="黑体" panose="02010609060101010101" charset="-122"/>
              <a:ea typeface="黑体" panose="02010609060101010101" charset="-122"/>
              <a:cs typeface="Times New Roman" panose="02020603050405020304" charset="0"/>
            </a:endParaRPr>
          </a:p>
          <a:p>
            <a:pPr fontAlgn="auto">
              <a:spcBef>
                <a:spcPts val="0"/>
              </a:spcBef>
              <a:spcAft>
                <a:spcPts val="0"/>
              </a:spcAft>
              <a:defRPr/>
            </a:pPr>
            <a:r>
              <a:rPr lang="en-US" altLang="zh-CN" sz="2800" kern="100" dirty="0">
                <a:latin typeface="黑体" panose="02010609060101010101" charset="-122"/>
                <a:ea typeface="黑体" panose="02010609060101010101" charset="-122"/>
                <a:cs typeface="Times New Roman" panose="02020603050405020304" charset="0"/>
              </a:rPr>
              <a:t>1.</a:t>
            </a:r>
            <a:r>
              <a:rPr lang="zh-CN" altLang="zh-CN" sz="2800" kern="100" dirty="0">
                <a:latin typeface="黑体" panose="02010609060101010101" charset="-122"/>
                <a:ea typeface="黑体" panose="02010609060101010101" charset="-122"/>
                <a:cs typeface="Times New Roman" panose="02020603050405020304" charset="0"/>
              </a:rPr>
              <a:t>这一自然段描写了那些事物？</a:t>
            </a:r>
            <a:endParaRPr lang="en-US" altLang="zh-CN" sz="2800" kern="100" dirty="0">
              <a:latin typeface="黑体" panose="02010609060101010101" charset="-122"/>
              <a:ea typeface="黑体" panose="02010609060101010101" charset="-122"/>
              <a:cs typeface="Times New Roman" panose="02020603050405020304" charset="0"/>
            </a:endParaRPr>
          </a:p>
          <a:p>
            <a:pPr fontAlgn="auto">
              <a:spcBef>
                <a:spcPts val="0"/>
              </a:spcBef>
              <a:spcAft>
                <a:spcPts val="0"/>
              </a:spcAft>
              <a:defRPr/>
            </a:pPr>
            <a:r>
              <a:rPr lang="en-US" altLang="zh-CN" sz="2800" kern="100" dirty="0">
                <a:latin typeface="黑体" panose="02010609060101010101" charset="-122"/>
                <a:ea typeface="黑体" panose="02010609060101010101" charset="-122"/>
                <a:cs typeface="Times New Roman" panose="02020603050405020304" charset="0"/>
              </a:rPr>
              <a:t>2.</a:t>
            </a:r>
            <a:r>
              <a:rPr lang="zh-CN" altLang="zh-CN" sz="2800" kern="100" dirty="0">
                <a:latin typeface="黑体" panose="02010609060101010101" charset="-122"/>
                <a:ea typeface="黑体" panose="02010609060101010101" charset="-122"/>
                <a:cs typeface="Times New Roman" panose="02020603050405020304" charset="0"/>
              </a:rPr>
              <a:t>这些事物有哪些特点？</a:t>
            </a:r>
            <a:endParaRPr lang="en-US" altLang="zh-CN" sz="2800" kern="100" dirty="0">
              <a:latin typeface="黑体" panose="02010609060101010101" charset="-122"/>
              <a:ea typeface="黑体" panose="02010609060101010101" charset="-122"/>
              <a:cs typeface="Times New Roman" panose="02020603050405020304" charset="0"/>
            </a:endParaRPr>
          </a:p>
          <a:p>
            <a:pPr fontAlgn="auto">
              <a:spcBef>
                <a:spcPts val="0"/>
              </a:spcBef>
              <a:spcAft>
                <a:spcPts val="0"/>
              </a:spcAft>
              <a:defRPr/>
            </a:pPr>
            <a:r>
              <a:rPr lang="en-US" altLang="zh-CN" sz="2800" kern="100" dirty="0">
                <a:latin typeface="黑体" panose="02010609060101010101" charset="-122"/>
                <a:ea typeface="黑体" panose="02010609060101010101" charset="-122"/>
                <a:cs typeface="Times New Roman" panose="02020603050405020304" charset="0"/>
              </a:rPr>
              <a:t>3.</a:t>
            </a:r>
            <a:r>
              <a:rPr lang="zh-CN" altLang="zh-CN" sz="2800" kern="100" dirty="0">
                <a:latin typeface="黑体" panose="02010609060101010101" charset="-122"/>
                <a:ea typeface="黑体" panose="02010609060101010101" charset="-122"/>
                <a:cs typeface="Times New Roman" panose="02020603050405020304" charset="0"/>
              </a:rPr>
              <a:t>作者真地只是在描写这些事物吗？ </a:t>
            </a:r>
            <a:endParaRPr lang="en-US" altLang="zh-CN" sz="2800" kern="100" dirty="0">
              <a:latin typeface="黑体" panose="02010609060101010101" charset="-122"/>
              <a:ea typeface="黑体" panose="02010609060101010101" charset="-122"/>
              <a:cs typeface="Times New Roman" panose="02020603050405020304" charset="0"/>
            </a:endParaRPr>
          </a:p>
        </p:txBody>
      </p:sp>
      <p:pic>
        <p:nvPicPr>
          <p:cNvPr id="48130" name="图片 12"/>
          <p:cNvPicPr>
            <a:picLocks noChangeAspect="1"/>
          </p:cNvPicPr>
          <p:nvPr/>
        </p:nvPicPr>
        <p:blipFill>
          <a:blip r:embed="rId3"/>
          <a:srcRect/>
          <a:stretch>
            <a:fillRect/>
          </a:stretch>
        </p:blipFill>
        <p:spPr bwMode="auto">
          <a:xfrm>
            <a:off x="428625" y="1174750"/>
            <a:ext cx="1406525" cy="2017713"/>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矩形 24"/>
          <p:cNvSpPr>
            <a:spLocks noChangeArrowheads="1"/>
          </p:cNvSpPr>
          <p:nvPr/>
        </p:nvSpPr>
        <p:spPr bwMode="auto">
          <a:xfrm>
            <a:off x="755650" y="488950"/>
            <a:ext cx="7632700" cy="2674938"/>
          </a:xfrm>
          <a:prstGeom prst="rect">
            <a:avLst/>
          </a:prstGeom>
          <a:noFill/>
          <a:ln w="9525">
            <a:noFill/>
            <a:miter lim="800000"/>
            <a:headEnd/>
            <a:tailEnd/>
          </a:ln>
        </p:spPr>
        <p:txBody>
          <a:bodyPr>
            <a:spAutoFit/>
          </a:bodyPr>
          <a:lstStyle/>
          <a:p>
            <a:pPr>
              <a:lnSpc>
                <a:spcPct val="120000"/>
              </a:lnSpc>
            </a:pPr>
            <a:r>
              <a:rPr lang="zh-CN" altLang="en-US" sz="2800">
                <a:latin typeface="楷体" pitchFamily="49" charset="-122"/>
                <a:ea typeface="楷体" pitchFamily="49" charset="-122"/>
              </a:rPr>
              <a:t>红日初升，其道大光。河出伏流，一泻汪洋。潜龙腾渊，鳞爪飞扬。乳虎啸谷，百兽震惶。鹰隼试翼，风尘翕张。奇花初胎，矞矞皇皇。干将发硎，有作其芒。天戴其苍，地履其黄。纵有千古，横有八荒。前途似海，来日方长。</a:t>
            </a:r>
          </a:p>
        </p:txBody>
      </p:sp>
      <p:grpSp>
        <p:nvGrpSpPr>
          <p:cNvPr id="4" name="组合 3"/>
          <p:cNvGrpSpPr>
            <a:grpSpLocks/>
          </p:cNvGrpSpPr>
          <p:nvPr/>
        </p:nvGrpSpPr>
        <p:grpSpPr bwMode="auto">
          <a:xfrm>
            <a:off x="1039813" y="3167063"/>
            <a:ext cx="3494087" cy="1397000"/>
            <a:chOff x="1637" y="5159"/>
            <a:chExt cx="5502" cy="2200"/>
          </a:xfrm>
        </p:grpSpPr>
        <p:pic>
          <p:nvPicPr>
            <p:cNvPr id="50179" name="图片 10"/>
            <p:cNvPicPr>
              <a:picLocks noChangeAspect="1"/>
            </p:cNvPicPr>
            <p:nvPr/>
          </p:nvPicPr>
          <p:blipFill>
            <a:blip r:embed="rId2"/>
            <a:srcRect/>
            <a:stretch>
              <a:fillRect/>
            </a:stretch>
          </p:blipFill>
          <p:spPr bwMode="auto">
            <a:xfrm>
              <a:off x="1637" y="5159"/>
              <a:ext cx="1340" cy="1098"/>
            </a:xfrm>
            <a:prstGeom prst="rect">
              <a:avLst/>
            </a:prstGeom>
            <a:noFill/>
            <a:ln w="9525">
              <a:noFill/>
              <a:miter lim="800000"/>
              <a:headEnd/>
              <a:tailEnd/>
            </a:ln>
          </p:spPr>
        </p:pic>
        <p:sp>
          <p:nvSpPr>
            <p:cNvPr id="50180" name="文本框 10"/>
            <p:cNvSpPr txBox="1">
              <a:spLocks noChangeArrowheads="1"/>
            </p:cNvSpPr>
            <p:nvPr/>
          </p:nvSpPr>
          <p:spPr bwMode="auto">
            <a:xfrm>
              <a:off x="2941" y="5483"/>
              <a:ext cx="2395" cy="774"/>
            </a:xfrm>
            <a:prstGeom prst="rect">
              <a:avLst/>
            </a:prstGeom>
            <a:noFill/>
            <a:ln w="9525">
              <a:noFill/>
              <a:miter lim="800000"/>
              <a:headEnd/>
              <a:tailEnd/>
            </a:ln>
          </p:spPr>
          <p:txBody>
            <a:bodyPr>
              <a:spAutoFit/>
            </a:bodyPr>
            <a:lstStyle/>
            <a:p>
              <a:r>
                <a:rPr lang="zh-CN" altLang="en-US" sz="2600" b="1">
                  <a:latin typeface="宋体" charset="-122"/>
                </a:rPr>
                <a:t>朗读指导</a:t>
              </a:r>
            </a:p>
          </p:txBody>
        </p:sp>
        <p:sp>
          <p:nvSpPr>
            <p:cNvPr id="3" name="圆角矩形 2"/>
            <p:cNvSpPr/>
            <p:nvPr/>
          </p:nvSpPr>
          <p:spPr>
            <a:xfrm>
              <a:off x="1637" y="6429"/>
              <a:ext cx="5502" cy="930"/>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a:solidFill>
                    <a:srgbClr val="FF0000"/>
                  </a:solidFill>
                  <a:latin typeface="楷体" panose="02010609060101010101" pitchFamily="49" charset="-122"/>
                  <a:ea typeface="楷体" panose="02010609060101010101" pitchFamily="49" charset="-122"/>
                </a:rPr>
                <a:t>要读出韵律美</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矩形 24"/>
          <p:cNvSpPr>
            <a:spLocks noChangeArrowheads="1"/>
          </p:cNvSpPr>
          <p:nvPr/>
        </p:nvSpPr>
        <p:spPr bwMode="auto">
          <a:xfrm>
            <a:off x="4787900" y="987425"/>
            <a:ext cx="3671888" cy="1127125"/>
          </a:xfrm>
          <a:prstGeom prst="rect">
            <a:avLst/>
          </a:prstGeom>
          <a:noFill/>
          <a:ln w="9525">
            <a:noFill/>
            <a:miter lim="800000"/>
            <a:headEnd/>
            <a:tailEnd/>
          </a:ln>
        </p:spPr>
        <p:txBody>
          <a:bodyPr>
            <a:spAutoFit/>
          </a:bodyPr>
          <a:lstStyle/>
          <a:p>
            <a:pPr>
              <a:lnSpc>
                <a:spcPct val="120000"/>
              </a:lnSpc>
            </a:pPr>
            <a:r>
              <a:rPr lang="zh-CN" altLang="en-US" sz="2800">
                <a:latin typeface="楷体" pitchFamily="49" charset="-122"/>
                <a:ea typeface="楷体" pitchFamily="49" charset="-122"/>
              </a:rPr>
              <a:t>红日初升，其道大光。河出伏流，一泻汪洋。</a:t>
            </a:r>
          </a:p>
        </p:txBody>
      </p:sp>
      <p:sp>
        <p:nvSpPr>
          <p:cNvPr id="3" name="矩形 2"/>
          <p:cNvSpPr>
            <a:spLocks noChangeArrowheads="1"/>
          </p:cNvSpPr>
          <p:nvPr/>
        </p:nvSpPr>
        <p:spPr bwMode="auto">
          <a:xfrm>
            <a:off x="4787900" y="2427288"/>
            <a:ext cx="3671888" cy="1385887"/>
          </a:xfrm>
          <a:prstGeom prst="rect">
            <a:avLst/>
          </a:prstGeom>
          <a:noFill/>
          <a:ln w="9525">
            <a:noFill/>
            <a:miter lim="800000"/>
            <a:headEnd/>
            <a:tailEnd/>
          </a:ln>
        </p:spPr>
        <p:txBody>
          <a:bodyPr>
            <a:spAutoFit/>
          </a:bodyPr>
          <a:lstStyle/>
          <a:p>
            <a:r>
              <a:rPr lang="zh-CN" altLang="en-US" sz="2800">
                <a:latin typeface="黑体" pitchFamily="49" charset="-122"/>
                <a:ea typeface="黑体" pitchFamily="49" charset="-122"/>
              </a:rPr>
              <a:t>旭日东升，前程光明；黄河从地下流出，一泻千里，势不可挡；</a:t>
            </a:r>
          </a:p>
        </p:txBody>
      </p:sp>
      <p:pic>
        <p:nvPicPr>
          <p:cNvPr id="51203" name="Picture 2"/>
          <p:cNvPicPr>
            <a:picLocks noChangeAspect="1" noChangeArrowheads="1"/>
          </p:cNvPicPr>
          <p:nvPr/>
        </p:nvPicPr>
        <p:blipFill>
          <a:blip r:embed="rId2"/>
          <a:srcRect/>
          <a:stretch>
            <a:fillRect/>
          </a:stretch>
        </p:blipFill>
        <p:spPr bwMode="auto">
          <a:xfrm>
            <a:off x="323850" y="842963"/>
            <a:ext cx="4324350" cy="3241675"/>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Box 1"/>
          <p:cNvSpPr txBox="1">
            <a:spLocks noChangeArrowheads="1"/>
          </p:cNvSpPr>
          <p:nvPr/>
        </p:nvSpPr>
        <p:spPr bwMode="auto">
          <a:xfrm>
            <a:off x="3382963" y="1203325"/>
            <a:ext cx="3957637" cy="2736850"/>
          </a:xfrm>
          <a:prstGeom prst="rect">
            <a:avLst/>
          </a:prstGeom>
          <a:noFill/>
          <a:ln w="9525">
            <a:noFill/>
            <a:miter lim="800000"/>
            <a:headEnd/>
            <a:tailEnd/>
          </a:ln>
        </p:spPr>
        <p:txBody>
          <a:bodyPr>
            <a:spAutoFit/>
          </a:bodyPr>
          <a:lstStyle/>
          <a:p>
            <a:r>
              <a:rPr lang="zh-CN" altLang="en-US" sz="3200" b="1">
                <a:solidFill>
                  <a:srgbClr val="0000FF"/>
                </a:solidFill>
                <a:latin typeface="楷体" pitchFamily="49" charset="-122"/>
                <a:ea typeface="楷体" pitchFamily="49" charset="-122"/>
              </a:rPr>
              <a:t>梁启超</a:t>
            </a:r>
            <a:r>
              <a:rPr lang="zh-CN" altLang="en-US" sz="3200" b="1">
                <a:latin typeface="楷体" pitchFamily="49" charset="-122"/>
                <a:ea typeface="楷体" pitchFamily="49" charset="-122"/>
              </a:rPr>
              <a:t> </a:t>
            </a:r>
            <a:r>
              <a:rPr lang="zh-CN" altLang="en-US" sz="2800" b="1">
                <a:latin typeface="楷体" pitchFamily="49" charset="-122"/>
                <a:ea typeface="楷体" pitchFamily="49" charset="-122"/>
              </a:rPr>
              <a:t>字卓如，号任公。中国近代著名的政治活动家、启蒙思想家、教育家、史学家和文学家。</a:t>
            </a:r>
          </a:p>
          <a:p>
            <a:r>
              <a:rPr lang="zh-CN" altLang="en-US" sz="2800" b="1">
                <a:latin typeface="楷体" pitchFamily="49" charset="-122"/>
                <a:ea typeface="楷体" pitchFamily="49" charset="-122"/>
              </a:rPr>
              <a:t>     </a:t>
            </a:r>
          </a:p>
        </p:txBody>
      </p:sp>
      <p:pic>
        <p:nvPicPr>
          <p:cNvPr id="6" name="图片 5"/>
          <p:cNvPicPr>
            <a:picLocks noChangeAspect="1"/>
          </p:cNvPicPr>
          <p:nvPr/>
        </p:nvPicPr>
        <p:blipFill>
          <a:blip r:embed="rId2"/>
          <a:stretch>
            <a:fillRect/>
          </a:stretch>
        </p:blipFill>
        <p:spPr>
          <a:xfrm>
            <a:off x="160338" y="536575"/>
            <a:ext cx="1628775" cy="377825"/>
          </a:xfrm>
          <a:prstGeom prst="rect">
            <a:avLst/>
          </a:prstGeom>
          <a:ln>
            <a:noFill/>
          </a:ln>
          <a:effectLst>
            <a:outerShdw blurRad="292100" dist="139700" dir="2700000" algn="tl" rotWithShape="0">
              <a:srgbClr val="333333">
                <a:alpha val="65000"/>
              </a:srgbClr>
            </a:outerShdw>
          </a:effectLst>
        </p:spPr>
      </p:pic>
      <p:sp>
        <p:nvSpPr>
          <p:cNvPr id="16387" name="文本框 11"/>
          <p:cNvSpPr txBox="1">
            <a:spLocks noChangeArrowheads="1"/>
          </p:cNvSpPr>
          <p:nvPr/>
        </p:nvSpPr>
        <p:spPr bwMode="auto">
          <a:xfrm>
            <a:off x="171450" y="525463"/>
            <a:ext cx="1231900" cy="400050"/>
          </a:xfrm>
          <a:prstGeom prst="rect">
            <a:avLst/>
          </a:prstGeom>
          <a:noFill/>
          <a:ln w="9525">
            <a:noFill/>
            <a:miter lim="800000"/>
            <a:headEnd/>
            <a:tailEnd/>
          </a:ln>
        </p:spPr>
        <p:txBody>
          <a:bodyPr>
            <a:spAutoFit/>
          </a:bodyPr>
          <a:lstStyle/>
          <a:p>
            <a:pPr algn="ctr"/>
            <a:r>
              <a:rPr kumimoji="1" lang="zh-CN" altLang="en-US" sz="2000">
                <a:solidFill>
                  <a:schemeClr val="bg1"/>
                </a:solidFill>
                <a:latin typeface="Times New Roman" pitchFamily="18" charset="0"/>
                <a:ea typeface="微软雅黑" pitchFamily="34" charset="-122"/>
              </a:rPr>
              <a:t>第一课时</a:t>
            </a:r>
          </a:p>
        </p:txBody>
      </p:sp>
      <p:pic>
        <p:nvPicPr>
          <p:cNvPr id="16388" name="Picture 11" descr="梁启超"/>
          <p:cNvPicPr>
            <a:picLocks noChangeAspect="1" noChangeArrowheads="1"/>
          </p:cNvPicPr>
          <p:nvPr/>
        </p:nvPicPr>
        <p:blipFill>
          <a:blip r:embed="rId3"/>
          <a:srcRect/>
          <a:stretch>
            <a:fillRect/>
          </a:stretch>
        </p:blipFill>
        <p:spPr bwMode="auto">
          <a:xfrm>
            <a:off x="968375" y="1096963"/>
            <a:ext cx="2039938" cy="2663825"/>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矩形 24"/>
          <p:cNvSpPr>
            <a:spLocks noChangeArrowheads="1"/>
          </p:cNvSpPr>
          <p:nvPr/>
        </p:nvSpPr>
        <p:spPr bwMode="auto">
          <a:xfrm>
            <a:off x="4932363" y="771525"/>
            <a:ext cx="7632700" cy="1057275"/>
          </a:xfrm>
          <a:prstGeom prst="rect">
            <a:avLst/>
          </a:prstGeom>
          <a:noFill/>
          <a:ln w="9525">
            <a:noFill/>
            <a:miter lim="800000"/>
            <a:headEnd/>
            <a:tailEnd/>
          </a:ln>
        </p:spPr>
        <p:txBody>
          <a:bodyPr>
            <a:spAutoFit/>
          </a:bodyPr>
          <a:lstStyle/>
          <a:p>
            <a:pPr>
              <a:lnSpc>
                <a:spcPct val="120000"/>
              </a:lnSpc>
            </a:pPr>
            <a:r>
              <a:rPr lang="zh-CN" altLang="en-US" sz="2800">
                <a:latin typeface="楷体" pitchFamily="49" charset="-122"/>
                <a:ea typeface="楷体" pitchFamily="49" charset="-122"/>
              </a:rPr>
              <a:t>潜龙腾渊，鳞爪飞扬。</a:t>
            </a:r>
            <a:endParaRPr lang="en-US" altLang="zh-CN" sz="2800">
              <a:latin typeface="楷体" pitchFamily="49" charset="-122"/>
              <a:ea typeface="楷体" pitchFamily="49" charset="-122"/>
            </a:endParaRPr>
          </a:p>
          <a:p>
            <a:pPr>
              <a:lnSpc>
                <a:spcPct val="120000"/>
              </a:lnSpc>
            </a:pPr>
            <a:r>
              <a:rPr lang="zh-CN" altLang="en-US" sz="2800">
                <a:latin typeface="楷体" pitchFamily="49" charset="-122"/>
                <a:ea typeface="楷体" pitchFamily="49" charset="-122"/>
              </a:rPr>
              <a:t>乳虎啸谷，百兽震惶。</a:t>
            </a:r>
          </a:p>
        </p:txBody>
      </p:sp>
      <p:sp>
        <p:nvSpPr>
          <p:cNvPr id="3" name="矩形 2"/>
          <p:cNvSpPr>
            <a:spLocks noChangeArrowheads="1"/>
          </p:cNvSpPr>
          <p:nvPr/>
        </p:nvSpPr>
        <p:spPr bwMode="auto">
          <a:xfrm>
            <a:off x="5076825" y="2066925"/>
            <a:ext cx="3455988" cy="2247900"/>
          </a:xfrm>
          <a:prstGeom prst="rect">
            <a:avLst/>
          </a:prstGeom>
          <a:noFill/>
          <a:ln w="9525">
            <a:noFill/>
            <a:miter lim="800000"/>
            <a:headEnd/>
            <a:tailEnd/>
          </a:ln>
        </p:spPr>
        <p:txBody>
          <a:bodyPr>
            <a:spAutoFit/>
          </a:bodyPr>
          <a:lstStyle/>
          <a:p>
            <a:r>
              <a:rPr lang="zh-CN" altLang="en-US" sz="2800">
                <a:latin typeface="黑体" pitchFamily="49" charset="-122"/>
                <a:ea typeface="黑体" pitchFamily="49" charset="-122"/>
              </a:rPr>
              <a:t>潜藏的巨龙在深渊腾跃而起，各种水中生物纷纷散逃；幼虎在山谷吼叫，各种野兽无不震惊惶恐；</a:t>
            </a:r>
          </a:p>
        </p:txBody>
      </p:sp>
      <p:pic>
        <p:nvPicPr>
          <p:cNvPr id="52227" name="Picture 2"/>
          <p:cNvPicPr>
            <a:picLocks noChangeAspect="1" noChangeArrowheads="1"/>
          </p:cNvPicPr>
          <p:nvPr/>
        </p:nvPicPr>
        <p:blipFill>
          <a:blip r:embed="rId2"/>
          <a:srcRect/>
          <a:stretch>
            <a:fillRect/>
          </a:stretch>
        </p:blipFill>
        <p:spPr bwMode="auto">
          <a:xfrm>
            <a:off x="250825" y="915988"/>
            <a:ext cx="4271963" cy="3240087"/>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矩形 24"/>
          <p:cNvSpPr>
            <a:spLocks noChangeArrowheads="1"/>
          </p:cNvSpPr>
          <p:nvPr/>
        </p:nvSpPr>
        <p:spPr bwMode="auto">
          <a:xfrm>
            <a:off x="4716463" y="1131888"/>
            <a:ext cx="3600450" cy="1123950"/>
          </a:xfrm>
          <a:prstGeom prst="rect">
            <a:avLst/>
          </a:prstGeom>
          <a:noFill/>
          <a:ln w="9525">
            <a:noFill/>
            <a:miter lim="800000"/>
            <a:headEnd/>
            <a:tailEnd/>
          </a:ln>
        </p:spPr>
        <p:txBody>
          <a:bodyPr>
            <a:spAutoFit/>
          </a:bodyPr>
          <a:lstStyle/>
          <a:p>
            <a:pPr>
              <a:lnSpc>
                <a:spcPct val="120000"/>
              </a:lnSpc>
            </a:pPr>
            <a:r>
              <a:rPr lang="zh-CN" altLang="en-US" sz="2800">
                <a:latin typeface="楷体" pitchFamily="49" charset="-122"/>
                <a:ea typeface="楷体" pitchFamily="49" charset="-122"/>
              </a:rPr>
              <a:t>鹰隼试翼，风尘翕张。</a:t>
            </a:r>
            <a:endParaRPr lang="en-US" altLang="zh-CN" sz="2800">
              <a:latin typeface="楷体" pitchFamily="49" charset="-122"/>
              <a:ea typeface="楷体" pitchFamily="49" charset="-122"/>
            </a:endParaRPr>
          </a:p>
          <a:p>
            <a:pPr>
              <a:lnSpc>
                <a:spcPct val="120000"/>
              </a:lnSpc>
            </a:pPr>
            <a:r>
              <a:rPr lang="zh-CN" altLang="en-US" sz="2800">
                <a:latin typeface="楷体" pitchFamily="49" charset="-122"/>
                <a:ea typeface="楷体" pitchFamily="49" charset="-122"/>
              </a:rPr>
              <a:t>奇花初胎，矞矞皇皇。</a:t>
            </a:r>
          </a:p>
        </p:txBody>
      </p:sp>
      <p:sp>
        <p:nvSpPr>
          <p:cNvPr id="3" name="矩形 2"/>
          <p:cNvSpPr>
            <a:spLocks noChangeArrowheads="1"/>
          </p:cNvSpPr>
          <p:nvPr/>
        </p:nvSpPr>
        <p:spPr bwMode="auto">
          <a:xfrm>
            <a:off x="4716463" y="2427288"/>
            <a:ext cx="3419475" cy="1816100"/>
          </a:xfrm>
          <a:prstGeom prst="rect">
            <a:avLst/>
          </a:prstGeom>
          <a:noFill/>
          <a:ln w="9525">
            <a:noFill/>
            <a:miter lim="800000"/>
            <a:headEnd/>
            <a:tailEnd/>
          </a:ln>
        </p:spPr>
        <p:txBody>
          <a:bodyPr>
            <a:spAutoFit/>
          </a:bodyPr>
          <a:lstStyle/>
          <a:p>
            <a:r>
              <a:rPr lang="zh-CN" altLang="en-US" sz="2800">
                <a:latin typeface="Times New Roman" pitchFamily="18" charset="0"/>
                <a:ea typeface="微软雅黑" pitchFamily="34" charset="-122"/>
              </a:rPr>
              <a:t>雄鹰展翅试飞，掀起狂风，飞沙走石；珍奇的鲜花含苞待放，万木逢春，生机勃勃；</a:t>
            </a:r>
          </a:p>
        </p:txBody>
      </p:sp>
      <p:pic>
        <p:nvPicPr>
          <p:cNvPr id="53251" name="Picture 4" descr="http://p3.so.qhmsg.com/bdr/_240_/t0154dcfc295119d248.jpg"/>
          <p:cNvPicPr>
            <a:picLocks noChangeAspect="1" noChangeArrowheads="1"/>
          </p:cNvPicPr>
          <p:nvPr/>
        </p:nvPicPr>
        <p:blipFill>
          <a:blip r:embed="rId2"/>
          <a:srcRect b="8652"/>
          <a:stretch>
            <a:fillRect/>
          </a:stretch>
        </p:blipFill>
        <p:spPr bwMode="auto">
          <a:xfrm>
            <a:off x="250825" y="2427288"/>
            <a:ext cx="4105275" cy="2089150"/>
          </a:xfrm>
          <a:prstGeom prst="rect">
            <a:avLst/>
          </a:prstGeom>
          <a:noFill/>
          <a:ln w="9525">
            <a:noFill/>
            <a:miter lim="800000"/>
            <a:headEnd/>
            <a:tailEnd/>
          </a:ln>
        </p:spPr>
      </p:pic>
      <p:pic>
        <p:nvPicPr>
          <p:cNvPr id="53252" name="Picture 2" descr="http://p0.so.qhmsg.com/bdr/_240_/t016053a4608c40f605.jpg"/>
          <p:cNvPicPr>
            <a:picLocks noChangeAspect="1" noChangeArrowheads="1"/>
          </p:cNvPicPr>
          <p:nvPr/>
        </p:nvPicPr>
        <p:blipFill>
          <a:blip r:embed="rId3"/>
          <a:srcRect/>
          <a:stretch>
            <a:fillRect/>
          </a:stretch>
        </p:blipFill>
        <p:spPr bwMode="auto">
          <a:xfrm>
            <a:off x="250825" y="700088"/>
            <a:ext cx="4105275" cy="2016125"/>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矩形 24"/>
          <p:cNvSpPr>
            <a:spLocks noChangeArrowheads="1"/>
          </p:cNvSpPr>
          <p:nvPr/>
        </p:nvSpPr>
        <p:spPr bwMode="auto">
          <a:xfrm>
            <a:off x="4859338" y="915988"/>
            <a:ext cx="3816350" cy="1125537"/>
          </a:xfrm>
          <a:prstGeom prst="rect">
            <a:avLst/>
          </a:prstGeom>
          <a:noFill/>
          <a:ln w="9525">
            <a:noFill/>
            <a:miter lim="800000"/>
            <a:headEnd/>
            <a:tailEnd/>
          </a:ln>
        </p:spPr>
        <p:txBody>
          <a:bodyPr>
            <a:spAutoFit/>
          </a:bodyPr>
          <a:lstStyle/>
          <a:p>
            <a:pPr>
              <a:lnSpc>
                <a:spcPct val="120000"/>
              </a:lnSpc>
            </a:pPr>
            <a:r>
              <a:rPr lang="zh-CN" altLang="en-US" sz="2800">
                <a:latin typeface="楷体" pitchFamily="49" charset="-122"/>
                <a:ea typeface="楷体" pitchFamily="49" charset="-122"/>
              </a:rPr>
              <a:t>干将发硎，有作其芒。</a:t>
            </a:r>
            <a:endParaRPr lang="en-US" altLang="zh-CN" sz="2800">
              <a:latin typeface="楷体" pitchFamily="49" charset="-122"/>
              <a:ea typeface="楷体" pitchFamily="49" charset="-122"/>
            </a:endParaRPr>
          </a:p>
          <a:p>
            <a:pPr>
              <a:lnSpc>
                <a:spcPct val="120000"/>
              </a:lnSpc>
            </a:pPr>
            <a:r>
              <a:rPr lang="zh-CN" altLang="en-US" sz="2800">
                <a:latin typeface="楷体" pitchFamily="49" charset="-122"/>
                <a:ea typeface="楷体" pitchFamily="49" charset="-122"/>
              </a:rPr>
              <a:t>天戴其苍，地履其黄。</a:t>
            </a:r>
          </a:p>
        </p:txBody>
      </p:sp>
      <p:sp>
        <p:nvSpPr>
          <p:cNvPr id="3" name="矩形 2"/>
          <p:cNvSpPr>
            <a:spLocks noChangeArrowheads="1"/>
          </p:cNvSpPr>
          <p:nvPr/>
        </p:nvSpPr>
        <p:spPr bwMode="auto">
          <a:xfrm>
            <a:off x="4859338" y="2355850"/>
            <a:ext cx="3924300" cy="1816100"/>
          </a:xfrm>
          <a:prstGeom prst="rect">
            <a:avLst/>
          </a:prstGeom>
          <a:noFill/>
          <a:ln w="9525">
            <a:noFill/>
            <a:miter lim="800000"/>
            <a:headEnd/>
            <a:tailEnd/>
          </a:ln>
        </p:spPr>
        <p:txBody>
          <a:bodyPr>
            <a:spAutoFit/>
          </a:bodyPr>
          <a:lstStyle/>
          <a:p>
            <a:r>
              <a:rPr lang="zh-CN" altLang="en-US" sz="2800">
                <a:latin typeface="Times New Roman" pitchFamily="18" charset="0"/>
                <a:ea typeface="微软雅黑" pitchFamily="34" charset="-122"/>
              </a:rPr>
              <a:t>宝剑在磨刀石上磨出，发着耀眼的光芒。我们青年头顶着青天，脚踏着黄土大地</a:t>
            </a:r>
          </a:p>
        </p:txBody>
      </p:sp>
      <p:pic>
        <p:nvPicPr>
          <p:cNvPr id="54275" name="图片 3"/>
          <p:cNvPicPr>
            <a:picLocks noChangeAspect="1"/>
          </p:cNvPicPr>
          <p:nvPr/>
        </p:nvPicPr>
        <p:blipFill>
          <a:blip r:embed="rId2"/>
          <a:srcRect/>
          <a:stretch>
            <a:fillRect/>
          </a:stretch>
        </p:blipFill>
        <p:spPr bwMode="auto">
          <a:xfrm>
            <a:off x="485775" y="915988"/>
            <a:ext cx="3894138" cy="2597150"/>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矩形 24"/>
          <p:cNvSpPr>
            <a:spLocks noChangeArrowheads="1"/>
          </p:cNvSpPr>
          <p:nvPr/>
        </p:nvSpPr>
        <p:spPr bwMode="auto">
          <a:xfrm>
            <a:off x="4643438" y="842963"/>
            <a:ext cx="3816350" cy="1127125"/>
          </a:xfrm>
          <a:prstGeom prst="rect">
            <a:avLst/>
          </a:prstGeom>
          <a:noFill/>
          <a:ln w="9525">
            <a:noFill/>
            <a:miter lim="800000"/>
            <a:headEnd/>
            <a:tailEnd/>
          </a:ln>
        </p:spPr>
        <p:txBody>
          <a:bodyPr>
            <a:spAutoFit/>
          </a:bodyPr>
          <a:lstStyle/>
          <a:p>
            <a:pPr>
              <a:lnSpc>
                <a:spcPct val="120000"/>
              </a:lnSpc>
            </a:pPr>
            <a:r>
              <a:rPr lang="zh-CN" altLang="en-US" sz="2800">
                <a:latin typeface="楷体" pitchFamily="49" charset="-122"/>
                <a:ea typeface="楷体" pitchFamily="49" charset="-122"/>
              </a:rPr>
              <a:t>纵有千古，横有八荒，</a:t>
            </a:r>
            <a:endParaRPr lang="en-US" altLang="zh-CN" sz="2800">
              <a:latin typeface="楷体" pitchFamily="49" charset="-122"/>
              <a:ea typeface="楷体" pitchFamily="49" charset="-122"/>
            </a:endParaRPr>
          </a:p>
          <a:p>
            <a:pPr>
              <a:lnSpc>
                <a:spcPct val="120000"/>
              </a:lnSpc>
            </a:pPr>
            <a:r>
              <a:rPr lang="zh-CN" altLang="en-US" sz="2800">
                <a:latin typeface="楷体" pitchFamily="49" charset="-122"/>
                <a:ea typeface="楷体" pitchFamily="49" charset="-122"/>
              </a:rPr>
              <a:t>前途似海，来日方长。</a:t>
            </a:r>
          </a:p>
        </p:txBody>
      </p:sp>
      <p:sp>
        <p:nvSpPr>
          <p:cNvPr id="3" name="矩形 2"/>
          <p:cNvSpPr>
            <a:spLocks noChangeArrowheads="1"/>
          </p:cNvSpPr>
          <p:nvPr/>
        </p:nvSpPr>
        <p:spPr bwMode="auto">
          <a:xfrm>
            <a:off x="4572000" y="2139950"/>
            <a:ext cx="3941763" cy="2246313"/>
          </a:xfrm>
          <a:prstGeom prst="rect">
            <a:avLst/>
          </a:prstGeom>
          <a:noFill/>
          <a:ln w="9525">
            <a:noFill/>
            <a:miter lim="800000"/>
            <a:headEnd/>
            <a:tailEnd/>
          </a:ln>
        </p:spPr>
        <p:txBody>
          <a:bodyPr>
            <a:spAutoFit/>
          </a:bodyPr>
          <a:lstStyle/>
          <a:p>
            <a:r>
              <a:rPr lang="zh-CN" altLang="en-US" sz="2800">
                <a:latin typeface="Times New Roman" pitchFamily="18" charset="0"/>
                <a:ea typeface="微软雅黑" pitchFamily="34" charset="-122"/>
              </a:rPr>
              <a:t>从纵的时间上看有着千年万载的历史，从横的空间看可通达四面八方，前途就象大海一样宽广，未来的岁月正长。</a:t>
            </a:r>
          </a:p>
        </p:txBody>
      </p:sp>
      <p:pic>
        <p:nvPicPr>
          <p:cNvPr id="55299" name="Picture 2"/>
          <p:cNvPicPr>
            <a:picLocks noChangeAspect="1" noChangeArrowheads="1"/>
          </p:cNvPicPr>
          <p:nvPr/>
        </p:nvPicPr>
        <p:blipFill>
          <a:blip r:embed="rId2"/>
          <a:srcRect/>
          <a:stretch>
            <a:fillRect/>
          </a:stretch>
        </p:blipFill>
        <p:spPr bwMode="auto">
          <a:xfrm>
            <a:off x="395288" y="1131888"/>
            <a:ext cx="3967162" cy="2808287"/>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682625" y="530225"/>
            <a:ext cx="7200900" cy="522288"/>
          </a:xfrm>
          <a:prstGeom prst="rect">
            <a:avLst/>
          </a:prstGeom>
          <a:noFill/>
          <a:ln w="9525">
            <a:noFill/>
            <a:miter lim="800000"/>
          </a:ln>
          <a:effectLst/>
        </p:spPr>
        <p:txBody>
          <a:bodyPr anchor="ctr">
            <a:spAutoFit/>
          </a:bodyPr>
          <a:lstStyle/>
          <a:p>
            <a:pPr defTabSz="914400">
              <a:defRPr/>
            </a:pPr>
            <a:r>
              <a:rPr lang="zh-CN" altLang="zh-CN" sz="2800" kern="100" dirty="0">
                <a:latin typeface="黑体" panose="02010609060101010101" charset="-122"/>
                <a:ea typeface="黑体" panose="02010609060101010101" charset="-122"/>
                <a:cs typeface="Times New Roman" panose="02020603050405020304" charset="0"/>
              </a:rPr>
              <a:t>这一自然段描写了那些事物？</a:t>
            </a:r>
            <a:endParaRPr lang="zh-CN" sz="2800" dirty="0">
              <a:latin typeface="黑体" panose="02010609060101010101" charset="-122"/>
              <a:ea typeface="黑体" panose="02010609060101010101" charset="-122"/>
              <a:cs typeface="宋体" panose="02010600030101010101" pitchFamily="2" charset="-122"/>
            </a:endParaRPr>
          </a:p>
        </p:txBody>
      </p:sp>
      <p:sp>
        <p:nvSpPr>
          <p:cNvPr id="56322" name="矩形 3"/>
          <p:cNvSpPr>
            <a:spLocks noChangeArrowheads="1"/>
          </p:cNvSpPr>
          <p:nvPr/>
        </p:nvSpPr>
        <p:spPr bwMode="auto">
          <a:xfrm>
            <a:off x="684213" y="1235075"/>
            <a:ext cx="7632700" cy="2674938"/>
          </a:xfrm>
          <a:prstGeom prst="rect">
            <a:avLst/>
          </a:prstGeom>
          <a:noFill/>
          <a:ln w="9525">
            <a:noFill/>
            <a:miter lim="800000"/>
            <a:headEnd/>
            <a:tailEnd/>
          </a:ln>
        </p:spPr>
        <p:txBody>
          <a:bodyPr>
            <a:spAutoFit/>
          </a:bodyPr>
          <a:lstStyle/>
          <a:p>
            <a:pPr>
              <a:lnSpc>
                <a:spcPct val="120000"/>
              </a:lnSpc>
            </a:pPr>
            <a:r>
              <a:rPr lang="zh-CN" altLang="en-US" sz="2800" b="1">
                <a:latin typeface="楷体" pitchFamily="49" charset="-122"/>
                <a:ea typeface="楷体" pitchFamily="49" charset="-122"/>
              </a:rPr>
              <a:t>红日初升，其道大光。河出伏流，一泻汪洋。潜龙腾渊，鳞爪飞扬。乳虎啸谷，百兽震惶。鹰隼试翼，风尘吸张。奇花初胎，矞矞皇皇。干将发硎，有作其芒。天戴其苍，地履其黄。纵有千古，横有八荒。前途似海，来日方长。</a:t>
            </a:r>
          </a:p>
        </p:txBody>
      </p:sp>
      <p:sp>
        <p:nvSpPr>
          <p:cNvPr id="6" name="圆角矩形 5"/>
          <p:cNvSpPr/>
          <p:nvPr/>
        </p:nvSpPr>
        <p:spPr>
          <a:xfrm>
            <a:off x="682625" y="1235075"/>
            <a:ext cx="847725" cy="503238"/>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圆角矩形 1"/>
          <p:cNvSpPr/>
          <p:nvPr/>
        </p:nvSpPr>
        <p:spPr>
          <a:xfrm>
            <a:off x="730250" y="2241550"/>
            <a:ext cx="754063" cy="50482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圆角矩形 2"/>
          <p:cNvSpPr/>
          <p:nvPr/>
        </p:nvSpPr>
        <p:spPr>
          <a:xfrm>
            <a:off x="684213" y="1738313"/>
            <a:ext cx="846137" cy="503237"/>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圆角矩形 4"/>
          <p:cNvSpPr/>
          <p:nvPr/>
        </p:nvSpPr>
        <p:spPr>
          <a:xfrm>
            <a:off x="4319588" y="1851025"/>
            <a:ext cx="728662" cy="50482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圆角矩形 6"/>
          <p:cNvSpPr/>
          <p:nvPr/>
        </p:nvSpPr>
        <p:spPr>
          <a:xfrm>
            <a:off x="4319588" y="2319338"/>
            <a:ext cx="728662" cy="503237"/>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圆角矩形 7"/>
          <p:cNvSpPr/>
          <p:nvPr/>
        </p:nvSpPr>
        <p:spPr>
          <a:xfrm>
            <a:off x="4238625" y="1330325"/>
            <a:ext cx="504825" cy="50482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圆角矩形 8"/>
          <p:cNvSpPr/>
          <p:nvPr/>
        </p:nvSpPr>
        <p:spPr>
          <a:xfrm>
            <a:off x="684213" y="2822575"/>
            <a:ext cx="846137" cy="504825"/>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1)">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1)">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heel(1)">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heel(1)">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heel(1)">
                                      <p:cBhvr>
                                        <p:cTn id="3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3" grpId="0" animBg="1"/>
      <p:bldP spid="5" grpId="0" animBg="1"/>
      <p:bldP spid="7" grpId="0" animBg="1"/>
      <p:bldP spid="8" grpId="0" animBg="1"/>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2"/>
          <p:cNvPicPr>
            <a:picLocks noChangeAspect="1" noChangeArrowheads="1"/>
          </p:cNvPicPr>
          <p:nvPr/>
        </p:nvPicPr>
        <p:blipFill>
          <a:blip r:embed="rId2"/>
          <a:srcRect/>
          <a:stretch>
            <a:fillRect/>
          </a:stretch>
        </p:blipFill>
        <p:spPr bwMode="auto">
          <a:xfrm>
            <a:off x="1116013" y="339725"/>
            <a:ext cx="6881812" cy="4103688"/>
          </a:xfrm>
          <a:prstGeom prst="rect">
            <a:avLst/>
          </a:prstGeom>
          <a:noFill/>
          <a:ln w="9525">
            <a:noFill/>
            <a:miter lim="800000"/>
            <a:headEnd/>
            <a:tailEnd/>
          </a:ln>
        </p:spPr>
      </p:pic>
      <p:sp>
        <p:nvSpPr>
          <p:cNvPr id="57346" name="Rectangle 1"/>
          <p:cNvSpPr>
            <a:spLocks noChangeArrowheads="1"/>
          </p:cNvSpPr>
          <p:nvPr/>
        </p:nvSpPr>
        <p:spPr bwMode="auto">
          <a:xfrm>
            <a:off x="1116013" y="3795713"/>
            <a:ext cx="5262562" cy="646112"/>
          </a:xfrm>
          <a:prstGeom prst="rect">
            <a:avLst/>
          </a:prstGeom>
          <a:noFill/>
          <a:ln w="9525">
            <a:noFill/>
            <a:miter lim="800000"/>
            <a:headEnd/>
            <a:tailEnd/>
          </a:ln>
        </p:spPr>
        <p:txBody>
          <a:bodyPr wrap="none" anchor="ctr">
            <a:spAutoFit/>
          </a:bodyPr>
          <a:lstStyle/>
          <a:p>
            <a:pPr defTabSz="914400"/>
            <a:r>
              <a:rPr lang="zh-CN" altLang="en-US" sz="3600">
                <a:solidFill>
                  <a:srgbClr val="FEFCDE"/>
                </a:solidFill>
                <a:latin typeface="黑体" pitchFamily="49" charset="-122"/>
                <a:ea typeface="黑体" pitchFamily="49" charset="-122"/>
                <a:cs typeface="Times New Roman" pitchFamily="18" charset="0"/>
              </a:rPr>
              <a:t>自然景物（红日，黄河）</a:t>
            </a:r>
          </a:p>
        </p:txBody>
      </p:sp>
    </p:spTree>
  </p:cSld>
  <p:clrMapOvr>
    <a:masterClrMapping/>
  </p:clrMapOvr>
  <p:transition spd="slow">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ChangeArrowheads="1"/>
          </p:cNvSpPr>
          <p:nvPr/>
        </p:nvSpPr>
        <p:spPr bwMode="auto">
          <a:xfrm>
            <a:off x="323850" y="3835400"/>
            <a:ext cx="5724525" cy="646113"/>
          </a:xfrm>
          <a:prstGeom prst="rect">
            <a:avLst/>
          </a:prstGeom>
          <a:noFill/>
          <a:ln w="9525">
            <a:noFill/>
            <a:miter lim="800000"/>
            <a:headEnd/>
            <a:tailEnd/>
          </a:ln>
        </p:spPr>
        <p:txBody>
          <a:bodyPr wrap="none" anchor="ctr">
            <a:spAutoFit/>
          </a:bodyPr>
          <a:lstStyle/>
          <a:p>
            <a:pPr defTabSz="914400"/>
            <a:r>
              <a:rPr lang="zh-CN" altLang="en-US" sz="3600">
                <a:solidFill>
                  <a:srgbClr val="FF0000"/>
                </a:solidFill>
                <a:latin typeface="黑体" pitchFamily="49" charset="-122"/>
                <a:ea typeface="黑体" pitchFamily="49" charset="-122"/>
                <a:cs typeface="Times New Roman" pitchFamily="18" charset="0"/>
              </a:rPr>
              <a:t>动物（潜龙</a:t>
            </a:r>
            <a:r>
              <a:rPr lang="zh-CN" altLang="zh-CN" sz="3600">
                <a:solidFill>
                  <a:srgbClr val="FF0000"/>
                </a:solidFill>
                <a:latin typeface="黑体" pitchFamily="49" charset="-122"/>
                <a:ea typeface="黑体" pitchFamily="49" charset="-122"/>
                <a:cs typeface="Times New Roman" pitchFamily="18" charset="0"/>
              </a:rPr>
              <a:t>，</a:t>
            </a:r>
            <a:r>
              <a:rPr lang="zh-CN" altLang="en-US" sz="3600">
                <a:solidFill>
                  <a:srgbClr val="FF0000"/>
                </a:solidFill>
                <a:latin typeface="黑体" pitchFamily="49" charset="-122"/>
                <a:ea typeface="黑体" pitchFamily="49" charset="-122"/>
                <a:cs typeface="Times New Roman" pitchFamily="18" charset="0"/>
              </a:rPr>
              <a:t>乳虎</a:t>
            </a:r>
            <a:r>
              <a:rPr lang="zh-CN" altLang="zh-CN" sz="3600">
                <a:solidFill>
                  <a:srgbClr val="FF0000"/>
                </a:solidFill>
                <a:latin typeface="黑体" pitchFamily="49" charset="-122"/>
                <a:ea typeface="黑体" pitchFamily="49" charset="-122"/>
                <a:cs typeface="Times New Roman" pitchFamily="18" charset="0"/>
              </a:rPr>
              <a:t>，</a:t>
            </a:r>
            <a:r>
              <a:rPr lang="zh-CN" altLang="en-US" sz="3600">
                <a:solidFill>
                  <a:srgbClr val="FF0000"/>
                </a:solidFill>
                <a:latin typeface="黑体" pitchFamily="49" charset="-122"/>
                <a:ea typeface="黑体" pitchFamily="49" charset="-122"/>
                <a:cs typeface="Times New Roman" pitchFamily="18" charset="0"/>
              </a:rPr>
              <a:t>鹰隼）</a:t>
            </a:r>
          </a:p>
        </p:txBody>
      </p:sp>
      <p:pic>
        <p:nvPicPr>
          <p:cNvPr id="2" name="图片 1"/>
          <p:cNvPicPr>
            <a:picLocks noChangeAspect="1"/>
          </p:cNvPicPr>
          <p:nvPr/>
        </p:nvPicPr>
        <p:blipFill>
          <a:blip r:embed="rId2"/>
          <a:srcRect/>
          <a:stretch>
            <a:fillRect/>
          </a:stretch>
        </p:blipFill>
        <p:spPr bwMode="auto">
          <a:xfrm>
            <a:off x="323850" y="809625"/>
            <a:ext cx="3989388" cy="2700338"/>
          </a:xfrm>
          <a:prstGeom prst="rect">
            <a:avLst/>
          </a:prstGeom>
          <a:noFill/>
          <a:ln w="9525">
            <a:noFill/>
            <a:miter lim="800000"/>
            <a:headEnd/>
            <a:tailEnd/>
          </a:ln>
        </p:spPr>
      </p:pic>
      <p:pic>
        <p:nvPicPr>
          <p:cNvPr id="3" name="图片 2"/>
          <p:cNvPicPr>
            <a:picLocks noChangeAspect="1"/>
          </p:cNvPicPr>
          <p:nvPr/>
        </p:nvPicPr>
        <p:blipFill>
          <a:blip r:embed="rId3"/>
          <a:srcRect/>
          <a:stretch>
            <a:fillRect/>
          </a:stretch>
        </p:blipFill>
        <p:spPr bwMode="auto">
          <a:xfrm>
            <a:off x="4797425" y="809625"/>
            <a:ext cx="3598863" cy="2700338"/>
          </a:xfrm>
          <a:prstGeom prst="rect">
            <a:avLst/>
          </a:prstGeom>
          <a:noFill/>
          <a:ln w="9525">
            <a:noFill/>
            <a:miter lim="800000"/>
            <a:headEnd/>
            <a:tailEnd/>
          </a:ln>
        </p:spPr>
      </p:pic>
      <p:pic>
        <p:nvPicPr>
          <p:cNvPr id="4" name="图片 3"/>
          <p:cNvPicPr>
            <a:picLocks noChangeAspect="1"/>
          </p:cNvPicPr>
          <p:nvPr/>
        </p:nvPicPr>
        <p:blipFill>
          <a:blip r:embed="rId4"/>
          <a:srcRect/>
          <a:stretch>
            <a:fillRect/>
          </a:stretch>
        </p:blipFill>
        <p:spPr bwMode="auto">
          <a:xfrm>
            <a:off x="2884488" y="550863"/>
            <a:ext cx="3163887" cy="2370137"/>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2"/>
          <p:cNvPicPr>
            <a:picLocks noChangeAspect="1" noChangeArrowheads="1"/>
          </p:cNvPicPr>
          <p:nvPr/>
        </p:nvPicPr>
        <p:blipFill>
          <a:blip r:embed="rId2"/>
          <a:srcRect/>
          <a:stretch>
            <a:fillRect/>
          </a:stretch>
        </p:blipFill>
        <p:spPr bwMode="auto">
          <a:xfrm>
            <a:off x="468313" y="627063"/>
            <a:ext cx="4175125" cy="3168650"/>
          </a:xfrm>
          <a:prstGeom prst="rect">
            <a:avLst/>
          </a:prstGeom>
          <a:noFill/>
          <a:ln w="9525">
            <a:noFill/>
            <a:miter lim="800000"/>
            <a:headEnd/>
            <a:tailEnd/>
          </a:ln>
        </p:spPr>
      </p:pic>
      <p:sp>
        <p:nvSpPr>
          <p:cNvPr id="59394" name="Rectangle 1"/>
          <p:cNvSpPr>
            <a:spLocks noChangeArrowheads="1"/>
          </p:cNvSpPr>
          <p:nvPr/>
        </p:nvSpPr>
        <p:spPr bwMode="auto">
          <a:xfrm>
            <a:off x="642938" y="3795713"/>
            <a:ext cx="4340225" cy="646112"/>
          </a:xfrm>
          <a:prstGeom prst="rect">
            <a:avLst/>
          </a:prstGeom>
          <a:noFill/>
          <a:ln w="9525">
            <a:noFill/>
            <a:miter lim="800000"/>
            <a:headEnd/>
            <a:tailEnd/>
          </a:ln>
        </p:spPr>
        <p:txBody>
          <a:bodyPr wrap="none" anchor="ctr">
            <a:spAutoFit/>
          </a:bodyPr>
          <a:lstStyle/>
          <a:p>
            <a:pPr defTabSz="914400"/>
            <a:r>
              <a:rPr lang="zh-CN" altLang="en-US" sz="3600">
                <a:solidFill>
                  <a:srgbClr val="FF0000"/>
                </a:solidFill>
                <a:latin typeface="黑体" pitchFamily="49" charset="-122"/>
                <a:ea typeface="黑体" pitchFamily="49" charset="-122"/>
                <a:cs typeface="Times New Roman" pitchFamily="18" charset="0"/>
              </a:rPr>
              <a:t>静物（奇花、干将）</a:t>
            </a:r>
          </a:p>
        </p:txBody>
      </p:sp>
      <p:pic>
        <p:nvPicPr>
          <p:cNvPr id="59395" name="图片 3"/>
          <p:cNvPicPr>
            <a:picLocks noChangeAspect="1"/>
          </p:cNvPicPr>
          <p:nvPr/>
        </p:nvPicPr>
        <p:blipFill>
          <a:blip r:embed="rId3"/>
          <a:srcRect/>
          <a:stretch>
            <a:fillRect/>
          </a:stretch>
        </p:blipFill>
        <p:spPr bwMode="auto">
          <a:xfrm>
            <a:off x="4643438" y="627063"/>
            <a:ext cx="4473575" cy="3167062"/>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6300" y="671513"/>
            <a:ext cx="5516563" cy="522287"/>
          </a:xfrm>
          <a:prstGeom prst="rect">
            <a:avLst/>
          </a:prstGeom>
        </p:spPr>
        <p:txBody>
          <a:bodyPr wrap="none">
            <a:spAutoFit/>
          </a:bodyPr>
          <a:lstStyle/>
          <a:p>
            <a:r>
              <a:rPr lang="zh-CN" altLang="zh-CN" sz="2800">
                <a:latin typeface="黑体" pitchFamily="49" charset="-122"/>
                <a:ea typeface="黑体" pitchFamily="49" charset="-122"/>
                <a:cs typeface="Times New Roman" pitchFamily="18" charset="0"/>
              </a:rPr>
              <a:t>讨论：这些事物的共同点是什么？</a:t>
            </a:r>
            <a:endParaRPr lang="zh-CN" altLang="en-US" sz="2800">
              <a:latin typeface="Times New Roman" pitchFamily="18" charset="0"/>
              <a:ea typeface="黑体" pitchFamily="49" charset="-122"/>
              <a:cs typeface="Times New Roman" pitchFamily="18" charset="0"/>
            </a:endParaRPr>
          </a:p>
        </p:txBody>
      </p:sp>
      <p:sp>
        <p:nvSpPr>
          <p:cNvPr id="60418" name="矩形 2"/>
          <p:cNvSpPr>
            <a:spLocks noChangeArrowheads="1"/>
          </p:cNvSpPr>
          <p:nvPr/>
        </p:nvSpPr>
        <p:spPr bwMode="auto">
          <a:xfrm>
            <a:off x="971550" y="1779588"/>
            <a:ext cx="7200900" cy="2159000"/>
          </a:xfrm>
          <a:prstGeom prst="rect">
            <a:avLst/>
          </a:prstGeom>
          <a:noFill/>
          <a:ln w="9525">
            <a:noFill/>
            <a:miter lim="800000"/>
            <a:headEnd/>
            <a:tailEnd/>
          </a:ln>
        </p:spPr>
        <p:txBody>
          <a:bodyPr>
            <a:spAutoFit/>
          </a:bodyPr>
          <a:lstStyle/>
          <a:p>
            <a:pPr>
              <a:lnSpc>
                <a:spcPct val="120000"/>
              </a:lnSpc>
            </a:pPr>
            <a:r>
              <a:rPr lang="zh-CN" altLang="en-US" sz="2800">
                <a:latin typeface="楷体" pitchFamily="49" charset="-122"/>
                <a:ea typeface="楷体" pitchFamily="49" charset="-122"/>
              </a:rPr>
              <a:t>红日初升，河出伏流，潜龙腾渊，乳虎啸谷，鹰隼试翼，奇花初胎，干将发硎这些事物都具有蓬勃的生机，在它们蓬勃的生长中都蕴含着壮美的未来。</a:t>
            </a:r>
          </a:p>
        </p:txBody>
      </p:sp>
    </p:spTree>
  </p:cSld>
  <p:clrMapOvr>
    <a:masterClrMapping/>
  </p:clrMapOvr>
  <p:transition spd="slow">
    <p:rand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1050" y="817563"/>
            <a:ext cx="8005763" cy="520700"/>
          </a:xfrm>
          <a:prstGeom prst="rect">
            <a:avLst/>
          </a:prstGeom>
        </p:spPr>
        <p:txBody>
          <a:bodyPr wrap="none">
            <a:spAutoFit/>
          </a:bodyPr>
          <a:lstStyle/>
          <a:p>
            <a:r>
              <a:rPr lang="zh-CN" altLang="zh-CN" sz="2800">
                <a:latin typeface="黑体" pitchFamily="49" charset="-122"/>
                <a:ea typeface="黑体" pitchFamily="49" charset="-122"/>
                <a:cs typeface="Times New Roman" pitchFamily="18" charset="0"/>
              </a:rPr>
              <a:t>讨论：这些事物都是静止的吗？它们代表了什么？</a:t>
            </a:r>
            <a:endParaRPr lang="zh-CN" altLang="en-US" sz="2800">
              <a:latin typeface="Times New Roman" pitchFamily="18" charset="0"/>
              <a:ea typeface="黑体" pitchFamily="49" charset="-122"/>
              <a:cs typeface="Times New Roman" pitchFamily="18" charset="0"/>
            </a:endParaRPr>
          </a:p>
        </p:txBody>
      </p:sp>
      <p:sp>
        <p:nvSpPr>
          <p:cNvPr id="61442" name="矩形 2"/>
          <p:cNvSpPr>
            <a:spLocks noChangeArrowheads="1"/>
          </p:cNvSpPr>
          <p:nvPr/>
        </p:nvSpPr>
        <p:spPr bwMode="auto">
          <a:xfrm>
            <a:off x="971550" y="1779588"/>
            <a:ext cx="7200900" cy="2159000"/>
          </a:xfrm>
          <a:prstGeom prst="rect">
            <a:avLst/>
          </a:prstGeom>
          <a:noFill/>
          <a:ln w="9525">
            <a:noFill/>
            <a:miter lim="800000"/>
            <a:headEnd/>
            <a:tailEnd/>
          </a:ln>
        </p:spPr>
        <p:txBody>
          <a:bodyPr>
            <a:spAutoFit/>
          </a:bodyPr>
          <a:lstStyle/>
          <a:p>
            <a:pPr>
              <a:lnSpc>
                <a:spcPct val="120000"/>
              </a:lnSpc>
            </a:pPr>
            <a:r>
              <a:rPr lang="zh-CN" altLang="en-US" sz="2800">
                <a:latin typeface="楷体" pitchFamily="49" charset="-122"/>
                <a:ea typeface="楷体" pitchFamily="49" charset="-122"/>
              </a:rPr>
              <a:t>这些事物都是动态的，都充满着生命力。作者用这些充满生命力的事物来比少年中国，就是告诉我们，少年中国就是最具有生命力，最有发展前途。</a:t>
            </a:r>
          </a:p>
        </p:txBody>
      </p:sp>
    </p:spTree>
  </p:cSld>
  <p:clrMapOvr>
    <a:masterClrMapping/>
  </p:clrMapOvr>
  <p:transition spd="slow">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3873500" y="1143000"/>
            <a:ext cx="3871913" cy="3192463"/>
          </a:xfrm>
          <a:prstGeom prst="rect">
            <a:avLst/>
          </a:prstGeom>
          <a:noFill/>
          <a:ln w="9525">
            <a:noFill/>
            <a:miter lim="800000"/>
            <a:headEnd/>
            <a:tailEnd/>
          </a:ln>
        </p:spPr>
        <p:txBody>
          <a:bodyPr>
            <a:spAutoFit/>
          </a:bodyPr>
          <a:lstStyle/>
          <a:p>
            <a:pPr>
              <a:lnSpc>
                <a:spcPct val="120000"/>
              </a:lnSpc>
            </a:pPr>
            <a:r>
              <a:rPr lang="zh-CN" altLang="en-US" sz="2800">
                <a:latin typeface="楷体" pitchFamily="49" charset="-122"/>
                <a:ea typeface="楷体" pitchFamily="49" charset="-122"/>
              </a:rPr>
              <a:t>    清朝末期，国家形势非常严峻。内有清政府的闭关锁国带来的落后封闭，进步人士遭到打压，外有强敌入侵，想要瓜分中国。</a:t>
            </a:r>
            <a:endParaRPr lang="zh-CN" altLang="en-US" sz="2800" b="1">
              <a:latin typeface="楷体" pitchFamily="49" charset="-122"/>
              <a:ea typeface="楷体" pitchFamily="49" charset="-122"/>
            </a:endParaRPr>
          </a:p>
        </p:txBody>
      </p:sp>
      <p:pic>
        <p:nvPicPr>
          <p:cNvPr id="17410" name="Picture 2" descr="http://5b0988e595225.cdn.sohucs.com/images/20180402/d95de0d107e24be1abf9d7fa9a38d980.jpeg"/>
          <p:cNvPicPr>
            <a:picLocks noChangeAspect="1" noChangeArrowheads="1"/>
          </p:cNvPicPr>
          <p:nvPr/>
        </p:nvPicPr>
        <p:blipFill>
          <a:blip r:embed="rId2"/>
          <a:srcRect/>
          <a:stretch>
            <a:fillRect/>
          </a:stretch>
        </p:blipFill>
        <p:spPr bwMode="auto">
          <a:xfrm>
            <a:off x="827088" y="1143000"/>
            <a:ext cx="2663825" cy="3313113"/>
          </a:xfrm>
          <a:prstGeom prst="rect">
            <a:avLst/>
          </a:prstGeom>
          <a:noFill/>
          <a:ln w="9525">
            <a:noFill/>
            <a:miter lim="800000"/>
            <a:headEnd/>
            <a:tailEnd/>
          </a:ln>
        </p:spPr>
      </p:pic>
      <p:sp>
        <p:nvSpPr>
          <p:cNvPr id="17411" name="矩形 5"/>
          <p:cNvSpPr>
            <a:spLocks noChangeArrowheads="1"/>
          </p:cNvSpPr>
          <p:nvPr/>
        </p:nvSpPr>
        <p:spPr bwMode="auto">
          <a:xfrm>
            <a:off x="323850" y="419100"/>
            <a:ext cx="3467100" cy="584200"/>
          </a:xfrm>
          <a:prstGeom prst="rect">
            <a:avLst/>
          </a:prstGeom>
          <a:noFill/>
          <a:ln w="9525">
            <a:noFill/>
            <a:miter lim="800000"/>
            <a:headEnd/>
            <a:tailEnd/>
          </a:ln>
        </p:spPr>
        <p:txBody>
          <a:bodyPr wrap="none">
            <a:spAutoFit/>
          </a:bodyPr>
          <a:lstStyle/>
          <a:p>
            <a:r>
              <a:rPr lang="zh-CN" altLang="en-US" sz="3200">
                <a:latin typeface="Times New Roman" pitchFamily="18" charset="0"/>
                <a:ea typeface="微软雅黑" pitchFamily="34" charset="-122"/>
              </a:rPr>
              <a:t>帝国主义瓜分中国</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539750" y="771525"/>
            <a:ext cx="7993063" cy="1362075"/>
          </a:xfrm>
          <a:prstGeom prst="rect">
            <a:avLst/>
          </a:prstGeom>
          <a:noFill/>
          <a:ln w="9525">
            <a:noFill/>
            <a:miter lim="800000"/>
            <a:headEnd/>
            <a:tailEnd/>
          </a:ln>
        </p:spPr>
        <p:txBody>
          <a:bodyPr lIns="68580" tIns="34290" rIns="68580" bIns="34290" anchor="ctr">
            <a:spAutoFit/>
          </a:bodyPr>
          <a:lstStyle/>
          <a:p>
            <a:pPr indent="200025" eaLnBrk="0" hangingPunct="0"/>
            <a:r>
              <a:rPr lang="zh-CN" altLang="en-US" sz="2800">
                <a:solidFill>
                  <a:srgbClr val="000000"/>
                </a:solidFill>
                <a:latin typeface="黑体" pitchFamily="49" charset="-122"/>
                <a:ea typeface="黑体" pitchFamily="49" charset="-122"/>
                <a:cs typeface="Times New Roman" pitchFamily="18" charset="0"/>
              </a:rPr>
              <a:t>　如果说</a:t>
            </a:r>
            <a:r>
              <a:rPr lang="en-US" altLang="zh-CN" sz="2800">
                <a:latin typeface="黑体" pitchFamily="49" charset="-122"/>
                <a:ea typeface="黑体" pitchFamily="49" charset="-122"/>
                <a:cs typeface="Arial" charset="0"/>
              </a:rPr>
              <a:t>“</a:t>
            </a:r>
            <a:r>
              <a:rPr lang="zh-CN" altLang="en-US" sz="2800">
                <a:latin typeface="黑体" pitchFamily="49" charset="-122"/>
                <a:ea typeface="黑体" pitchFamily="49" charset="-122"/>
                <a:cs typeface="Arial" charset="0"/>
              </a:rPr>
              <a:t>红日初升”象征了少年中国的灿烂前程，那么“河出伏流”“潜龙腾渊”“乳虎啸谷”各自象征了什么？</a:t>
            </a:r>
            <a:endParaRPr lang="zh-CN" altLang="en-US" sz="2800">
              <a:latin typeface="黑体" pitchFamily="49" charset="-122"/>
              <a:ea typeface="黑体" pitchFamily="49" charset="-122"/>
            </a:endParaRPr>
          </a:p>
        </p:txBody>
      </p:sp>
      <p:sp>
        <p:nvSpPr>
          <p:cNvPr id="3" name="矩形 2"/>
          <p:cNvSpPr>
            <a:spLocks noChangeArrowheads="1"/>
          </p:cNvSpPr>
          <p:nvPr/>
        </p:nvSpPr>
        <p:spPr bwMode="auto">
          <a:xfrm>
            <a:off x="755650" y="2355850"/>
            <a:ext cx="7993063" cy="1570038"/>
          </a:xfrm>
          <a:prstGeom prst="rect">
            <a:avLst/>
          </a:prstGeom>
          <a:noFill/>
          <a:ln w="9525">
            <a:noFill/>
            <a:miter lim="800000"/>
            <a:headEnd/>
            <a:tailEnd/>
          </a:ln>
        </p:spPr>
        <p:txBody>
          <a:bodyPr>
            <a:spAutoFit/>
          </a:bodyPr>
          <a:lstStyle/>
          <a:p>
            <a:pPr defTabSz="914400"/>
            <a:r>
              <a:rPr lang="zh-CN" altLang="en-US" sz="3200" b="1">
                <a:solidFill>
                  <a:srgbClr val="FF0000"/>
                </a:solidFill>
                <a:latin typeface="楷体" pitchFamily="49" charset="-122"/>
                <a:ea typeface="楷体" pitchFamily="49" charset="-122"/>
                <a:cs typeface="Times New Roman" pitchFamily="18" charset="0"/>
              </a:rPr>
              <a:t>   “河出伏流”象征少年中国的进步不可限量；“潜龙腾渊”象征少年中国的突然崛起；“乳虎啸谷”象征少年中国的巨大声威。</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a:spLocks noChangeArrowheads="1"/>
          </p:cNvSpPr>
          <p:nvPr/>
        </p:nvSpPr>
        <p:spPr bwMode="auto">
          <a:xfrm>
            <a:off x="782638" y="1285875"/>
            <a:ext cx="7632700" cy="1865313"/>
          </a:xfrm>
          <a:prstGeom prst="rect">
            <a:avLst/>
          </a:prstGeom>
          <a:noFill/>
          <a:ln w="9525">
            <a:noFill/>
            <a:miter lim="800000"/>
            <a:headEnd/>
            <a:tailEnd/>
          </a:ln>
        </p:spPr>
        <p:txBody>
          <a:bodyPr>
            <a:spAutoFit/>
          </a:bodyPr>
          <a:lstStyle/>
          <a:p>
            <a:pPr>
              <a:lnSpc>
                <a:spcPct val="120000"/>
              </a:lnSpc>
            </a:pPr>
            <a:r>
              <a:rPr lang="zh-CN" altLang="en-US" sz="2400">
                <a:latin typeface="楷体" pitchFamily="49" charset="-122"/>
                <a:ea typeface="楷体" pitchFamily="49" charset="-122"/>
              </a:rPr>
              <a:t>红日初升，其道大</a:t>
            </a:r>
            <a:r>
              <a:rPr lang="zh-CN" altLang="en-US" sz="2400" u="sng">
                <a:solidFill>
                  <a:srgbClr val="FF0000"/>
                </a:solidFill>
                <a:latin typeface="楷体" pitchFamily="49" charset="-122"/>
                <a:ea typeface="楷体" pitchFamily="49" charset="-122"/>
              </a:rPr>
              <a:t>光</a:t>
            </a:r>
            <a:r>
              <a:rPr lang="zh-CN" altLang="en-US" sz="2400">
                <a:latin typeface="楷体" pitchFamily="49" charset="-122"/>
                <a:ea typeface="楷体" pitchFamily="49" charset="-122"/>
              </a:rPr>
              <a:t>。河出伏流，一泻汪</a:t>
            </a:r>
            <a:r>
              <a:rPr lang="zh-CN" altLang="en-US" sz="2400" u="sng">
                <a:solidFill>
                  <a:srgbClr val="FF0000"/>
                </a:solidFill>
                <a:latin typeface="楷体" pitchFamily="49" charset="-122"/>
                <a:ea typeface="楷体" pitchFamily="49" charset="-122"/>
              </a:rPr>
              <a:t>洋</a:t>
            </a:r>
            <a:r>
              <a:rPr lang="zh-CN" altLang="en-US" sz="2400">
                <a:latin typeface="楷体" pitchFamily="49" charset="-122"/>
                <a:ea typeface="楷体" pitchFamily="49" charset="-122"/>
              </a:rPr>
              <a:t>。潜龙腾渊，鳞爪飞</a:t>
            </a:r>
            <a:r>
              <a:rPr lang="zh-CN" altLang="en-US" sz="2400" u="sng">
                <a:solidFill>
                  <a:srgbClr val="FF0000"/>
                </a:solidFill>
                <a:latin typeface="楷体" pitchFamily="49" charset="-122"/>
                <a:ea typeface="楷体" pitchFamily="49" charset="-122"/>
              </a:rPr>
              <a:t>扬</a:t>
            </a:r>
            <a:r>
              <a:rPr lang="zh-CN" altLang="en-US" sz="2400">
                <a:latin typeface="楷体" pitchFamily="49" charset="-122"/>
                <a:ea typeface="楷体" pitchFamily="49" charset="-122"/>
              </a:rPr>
              <a:t>。乳虎啸谷，百兽震</a:t>
            </a:r>
            <a:r>
              <a:rPr lang="zh-CN" altLang="en-US" sz="2400" u="sng">
                <a:solidFill>
                  <a:srgbClr val="FF0000"/>
                </a:solidFill>
                <a:latin typeface="楷体" pitchFamily="49" charset="-122"/>
                <a:ea typeface="楷体" pitchFamily="49" charset="-122"/>
              </a:rPr>
              <a:t>惶</a:t>
            </a:r>
            <a:r>
              <a:rPr lang="zh-CN" altLang="en-US" sz="2400">
                <a:latin typeface="楷体" pitchFamily="49" charset="-122"/>
                <a:ea typeface="楷体" pitchFamily="49" charset="-122"/>
              </a:rPr>
              <a:t>。鹰隼试翼，风尘吸</a:t>
            </a:r>
            <a:r>
              <a:rPr lang="zh-CN" altLang="en-US" sz="2400" u="sng">
                <a:solidFill>
                  <a:srgbClr val="FF0000"/>
                </a:solidFill>
                <a:latin typeface="楷体" pitchFamily="49" charset="-122"/>
                <a:ea typeface="楷体" pitchFamily="49" charset="-122"/>
              </a:rPr>
              <a:t>张</a:t>
            </a:r>
            <a:r>
              <a:rPr lang="zh-CN" altLang="en-US" sz="2400">
                <a:latin typeface="楷体" pitchFamily="49" charset="-122"/>
                <a:ea typeface="楷体" pitchFamily="49" charset="-122"/>
              </a:rPr>
              <a:t>。奇花初胎，矞矞皇</a:t>
            </a:r>
            <a:r>
              <a:rPr lang="zh-CN" altLang="en-US" sz="2400" u="sng">
                <a:solidFill>
                  <a:srgbClr val="FF0000"/>
                </a:solidFill>
                <a:latin typeface="楷体" pitchFamily="49" charset="-122"/>
                <a:ea typeface="楷体" pitchFamily="49" charset="-122"/>
              </a:rPr>
              <a:t>皇</a:t>
            </a:r>
            <a:r>
              <a:rPr lang="zh-CN" altLang="en-US" sz="2400">
                <a:latin typeface="楷体" pitchFamily="49" charset="-122"/>
                <a:ea typeface="楷体" pitchFamily="49" charset="-122"/>
              </a:rPr>
              <a:t>。干将发硎，有作其</a:t>
            </a:r>
            <a:r>
              <a:rPr lang="zh-CN" altLang="en-US" sz="2400" u="sng">
                <a:solidFill>
                  <a:srgbClr val="FF0000"/>
                </a:solidFill>
                <a:latin typeface="楷体" pitchFamily="49" charset="-122"/>
                <a:ea typeface="楷体" pitchFamily="49" charset="-122"/>
              </a:rPr>
              <a:t>芒</a:t>
            </a:r>
            <a:r>
              <a:rPr lang="zh-CN" altLang="en-US" sz="2400">
                <a:latin typeface="楷体" pitchFamily="49" charset="-122"/>
                <a:ea typeface="楷体" pitchFamily="49" charset="-122"/>
              </a:rPr>
              <a:t>。天戴其苍，地履其</a:t>
            </a:r>
            <a:r>
              <a:rPr lang="zh-CN" altLang="en-US" sz="2400" u="sng">
                <a:solidFill>
                  <a:srgbClr val="FF0000"/>
                </a:solidFill>
                <a:latin typeface="楷体" pitchFamily="49" charset="-122"/>
                <a:ea typeface="楷体" pitchFamily="49" charset="-122"/>
              </a:rPr>
              <a:t>黄</a:t>
            </a:r>
            <a:r>
              <a:rPr lang="zh-CN" altLang="en-US" sz="2400">
                <a:latin typeface="楷体" pitchFamily="49" charset="-122"/>
                <a:ea typeface="楷体" pitchFamily="49" charset="-122"/>
              </a:rPr>
              <a:t>。纵有千古，横有八</a:t>
            </a:r>
            <a:r>
              <a:rPr lang="zh-CN" altLang="en-US" sz="2400" u="sng">
                <a:solidFill>
                  <a:srgbClr val="FF0000"/>
                </a:solidFill>
                <a:latin typeface="楷体" pitchFamily="49" charset="-122"/>
                <a:ea typeface="楷体" pitchFamily="49" charset="-122"/>
              </a:rPr>
              <a:t>荒</a:t>
            </a:r>
            <a:r>
              <a:rPr lang="zh-CN" altLang="en-US" sz="2400">
                <a:latin typeface="楷体" pitchFamily="49" charset="-122"/>
                <a:ea typeface="楷体" pitchFamily="49" charset="-122"/>
              </a:rPr>
              <a:t>。前途似海，来日方</a:t>
            </a:r>
            <a:r>
              <a:rPr lang="zh-CN" altLang="en-US" sz="2400" u="sng">
                <a:solidFill>
                  <a:srgbClr val="FF0000"/>
                </a:solidFill>
                <a:latin typeface="楷体" pitchFamily="49" charset="-122"/>
                <a:ea typeface="楷体" pitchFamily="49" charset="-122"/>
              </a:rPr>
              <a:t>长</a:t>
            </a:r>
            <a:r>
              <a:rPr lang="zh-CN" altLang="en-US" sz="2400">
                <a:latin typeface="楷体" pitchFamily="49" charset="-122"/>
                <a:ea typeface="楷体" pitchFamily="49" charset="-122"/>
              </a:rPr>
              <a:t>。</a:t>
            </a:r>
          </a:p>
        </p:txBody>
      </p:sp>
      <p:sp>
        <p:nvSpPr>
          <p:cNvPr id="3" name="Rectangle 2"/>
          <p:cNvSpPr>
            <a:spLocks noChangeArrowheads="1"/>
          </p:cNvSpPr>
          <p:nvPr/>
        </p:nvSpPr>
        <p:spPr bwMode="auto">
          <a:xfrm>
            <a:off x="782638" y="4022725"/>
            <a:ext cx="3057525" cy="584200"/>
          </a:xfrm>
          <a:prstGeom prst="rect">
            <a:avLst/>
          </a:prstGeom>
          <a:noFill/>
          <a:ln w="9525">
            <a:noFill/>
            <a:miter lim="800000"/>
            <a:headEnd/>
            <a:tailEnd/>
          </a:ln>
        </p:spPr>
        <p:txBody>
          <a:bodyPr wrap="none" anchor="ctr">
            <a:spAutoFit/>
          </a:bodyPr>
          <a:lstStyle/>
          <a:p>
            <a:pPr defTabSz="914400"/>
            <a:r>
              <a:rPr lang="zh-CN" altLang="en-US" sz="3200">
                <a:latin typeface="黑体" pitchFamily="49" charset="-122"/>
                <a:ea typeface="黑体" pitchFamily="49" charset="-122"/>
                <a:cs typeface="Times New Roman" pitchFamily="18" charset="0"/>
              </a:rPr>
              <a:t>押韵、四言韵文</a:t>
            </a:r>
          </a:p>
        </p:txBody>
      </p:sp>
      <p:sp>
        <p:nvSpPr>
          <p:cNvPr id="4" name="矩形 3"/>
          <p:cNvSpPr>
            <a:spLocks noChangeArrowheads="1"/>
          </p:cNvSpPr>
          <p:nvPr/>
        </p:nvSpPr>
        <p:spPr bwMode="auto">
          <a:xfrm>
            <a:off x="5132388" y="4022725"/>
            <a:ext cx="3057525" cy="584200"/>
          </a:xfrm>
          <a:prstGeom prst="rect">
            <a:avLst/>
          </a:prstGeom>
          <a:noFill/>
          <a:ln w="9525">
            <a:noFill/>
            <a:miter lim="800000"/>
            <a:headEnd/>
            <a:tailEnd/>
          </a:ln>
        </p:spPr>
        <p:txBody>
          <a:bodyPr wrap="none">
            <a:spAutoFit/>
          </a:bodyPr>
          <a:lstStyle/>
          <a:p>
            <a:pPr defTabSz="914400"/>
            <a:r>
              <a:rPr lang="zh-CN" altLang="zh-CN" sz="3200">
                <a:latin typeface="黑体" pitchFamily="49" charset="-122"/>
                <a:ea typeface="黑体" pitchFamily="49" charset="-122"/>
                <a:cs typeface="Times New Roman" pitchFamily="18" charset="0"/>
              </a:rPr>
              <a:t>比喻和排比手法</a:t>
            </a:r>
          </a:p>
        </p:txBody>
      </p:sp>
      <p:sp>
        <p:nvSpPr>
          <p:cNvPr id="5" name="矩形 4"/>
          <p:cNvSpPr/>
          <p:nvPr/>
        </p:nvSpPr>
        <p:spPr>
          <a:xfrm>
            <a:off x="125413" y="492125"/>
            <a:ext cx="8064500" cy="522288"/>
          </a:xfrm>
          <a:prstGeom prst="rect">
            <a:avLst/>
          </a:prstGeom>
        </p:spPr>
        <p:txBody>
          <a:bodyPr>
            <a:spAutoFit/>
          </a:bodyPr>
          <a:lstStyle/>
          <a:p>
            <a:pPr fontAlgn="auto">
              <a:spcBef>
                <a:spcPts val="0"/>
              </a:spcBef>
              <a:spcAft>
                <a:spcPts val="0"/>
              </a:spcAft>
              <a:defRPr/>
            </a:pPr>
            <a:r>
              <a:rPr lang="en-US" altLang="zh-CN" sz="2800" kern="100" dirty="0">
                <a:latin typeface="黑体" panose="02010609060101010101" charset="-122"/>
                <a:ea typeface="黑体" panose="02010609060101010101" charset="-122"/>
                <a:cs typeface="Times New Roman" panose="02020603050405020304" charset="0"/>
              </a:rPr>
              <a:t>    </a:t>
            </a:r>
            <a:r>
              <a:rPr lang="zh-CN" altLang="zh-CN" sz="2800" kern="100" dirty="0">
                <a:latin typeface="黑体" panose="02010609060101010101" charset="-122"/>
                <a:ea typeface="黑体" panose="02010609060101010101" charset="-122"/>
                <a:cs typeface="Times New Roman" panose="02020603050405020304" charset="0"/>
              </a:rPr>
              <a:t>齐读这一自然段，要读出节奏感和韵律感。</a:t>
            </a:r>
            <a:endParaRPr lang="zh-CN" altLang="en-US" sz="2800" dirty="0">
              <a:latin typeface="黑体" panose="02010609060101010101" charset="-122"/>
              <a:ea typeface="黑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linds(horizont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 grpId="0" bldLvl="0" animBg="1"/>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2"/>
          <p:cNvPicPr>
            <a:picLocks noChangeAspect="1" noChangeArrowheads="1"/>
          </p:cNvPicPr>
          <p:nvPr/>
        </p:nvPicPr>
        <p:blipFill>
          <a:blip r:embed="rId2"/>
          <a:srcRect/>
          <a:stretch>
            <a:fillRect/>
          </a:stretch>
        </p:blipFill>
        <p:spPr bwMode="auto">
          <a:xfrm>
            <a:off x="715963" y="1150938"/>
            <a:ext cx="7780337" cy="3143250"/>
          </a:xfrm>
          <a:prstGeom prst="rect">
            <a:avLst/>
          </a:prstGeom>
          <a:noFill/>
          <a:ln w="9525">
            <a:noFill/>
            <a:miter lim="800000"/>
            <a:headEnd/>
            <a:tailEnd/>
          </a:ln>
        </p:spPr>
      </p:pic>
      <p:sp>
        <p:nvSpPr>
          <p:cNvPr id="64514" name="矩形 15"/>
          <p:cNvSpPr>
            <a:spLocks noChangeArrowheads="1"/>
          </p:cNvSpPr>
          <p:nvPr/>
        </p:nvSpPr>
        <p:spPr bwMode="auto">
          <a:xfrm>
            <a:off x="1400175" y="1979613"/>
            <a:ext cx="6340475" cy="1076325"/>
          </a:xfrm>
          <a:prstGeom prst="rect">
            <a:avLst/>
          </a:prstGeom>
          <a:noFill/>
          <a:ln w="9525">
            <a:noFill/>
            <a:miter lim="800000"/>
            <a:headEnd/>
            <a:tailEnd/>
          </a:ln>
        </p:spPr>
        <p:txBody>
          <a:bodyPr>
            <a:spAutoFit/>
          </a:bodyPr>
          <a:lstStyle/>
          <a:p>
            <a:pPr defTabSz="914400"/>
            <a:r>
              <a:rPr lang="en-US" altLang="zh-CN" sz="3200">
                <a:latin typeface="楷体" pitchFamily="49" charset="-122"/>
                <a:ea typeface="楷体" pitchFamily="49" charset="-122"/>
                <a:cs typeface="Times New Roman" pitchFamily="18" charset="0"/>
                <a:sym typeface="+mn-ea"/>
              </a:rPr>
              <a:t>    </a:t>
            </a:r>
            <a:r>
              <a:rPr lang="zh-CN" altLang="en-US" sz="3200">
                <a:latin typeface="楷体" pitchFamily="49" charset="-122"/>
                <a:ea typeface="楷体" pitchFamily="49" charset="-122"/>
                <a:cs typeface="Times New Roman" pitchFamily="18" charset="0"/>
                <a:sym typeface="+mn-ea"/>
              </a:rPr>
              <a:t>背诵本段时，要注意事物的出现顺序，按照八个字一组进行背诵。</a:t>
            </a:r>
          </a:p>
        </p:txBody>
      </p:sp>
      <p:grpSp>
        <p:nvGrpSpPr>
          <p:cNvPr id="64515" name="组合 1"/>
          <p:cNvGrpSpPr>
            <a:grpSpLocks/>
          </p:cNvGrpSpPr>
          <p:nvPr/>
        </p:nvGrpSpPr>
        <p:grpSpPr bwMode="auto">
          <a:xfrm>
            <a:off x="571500" y="433388"/>
            <a:ext cx="4406900" cy="696912"/>
            <a:chOff x="901" y="682"/>
            <a:chExt cx="6940" cy="1098"/>
          </a:xfrm>
        </p:grpSpPr>
        <p:pic>
          <p:nvPicPr>
            <p:cNvPr id="64516" name="图片 10"/>
            <p:cNvPicPr>
              <a:picLocks noChangeAspect="1"/>
            </p:cNvPicPr>
            <p:nvPr/>
          </p:nvPicPr>
          <p:blipFill>
            <a:blip r:embed="rId3"/>
            <a:srcRect/>
            <a:stretch>
              <a:fillRect/>
            </a:stretch>
          </p:blipFill>
          <p:spPr bwMode="auto">
            <a:xfrm>
              <a:off x="901" y="682"/>
              <a:ext cx="1340" cy="1098"/>
            </a:xfrm>
            <a:prstGeom prst="rect">
              <a:avLst/>
            </a:prstGeom>
            <a:noFill/>
            <a:ln w="9525">
              <a:noFill/>
              <a:miter lim="800000"/>
              <a:headEnd/>
              <a:tailEnd/>
            </a:ln>
          </p:spPr>
        </p:pic>
        <p:sp>
          <p:nvSpPr>
            <p:cNvPr id="64517" name="文本框 10"/>
            <p:cNvSpPr txBox="1">
              <a:spLocks noChangeArrowheads="1"/>
            </p:cNvSpPr>
            <p:nvPr/>
          </p:nvSpPr>
          <p:spPr bwMode="auto">
            <a:xfrm>
              <a:off x="2205" y="968"/>
              <a:ext cx="5636" cy="774"/>
            </a:xfrm>
            <a:prstGeom prst="rect">
              <a:avLst/>
            </a:prstGeom>
            <a:noFill/>
            <a:ln w="9525">
              <a:noFill/>
              <a:miter lim="800000"/>
              <a:headEnd/>
              <a:tailEnd/>
            </a:ln>
          </p:spPr>
          <p:txBody>
            <a:bodyPr>
              <a:spAutoFit/>
            </a:bodyPr>
            <a:lstStyle/>
            <a:p>
              <a:r>
                <a:rPr lang="zh-CN" altLang="en-US" sz="2600" b="1">
                  <a:latin typeface="宋体" charset="-122"/>
                </a:rPr>
                <a:t>背诵指导</a:t>
              </a:r>
            </a:p>
          </p:txBody>
        </p:sp>
      </p:grpSp>
    </p:spTree>
  </p:cSld>
  <p:clrMapOvr>
    <a:masterClrMapping/>
  </p:clrMapOvr>
  <p:transition spd="slow">
    <p:rand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图片 12"/>
          <p:cNvPicPr>
            <a:picLocks noChangeAspect="1"/>
          </p:cNvPicPr>
          <p:nvPr/>
        </p:nvPicPr>
        <p:blipFill>
          <a:blip r:embed="rId2"/>
          <a:srcRect/>
          <a:stretch>
            <a:fillRect/>
          </a:stretch>
        </p:blipFill>
        <p:spPr bwMode="auto">
          <a:xfrm>
            <a:off x="995363" y="1160463"/>
            <a:ext cx="1408112" cy="2017712"/>
          </a:xfrm>
          <a:prstGeom prst="rect">
            <a:avLst/>
          </a:prstGeom>
          <a:noFill/>
          <a:ln w="9525">
            <a:noFill/>
            <a:miter lim="800000"/>
            <a:headEnd/>
            <a:tailEnd/>
          </a:ln>
        </p:spPr>
      </p:pic>
      <p:sp>
        <p:nvSpPr>
          <p:cNvPr id="65538" name="文本框 99"/>
          <p:cNvSpPr txBox="1">
            <a:spLocks noChangeArrowheads="1"/>
          </p:cNvSpPr>
          <p:nvPr/>
        </p:nvSpPr>
        <p:spPr bwMode="auto">
          <a:xfrm>
            <a:off x="2482850" y="1400175"/>
            <a:ext cx="5502275" cy="1076325"/>
          </a:xfrm>
          <a:prstGeom prst="rect">
            <a:avLst/>
          </a:prstGeom>
          <a:noFill/>
          <a:ln w="9525">
            <a:noFill/>
            <a:miter lim="800000"/>
            <a:headEnd/>
            <a:tailEnd/>
          </a:ln>
        </p:spPr>
        <p:txBody>
          <a:bodyPr>
            <a:spAutoFit/>
          </a:bodyPr>
          <a:lstStyle/>
          <a:p>
            <a:r>
              <a:rPr lang="zh-CN" altLang="en-US" sz="3200" b="1">
                <a:latin typeface="黑体" pitchFamily="49" charset="-122"/>
                <a:ea typeface="黑体" pitchFamily="49" charset="-122"/>
              </a:rPr>
              <a:t>朗读第三自然段，说一说，这一段承载了怎样的思想感情。</a:t>
            </a:r>
          </a:p>
        </p:txBody>
      </p:sp>
    </p:spTree>
  </p:cSld>
  <p:clrMapOvr>
    <a:masterClrMapping/>
  </p:clrMapOvr>
  <p:transition spd="slow">
    <p:random/>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1092200" y="700088"/>
            <a:ext cx="6721475" cy="1076325"/>
          </a:xfrm>
          <a:prstGeom prst="rect">
            <a:avLst/>
          </a:prstGeom>
          <a:noFill/>
          <a:ln w="9525">
            <a:noFill/>
            <a:miter lim="800000"/>
            <a:headEnd/>
            <a:tailEnd/>
          </a:ln>
        </p:spPr>
        <p:txBody>
          <a:bodyPr anchor="ctr">
            <a:spAutoFit/>
          </a:bodyPr>
          <a:lstStyle/>
          <a:p>
            <a:pPr defTabSz="914400"/>
            <a:r>
              <a:rPr lang="en-US" altLang="zh-CN" sz="3200" b="1">
                <a:latin typeface="楷体" pitchFamily="49" charset="-122"/>
                <a:ea typeface="楷体" pitchFamily="49" charset="-122"/>
                <a:cs typeface="Times New Roman" pitchFamily="18" charset="0"/>
              </a:rPr>
              <a:t>   </a:t>
            </a:r>
            <a:r>
              <a:rPr lang="zh-CN" altLang="en-US" sz="3200" b="1">
                <a:latin typeface="楷体" pitchFamily="49" charset="-122"/>
                <a:ea typeface="楷体" pitchFamily="49" charset="-122"/>
                <a:cs typeface="Times New Roman" pitchFamily="18" charset="0"/>
              </a:rPr>
              <a:t>美哉，我少年中国，与天不老！壮哉，我中国少年，与国无疆！</a:t>
            </a:r>
          </a:p>
        </p:txBody>
      </p:sp>
      <p:grpSp>
        <p:nvGrpSpPr>
          <p:cNvPr id="4" name="组合 3"/>
          <p:cNvGrpSpPr>
            <a:grpSpLocks/>
          </p:cNvGrpSpPr>
          <p:nvPr/>
        </p:nvGrpSpPr>
        <p:grpSpPr bwMode="auto">
          <a:xfrm>
            <a:off x="1012825" y="2916238"/>
            <a:ext cx="3494088" cy="1397000"/>
            <a:chOff x="1637" y="5159"/>
            <a:chExt cx="5502" cy="2200"/>
          </a:xfrm>
        </p:grpSpPr>
        <p:pic>
          <p:nvPicPr>
            <p:cNvPr id="66567" name="图片 10"/>
            <p:cNvPicPr>
              <a:picLocks noChangeAspect="1"/>
            </p:cNvPicPr>
            <p:nvPr/>
          </p:nvPicPr>
          <p:blipFill>
            <a:blip r:embed="rId2"/>
            <a:srcRect/>
            <a:stretch>
              <a:fillRect/>
            </a:stretch>
          </p:blipFill>
          <p:spPr bwMode="auto">
            <a:xfrm>
              <a:off x="1637" y="5159"/>
              <a:ext cx="1340" cy="1098"/>
            </a:xfrm>
            <a:prstGeom prst="rect">
              <a:avLst/>
            </a:prstGeom>
            <a:noFill/>
            <a:ln w="9525">
              <a:noFill/>
              <a:miter lim="800000"/>
              <a:headEnd/>
              <a:tailEnd/>
            </a:ln>
          </p:spPr>
        </p:pic>
        <p:sp>
          <p:nvSpPr>
            <p:cNvPr id="66568" name="文本框 10"/>
            <p:cNvSpPr txBox="1">
              <a:spLocks noChangeArrowheads="1"/>
            </p:cNvSpPr>
            <p:nvPr/>
          </p:nvSpPr>
          <p:spPr bwMode="auto">
            <a:xfrm>
              <a:off x="2941" y="5483"/>
              <a:ext cx="2395" cy="774"/>
            </a:xfrm>
            <a:prstGeom prst="rect">
              <a:avLst/>
            </a:prstGeom>
            <a:noFill/>
            <a:ln w="9525">
              <a:noFill/>
              <a:miter lim="800000"/>
              <a:headEnd/>
              <a:tailEnd/>
            </a:ln>
          </p:spPr>
          <p:txBody>
            <a:bodyPr>
              <a:spAutoFit/>
            </a:bodyPr>
            <a:lstStyle/>
            <a:p>
              <a:r>
                <a:rPr lang="zh-CN" altLang="en-US" sz="2600" b="1">
                  <a:latin typeface="宋体" charset="-122"/>
                </a:rPr>
                <a:t>朗读指导</a:t>
              </a:r>
            </a:p>
          </p:txBody>
        </p:sp>
        <p:sp>
          <p:nvSpPr>
            <p:cNvPr id="3" name="圆角矩形 2"/>
            <p:cNvSpPr/>
            <p:nvPr/>
          </p:nvSpPr>
          <p:spPr>
            <a:xfrm>
              <a:off x="1637" y="6429"/>
              <a:ext cx="5502" cy="930"/>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a:solidFill>
                    <a:srgbClr val="FF0000"/>
                  </a:solidFill>
                  <a:latin typeface="楷体" panose="02010609060101010101" pitchFamily="49" charset="-122"/>
                  <a:ea typeface="楷体" panose="02010609060101010101" pitchFamily="49" charset="-122"/>
                </a:rPr>
                <a:t>要读出赞美之情</a:t>
              </a:r>
            </a:p>
          </p:txBody>
        </p:sp>
      </p:grpSp>
      <p:sp>
        <p:nvSpPr>
          <p:cNvPr id="6" name="圆角矩形 5"/>
          <p:cNvSpPr/>
          <p:nvPr/>
        </p:nvSpPr>
        <p:spPr>
          <a:xfrm>
            <a:off x="7099300" y="700088"/>
            <a:ext cx="385763" cy="503237"/>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圆角矩形 1"/>
          <p:cNvSpPr/>
          <p:nvPr/>
        </p:nvSpPr>
        <p:spPr>
          <a:xfrm>
            <a:off x="6477000" y="1203325"/>
            <a:ext cx="357188" cy="501650"/>
          </a:xfrm>
          <a:prstGeom prst="roundRect">
            <a:avLst/>
          </a:prstGeom>
          <a:no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9" name="Freeform 9"/>
          <p:cNvSpPr/>
          <p:nvPr/>
        </p:nvSpPr>
        <p:spPr bwMode="gray">
          <a:xfrm rot="20049878">
            <a:off x="6929438" y="1676400"/>
            <a:ext cx="371475" cy="522288"/>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100000">
                <a:srgbClr val="00B050"/>
              </a:gs>
              <a:gs pos="100000">
                <a:schemeClr val="hlink">
                  <a:gamma/>
                  <a:tint val="31765"/>
                  <a:invGamma/>
                </a:schemeClr>
              </a:gs>
            </a:gsLst>
            <a:lin ang="0" scaled="1"/>
          </a:gradFill>
          <a:ln>
            <a:noFill/>
          </a:ln>
          <a:extLst>
            <a:ext uri="{91240B29-F687-4F45-9708-019B960494DF}"/>
          </a:extLst>
        </p:spPr>
        <p:txBody>
          <a:bodyPr/>
          <a:lstStyle/>
          <a:p>
            <a:pPr fontAlgn="auto">
              <a:spcBef>
                <a:spcPts val="0"/>
              </a:spcBef>
              <a:spcAft>
                <a:spcPts val="0"/>
              </a:spcAft>
              <a:defRPr/>
            </a:pPr>
            <a:endParaRPr lang="zh-CN" altLang="en-US">
              <a:latin typeface="+mn-lt"/>
              <a:ea typeface="+mn-ea"/>
            </a:endParaRPr>
          </a:p>
        </p:txBody>
      </p:sp>
      <p:sp>
        <p:nvSpPr>
          <p:cNvPr id="100" name="文本框 99"/>
          <p:cNvSpPr txBox="1">
            <a:spLocks noChangeArrowheads="1"/>
          </p:cNvSpPr>
          <p:nvPr/>
        </p:nvSpPr>
        <p:spPr bwMode="auto">
          <a:xfrm>
            <a:off x="5165725" y="2028825"/>
            <a:ext cx="3497263" cy="2676525"/>
          </a:xfrm>
          <a:prstGeom prst="rect">
            <a:avLst/>
          </a:prstGeom>
          <a:noFill/>
          <a:ln w="9525">
            <a:noFill/>
            <a:miter lim="800000"/>
            <a:headEnd/>
            <a:tailEnd/>
          </a:ln>
        </p:spPr>
        <p:txBody>
          <a:bodyPr>
            <a:spAutoFit/>
          </a:bodyPr>
          <a:lstStyle/>
          <a:p>
            <a:r>
              <a:rPr lang="en-US" altLang="zh-CN" sz="2800" b="1">
                <a:latin typeface="宋体" charset="-122"/>
              </a:rPr>
              <a:t>  </a:t>
            </a:r>
            <a:r>
              <a:rPr lang="zh-CN" altLang="en-US" sz="2800" b="1">
                <a:latin typeface="宋体" charset="-122"/>
              </a:rPr>
              <a:t>这段是抒情段，作者用两个感叹句，再次重申了中国少年和少年中国密切的关系以及作者对他们的赞美之情。</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wipe(up)">
                                      <p:cBhvr>
                                        <p:cTn id="17" dur="500"/>
                                        <p:tgtEl>
                                          <p:spTgt spid="5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dissolve">
                                      <p:cBhvr>
                                        <p:cTn id="22" dur="500"/>
                                        <p:tgtEl>
                                          <p:spTgt spid="10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dissolve">
                                      <p:cBhvr>
                                        <p:cTn id="2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2" grpId="0" bldLvl="0" animBg="1"/>
      <p:bldP spid="10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矩形 1"/>
          <p:cNvSpPr>
            <a:spLocks noChangeArrowheads="1"/>
          </p:cNvSpPr>
          <p:nvPr/>
        </p:nvSpPr>
        <p:spPr bwMode="auto">
          <a:xfrm>
            <a:off x="1223963" y="1114425"/>
            <a:ext cx="6696075" cy="1384300"/>
          </a:xfrm>
          <a:prstGeom prst="rect">
            <a:avLst/>
          </a:prstGeom>
          <a:noFill/>
          <a:ln w="9525">
            <a:noFill/>
            <a:miter lim="800000"/>
            <a:headEnd/>
            <a:tailEnd/>
          </a:ln>
        </p:spPr>
        <p:txBody>
          <a:bodyPr>
            <a:spAutoFit/>
          </a:bodyPr>
          <a:lstStyle/>
          <a:p>
            <a:r>
              <a:rPr lang="zh-CN" altLang="en-US" sz="2800">
                <a:latin typeface="楷体" pitchFamily="49" charset="-122"/>
                <a:ea typeface="楷体" pitchFamily="49" charset="-122"/>
              </a:rPr>
              <a:t>   美丽啊我的少年中国，将与天地共存不老！雄壮啊我的中国少年，将与祖国万寿无疆！</a:t>
            </a:r>
          </a:p>
        </p:txBody>
      </p:sp>
    </p:spTree>
  </p:cSld>
  <p:clrMapOvr>
    <a:masterClrMapping/>
  </p:clrMapOvr>
  <p:transition spd="slow">
    <p:random/>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2"/>
          <p:cNvPicPr>
            <a:picLocks noChangeAspect="1" noChangeArrowheads="1"/>
          </p:cNvPicPr>
          <p:nvPr/>
        </p:nvPicPr>
        <p:blipFill>
          <a:blip r:embed="rId2"/>
          <a:srcRect/>
          <a:stretch>
            <a:fillRect/>
          </a:stretch>
        </p:blipFill>
        <p:spPr bwMode="auto">
          <a:xfrm>
            <a:off x="715963" y="1150938"/>
            <a:ext cx="7780337" cy="3143250"/>
          </a:xfrm>
          <a:prstGeom prst="rect">
            <a:avLst/>
          </a:prstGeom>
          <a:noFill/>
          <a:ln w="9525">
            <a:noFill/>
            <a:miter lim="800000"/>
            <a:headEnd/>
            <a:tailEnd/>
          </a:ln>
        </p:spPr>
      </p:pic>
      <p:sp>
        <p:nvSpPr>
          <p:cNvPr id="68610" name="矩形 15"/>
          <p:cNvSpPr>
            <a:spLocks noChangeArrowheads="1"/>
          </p:cNvSpPr>
          <p:nvPr/>
        </p:nvSpPr>
        <p:spPr bwMode="auto">
          <a:xfrm>
            <a:off x="1400175" y="1979613"/>
            <a:ext cx="6340475" cy="1568450"/>
          </a:xfrm>
          <a:prstGeom prst="rect">
            <a:avLst/>
          </a:prstGeom>
          <a:noFill/>
          <a:ln w="9525">
            <a:noFill/>
            <a:miter lim="800000"/>
            <a:headEnd/>
            <a:tailEnd/>
          </a:ln>
        </p:spPr>
        <p:txBody>
          <a:bodyPr>
            <a:spAutoFit/>
          </a:bodyPr>
          <a:lstStyle/>
          <a:p>
            <a:pPr defTabSz="914400"/>
            <a:r>
              <a:rPr lang="en-US" altLang="zh-CN" sz="3200">
                <a:latin typeface="楷体" pitchFamily="49" charset="-122"/>
                <a:ea typeface="楷体" pitchFamily="49" charset="-122"/>
                <a:cs typeface="Times New Roman" pitchFamily="18" charset="0"/>
                <a:sym typeface="+mn-ea"/>
              </a:rPr>
              <a:t>    </a:t>
            </a:r>
            <a:r>
              <a:rPr lang="zh-CN" altLang="en-US" sz="3200">
                <a:latin typeface="楷体" pitchFamily="49" charset="-122"/>
                <a:ea typeface="楷体" pitchFamily="49" charset="-122"/>
                <a:cs typeface="Times New Roman" pitchFamily="18" charset="0"/>
                <a:sym typeface="+mn-ea"/>
              </a:rPr>
              <a:t>本段只有两句话。背诵时注意，先</a:t>
            </a:r>
            <a:r>
              <a:rPr lang="en-US" altLang="zh-CN" sz="3200">
                <a:latin typeface="楷体" pitchFamily="49" charset="-122"/>
                <a:ea typeface="楷体" pitchFamily="49" charset="-122"/>
                <a:cs typeface="Times New Roman" pitchFamily="18" charset="0"/>
                <a:sym typeface="+mn-ea"/>
              </a:rPr>
              <a:t>“</a:t>
            </a:r>
            <a:r>
              <a:rPr lang="zh-CN" altLang="en-US" sz="3200">
                <a:latin typeface="楷体" pitchFamily="49" charset="-122"/>
                <a:ea typeface="楷体" pitchFamily="49" charset="-122"/>
                <a:cs typeface="Times New Roman" pitchFamily="18" charset="0"/>
                <a:sym typeface="+mn-ea"/>
              </a:rPr>
              <a:t>美</a:t>
            </a:r>
            <a:r>
              <a:rPr lang="en-US" altLang="zh-CN" sz="3200">
                <a:latin typeface="楷体" pitchFamily="49" charset="-122"/>
                <a:ea typeface="楷体" pitchFamily="49" charset="-122"/>
                <a:cs typeface="Times New Roman" pitchFamily="18" charset="0"/>
                <a:sym typeface="+mn-ea"/>
              </a:rPr>
              <a:t>”</a:t>
            </a:r>
            <a:r>
              <a:rPr lang="zh-CN" altLang="en-US" sz="3200">
                <a:latin typeface="楷体" pitchFamily="49" charset="-122"/>
                <a:ea typeface="楷体" pitchFamily="49" charset="-122"/>
                <a:cs typeface="Times New Roman" pitchFamily="18" charset="0"/>
                <a:sym typeface="+mn-ea"/>
              </a:rPr>
              <a:t>后</a:t>
            </a:r>
            <a:r>
              <a:rPr lang="en-US" altLang="zh-CN" sz="3200">
                <a:latin typeface="楷体" pitchFamily="49" charset="-122"/>
                <a:ea typeface="楷体" pitchFamily="49" charset="-122"/>
                <a:cs typeface="Times New Roman" pitchFamily="18" charset="0"/>
                <a:sym typeface="+mn-ea"/>
              </a:rPr>
              <a:t>“</a:t>
            </a:r>
            <a:r>
              <a:rPr lang="zh-CN" altLang="en-US" sz="3200">
                <a:latin typeface="楷体" pitchFamily="49" charset="-122"/>
                <a:ea typeface="楷体" pitchFamily="49" charset="-122"/>
                <a:cs typeface="Times New Roman" pitchFamily="18" charset="0"/>
                <a:sym typeface="+mn-ea"/>
              </a:rPr>
              <a:t>壮</a:t>
            </a:r>
            <a:r>
              <a:rPr lang="en-US" altLang="zh-CN" sz="3200">
                <a:latin typeface="楷体" pitchFamily="49" charset="-122"/>
                <a:ea typeface="楷体" pitchFamily="49" charset="-122"/>
                <a:cs typeface="Times New Roman" pitchFamily="18" charset="0"/>
                <a:sym typeface="+mn-ea"/>
              </a:rPr>
              <a:t>”</a:t>
            </a:r>
            <a:r>
              <a:rPr lang="zh-CN" altLang="en-US" sz="3200">
                <a:latin typeface="楷体" pitchFamily="49" charset="-122"/>
                <a:ea typeface="楷体" pitchFamily="49" charset="-122"/>
                <a:cs typeface="Times New Roman" pitchFamily="18" charset="0"/>
                <a:sym typeface="+mn-ea"/>
              </a:rPr>
              <a:t>，先</a:t>
            </a:r>
            <a:r>
              <a:rPr lang="en-US" altLang="zh-CN" sz="3200">
                <a:latin typeface="楷体" pitchFamily="49" charset="-122"/>
                <a:ea typeface="楷体" pitchFamily="49" charset="-122"/>
                <a:cs typeface="Times New Roman" pitchFamily="18" charset="0"/>
                <a:sym typeface="+mn-ea"/>
              </a:rPr>
              <a:t>“</a:t>
            </a:r>
            <a:r>
              <a:rPr lang="zh-CN" altLang="en-US" sz="3200">
                <a:latin typeface="楷体" pitchFamily="49" charset="-122"/>
                <a:ea typeface="楷体" pitchFamily="49" charset="-122"/>
                <a:cs typeface="Times New Roman" pitchFamily="18" charset="0"/>
                <a:sym typeface="+mn-ea"/>
              </a:rPr>
              <a:t>少年中国</a:t>
            </a:r>
            <a:r>
              <a:rPr lang="en-US" altLang="zh-CN" sz="3200">
                <a:latin typeface="楷体" pitchFamily="49" charset="-122"/>
                <a:ea typeface="楷体" pitchFamily="49" charset="-122"/>
                <a:cs typeface="Times New Roman" pitchFamily="18" charset="0"/>
                <a:sym typeface="+mn-ea"/>
              </a:rPr>
              <a:t>”</a:t>
            </a:r>
            <a:r>
              <a:rPr lang="zh-CN" altLang="en-US" sz="3200">
                <a:latin typeface="楷体" pitchFamily="49" charset="-122"/>
                <a:ea typeface="楷体" pitchFamily="49" charset="-122"/>
                <a:cs typeface="Times New Roman" pitchFamily="18" charset="0"/>
                <a:sym typeface="+mn-ea"/>
              </a:rPr>
              <a:t>后</a:t>
            </a:r>
            <a:r>
              <a:rPr lang="en-US" altLang="zh-CN" sz="3200">
                <a:latin typeface="楷体" pitchFamily="49" charset="-122"/>
                <a:ea typeface="楷体" pitchFamily="49" charset="-122"/>
                <a:cs typeface="Times New Roman" pitchFamily="18" charset="0"/>
                <a:sym typeface="+mn-ea"/>
              </a:rPr>
              <a:t>“</a:t>
            </a:r>
            <a:r>
              <a:rPr lang="zh-CN" altLang="en-US" sz="3200">
                <a:latin typeface="楷体" pitchFamily="49" charset="-122"/>
                <a:ea typeface="楷体" pitchFamily="49" charset="-122"/>
                <a:cs typeface="Times New Roman" pitchFamily="18" charset="0"/>
                <a:sym typeface="+mn-ea"/>
              </a:rPr>
              <a:t>中国少年</a:t>
            </a:r>
            <a:r>
              <a:rPr lang="en-US" altLang="zh-CN" sz="3200">
                <a:latin typeface="楷体" pitchFamily="49" charset="-122"/>
                <a:ea typeface="楷体" pitchFamily="49" charset="-122"/>
                <a:cs typeface="Times New Roman" pitchFamily="18" charset="0"/>
                <a:sym typeface="+mn-ea"/>
              </a:rPr>
              <a:t>”</a:t>
            </a:r>
            <a:r>
              <a:rPr lang="zh-CN" altLang="en-US" sz="3200">
                <a:latin typeface="楷体" pitchFamily="49" charset="-122"/>
                <a:ea typeface="楷体" pitchFamily="49" charset="-122"/>
                <a:cs typeface="Times New Roman" pitchFamily="18" charset="0"/>
                <a:sym typeface="+mn-ea"/>
              </a:rPr>
              <a:t>。</a:t>
            </a:r>
          </a:p>
        </p:txBody>
      </p:sp>
      <p:grpSp>
        <p:nvGrpSpPr>
          <p:cNvPr id="68611" name="组合 1"/>
          <p:cNvGrpSpPr>
            <a:grpSpLocks/>
          </p:cNvGrpSpPr>
          <p:nvPr/>
        </p:nvGrpSpPr>
        <p:grpSpPr bwMode="auto">
          <a:xfrm>
            <a:off x="571500" y="433388"/>
            <a:ext cx="4406900" cy="696912"/>
            <a:chOff x="901" y="682"/>
            <a:chExt cx="6940" cy="1098"/>
          </a:xfrm>
        </p:grpSpPr>
        <p:pic>
          <p:nvPicPr>
            <p:cNvPr id="68612" name="图片 10"/>
            <p:cNvPicPr>
              <a:picLocks noChangeAspect="1"/>
            </p:cNvPicPr>
            <p:nvPr/>
          </p:nvPicPr>
          <p:blipFill>
            <a:blip r:embed="rId3"/>
            <a:srcRect/>
            <a:stretch>
              <a:fillRect/>
            </a:stretch>
          </p:blipFill>
          <p:spPr bwMode="auto">
            <a:xfrm>
              <a:off x="901" y="682"/>
              <a:ext cx="1340" cy="1098"/>
            </a:xfrm>
            <a:prstGeom prst="rect">
              <a:avLst/>
            </a:prstGeom>
            <a:noFill/>
            <a:ln w="9525">
              <a:noFill/>
              <a:miter lim="800000"/>
              <a:headEnd/>
              <a:tailEnd/>
            </a:ln>
          </p:spPr>
        </p:pic>
        <p:sp>
          <p:nvSpPr>
            <p:cNvPr id="68613" name="文本框 10"/>
            <p:cNvSpPr txBox="1">
              <a:spLocks noChangeArrowheads="1"/>
            </p:cNvSpPr>
            <p:nvPr/>
          </p:nvSpPr>
          <p:spPr bwMode="auto">
            <a:xfrm>
              <a:off x="2205" y="968"/>
              <a:ext cx="5636" cy="774"/>
            </a:xfrm>
            <a:prstGeom prst="rect">
              <a:avLst/>
            </a:prstGeom>
            <a:noFill/>
            <a:ln w="9525">
              <a:noFill/>
              <a:miter lim="800000"/>
              <a:headEnd/>
              <a:tailEnd/>
            </a:ln>
          </p:spPr>
          <p:txBody>
            <a:bodyPr>
              <a:spAutoFit/>
            </a:bodyPr>
            <a:lstStyle/>
            <a:p>
              <a:r>
                <a:rPr lang="zh-CN" altLang="en-US" sz="2600" b="1">
                  <a:latin typeface="宋体" charset="-122"/>
                </a:rPr>
                <a:t>背诵指导</a:t>
              </a:r>
            </a:p>
          </p:txBody>
        </p:sp>
      </p:grpSp>
    </p:spTree>
  </p:cSld>
  <p:clrMapOvr>
    <a:masterClrMapping/>
  </p:clrMapOvr>
  <p:transition spd="slow">
    <p:rand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文本框 1"/>
          <p:cNvSpPr txBox="1">
            <a:spLocks noChangeArrowheads="1"/>
          </p:cNvSpPr>
          <p:nvPr/>
        </p:nvSpPr>
        <p:spPr bwMode="auto">
          <a:xfrm>
            <a:off x="781050" y="600075"/>
            <a:ext cx="6330950" cy="1076325"/>
          </a:xfrm>
          <a:prstGeom prst="rect">
            <a:avLst/>
          </a:prstGeom>
          <a:noFill/>
          <a:ln w="9525">
            <a:noFill/>
            <a:miter lim="800000"/>
            <a:headEnd/>
            <a:tailEnd/>
          </a:ln>
        </p:spPr>
        <p:txBody>
          <a:bodyPr>
            <a:spAutoFit/>
          </a:bodyPr>
          <a:lstStyle/>
          <a:p>
            <a:r>
              <a:rPr lang="en-US" altLang="zh-CN" sz="3200">
                <a:latin typeface="黑体" pitchFamily="49" charset="-122"/>
                <a:ea typeface="黑体" pitchFamily="49" charset="-122"/>
              </a:rPr>
              <a:t>    </a:t>
            </a:r>
            <a:r>
              <a:rPr lang="zh-CN" altLang="en-US" sz="3200">
                <a:latin typeface="黑体" pitchFamily="49" charset="-122"/>
                <a:ea typeface="黑体" pitchFamily="49" charset="-122"/>
              </a:rPr>
              <a:t>学习了这篇文章之后，你打算做一个怎样的少年？</a:t>
            </a:r>
          </a:p>
        </p:txBody>
      </p:sp>
      <p:pic>
        <p:nvPicPr>
          <p:cNvPr id="4" name="图片 3"/>
          <p:cNvPicPr>
            <a:picLocks noChangeAspect="1"/>
          </p:cNvPicPr>
          <p:nvPr/>
        </p:nvPicPr>
        <p:blipFill>
          <a:blip r:embed="rId2"/>
          <a:srcRect/>
          <a:stretch>
            <a:fillRect/>
          </a:stretch>
        </p:blipFill>
        <p:spPr bwMode="auto">
          <a:xfrm>
            <a:off x="531813" y="2293938"/>
            <a:ext cx="3048000" cy="1905000"/>
          </a:xfrm>
          <a:prstGeom prst="rect">
            <a:avLst/>
          </a:prstGeom>
          <a:noFill/>
          <a:ln w="9525">
            <a:noFill/>
            <a:miter lim="800000"/>
            <a:headEnd/>
            <a:tailEnd/>
          </a:ln>
        </p:spPr>
      </p:pic>
      <p:pic>
        <p:nvPicPr>
          <p:cNvPr id="5" name="图片 4"/>
          <p:cNvPicPr>
            <a:picLocks noChangeAspect="1"/>
          </p:cNvPicPr>
          <p:nvPr/>
        </p:nvPicPr>
        <p:blipFill>
          <a:blip r:embed="rId3"/>
          <a:srcRect/>
          <a:stretch>
            <a:fillRect/>
          </a:stretch>
        </p:blipFill>
        <p:spPr bwMode="auto">
          <a:xfrm>
            <a:off x="3816350" y="2141538"/>
            <a:ext cx="2514600" cy="2209800"/>
          </a:xfrm>
          <a:prstGeom prst="rect">
            <a:avLst/>
          </a:prstGeom>
          <a:noFill/>
          <a:ln w="9525">
            <a:noFill/>
            <a:miter lim="800000"/>
            <a:headEnd/>
            <a:tailEnd/>
          </a:ln>
        </p:spPr>
      </p:pic>
      <p:pic>
        <p:nvPicPr>
          <p:cNvPr id="6" name="图片 5"/>
          <p:cNvPicPr>
            <a:picLocks noChangeAspect="1"/>
          </p:cNvPicPr>
          <p:nvPr/>
        </p:nvPicPr>
        <p:blipFill>
          <a:blip r:embed="rId4">
            <a:clrChange>
              <a:clrFrom>
                <a:srgbClr val="000000"/>
              </a:clrFrom>
              <a:clrTo>
                <a:srgbClr val="000000">
                  <a:alpha val="0"/>
                </a:srgbClr>
              </a:clrTo>
            </a:clrChange>
          </a:blip>
          <a:srcRect/>
          <a:stretch>
            <a:fillRect/>
          </a:stretch>
        </p:blipFill>
        <p:spPr bwMode="auto">
          <a:xfrm>
            <a:off x="6656388" y="2293938"/>
            <a:ext cx="2271712" cy="1903412"/>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ChangeArrowheads="1"/>
          </p:cNvSpPr>
          <p:nvPr/>
        </p:nvSpPr>
        <p:spPr bwMode="auto">
          <a:xfrm>
            <a:off x="0" y="571500"/>
            <a:ext cx="138113" cy="285750"/>
          </a:xfrm>
          <a:prstGeom prst="rect">
            <a:avLst/>
          </a:prstGeom>
          <a:noFill/>
          <a:ln w="9525">
            <a:noFill/>
            <a:miter lim="800000"/>
            <a:headEnd/>
            <a:tailEnd/>
          </a:ln>
        </p:spPr>
        <p:txBody>
          <a:bodyPr wrap="none" lIns="68580" tIns="34290" rIns="68580" bIns="34290" anchor="ctr">
            <a:spAutoFit/>
          </a:bodyPr>
          <a:lstStyle/>
          <a:p>
            <a:endParaRPr lang="zh-CN" altLang="zh-CN"/>
          </a:p>
        </p:txBody>
      </p:sp>
      <p:sp>
        <p:nvSpPr>
          <p:cNvPr id="70658" name="文本框 14"/>
          <p:cNvSpPr txBox="1">
            <a:spLocks noChangeArrowheads="1"/>
          </p:cNvSpPr>
          <p:nvPr/>
        </p:nvSpPr>
        <p:spPr bwMode="auto">
          <a:xfrm>
            <a:off x="623888" y="411163"/>
            <a:ext cx="2219325" cy="561975"/>
          </a:xfrm>
          <a:prstGeom prst="rect">
            <a:avLst/>
          </a:prstGeom>
          <a:noFill/>
          <a:ln w="9525">
            <a:noFill/>
            <a:miter lim="800000"/>
            <a:headEnd/>
            <a:tailEnd/>
          </a:ln>
        </p:spPr>
        <p:txBody>
          <a:bodyPr lIns="68580" tIns="34290" rIns="68580" bIns="34290">
            <a:spAutoFit/>
          </a:bodyPr>
          <a:lstStyle/>
          <a:p>
            <a:r>
              <a:rPr lang="zh-CN" altLang="en-US" sz="3200" b="1">
                <a:solidFill>
                  <a:srgbClr val="875000"/>
                </a:solidFill>
                <a:latin typeface="幼圆" charset="-122"/>
                <a:ea typeface="幼圆" charset="-122"/>
              </a:rPr>
              <a:t>结构梳理</a:t>
            </a:r>
          </a:p>
        </p:txBody>
      </p:sp>
      <p:pic>
        <p:nvPicPr>
          <p:cNvPr id="70659" name="图片 17"/>
          <p:cNvPicPr>
            <a:picLocks noChangeAspect="1"/>
          </p:cNvPicPr>
          <p:nvPr/>
        </p:nvPicPr>
        <p:blipFill>
          <a:blip r:embed="rId2"/>
          <a:srcRect/>
          <a:stretch>
            <a:fillRect/>
          </a:stretch>
        </p:blipFill>
        <p:spPr bwMode="auto">
          <a:xfrm>
            <a:off x="192088" y="479425"/>
            <a:ext cx="366712" cy="455613"/>
          </a:xfrm>
          <a:prstGeom prst="rect">
            <a:avLst/>
          </a:prstGeom>
          <a:noFill/>
          <a:ln w="9525">
            <a:noFill/>
            <a:miter lim="800000"/>
            <a:headEnd/>
            <a:tailEnd/>
          </a:ln>
        </p:spPr>
      </p:pic>
      <p:sp>
        <p:nvSpPr>
          <p:cNvPr id="19" name="圆角矩形 18"/>
          <p:cNvSpPr/>
          <p:nvPr/>
        </p:nvSpPr>
        <p:spPr>
          <a:xfrm>
            <a:off x="1027113" y="1028700"/>
            <a:ext cx="7073900" cy="2982913"/>
          </a:xfrm>
          <a:prstGeom prst="roundRect">
            <a:avLst/>
          </a:prstGeom>
          <a:solidFill>
            <a:srgbClr val="FFFFFF"/>
          </a:solidFill>
          <a:ln>
            <a:noFill/>
          </a:ln>
          <a:effectLst>
            <a:outerShdw blurRad="368300" dist="889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p>
        </p:txBody>
      </p:sp>
      <p:sp>
        <p:nvSpPr>
          <p:cNvPr id="24" name="TextBox 23"/>
          <p:cNvSpPr txBox="1">
            <a:spLocks noChangeArrowheads="1"/>
          </p:cNvSpPr>
          <p:nvPr/>
        </p:nvSpPr>
        <p:spPr bwMode="auto">
          <a:xfrm>
            <a:off x="1936750" y="1708150"/>
            <a:ext cx="554038" cy="1800225"/>
          </a:xfrm>
          <a:prstGeom prst="rect">
            <a:avLst/>
          </a:prstGeom>
          <a:noFill/>
          <a:ln w="9525">
            <a:noFill/>
            <a:miter lim="800000"/>
            <a:headEnd/>
            <a:tailEnd/>
          </a:ln>
        </p:spPr>
        <p:txBody>
          <a:bodyPr vert="eaVert" wrap="none" lIns="68580" tIns="34290" rIns="68580" bIns="34290">
            <a:spAutoFit/>
          </a:bodyPr>
          <a:lstStyle/>
          <a:p>
            <a:r>
              <a:rPr lang="zh-CN" altLang="en-US" sz="2700">
                <a:latin typeface="Times New Roman" pitchFamily="18" charset="0"/>
                <a:ea typeface="微软雅黑" pitchFamily="34" charset="-122"/>
              </a:rPr>
              <a:t>少年中国说</a:t>
            </a:r>
          </a:p>
        </p:txBody>
      </p:sp>
      <p:sp>
        <p:nvSpPr>
          <p:cNvPr id="27" name="TextBox 26"/>
          <p:cNvSpPr txBox="1">
            <a:spLocks noChangeArrowheads="1"/>
          </p:cNvSpPr>
          <p:nvPr/>
        </p:nvSpPr>
        <p:spPr bwMode="auto">
          <a:xfrm>
            <a:off x="2843213" y="1419225"/>
            <a:ext cx="1524000" cy="485775"/>
          </a:xfrm>
          <a:prstGeom prst="rect">
            <a:avLst/>
          </a:prstGeom>
          <a:noFill/>
          <a:ln w="9525">
            <a:noFill/>
            <a:miter lim="800000"/>
            <a:headEnd/>
            <a:tailEnd/>
          </a:ln>
        </p:spPr>
        <p:txBody>
          <a:bodyPr wrap="none" lIns="68580" tIns="34290" rIns="68580" bIns="34290">
            <a:spAutoFit/>
          </a:bodyPr>
          <a:lstStyle/>
          <a:p>
            <a:r>
              <a:rPr lang="zh-CN" altLang="en-US" sz="2700">
                <a:latin typeface="Times New Roman" pitchFamily="18" charset="0"/>
                <a:ea typeface="微软雅黑" pitchFamily="34" charset="-122"/>
              </a:rPr>
              <a:t>少年中国</a:t>
            </a:r>
          </a:p>
        </p:txBody>
      </p:sp>
      <p:sp>
        <p:nvSpPr>
          <p:cNvPr id="28" name="TextBox 27"/>
          <p:cNvSpPr txBox="1">
            <a:spLocks noChangeArrowheads="1"/>
          </p:cNvSpPr>
          <p:nvPr/>
        </p:nvSpPr>
        <p:spPr bwMode="auto">
          <a:xfrm>
            <a:off x="4567238" y="1419225"/>
            <a:ext cx="1524000" cy="485775"/>
          </a:xfrm>
          <a:prstGeom prst="rect">
            <a:avLst/>
          </a:prstGeom>
          <a:noFill/>
          <a:ln w="9525">
            <a:noFill/>
            <a:miter lim="800000"/>
            <a:headEnd/>
            <a:tailEnd/>
          </a:ln>
        </p:spPr>
        <p:txBody>
          <a:bodyPr wrap="none" lIns="68580" tIns="34290" rIns="68580" bIns="34290">
            <a:spAutoFit/>
          </a:bodyPr>
          <a:lstStyle/>
          <a:p>
            <a:r>
              <a:rPr lang="zh-CN" altLang="en-US" sz="2700">
                <a:latin typeface="Times New Roman" pitchFamily="18" charset="0"/>
                <a:ea typeface="微软雅黑" pitchFamily="34" charset="-122"/>
              </a:rPr>
              <a:t>中国少年</a:t>
            </a:r>
          </a:p>
        </p:txBody>
      </p:sp>
      <p:sp>
        <p:nvSpPr>
          <p:cNvPr id="31" name="TextBox 30"/>
          <p:cNvSpPr txBox="1">
            <a:spLocks noChangeArrowheads="1"/>
          </p:cNvSpPr>
          <p:nvPr/>
        </p:nvSpPr>
        <p:spPr bwMode="auto">
          <a:xfrm>
            <a:off x="6334125" y="1851025"/>
            <a:ext cx="968375" cy="1541463"/>
          </a:xfrm>
          <a:prstGeom prst="rect">
            <a:avLst/>
          </a:prstGeom>
          <a:noFill/>
          <a:ln w="9525">
            <a:noFill/>
            <a:miter lim="800000"/>
            <a:headEnd/>
            <a:tailEnd/>
          </a:ln>
        </p:spPr>
        <p:txBody>
          <a:bodyPr vert="eaVert" wrap="none" lIns="68580" tIns="34290" rIns="68580" bIns="34290">
            <a:spAutoFit/>
          </a:bodyPr>
          <a:lstStyle/>
          <a:p>
            <a:r>
              <a:rPr lang="zh-CN" altLang="en-US" sz="2700">
                <a:latin typeface="Times New Roman" pitchFamily="18" charset="0"/>
                <a:ea typeface="微软雅黑" pitchFamily="34" charset="-122"/>
              </a:rPr>
              <a:t>讴歌少年 </a:t>
            </a:r>
            <a:endParaRPr lang="en-US" altLang="zh-CN" sz="2700">
              <a:latin typeface="Times New Roman" pitchFamily="18" charset="0"/>
              <a:ea typeface="微软雅黑" pitchFamily="34" charset="-122"/>
            </a:endParaRPr>
          </a:p>
          <a:p>
            <a:r>
              <a:rPr lang="zh-CN" altLang="en-US" sz="2700">
                <a:latin typeface="Times New Roman" pitchFamily="18" charset="0"/>
                <a:ea typeface="微软雅黑" pitchFamily="34" charset="-122"/>
              </a:rPr>
              <a:t>期盼未来</a:t>
            </a:r>
          </a:p>
        </p:txBody>
      </p:sp>
      <p:sp>
        <p:nvSpPr>
          <p:cNvPr id="17" name="左大括号 16"/>
          <p:cNvSpPr/>
          <p:nvPr/>
        </p:nvSpPr>
        <p:spPr>
          <a:xfrm>
            <a:off x="2589213" y="1347788"/>
            <a:ext cx="144462" cy="2519362"/>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2" name="TextBox 21"/>
          <p:cNvSpPr txBox="1">
            <a:spLocks noChangeArrowheads="1"/>
          </p:cNvSpPr>
          <p:nvPr/>
        </p:nvSpPr>
        <p:spPr bwMode="auto">
          <a:xfrm>
            <a:off x="4083050" y="2365375"/>
            <a:ext cx="484188" cy="484188"/>
          </a:xfrm>
          <a:prstGeom prst="rect">
            <a:avLst/>
          </a:prstGeom>
          <a:noFill/>
          <a:ln w="9525">
            <a:noFill/>
            <a:miter lim="800000"/>
            <a:headEnd/>
            <a:tailEnd/>
          </a:ln>
        </p:spPr>
        <p:txBody>
          <a:bodyPr wrap="none" lIns="68580" tIns="34290" rIns="68580" bIns="34290">
            <a:spAutoFit/>
          </a:bodyPr>
          <a:lstStyle/>
          <a:p>
            <a:r>
              <a:rPr lang="zh-CN" altLang="en-US" sz="2700">
                <a:latin typeface="Times New Roman" pitchFamily="18" charset="0"/>
                <a:ea typeface="微软雅黑" pitchFamily="34" charset="-122"/>
              </a:rPr>
              <a:t>景</a:t>
            </a:r>
          </a:p>
        </p:txBody>
      </p:sp>
      <p:sp>
        <p:nvSpPr>
          <p:cNvPr id="23" name="TextBox 22"/>
          <p:cNvSpPr txBox="1">
            <a:spLocks noChangeArrowheads="1"/>
          </p:cNvSpPr>
          <p:nvPr/>
        </p:nvSpPr>
        <p:spPr bwMode="auto">
          <a:xfrm>
            <a:off x="3092450" y="3311525"/>
            <a:ext cx="485775" cy="484188"/>
          </a:xfrm>
          <a:prstGeom prst="rect">
            <a:avLst/>
          </a:prstGeom>
          <a:noFill/>
          <a:ln w="9525">
            <a:noFill/>
            <a:miter lim="800000"/>
            <a:headEnd/>
            <a:tailEnd/>
          </a:ln>
        </p:spPr>
        <p:txBody>
          <a:bodyPr wrap="none" lIns="68580" tIns="34290" rIns="68580" bIns="34290">
            <a:spAutoFit/>
          </a:bodyPr>
          <a:lstStyle/>
          <a:p>
            <a:r>
              <a:rPr lang="zh-CN" altLang="en-US" sz="2700">
                <a:latin typeface="Times New Roman" pitchFamily="18" charset="0"/>
                <a:ea typeface="微软雅黑" pitchFamily="34" charset="-122"/>
              </a:rPr>
              <a:t>美</a:t>
            </a:r>
          </a:p>
        </p:txBody>
      </p:sp>
      <p:sp>
        <p:nvSpPr>
          <p:cNvPr id="32" name="TextBox 31"/>
          <p:cNvSpPr txBox="1">
            <a:spLocks noChangeArrowheads="1"/>
          </p:cNvSpPr>
          <p:nvPr/>
        </p:nvSpPr>
        <p:spPr bwMode="auto">
          <a:xfrm>
            <a:off x="5086350" y="3311525"/>
            <a:ext cx="485775" cy="484188"/>
          </a:xfrm>
          <a:prstGeom prst="rect">
            <a:avLst/>
          </a:prstGeom>
          <a:noFill/>
          <a:ln w="9525">
            <a:noFill/>
            <a:miter lim="800000"/>
            <a:headEnd/>
            <a:tailEnd/>
          </a:ln>
        </p:spPr>
        <p:txBody>
          <a:bodyPr wrap="none" lIns="68580" tIns="34290" rIns="68580" bIns="34290">
            <a:spAutoFit/>
          </a:bodyPr>
          <a:lstStyle/>
          <a:p>
            <a:r>
              <a:rPr lang="zh-CN" altLang="en-US" sz="2700">
                <a:latin typeface="Times New Roman" pitchFamily="18" charset="0"/>
                <a:ea typeface="微软雅黑" pitchFamily="34" charset="-122"/>
              </a:rPr>
              <a:t>壮</a:t>
            </a:r>
          </a:p>
        </p:txBody>
      </p:sp>
      <p:sp>
        <p:nvSpPr>
          <p:cNvPr id="33" name="左大括号 32"/>
          <p:cNvSpPr/>
          <p:nvPr/>
        </p:nvSpPr>
        <p:spPr>
          <a:xfrm flipH="1">
            <a:off x="6091238" y="1347788"/>
            <a:ext cx="144462" cy="2519362"/>
          </a:xfrm>
          <a:prstGeom prst="leftBrace">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dissolve">
                                      <p:cBhvr>
                                        <p:cTn id="7" dur="500"/>
                                        <p:tgtEl>
                                          <p:spTgt spid="2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dissolve">
                                      <p:cBhvr>
                                        <p:cTn id="10" dur="500"/>
                                        <p:tgtEl>
                                          <p:spTgt spid="27"/>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dissolve">
                                      <p:cBhvr>
                                        <p:cTn id="13" dur="500"/>
                                        <p:tgtEl>
                                          <p:spTgt spid="28"/>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dissolve">
                                      <p:cBhvr>
                                        <p:cTn id="16" dur="500"/>
                                        <p:tgtEl>
                                          <p:spTgt spid="31"/>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dissolve">
                                      <p:cBhvr>
                                        <p:cTn id="19" dur="500"/>
                                        <p:tgtEl>
                                          <p:spTgt spid="1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dissolve">
                                      <p:cBhvr>
                                        <p:cTn id="22" dur="500"/>
                                        <p:tgtEl>
                                          <p:spTgt spid="2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dissolve">
                                      <p:cBhvr>
                                        <p:cTn id="25" dur="500"/>
                                        <p:tgtEl>
                                          <p:spTgt spid="23"/>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dissolve">
                                      <p:cBhvr>
                                        <p:cTn id="28" dur="500"/>
                                        <p:tgtEl>
                                          <p:spTgt spid="32"/>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dissolve">
                                      <p:cBhvr>
                                        <p:cTn id="3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28" grpId="0"/>
      <p:bldP spid="31" grpId="0"/>
      <p:bldP spid="17" grpId="0" animBg="1"/>
      <p:bldP spid="22" grpId="0"/>
      <p:bldP spid="23" grpId="0"/>
      <p:bldP spid="32" grpId="0"/>
      <p:bldP spid="3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矩形 10"/>
          <p:cNvSpPr>
            <a:spLocks noChangeArrowheads="1"/>
          </p:cNvSpPr>
          <p:nvPr/>
        </p:nvSpPr>
        <p:spPr bwMode="auto">
          <a:xfrm>
            <a:off x="971550" y="1276350"/>
            <a:ext cx="6500813" cy="1617663"/>
          </a:xfrm>
          <a:prstGeom prst="rect">
            <a:avLst/>
          </a:prstGeom>
          <a:noFill/>
          <a:ln w="9525">
            <a:noFill/>
            <a:miter lim="800000"/>
            <a:headEnd/>
            <a:tailEnd/>
          </a:ln>
        </p:spPr>
        <p:txBody>
          <a:bodyPr lIns="68580" tIns="34290" rIns="68580" bIns="34290">
            <a:spAutoFit/>
          </a:bodyPr>
          <a:lstStyle/>
          <a:p>
            <a:pPr indent="457200" algn="just">
              <a:lnSpc>
                <a:spcPct val="120000"/>
              </a:lnSpc>
            </a:pPr>
            <a:r>
              <a:rPr lang="zh-CN" altLang="en-US" sz="2800">
                <a:latin typeface="楷体" pitchFamily="49" charset="-122"/>
                <a:ea typeface="楷体" pitchFamily="49" charset="-122"/>
              </a:rPr>
              <a:t>这篇散文极力歌颂少年的</a:t>
            </a:r>
            <a:r>
              <a:rPr lang="zh-CN" altLang="en-US" sz="2800" u="sng">
                <a:latin typeface="楷体" pitchFamily="49" charset="-122"/>
                <a:ea typeface="楷体" pitchFamily="49" charset="-122"/>
              </a:rPr>
              <a:t>        </a:t>
            </a:r>
            <a:r>
              <a:rPr lang="zh-CN" altLang="en-US" sz="2800">
                <a:latin typeface="楷体" pitchFamily="49" charset="-122"/>
                <a:ea typeface="楷体" pitchFamily="49" charset="-122"/>
              </a:rPr>
              <a:t>，热切希望出现“少年中国”，寄托了作者对</a:t>
            </a:r>
            <a:r>
              <a:rPr lang="zh-CN" altLang="en-US" sz="2800" u="sng">
                <a:latin typeface="楷体" pitchFamily="49" charset="-122"/>
                <a:ea typeface="楷体" pitchFamily="49" charset="-122"/>
              </a:rPr>
              <a:t>                     </a:t>
            </a:r>
            <a:r>
              <a:rPr lang="zh-CN" altLang="en-US" sz="2800">
                <a:latin typeface="楷体" pitchFamily="49" charset="-122"/>
                <a:ea typeface="楷体" pitchFamily="49" charset="-122"/>
              </a:rPr>
              <a:t>。</a:t>
            </a:r>
            <a:endParaRPr lang="zh-CN" altLang="en-US" sz="2700">
              <a:latin typeface="楷体" pitchFamily="49" charset="-122"/>
              <a:ea typeface="楷体" pitchFamily="49" charset="-122"/>
            </a:endParaRPr>
          </a:p>
        </p:txBody>
      </p:sp>
      <p:sp>
        <p:nvSpPr>
          <p:cNvPr id="71682" name="文本框 14"/>
          <p:cNvSpPr txBox="1">
            <a:spLocks noChangeArrowheads="1"/>
          </p:cNvSpPr>
          <p:nvPr/>
        </p:nvSpPr>
        <p:spPr bwMode="auto">
          <a:xfrm>
            <a:off x="623888" y="411163"/>
            <a:ext cx="2036762" cy="561975"/>
          </a:xfrm>
          <a:prstGeom prst="rect">
            <a:avLst/>
          </a:prstGeom>
          <a:noFill/>
          <a:ln w="9525">
            <a:noFill/>
            <a:miter lim="800000"/>
            <a:headEnd/>
            <a:tailEnd/>
          </a:ln>
        </p:spPr>
        <p:txBody>
          <a:bodyPr lIns="68580" tIns="34290" rIns="68580" bIns="34290">
            <a:spAutoFit/>
          </a:bodyPr>
          <a:lstStyle/>
          <a:p>
            <a:r>
              <a:rPr lang="zh-CN" altLang="en-US" sz="3200" b="1">
                <a:solidFill>
                  <a:srgbClr val="875000"/>
                </a:solidFill>
                <a:latin typeface="幼圆" charset="-122"/>
                <a:ea typeface="幼圆" charset="-122"/>
              </a:rPr>
              <a:t>主题概括</a:t>
            </a:r>
          </a:p>
        </p:txBody>
      </p:sp>
      <p:pic>
        <p:nvPicPr>
          <p:cNvPr id="71683" name="图片 16"/>
          <p:cNvPicPr>
            <a:picLocks noChangeAspect="1"/>
          </p:cNvPicPr>
          <p:nvPr/>
        </p:nvPicPr>
        <p:blipFill>
          <a:blip r:embed="rId2"/>
          <a:srcRect/>
          <a:stretch>
            <a:fillRect/>
          </a:stretch>
        </p:blipFill>
        <p:spPr bwMode="auto">
          <a:xfrm>
            <a:off x="179388" y="463550"/>
            <a:ext cx="366712" cy="457200"/>
          </a:xfrm>
          <a:prstGeom prst="rect">
            <a:avLst/>
          </a:prstGeom>
          <a:noFill/>
          <a:ln w="9525">
            <a:noFill/>
            <a:miter lim="800000"/>
            <a:headEnd/>
            <a:tailEnd/>
          </a:ln>
        </p:spPr>
      </p:pic>
      <p:sp>
        <p:nvSpPr>
          <p:cNvPr id="2" name="文本框 1"/>
          <p:cNvSpPr txBox="1">
            <a:spLocks noChangeArrowheads="1"/>
          </p:cNvSpPr>
          <p:nvPr/>
        </p:nvSpPr>
        <p:spPr bwMode="auto">
          <a:xfrm>
            <a:off x="1765300" y="2371725"/>
            <a:ext cx="3740150" cy="522288"/>
          </a:xfrm>
          <a:prstGeom prst="rect">
            <a:avLst/>
          </a:prstGeom>
          <a:noFill/>
          <a:ln w="9525">
            <a:noFill/>
            <a:miter lim="800000"/>
            <a:headEnd/>
            <a:tailEnd/>
          </a:ln>
        </p:spPr>
        <p:txBody>
          <a:bodyPr wrap="none">
            <a:spAutoFit/>
          </a:bodyPr>
          <a:lstStyle/>
          <a:p>
            <a:r>
              <a:rPr lang="zh-CN" altLang="en-US" sz="2800">
                <a:solidFill>
                  <a:srgbClr val="FF0000"/>
                </a:solidFill>
                <a:latin typeface="楷体" pitchFamily="49" charset="-122"/>
                <a:ea typeface="楷体" pitchFamily="49" charset="-122"/>
                <a:sym typeface="+mn-ea"/>
              </a:rPr>
              <a:t>少年中国的热爱和期望</a:t>
            </a:r>
          </a:p>
        </p:txBody>
      </p:sp>
      <p:sp>
        <p:nvSpPr>
          <p:cNvPr id="3" name="文本框 2"/>
          <p:cNvSpPr txBox="1">
            <a:spLocks noChangeArrowheads="1"/>
          </p:cNvSpPr>
          <p:nvPr/>
        </p:nvSpPr>
        <p:spPr bwMode="auto">
          <a:xfrm>
            <a:off x="5505450" y="1276350"/>
            <a:ext cx="1604963" cy="520700"/>
          </a:xfrm>
          <a:prstGeom prst="rect">
            <a:avLst/>
          </a:prstGeom>
          <a:noFill/>
          <a:ln w="9525">
            <a:noFill/>
            <a:miter lim="800000"/>
            <a:headEnd/>
            <a:tailEnd/>
          </a:ln>
        </p:spPr>
        <p:txBody>
          <a:bodyPr wrap="none">
            <a:spAutoFit/>
          </a:bodyPr>
          <a:lstStyle/>
          <a:p>
            <a:r>
              <a:rPr lang="zh-CN" altLang="en-US" sz="2800">
                <a:solidFill>
                  <a:srgbClr val="FF0000"/>
                </a:solidFill>
                <a:latin typeface="楷体" pitchFamily="49" charset="-122"/>
                <a:ea typeface="楷体" pitchFamily="49" charset="-122"/>
                <a:sym typeface="+mn-ea"/>
              </a:rPr>
              <a:t>朝气蓬勃</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1" name="Picture 3"/>
          <p:cNvPicPr>
            <a:picLocks noChangeArrowheads="1"/>
          </p:cNvPicPr>
          <p:nvPr/>
        </p:nvPicPr>
        <p:blipFill>
          <a:blip r:embed="rId2"/>
          <a:srcRect/>
          <a:stretch>
            <a:fillRect/>
          </a:stretch>
        </p:blipFill>
        <p:spPr bwMode="auto">
          <a:xfrm>
            <a:off x="468313" y="1058863"/>
            <a:ext cx="2519362" cy="1620837"/>
          </a:xfrm>
          <a:prstGeom prst="rect">
            <a:avLst/>
          </a:prstGeom>
          <a:noFill/>
          <a:ln w="9525">
            <a:noFill/>
            <a:miter lim="800000"/>
            <a:headEnd/>
            <a:tailEnd/>
          </a:ln>
        </p:spPr>
      </p:pic>
      <p:pic>
        <p:nvPicPr>
          <p:cNvPr id="78853" name="Picture 5"/>
          <p:cNvPicPr>
            <a:picLocks noChangeArrowheads="1"/>
          </p:cNvPicPr>
          <p:nvPr/>
        </p:nvPicPr>
        <p:blipFill>
          <a:blip r:embed="rId3"/>
          <a:srcRect/>
          <a:stretch>
            <a:fillRect/>
          </a:stretch>
        </p:blipFill>
        <p:spPr bwMode="auto">
          <a:xfrm>
            <a:off x="468313" y="2787650"/>
            <a:ext cx="2519362" cy="1620838"/>
          </a:xfrm>
          <a:prstGeom prst="rect">
            <a:avLst/>
          </a:prstGeom>
          <a:noFill/>
          <a:ln w="9525">
            <a:noFill/>
            <a:miter lim="800000"/>
            <a:headEnd/>
            <a:tailEnd/>
          </a:ln>
        </p:spPr>
      </p:pic>
      <p:pic>
        <p:nvPicPr>
          <p:cNvPr id="78854" name="Picture 6"/>
          <p:cNvPicPr>
            <a:picLocks noChangeArrowheads="1"/>
          </p:cNvPicPr>
          <p:nvPr/>
        </p:nvPicPr>
        <p:blipFill>
          <a:blip r:embed="rId4"/>
          <a:srcRect/>
          <a:stretch>
            <a:fillRect/>
          </a:stretch>
        </p:blipFill>
        <p:spPr bwMode="auto">
          <a:xfrm>
            <a:off x="2987675" y="2787650"/>
            <a:ext cx="2519363" cy="1620838"/>
          </a:xfrm>
          <a:prstGeom prst="rect">
            <a:avLst/>
          </a:prstGeom>
          <a:noFill/>
          <a:ln w="9525">
            <a:noFill/>
            <a:miter lim="800000"/>
            <a:headEnd/>
            <a:tailEnd/>
          </a:ln>
        </p:spPr>
      </p:pic>
      <p:pic>
        <p:nvPicPr>
          <p:cNvPr id="78855" name="Picture 7"/>
          <p:cNvPicPr>
            <a:picLocks noChangeArrowheads="1"/>
          </p:cNvPicPr>
          <p:nvPr/>
        </p:nvPicPr>
        <p:blipFill>
          <a:blip r:embed="rId5"/>
          <a:srcRect/>
          <a:stretch>
            <a:fillRect/>
          </a:stretch>
        </p:blipFill>
        <p:spPr bwMode="auto">
          <a:xfrm>
            <a:off x="3059113" y="1058863"/>
            <a:ext cx="2520950" cy="1620837"/>
          </a:xfrm>
          <a:prstGeom prst="rect">
            <a:avLst/>
          </a:prstGeom>
          <a:noFill/>
          <a:ln w="9525">
            <a:noFill/>
            <a:miter lim="800000"/>
            <a:headEnd/>
            <a:tailEnd/>
          </a:ln>
        </p:spPr>
      </p:pic>
      <p:pic>
        <p:nvPicPr>
          <p:cNvPr id="78856" name="Picture 8"/>
          <p:cNvPicPr>
            <a:picLocks noChangeArrowheads="1"/>
          </p:cNvPicPr>
          <p:nvPr/>
        </p:nvPicPr>
        <p:blipFill>
          <a:blip r:embed="rId6"/>
          <a:srcRect/>
          <a:stretch>
            <a:fillRect/>
          </a:stretch>
        </p:blipFill>
        <p:spPr bwMode="auto">
          <a:xfrm>
            <a:off x="5651500" y="1058863"/>
            <a:ext cx="2520950" cy="1620837"/>
          </a:xfrm>
          <a:prstGeom prst="rect">
            <a:avLst/>
          </a:prstGeom>
          <a:noFill/>
          <a:ln w="9525">
            <a:noFill/>
            <a:miter lim="800000"/>
            <a:headEnd/>
            <a:tailEnd/>
          </a:ln>
        </p:spPr>
      </p:pic>
      <p:pic>
        <p:nvPicPr>
          <p:cNvPr id="78857" name="Picture 9"/>
          <p:cNvPicPr>
            <a:picLocks noChangeArrowheads="1"/>
          </p:cNvPicPr>
          <p:nvPr/>
        </p:nvPicPr>
        <p:blipFill>
          <a:blip r:embed="rId7"/>
          <a:srcRect/>
          <a:stretch>
            <a:fillRect/>
          </a:stretch>
        </p:blipFill>
        <p:spPr bwMode="auto">
          <a:xfrm>
            <a:off x="5651500" y="2787650"/>
            <a:ext cx="2520950" cy="1620838"/>
          </a:xfrm>
          <a:prstGeom prst="rect">
            <a:avLst/>
          </a:prstGeom>
          <a:noFill/>
          <a:ln w="9525">
            <a:noFill/>
            <a:miter lim="800000"/>
            <a:headEnd/>
            <a:tailEnd/>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8851"/>
                                        </p:tgtEl>
                                        <p:attrNameLst>
                                          <p:attrName>style.visibility</p:attrName>
                                        </p:attrNameLst>
                                      </p:cBhvr>
                                      <p:to>
                                        <p:strVal val="visible"/>
                                      </p:to>
                                    </p:set>
                                    <p:animEffect transition="in" filter="blinds(horizontal)">
                                      <p:cBhvr>
                                        <p:cTn id="7" dur="500"/>
                                        <p:tgtEl>
                                          <p:spTgt spid="7885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8855"/>
                                        </p:tgtEl>
                                        <p:attrNameLst>
                                          <p:attrName>style.visibility</p:attrName>
                                        </p:attrNameLst>
                                      </p:cBhvr>
                                      <p:to>
                                        <p:strVal val="visible"/>
                                      </p:to>
                                    </p:set>
                                    <p:animEffect transition="in" filter="blinds(horizontal)">
                                      <p:cBhvr>
                                        <p:cTn id="12" dur="500"/>
                                        <p:tgtEl>
                                          <p:spTgt spid="7885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8856"/>
                                        </p:tgtEl>
                                        <p:attrNameLst>
                                          <p:attrName>style.visibility</p:attrName>
                                        </p:attrNameLst>
                                      </p:cBhvr>
                                      <p:to>
                                        <p:strVal val="visible"/>
                                      </p:to>
                                    </p:set>
                                    <p:animEffect transition="in" filter="blinds(horizontal)">
                                      <p:cBhvr>
                                        <p:cTn id="17" dur="500"/>
                                        <p:tgtEl>
                                          <p:spTgt spid="7885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8853"/>
                                        </p:tgtEl>
                                        <p:attrNameLst>
                                          <p:attrName>style.visibility</p:attrName>
                                        </p:attrNameLst>
                                      </p:cBhvr>
                                      <p:to>
                                        <p:strVal val="visible"/>
                                      </p:to>
                                    </p:set>
                                    <p:animEffect transition="in" filter="blinds(horizontal)">
                                      <p:cBhvr>
                                        <p:cTn id="22" dur="500"/>
                                        <p:tgtEl>
                                          <p:spTgt spid="7885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8854"/>
                                        </p:tgtEl>
                                        <p:attrNameLst>
                                          <p:attrName>style.visibility</p:attrName>
                                        </p:attrNameLst>
                                      </p:cBhvr>
                                      <p:to>
                                        <p:strVal val="visible"/>
                                      </p:to>
                                    </p:set>
                                    <p:animEffect transition="in" filter="blinds(horizontal)">
                                      <p:cBhvr>
                                        <p:cTn id="27" dur="500"/>
                                        <p:tgtEl>
                                          <p:spTgt spid="7885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8857"/>
                                        </p:tgtEl>
                                        <p:attrNameLst>
                                          <p:attrName>style.visibility</p:attrName>
                                        </p:attrNameLst>
                                      </p:cBhvr>
                                      <p:to>
                                        <p:strVal val="visible"/>
                                      </p:to>
                                    </p:set>
                                    <p:animEffect transition="in" filter="blinds(horizontal)">
                                      <p:cBhvr>
                                        <p:cTn id="32" dur="500"/>
                                        <p:tgtEl>
                                          <p:spTgt spid="788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图片 7"/>
          <p:cNvPicPr>
            <a:picLocks noChangeAspect="1"/>
          </p:cNvPicPr>
          <p:nvPr/>
        </p:nvPicPr>
        <p:blipFill>
          <a:blip r:embed="rId2"/>
          <a:srcRect t="7813" b="7813"/>
          <a:stretch>
            <a:fillRect/>
          </a:stretch>
        </p:blipFill>
        <p:spPr bwMode="auto">
          <a:xfrm>
            <a:off x="-42863" y="-7938"/>
            <a:ext cx="9210676" cy="5181601"/>
          </a:xfrm>
          <a:prstGeom prst="rect">
            <a:avLst/>
          </a:prstGeom>
          <a:noFill/>
          <a:ln w="9525">
            <a:noFill/>
            <a:miter lim="800000"/>
            <a:headEnd/>
            <a:tailEnd/>
          </a:ln>
        </p:spPr>
      </p:pic>
      <p:sp>
        <p:nvSpPr>
          <p:cNvPr id="72706" name="文本框 14"/>
          <p:cNvSpPr txBox="1">
            <a:spLocks noChangeArrowheads="1"/>
          </p:cNvSpPr>
          <p:nvPr/>
        </p:nvSpPr>
        <p:spPr bwMode="auto">
          <a:xfrm>
            <a:off x="623888" y="411163"/>
            <a:ext cx="1931987" cy="561975"/>
          </a:xfrm>
          <a:prstGeom prst="rect">
            <a:avLst/>
          </a:prstGeom>
          <a:solidFill>
            <a:schemeClr val="bg1">
              <a:alpha val="50980"/>
            </a:schemeClr>
          </a:solidFill>
          <a:ln w="9525">
            <a:noFill/>
            <a:miter lim="800000"/>
            <a:headEnd/>
            <a:tailEnd/>
          </a:ln>
        </p:spPr>
        <p:txBody>
          <a:bodyPr lIns="68580" tIns="34290" rIns="68580" bIns="34290">
            <a:spAutoFit/>
          </a:bodyPr>
          <a:lstStyle/>
          <a:p>
            <a:r>
              <a:rPr lang="zh-CN" altLang="en-US" sz="3200" b="1">
                <a:solidFill>
                  <a:srgbClr val="875000"/>
                </a:solidFill>
                <a:latin typeface="幼圆" charset="-122"/>
                <a:ea typeface="幼圆" charset="-122"/>
              </a:rPr>
              <a:t>拓展延伸</a:t>
            </a:r>
          </a:p>
        </p:txBody>
      </p:sp>
      <p:pic>
        <p:nvPicPr>
          <p:cNvPr id="72707" name="图片 6"/>
          <p:cNvPicPr>
            <a:picLocks noChangeAspect="1"/>
          </p:cNvPicPr>
          <p:nvPr/>
        </p:nvPicPr>
        <p:blipFill>
          <a:blip r:embed="rId3"/>
          <a:srcRect/>
          <a:stretch>
            <a:fillRect/>
          </a:stretch>
        </p:blipFill>
        <p:spPr bwMode="auto">
          <a:xfrm>
            <a:off x="179388" y="463550"/>
            <a:ext cx="366712" cy="457200"/>
          </a:xfrm>
          <a:prstGeom prst="rect">
            <a:avLst/>
          </a:prstGeom>
          <a:noFill/>
          <a:ln w="9525">
            <a:noFill/>
            <a:miter lim="800000"/>
            <a:headEnd/>
            <a:tailEnd/>
          </a:ln>
        </p:spPr>
      </p:pic>
      <p:sp>
        <p:nvSpPr>
          <p:cNvPr id="72708" name="文本框 2"/>
          <p:cNvSpPr txBox="1">
            <a:spLocks noChangeArrowheads="1"/>
          </p:cNvSpPr>
          <p:nvPr/>
        </p:nvSpPr>
        <p:spPr bwMode="auto">
          <a:xfrm>
            <a:off x="179388" y="1282700"/>
            <a:ext cx="5127625" cy="3538538"/>
          </a:xfrm>
          <a:prstGeom prst="rect">
            <a:avLst/>
          </a:prstGeom>
          <a:solidFill>
            <a:schemeClr val="bg1">
              <a:alpha val="50980"/>
            </a:schemeClr>
          </a:solidFill>
          <a:ln w="9525">
            <a:noFill/>
            <a:miter lim="800000"/>
            <a:headEnd/>
            <a:tailEnd/>
          </a:ln>
        </p:spPr>
        <p:txBody>
          <a:bodyPr>
            <a:spAutoFit/>
          </a:bodyPr>
          <a:lstStyle/>
          <a:p>
            <a:pPr algn="ctr"/>
            <a:r>
              <a:rPr lang="zh-CN" altLang="en-US" sz="3200" b="1">
                <a:latin typeface="宋体" charset="-122"/>
              </a:rPr>
              <a:t>长歌行</a:t>
            </a:r>
          </a:p>
          <a:p>
            <a:pPr algn="ctr"/>
            <a:r>
              <a:rPr lang="zh-CN" altLang="en-US" sz="2400" b="1">
                <a:latin typeface="宋体" charset="-122"/>
              </a:rPr>
              <a:t>       汉乐府</a:t>
            </a:r>
            <a:r>
              <a:rPr lang="zh-CN" altLang="en-US" sz="3200" b="1">
                <a:latin typeface="宋体" charset="-122"/>
              </a:rPr>
              <a:t> </a:t>
            </a:r>
            <a:endParaRPr lang="zh-CN" altLang="en-US" sz="3200" b="1">
              <a:latin typeface="楷体" pitchFamily="49" charset="-122"/>
              <a:ea typeface="楷体" pitchFamily="49" charset="-122"/>
            </a:endParaRPr>
          </a:p>
          <a:p>
            <a:pPr algn="ctr"/>
            <a:r>
              <a:rPr lang="zh-CN" altLang="en-US" sz="3200" b="1">
                <a:latin typeface="楷体" pitchFamily="49" charset="-122"/>
                <a:ea typeface="楷体" pitchFamily="49" charset="-122"/>
              </a:rPr>
              <a:t>青青园中葵，朝露待日晞。</a:t>
            </a:r>
          </a:p>
          <a:p>
            <a:pPr algn="ctr"/>
            <a:r>
              <a:rPr lang="zh-CN" altLang="en-US" sz="3200" b="1">
                <a:latin typeface="楷体" pitchFamily="49" charset="-122"/>
                <a:ea typeface="楷体" pitchFamily="49" charset="-122"/>
              </a:rPr>
              <a:t>阳春布德泽，万物生光辉。</a:t>
            </a:r>
          </a:p>
          <a:p>
            <a:pPr algn="ctr"/>
            <a:r>
              <a:rPr lang="zh-CN" altLang="en-US" sz="3200" b="1">
                <a:latin typeface="楷体" pitchFamily="49" charset="-122"/>
                <a:ea typeface="楷体" pitchFamily="49" charset="-122"/>
              </a:rPr>
              <a:t>常恐秋节至，焜黄华叶衰。</a:t>
            </a:r>
          </a:p>
          <a:p>
            <a:pPr algn="ctr"/>
            <a:r>
              <a:rPr lang="zh-CN" altLang="en-US" sz="3200" b="1">
                <a:latin typeface="楷体" pitchFamily="49" charset="-122"/>
                <a:ea typeface="楷体" pitchFamily="49" charset="-122"/>
              </a:rPr>
              <a:t>百川东到海，何时复西归？</a:t>
            </a:r>
          </a:p>
          <a:p>
            <a:pPr algn="ctr"/>
            <a:r>
              <a:rPr lang="zh-CN" altLang="en-US" sz="3200" b="1">
                <a:latin typeface="楷体" pitchFamily="49" charset="-122"/>
                <a:ea typeface="楷体" pitchFamily="49" charset="-122"/>
              </a:rPr>
              <a:t>少壮不努力，老大徒伤悲。</a:t>
            </a:r>
          </a:p>
        </p:txBody>
      </p:sp>
    </p:spTree>
  </p:cSld>
  <p:clrMapOvr>
    <a:masterClrMapping/>
  </p:clrMapOvr>
  <p:transition spd="slow">
    <p:rand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
          <p:cNvSpPr>
            <a:spLocks noChangeArrowheads="1"/>
          </p:cNvSpPr>
          <p:nvPr/>
        </p:nvSpPr>
        <p:spPr bwMode="auto">
          <a:xfrm>
            <a:off x="395288" y="1585913"/>
            <a:ext cx="7489825" cy="2006600"/>
          </a:xfrm>
          <a:prstGeom prst="rect">
            <a:avLst/>
          </a:prstGeom>
          <a:noFill/>
          <a:ln w="9525">
            <a:noFill/>
            <a:miter lim="800000"/>
            <a:headEnd/>
            <a:tailEnd/>
          </a:ln>
        </p:spPr>
        <p:txBody>
          <a:bodyPr lIns="68580" tIns="34290" rIns="68580" bIns="34290" anchor="ctr">
            <a:spAutoFit/>
          </a:bodyPr>
          <a:lstStyle/>
          <a:p>
            <a:pPr indent="200025" eaLnBrk="0" hangingPunct="0"/>
            <a:r>
              <a:rPr lang="en-US" altLang="zh-CN" sz="2800">
                <a:latin typeface="楷体" pitchFamily="49" charset="-122"/>
                <a:ea typeface="楷体" pitchFamily="49" charset="-122"/>
                <a:cs typeface="Times New Roman" pitchFamily="18" charset="0"/>
              </a:rPr>
              <a:t>1.</a:t>
            </a:r>
            <a:r>
              <a:rPr lang="en-US" altLang="zh-CN" sz="2800">
                <a:latin typeface="楷体" pitchFamily="49" charset="-122"/>
                <a:ea typeface="楷体" pitchFamily="49" charset="-122"/>
                <a:cs typeface="Arial" charset="0"/>
              </a:rPr>
              <a:t>“</a:t>
            </a:r>
            <a:r>
              <a:rPr lang="zh-CN" altLang="en-US" sz="2800">
                <a:latin typeface="楷体" pitchFamily="49" charset="-122"/>
                <a:ea typeface="楷体" pitchFamily="49" charset="-122"/>
                <a:cs typeface="Arial" charset="0"/>
              </a:rPr>
              <a:t>红日初升”象征了少年中国的灿烂前程，</a:t>
            </a:r>
            <a:r>
              <a:rPr lang="zh-CN" altLang="en-US" sz="2800">
                <a:latin typeface="楷体" pitchFamily="49" charset="-122"/>
                <a:ea typeface="楷体" pitchFamily="49" charset="-122"/>
                <a:cs typeface="Times New Roman" pitchFamily="18" charset="0"/>
              </a:rPr>
              <a:t>“河出伏流”象征少年中国的进步不可限量。（     ）</a:t>
            </a:r>
            <a:endParaRPr lang="zh-CN" altLang="en-US" sz="2000">
              <a:latin typeface="楷体" pitchFamily="49" charset="-122"/>
              <a:ea typeface="楷体" pitchFamily="49" charset="-122"/>
            </a:endParaRPr>
          </a:p>
          <a:p>
            <a:pPr indent="200025" eaLnBrk="0" hangingPunct="0">
              <a:lnSpc>
                <a:spcPct val="150000"/>
              </a:lnSpc>
            </a:pPr>
            <a:endParaRPr lang="zh-CN" altLang="en-US" sz="2800">
              <a:latin typeface="楷体" pitchFamily="49" charset="-122"/>
              <a:ea typeface="楷体" pitchFamily="49" charset="-122"/>
            </a:endParaRPr>
          </a:p>
        </p:txBody>
      </p:sp>
      <p:sp>
        <p:nvSpPr>
          <p:cNvPr id="9" name="Rectangle 1"/>
          <p:cNvSpPr>
            <a:spLocks noChangeArrowheads="1"/>
          </p:cNvSpPr>
          <p:nvPr/>
        </p:nvSpPr>
        <p:spPr bwMode="auto">
          <a:xfrm>
            <a:off x="547688" y="973138"/>
            <a:ext cx="7018337" cy="561975"/>
          </a:xfrm>
          <a:prstGeom prst="rect">
            <a:avLst/>
          </a:prstGeom>
          <a:noFill/>
          <a:ln w="9525">
            <a:noFill/>
            <a:miter lim="800000"/>
            <a:headEnd/>
            <a:tailEnd/>
          </a:ln>
        </p:spPr>
        <p:txBody>
          <a:bodyPr lIns="68580" tIns="34290" rIns="68580" bIns="34290" anchor="ctr">
            <a:spAutoFit/>
          </a:bodyPr>
          <a:lstStyle/>
          <a:p>
            <a:pPr indent="200025"/>
            <a:r>
              <a:rPr lang="zh-CN" altLang="en-US" sz="3200">
                <a:solidFill>
                  <a:srgbClr val="000000"/>
                </a:solidFill>
                <a:latin typeface="黑体" pitchFamily="49" charset="-122"/>
                <a:ea typeface="黑体" pitchFamily="49" charset="-122"/>
                <a:cs typeface="Times New Roman" pitchFamily="18" charset="0"/>
              </a:rPr>
              <a:t>一、判断</a:t>
            </a:r>
            <a:endParaRPr lang="zh-CN" altLang="en-US" sz="3200">
              <a:latin typeface="黑体" pitchFamily="49" charset="-122"/>
              <a:ea typeface="黑体" pitchFamily="49" charset="-122"/>
              <a:cs typeface="Times New Roman" pitchFamily="18" charset="0"/>
            </a:endParaRPr>
          </a:p>
        </p:txBody>
      </p:sp>
      <p:sp>
        <p:nvSpPr>
          <p:cNvPr id="73731" name="文本框 14"/>
          <p:cNvSpPr txBox="1">
            <a:spLocks noChangeArrowheads="1"/>
          </p:cNvSpPr>
          <p:nvPr/>
        </p:nvSpPr>
        <p:spPr bwMode="auto">
          <a:xfrm>
            <a:off x="623888" y="411163"/>
            <a:ext cx="1931987" cy="561975"/>
          </a:xfrm>
          <a:prstGeom prst="rect">
            <a:avLst/>
          </a:prstGeom>
          <a:noFill/>
          <a:ln w="9525">
            <a:noFill/>
            <a:miter lim="800000"/>
            <a:headEnd/>
            <a:tailEnd/>
          </a:ln>
        </p:spPr>
        <p:txBody>
          <a:bodyPr lIns="68580" tIns="34290" rIns="68580" bIns="34290">
            <a:spAutoFit/>
          </a:bodyPr>
          <a:lstStyle/>
          <a:p>
            <a:r>
              <a:rPr lang="zh-CN" altLang="en-US" sz="3200" b="1">
                <a:solidFill>
                  <a:srgbClr val="875000"/>
                </a:solidFill>
                <a:latin typeface="幼圆" charset="-122"/>
                <a:ea typeface="幼圆" charset="-122"/>
              </a:rPr>
              <a:t>课堂练习</a:t>
            </a:r>
          </a:p>
        </p:txBody>
      </p:sp>
      <p:pic>
        <p:nvPicPr>
          <p:cNvPr id="73732" name="图片 10"/>
          <p:cNvPicPr>
            <a:picLocks noChangeAspect="1"/>
          </p:cNvPicPr>
          <p:nvPr/>
        </p:nvPicPr>
        <p:blipFill>
          <a:blip r:embed="rId2"/>
          <a:srcRect/>
          <a:stretch>
            <a:fillRect/>
          </a:stretch>
        </p:blipFill>
        <p:spPr bwMode="auto">
          <a:xfrm>
            <a:off x="179388" y="463550"/>
            <a:ext cx="366712" cy="457200"/>
          </a:xfrm>
          <a:prstGeom prst="rect">
            <a:avLst/>
          </a:prstGeom>
          <a:noFill/>
          <a:ln w="9525">
            <a:noFill/>
            <a:miter lim="800000"/>
            <a:headEnd/>
            <a:tailEnd/>
          </a:ln>
        </p:spPr>
      </p:pic>
      <p:sp>
        <p:nvSpPr>
          <p:cNvPr id="12" name="矩形 11"/>
          <p:cNvSpPr>
            <a:spLocks noChangeArrowheads="1"/>
          </p:cNvSpPr>
          <p:nvPr/>
        </p:nvSpPr>
        <p:spPr bwMode="auto">
          <a:xfrm>
            <a:off x="611188" y="2987675"/>
            <a:ext cx="7489825" cy="1384300"/>
          </a:xfrm>
          <a:prstGeom prst="rect">
            <a:avLst/>
          </a:prstGeom>
          <a:noFill/>
          <a:ln w="9525">
            <a:noFill/>
            <a:miter lim="800000"/>
            <a:headEnd/>
            <a:tailEnd/>
          </a:ln>
        </p:spPr>
        <p:txBody>
          <a:bodyPr>
            <a:spAutoFit/>
          </a:bodyPr>
          <a:lstStyle/>
          <a:p>
            <a:pPr defTabSz="914400"/>
            <a:r>
              <a:rPr lang="en-US" altLang="zh-CN" sz="2800">
                <a:latin typeface="楷体" pitchFamily="49" charset="-122"/>
                <a:ea typeface="楷体" pitchFamily="49" charset="-122"/>
                <a:cs typeface="Times New Roman" pitchFamily="18" charset="0"/>
              </a:rPr>
              <a:t>2.</a:t>
            </a:r>
            <a:r>
              <a:rPr lang="zh-CN" altLang="en-US" sz="2800">
                <a:latin typeface="楷体" pitchFamily="49" charset="-122"/>
                <a:ea typeface="楷体" pitchFamily="49" charset="-122"/>
                <a:cs typeface="Times New Roman" pitchFamily="18" charset="0"/>
              </a:rPr>
              <a:t>“潜龙腾渊”象征少年被水淹没无法腾飞；“乳虎啸谷”象征少年中国还小，不能震慑百兽。（     ）</a:t>
            </a:r>
          </a:p>
        </p:txBody>
      </p:sp>
      <p:sp>
        <p:nvSpPr>
          <p:cNvPr id="13" name="TextBox 12"/>
          <p:cNvSpPr txBox="1">
            <a:spLocks noChangeArrowheads="1"/>
          </p:cNvSpPr>
          <p:nvPr/>
        </p:nvSpPr>
        <p:spPr bwMode="auto">
          <a:xfrm>
            <a:off x="1835150" y="3795713"/>
            <a:ext cx="1081088" cy="584200"/>
          </a:xfrm>
          <a:prstGeom prst="rect">
            <a:avLst/>
          </a:prstGeom>
          <a:noFill/>
          <a:ln w="9525">
            <a:noFill/>
            <a:miter lim="800000"/>
            <a:headEnd/>
            <a:tailEnd/>
          </a:ln>
        </p:spPr>
        <p:txBody>
          <a:bodyPr>
            <a:spAutoFit/>
          </a:bodyPr>
          <a:lstStyle/>
          <a:p>
            <a:r>
              <a:rPr lang="en-US" altLang="zh-CN" sz="3200">
                <a:solidFill>
                  <a:srgbClr val="FF0000"/>
                </a:solidFill>
                <a:latin typeface="Times New Roman" pitchFamily="18" charset="0"/>
                <a:ea typeface="微软雅黑" pitchFamily="34" charset="-122"/>
              </a:rPr>
              <a:t>×</a:t>
            </a:r>
            <a:endParaRPr lang="zh-CN" altLang="en-US" sz="3200">
              <a:solidFill>
                <a:srgbClr val="FF0000"/>
              </a:solidFill>
              <a:latin typeface="Times New Roman" pitchFamily="18" charset="0"/>
              <a:ea typeface="微软雅黑" pitchFamily="34" charset="-122"/>
            </a:endParaRPr>
          </a:p>
        </p:txBody>
      </p:sp>
      <p:sp>
        <p:nvSpPr>
          <p:cNvPr id="14" name="TextBox 13"/>
          <p:cNvSpPr txBox="1">
            <a:spLocks noChangeArrowheads="1"/>
          </p:cNvSpPr>
          <p:nvPr/>
        </p:nvSpPr>
        <p:spPr bwMode="auto">
          <a:xfrm>
            <a:off x="900113" y="2500313"/>
            <a:ext cx="1079500" cy="584200"/>
          </a:xfrm>
          <a:prstGeom prst="rect">
            <a:avLst/>
          </a:prstGeom>
          <a:noFill/>
          <a:ln w="9525">
            <a:noFill/>
            <a:miter lim="800000"/>
            <a:headEnd/>
            <a:tailEnd/>
          </a:ln>
        </p:spPr>
        <p:txBody>
          <a:bodyPr>
            <a:spAutoFit/>
          </a:bodyPr>
          <a:lstStyle/>
          <a:p>
            <a:r>
              <a:rPr lang="zh-CN" altLang="en-US" sz="3200">
                <a:solidFill>
                  <a:srgbClr val="FF0000"/>
                </a:solidFill>
                <a:latin typeface="Times New Roman" pitchFamily="18" charset="0"/>
                <a:ea typeface="微软雅黑" pitchFamily="34" charset="-122"/>
              </a:rPr>
              <a:t>√</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0833"/>
                                        </p:tgtEl>
                                        <p:attrNameLst>
                                          <p:attrName>style.visibility</p:attrName>
                                        </p:attrNameLst>
                                      </p:cBhvr>
                                      <p:to>
                                        <p:strVal val="visible"/>
                                      </p:to>
                                    </p:set>
                                    <p:animEffect transition="in" filter="wipe(down)">
                                      <p:cBhvr>
                                        <p:cTn id="10" dur="500"/>
                                        <p:tgtEl>
                                          <p:spTgt spid="12083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linds(horizont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3" grpId="0" bldLvl="0" animBg="1"/>
      <p:bldP spid="9" grpId="0" bldLvl="0" animBg="1"/>
      <p:bldP spid="12" grpId="0"/>
      <p:bldP spid="13" grpId="0"/>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矩形 5"/>
          <p:cNvSpPr>
            <a:spLocks noChangeArrowheads="1"/>
          </p:cNvSpPr>
          <p:nvPr/>
        </p:nvSpPr>
        <p:spPr bwMode="auto">
          <a:xfrm>
            <a:off x="323850" y="555625"/>
            <a:ext cx="8351838" cy="1568450"/>
          </a:xfrm>
          <a:prstGeom prst="rect">
            <a:avLst/>
          </a:prstGeom>
          <a:noFill/>
          <a:ln w="9525">
            <a:noFill/>
            <a:miter lim="800000"/>
            <a:headEnd/>
            <a:tailEnd/>
          </a:ln>
        </p:spPr>
        <p:txBody>
          <a:bodyPr>
            <a:spAutoFit/>
          </a:bodyPr>
          <a:lstStyle/>
          <a:p>
            <a:pPr indent="200025"/>
            <a:r>
              <a:rPr lang="zh-CN" altLang="en-US" sz="3200" b="1">
                <a:solidFill>
                  <a:srgbClr val="000000"/>
                </a:solidFill>
                <a:latin typeface="黑体" pitchFamily="49" charset="-122"/>
                <a:ea typeface="黑体" pitchFamily="49" charset="-122"/>
              </a:rPr>
              <a:t>二、</a:t>
            </a:r>
            <a:r>
              <a:rPr lang="zh-CN" altLang="en-US" sz="3200" b="1">
                <a:latin typeface="黑体" pitchFamily="49" charset="-122"/>
                <a:ea typeface="黑体" pitchFamily="49" charset="-122"/>
              </a:rPr>
              <a:t>“美哉我少年中国，与天不老！壮哉我中国少年，与国无疆！”联系实际生活，说说现在少年中国与中国少年之美。</a:t>
            </a:r>
            <a:endParaRPr lang="zh-CN" altLang="en-US" sz="3200" b="1">
              <a:solidFill>
                <a:srgbClr val="000000"/>
              </a:solidFill>
              <a:latin typeface="黑体" pitchFamily="49" charset="-122"/>
              <a:ea typeface="黑体" pitchFamily="49" charset="-122"/>
            </a:endParaRPr>
          </a:p>
        </p:txBody>
      </p:sp>
      <p:sp>
        <p:nvSpPr>
          <p:cNvPr id="7" name="矩形 6"/>
          <p:cNvSpPr>
            <a:spLocks noChangeArrowheads="1"/>
          </p:cNvSpPr>
          <p:nvPr/>
        </p:nvSpPr>
        <p:spPr bwMode="auto">
          <a:xfrm>
            <a:off x="395288" y="2211388"/>
            <a:ext cx="8280400" cy="1814512"/>
          </a:xfrm>
          <a:prstGeom prst="rect">
            <a:avLst/>
          </a:prstGeom>
          <a:noFill/>
          <a:ln w="9525">
            <a:noFill/>
            <a:miter lim="800000"/>
            <a:headEnd/>
            <a:tailEnd/>
          </a:ln>
        </p:spPr>
        <p:txBody>
          <a:bodyPr>
            <a:spAutoFit/>
          </a:bodyPr>
          <a:lstStyle/>
          <a:p>
            <a:pPr defTabSz="914400"/>
            <a:r>
              <a:rPr lang="zh-CN" altLang="en-US" sz="2800" b="1">
                <a:solidFill>
                  <a:srgbClr val="FF0000"/>
                </a:solidFill>
                <a:latin typeface="楷体" pitchFamily="49" charset="-122"/>
                <a:ea typeface="楷体" pitchFamily="49" charset="-122"/>
                <a:cs typeface="Times New Roman" pitchFamily="18" charset="0"/>
              </a:rPr>
              <a:t>高铁飞速发展，里程世界第一。</a:t>
            </a:r>
            <a:endParaRPr lang="en-US" altLang="zh-CN" sz="2800" b="1">
              <a:solidFill>
                <a:srgbClr val="FF0000"/>
              </a:solidFill>
              <a:latin typeface="楷体" pitchFamily="49" charset="-122"/>
              <a:ea typeface="楷体" pitchFamily="49" charset="-122"/>
              <a:cs typeface="Times New Roman" pitchFamily="18" charset="0"/>
            </a:endParaRPr>
          </a:p>
          <a:p>
            <a:pPr defTabSz="914400"/>
            <a:r>
              <a:rPr lang="zh-CN" altLang="en-US" sz="2800" b="1">
                <a:solidFill>
                  <a:srgbClr val="FF0000"/>
                </a:solidFill>
                <a:latin typeface="楷体" pitchFamily="49" charset="-122"/>
                <a:ea typeface="楷体" pitchFamily="49" charset="-122"/>
                <a:cs typeface="Times New Roman" pitchFamily="18" charset="0"/>
              </a:rPr>
              <a:t>飞机遨游苍穹，载重量逐年上升。</a:t>
            </a:r>
            <a:endParaRPr lang="en-US" altLang="zh-CN" sz="2800" b="1">
              <a:solidFill>
                <a:srgbClr val="FF0000"/>
              </a:solidFill>
              <a:latin typeface="楷体" pitchFamily="49" charset="-122"/>
              <a:ea typeface="楷体" pitchFamily="49" charset="-122"/>
              <a:cs typeface="Times New Roman" pitchFamily="18" charset="0"/>
            </a:endParaRPr>
          </a:p>
          <a:p>
            <a:pPr defTabSz="914400"/>
            <a:r>
              <a:rPr lang="zh-CN" altLang="en-US" sz="2800" b="1">
                <a:solidFill>
                  <a:srgbClr val="FF0000"/>
                </a:solidFill>
                <a:latin typeface="楷体" pitchFamily="49" charset="-122"/>
                <a:ea typeface="楷体" pitchFamily="49" charset="-122"/>
                <a:cs typeface="Times New Roman" pitchFamily="18" charset="0"/>
              </a:rPr>
              <a:t>蛟龙号深入海底，探索大洋深处。</a:t>
            </a:r>
          </a:p>
          <a:p>
            <a:pPr defTabSz="914400"/>
            <a:r>
              <a:rPr lang="zh-CN" altLang="en-US" sz="2800" b="1">
                <a:solidFill>
                  <a:srgbClr val="FF0000"/>
                </a:solidFill>
                <a:latin typeface="楷体" pitchFamily="49" charset="-122"/>
                <a:ea typeface="楷体" pitchFamily="49" charset="-122"/>
                <a:cs typeface="Times New Roman" pitchFamily="18" charset="0"/>
              </a:rPr>
              <a:t>中国航空航天队伍，人均年龄才三十几岁。</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485775" y="741363"/>
            <a:ext cx="8099425" cy="1546225"/>
          </a:xfrm>
          <a:prstGeom prst="rect">
            <a:avLst/>
          </a:prstGeom>
          <a:noFill/>
          <a:ln w="9525">
            <a:noFill/>
            <a:miter lim="800000"/>
            <a:headEnd/>
            <a:tailEnd/>
          </a:ln>
        </p:spPr>
        <p:txBody>
          <a:bodyPr lIns="68580" tIns="34290" rIns="68580" bIns="34290" anchor="ctr">
            <a:spAutoFit/>
          </a:bodyPr>
          <a:lstStyle/>
          <a:p>
            <a:pPr indent="200025"/>
            <a:r>
              <a:rPr lang="zh-CN" altLang="en-US" sz="3200" b="1">
                <a:solidFill>
                  <a:srgbClr val="000000"/>
                </a:solidFill>
                <a:latin typeface="黑体" pitchFamily="49" charset="-122"/>
                <a:ea typeface="黑体" pitchFamily="49" charset="-122"/>
              </a:rPr>
              <a:t>三、</a:t>
            </a:r>
            <a:r>
              <a:rPr lang="zh-CN" altLang="zh-CN" sz="3200" b="1">
                <a:latin typeface="黑体" pitchFamily="49" charset="-122"/>
                <a:ea typeface="黑体" pitchFamily="49" charset="-122"/>
              </a:rPr>
              <a:t>作者认为当今“少年”应该怎样做，才会达到“少年强则中国强、少年智则中国智”的程度？请概括回答。</a:t>
            </a:r>
            <a:endParaRPr lang="zh-CN" altLang="en-US" sz="3200" b="1">
              <a:latin typeface="黑体" pitchFamily="49" charset="-122"/>
              <a:ea typeface="黑体" pitchFamily="49" charset="-122"/>
            </a:endParaRPr>
          </a:p>
        </p:txBody>
      </p:sp>
      <p:sp>
        <p:nvSpPr>
          <p:cNvPr id="22" name="TextBox 21"/>
          <p:cNvSpPr txBox="1">
            <a:spLocks noChangeArrowheads="1"/>
          </p:cNvSpPr>
          <p:nvPr/>
        </p:nvSpPr>
        <p:spPr bwMode="auto">
          <a:xfrm>
            <a:off x="684213" y="2551113"/>
            <a:ext cx="7704137" cy="1076325"/>
          </a:xfrm>
          <a:prstGeom prst="rect">
            <a:avLst/>
          </a:prstGeom>
          <a:noFill/>
          <a:ln w="9525">
            <a:noFill/>
            <a:miter lim="800000"/>
            <a:headEnd/>
            <a:tailEnd/>
          </a:ln>
        </p:spPr>
        <p:txBody>
          <a:bodyPr>
            <a:spAutoFit/>
          </a:bodyPr>
          <a:lstStyle/>
          <a:p>
            <a:r>
              <a:rPr lang="en-US" altLang="zh-CN" sz="3200" b="1">
                <a:solidFill>
                  <a:srgbClr val="FF0000"/>
                </a:solidFill>
                <a:latin typeface="楷体" pitchFamily="49" charset="-122"/>
                <a:ea typeface="楷体" pitchFamily="49" charset="-122"/>
              </a:rPr>
              <a:t>   </a:t>
            </a:r>
            <a:r>
              <a:rPr lang="zh-CN" altLang="zh-CN" sz="3200" b="1">
                <a:solidFill>
                  <a:srgbClr val="FF0000"/>
                </a:solidFill>
                <a:latin typeface="楷体" pitchFamily="49" charset="-122"/>
                <a:ea typeface="楷体" pitchFamily="49" charset="-122"/>
              </a:rPr>
              <a:t>要有理想；具备相当的国际视野；要自强修身。</a:t>
            </a:r>
            <a:endParaRPr lang="zh-CN" altLang="en-US" sz="3200" b="1">
              <a:solidFill>
                <a:srgbClr val="FF0000"/>
              </a:solidFill>
              <a:latin typeface="楷体" pitchFamily="49" charset="-122"/>
              <a:ea typeface="楷体"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3905"/>
                                        </p:tgtEl>
                                        <p:attrNameLst>
                                          <p:attrName>style.visibility</p:attrName>
                                        </p:attrNameLst>
                                      </p:cBhvr>
                                      <p:to>
                                        <p:strVal val="visible"/>
                                      </p:to>
                                    </p:set>
                                    <p:animEffect transition="in" filter="wipe(left)">
                                      <p:cBhvr>
                                        <p:cTn id="7" dur="500"/>
                                        <p:tgtEl>
                                          <p:spTgt spid="12390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5" grpId="0" bldLvl="0" animBg="1"/>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63513" y="515938"/>
            <a:ext cx="4638675" cy="3784600"/>
          </a:xfrm>
          <a:prstGeom prst="rect">
            <a:avLst/>
          </a:prstGeom>
          <a:noFill/>
          <a:ln w="9525">
            <a:noFill/>
            <a:miter lim="800000"/>
            <a:headEnd/>
            <a:tailEnd/>
          </a:ln>
        </p:spPr>
        <p:txBody>
          <a:bodyPr>
            <a:spAutoFit/>
          </a:bodyPr>
          <a:lstStyle/>
          <a:p>
            <a:r>
              <a:rPr lang="zh-CN" altLang="en-US" sz="2400">
                <a:latin typeface="楷体" pitchFamily="49" charset="-122"/>
                <a:ea typeface="楷体" pitchFamily="49" charset="-122"/>
              </a:rPr>
              <a:t>     本文作于光绪二十六年（公元</a:t>
            </a:r>
            <a:r>
              <a:rPr lang="en-US" altLang="zh-CN" sz="2400">
                <a:latin typeface="楷体" pitchFamily="49" charset="-122"/>
                <a:ea typeface="楷体" pitchFamily="49" charset="-122"/>
              </a:rPr>
              <a:t>1900</a:t>
            </a:r>
            <a:r>
              <a:rPr lang="zh-CN" altLang="en-US" sz="2400">
                <a:latin typeface="楷体" pitchFamily="49" charset="-122"/>
                <a:ea typeface="楷体" pitchFamily="49" charset="-122"/>
              </a:rPr>
              <a:t>年）。当时帝国主义污蔑中国是“老大帝国”，是“东亚病夫”，是“一盘散沙”，不能自立，只能由列强共管或瓜分。而一些无知的国人，也跟着叫嚷“中国不亡是无天理”“任何列强三日内就可以灭亡中国”。针对这种情况，梁启超适时地写出这篇</a:t>
            </a:r>
            <a:r>
              <a:rPr lang="en-US" altLang="zh-CN" sz="2400">
                <a:latin typeface="楷体" pitchFamily="49" charset="-122"/>
                <a:ea typeface="楷体" pitchFamily="49" charset="-122"/>
              </a:rPr>
              <a:t>《</a:t>
            </a:r>
            <a:r>
              <a:rPr lang="zh-CN" altLang="en-US" sz="2400">
                <a:latin typeface="楷体" pitchFamily="49" charset="-122"/>
                <a:ea typeface="楷体" pitchFamily="49" charset="-122"/>
              </a:rPr>
              <a:t>少年中国说</a:t>
            </a:r>
            <a:r>
              <a:rPr lang="en-US" altLang="zh-CN" sz="2400">
                <a:latin typeface="楷体" pitchFamily="49" charset="-122"/>
                <a:ea typeface="楷体" pitchFamily="49" charset="-122"/>
              </a:rPr>
              <a:t>》</a:t>
            </a:r>
            <a:r>
              <a:rPr lang="zh-CN" altLang="en-US" sz="2400">
                <a:latin typeface="楷体" pitchFamily="49" charset="-122"/>
                <a:ea typeface="楷体" pitchFamily="49" charset="-122"/>
              </a:rPr>
              <a:t>。</a:t>
            </a:r>
          </a:p>
        </p:txBody>
      </p:sp>
      <p:pic>
        <p:nvPicPr>
          <p:cNvPr id="19458" name="图片 2"/>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4675188" y="677863"/>
            <a:ext cx="4383087" cy="2543175"/>
          </a:xfrm>
          <a:prstGeom prst="rect">
            <a:avLst/>
          </a:prstGeom>
          <a:noFill/>
          <a:ln w="9525">
            <a:noFill/>
            <a:miter lim="800000"/>
            <a:headEnd/>
            <a:tailEnd/>
          </a:ln>
        </p:spPr>
      </p:pic>
      <p:sp>
        <p:nvSpPr>
          <p:cNvPr id="19459" name="文本框 3"/>
          <p:cNvSpPr txBox="1">
            <a:spLocks noChangeArrowheads="1"/>
          </p:cNvSpPr>
          <p:nvPr/>
        </p:nvSpPr>
        <p:spPr bwMode="auto">
          <a:xfrm>
            <a:off x="4933950" y="1349375"/>
            <a:ext cx="3700463" cy="1200150"/>
          </a:xfrm>
          <a:prstGeom prst="rect">
            <a:avLst/>
          </a:prstGeom>
          <a:noFill/>
          <a:ln w="9525">
            <a:noFill/>
            <a:miter lim="800000"/>
            <a:headEnd/>
            <a:tailEnd/>
          </a:ln>
        </p:spPr>
        <p:txBody>
          <a:bodyPr>
            <a:spAutoFit/>
          </a:bodyPr>
          <a:lstStyle/>
          <a:p>
            <a:r>
              <a:rPr lang="zh-CN" altLang="en-US" sz="4400">
                <a:solidFill>
                  <a:schemeClr val="bg1"/>
                </a:solidFill>
                <a:latin typeface="华文行楷" charset="-122"/>
                <a:ea typeface="华文行楷" charset="-122"/>
              </a:rPr>
              <a:t>少年强则国强</a:t>
            </a:r>
          </a:p>
          <a:p>
            <a:r>
              <a:rPr lang="zh-CN" altLang="en-US" sz="2800">
                <a:solidFill>
                  <a:schemeClr val="bg1"/>
                </a:solidFill>
                <a:latin typeface="华文行楷" charset="-122"/>
                <a:ea typeface="华文行楷" charset="-122"/>
              </a:rPr>
              <a:t>                            梁启超</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11"/>
          <p:cNvSpPr txBox="1">
            <a:spLocks noChangeArrowheads="1"/>
          </p:cNvSpPr>
          <p:nvPr/>
        </p:nvSpPr>
        <p:spPr bwMode="auto">
          <a:xfrm>
            <a:off x="434975" y="1131888"/>
            <a:ext cx="1120775" cy="438150"/>
          </a:xfrm>
          <a:prstGeom prst="rect">
            <a:avLst/>
          </a:prstGeom>
          <a:noFill/>
          <a:ln>
            <a:noFill/>
          </a:ln>
          <a:extLst>
            <a:ext uri="{909E8E84-426E-40DD-AFC4-6F175D3DCCD1}"/>
            <a:ext uri="{91240B29-F687-4F45-9708-019B960494DF}"/>
          </a:extLst>
        </p:spPr>
        <p:txBody>
          <a:bodyPr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defRPr/>
            </a:pPr>
            <a:r>
              <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我会认</a:t>
            </a:r>
          </a:p>
        </p:txBody>
      </p:sp>
      <p:sp>
        <p:nvSpPr>
          <p:cNvPr id="51" name="矩形 50"/>
          <p:cNvSpPr/>
          <p:nvPr/>
        </p:nvSpPr>
        <p:spPr>
          <a:xfrm>
            <a:off x="1453800" y="1204164"/>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52" name="矩形 51"/>
          <p:cNvSpPr/>
          <p:nvPr/>
        </p:nvSpPr>
        <p:spPr>
          <a:xfrm>
            <a:off x="455178" y="1204164"/>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20488" name="文本框 14">
            <a:hlinkClick r:id="rId3" action="ppaction://hlinkfile"/>
          </p:cNvPr>
          <p:cNvSpPr txBox="1">
            <a:spLocks noChangeArrowheads="1"/>
          </p:cNvSpPr>
          <p:nvPr/>
        </p:nvSpPr>
        <p:spPr bwMode="auto">
          <a:xfrm>
            <a:off x="654050" y="422275"/>
            <a:ext cx="4033838" cy="561975"/>
          </a:xfrm>
          <a:prstGeom prst="rect">
            <a:avLst/>
          </a:prstGeom>
          <a:noFill/>
          <a:ln w="9525">
            <a:noFill/>
            <a:miter lim="800000"/>
            <a:headEnd/>
            <a:tailEnd/>
          </a:ln>
        </p:spPr>
        <p:txBody>
          <a:bodyPr lIns="68580" tIns="34290" rIns="68580" bIns="34290">
            <a:spAutoFit/>
          </a:bodyPr>
          <a:lstStyle/>
          <a:p>
            <a:r>
              <a:rPr lang="zh-CN" altLang="en-US" sz="3200" b="1">
                <a:solidFill>
                  <a:srgbClr val="875000"/>
                </a:solidFill>
                <a:latin typeface="幼圆" charset="-122"/>
                <a:ea typeface="幼圆" charset="-122"/>
              </a:rPr>
              <a:t>朗读课文 扫清障碍</a:t>
            </a:r>
          </a:p>
        </p:txBody>
      </p:sp>
      <p:pic>
        <p:nvPicPr>
          <p:cNvPr id="20489" name="图片 33"/>
          <p:cNvPicPr>
            <a:picLocks noChangeAspect="1"/>
          </p:cNvPicPr>
          <p:nvPr/>
        </p:nvPicPr>
        <p:blipFill>
          <a:blip r:embed="rId4"/>
          <a:srcRect/>
          <a:stretch>
            <a:fillRect/>
          </a:stretch>
        </p:blipFill>
        <p:spPr bwMode="auto">
          <a:xfrm>
            <a:off x="5013325" y="603250"/>
            <a:ext cx="350838" cy="381000"/>
          </a:xfrm>
          <a:prstGeom prst="rect">
            <a:avLst/>
          </a:prstGeom>
          <a:noFill/>
          <a:ln w="9525">
            <a:noFill/>
            <a:miter lim="800000"/>
            <a:headEnd/>
            <a:tailEnd/>
          </a:ln>
        </p:spPr>
      </p:pic>
      <p:pic>
        <p:nvPicPr>
          <p:cNvPr id="20490" name="图片 34"/>
          <p:cNvPicPr>
            <a:picLocks noChangeAspect="1"/>
          </p:cNvPicPr>
          <p:nvPr/>
        </p:nvPicPr>
        <p:blipFill>
          <a:blip r:embed="rId5"/>
          <a:srcRect/>
          <a:stretch>
            <a:fillRect/>
          </a:stretch>
        </p:blipFill>
        <p:spPr bwMode="auto">
          <a:xfrm rot="-2542292">
            <a:off x="4408488" y="549275"/>
            <a:ext cx="334962" cy="473075"/>
          </a:xfrm>
          <a:prstGeom prst="rect">
            <a:avLst/>
          </a:prstGeom>
          <a:noFill/>
          <a:ln w="9525">
            <a:noFill/>
            <a:miter lim="800000"/>
            <a:headEnd/>
            <a:tailEnd/>
          </a:ln>
        </p:spPr>
      </p:pic>
      <p:pic>
        <p:nvPicPr>
          <p:cNvPr id="20491" name="图片 39"/>
          <p:cNvPicPr>
            <a:picLocks noChangeAspect="1"/>
          </p:cNvPicPr>
          <p:nvPr/>
        </p:nvPicPr>
        <p:blipFill>
          <a:blip r:embed="rId6"/>
          <a:srcRect/>
          <a:stretch>
            <a:fillRect/>
          </a:stretch>
        </p:blipFill>
        <p:spPr bwMode="auto">
          <a:xfrm>
            <a:off x="209550" y="488950"/>
            <a:ext cx="366713" cy="457200"/>
          </a:xfrm>
          <a:prstGeom prst="rect">
            <a:avLst/>
          </a:prstGeom>
          <a:noFill/>
          <a:ln w="9525">
            <a:noFill/>
            <a:miter lim="800000"/>
            <a:headEnd/>
            <a:tailEnd/>
          </a:ln>
        </p:spPr>
      </p:pic>
      <p:sp>
        <p:nvSpPr>
          <p:cNvPr id="20492" name="矩形 40"/>
          <p:cNvSpPr>
            <a:spLocks noChangeArrowheads="1"/>
          </p:cNvSpPr>
          <p:nvPr/>
        </p:nvSpPr>
        <p:spPr bwMode="auto">
          <a:xfrm>
            <a:off x="1549400" y="1905000"/>
            <a:ext cx="6648450" cy="1754188"/>
          </a:xfrm>
          <a:prstGeom prst="rect">
            <a:avLst/>
          </a:prstGeom>
          <a:noFill/>
          <a:ln w="9525">
            <a:noFill/>
            <a:miter lim="800000"/>
            <a:headEnd/>
            <a:tailEnd/>
          </a:ln>
        </p:spPr>
        <p:txBody>
          <a:bodyPr wrap="none">
            <a:spAutoFit/>
          </a:bodyPr>
          <a:lstStyle/>
          <a:p>
            <a:r>
              <a:rPr lang="zh-CN" altLang="en-US" sz="3600">
                <a:latin typeface="楷体" pitchFamily="49" charset="-122"/>
                <a:ea typeface="楷体" pitchFamily="49" charset="-122"/>
              </a:rPr>
              <a:t>一</a:t>
            </a:r>
            <a:r>
              <a:rPr lang="zh-CN" altLang="en-US" sz="3600">
                <a:solidFill>
                  <a:srgbClr val="FF0000"/>
                </a:solidFill>
                <a:latin typeface="楷体" pitchFamily="49" charset="-122"/>
                <a:ea typeface="楷体" pitchFamily="49" charset="-122"/>
              </a:rPr>
              <a:t>泻</a:t>
            </a:r>
            <a:r>
              <a:rPr lang="zh-CN" altLang="en-US" sz="3600">
                <a:latin typeface="楷体" pitchFamily="49" charset="-122"/>
                <a:ea typeface="楷体" pitchFamily="49" charset="-122"/>
              </a:rPr>
              <a:t>汪洋  </a:t>
            </a:r>
            <a:r>
              <a:rPr lang="zh-CN" altLang="en-US" sz="3600">
                <a:solidFill>
                  <a:srgbClr val="FF0000"/>
                </a:solidFill>
                <a:latin typeface="楷体" pitchFamily="49" charset="-122"/>
                <a:ea typeface="楷体" pitchFamily="49" charset="-122"/>
              </a:rPr>
              <a:t>鳞</a:t>
            </a:r>
            <a:r>
              <a:rPr lang="zh-CN" altLang="en-US" sz="3600">
                <a:latin typeface="楷体" pitchFamily="49" charset="-122"/>
                <a:ea typeface="楷体" pitchFamily="49" charset="-122"/>
              </a:rPr>
              <a:t>爪飞扬  百兽震</a:t>
            </a:r>
            <a:r>
              <a:rPr lang="zh-CN" altLang="en-US" sz="3600">
                <a:solidFill>
                  <a:srgbClr val="FF0000"/>
                </a:solidFill>
                <a:latin typeface="楷体" pitchFamily="49" charset="-122"/>
                <a:ea typeface="楷体" pitchFamily="49" charset="-122"/>
              </a:rPr>
              <a:t>惶</a:t>
            </a:r>
            <a:endParaRPr lang="en-US" altLang="zh-CN" sz="3600">
              <a:solidFill>
                <a:srgbClr val="FF0000"/>
              </a:solidFill>
              <a:latin typeface="楷体" pitchFamily="49" charset="-122"/>
              <a:ea typeface="楷体" pitchFamily="49" charset="-122"/>
            </a:endParaRPr>
          </a:p>
          <a:p>
            <a:r>
              <a:rPr lang="zh-CN" altLang="en-US" sz="3600">
                <a:latin typeface="楷体" pitchFamily="49" charset="-122"/>
                <a:ea typeface="楷体" pitchFamily="49" charset="-122"/>
              </a:rPr>
              <a:t>  </a:t>
            </a:r>
            <a:endParaRPr lang="en-US" altLang="zh-CN" sz="3600">
              <a:latin typeface="楷体" pitchFamily="49" charset="-122"/>
              <a:ea typeface="楷体" pitchFamily="49" charset="-122"/>
            </a:endParaRPr>
          </a:p>
          <a:p>
            <a:r>
              <a:rPr lang="zh-CN" altLang="en-US" sz="3600">
                <a:latin typeface="楷体" pitchFamily="49" charset="-122"/>
                <a:ea typeface="楷体" pitchFamily="49" charset="-122"/>
              </a:rPr>
              <a:t>奇花初</a:t>
            </a:r>
            <a:r>
              <a:rPr lang="zh-CN" altLang="en-US" sz="3600">
                <a:solidFill>
                  <a:srgbClr val="FF0000"/>
                </a:solidFill>
                <a:latin typeface="楷体" pitchFamily="49" charset="-122"/>
                <a:ea typeface="楷体" pitchFamily="49" charset="-122"/>
              </a:rPr>
              <a:t>胎</a:t>
            </a:r>
            <a:r>
              <a:rPr lang="zh-CN" altLang="en-US" sz="3600">
                <a:latin typeface="楷体" pitchFamily="49" charset="-122"/>
                <a:ea typeface="楷体" pitchFamily="49" charset="-122"/>
              </a:rPr>
              <a:t>  地</a:t>
            </a:r>
            <a:r>
              <a:rPr lang="zh-CN" altLang="en-US" sz="3600">
                <a:solidFill>
                  <a:srgbClr val="FF0000"/>
                </a:solidFill>
                <a:latin typeface="楷体" pitchFamily="49" charset="-122"/>
                <a:ea typeface="楷体" pitchFamily="49" charset="-122"/>
              </a:rPr>
              <a:t>履</a:t>
            </a:r>
            <a:r>
              <a:rPr lang="zh-CN" altLang="en-US" sz="3600">
                <a:latin typeface="楷体" pitchFamily="49" charset="-122"/>
                <a:ea typeface="楷体" pitchFamily="49" charset="-122"/>
              </a:rPr>
              <a:t>其黄  美</a:t>
            </a:r>
            <a:r>
              <a:rPr lang="zh-CN" altLang="en-US" sz="3600">
                <a:solidFill>
                  <a:srgbClr val="FF0000"/>
                </a:solidFill>
                <a:latin typeface="楷体" pitchFamily="49" charset="-122"/>
                <a:ea typeface="楷体" pitchFamily="49" charset="-122"/>
              </a:rPr>
              <a:t>哉</a:t>
            </a:r>
          </a:p>
        </p:txBody>
      </p:sp>
      <p:sp>
        <p:nvSpPr>
          <p:cNvPr id="20493" name="矩形 41"/>
          <p:cNvSpPr>
            <a:spLocks noChangeArrowheads="1"/>
          </p:cNvSpPr>
          <p:nvPr/>
        </p:nvSpPr>
        <p:spPr bwMode="auto">
          <a:xfrm>
            <a:off x="1873250" y="1447800"/>
            <a:ext cx="6630988" cy="1752600"/>
          </a:xfrm>
          <a:prstGeom prst="rect">
            <a:avLst/>
          </a:prstGeom>
          <a:noFill/>
          <a:ln w="9525">
            <a:noFill/>
            <a:miter lim="800000"/>
            <a:headEnd/>
            <a:tailEnd/>
          </a:ln>
        </p:spPr>
        <p:txBody>
          <a:bodyPr>
            <a:spAutoFit/>
          </a:bodyPr>
          <a:lstStyle/>
          <a:p>
            <a:r>
              <a:rPr lang="en-US" altLang="zh-CN" sz="3600">
                <a:latin typeface="黑体" pitchFamily="49" charset="-122"/>
                <a:ea typeface="黑体" pitchFamily="49" charset="-122"/>
              </a:rPr>
              <a:t>xiè     lín            huáng </a:t>
            </a:r>
          </a:p>
          <a:p>
            <a:r>
              <a:rPr lang="en-US" altLang="zh-CN" sz="3600">
                <a:latin typeface="黑体" pitchFamily="49" charset="-122"/>
                <a:ea typeface="黑体" pitchFamily="49" charset="-122"/>
              </a:rPr>
              <a:t>  </a:t>
            </a:r>
          </a:p>
          <a:p>
            <a:r>
              <a:rPr lang="en-US" altLang="zh-CN" sz="3600">
                <a:latin typeface="黑体" pitchFamily="49" charset="-122"/>
                <a:ea typeface="黑体" pitchFamily="49" charset="-122"/>
              </a:rPr>
              <a:t>    tāi    lǚ       zāi </a:t>
            </a:r>
            <a:endParaRPr lang="zh-CN" altLang="en-US" sz="3600">
              <a:latin typeface="黑体" pitchFamily="49" charset="-122"/>
              <a:ea typeface="黑体" pitchFamily="49" charset="-122"/>
            </a:endParaRPr>
          </a:p>
        </p:txBody>
      </p:sp>
      <p:pic>
        <p:nvPicPr>
          <p:cNvPr id="61441" name="Picture 1"/>
          <p:cNvPicPr>
            <a:picLocks noChangeAspect="1" noChangeArrowheads="1"/>
          </p:cNvPicPr>
          <p:nvPr/>
        </p:nvPicPr>
        <p:blipFill>
          <a:blip r:embed="rId7"/>
          <a:srcRect/>
          <a:stretch>
            <a:fillRect/>
          </a:stretch>
        </p:blipFill>
        <p:spPr bwMode="auto">
          <a:xfrm>
            <a:off x="1874838" y="1571625"/>
            <a:ext cx="1223962" cy="438150"/>
          </a:xfrm>
          <a:prstGeom prst="rect">
            <a:avLst/>
          </a:prstGeom>
          <a:noFill/>
          <a:ln w="9525">
            <a:noFill/>
            <a:miter lim="800000"/>
            <a:headEnd/>
            <a:tailEnd/>
          </a:ln>
        </p:spPr>
      </p:pic>
      <p:pic>
        <p:nvPicPr>
          <p:cNvPr id="12" name="Picture 1"/>
          <p:cNvPicPr>
            <a:picLocks noChangeAspect="1" noChangeArrowheads="1"/>
          </p:cNvPicPr>
          <p:nvPr/>
        </p:nvPicPr>
        <p:blipFill>
          <a:blip r:embed="rId7"/>
          <a:srcRect/>
          <a:stretch>
            <a:fillRect/>
          </a:stretch>
        </p:blipFill>
        <p:spPr bwMode="auto">
          <a:xfrm>
            <a:off x="3494088" y="1544638"/>
            <a:ext cx="1223962" cy="438150"/>
          </a:xfrm>
          <a:prstGeom prst="rect">
            <a:avLst/>
          </a:prstGeom>
          <a:noFill/>
          <a:ln w="9525">
            <a:noFill/>
            <a:miter lim="800000"/>
            <a:headEnd/>
            <a:tailEnd/>
          </a:ln>
        </p:spPr>
      </p:pic>
      <p:pic>
        <p:nvPicPr>
          <p:cNvPr id="13" name="Picture 1"/>
          <p:cNvPicPr>
            <a:picLocks noChangeAspect="1" noChangeArrowheads="1"/>
          </p:cNvPicPr>
          <p:nvPr/>
        </p:nvPicPr>
        <p:blipFill>
          <a:blip r:embed="rId7"/>
          <a:srcRect/>
          <a:stretch>
            <a:fillRect/>
          </a:stretch>
        </p:blipFill>
        <p:spPr bwMode="auto">
          <a:xfrm>
            <a:off x="6819900" y="1544638"/>
            <a:ext cx="1871663" cy="438150"/>
          </a:xfrm>
          <a:prstGeom prst="rect">
            <a:avLst/>
          </a:prstGeom>
          <a:noFill/>
          <a:ln w="9525">
            <a:noFill/>
            <a:miter lim="800000"/>
            <a:headEnd/>
            <a:tailEnd/>
          </a:ln>
        </p:spPr>
      </p:pic>
      <p:pic>
        <p:nvPicPr>
          <p:cNvPr id="14" name="Picture 1"/>
          <p:cNvPicPr>
            <a:picLocks noChangeAspect="1" noChangeArrowheads="1"/>
          </p:cNvPicPr>
          <p:nvPr/>
        </p:nvPicPr>
        <p:blipFill>
          <a:blip r:embed="rId7"/>
          <a:srcRect/>
          <a:stretch>
            <a:fillRect/>
          </a:stretch>
        </p:blipFill>
        <p:spPr bwMode="auto">
          <a:xfrm>
            <a:off x="2701925" y="2697163"/>
            <a:ext cx="1223963" cy="438150"/>
          </a:xfrm>
          <a:prstGeom prst="rect">
            <a:avLst/>
          </a:prstGeom>
          <a:noFill/>
          <a:ln w="9525">
            <a:noFill/>
            <a:miter lim="800000"/>
            <a:headEnd/>
            <a:tailEnd/>
          </a:ln>
        </p:spPr>
      </p:pic>
      <p:pic>
        <p:nvPicPr>
          <p:cNvPr id="15" name="Picture 1"/>
          <p:cNvPicPr>
            <a:picLocks noChangeAspect="1" noChangeArrowheads="1"/>
          </p:cNvPicPr>
          <p:nvPr/>
        </p:nvPicPr>
        <p:blipFill>
          <a:blip r:embed="rId7"/>
          <a:srcRect/>
          <a:stretch>
            <a:fillRect/>
          </a:stretch>
        </p:blipFill>
        <p:spPr bwMode="auto">
          <a:xfrm>
            <a:off x="4141788" y="2625725"/>
            <a:ext cx="1223962" cy="438150"/>
          </a:xfrm>
          <a:prstGeom prst="rect">
            <a:avLst/>
          </a:prstGeom>
          <a:noFill/>
          <a:ln w="9525">
            <a:noFill/>
            <a:miter lim="800000"/>
            <a:headEnd/>
            <a:tailEnd/>
          </a:ln>
        </p:spPr>
      </p:pic>
      <p:pic>
        <p:nvPicPr>
          <p:cNvPr id="16" name="Picture 1"/>
          <p:cNvPicPr>
            <a:picLocks noChangeAspect="1" noChangeArrowheads="1"/>
          </p:cNvPicPr>
          <p:nvPr/>
        </p:nvPicPr>
        <p:blipFill>
          <a:blip r:embed="rId7"/>
          <a:srcRect/>
          <a:stretch>
            <a:fillRect/>
          </a:stretch>
        </p:blipFill>
        <p:spPr bwMode="auto">
          <a:xfrm>
            <a:off x="6229350" y="2625725"/>
            <a:ext cx="1223963" cy="438150"/>
          </a:xfrm>
          <a:prstGeom prst="rect">
            <a:avLst/>
          </a:prstGeom>
          <a:noFill/>
          <a:ln w="9525">
            <a:noFill/>
            <a:miter lim="800000"/>
            <a:headEnd/>
            <a:tailEnd/>
          </a:ln>
        </p:spPr>
      </p:pic>
      <p:pic>
        <p:nvPicPr>
          <p:cNvPr id="4" name="Picture 1"/>
          <p:cNvPicPr>
            <a:picLocks noChangeAspect="1" noChangeArrowheads="1"/>
          </p:cNvPicPr>
          <p:nvPr/>
        </p:nvPicPr>
        <p:blipFill>
          <a:blip r:embed="rId7"/>
          <a:srcRect/>
          <a:stretch>
            <a:fillRect/>
          </a:stretch>
        </p:blipFill>
        <p:spPr bwMode="auto">
          <a:xfrm>
            <a:off x="1489075" y="2009775"/>
            <a:ext cx="630238" cy="438150"/>
          </a:xfrm>
          <a:prstGeom prst="rect">
            <a:avLst/>
          </a:prstGeom>
          <a:noFill/>
          <a:ln w="9525">
            <a:noFill/>
            <a:miter lim="800000"/>
            <a:headEnd/>
            <a:tailEnd/>
          </a:ln>
        </p:spPr>
      </p:pic>
      <p:pic>
        <p:nvPicPr>
          <p:cNvPr id="5" name="Picture 1"/>
          <p:cNvPicPr>
            <a:picLocks noChangeAspect="1" noChangeArrowheads="1"/>
          </p:cNvPicPr>
          <p:nvPr/>
        </p:nvPicPr>
        <p:blipFill>
          <a:blip r:embed="rId7"/>
          <a:srcRect/>
          <a:stretch>
            <a:fillRect/>
          </a:stretch>
        </p:blipFill>
        <p:spPr bwMode="auto">
          <a:xfrm>
            <a:off x="2581275" y="1982788"/>
            <a:ext cx="911225" cy="438150"/>
          </a:xfrm>
          <a:prstGeom prst="rect">
            <a:avLst/>
          </a:prstGeom>
          <a:noFill/>
          <a:ln w="9525">
            <a:noFill/>
            <a:miter lim="800000"/>
            <a:headEnd/>
            <a:tailEnd/>
          </a:ln>
        </p:spPr>
      </p:pic>
      <p:pic>
        <p:nvPicPr>
          <p:cNvPr id="6" name="Picture 1"/>
          <p:cNvPicPr>
            <a:picLocks noChangeAspect="1" noChangeArrowheads="1"/>
          </p:cNvPicPr>
          <p:nvPr/>
        </p:nvPicPr>
        <p:blipFill>
          <a:blip r:embed="rId7"/>
          <a:srcRect/>
          <a:stretch>
            <a:fillRect/>
          </a:stretch>
        </p:blipFill>
        <p:spPr bwMode="auto">
          <a:xfrm>
            <a:off x="4383088" y="2009775"/>
            <a:ext cx="1425575" cy="438150"/>
          </a:xfrm>
          <a:prstGeom prst="rect">
            <a:avLst/>
          </a:prstGeom>
          <a:noFill/>
          <a:ln w="9525">
            <a:noFill/>
            <a:miter lim="800000"/>
            <a:headEnd/>
            <a:tailEnd/>
          </a:ln>
        </p:spPr>
      </p:pic>
      <p:pic>
        <p:nvPicPr>
          <p:cNvPr id="7" name="Picture 1"/>
          <p:cNvPicPr>
            <a:picLocks noChangeAspect="1" noChangeArrowheads="1"/>
          </p:cNvPicPr>
          <p:nvPr/>
        </p:nvPicPr>
        <p:blipFill>
          <a:blip r:embed="rId7"/>
          <a:srcRect/>
          <a:stretch>
            <a:fillRect/>
          </a:stretch>
        </p:blipFill>
        <p:spPr bwMode="auto">
          <a:xfrm>
            <a:off x="6099175" y="2009775"/>
            <a:ext cx="1447800" cy="438150"/>
          </a:xfrm>
          <a:prstGeom prst="rect">
            <a:avLst/>
          </a:prstGeom>
          <a:noFill/>
          <a:ln w="9525">
            <a:noFill/>
            <a:miter lim="800000"/>
            <a:headEnd/>
            <a:tailEnd/>
          </a:ln>
        </p:spPr>
      </p:pic>
      <p:pic>
        <p:nvPicPr>
          <p:cNvPr id="8" name="Picture 1"/>
          <p:cNvPicPr>
            <a:picLocks noChangeAspect="1" noChangeArrowheads="1"/>
          </p:cNvPicPr>
          <p:nvPr/>
        </p:nvPicPr>
        <p:blipFill>
          <a:blip r:embed="rId7"/>
          <a:srcRect/>
          <a:stretch>
            <a:fillRect/>
          </a:stretch>
        </p:blipFill>
        <p:spPr bwMode="auto">
          <a:xfrm>
            <a:off x="1673225" y="3063875"/>
            <a:ext cx="1335088" cy="508000"/>
          </a:xfrm>
          <a:prstGeom prst="rect">
            <a:avLst/>
          </a:prstGeom>
          <a:noFill/>
          <a:ln w="9525">
            <a:noFill/>
            <a:miter lim="800000"/>
            <a:headEnd/>
            <a:tailEnd/>
          </a:ln>
        </p:spPr>
      </p:pic>
      <p:pic>
        <p:nvPicPr>
          <p:cNvPr id="9" name="Picture 1"/>
          <p:cNvPicPr>
            <a:picLocks noChangeAspect="1" noChangeArrowheads="1"/>
          </p:cNvPicPr>
          <p:nvPr/>
        </p:nvPicPr>
        <p:blipFill>
          <a:blip r:embed="rId7"/>
          <a:srcRect/>
          <a:stretch>
            <a:fillRect/>
          </a:stretch>
        </p:blipFill>
        <p:spPr bwMode="auto">
          <a:xfrm>
            <a:off x="3752850" y="3063875"/>
            <a:ext cx="630238" cy="438150"/>
          </a:xfrm>
          <a:prstGeom prst="rect">
            <a:avLst/>
          </a:prstGeom>
          <a:noFill/>
          <a:ln w="9525">
            <a:noFill/>
            <a:miter lim="800000"/>
            <a:headEnd/>
            <a:tailEnd/>
          </a:ln>
        </p:spPr>
      </p:pic>
      <p:pic>
        <p:nvPicPr>
          <p:cNvPr id="10" name="Picture 1"/>
          <p:cNvPicPr>
            <a:picLocks noChangeAspect="1" noChangeArrowheads="1"/>
          </p:cNvPicPr>
          <p:nvPr/>
        </p:nvPicPr>
        <p:blipFill>
          <a:blip r:embed="rId7"/>
          <a:srcRect/>
          <a:stretch>
            <a:fillRect/>
          </a:stretch>
        </p:blipFill>
        <p:spPr bwMode="auto">
          <a:xfrm>
            <a:off x="4873625" y="3063875"/>
            <a:ext cx="935038" cy="509588"/>
          </a:xfrm>
          <a:prstGeom prst="rect">
            <a:avLst/>
          </a:prstGeom>
          <a:noFill/>
          <a:ln w="9525">
            <a:noFill/>
            <a:miter lim="800000"/>
            <a:headEnd/>
            <a:tailEnd/>
          </a:ln>
        </p:spPr>
      </p:pic>
      <p:pic>
        <p:nvPicPr>
          <p:cNvPr id="11" name="Picture 1"/>
          <p:cNvPicPr>
            <a:picLocks noChangeAspect="1" noChangeArrowheads="1"/>
          </p:cNvPicPr>
          <p:nvPr/>
        </p:nvPicPr>
        <p:blipFill>
          <a:blip r:embed="rId7"/>
          <a:srcRect/>
          <a:stretch>
            <a:fillRect/>
          </a:stretch>
        </p:blipFill>
        <p:spPr bwMode="auto">
          <a:xfrm>
            <a:off x="6099175" y="3063875"/>
            <a:ext cx="630238" cy="509588"/>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nodeType="clickEffect">
                                  <p:stCondLst>
                                    <p:cond delay="0"/>
                                  </p:stCondLst>
                                  <p:childTnLst>
                                    <p:animEffect transition="out" filter="randombar(horizontal)">
                                      <p:cBhvr>
                                        <p:cTn id="6" dur="500"/>
                                        <p:tgtEl>
                                          <p:spTgt spid="61441"/>
                                        </p:tgtEl>
                                      </p:cBhvr>
                                    </p:animEffect>
                                    <p:set>
                                      <p:cBhvr>
                                        <p:cTn id="7" dur="1" fill="hold">
                                          <p:stCondLst>
                                            <p:cond delay="499"/>
                                          </p:stCondLst>
                                        </p:cTn>
                                        <p:tgtEl>
                                          <p:spTgt spid="6144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nodeType="clickEffect">
                                  <p:stCondLst>
                                    <p:cond delay="0"/>
                                  </p:stCondLst>
                                  <p:childTnLst>
                                    <p:animEffect transition="out" filter="randombar(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par>
                                <p:cTn id="13" presetID="14" presetClass="exit" presetSubtype="10" fill="hold" nodeType="withEffect">
                                  <p:stCondLst>
                                    <p:cond delay="0"/>
                                  </p:stCondLst>
                                  <p:childTnLst>
                                    <p:animEffect transition="out" filter="randombar(horizontal)">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nodeType="clickEffect">
                                  <p:stCondLst>
                                    <p:cond delay="0"/>
                                  </p:stCondLst>
                                  <p:childTnLst>
                                    <p:animEffect transition="out" filter="randombar(horizontal)">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4" presetClass="exit" presetSubtype="10" fill="hold" nodeType="clickEffect">
                                  <p:stCondLst>
                                    <p:cond delay="0"/>
                                  </p:stCondLst>
                                  <p:childTnLst>
                                    <p:animEffect transition="out" filter="randombar(horizontal)">
                                      <p:cBhvr>
                                        <p:cTn id="24" dur="500"/>
                                        <p:tgtEl>
                                          <p:spTgt spid="6"/>
                                        </p:tgtEl>
                                      </p:cBhvr>
                                    </p:animEffect>
                                    <p:set>
                                      <p:cBhvr>
                                        <p:cTn id="25" dur="1" fill="hold">
                                          <p:stCondLst>
                                            <p:cond delay="499"/>
                                          </p:stCondLst>
                                        </p:cTn>
                                        <p:tgtEl>
                                          <p:spTgt spid="6"/>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4" presetClass="exit" presetSubtype="10" fill="hold" nodeType="clickEffect">
                                  <p:stCondLst>
                                    <p:cond delay="0"/>
                                  </p:stCondLst>
                                  <p:childTnLst>
                                    <p:animEffect transition="out" filter="randombar(horizontal)">
                                      <p:cBhvr>
                                        <p:cTn id="29" dur="500"/>
                                        <p:tgtEl>
                                          <p:spTgt spid="13"/>
                                        </p:tgtEl>
                                      </p:cBhvr>
                                    </p:animEffect>
                                    <p:set>
                                      <p:cBhvr>
                                        <p:cTn id="30" dur="1" fill="hold">
                                          <p:stCondLst>
                                            <p:cond delay="499"/>
                                          </p:stCondLst>
                                        </p:cTn>
                                        <p:tgtEl>
                                          <p:spTgt spid="1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4" presetClass="exit" presetSubtype="10" fill="hold" nodeType="clickEffect">
                                  <p:stCondLst>
                                    <p:cond delay="0"/>
                                  </p:stCondLst>
                                  <p:childTnLst>
                                    <p:animEffect transition="out" filter="randombar(horizontal)">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4" presetClass="exit" presetSubtype="10" fill="hold" nodeType="clickEffect">
                                  <p:stCondLst>
                                    <p:cond delay="0"/>
                                  </p:stCondLst>
                                  <p:childTnLst>
                                    <p:animEffect transition="out" filter="randombar(horizontal)">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4" presetClass="exit" presetSubtype="10" fill="hold" nodeType="clickEffect">
                                  <p:stCondLst>
                                    <p:cond delay="0"/>
                                  </p:stCondLst>
                                  <p:childTnLst>
                                    <p:animEffect transition="out" filter="randombar(horizontal)">
                                      <p:cBhvr>
                                        <p:cTn id="44" dur="500"/>
                                        <p:tgtEl>
                                          <p:spTgt spid="8"/>
                                        </p:tgtEl>
                                      </p:cBhvr>
                                    </p:animEffect>
                                    <p:set>
                                      <p:cBhvr>
                                        <p:cTn id="45" dur="1" fill="hold">
                                          <p:stCondLst>
                                            <p:cond delay="499"/>
                                          </p:stCondLst>
                                        </p:cTn>
                                        <p:tgtEl>
                                          <p:spTgt spid="8"/>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4" presetClass="exit" presetSubtype="10" fill="hold" nodeType="clickEffect">
                                  <p:stCondLst>
                                    <p:cond delay="0"/>
                                  </p:stCondLst>
                                  <p:childTnLst>
                                    <p:animEffect transition="out" filter="randombar(horizontal)">
                                      <p:cBhvr>
                                        <p:cTn id="49" dur="500"/>
                                        <p:tgtEl>
                                          <p:spTgt spid="15"/>
                                        </p:tgtEl>
                                      </p:cBhvr>
                                    </p:animEffect>
                                    <p:set>
                                      <p:cBhvr>
                                        <p:cTn id="50" dur="1" fill="hold">
                                          <p:stCondLst>
                                            <p:cond delay="499"/>
                                          </p:stCondLst>
                                        </p:cTn>
                                        <p:tgtEl>
                                          <p:spTgt spid="15"/>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4" presetClass="exit" presetSubtype="10" fill="hold" nodeType="clickEffect">
                                  <p:stCondLst>
                                    <p:cond delay="0"/>
                                  </p:stCondLst>
                                  <p:childTnLst>
                                    <p:animEffect transition="out" filter="randombar(horizontal)">
                                      <p:cBhvr>
                                        <p:cTn id="54" dur="500"/>
                                        <p:tgtEl>
                                          <p:spTgt spid="9"/>
                                        </p:tgtEl>
                                      </p:cBhvr>
                                    </p:animEffect>
                                    <p:set>
                                      <p:cBhvr>
                                        <p:cTn id="55" dur="1" fill="hold">
                                          <p:stCondLst>
                                            <p:cond delay="499"/>
                                          </p:stCondLst>
                                        </p:cTn>
                                        <p:tgtEl>
                                          <p:spTgt spid="9"/>
                                        </p:tgtEl>
                                        <p:attrNameLst>
                                          <p:attrName>style.visibility</p:attrName>
                                        </p:attrNameLst>
                                      </p:cBhvr>
                                      <p:to>
                                        <p:strVal val="hidden"/>
                                      </p:to>
                                    </p:set>
                                  </p:childTnLst>
                                </p:cTn>
                              </p:par>
                              <p:par>
                                <p:cTn id="56" presetID="14" presetClass="exit" presetSubtype="10" fill="hold" nodeType="withEffect">
                                  <p:stCondLst>
                                    <p:cond delay="0"/>
                                  </p:stCondLst>
                                  <p:childTnLst>
                                    <p:animEffect transition="out" filter="randombar(horizontal)">
                                      <p:cBhvr>
                                        <p:cTn id="57" dur="500"/>
                                        <p:tgtEl>
                                          <p:spTgt spid="10"/>
                                        </p:tgtEl>
                                      </p:cBhvr>
                                    </p:animEffect>
                                    <p:set>
                                      <p:cBhvr>
                                        <p:cTn id="58" dur="1" fill="hold">
                                          <p:stCondLst>
                                            <p:cond delay="499"/>
                                          </p:stCondLst>
                                        </p:cTn>
                                        <p:tgtEl>
                                          <p:spTgt spid="10"/>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4" presetClass="exit" presetSubtype="10" fill="hold" nodeType="clickEffect">
                                  <p:stCondLst>
                                    <p:cond delay="0"/>
                                  </p:stCondLst>
                                  <p:childTnLst>
                                    <p:animEffect transition="out" filter="randombar(horizontal)">
                                      <p:cBhvr>
                                        <p:cTn id="62" dur="500"/>
                                        <p:tgtEl>
                                          <p:spTgt spid="16"/>
                                        </p:tgtEl>
                                      </p:cBhvr>
                                    </p:animEffect>
                                    <p:set>
                                      <p:cBhvr>
                                        <p:cTn id="63" dur="1" fill="hold">
                                          <p:stCondLst>
                                            <p:cond delay="499"/>
                                          </p:stCondLst>
                                        </p:cTn>
                                        <p:tgtEl>
                                          <p:spTgt spid="16"/>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4" presetClass="exit" presetSubtype="10" fill="hold" nodeType="clickEffect">
                                  <p:stCondLst>
                                    <p:cond delay="0"/>
                                  </p:stCondLst>
                                  <p:childTnLst>
                                    <p:animEffect transition="out" filter="randombar(horizontal)">
                                      <p:cBhvr>
                                        <p:cTn id="67" dur="500"/>
                                        <p:tgtEl>
                                          <p:spTgt spid="11"/>
                                        </p:tgtEl>
                                      </p:cBhvr>
                                    </p:animEffect>
                                    <p:set>
                                      <p:cBhvr>
                                        <p:cTn id="68" dur="1" fill="hold">
                                          <p:stCondLst>
                                            <p:cond delay="499"/>
                                          </p:stCondLst>
                                        </p:cTn>
                                        <p:tgtEl>
                                          <p:spTgt spid="11"/>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nodeType="clickEffect">
                                  <p:stCondLst>
                                    <p:cond delay="0"/>
                                  </p:stCondLst>
                                  <p:childTnLst>
                                    <p:set>
                                      <p:cBhvr>
                                        <p:cTn id="72" dur="1" fill="hold">
                                          <p:stCondLst>
                                            <p:cond delay="0"/>
                                          </p:stCondLst>
                                        </p:cTn>
                                        <p:tgtEl>
                                          <p:spTgt spid="61441"/>
                                        </p:tgtEl>
                                        <p:attrNameLst>
                                          <p:attrName>style.visibility</p:attrName>
                                        </p:attrNameLst>
                                      </p:cBhvr>
                                      <p:to>
                                        <p:strVal val="visible"/>
                                      </p:to>
                                    </p:set>
                                    <p:animEffect transition="in" filter="randombar(horizontal)">
                                      <p:cBhvr>
                                        <p:cTn id="73" dur="500"/>
                                        <p:tgtEl>
                                          <p:spTgt spid="61441"/>
                                        </p:tgtEl>
                                      </p:cBhvr>
                                    </p:animEffect>
                                  </p:childTnLst>
                                </p:cTn>
                              </p:par>
                              <p:par>
                                <p:cTn id="74" presetID="14" presetClass="entr" presetSubtype="10" fill="hold" nodeType="with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randombar(horizontal)">
                                      <p:cBhvr>
                                        <p:cTn id="76" dur="500"/>
                                        <p:tgtEl>
                                          <p:spTgt spid="12"/>
                                        </p:tgtEl>
                                      </p:cBhvr>
                                    </p:animEffect>
                                  </p:childTnLst>
                                </p:cTn>
                              </p:par>
                              <p:par>
                                <p:cTn id="77" presetID="14" presetClass="entr" presetSubtype="10" fill="hold" nodeType="with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randombar(horizontal)">
                                      <p:cBhvr>
                                        <p:cTn id="79" dur="500"/>
                                        <p:tgtEl>
                                          <p:spTgt spid="13"/>
                                        </p:tgtEl>
                                      </p:cBhvr>
                                    </p:animEffect>
                                  </p:childTnLst>
                                </p:cTn>
                              </p:par>
                              <p:par>
                                <p:cTn id="80" presetID="14" presetClass="entr" presetSubtype="10" fill="hold" nodeType="with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randombar(horizontal)">
                                      <p:cBhvr>
                                        <p:cTn id="82" dur="500"/>
                                        <p:tgtEl>
                                          <p:spTgt spid="14"/>
                                        </p:tgtEl>
                                      </p:cBhvr>
                                    </p:animEffect>
                                  </p:childTnLst>
                                </p:cTn>
                              </p:par>
                              <p:par>
                                <p:cTn id="83" presetID="14" presetClass="entr" presetSubtype="10" fill="hold" nodeType="with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randombar(horizontal)">
                                      <p:cBhvr>
                                        <p:cTn id="85" dur="500"/>
                                        <p:tgtEl>
                                          <p:spTgt spid="15"/>
                                        </p:tgtEl>
                                      </p:cBhvr>
                                    </p:animEffect>
                                  </p:childTnLst>
                                </p:cTn>
                              </p:par>
                              <p:par>
                                <p:cTn id="86" presetID="14" presetClass="entr" presetSubtype="10" fill="hold" nodeType="with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randombar(horizontal)">
                                      <p:cBhvr>
                                        <p:cTn id="8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框 64"/>
          <p:cNvSpPr txBox="1">
            <a:spLocks noChangeArrowheads="1"/>
          </p:cNvSpPr>
          <p:nvPr/>
        </p:nvSpPr>
        <p:spPr bwMode="auto">
          <a:xfrm>
            <a:off x="1001713" y="1670050"/>
            <a:ext cx="608012" cy="1084263"/>
          </a:xfrm>
          <a:prstGeom prst="rect">
            <a:avLst/>
          </a:prstGeom>
          <a:noFill/>
          <a:ln w="9525">
            <a:noFill/>
            <a:miter lim="800000"/>
            <a:headEnd/>
            <a:tailEnd/>
          </a:ln>
        </p:spPr>
        <p:txBody>
          <a:bodyPr lIns="68580" tIns="34290" rIns="68580" bIns="34290">
            <a:spAutoFit/>
          </a:bodyPr>
          <a:lstStyle/>
          <a:p>
            <a:r>
              <a:rPr lang="zh-CN" altLang="en-US" sz="6600" b="1">
                <a:solidFill>
                  <a:srgbClr val="FF0000"/>
                </a:solidFill>
                <a:latin typeface="楷体" pitchFamily="49" charset="-122"/>
                <a:ea typeface="楷体" pitchFamily="49" charset="-122"/>
              </a:rPr>
              <a:t>泻</a:t>
            </a:r>
            <a:endParaRPr lang="en-US" altLang="zh-CN" sz="6600" b="1">
              <a:solidFill>
                <a:srgbClr val="FF0000"/>
              </a:solidFill>
              <a:latin typeface="楷体" pitchFamily="49" charset="-122"/>
              <a:ea typeface="楷体" pitchFamily="49" charset="-122"/>
            </a:endParaRPr>
          </a:p>
        </p:txBody>
      </p:sp>
      <p:sp>
        <p:nvSpPr>
          <p:cNvPr id="22530" name="文本框 64"/>
          <p:cNvSpPr txBox="1">
            <a:spLocks noChangeArrowheads="1"/>
          </p:cNvSpPr>
          <p:nvPr/>
        </p:nvSpPr>
        <p:spPr bwMode="auto">
          <a:xfrm>
            <a:off x="2297113" y="1670050"/>
            <a:ext cx="1000125" cy="1084263"/>
          </a:xfrm>
          <a:prstGeom prst="rect">
            <a:avLst/>
          </a:prstGeom>
          <a:noFill/>
          <a:ln w="9525">
            <a:noFill/>
            <a:miter lim="800000"/>
            <a:headEnd/>
            <a:tailEnd/>
          </a:ln>
        </p:spPr>
        <p:txBody>
          <a:bodyPr lIns="68580" tIns="34290" rIns="68580" bIns="34290">
            <a:spAutoFit/>
          </a:bodyPr>
          <a:lstStyle/>
          <a:p>
            <a:r>
              <a:rPr lang="zh-CN" altLang="en-US" sz="6600" b="1">
                <a:solidFill>
                  <a:srgbClr val="FF0000"/>
                </a:solidFill>
                <a:latin typeface="楷体" pitchFamily="49" charset="-122"/>
                <a:ea typeface="楷体" pitchFamily="49" charset="-122"/>
              </a:rPr>
              <a:t>潜</a:t>
            </a:r>
          </a:p>
        </p:txBody>
      </p:sp>
      <p:sp>
        <p:nvSpPr>
          <p:cNvPr id="22531" name="文本框 64"/>
          <p:cNvSpPr txBox="1">
            <a:spLocks noChangeArrowheads="1"/>
          </p:cNvSpPr>
          <p:nvPr/>
        </p:nvSpPr>
        <p:spPr bwMode="auto">
          <a:xfrm>
            <a:off x="3594100" y="1670050"/>
            <a:ext cx="944563" cy="1084263"/>
          </a:xfrm>
          <a:prstGeom prst="rect">
            <a:avLst/>
          </a:prstGeom>
          <a:noFill/>
          <a:ln w="9525">
            <a:noFill/>
            <a:miter lim="800000"/>
            <a:headEnd/>
            <a:tailEnd/>
          </a:ln>
        </p:spPr>
        <p:txBody>
          <a:bodyPr lIns="68580" tIns="34290" rIns="68580" bIns="34290">
            <a:spAutoFit/>
          </a:bodyPr>
          <a:lstStyle/>
          <a:p>
            <a:r>
              <a:rPr lang="zh-CN" altLang="en-US" sz="6600" b="1">
                <a:solidFill>
                  <a:srgbClr val="FF0000"/>
                </a:solidFill>
                <a:latin typeface="楷体" pitchFamily="49" charset="-122"/>
                <a:ea typeface="楷体" pitchFamily="49" charset="-122"/>
              </a:rPr>
              <a:t>试</a:t>
            </a:r>
          </a:p>
        </p:txBody>
      </p:sp>
      <p:sp>
        <p:nvSpPr>
          <p:cNvPr id="22532" name="文本框 64"/>
          <p:cNvSpPr txBox="1">
            <a:spLocks noChangeArrowheads="1"/>
          </p:cNvSpPr>
          <p:nvPr/>
        </p:nvSpPr>
        <p:spPr bwMode="auto">
          <a:xfrm>
            <a:off x="4818063" y="1670050"/>
            <a:ext cx="944562" cy="1084263"/>
          </a:xfrm>
          <a:prstGeom prst="rect">
            <a:avLst/>
          </a:prstGeom>
          <a:noFill/>
          <a:ln w="9525">
            <a:noFill/>
            <a:miter lim="800000"/>
            <a:headEnd/>
            <a:tailEnd/>
          </a:ln>
        </p:spPr>
        <p:txBody>
          <a:bodyPr lIns="68580" tIns="34290" rIns="68580" bIns="34290">
            <a:spAutoFit/>
          </a:bodyPr>
          <a:lstStyle/>
          <a:p>
            <a:r>
              <a:rPr lang="zh-CN" altLang="en-US" sz="6600" b="1">
                <a:solidFill>
                  <a:srgbClr val="FF0000"/>
                </a:solidFill>
                <a:latin typeface="楷体" pitchFamily="49" charset="-122"/>
                <a:ea typeface="楷体" pitchFamily="49" charset="-122"/>
              </a:rPr>
              <a:t>胎</a:t>
            </a:r>
          </a:p>
        </p:txBody>
      </p:sp>
      <p:sp>
        <p:nvSpPr>
          <p:cNvPr id="22533" name="文本框 64"/>
          <p:cNvSpPr txBox="1">
            <a:spLocks noChangeArrowheads="1"/>
          </p:cNvSpPr>
          <p:nvPr/>
        </p:nvSpPr>
        <p:spPr bwMode="auto">
          <a:xfrm>
            <a:off x="5108575" y="3600450"/>
            <a:ext cx="935038" cy="1084263"/>
          </a:xfrm>
          <a:prstGeom prst="rect">
            <a:avLst/>
          </a:prstGeom>
          <a:noFill/>
          <a:ln w="9525">
            <a:noFill/>
            <a:miter lim="800000"/>
            <a:headEnd/>
            <a:tailEnd/>
          </a:ln>
        </p:spPr>
        <p:txBody>
          <a:bodyPr lIns="68580" tIns="34290" rIns="68580" bIns="34290">
            <a:spAutoFit/>
          </a:bodyPr>
          <a:lstStyle/>
          <a:p>
            <a:r>
              <a:rPr lang="zh-CN" altLang="en-US" sz="6600" b="1">
                <a:solidFill>
                  <a:srgbClr val="FF0000"/>
                </a:solidFill>
                <a:latin typeface="楷体" pitchFamily="49" charset="-122"/>
                <a:ea typeface="楷体" pitchFamily="49" charset="-122"/>
              </a:rPr>
              <a:t>履</a:t>
            </a:r>
          </a:p>
        </p:txBody>
      </p:sp>
      <p:sp>
        <p:nvSpPr>
          <p:cNvPr id="22534" name="文本框 64"/>
          <p:cNvSpPr txBox="1">
            <a:spLocks noChangeArrowheads="1"/>
          </p:cNvSpPr>
          <p:nvPr/>
        </p:nvSpPr>
        <p:spPr bwMode="auto">
          <a:xfrm>
            <a:off x="6332538" y="3600450"/>
            <a:ext cx="835025" cy="1084263"/>
          </a:xfrm>
          <a:prstGeom prst="rect">
            <a:avLst/>
          </a:prstGeom>
          <a:noFill/>
          <a:ln w="9525">
            <a:noFill/>
            <a:miter lim="800000"/>
            <a:headEnd/>
            <a:tailEnd/>
          </a:ln>
        </p:spPr>
        <p:txBody>
          <a:bodyPr lIns="68580" tIns="34290" rIns="68580" bIns="34290">
            <a:spAutoFit/>
          </a:bodyPr>
          <a:lstStyle/>
          <a:p>
            <a:r>
              <a:rPr lang="zh-CN" altLang="en-US" sz="6600" b="1">
                <a:solidFill>
                  <a:srgbClr val="FF0000"/>
                </a:solidFill>
                <a:latin typeface="楷体" pitchFamily="49" charset="-122"/>
                <a:ea typeface="楷体" pitchFamily="49" charset="-122"/>
              </a:rPr>
              <a:t>疆</a:t>
            </a:r>
          </a:p>
        </p:txBody>
      </p:sp>
      <p:grpSp>
        <p:nvGrpSpPr>
          <p:cNvPr id="22535" name="组合 7"/>
          <p:cNvGrpSpPr>
            <a:grpSpLocks/>
          </p:cNvGrpSpPr>
          <p:nvPr/>
        </p:nvGrpSpPr>
        <p:grpSpPr bwMode="auto">
          <a:xfrm>
            <a:off x="6332538" y="3600450"/>
            <a:ext cx="1030287" cy="1085850"/>
            <a:chOff x="2437" y="2032"/>
            <a:chExt cx="1244" cy="1264"/>
          </a:xfrm>
        </p:grpSpPr>
        <p:sp>
          <p:nvSpPr>
            <p:cNvPr id="22571" name="矩形 1"/>
            <p:cNvSpPr>
              <a:spLocks noChangeArrowheads="1"/>
            </p:cNvSpPr>
            <p:nvPr/>
          </p:nvSpPr>
          <p:spPr bwMode="auto">
            <a:xfrm>
              <a:off x="2437" y="2032"/>
              <a:ext cx="1245" cy="1245"/>
            </a:xfrm>
            <a:prstGeom prst="rect">
              <a:avLst/>
            </a:prstGeom>
            <a:noFill/>
            <a:ln w="19050">
              <a:solidFill>
                <a:schemeClr val="tx1"/>
              </a:solidFill>
              <a:round/>
              <a:headEnd/>
              <a:tailEnd/>
            </a:ln>
          </p:spPr>
          <p:txBody>
            <a:bodyPr/>
            <a:lstStyle/>
            <a:p>
              <a:endParaRPr lang="zh-CN" altLang="en-US">
                <a:solidFill>
                  <a:srgbClr val="0000FF"/>
                </a:solidFill>
                <a:latin typeface="楷体" pitchFamily="49" charset="-122"/>
                <a:ea typeface="楷体" pitchFamily="49" charset="-122"/>
              </a:endParaRPr>
            </a:p>
          </p:txBody>
        </p:sp>
        <p:cxnSp>
          <p:nvCxnSpPr>
            <p:cNvPr id="22572" name="直接连接符 4"/>
            <p:cNvCxnSpPr>
              <a:cxnSpLocks noChangeShapeType="1"/>
            </p:cNvCxnSpPr>
            <p:nvPr/>
          </p:nvCxnSpPr>
          <p:spPr bwMode="auto">
            <a:xfrm>
              <a:off x="2437" y="2645"/>
              <a:ext cx="1245" cy="0"/>
            </a:xfrm>
            <a:prstGeom prst="line">
              <a:avLst/>
            </a:prstGeom>
            <a:noFill/>
            <a:ln w="12700">
              <a:solidFill>
                <a:schemeClr val="tx1"/>
              </a:solidFill>
              <a:prstDash val="dash"/>
              <a:round/>
              <a:headEnd/>
              <a:tailEnd/>
            </a:ln>
          </p:spPr>
        </p:cxnSp>
        <p:cxnSp>
          <p:nvCxnSpPr>
            <p:cNvPr id="22573" name="直接连接符 6"/>
            <p:cNvCxnSpPr>
              <a:cxnSpLocks noChangeShapeType="1"/>
            </p:cNvCxnSpPr>
            <p:nvPr/>
          </p:nvCxnSpPr>
          <p:spPr bwMode="auto">
            <a:xfrm>
              <a:off x="3060" y="2052"/>
              <a:ext cx="0" cy="1245"/>
            </a:xfrm>
            <a:prstGeom prst="line">
              <a:avLst/>
            </a:prstGeom>
            <a:noFill/>
            <a:ln w="12700">
              <a:solidFill>
                <a:schemeClr val="tx1"/>
              </a:solidFill>
              <a:prstDash val="dash"/>
              <a:round/>
              <a:headEnd/>
              <a:tailEnd/>
            </a:ln>
          </p:spPr>
        </p:cxnSp>
      </p:grpSp>
      <p:grpSp>
        <p:nvGrpSpPr>
          <p:cNvPr id="22536" name="组合 7"/>
          <p:cNvGrpSpPr>
            <a:grpSpLocks/>
          </p:cNvGrpSpPr>
          <p:nvPr/>
        </p:nvGrpSpPr>
        <p:grpSpPr bwMode="auto">
          <a:xfrm>
            <a:off x="5108575" y="3600450"/>
            <a:ext cx="1028700" cy="1085850"/>
            <a:chOff x="2437" y="2032"/>
            <a:chExt cx="1244" cy="1264"/>
          </a:xfrm>
        </p:grpSpPr>
        <p:sp>
          <p:nvSpPr>
            <p:cNvPr id="22568" name="矩形 1"/>
            <p:cNvSpPr>
              <a:spLocks noChangeArrowheads="1"/>
            </p:cNvSpPr>
            <p:nvPr/>
          </p:nvSpPr>
          <p:spPr bwMode="auto">
            <a:xfrm>
              <a:off x="2437" y="2032"/>
              <a:ext cx="1245" cy="1245"/>
            </a:xfrm>
            <a:prstGeom prst="rect">
              <a:avLst/>
            </a:prstGeom>
            <a:noFill/>
            <a:ln w="19050">
              <a:solidFill>
                <a:schemeClr val="tx1"/>
              </a:solidFill>
              <a:round/>
              <a:headEnd/>
              <a:tailEnd/>
            </a:ln>
          </p:spPr>
          <p:txBody>
            <a:bodyPr/>
            <a:lstStyle/>
            <a:p>
              <a:endParaRPr lang="zh-CN" altLang="en-US">
                <a:solidFill>
                  <a:srgbClr val="0000FF"/>
                </a:solidFill>
                <a:latin typeface="楷体" pitchFamily="49" charset="-122"/>
                <a:ea typeface="楷体" pitchFamily="49" charset="-122"/>
              </a:endParaRPr>
            </a:p>
          </p:txBody>
        </p:sp>
        <p:cxnSp>
          <p:nvCxnSpPr>
            <p:cNvPr id="22569" name="直接连接符 4"/>
            <p:cNvCxnSpPr>
              <a:cxnSpLocks noChangeShapeType="1"/>
            </p:cNvCxnSpPr>
            <p:nvPr/>
          </p:nvCxnSpPr>
          <p:spPr bwMode="auto">
            <a:xfrm>
              <a:off x="2437" y="2645"/>
              <a:ext cx="1245" cy="0"/>
            </a:xfrm>
            <a:prstGeom prst="line">
              <a:avLst/>
            </a:prstGeom>
            <a:noFill/>
            <a:ln w="12700">
              <a:solidFill>
                <a:schemeClr val="tx1"/>
              </a:solidFill>
              <a:prstDash val="dash"/>
              <a:round/>
              <a:headEnd/>
              <a:tailEnd/>
            </a:ln>
          </p:spPr>
        </p:cxnSp>
        <p:cxnSp>
          <p:nvCxnSpPr>
            <p:cNvPr id="22570" name="直接连接符 6"/>
            <p:cNvCxnSpPr>
              <a:cxnSpLocks noChangeShapeType="1"/>
            </p:cNvCxnSpPr>
            <p:nvPr/>
          </p:nvCxnSpPr>
          <p:spPr bwMode="auto">
            <a:xfrm>
              <a:off x="3060" y="2052"/>
              <a:ext cx="0" cy="1245"/>
            </a:xfrm>
            <a:prstGeom prst="line">
              <a:avLst/>
            </a:prstGeom>
            <a:noFill/>
            <a:ln w="12700">
              <a:solidFill>
                <a:schemeClr val="tx1"/>
              </a:solidFill>
              <a:prstDash val="dash"/>
              <a:round/>
              <a:headEnd/>
              <a:tailEnd/>
            </a:ln>
          </p:spPr>
        </p:cxnSp>
      </p:grpSp>
      <p:grpSp>
        <p:nvGrpSpPr>
          <p:cNvPr id="22537" name="组合 7"/>
          <p:cNvGrpSpPr>
            <a:grpSpLocks/>
          </p:cNvGrpSpPr>
          <p:nvPr/>
        </p:nvGrpSpPr>
        <p:grpSpPr bwMode="auto">
          <a:xfrm>
            <a:off x="4818063" y="1663700"/>
            <a:ext cx="1028700" cy="1085850"/>
            <a:chOff x="2437" y="2032"/>
            <a:chExt cx="1244" cy="1264"/>
          </a:xfrm>
        </p:grpSpPr>
        <p:sp>
          <p:nvSpPr>
            <p:cNvPr id="22565" name="矩形 1"/>
            <p:cNvSpPr>
              <a:spLocks noChangeArrowheads="1"/>
            </p:cNvSpPr>
            <p:nvPr/>
          </p:nvSpPr>
          <p:spPr bwMode="auto">
            <a:xfrm>
              <a:off x="2437" y="2032"/>
              <a:ext cx="1245" cy="1245"/>
            </a:xfrm>
            <a:prstGeom prst="rect">
              <a:avLst/>
            </a:prstGeom>
            <a:noFill/>
            <a:ln w="19050">
              <a:solidFill>
                <a:schemeClr val="tx1"/>
              </a:solidFill>
              <a:round/>
              <a:headEnd/>
              <a:tailEnd/>
            </a:ln>
          </p:spPr>
          <p:txBody>
            <a:bodyPr/>
            <a:lstStyle/>
            <a:p>
              <a:endParaRPr lang="zh-CN" altLang="en-US">
                <a:solidFill>
                  <a:srgbClr val="0000FF"/>
                </a:solidFill>
                <a:latin typeface="楷体" pitchFamily="49" charset="-122"/>
                <a:ea typeface="楷体" pitchFamily="49" charset="-122"/>
              </a:endParaRPr>
            </a:p>
          </p:txBody>
        </p:sp>
        <p:cxnSp>
          <p:nvCxnSpPr>
            <p:cNvPr id="22566" name="直接连接符 4"/>
            <p:cNvCxnSpPr>
              <a:cxnSpLocks noChangeShapeType="1"/>
            </p:cNvCxnSpPr>
            <p:nvPr/>
          </p:nvCxnSpPr>
          <p:spPr bwMode="auto">
            <a:xfrm>
              <a:off x="2437" y="2645"/>
              <a:ext cx="1245" cy="0"/>
            </a:xfrm>
            <a:prstGeom prst="line">
              <a:avLst/>
            </a:prstGeom>
            <a:noFill/>
            <a:ln w="12700">
              <a:solidFill>
                <a:schemeClr val="tx1"/>
              </a:solidFill>
              <a:prstDash val="dash"/>
              <a:round/>
              <a:headEnd/>
              <a:tailEnd/>
            </a:ln>
          </p:spPr>
        </p:cxnSp>
        <p:cxnSp>
          <p:nvCxnSpPr>
            <p:cNvPr id="22567" name="直接连接符 6"/>
            <p:cNvCxnSpPr>
              <a:cxnSpLocks noChangeShapeType="1"/>
            </p:cNvCxnSpPr>
            <p:nvPr/>
          </p:nvCxnSpPr>
          <p:spPr bwMode="auto">
            <a:xfrm>
              <a:off x="3060" y="2052"/>
              <a:ext cx="0" cy="1245"/>
            </a:xfrm>
            <a:prstGeom prst="line">
              <a:avLst/>
            </a:prstGeom>
            <a:noFill/>
            <a:ln w="12700">
              <a:solidFill>
                <a:schemeClr val="tx1"/>
              </a:solidFill>
              <a:prstDash val="dash"/>
              <a:round/>
              <a:headEnd/>
              <a:tailEnd/>
            </a:ln>
          </p:spPr>
        </p:cxnSp>
      </p:grpSp>
      <p:grpSp>
        <p:nvGrpSpPr>
          <p:cNvPr id="22538" name="组合 7"/>
          <p:cNvGrpSpPr>
            <a:grpSpLocks/>
          </p:cNvGrpSpPr>
          <p:nvPr/>
        </p:nvGrpSpPr>
        <p:grpSpPr bwMode="auto">
          <a:xfrm>
            <a:off x="3521075" y="1663700"/>
            <a:ext cx="1028700" cy="1085850"/>
            <a:chOff x="2437" y="2032"/>
            <a:chExt cx="1244" cy="1264"/>
          </a:xfrm>
        </p:grpSpPr>
        <p:sp>
          <p:nvSpPr>
            <p:cNvPr id="22562" name="矩形 1"/>
            <p:cNvSpPr>
              <a:spLocks noChangeArrowheads="1"/>
            </p:cNvSpPr>
            <p:nvPr/>
          </p:nvSpPr>
          <p:spPr bwMode="auto">
            <a:xfrm>
              <a:off x="2437" y="2032"/>
              <a:ext cx="1245" cy="1245"/>
            </a:xfrm>
            <a:prstGeom prst="rect">
              <a:avLst/>
            </a:prstGeom>
            <a:noFill/>
            <a:ln w="19050">
              <a:solidFill>
                <a:schemeClr val="tx1"/>
              </a:solidFill>
              <a:round/>
              <a:headEnd/>
              <a:tailEnd/>
            </a:ln>
          </p:spPr>
          <p:txBody>
            <a:bodyPr/>
            <a:lstStyle/>
            <a:p>
              <a:endParaRPr lang="zh-CN" altLang="en-US">
                <a:solidFill>
                  <a:srgbClr val="0000FF"/>
                </a:solidFill>
                <a:latin typeface="楷体" pitchFamily="49" charset="-122"/>
                <a:ea typeface="楷体" pitchFamily="49" charset="-122"/>
              </a:endParaRPr>
            </a:p>
          </p:txBody>
        </p:sp>
        <p:cxnSp>
          <p:nvCxnSpPr>
            <p:cNvPr id="22563" name="直接连接符 4"/>
            <p:cNvCxnSpPr>
              <a:cxnSpLocks noChangeShapeType="1"/>
            </p:cNvCxnSpPr>
            <p:nvPr/>
          </p:nvCxnSpPr>
          <p:spPr bwMode="auto">
            <a:xfrm>
              <a:off x="2437" y="2645"/>
              <a:ext cx="1245" cy="0"/>
            </a:xfrm>
            <a:prstGeom prst="line">
              <a:avLst/>
            </a:prstGeom>
            <a:noFill/>
            <a:ln w="12700">
              <a:solidFill>
                <a:schemeClr val="tx1"/>
              </a:solidFill>
              <a:prstDash val="dash"/>
              <a:round/>
              <a:headEnd/>
              <a:tailEnd/>
            </a:ln>
          </p:spPr>
        </p:cxnSp>
        <p:cxnSp>
          <p:nvCxnSpPr>
            <p:cNvPr id="22564" name="直接连接符 6"/>
            <p:cNvCxnSpPr>
              <a:cxnSpLocks noChangeShapeType="1"/>
            </p:cNvCxnSpPr>
            <p:nvPr/>
          </p:nvCxnSpPr>
          <p:spPr bwMode="auto">
            <a:xfrm>
              <a:off x="3060" y="2052"/>
              <a:ext cx="0" cy="1245"/>
            </a:xfrm>
            <a:prstGeom prst="line">
              <a:avLst/>
            </a:prstGeom>
            <a:noFill/>
            <a:ln w="12700">
              <a:solidFill>
                <a:schemeClr val="tx1"/>
              </a:solidFill>
              <a:prstDash val="dash"/>
              <a:round/>
              <a:headEnd/>
              <a:tailEnd/>
            </a:ln>
          </p:spPr>
        </p:cxnSp>
      </p:grpSp>
      <p:grpSp>
        <p:nvGrpSpPr>
          <p:cNvPr id="22539" name="组合 7"/>
          <p:cNvGrpSpPr>
            <a:grpSpLocks/>
          </p:cNvGrpSpPr>
          <p:nvPr/>
        </p:nvGrpSpPr>
        <p:grpSpPr bwMode="auto">
          <a:xfrm>
            <a:off x="2297113" y="1663700"/>
            <a:ext cx="1028700" cy="1085850"/>
            <a:chOff x="2437" y="2032"/>
            <a:chExt cx="1244" cy="1264"/>
          </a:xfrm>
        </p:grpSpPr>
        <p:sp>
          <p:nvSpPr>
            <p:cNvPr id="22559" name="矩形 1"/>
            <p:cNvSpPr>
              <a:spLocks noChangeArrowheads="1"/>
            </p:cNvSpPr>
            <p:nvPr/>
          </p:nvSpPr>
          <p:spPr bwMode="auto">
            <a:xfrm>
              <a:off x="2437" y="2032"/>
              <a:ext cx="1245" cy="1245"/>
            </a:xfrm>
            <a:prstGeom prst="rect">
              <a:avLst/>
            </a:prstGeom>
            <a:noFill/>
            <a:ln w="19050">
              <a:solidFill>
                <a:schemeClr val="tx1"/>
              </a:solidFill>
              <a:round/>
              <a:headEnd/>
              <a:tailEnd/>
            </a:ln>
          </p:spPr>
          <p:txBody>
            <a:bodyPr/>
            <a:lstStyle/>
            <a:p>
              <a:endParaRPr lang="zh-CN" altLang="en-US">
                <a:solidFill>
                  <a:srgbClr val="0000FF"/>
                </a:solidFill>
                <a:latin typeface="楷体" pitchFamily="49" charset="-122"/>
                <a:ea typeface="楷体" pitchFamily="49" charset="-122"/>
              </a:endParaRPr>
            </a:p>
          </p:txBody>
        </p:sp>
        <p:cxnSp>
          <p:nvCxnSpPr>
            <p:cNvPr id="22560" name="直接连接符 4"/>
            <p:cNvCxnSpPr>
              <a:cxnSpLocks noChangeShapeType="1"/>
            </p:cNvCxnSpPr>
            <p:nvPr/>
          </p:nvCxnSpPr>
          <p:spPr bwMode="auto">
            <a:xfrm>
              <a:off x="2437" y="2645"/>
              <a:ext cx="1245" cy="0"/>
            </a:xfrm>
            <a:prstGeom prst="line">
              <a:avLst/>
            </a:prstGeom>
            <a:noFill/>
            <a:ln w="12700">
              <a:solidFill>
                <a:schemeClr val="tx1"/>
              </a:solidFill>
              <a:prstDash val="dash"/>
              <a:round/>
              <a:headEnd/>
              <a:tailEnd/>
            </a:ln>
          </p:spPr>
        </p:cxnSp>
        <p:cxnSp>
          <p:nvCxnSpPr>
            <p:cNvPr id="22561" name="直接连接符 6"/>
            <p:cNvCxnSpPr>
              <a:cxnSpLocks noChangeShapeType="1"/>
            </p:cNvCxnSpPr>
            <p:nvPr/>
          </p:nvCxnSpPr>
          <p:spPr bwMode="auto">
            <a:xfrm>
              <a:off x="3060" y="2052"/>
              <a:ext cx="0" cy="1245"/>
            </a:xfrm>
            <a:prstGeom prst="line">
              <a:avLst/>
            </a:prstGeom>
            <a:noFill/>
            <a:ln w="12700">
              <a:solidFill>
                <a:schemeClr val="tx1"/>
              </a:solidFill>
              <a:prstDash val="dash"/>
              <a:round/>
              <a:headEnd/>
              <a:tailEnd/>
            </a:ln>
          </p:spPr>
        </p:cxnSp>
      </p:grpSp>
      <p:grpSp>
        <p:nvGrpSpPr>
          <p:cNvPr id="22540" name="组合 7"/>
          <p:cNvGrpSpPr>
            <a:grpSpLocks/>
          </p:cNvGrpSpPr>
          <p:nvPr/>
        </p:nvGrpSpPr>
        <p:grpSpPr bwMode="auto">
          <a:xfrm>
            <a:off x="1001713" y="1668463"/>
            <a:ext cx="1028700" cy="1085850"/>
            <a:chOff x="2437" y="2032"/>
            <a:chExt cx="1244" cy="1264"/>
          </a:xfrm>
        </p:grpSpPr>
        <p:sp>
          <p:nvSpPr>
            <p:cNvPr id="22556" name="矩形 1"/>
            <p:cNvSpPr>
              <a:spLocks noChangeArrowheads="1"/>
            </p:cNvSpPr>
            <p:nvPr/>
          </p:nvSpPr>
          <p:spPr bwMode="auto">
            <a:xfrm>
              <a:off x="2437" y="2032"/>
              <a:ext cx="1245" cy="1245"/>
            </a:xfrm>
            <a:prstGeom prst="rect">
              <a:avLst/>
            </a:prstGeom>
            <a:noFill/>
            <a:ln w="19050">
              <a:solidFill>
                <a:schemeClr val="tx1"/>
              </a:solidFill>
              <a:round/>
              <a:headEnd/>
              <a:tailEnd/>
            </a:ln>
          </p:spPr>
          <p:txBody>
            <a:bodyPr/>
            <a:lstStyle/>
            <a:p>
              <a:endParaRPr lang="zh-CN" altLang="en-US">
                <a:solidFill>
                  <a:srgbClr val="0000FF"/>
                </a:solidFill>
                <a:latin typeface="楷体" pitchFamily="49" charset="-122"/>
                <a:ea typeface="楷体" pitchFamily="49" charset="-122"/>
              </a:endParaRPr>
            </a:p>
          </p:txBody>
        </p:sp>
        <p:cxnSp>
          <p:nvCxnSpPr>
            <p:cNvPr id="22557" name="直接连接符 4"/>
            <p:cNvCxnSpPr>
              <a:cxnSpLocks noChangeShapeType="1"/>
            </p:cNvCxnSpPr>
            <p:nvPr/>
          </p:nvCxnSpPr>
          <p:spPr bwMode="auto">
            <a:xfrm>
              <a:off x="2437" y="2645"/>
              <a:ext cx="1245" cy="0"/>
            </a:xfrm>
            <a:prstGeom prst="line">
              <a:avLst/>
            </a:prstGeom>
            <a:noFill/>
            <a:ln w="12700">
              <a:solidFill>
                <a:schemeClr val="tx1"/>
              </a:solidFill>
              <a:prstDash val="dash"/>
              <a:round/>
              <a:headEnd/>
              <a:tailEnd/>
            </a:ln>
          </p:spPr>
        </p:cxnSp>
        <p:cxnSp>
          <p:nvCxnSpPr>
            <p:cNvPr id="22558" name="直接连接符 6"/>
            <p:cNvCxnSpPr>
              <a:cxnSpLocks noChangeShapeType="1"/>
            </p:cNvCxnSpPr>
            <p:nvPr/>
          </p:nvCxnSpPr>
          <p:spPr bwMode="auto">
            <a:xfrm>
              <a:off x="3060" y="2052"/>
              <a:ext cx="0" cy="1245"/>
            </a:xfrm>
            <a:prstGeom prst="line">
              <a:avLst/>
            </a:prstGeom>
            <a:noFill/>
            <a:ln w="12700">
              <a:solidFill>
                <a:schemeClr val="tx1"/>
              </a:solidFill>
              <a:prstDash val="dash"/>
              <a:round/>
              <a:headEnd/>
              <a:tailEnd/>
            </a:ln>
          </p:spPr>
        </p:cxnSp>
      </p:grpSp>
      <p:sp>
        <p:nvSpPr>
          <p:cNvPr id="67" name="TextBox 11">
            <a:hlinkClick r:id="rId3" action="ppaction://hlinkfile"/>
          </p:cNvPr>
          <p:cNvSpPr txBox="1">
            <a:spLocks noChangeArrowheads="1"/>
          </p:cNvSpPr>
          <p:nvPr/>
        </p:nvSpPr>
        <p:spPr bwMode="auto">
          <a:xfrm>
            <a:off x="468313" y="523875"/>
            <a:ext cx="1120775" cy="438150"/>
          </a:xfrm>
          <a:prstGeom prst="rect">
            <a:avLst/>
          </a:prstGeom>
          <a:noFill/>
          <a:ln>
            <a:noFill/>
          </a:ln>
          <a:extLst>
            <a:ext uri="{909E8E84-426E-40DD-AFC4-6F175D3DCCD1}"/>
            <a:ext uri="{91240B29-F687-4F45-9708-019B960494DF}"/>
          </a:extLst>
        </p:spPr>
        <p:txBody>
          <a:bodyPr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defRPr/>
            </a:pPr>
            <a:r>
              <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我会写</a:t>
            </a:r>
          </a:p>
        </p:txBody>
      </p:sp>
      <p:pic>
        <p:nvPicPr>
          <p:cNvPr id="22542" name="图片 67"/>
          <p:cNvPicPr>
            <a:picLocks noChangeAspect="1"/>
          </p:cNvPicPr>
          <p:nvPr/>
        </p:nvPicPr>
        <p:blipFill>
          <a:blip r:embed="rId4"/>
          <a:srcRect/>
          <a:stretch>
            <a:fillRect/>
          </a:stretch>
        </p:blipFill>
        <p:spPr bwMode="auto">
          <a:xfrm rot="-2542292">
            <a:off x="1677988" y="555625"/>
            <a:ext cx="334962" cy="473075"/>
          </a:xfrm>
          <a:prstGeom prst="rect">
            <a:avLst/>
          </a:prstGeom>
          <a:noFill/>
          <a:ln w="9525">
            <a:noFill/>
            <a:miter lim="800000"/>
            <a:headEnd/>
            <a:tailEnd/>
          </a:ln>
        </p:spPr>
      </p:pic>
      <p:sp>
        <p:nvSpPr>
          <p:cNvPr id="69" name="矩形 68"/>
          <p:cNvSpPr/>
          <p:nvPr/>
        </p:nvSpPr>
        <p:spPr>
          <a:xfrm>
            <a:off x="1504535" y="591566"/>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70" name="矩形 69"/>
          <p:cNvSpPr/>
          <p:nvPr/>
        </p:nvSpPr>
        <p:spPr>
          <a:xfrm>
            <a:off x="487913" y="617000"/>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62" name="矩形 61"/>
          <p:cNvSpPr>
            <a:spLocks noChangeArrowheads="1"/>
          </p:cNvSpPr>
          <p:nvPr/>
        </p:nvSpPr>
        <p:spPr bwMode="auto">
          <a:xfrm>
            <a:off x="1000125" y="1079500"/>
            <a:ext cx="5467350" cy="582613"/>
          </a:xfrm>
          <a:prstGeom prst="rect">
            <a:avLst/>
          </a:prstGeom>
          <a:noFill/>
          <a:ln w="9525">
            <a:noFill/>
            <a:miter lim="800000"/>
            <a:headEnd/>
            <a:tailEnd/>
          </a:ln>
        </p:spPr>
        <p:txBody>
          <a:bodyPr wrap="none">
            <a:spAutoFit/>
          </a:bodyPr>
          <a:lstStyle/>
          <a:p>
            <a:r>
              <a:rPr lang="en-US" altLang="zh-CN" sz="3200">
                <a:latin typeface="黑体" pitchFamily="49" charset="-122"/>
                <a:ea typeface="黑体" pitchFamily="49" charset="-122"/>
              </a:rPr>
              <a:t>xiè    qián  shì   tāi    </a:t>
            </a:r>
            <a:endParaRPr lang="zh-CN" altLang="en-US" sz="3200">
              <a:latin typeface="黑体" pitchFamily="49" charset="-122"/>
              <a:ea typeface="黑体" pitchFamily="49" charset="-122"/>
            </a:endParaRPr>
          </a:p>
        </p:txBody>
      </p:sp>
      <p:sp>
        <p:nvSpPr>
          <p:cNvPr id="22550" name="文本框 64"/>
          <p:cNvSpPr txBox="1">
            <a:spLocks noChangeArrowheads="1"/>
          </p:cNvSpPr>
          <p:nvPr/>
        </p:nvSpPr>
        <p:spPr bwMode="auto">
          <a:xfrm>
            <a:off x="3783013" y="3584575"/>
            <a:ext cx="935037" cy="1084263"/>
          </a:xfrm>
          <a:prstGeom prst="rect">
            <a:avLst/>
          </a:prstGeom>
          <a:noFill/>
          <a:ln w="9525">
            <a:noFill/>
            <a:miter lim="800000"/>
            <a:headEnd/>
            <a:tailEnd/>
          </a:ln>
        </p:spPr>
        <p:txBody>
          <a:bodyPr lIns="68580" tIns="34290" rIns="68580" bIns="34290">
            <a:spAutoFit/>
          </a:bodyPr>
          <a:lstStyle/>
          <a:p>
            <a:r>
              <a:rPr lang="zh-CN" altLang="en-US" sz="6600" b="1">
                <a:solidFill>
                  <a:srgbClr val="FF0000"/>
                </a:solidFill>
                <a:latin typeface="楷体" pitchFamily="49" charset="-122"/>
                <a:ea typeface="楷体" pitchFamily="49" charset="-122"/>
              </a:rPr>
              <a:t>皇</a:t>
            </a:r>
          </a:p>
        </p:txBody>
      </p:sp>
      <p:grpSp>
        <p:nvGrpSpPr>
          <p:cNvPr id="22551" name="组合 7"/>
          <p:cNvGrpSpPr>
            <a:grpSpLocks/>
          </p:cNvGrpSpPr>
          <p:nvPr/>
        </p:nvGrpSpPr>
        <p:grpSpPr bwMode="auto">
          <a:xfrm>
            <a:off x="3783013" y="3584575"/>
            <a:ext cx="1028700" cy="1085850"/>
            <a:chOff x="2437" y="2032"/>
            <a:chExt cx="1244" cy="1264"/>
          </a:xfrm>
        </p:grpSpPr>
        <p:sp>
          <p:nvSpPr>
            <p:cNvPr id="22553" name="矩形 1"/>
            <p:cNvSpPr>
              <a:spLocks noChangeArrowheads="1"/>
            </p:cNvSpPr>
            <p:nvPr/>
          </p:nvSpPr>
          <p:spPr bwMode="auto">
            <a:xfrm>
              <a:off x="2437" y="2032"/>
              <a:ext cx="1245" cy="1245"/>
            </a:xfrm>
            <a:prstGeom prst="rect">
              <a:avLst/>
            </a:prstGeom>
            <a:noFill/>
            <a:ln w="19050">
              <a:solidFill>
                <a:schemeClr val="tx1"/>
              </a:solidFill>
              <a:round/>
              <a:headEnd/>
              <a:tailEnd/>
            </a:ln>
          </p:spPr>
          <p:txBody>
            <a:bodyPr/>
            <a:lstStyle/>
            <a:p>
              <a:endParaRPr lang="zh-CN" altLang="en-US">
                <a:solidFill>
                  <a:srgbClr val="0000FF"/>
                </a:solidFill>
                <a:latin typeface="楷体" pitchFamily="49" charset="-122"/>
                <a:ea typeface="楷体" pitchFamily="49" charset="-122"/>
              </a:endParaRPr>
            </a:p>
          </p:txBody>
        </p:sp>
        <p:cxnSp>
          <p:nvCxnSpPr>
            <p:cNvPr id="22554" name="直接连接符 4"/>
            <p:cNvCxnSpPr>
              <a:cxnSpLocks noChangeShapeType="1"/>
            </p:cNvCxnSpPr>
            <p:nvPr/>
          </p:nvCxnSpPr>
          <p:spPr bwMode="auto">
            <a:xfrm>
              <a:off x="2437" y="2645"/>
              <a:ext cx="1245" cy="0"/>
            </a:xfrm>
            <a:prstGeom prst="line">
              <a:avLst/>
            </a:prstGeom>
            <a:noFill/>
            <a:ln w="12700">
              <a:solidFill>
                <a:schemeClr val="tx1"/>
              </a:solidFill>
              <a:prstDash val="dash"/>
              <a:round/>
              <a:headEnd/>
              <a:tailEnd/>
            </a:ln>
          </p:spPr>
        </p:cxnSp>
        <p:cxnSp>
          <p:nvCxnSpPr>
            <p:cNvPr id="22555" name="直接连接符 6"/>
            <p:cNvCxnSpPr>
              <a:cxnSpLocks noChangeShapeType="1"/>
            </p:cNvCxnSpPr>
            <p:nvPr/>
          </p:nvCxnSpPr>
          <p:spPr bwMode="auto">
            <a:xfrm>
              <a:off x="3060" y="2052"/>
              <a:ext cx="0" cy="1245"/>
            </a:xfrm>
            <a:prstGeom prst="line">
              <a:avLst/>
            </a:prstGeom>
            <a:noFill/>
            <a:ln w="12700">
              <a:solidFill>
                <a:schemeClr val="tx1"/>
              </a:solidFill>
              <a:prstDash val="dash"/>
              <a:round/>
              <a:headEnd/>
              <a:tailEnd/>
            </a:ln>
          </p:spPr>
        </p:cxnSp>
      </p:grpSp>
      <p:sp>
        <p:nvSpPr>
          <p:cNvPr id="11" name="文本框 10"/>
          <p:cNvSpPr txBox="1">
            <a:spLocks noChangeArrowheads="1"/>
          </p:cNvSpPr>
          <p:nvPr/>
        </p:nvSpPr>
        <p:spPr bwMode="auto">
          <a:xfrm>
            <a:off x="3749675" y="2886075"/>
            <a:ext cx="3857625" cy="582613"/>
          </a:xfrm>
          <a:prstGeom prst="rect">
            <a:avLst/>
          </a:prstGeom>
          <a:noFill/>
          <a:ln w="9525">
            <a:noFill/>
            <a:miter lim="800000"/>
            <a:headEnd/>
            <a:tailEnd/>
          </a:ln>
        </p:spPr>
        <p:txBody>
          <a:bodyPr>
            <a:spAutoFit/>
          </a:bodyPr>
          <a:lstStyle/>
          <a:p>
            <a:r>
              <a:rPr lang="en-US" altLang="zh-CN" sz="3200">
                <a:latin typeface="黑体" pitchFamily="49" charset="-122"/>
                <a:ea typeface="黑体" pitchFamily="49" charset="-122"/>
                <a:sym typeface="+mn-ea"/>
              </a:rPr>
              <a:t>huáng  lǚ   jiāng</a:t>
            </a:r>
            <a:endParaRPr lang="zh-CN" altLang="en-US">
              <a:latin typeface="Times New Roman" pitchFamily="18" charset="0"/>
              <a:ea typeface="微软雅黑"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down)">
                                      <p:cBhvr>
                                        <p:cTn id="7" dur="500"/>
                                        <p:tgtEl>
                                          <p:spTgt spid="6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1" nodeType="clickEffect">
                                  <p:stCondLst>
                                    <p:cond delay="0"/>
                                  </p:stCondLst>
                                  <p:childTnLst>
                                    <p:animEffect transition="out" filter="wipe(down)">
                                      <p:cBhvr>
                                        <p:cTn id="14" dur="500"/>
                                        <p:tgtEl>
                                          <p:spTgt spid="62"/>
                                        </p:tgtEl>
                                      </p:cBhvr>
                                    </p:animEffect>
                                    <p:set>
                                      <p:cBhvr>
                                        <p:cTn id="15" dur="1" fill="hold">
                                          <p:stCondLst>
                                            <p:cond delay="499"/>
                                          </p:stCondLst>
                                        </p:cTn>
                                        <p:tgtEl>
                                          <p:spTgt spid="62"/>
                                        </p:tgtEl>
                                        <p:attrNameLst>
                                          <p:attrName>style.visibility</p:attrName>
                                        </p:attrNameLst>
                                      </p:cBhvr>
                                      <p:to>
                                        <p:strVal val="hidden"/>
                                      </p:to>
                                    </p:set>
                                  </p:childTnLst>
                                </p:cTn>
                              </p:par>
                              <p:par>
                                <p:cTn id="16" presetID="22" presetClass="exit" presetSubtype="4" fill="hold" grpId="1" nodeType="withEffect">
                                  <p:stCondLst>
                                    <p:cond delay="0"/>
                                  </p:stCondLst>
                                  <p:childTnLst>
                                    <p:animEffect transition="out" filter="wipe(down)">
                                      <p:cBhvr>
                                        <p:cTn id="17" dur="500"/>
                                        <p:tgtEl>
                                          <p:spTgt spid="11"/>
                                        </p:tgtEl>
                                      </p:cBhvr>
                                    </p:animEffect>
                                    <p:set>
                                      <p:cBhvr>
                                        <p:cTn id="18"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2" grpId="1"/>
      <p:bldP spid="11" grpId="0"/>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57"/>
          <p:cNvPicPr>
            <a:picLocks noChangeAspect="1"/>
          </p:cNvPicPr>
          <p:nvPr/>
        </p:nvPicPr>
        <p:blipFill>
          <a:blip r:embed="rId3"/>
          <a:srcRect/>
          <a:stretch>
            <a:fillRect/>
          </a:stretch>
        </p:blipFill>
        <p:spPr bwMode="auto">
          <a:xfrm>
            <a:off x="5824538" y="1790700"/>
            <a:ext cx="2995612" cy="2505075"/>
          </a:xfrm>
          <a:prstGeom prst="rect">
            <a:avLst/>
          </a:prstGeom>
          <a:noFill/>
          <a:ln w="9525">
            <a:noFill/>
            <a:miter lim="800000"/>
            <a:headEnd/>
            <a:tailEnd/>
          </a:ln>
        </p:spPr>
      </p:pic>
      <p:cxnSp>
        <p:nvCxnSpPr>
          <p:cNvPr id="59" name="直线连接符 75"/>
          <p:cNvCxnSpPr/>
          <p:nvPr/>
        </p:nvCxnSpPr>
        <p:spPr>
          <a:xfrm>
            <a:off x="6203950" y="2719388"/>
            <a:ext cx="2192338"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4579" name="图片 60"/>
          <p:cNvPicPr>
            <a:picLocks noChangeAspect="1"/>
          </p:cNvPicPr>
          <p:nvPr/>
        </p:nvPicPr>
        <p:blipFill>
          <a:blip r:embed="rId3"/>
          <a:srcRect/>
          <a:stretch>
            <a:fillRect/>
          </a:stretch>
        </p:blipFill>
        <p:spPr bwMode="auto">
          <a:xfrm>
            <a:off x="250825" y="1790700"/>
            <a:ext cx="3116263" cy="2505075"/>
          </a:xfrm>
          <a:prstGeom prst="rect">
            <a:avLst/>
          </a:prstGeom>
          <a:noFill/>
          <a:ln w="9525">
            <a:noFill/>
            <a:miter lim="800000"/>
            <a:headEnd/>
            <a:tailEnd/>
          </a:ln>
        </p:spPr>
      </p:pic>
      <p:sp>
        <p:nvSpPr>
          <p:cNvPr id="62" name="文本框 64"/>
          <p:cNvSpPr txBox="1"/>
          <p:nvPr/>
        </p:nvSpPr>
        <p:spPr>
          <a:xfrm>
            <a:off x="917575" y="2284413"/>
            <a:ext cx="1800225" cy="438150"/>
          </a:xfrm>
          <a:prstGeom prst="rect">
            <a:avLst/>
          </a:prstGeom>
          <a:noFill/>
          <a:ln w="9525">
            <a:noFill/>
          </a:ln>
        </p:spPr>
        <p:txBody>
          <a:bodyPr lIns="68580" tIns="34290" rIns="68580" bIns="34290">
            <a:spAutoFit/>
          </a:bodyPr>
          <a:lstStyle/>
          <a:p>
            <a:pPr fontAlgn="auto">
              <a:spcBef>
                <a:spcPts val="0"/>
              </a:spcBef>
              <a:spcAft>
                <a:spcPts val="0"/>
              </a:spcAft>
              <a:defRPr/>
            </a:pPr>
            <a:r>
              <a:rPr lang="zh-CN" altLang="en-US" sz="2400" b="1" dirty="0">
                <a:solidFill>
                  <a:schemeClr val="accent2">
                    <a:lumMod val="75000"/>
                  </a:schemeClr>
                </a:solidFill>
                <a:latin typeface="楷体" panose="02010609060101010101" pitchFamily="49" charset="-122"/>
                <a:ea typeface="楷体" panose="02010609060101010101" pitchFamily="49" charset="-122"/>
              </a:rPr>
              <a:t>左右  结构</a:t>
            </a:r>
          </a:p>
        </p:txBody>
      </p:sp>
      <p:sp>
        <p:nvSpPr>
          <p:cNvPr id="64" name="文本框 64"/>
          <p:cNvSpPr txBox="1"/>
          <p:nvPr/>
        </p:nvSpPr>
        <p:spPr>
          <a:xfrm>
            <a:off x="6372225" y="2284413"/>
            <a:ext cx="1944688" cy="438150"/>
          </a:xfrm>
          <a:prstGeom prst="rect">
            <a:avLst/>
          </a:prstGeom>
          <a:noFill/>
          <a:ln w="9525">
            <a:noFill/>
          </a:ln>
        </p:spPr>
        <p:txBody>
          <a:bodyPr lIns="68580" tIns="34290" rIns="68580" bIns="34290">
            <a:spAutoFit/>
          </a:bodyPr>
          <a:lstStyle/>
          <a:p>
            <a:pPr fontAlgn="auto">
              <a:spcBef>
                <a:spcPts val="0"/>
              </a:spcBef>
              <a:spcAft>
                <a:spcPts val="0"/>
              </a:spcAft>
              <a:defRPr/>
            </a:pPr>
            <a:r>
              <a:rPr lang="zh-CN" altLang="en-US" sz="2400" b="1" dirty="0">
                <a:solidFill>
                  <a:schemeClr val="accent2">
                    <a:lumMod val="75000"/>
                  </a:schemeClr>
                </a:solidFill>
                <a:latin typeface="楷体" panose="02010609060101010101" pitchFamily="49" charset="-122"/>
                <a:ea typeface="楷体" panose="02010609060101010101" pitchFamily="49" charset="-122"/>
              </a:rPr>
              <a:t>半包围 结构</a:t>
            </a:r>
          </a:p>
        </p:txBody>
      </p:sp>
      <p:sp>
        <p:nvSpPr>
          <p:cNvPr id="24582" name="TextBox 11"/>
          <p:cNvSpPr txBox="1">
            <a:spLocks noChangeArrowheads="1"/>
          </p:cNvSpPr>
          <p:nvPr/>
        </p:nvSpPr>
        <p:spPr bwMode="auto">
          <a:xfrm>
            <a:off x="3910013" y="555625"/>
            <a:ext cx="1936750" cy="576263"/>
          </a:xfrm>
          <a:prstGeom prst="rect">
            <a:avLst/>
          </a:prstGeom>
          <a:noFill/>
          <a:ln w="9525">
            <a:noFill/>
            <a:miter lim="800000"/>
            <a:headEnd/>
            <a:tailEnd/>
          </a:ln>
        </p:spPr>
        <p:txBody>
          <a:bodyPr lIns="68580" tIns="34290" rIns="68580" bIns="34290">
            <a:spAutoFit/>
          </a:bodyPr>
          <a:lstStyle/>
          <a:p>
            <a:r>
              <a:rPr lang="zh-CN" altLang="en-US" sz="3300" b="1">
                <a:latin typeface="楷体" pitchFamily="49" charset="-122"/>
                <a:ea typeface="楷体" pitchFamily="49" charset="-122"/>
              </a:rPr>
              <a:t>生字归类</a:t>
            </a:r>
          </a:p>
        </p:txBody>
      </p:sp>
      <p:grpSp>
        <p:nvGrpSpPr>
          <p:cNvPr id="24583" name="组合 65"/>
          <p:cNvGrpSpPr>
            <a:grpSpLocks/>
          </p:cNvGrpSpPr>
          <p:nvPr/>
        </p:nvGrpSpPr>
        <p:grpSpPr bwMode="auto">
          <a:xfrm>
            <a:off x="3419475" y="627063"/>
            <a:ext cx="457200" cy="457200"/>
            <a:chOff x="631825" y="5181600"/>
            <a:chExt cx="1554163" cy="1552575"/>
          </a:xfrm>
        </p:grpSpPr>
        <p:sp>
          <p:nvSpPr>
            <p:cNvPr id="24595" name="Oval 10"/>
            <p:cNvSpPr>
              <a:spLocks noChangeArrowheads="1"/>
            </p:cNvSpPr>
            <p:nvPr/>
          </p:nvSpPr>
          <p:spPr bwMode="auto">
            <a:xfrm>
              <a:off x="631825" y="5181600"/>
              <a:ext cx="1554163" cy="1552575"/>
            </a:xfrm>
            <a:prstGeom prst="ellipse">
              <a:avLst/>
            </a:prstGeom>
            <a:solidFill>
              <a:srgbClr val="FFCE00"/>
            </a:solidFill>
            <a:ln w="9525">
              <a:noFill/>
              <a:round/>
              <a:headEnd/>
              <a:tailEnd/>
            </a:ln>
          </p:spPr>
          <p:txBody>
            <a:bodyPr/>
            <a:lstStyle/>
            <a:p>
              <a:endParaRPr lang="en-US" altLang="zh-CN">
                <a:latin typeface="Times New Roman" pitchFamily="18" charset="0"/>
                <a:ea typeface="微软雅黑" pitchFamily="34" charset="-122"/>
              </a:endParaRPr>
            </a:p>
          </p:txBody>
        </p:sp>
        <p:sp>
          <p:nvSpPr>
            <p:cNvPr id="24596" name="Freeform 11"/>
            <p:cNvSpPr>
              <a:spLocks/>
            </p:cNvSpPr>
            <p:nvPr/>
          </p:nvSpPr>
          <p:spPr bwMode="auto">
            <a:xfrm>
              <a:off x="1468438" y="5353050"/>
              <a:ext cx="34925" cy="87313"/>
            </a:xfrm>
            <a:custGeom>
              <a:avLst/>
              <a:gdLst>
                <a:gd name="T0" fmla="*/ 11642 w 12"/>
                <a:gd name="T1" fmla="*/ 84496 h 31"/>
                <a:gd name="T2" fmla="*/ 34925 w 12"/>
                <a:gd name="T3" fmla="*/ 8450 h 31"/>
                <a:gd name="T4" fmla="*/ 32015 w 12"/>
                <a:gd name="T5" fmla="*/ 0 h 31"/>
                <a:gd name="T6" fmla="*/ 0 w 12"/>
                <a:gd name="T7" fmla="*/ 87313 h 31"/>
                <a:gd name="T8" fmla="*/ 11642 w 12"/>
                <a:gd name="T9" fmla="*/ 84496 h 31"/>
                <a:gd name="T10" fmla="*/ 0 60000 65536"/>
                <a:gd name="T11" fmla="*/ 0 60000 65536"/>
                <a:gd name="T12" fmla="*/ 0 60000 65536"/>
                <a:gd name="T13" fmla="*/ 0 60000 65536"/>
                <a:gd name="T14" fmla="*/ 0 60000 65536"/>
                <a:gd name="T15" fmla="*/ 0 w 12"/>
                <a:gd name="T16" fmla="*/ 0 h 31"/>
                <a:gd name="T17" fmla="*/ 12 w 12"/>
                <a:gd name="T18" fmla="*/ 31 h 31"/>
              </a:gdLst>
              <a:ahLst/>
              <a:cxnLst>
                <a:cxn ang="T10">
                  <a:pos x="T0" y="T1"/>
                </a:cxn>
                <a:cxn ang="T11">
                  <a:pos x="T2" y="T3"/>
                </a:cxn>
                <a:cxn ang="T12">
                  <a:pos x="T4" y="T5"/>
                </a:cxn>
                <a:cxn ang="T13">
                  <a:pos x="T6" y="T7"/>
                </a:cxn>
                <a:cxn ang="T14">
                  <a:pos x="T8" y="T9"/>
                </a:cxn>
              </a:cxnLst>
              <a:rect l="T15" t="T16" r="T17" b="T18"/>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w="9525">
              <a:noFill/>
              <a:round/>
              <a:headEnd/>
              <a:tailEnd/>
            </a:ln>
          </p:spPr>
          <p:txBody>
            <a:bodyPr/>
            <a:lstStyle/>
            <a:p>
              <a:endParaRPr lang="zh-CN" altLang="en-US"/>
            </a:p>
          </p:txBody>
        </p:sp>
        <p:sp>
          <p:nvSpPr>
            <p:cNvPr id="24597" name="Freeform 12"/>
            <p:cNvSpPr>
              <a:spLocks/>
            </p:cNvSpPr>
            <p:nvPr/>
          </p:nvSpPr>
          <p:spPr bwMode="auto">
            <a:xfrm>
              <a:off x="1471613" y="5410200"/>
              <a:ext cx="204788" cy="358775"/>
            </a:xfrm>
            <a:custGeom>
              <a:avLst/>
              <a:gdLst>
                <a:gd name="T0" fmla="*/ 0 w 72"/>
                <a:gd name="T1" fmla="*/ 338843 h 126"/>
                <a:gd name="T2" fmla="*/ 187722 w 72"/>
                <a:gd name="T3" fmla="*/ 190777 h 126"/>
                <a:gd name="T4" fmla="*/ 127992 w 72"/>
                <a:gd name="T5" fmla="*/ 19932 h 126"/>
                <a:gd name="T6" fmla="*/ 2844 w 72"/>
                <a:gd name="T7" fmla="*/ 25627 h 126"/>
                <a:gd name="T8" fmla="*/ 0 w 72"/>
                <a:gd name="T9" fmla="*/ 338843 h 126"/>
                <a:gd name="T10" fmla="*/ 0 60000 65536"/>
                <a:gd name="T11" fmla="*/ 0 60000 65536"/>
                <a:gd name="T12" fmla="*/ 0 60000 65536"/>
                <a:gd name="T13" fmla="*/ 0 60000 65536"/>
                <a:gd name="T14" fmla="*/ 0 60000 65536"/>
                <a:gd name="T15" fmla="*/ 0 w 72"/>
                <a:gd name="T16" fmla="*/ 0 h 126"/>
                <a:gd name="T17" fmla="*/ 72 w 72"/>
                <a:gd name="T18" fmla="*/ 126 h 126"/>
              </a:gdLst>
              <a:ahLst/>
              <a:cxnLst>
                <a:cxn ang="T10">
                  <a:pos x="T0" y="T1"/>
                </a:cxn>
                <a:cxn ang="T11">
                  <a:pos x="T2" y="T3"/>
                </a:cxn>
                <a:cxn ang="T12">
                  <a:pos x="T4" y="T5"/>
                </a:cxn>
                <a:cxn ang="T13">
                  <a:pos x="T6" y="T7"/>
                </a:cxn>
                <a:cxn ang="T14">
                  <a:pos x="T8" y="T9"/>
                </a:cxn>
              </a:cxnLst>
              <a:rect l="T15" t="T16" r="T17" b="T18"/>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w="9525">
              <a:noFill/>
              <a:round/>
              <a:headEnd/>
              <a:tailEnd/>
            </a:ln>
          </p:spPr>
          <p:txBody>
            <a:bodyPr/>
            <a:lstStyle/>
            <a:p>
              <a:endParaRPr lang="zh-CN" altLang="en-US"/>
            </a:p>
          </p:txBody>
        </p:sp>
        <p:sp>
          <p:nvSpPr>
            <p:cNvPr id="24598" name="Freeform 13"/>
            <p:cNvSpPr>
              <a:spLocks/>
            </p:cNvSpPr>
            <p:nvPr/>
          </p:nvSpPr>
          <p:spPr bwMode="auto">
            <a:xfrm>
              <a:off x="1274763" y="5410200"/>
              <a:ext cx="200025" cy="355600"/>
            </a:xfrm>
            <a:custGeom>
              <a:avLst/>
              <a:gdLst>
                <a:gd name="T0" fmla="*/ 200025 w 70"/>
                <a:gd name="T1" fmla="*/ 25603 h 125"/>
                <a:gd name="T2" fmla="*/ 74295 w 70"/>
                <a:gd name="T3" fmla="*/ 22758 h 125"/>
                <a:gd name="T4" fmla="*/ 22860 w 70"/>
                <a:gd name="T5" fmla="*/ 196291 h 125"/>
                <a:gd name="T6" fmla="*/ 197168 w 70"/>
                <a:gd name="T7" fmla="*/ 338531 h 125"/>
                <a:gd name="T8" fmla="*/ 200025 w 70"/>
                <a:gd name="T9" fmla="*/ 25603 h 125"/>
                <a:gd name="T10" fmla="*/ 0 60000 65536"/>
                <a:gd name="T11" fmla="*/ 0 60000 65536"/>
                <a:gd name="T12" fmla="*/ 0 60000 65536"/>
                <a:gd name="T13" fmla="*/ 0 60000 65536"/>
                <a:gd name="T14" fmla="*/ 0 60000 65536"/>
                <a:gd name="T15" fmla="*/ 0 w 70"/>
                <a:gd name="T16" fmla="*/ 0 h 125"/>
                <a:gd name="T17" fmla="*/ 70 w 70"/>
                <a:gd name="T18" fmla="*/ 125 h 125"/>
              </a:gdLst>
              <a:ahLst/>
              <a:cxnLst>
                <a:cxn ang="T10">
                  <a:pos x="T0" y="T1"/>
                </a:cxn>
                <a:cxn ang="T11">
                  <a:pos x="T2" y="T3"/>
                </a:cxn>
                <a:cxn ang="T12">
                  <a:pos x="T4" y="T5"/>
                </a:cxn>
                <a:cxn ang="T13">
                  <a:pos x="T6" y="T7"/>
                </a:cxn>
                <a:cxn ang="T14">
                  <a:pos x="T8" y="T9"/>
                </a:cxn>
              </a:cxnLst>
              <a:rect l="T15" t="T16" r="T17" b="T18"/>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w="9525">
              <a:noFill/>
              <a:round/>
              <a:headEnd/>
              <a:tailEnd/>
            </a:ln>
          </p:spPr>
          <p:txBody>
            <a:bodyPr/>
            <a:lstStyle/>
            <a:p>
              <a:endParaRPr lang="zh-CN" altLang="en-US"/>
            </a:p>
          </p:txBody>
        </p:sp>
        <p:sp>
          <p:nvSpPr>
            <p:cNvPr id="24599" name="Freeform 14"/>
            <p:cNvSpPr>
              <a:spLocks/>
            </p:cNvSpPr>
            <p:nvPr/>
          </p:nvSpPr>
          <p:spPr bwMode="auto">
            <a:xfrm>
              <a:off x="1374775" y="5313363"/>
              <a:ext cx="125413" cy="53975"/>
            </a:xfrm>
            <a:custGeom>
              <a:avLst/>
              <a:gdLst>
                <a:gd name="T0" fmla="*/ 125413 w 44"/>
                <a:gd name="T1" fmla="*/ 53975 h 19"/>
                <a:gd name="T2" fmla="*/ 76958 w 44"/>
                <a:gd name="T3" fmla="*/ 11363 h 19"/>
                <a:gd name="T4" fmla="*/ 0 w 44"/>
                <a:gd name="T5" fmla="*/ 2841 h 19"/>
                <a:gd name="T6" fmla="*/ 0 w 44"/>
                <a:gd name="T7" fmla="*/ 5682 h 19"/>
                <a:gd name="T8" fmla="*/ 125413 w 44"/>
                <a:gd name="T9" fmla="*/ 53975 h 19"/>
                <a:gd name="T10" fmla="*/ 0 60000 65536"/>
                <a:gd name="T11" fmla="*/ 0 60000 65536"/>
                <a:gd name="T12" fmla="*/ 0 60000 65536"/>
                <a:gd name="T13" fmla="*/ 0 60000 65536"/>
                <a:gd name="T14" fmla="*/ 0 60000 65536"/>
                <a:gd name="T15" fmla="*/ 0 w 44"/>
                <a:gd name="T16" fmla="*/ 0 h 19"/>
                <a:gd name="T17" fmla="*/ 44 w 44"/>
                <a:gd name="T18" fmla="*/ 19 h 19"/>
              </a:gdLst>
              <a:ahLst/>
              <a:cxnLst>
                <a:cxn ang="T10">
                  <a:pos x="T0" y="T1"/>
                </a:cxn>
                <a:cxn ang="T11">
                  <a:pos x="T2" y="T3"/>
                </a:cxn>
                <a:cxn ang="T12">
                  <a:pos x="T4" y="T5"/>
                </a:cxn>
                <a:cxn ang="T13">
                  <a:pos x="T6" y="T7"/>
                </a:cxn>
                <a:cxn ang="T14">
                  <a:pos x="T8" y="T9"/>
                </a:cxn>
              </a:cxnLst>
              <a:rect l="T15" t="T16" r="T17" b="T18"/>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w="9525">
              <a:noFill/>
              <a:round/>
              <a:headEnd/>
              <a:tailEnd/>
            </a:ln>
          </p:spPr>
          <p:txBody>
            <a:bodyPr/>
            <a:lstStyle/>
            <a:p>
              <a:endParaRPr lang="zh-CN" altLang="en-US"/>
            </a:p>
          </p:txBody>
        </p:sp>
        <p:sp>
          <p:nvSpPr>
            <p:cNvPr id="24600" name="Freeform 15"/>
            <p:cNvSpPr>
              <a:spLocks/>
            </p:cNvSpPr>
            <p:nvPr/>
          </p:nvSpPr>
          <p:spPr bwMode="auto">
            <a:xfrm>
              <a:off x="1374775" y="5318125"/>
              <a:ext cx="125413" cy="103188"/>
            </a:xfrm>
            <a:custGeom>
              <a:avLst/>
              <a:gdLst>
                <a:gd name="T0" fmla="*/ 0 w 44"/>
                <a:gd name="T1" fmla="*/ 0 h 36"/>
                <a:gd name="T2" fmla="*/ 17102 w 44"/>
                <a:gd name="T3" fmla="*/ 34396 h 36"/>
                <a:gd name="T4" fmla="*/ 125413 w 44"/>
                <a:gd name="T5" fmla="*/ 48728 h 36"/>
                <a:gd name="T6" fmla="*/ 0 w 44"/>
                <a:gd name="T7" fmla="*/ 0 h 36"/>
                <a:gd name="T8" fmla="*/ 0 60000 65536"/>
                <a:gd name="T9" fmla="*/ 0 60000 65536"/>
                <a:gd name="T10" fmla="*/ 0 60000 65536"/>
                <a:gd name="T11" fmla="*/ 0 60000 65536"/>
                <a:gd name="T12" fmla="*/ 0 w 44"/>
                <a:gd name="T13" fmla="*/ 0 h 36"/>
                <a:gd name="T14" fmla="*/ 44 w 44"/>
                <a:gd name="T15" fmla="*/ 36 h 36"/>
              </a:gdLst>
              <a:ahLst/>
              <a:cxnLst>
                <a:cxn ang="T8">
                  <a:pos x="T0" y="T1"/>
                </a:cxn>
                <a:cxn ang="T9">
                  <a:pos x="T2" y="T3"/>
                </a:cxn>
                <a:cxn ang="T10">
                  <a:pos x="T4" y="T5"/>
                </a:cxn>
                <a:cxn ang="T11">
                  <a:pos x="T6" y="T7"/>
                </a:cxn>
              </a:cxnLst>
              <a:rect l="T12" t="T13" r="T14" b="T15"/>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w="9525">
              <a:noFill/>
              <a:round/>
              <a:headEnd/>
              <a:tailEnd/>
            </a:ln>
          </p:spPr>
          <p:txBody>
            <a:bodyPr/>
            <a:lstStyle/>
            <a:p>
              <a:endParaRPr lang="zh-CN" altLang="en-US"/>
            </a:p>
          </p:txBody>
        </p:sp>
        <p:sp>
          <p:nvSpPr>
            <p:cNvPr id="24601" name="Rectangle 16"/>
            <p:cNvSpPr>
              <a:spLocks noChangeArrowheads="1"/>
            </p:cNvSpPr>
            <p:nvPr/>
          </p:nvSpPr>
          <p:spPr bwMode="auto">
            <a:xfrm>
              <a:off x="908050" y="6238875"/>
              <a:ext cx="904875" cy="227013"/>
            </a:xfrm>
            <a:prstGeom prst="rect">
              <a:avLst/>
            </a:prstGeom>
            <a:solidFill>
              <a:srgbClr val="FF1D1D"/>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02" name="Rectangle 17"/>
            <p:cNvSpPr>
              <a:spLocks noChangeArrowheads="1"/>
            </p:cNvSpPr>
            <p:nvPr/>
          </p:nvSpPr>
          <p:spPr bwMode="auto">
            <a:xfrm>
              <a:off x="1681163" y="6238875"/>
              <a:ext cx="17463" cy="227013"/>
            </a:xfrm>
            <a:prstGeom prst="rect">
              <a:avLst/>
            </a:prstGeom>
            <a:solidFill>
              <a:srgbClr val="BE1E2D"/>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03" name="Rectangle 18"/>
            <p:cNvSpPr>
              <a:spLocks noChangeArrowheads="1"/>
            </p:cNvSpPr>
            <p:nvPr/>
          </p:nvSpPr>
          <p:spPr bwMode="auto">
            <a:xfrm>
              <a:off x="1651000" y="6238875"/>
              <a:ext cx="17463" cy="227013"/>
            </a:xfrm>
            <a:prstGeom prst="rect">
              <a:avLst/>
            </a:prstGeom>
            <a:solidFill>
              <a:srgbClr val="BE1E2D"/>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04" name="Rectangle 19"/>
            <p:cNvSpPr>
              <a:spLocks noChangeArrowheads="1"/>
            </p:cNvSpPr>
            <p:nvPr/>
          </p:nvSpPr>
          <p:spPr bwMode="auto">
            <a:xfrm>
              <a:off x="1612900" y="6238875"/>
              <a:ext cx="17463" cy="227013"/>
            </a:xfrm>
            <a:prstGeom prst="rect">
              <a:avLst/>
            </a:prstGeom>
            <a:solidFill>
              <a:srgbClr val="BE1E2D"/>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05" name="Rectangle 20"/>
            <p:cNvSpPr>
              <a:spLocks noChangeArrowheads="1"/>
            </p:cNvSpPr>
            <p:nvPr/>
          </p:nvSpPr>
          <p:spPr bwMode="auto">
            <a:xfrm>
              <a:off x="1030288" y="5924550"/>
              <a:ext cx="474663" cy="171450"/>
            </a:xfrm>
            <a:prstGeom prst="rect">
              <a:avLst/>
            </a:prstGeom>
            <a:solidFill>
              <a:srgbClr val="F9EEEC"/>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06" name="Rectangle 21"/>
            <p:cNvSpPr>
              <a:spLocks noChangeArrowheads="1"/>
            </p:cNvSpPr>
            <p:nvPr/>
          </p:nvSpPr>
          <p:spPr bwMode="auto">
            <a:xfrm>
              <a:off x="1030288" y="5924550"/>
              <a:ext cx="474663" cy="171450"/>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07" name="Rectangle 22"/>
            <p:cNvSpPr>
              <a:spLocks noChangeArrowheads="1"/>
            </p:cNvSpPr>
            <p:nvPr/>
          </p:nvSpPr>
          <p:spPr bwMode="auto">
            <a:xfrm>
              <a:off x="1030288" y="6002338"/>
              <a:ext cx="474663" cy="4763"/>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08" name="Rectangle 23"/>
            <p:cNvSpPr>
              <a:spLocks noChangeArrowheads="1"/>
            </p:cNvSpPr>
            <p:nvPr/>
          </p:nvSpPr>
          <p:spPr bwMode="auto">
            <a:xfrm>
              <a:off x="1030288" y="6002338"/>
              <a:ext cx="474663" cy="4763"/>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09" name="Rectangle 24"/>
            <p:cNvSpPr>
              <a:spLocks noChangeArrowheads="1"/>
            </p:cNvSpPr>
            <p:nvPr/>
          </p:nvSpPr>
          <p:spPr bwMode="auto">
            <a:xfrm>
              <a:off x="1030288" y="6049963"/>
              <a:ext cx="474663" cy="6350"/>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10" name="Rectangle 25"/>
            <p:cNvSpPr>
              <a:spLocks noChangeArrowheads="1"/>
            </p:cNvSpPr>
            <p:nvPr/>
          </p:nvSpPr>
          <p:spPr bwMode="auto">
            <a:xfrm>
              <a:off x="1030288" y="6049963"/>
              <a:ext cx="474663" cy="6350"/>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11" name="Rectangle 26"/>
            <p:cNvSpPr>
              <a:spLocks noChangeArrowheads="1"/>
            </p:cNvSpPr>
            <p:nvPr/>
          </p:nvSpPr>
          <p:spPr bwMode="auto">
            <a:xfrm>
              <a:off x="1030288" y="6034088"/>
              <a:ext cx="474663" cy="1588"/>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12" name="Rectangle 27"/>
            <p:cNvSpPr>
              <a:spLocks noChangeArrowheads="1"/>
            </p:cNvSpPr>
            <p:nvPr/>
          </p:nvSpPr>
          <p:spPr bwMode="auto">
            <a:xfrm>
              <a:off x="1030288" y="6034088"/>
              <a:ext cx="474663" cy="1588"/>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13" name="Rectangle 28"/>
            <p:cNvSpPr>
              <a:spLocks noChangeArrowheads="1"/>
            </p:cNvSpPr>
            <p:nvPr/>
          </p:nvSpPr>
          <p:spPr bwMode="auto">
            <a:xfrm>
              <a:off x="1030288" y="5984875"/>
              <a:ext cx="474663" cy="3175"/>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14" name="Rectangle 29"/>
            <p:cNvSpPr>
              <a:spLocks noChangeArrowheads="1"/>
            </p:cNvSpPr>
            <p:nvPr/>
          </p:nvSpPr>
          <p:spPr bwMode="auto">
            <a:xfrm>
              <a:off x="1030288" y="5984875"/>
              <a:ext cx="474663" cy="3175"/>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15" name="Rectangle 30"/>
            <p:cNvSpPr>
              <a:spLocks noChangeArrowheads="1"/>
            </p:cNvSpPr>
            <p:nvPr/>
          </p:nvSpPr>
          <p:spPr bwMode="auto">
            <a:xfrm>
              <a:off x="1030288" y="5937250"/>
              <a:ext cx="474663" cy="1588"/>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16" name="Rectangle 31"/>
            <p:cNvSpPr>
              <a:spLocks noChangeArrowheads="1"/>
            </p:cNvSpPr>
            <p:nvPr/>
          </p:nvSpPr>
          <p:spPr bwMode="auto">
            <a:xfrm>
              <a:off x="1030288" y="5937250"/>
              <a:ext cx="474663" cy="1588"/>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17" name="Rectangle 32"/>
            <p:cNvSpPr>
              <a:spLocks noChangeArrowheads="1"/>
            </p:cNvSpPr>
            <p:nvPr/>
          </p:nvSpPr>
          <p:spPr bwMode="auto">
            <a:xfrm>
              <a:off x="1030288" y="6084888"/>
              <a:ext cx="474663" cy="3175"/>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18" name="Rectangle 33"/>
            <p:cNvSpPr>
              <a:spLocks noChangeArrowheads="1"/>
            </p:cNvSpPr>
            <p:nvPr/>
          </p:nvSpPr>
          <p:spPr bwMode="auto">
            <a:xfrm>
              <a:off x="1030288" y="6084888"/>
              <a:ext cx="474663" cy="3175"/>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19" name="Rectangle 34"/>
            <p:cNvSpPr>
              <a:spLocks noChangeArrowheads="1"/>
            </p:cNvSpPr>
            <p:nvPr/>
          </p:nvSpPr>
          <p:spPr bwMode="auto">
            <a:xfrm>
              <a:off x="1030288" y="5951538"/>
              <a:ext cx="474663" cy="1588"/>
            </a:xfrm>
            <a:prstGeom prst="rect">
              <a:avLst/>
            </a:prstGeom>
            <a:solidFill>
              <a:srgbClr val="F3DEDA"/>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20" name="Rectangle 35"/>
            <p:cNvSpPr>
              <a:spLocks noChangeArrowheads="1"/>
            </p:cNvSpPr>
            <p:nvPr/>
          </p:nvSpPr>
          <p:spPr bwMode="auto">
            <a:xfrm>
              <a:off x="1030288" y="5951538"/>
              <a:ext cx="474663" cy="1588"/>
            </a:xfrm>
            <a:prstGeom prst="rect">
              <a:avLst/>
            </a:prstGeom>
            <a:no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21" name="Rectangle 36"/>
            <p:cNvSpPr>
              <a:spLocks noChangeArrowheads="1"/>
            </p:cNvSpPr>
            <p:nvPr/>
          </p:nvSpPr>
          <p:spPr bwMode="auto">
            <a:xfrm>
              <a:off x="879475" y="6118225"/>
              <a:ext cx="1058863" cy="120650"/>
            </a:xfrm>
            <a:prstGeom prst="rect">
              <a:avLst/>
            </a:prstGeom>
            <a:solidFill>
              <a:srgbClr val="14B6E7"/>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22" name="Rectangle 37"/>
            <p:cNvSpPr>
              <a:spLocks noChangeArrowheads="1"/>
            </p:cNvSpPr>
            <p:nvPr/>
          </p:nvSpPr>
          <p:spPr bwMode="auto">
            <a:xfrm>
              <a:off x="1835150" y="6118225"/>
              <a:ext cx="28575" cy="120650"/>
            </a:xfrm>
            <a:prstGeom prst="rect">
              <a:avLst/>
            </a:prstGeom>
            <a:solidFill>
              <a:srgbClr val="FFFFFF"/>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23" name="Rectangle 38"/>
            <p:cNvSpPr>
              <a:spLocks noChangeArrowheads="1"/>
            </p:cNvSpPr>
            <p:nvPr/>
          </p:nvSpPr>
          <p:spPr bwMode="auto">
            <a:xfrm>
              <a:off x="1101725" y="5751513"/>
              <a:ext cx="588963" cy="150813"/>
            </a:xfrm>
            <a:prstGeom prst="rect">
              <a:avLst/>
            </a:prstGeom>
            <a:solidFill>
              <a:srgbClr val="2B5372"/>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24" name="Rectangle 39"/>
            <p:cNvSpPr>
              <a:spLocks noChangeArrowheads="1"/>
            </p:cNvSpPr>
            <p:nvPr/>
          </p:nvSpPr>
          <p:spPr bwMode="auto">
            <a:xfrm>
              <a:off x="1633538" y="5751513"/>
              <a:ext cx="14288" cy="150813"/>
            </a:xfrm>
            <a:prstGeom prst="rect">
              <a:avLst/>
            </a:prstGeom>
            <a:solidFill>
              <a:srgbClr val="14B6E7"/>
            </a:solidFill>
            <a:ln w="9525">
              <a:noFill/>
              <a:miter lim="800000"/>
              <a:headEnd/>
              <a:tailEnd/>
            </a:ln>
          </p:spPr>
          <p:txBody>
            <a:bodyPr/>
            <a:lstStyle/>
            <a:p>
              <a:endParaRPr lang="en-US" altLang="zh-CN">
                <a:latin typeface="Times New Roman" pitchFamily="18" charset="0"/>
                <a:ea typeface="微软雅黑" pitchFamily="34" charset="-122"/>
              </a:endParaRPr>
            </a:p>
          </p:txBody>
        </p:sp>
        <p:sp>
          <p:nvSpPr>
            <p:cNvPr id="24625" name="Freeform 40"/>
            <p:cNvSpPr>
              <a:spLocks/>
            </p:cNvSpPr>
            <p:nvPr/>
          </p:nvSpPr>
          <p:spPr bwMode="auto">
            <a:xfrm>
              <a:off x="1012825" y="5902325"/>
              <a:ext cx="530225" cy="215900"/>
            </a:xfrm>
            <a:custGeom>
              <a:avLst/>
              <a:gdLst>
                <a:gd name="T0" fmla="*/ 530225 w 186"/>
                <a:gd name="T1" fmla="*/ 107950 h 76"/>
                <a:gd name="T2" fmla="*/ 521673 w 186"/>
                <a:gd name="T3" fmla="*/ 0 h 76"/>
                <a:gd name="T4" fmla="*/ 521673 w 186"/>
                <a:gd name="T5" fmla="*/ 0 h 76"/>
                <a:gd name="T6" fmla="*/ 518822 w 186"/>
                <a:gd name="T7" fmla="*/ 0 h 76"/>
                <a:gd name="T8" fmla="*/ 518822 w 186"/>
                <a:gd name="T9" fmla="*/ 0 h 76"/>
                <a:gd name="T10" fmla="*/ 518822 w 186"/>
                <a:gd name="T11" fmla="*/ 0 h 76"/>
                <a:gd name="T12" fmla="*/ 0 w 186"/>
                <a:gd name="T13" fmla="*/ 0 h 76"/>
                <a:gd name="T14" fmla="*/ 0 w 186"/>
                <a:gd name="T15" fmla="*/ 22726 h 76"/>
                <a:gd name="T16" fmla="*/ 493166 w 186"/>
                <a:gd name="T17" fmla="*/ 22726 h 76"/>
                <a:gd name="T18" fmla="*/ 493166 w 186"/>
                <a:gd name="T19" fmla="*/ 193174 h 76"/>
                <a:gd name="T20" fmla="*/ 0 w 186"/>
                <a:gd name="T21" fmla="*/ 193174 h 76"/>
                <a:gd name="T22" fmla="*/ 0 w 186"/>
                <a:gd name="T23" fmla="*/ 215900 h 76"/>
                <a:gd name="T24" fmla="*/ 521673 w 186"/>
                <a:gd name="T25" fmla="*/ 215900 h 76"/>
                <a:gd name="T26" fmla="*/ 521673 w 186"/>
                <a:gd name="T27" fmla="*/ 215900 h 76"/>
                <a:gd name="T28" fmla="*/ 530225 w 186"/>
                <a:gd name="T29" fmla="*/ 107950 h 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86"/>
                <a:gd name="T46" fmla="*/ 0 h 76"/>
                <a:gd name="T47" fmla="*/ 186 w 186"/>
                <a:gd name="T48" fmla="*/ 76 h 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w="9525">
              <a:noFill/>
              <a:round/>
              <a:headEnd/>
              <a:tailEnd/>
            </a:ln>
          </p:spPr>
          <p:txBody>
            <a:bodyPr/>
            <a:lstStyle/>
            <a:p>
              <a:endParaRPr lang="zh-CN" altLang="en-US"/>
            </a:p>
          </p:txBody>
        </p:sp>
        <p:sp>
          <p:nvSpPr>
            <p:cNvPr id="24626" name="Freeform 41"/>
            <p:cNvSpPr>
              <a:spLocks/>
            </p:cNvSpPr>
            <p:nvPr/>
          </p:nvSpPr>
          <p:spPr bwMode="auto">
            <a:xfrm>
              <a:off x="1425575" y="6034088"/>
              <a:ext cx="42863" cy="122238"/>
            </a:xfrm>
            <a:custGeom>
              <a:avLst/>
              <a:gdLst>
                <a:gd name="T0" fmla="*/ 0 w 27"/>
                <a:gd name="T1" fmla="*/ 0 h 77"/>
                <a:gd name="T2" fmla="*/ 0 w 27"/>
                <a:gd name="T3" fmla="*/ 122238 h 77"/>
                <a:gd name="T4" fmla="*/ 20638 w 27"/>
                <a:gd name="T5" fmla="*/ 101600 h 77"/>
                <a:gd name="T6" fmla="*/ 42863 w 27"/>
                <a:gd name="T7" fmla="*/ 122238 h 77"/>
                <a:gd name="T8" fmla="*/ 42863 w 27"/>
                <a:gd name="T9" fmla="*/ 0 h 77"/>
                <a:gd name="T10" fmla="*/ 0 w 27"/>
                <a:gd name="T11" fmla="*/ 0 h 77"/>
                <a:gd name="T12" fmla="*/ 0 60000 65536"/>
                <a:gd name="T13" fmla="*/ 0 60000 65536"/>
                <a:gd name="T14" fmla="*/ 0 60000 65536"/>
                <a:gd name="T15" fmla="*/ 0 60000 65536"/>
                <a:gd name="T16" fmla="*/ 0 60000 65536"/>
                <a:gd name="T17" fmla="*/ 0 60000 65536"/>
                <a:gd name="T18" fmla="*/ 0 w 27"/>
                <a:gd name="T19" fmla="*/ 0 h 77"/>
                <a:gd name="T20" fmla="*/ 27 w 27"/>
                <a:gd name="T21" fmla="*/ 77 h 77"/>
              </a:gdLst>
              <a:ahLst/>
              <a:cxnLst>
                <a:cxn ang="T12">
                  <a:pos x="T0" y="T1"/>
                </a:cxn>
                <a:cxn ang="T13">
                  <a:pos x="T2" y="T3"/>
                </a:cxn>
                <a:cxn ang="T14">
                  <a:pos x="T4" y="T5"/>
                </a:cxn>
                <a:cxn ang="T15">
                  <a:pos x="T6" y="T7"/>
                </a:cxn>
                <a:cxn ang="T16">
                  <a:pos x="T8" y="T9"/>
                </a:cxn>
                <a:cxn ang="T17">
                  <a:pos x="T10" y="T11"/>
                </a:cxn>
              </a:cxnLst>
              <a:rect l="T18" t="T19" r="T20" b="T21"/>
              <a:pathLst>
                <a:path w="27" h="77">
                  <a:moveTo>
                    <a:pt x="0" y="0"/>
                  </a:moveTo>
                  <a:lnTo>
                    <a:pt x="0" y="77"/>
                  </a:lnTo>
                  <a:lnTo>
                    <a:pt x="13" y="64"/>
                  </a:lnTo>
                  <a:lnTo>
                    <a:pt x="27" y="77"/>
                  </a:lnTo>
                  <a:lnTo>
                    <a:pt x="27" y="0"/>
                  </a:lnTo>
                  <a:lnTo>
                    <a:pt x="0" y="0"/>
                  </a:lnTo>
                  <a:close/>
                </a:path>
              </a:pathLst>
            </a:custGeom>
            <a:solidFill>
              <a:srgbClr val="DB2232"/>
            </a:solidFill>
            <a:ln w="9525">
              <a:noFill/>
              <a:round/>
              <a:headEnd/>
              <a:tailEnd/>
            </a:ln>
          </p:spPr>
          <p:txBody>
            <a:bodyPr/>
            <a:lstStyle/>
            <a:p>
              <a:endParaRPr lang="zh-CN" altLang="en-US"/>
            </a:p>
          </p:txBody>
        </p:sp>
      </p:grpSp>
      <p:cxnSp>
        <p:nvCxnSpPr>
          <p:cNvPr id="153" name="直线连接符 5"/>
          <p:cNvCxnSpPr/>
          <p:nvPr/>
        </p:nvCxnSpPr>
        <p:spPr>
          <a:xfrm>
            <a:off x="669925" y="2719388"/>
            <a:ext cx="2192338"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56" name="文本框 64"/>
          <p:cNvSpPr txBox="1">
            <a:spLocks noChangeArrowheads="1"/>
          </p:cNvSpPr>
          <p:nvPr/>
        </p:nvSpPr>
        <p:spPr bwMode="auto">
          <a:xfrm>
            <a:off x="6418263" y="1227138"/>
            <a:ext cx="608012" cy="623887"/>
          </a:xfrm>
          <a:prstGeom prst="rect">
            <a:avLst/>
          </a:prstGeom>
          <a:noFill/>
          <a:ln w="9525">
            <a:noFill/>
            <a:miter lim="800000"/>
            <a:headEnd/>
            <a:tailEnd/>
          </a:ln>
        </p:spPr>
        <p:txBody>
          <a:bodyPr lIns="68580" tIns="34290" rIns="68580" bIns="34290" anchor="b">
            <a:spAutoFit/>
          </a:bodyPr>
          <a:lstStyle/>
          <a:p>
            <a:r>
              <a:rPr lang="zh-CN" altLang="en-US" sz="3600" b="1">
                <a:latin typeface="楷体" pitchFamily="49" charset="-122"/>
                <a:ea typeface="楷体" pitchFamily="49" charset="-122"/>
              </a:rPr>
              <a:t>履</a:t>
            </a:r>
          </a:p>
        </p:txBody>
      </p:sp>
      <p:sp>
        <p:nvSpPr>
          <p:cNvPr id="157" name="文本框 64"/>
          <p:cNvSpPr txBox="1">
            <a:spLocks noChangeArrowheads="1"/>
          </p:cNvSpPr>
          <p:nvPr/>
        </p:nvSpPr>
        <p:spPr bwMode="auto">
          <a:xfrm>
            <a:off x="3054350" y="1228725"/>
            <a:ext cx="608013" cy="622300"/>
          </a:xfrm>
          <a:prstGeom prst="rect">
            <a:avLst/>
          </a:prstGeom>
          <a:noFill/>
          <a:ln w="9525">
            <a:noFill/>
            <a:miter lim="800000"/>
            <a:headEnd/>
            <a:tailEnd/>
          </a:ln>
        </p:spPr>
        <p:txBody>
          <a:bodyPr lIns="68580" tIns="34290" rIns="68580" bIns="34290" anchor="b">
            <a:spAutoFit/>
          </a:bodyPr>
          <a:lstStyle/>
          <a:p>
            <a:r>
              <a:rPr lang="zh-CN" altLang="en-US" sz="3600" b="1">
                <a:latin typeface="楷体" pitchFamily="49" charset="-122"/>
                <a:ea typeface="楷体" pitchFamily="49" charset="-122"/>
              </a:rPr>
              <a:t>潜</a:t>
            </a:r>
          </a:p>
        </p:txBody>
      </p:sp>
      <p:sp>
        <p:nvSpPr>
          <p:cNvPr id="158" name="文本框 64"/>
          <p:cNvSpPr txBox="1">
            <a:spLocks noChangeArrowheads="1"/>
          </p:cNvSpPr>
          <p:nvPr/>
        </p:nvSpPr>
        <p:spPr bwMode="auto">
          <a:xfrm>
            <a:off x="7169150" y="1228725"/>
            <a:ext cx="608013" cy="622300"/>
          </a:xfrm>
          <a:prstGeom prst="rect">
            <a:avLst/>
          </a:prstGeom>
          <a:noFill/>
          <a:ln w="9525">
            <a:noFill/>
            <a:miter lim="800000"/>
            <a:headEnd/>
            <a:tailEnd/>
          </a:ln>
        </p:spPr>
        <p:txBody>
          <a:bodyPr lIns="68580" tIns="34290" rIns="68580" bIns="34290" anchor="b">
            <a:spAutoFit/>
          </a:bodyPr>
          <a:lstStyle/>
          <a:p>
            <a:r>
              <a:rPr lang="zh-CN" altLang="en-US" sz="3600" b="1">
                <a:latin typeface="楷体" pitchFamily="49" charset="-122"/>
                <a:ea typeface="楷体" pitchFamily="49" charset="-122"/>
              </a:rPr>
              <a:t>疆</a:t>
            </a:r>
          </a:p>
        </p:txBody>
      </p:sp>
      <p:sp>
        <p:nvSpPr>
          <p:cNvPr id="159" name="文本框 64"/>
          <p:cNvSpPr txBox="1">
            <a:spLocks noChangeArrowheads="1"/>
          </p:cNvSpPr>
          <p:nvPr/>
        </p:nvSpPr>
        <p:spPr bwMode="auto">
          <a:xfrm>
            <a:off x="3849688" y="1228725"/>
            <a:ext cx="608012" cy="622300"/>
          </a:xfrm>
          <a:prstGeom prst="rect">
            <a:avLst/>
          </a:prstGeom>
          <a:noFill/>
          <a:ln w="9525">
            <a:noFill/>
            <a:miter lim="800000"/>
            <a:headEnd/>
            <a:tailEnd/>
          </a:ln>
        </p:spPr>
        <p:txBody>
          <a:bodyPr lIns="68580" tIns="34290" rIns="68580" bIns="34290" anchor="b">
            <a:spAutoFit/>
          </a:bodyPr>
          <a:lstStyle/>
          <a:p>
            <a:r>
              <a:rPr lang="zh-CN" altLang="en-US" sz="3600" b="1">
                <a:latin typeface="楷体" pitchFamily="49" charset="-122"/>
                <a:ea typeface="楷体" pitchFamily="49" charset="-122"/>
              </a:rPr>
              <a:t>试</a:t>
            </a:r>
          </a:p>
        </p:txBody>
      </p:sp>
      <p:sp>
        <p:nvSpPr>
          <p:cNvPr id="163" name="文本框 64"/>
          <p:cNvSpPr txBox="1">
            <a:spLocks noChangeArrowheads="1"/>
          </p:cNvSpPr>
          <p:nvPr/>
        </p:nvSpPr>
        <p:spPr bwMode="auto">
          <a:xfrm>
            <a:off x="2319338" y="1228725"/>
            <a:ext cx="608012" cy="622300"/>
          </a:xfrm>
          <a:prstGeom prst="rect">
            <a:avLst/>
          </a:prstGeom>
          <a:noFill/>
          <a:ln w="9525">
            <a:noFill/>
            <a:miter lim="800000"/>
            <a:headEnd/>
            <a:tailEnd/>
          </a:ln>
        </p:spPr>
        <p:txBody>
          <a:bodyPr lIns="68580" tIns="34290" rIns="68580" bIns="34290" anchor="b">
            <a:spAutoFit/>
          </a:bodyPr>
          <a:lstStyle/>
          <a:p>
            <a:r>
              <a:rPr lang="zh-CN" altLang="en-US" sz="3600" b="1">
                <a:latin typeface="楷体" pitchFamily="49" charset="-122"/>
                <a:ea typeface="楷体" pitchFamily="49" charset="-122"/>
              </a:rPr>
              <a:t>泻</a:t>
            </a:r>
          </a:p>
        </p:txBody>
      </p:sp>
      <p:sp>
        <p:nvSpPr>
          <p:cNvPr id="164" name="文本框 64"/>
          <p:cNvSpPr txBox="1">
            <a:spLocks noChangeArrowheads="1"/>
          </p:cNvSpPr>
          <p:nvPr/>
        </p:nvSpPr>
        <p:spPr bwMode="auto">
          <a:xfrm>
            <a:off x="4718050" y="1227138"/>
            <a:ext cx="609600" cy="623887"/>
          </a:xfrm>
          <a:prstGeom prst="rect">
            <a:avLst/>
          </a:prstGeom>
          <a:noFill/>
          <a:ln w="9525">
            <a:noFill/>
            <a:miter lim="800000"/>
            <a:headEnd/>
            <a:tailEnd/>
          </a:ln>
        </p:spPr>
        <p:txBody>
          <a:bodyPr lIns="68580" tIns="34290" rIns="68580" bIns="34290" anchor="b">
            <a:spAutoFit/>
          </a:bodyPr>
          <a:lstStyle/>
          <a:p>
            <a:r>
              <a:rPr lang="zh-CN" altLang="en-US" sz="3600" b="1">
                <a:latin typeface="楷体" pitchFamily="49" charset="-122"/>
                <a:ea typeface="楷体" pitchFamily="49" charset="-122"/>
              </a:rPr>
              <a:t>胎</a:t>
            </a:r>
            <a:endParaRPr lang="en-US" altLang="zh-CN" sz="3600" b="1">
              <a:latin typeface="楷体" pitchFamily="49" charset="-122"/>
              <a:ea typeface="楷体" pitchFamily="49" charset="-122"/>
            </a:endParaRPr>
          </a:p>
        </p:txBody>
      </p:sp>
      <p:pic>
        <p:nvPicPr>
          <p:cNvPr id="24591" name="图片 2"/>
          <p:cNvPicPr>
            <a:picLocks noChangeAspect="1"/>
          </p:cNvPicPr>
          <p:nvPr/>
        </p:nvPicPr>
        <p:blipFill>
          <a:blip r:embed="rId3"/>
          <a:srcRect/>
          <a:stretch>
            <a:fillRect/>
          </a:stretch>
        </p:blipFill>
        <p:spPr bwMode="auto">
          <a:xfrm>
            <a:off x="3392488" y="2395538"/>
            <a:ext cx="2454275" cy="2239962"/>
          </a:xfrm>
          <a:prstGeom prst="rect">
            <a:avLst/>
          </a:prstGeom>
          <a:noFill/>
          <a:ln w="9525">
            <a:noFill/>
            <a:miter lim="800000"/>
            <a:headEnd/>
            <a:tailEnd/>
          </a:ln>
        </p:spPr>
      </p:pic>
      <p:cxnSp>
        <p:nvCxnSpPr>
          <p:cNvPr id="4" name="直线连接符 75"/>
          <p:cNvCxnSpPr/>
          <p:nvPr/>
        </p:nvCxnSpPr>
        <p:spPr>
          <a:xfrm>
            <a:off x="3525838" y="3201988"/>
            <a:ext cx="2192337"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5" name="文本框 64"/>
          <p:cNvSpPr txBox="1"/>
          <p:nvPr/>
        </p:nvSpPr>
        <p:spPr>
          <a:xfrm>
            <a:off x="3765550" y="2767013"/>
            <a:ext cx="1944688" cy="436562"/>
          </a:xfrm>
          <a:prstGeom prst="rect">
            <a:avLst/>
          </a:prstGeom>
          <a:noFill/>
          <a:ln w="9525">
            <a:noFill/>
          </a:ln>
        </p:spPr>
        <p:txBody>
          <a:bodyPr lIns="68580" tIns="34290" rIns="68580" bIns="34290">
            <a:spAutoFit/>
          </a:bodyPr>
          <a:lstStyle/>
          <a:p>
            <a:pPr fontAlgn="auto">
              <a:spcBef>
                <a:spcPts val="0"/>
              </a:spcBef>
              <a:spcAft>
                <a:spcPts val="0"/>
              </a:spcAft>
              <a:defRPr/>
            </a:pPr>
            <a:r>
              <a:rPr lang="zh-CN" altLang="en-US" sz="2400" b="1" dirty="0">
                <a:solidFill>
                  <a:schemeClr val="accent2">
                    <a:lumMod val="75000"/>
                  </a:schemeClr>
                </a:solidFill>
                <a:latin typeface="楷体" panose="02010609060101010101" pitchFamily="49" charset="-122"/>
                <a:ea typeface="楷体" panose="02010609060101010101" pitchFamily="49" charset="-122"/>
              </a:rPr>
              <a:t>上下 结构</a:t>
            </a:r>
          </a:p>
        </p:txBody>
      </p:sp>
      <p:sp>
        <p:nvSpPr>
          <p:cNvPr id="2" name="文本框 64"/>
          <p:cNvSpPr txBox="1">
            <a:spLocks noChangeArrowheads="1"/>
          </p:cNvSpPr>
          <p:nvPr/>
        </p:nvSpPr>
        <p:spPr bwMode="auto">
          <a:xfrm>
            <a:off x="5664200" y="1228725"/>
            <a:ext cx="608013" cy="622300"/>
          </a:xfrm>
          <a:prstGeom prst="rect">
            <a:avLst/>
          </a:prstGeom>
          <a:noFill/>
          <a:ln w="9525">
            <a:noFill/>
            <a:miter lim="800000"/>
            <a:headEnd/>
            <a:tailEnd/>
          </a:ln>
        </p:spPr>
        <p:txBody>
          <a:bodyPr lIns="68580" tIns="34290" rIns="68580" bIns="34290" anchor="b">
            <a:spAutoFit/>
          </a:bodyPr>
          <a:lstStyle/>
          <a:p>
            <a:r>
              <a:rPr lang="zh-CN" altLang="en-US" sz="3600" b="1">
                <a:latin typeface="楷体" pitchFamily="49" charset="-122"/>
                <a:ea typeface="楷体" pitchFamily="49" charset="-122"/>
              </a:rPr>
              <a:t>皇</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44444E-6 -2.71605E-6 L -0.20417 0.29877 " pathEditMode="relative" rAng="0" ptsTypes="AA">
                                      <p:cBhvr>
                                        <p:cTn id="6" dur="2000" fill="hold"/>
                                        <p:tgtEl>
                                          <p:spTgt spid="163"/>
                                        </p:tgtEl>
                                        <p:attrNameLst>
                                          <p:attrName>ppt_x</p:attrName>
                                          <p:attrName>ppt_y</p:attrName>
                                        </p:attrNameLst>
                                      </p:cBhvr>
                                      <p:rCtr x="-10200" y="14900"/>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2.5E-6 -2.71605E-6 L -0.20573 0.29877 " pathEditMode="relative" rAng="0" ptsTypes="AA">
                                      <p:cBhvr>
                                        <p:cTn id="10" dur="2000" fill="hold"/>
                                        <p:tgtEl>
                                          <p:spTgt spid="157"/>
                                        </p:tgtEl>
                                        <p:attrNameLst>
                                          <p:attrName>ppt_x</p:attrName>
                                          <p:attrName>ppt_y</p:attrName>
                                        </p:attrNameLst>
                                      </p:cBhvr>
                                      <p:rCtr x="-10300" y="14900"/>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3.33333E-6 -2.71605E-6 L -0.21407 0.29877 " pathEditMode="relative" rAng="0" ptsTypes="AA">
                                      <p:cBhvr>
                                        <p:cTn id="14" dur="2000" fill="hold"/>
                                        <p:tgtEl>
                                          <p:spTgt spid="159"/>
                                        </p:tgtEl>
                                        <p:attrNameLst>
                                          <p:attrName>ppt_x</p:attrName>
                                          <p:attrName>ppt_y</p:attrName>
                                        </p:attrNameLst>
                                      </p:cBhvr>
                                      <p:rCtr x="-10700" y="14900"/>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0.000000 -0.000123 L -0.482361 0.410741 " pathEditMode="relative" rAng="0" ptsTypes="">
                                      <p:cBhvr>
                                        <p:cTn id="18" dur="2000" fill="hold"/>
                                        <p:tgtEl>
                                          <p:spTgt spid="164"/>
                                        </p:tgtEl>
                                        <p:attrNameLst>
                                          <p:attrName>ppt_x</p:attrName>
                                          <p:attrName>ppt_y</p:attrName>
                                        </p:attrNameLst>
                                      </p:cBhvr>
                                      <p:rCtr x="-233" y="212"/>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0.000000 -0.000123 L -0.160556 0.424691 " pathEditMode="relative" rAng="0" ptsTypes="">
                                      <p:cBhvr>
                                        <p:cTn id="22" dur="2000" fill="hold"/>
                                        <p:tgtEl>
                                          <p:spTgt spid="2"/>
                                        </p:tgtEl>
                                        <p:attrNameLst>
                                          <p:attrName>ppt_x</p:attrName>
                                          <p:attrName>ppt_y</p:attrName>
                                        </p:attrNameLst>
                                      </p:cBhvr>
                                      <p:rCtr x="46" y="150"/>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1.66667E-6 -4.07407E-6 L 0.09184 0.29908 " pathEditMode="relative" rAng="0" ptsTypes="AA">
                                      <p:cBhvr>
                                        <p:cTn id="26" dur="2000" fill="hold"/>
                                        <p:tgtEl>
                                          <p:spTgt spid="156"/>
                                        </p:tgtEl>
                                        <p:attrNameLst>
                                          <p:attrName>ppt_x</p:attrName>
                                          <p:attrName>ppt_y</p:attrName>
                                        </p:attrNameLst>
                                      </p:cBhvr>
                                      <p:rCtr x="4600" y="14900"/>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0.000000 -0.000123 L -0.663750 0.410494 " pathEditMode="relative" rAng="0" ptsTypes="">
                                      <p:cBhvr>
                                        <p:cTn id="30" dur="2000" fill="hold"/>
                                        <p:tgtEl>
                                          <p:spTgt spid="158"/>
                                        </p:tgtEl>
                                        <p:attrNameLst>
                                          <p:attrName>ppt_x</p:attrName>
                                          <p:attrName>ppt_y</p:attrName>
                                        </p:attrNameLst>
                                      </p:cBhvr>
                                      <p:rCtr x="-321" y="20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p:bldP spid="157" grpId="0"/>
      <p:bldP spid="158" grpId="0"/>
      <p:bldP spid="159" grpId="0"/>
      <p:bldP spid="163" grpId="0"/>
      <p:bldP spid="164" grpId="0"/>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2894</Words>
  <Application>WPS 演示</Application>
  <PresentationFormat>全屏显示(16:9)</PresentationFormat>
  <Paragraphs>231</Paragraphs>
  <Slides>53</Slides>
  <Notes>10</Notes>
  <HiddenSlides>0</HiddenSlides>
  <MMClips>1</MMClips>
  <ScaleCrop>false</ScaleCrop>
  <HeadingPairs>
    <vt:vector size="6" baseType="variant">
      <vt:variant>
        <vt:lpstr>已用的字体</vt:lpstr>
      </vt:variant>
      <vt:variant>
        <vt:i4>15</vt:i4>
      </vt:variant>
      <vt:variant>
        <vt:lpstr>演示文稿设计模板</vt:lpstr>
      </vt:variant>
      <vt:variant>
        <vt:i4>2</vt:i4>
      </vt:variant>
      <vt:variant>
        <vt:lpstr>幻灯片标题</vt:lpstr>
      </vt:variant>
      <vt:variant>
        <vt:i4>53</vt:i4>
      </vt:variant>
    </vt:vector>
  </HeadingPairs>
  <TitlesOfParts>
    <vt:vector size="70" baseType="lpstr">
      <vt:lpstr>Times New Roman</vt:lpstr>
      <vt:lpstr>微软雅黑</vt:lpstr>
      <vt:lpstr>Arial</vt:lpstr>
      <vt:lpstr>Impact</vt:lpstr>
      <vt:lpstr>Calibri</vt:lpstr>
      <vt:lpstr>宋体</vt:lpstr>
      <vt:lpstr>楷体</vt:lpstr>
      <vt:lpstr>黑体</vt:lpstr>
      <vt:lpstr>楷体-简</vt:lpstr>
      <vt:lpstr>华文行楷</vt:lpstr>
      <vt:lpstr>幼圆</vt:lpstr>
      <vt:lpstr>+mn-ea</vt:lpstr>
      <vt:lpstr>华文楷体</vt:lpstr>
      <vt:lpstr>汉语拼音</vt:lpstr>
      <vt:lpstr>宋体-简</vt:lpstr>
      <vt:lpstr>1_Office 主题​​</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
  <cp:revision>115</cp:revision>
  <dcterms:created xsi:type="dcterms:W3CDTF">2019-07-07T09:46:00Z</dcterms:created>
  <dcterms:modified xsi:type="dcterms:W3CDTF">2019-09-13T13:10:47Z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2052-10.1.0.7669</vt:lpwstr>
  </property>
  <property fmtid="{D5CDD505-2E9C-101B-9397-08002B2CF9AE}" pid="3" name="KSORubyTemplateID">
    <vt:lpwstr>2</vt:lpwstr>
  </property>
</Properties>
</file>