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2"/>
    <p:sldId id="264" r:id="rId3"/>
    <p:sldId id="279" r:id="rId4"/>
    <p:sldId id="282" r:id="rId5"/>
    <p:sldId id="283" r:id="rId6"/>
    <p:sldId id="284" r:id="rId7"/>
    <p:sldId id="285" r:id="rId8"/>
    <p:sldId id="275" r:id="rId9"/>
    <p:sldId id="274" r:id="rId10"/>
    <p:sldId id="256" r:id="rId11"/>
    <p:sldId id="258" r:id="rId12"/>
    <p:sldId id="286" r:id="rId13"/>
    <p:sldId id="259" r:id="rId14"/>
    <p:sldId id="271" r:id="rId15"/>
    <p:sldId id="308" r:id="rId16"/>
    <p:sldId id="307" r:id="rId17"/>
    <p:sldId id="260" r:id="rId18"/>
    <p:sldId id="273" r:id="rId19"/>
    <p:sldId id="272" r:id="rId20"/>
    <p:sldId id="269" r:id="rId21"/>
    <p:sldId id="270" r:id="rId22"/>
    <p:sldId id="288" r:id="rId23"/>
    <p:sldId id="287" r:id="rId24"/>
    <p:sldId id="265" r:id="rId25"/>
    <p:sldId id="266" r:id="rId26"/>
    <p:sldId id="267" r:id="rId27"/>
    <p:sldId id="268" r:id="rId28"/>
    <p:sldId id="261" r:id="rId29"/>
    <p:sldId id="262" r:id="rId30"/>
    <p:sldId id="281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2017/2/28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dianwl.com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dianwl.com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98584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2660" cy="864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112" y="6376988"/>
            <a:ext cx="9155112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Box 1"/>
          <p:cNvSpPr txBox="1"/>
          <p:nvPr/>
        </p:nvSpPr>
        <p:spPr>
          <a:xfrm>
            <a:off x="719138" y="6450013"/>
            <a:ext cx="2308225" cy="2841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65535" anchor="t">
            <a:spAutoFit/>
          </a:bodyPr>
          <a:lstStyle/>
          <a:p>
            <a:pPr lvl="0" indent="0">
              <a:lnSpc>
                <a:spcPts val="1725"/>
              </a:lnSpc>
            </a:pPr>
            <a:r>
              <a:rPr lang="zh-CN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卡盟平台</a:t>
            </a:r>
            <a:r>
              <a:rPr lang="zh-TW" altLang="en-US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www.kadianwl.com</a:t>
            </a:r>
            <a:r>
              <a:rPr lang="en-US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TW" altLang="en-US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卡盟</a:t>
            </a:r>
            <a:r>
              <a:rPr lang="zh-CN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平台</a:t>
            </a:r>
            <a:endParaRPr lang="en-US" altLang="zh-CN" sz="1000" dirty="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112" y="6376988"/>
            <a:ext cx="9155112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Box 1"/>
          <p:cNvSpPr txBox="1"/>
          <p:nvPr/>
        </p:nvSpPr>
        <p:spPr>
          <a:xfrm>
            <a:off x="719138" y="6450013"/>
            <a:ext cx="2308225" cy="2841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65535" anchor="t">
            <a:spAutoFit/>
          </a:bodyPr>
          <a:lstStyle/>
          <a:p>
            <a:pPr lvl="0" indent="0">
              <a:lnSpc>
                <a:spcPts val="1725"/>
              </a:lnSpc>
            </a:pPr>
            <a:r>
              <a:rPr lang="zh-CN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卡盟平台</a:t>
            </a:r>
            <a:r>
              <a:rPr lang="zh-TW" altLang="en-US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www.kadianwl.com</a:t>
            </a:r>
            <a:r>
              <a:rPr lang="en-US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TW" altLang="en-US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卡盟</a:t>
            </a:r>
            <a:r>
              <a:rPr lang="zh-CN" altLang="zh-TW" sz="1000" dirty="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平台</a:t>
            </a:r>
            <a:endParaRPr lang="en-US" altLang="zh-CN" sz="1000" dirty="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1143032"/>
            <a:ext cx="9858444" cy="821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14</TotalTime>
  <Words>18</Words>
  <Application>Microsoft Office PowerPoint</Application>
  <PresentationFormat>全屏显示(4:3)</PresentationFormat>
  <Paragraphs>2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凤舞九天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27</cp:revision>
  <dcterms:created xsi:type="dcterms:W3CDTF">2016-04-10T10:28:00Z</dcterms:created>
  <dcterms:modified xsi:type="dcterms:W3CDTF">2017-02-28T15:22:06Z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