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504" r:id="rId2"/>
    <p:sldId id="363" r:id="rId3"/>
    <p:sldId id="520" r:id="rId4"/>
    <p:sldId id="509" r:id="rId5"/>
    <p:sldId id="506" r:id="rId6"/>
    <p:sldId id="505" r:id="rId7"/>
    <p:sldId id="507" r:id="rId8"/>
    <p:sldId id="508" r:id="rId9"/>
    <p:sldId id="510" r:id="rId10"/>
    <p:sldId id="511" r:id="rId11"/>
    <p:sldId id="512" r:id="rId12"/>
    <p:sldId id="531" r:id="rId13"/>
    <p:sldId id="532" r:id="rId14"/>
    <p:sldId id="500" r:id="rId15"/>
    <p:sldId id="503" r:id="rId16"/>
    <p:sldId id="502" r:id="rId17"/>
    <p:sldId id="530" r:id="rId18"/>
    <p:sldId id="513" r:id="rId19"/>
    <p:sldId id="522" r:id="rId20"/>
    <p:sldId id="523" r:id="rId21"/>
    <p:sldId id="527" r:id="rId22"/>
    <p:sldId id="516" r:id="rId23"/>
    <p:sldId id="515" r:id="rId24"/>
    <p:sldId id="529" r:id="rId25"/>
    <p:sldId id="517" r:id="rId26"/>
    <p:sldId id="528" r:id="rId27"/>
    <p:sldId id="518" r:id="rId28"/>
    <p:sldId id="521" r:id="rId29"/>
    <p:sldId id="519" r:id="rId30"/>
    <p:sldId id="526" r:id="rId31"/>
    <p:sldId id="525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7E200"/>
    <a:srgbClr val="0000FF"/>
    <a:srgbClr val="0066FF"/>
    <a:srgbClr val="0033CC"/>
    <a:srgbClr val="0066CC"/>
    <a:srgbClr val="3333FF"/>
    <a:srgbClr val="08CDE8"/>
    <a:srgbClr val="009900"/>
    <a:srgbClr val="99CC00"/>
    <a:srgbClr val="9E9A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4" autoAdjust="0"/>
    <p:restoredTop sz="93765" autoAdjust="0"/>
  </p:normalViewPr>
  <p:slideViewPr>
    <p:cSldViewPr>
      <p:cViewPr varScale="1">
        <p:scale>
          <a:sx n="64" d="100"/>
          <a:sy n="64" d="100"/>
        </p:scale>
        <p:origin x="-1782" y="-36"/>
      </p:cViewPr>
      <p:guideLst>
        <p:guide orient="horz" pos="2150"/>
        <p:guide orient="horz" pos="3908"/>
        <p:guide pos="2857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9/19/2018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9/19/2018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9/19/2018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emf"/><Relationship Id="rId4" Type="http://schemas.openxmlformats.org/officeDocument/2006/relationships/image" Target="../media/image4.png"/><Relationship Id="rId9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双基回顾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/>
              <a:t>1</a:t>
            </a:r>
            <a:r>
              <a:rPr lang="zh-CN" altLang="en-US" sz="4000" dirty="0" smtClean="0"/>
              <a:t>、     邮票   菠萝  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加紧   杨树   凉爽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2</a:t>
            </a:r>
            <a:r>
              <a:rPr lang="zh-CN" altLang="en-US" sz="4000" dirty="0" smtClean="0"/>
              <a:t>、    粮食    柿子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钥匙</a:t>
            </a:r>
            <a:r>
              <a:rPr lang="en-US" altLang="zh-CN" sz="4000" dirty="0" smtClean="0"/>
              <a:t>  </a:t>
            </a:r>
            <a:r>
              <a:rPr lang="zh-CN" altLang="en-US" sz="4000" dirty="0" smtClean="0"/>
              <a:t>衣裳    喇叭</a:t>
            </a:r>
            <a:endParaRPr lang="en-US" altLang="zh-CN" sz="4000" dirty="0" smtClean="0"/>
          </a:p>
          <a:p>
            <a:pPr>
              <a:buNone/>
            </a:pPr>
            <a:endParaRPr lang="en-US" altLang="zh-CN" sz="4000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/>
              <a:t>3</a:t>
            </a:r>
            <a:r>
              <a:rPr lang="zh-CN" altLang="en-US" sz="4000" dirty="0" smtClean="0"/>
              <a:t>、你看，它把黄色给了银杏树，黄黄的叶子像一把把小扇子，扇哪扇哪，扇走了夏天的炎热。</a:t>
            </a:r>
            <a:endParaRPr lang="zh-CN" altLang="en-US" sz="40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-252536" y="594928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橙红色是给果树的，橘子、柿子你挤我碰，争着要人们去摘呢！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0"/>
            <a:ext cx="2852961" cy="764704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92480" cy="58772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菊花仙子得到的颜色就更多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了紫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红的、淡黄的、雪白的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/>
              <a:t>美丽的菊花在秋雨里频频点头。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80112" y="1556793"/>
            <a:ext cx="3563888" cy="5301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700808"/>
            <a:ext cx="5400600" cy="2202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4222115"/>
            <a:ext cx="5508104" cy="253428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0110000000000014476643986450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u=1406928967,1276732959&amp;fm=27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4087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link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404664"/>
            <a:ext cx="3404368" cy="6120680"/>
          </a:xfrm>
          <a:prstGeom prst="rect">
            <a:avLst/>
          </a:prstGeom>
          <a:noFill/>
        </p:spPr>
      </p:pic>
      <p:pic>
        <p:nvPicPr>
          <p:cNvPr id="2051" name="Picture 3" descr="D:\link (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2656"/>
            <a:ext cx="4896544" cy="65253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D:\veer-1005243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4249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D:\veer-1004523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2853531"/>
            <a:ext cx="3048000" cy="2019300"/>
          </a:xfrm>
          <a:prstGeom prst="rect">
            <a:avLst/>
          </a:prstGeom>
          <a:noFill/>
        </p:spPr>
      </p:pic>
      <p:pic>
        <p:nvPicPr>
          <p:cNvPr id="4099" name="Picture 3" descr="D:\veer-1005027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332656"/>
            <a:ext cx="9145016" cy="65253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dministrator\Desktop\u=1985607863,2709990137&amp;fm=27&amp;gp=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4495800" cy="4149080"/>
          </a:xfrm>
          <a:prstGeom prst="rect">
            <a:avLst/>
          </a:prstGeom>
          <a:noFill/>
        </p:spPr>
      </p:pic>
      <p:pic>
        <p:nvPicPr>
          <p:cNvPr id="1027" name="Picture 3" descr="C:\Users\Administrator\Desktop\u=3487195154,1284832272&amp;fm=200&amp;gp=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643524"/>
            <a:ext cx="4495800" cy="4214476"/>
          </a:xfrm>
          <a:prstGeom prst="rect">
            <a:avLst/>
          </a:prstGeom>
          <a:noFill/>
        </p:spPr>
      </p:pic>
      <p:pic>
        <p:nvPicPr>
          <p:cNvPr id="1028" name="Picture 4" descr="C:\Users\Administrator\Desktop\u=3301150130,2425347733&amp;fm=27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283968" cy="2636912"/>
          </a:xfrm>
          <a:prstGeom prst="rect">
            <a:avLst/>
          </a:prstGeom>
          <a:noFill/>
        </p:spPr>
      </p:pic>
      <p:pic>
        <p:nvPicPr>
          <p:cNvPr id="1029" name="Picture 5" descr="C:\Users\Administrator\Desktop\u=2387471053,1861085322&amp;fm=27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500" y="0"/>
            <a:ext cx="4762500" cy="24963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自学提示二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现在请同学们默读第二自然段</a:t>
            </a:r>
            <a:r>
              <a:rPr lang="zh-CN" altLang="en-US" sz="3600" dirty="0" smtClean="0"/>
              <a:t>，</a:t>
            </a:r>
            <a:r>
              <a:rPr lang="zh-CN" altLang="en-US" sz="3600" dirty="0" smtClean="0"/>
              <a:t>找出</a:t>
            </a:r>
            <a:r>
              <a:rPr lang="zh-CN" altLang="en-US" sz="3600" dirty="0" smtClean="0"/>
              <a:t>你</a:t>
            </a:r>
            <a:r>
              <a:rPr lang="zh-CN" altLang="en-US" sz="3600" dirty="0" smtClean="0"/>
              <a:t>认为最有趣的一句话，多读几遍，说说是哪些词语让你感到特别有趣？</a:t>
            </a:r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en-US" sz="5300" dirty="0" smtClean="0"/>
              <a:t>秋天的雨，有一盒五彩缤纷的颜料。你看，它把黄色给了银杏树，黄黄的叶子像一把把小扇子，扇哪扇哪，扇走了夏天的炎热。它把红色给了枫树，红红的枫叶像一枚枚邮票，飘哇飘哇，邮来了秋天的凉爽。</a:t>
            </a:r>
            <a:endParaRPr lang="zh-CN" altLang="en-US" sz="53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7544" y="2332037"/>
            <a:ext cx="4038600" cy="45259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78759" y="2003262"/>
            <a:ext cx="638648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秋天的雨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5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7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59832" y="3429000"/>
            <a:ext cx="3891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10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</a:t>
            </a:r>
            <a:r>
              <a:rPr lang="zh-CN" altLang="en-US" sz="5300" dirty="0" smtClean="0"/>
              <a:t>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lang="en-US" altLang="zh-CN" sz="5300" dirty="0" smtClean="0"/>
              <a:t>……</a:t>
            </a:r>
            <a:r>
              <a:rPr lang="zh-CN" altLang="en-US" sz="5300" dirty="0" smtClean="0"/>
              <a:t>美丽的菊花在秋雨里频频点头。</a:t>
            </a:r>
            <a:endParaRPr lang="zh-CN" altLang="en-US" sz="53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双基检测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仿</a:t>
            </a:r>
            <a:r>
              <a:rPr lang="zh-CN" altLang="en-US" dirty="0" smtClean="0"/>
              <a:t>照下面的句</a:t>
            </a:r>
            <a:r>
              <a:rPr lang="zh-CN" altLang="en-US" dirty="0" smtClean="0"/>
              <a:t>子</a:t>
            </a:r>
            <a:r>
              <a:rPr lang="zh-CN" altLang="en-US" dirty="0" smtClean="0"/>
              <a:t>写话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552" y="2564904"/>
            <a:ext cx="8147248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例；</a:t>
            </a:r>
            <a:r>
              <a:rPr lang="zh-CN" altLang="zh-CN" sz="4000" dirty="0" smtClean="0"/>
              <a:t>它把红色给了枫树，红红的枫叶像一枚枚邮票，飘哇飘哇，邮来了秋天的凉爽。</a:t>
            </a:r>
            <a:endParaRPr lang="en-US" altLang="zh-CN" sz="3800" dirty="0" smtClean="0"/>
          </a:p>
          <a:p>
            <a:r>
              <a:rPr lang="zh-CN" altLang="en-US" sz="3800" dirty="0" smtClean="0"/>
              <a:t>它把       给了     ，像         ，        。</a:t>
            </a:r>
            <a:endParaRPr lang="zh-CN" altLang="en-US" sz="38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19256" cy="11430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自学提示三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现</a:t>
            </a:r>
            <a:r>
              <a:rPr lang="zh-CN" altLang="en-US" dirty="0" smtClean="0"/>
              <a:t>在请大家自由地读读第三自然段，找出描写香味的词语</a:t>
            </a:r>
            <a:r>
              <a:rPr lang="zh-CN" altLang="en-US" dirty="0" smtClean="0"/>
              <a:t>，想一想，秋天的雨里还藏着那些好问闻的气</a:t>
            </a:r>
            <a:r>
              <a:rPr lang="zh-CN" altLang="en-US" dirty="0" smtClean="0"/>
              <a:t>味？。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 flipH="1">
            <a:off x="4499992" y="1600200"/>
            <a:ext cx="148208" cy="4525963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47248" cy="4525963"/>
          </a:xfrm>
        </p:spPr>
        <p:txBody>
          <a:bodyPr>
            <a:noAutofit/>
          </a:bodyPr>
          <a:lstStyle/>
          <a:p>
            <a:r>
              <a:rPr lang="zh-CN" altLang="en-US" sz="3600" dirty="0" smtClean="0"/>
              <a:t>秋天的雨，藏着非常好闻的气味。梨香香的，菠萝甜甜的，还有苹果、橘子，好多好多香甜的气味，都躲在小雨滴里呢！小朋友的脚，常被那香味勾住。</a:t>
            </a:r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dministrator\Desktop\u=1985607863,2709990137&amp;fm=27&amp;gp=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4495800" cy="4149080"/>
          </a:xfrm>
          <a:prstGeom prst="rect">
            <a:avLst/>
          </a:prstGeom>
          <a:noFill/>
        </p:spPr>
      </p:pic>
      <p:pic>
        <p:nvPicPr>
          <p:cNvPr id="1027" name="Picture 3" descr="C:\Users\Administrator\Desktop\u=3487195154,1284832272&amp;fm=200&amp;gp=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643524"/>
            <a:ext cx="4495800" cy="4214476"/>
          </a:xfrm>
          <a:prstGeom prst="rect">
            <a:avLst/>
          </a:prstGeom>
          <a:noFill/>
        </p:spPr>
      </p:pic>
      <p:pic>
        <p:nvPicPr>
          <p:cNvPr id="1028" name="Picture 4" descr="C:\Users\Administrator\Desktop\u=3301150130,2425347733&amp;fm=27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283968" cy="2636912"/>
          </a:xfrm>
          <a:prstGeom prst="rect">
            <a:avLst/>
          </a:prstGeom>
          <a:noFill/>
        </p:spPr>
      </p:pic>
      <p:pic>
        <p:nvPicPr>
          <p:cNvPr id="1029" name="Picture 5" descr="C:\Users\Administrator\Desktop\u=2387471053,1861085322&amp;fm=27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500" y="0"/>
            <a:ext cx="4762500" cy="24963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小朋友的脚，常被那香味</a:t>
            </a:r>
            <a:r>
              <a:rPr lang="zh-CN" altLang="en-US" dirty="0" smtClean="0">
                <a:solidFill>
                  <a:srgbClr val="FF0000"/>
                </a:solidFill>
              </a:rPr>
              <a:t>勾住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双基检测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仿</a:t>
            </a:r>
            <a:r>
              <a:rPr lang="zh-CN" altLang="en-US" dirty="0" smtClean="0"/>
              <a:t>照下面的句</a:t>
            </a:r>
            <a:r>
              <a:rPr lang="zh-CN" altLang="en-US" dirty="0" smtClean="0"/>
              <a:t>子</a:t>
            </a:r>
            <a:r>
              <a:rPr lang="zh-CN" altLang="en-US" dirty="0" smtClean="0"/>
              <a:t>写话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552" y="2564904"/>
            <a:ext cx="8147248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例；</a:t>
            </a:r>
            <a:r>
              <a:rPr lang="zh-CN" altLang="zh-CN" sz="4000" dirty="0" smtClean="0"/>
              <a:t>它把红色给了枫树，红红的枫叶像一枚枚邮票，飘哇飘哇，邮来了秋天的凉爽。</a:t>
            </a:r>
            <a:endParaRPr lang="en-US" altLang="zh-CN" sz="3800" dirty="0" smtClean="0"/>
          </a:p>
          <a:p>
            <a:r>
              <a:rPr lang="zh-CN" altLang="en-US" sz="3800" dirty="0" smtClean="0"/>
              <a:t>它把       给了     ，像         ，        。</a:t>
            </a:r>
            <a:endParaRPr lang="zh-CN" altLang="en-US" sz="38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自学提示四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请</a:t>
            </a:r>
            <a:r>
              <a:rPr lang="zh-CN" altLang="en-US" dirty="0" smtClean="0"/>
              <a:t>同学们自由地读读第四自然段，想一想，秋天的雨会对朋友们说些什么呢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21925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     </a:t>
            </a:r>
            <a:r>
              <a:rPr lang="zh-CN" altLang="zh-CN" dirty="0" smtClean="0"/>
              <a:t>秋天的雨，吹起了金色的小喇叭，它告诉大家，冬天快要来了。小喜鹊衔来树枝造房子，小松鼠找来松果当粮食，小青蛙在加紧挖洞，准备舒舒服服地睡大觉。松柏穿上厚厚的、油亮亮的衣裳，杨树、柳树的叶子飘到树脚下。它们都在准备过冬了。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同学们，学到这里，你们看到了一个怎样的秋天？你</a:t>
            </a:r>
            <a:r>
              <a:rPr lang="zh-CN" altLang="en-US" dirty="0" smtClean="0"/>
              <a:t>想用什么语言来表达你对秋天的赞美之情呢？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秋天的雨，有一盒五彩缤纷的颜料。</a:t>
            </a:r>
            <a:endParaRPr lang="en-US" altLang="zh-CN" sz="4000" dirty="0" smtClean="0"/>
          </a:p>
          <a:p>
            <a:r>
              <a:rPr lang="zh-CN" altLang="en-US" sz="4000" dirty="0" smtClean="0"/>
              <a:t>秋天的雨，藏着非常好闻的气味。</a:t>
            </a:r>
            <a:endParaRPr lang="en-US" altLang="zh-CN" sz="4000" dirty="0" smtClean="0"/>
          </a:p>
          <a:p>
            <a:r>
              <a:rPr lang="zh-CN" altLang="zh-CN" sz="4000" dirty="0" smtClean="0"/>
              <a:t>秋天的雨，吹起了金色的小喇叭，它告诉大家，冬天快要来了。</a:t>
            </a:r>
            <a:endParaRPr lang="zh-CN" altLang="en-US" sz="40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秋天的雨，带给大地的是一曲丰收的歌，带给小朋友的是一首欢乐的歌。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双基检测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仿</a:t>
            </a:r>
            <a:r>
              <a:rPr lang="zh-CN" altLang="en-US" dirty="0" smtClean="0"/>
              <a:t>照下面的句</a:t>
            </a:r>
            <a:r>
              <a:rPr lang="zh-CN" altLang="en-US" dirty="0" smtClean="0"/>
              <a:t>子</a:t>
            </a:r>
            <a:r>
              <a:rPr lang="zh-CN" altLang="en-US" dirty="0" smtClean="0"/>
              <a:t>写话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552" y="2564904"/>
            <a:ext cx="8147248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例；</a:t>
            </a:r>
            <a:r>
              <a:rPr lang="zh-CN" altLang="zh-CN" sz="4000" dirty="0" smtClean="0"/>
              <a:t>它把红色给了枫树，红红的枫叶像一枚枚邮票，飘哇飘哇，邮来了秋天的凉爽。</a:t>
            </a:r>
            <a:endParaRPr lang="en-US" altLang="zh-CN" sz="3800" dirty="0" smtClean="0"/>
          </a:p>
          <a:p>
            <a:r>
              <a:rPr lang="zh-CN" altLang="en-US" sz="3800" dirty="0" smtClean="0"/>
              <a:t>它把       给了     ，像         ，        。</a:t>
            </a:r>
            <a:endParaRPr lang="zh-CN" altLang="en-US" sz="38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自学提示一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请同学们大声读第二自然段，一边读一边找出描写颜色的词语，在下面划上横线，然后想一想能用哪一个词来概括这些颜色。</a:t>
            </a:r>
            <a:endParaRPr lang="zh-CN" altLang="en-US" sz="40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6176" y="5517232"/>
            <a:ext cx="2530624" cy="608931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en-US" dirty="0" smtClean="0"/>
              <a:t>秋天的雨，有一盒五彩缤纷的颜料。你看，它把黄色给了银杏树，黄黄的叶子像一把把小扇子，扇哪扇哪，扇走了夏天的炎热。它把红色给了枫树，红红的枫叶像一枚枚邮票，飘哇飘哇，邮来了秋天的凉爽。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552" y="1700808"/>
            <a:ext cx="4038600" cy="45259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</a:t>
            </a:r>
            <a:r>
              <a:rPr lang="zh-CN" altLang="en-US" dirty="0" smtClean="0"/>
              <a:t>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美丽的菊花在秋雨里频频点头。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28625" y="1226627"/>
            <a:ext cx="95567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银杏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979712" y="5661248"/>
            <a:ext cx="6227625" cy="192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银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459432"/>
            <a:ext cx="3906303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银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-459432"/>
            <a:ext cx="5076056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0" y="544522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你看，它把黄色给了银杏树，黄黄的叶子像一把把小扇子，扇哪扇哪，扇走了夏天的炎热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4" name="Picture 4" descr="阳光下美丽的银杏叶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4283968" cy="57606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625" y="1226627"/>
            <a:ext cx="955675" cy="460375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</a:p>
        </p:txBody>
      </p:sp>
      <p:pic>
        <p:nvPicPr>
          <p:cNvPr id="3074" name="Picture 2" descr="枫叶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015" y="764704"/>
            <a:ext cx="4274746" cy="4680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87145" cy="518457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1520" y="5301208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它把红色给了枫树，红红的枫叶像一枚枚邮票，飘哇飘哇，邮来了秋天的凉爽。</a:t>
            </a:r>
            <a:endParaRPr lang="zh-CN" alt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467544" y="404664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金黄色是给田野的，看，田野像金色的海洋。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857</Words>
  <Application>Microsoft Office PowerPoint</Application>
  <PresentationFormat>全屏显示(4:3)</PresentationFormat>
  <Paragraphs>50</Paragraphs>
  <Slides>31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双基回顾</vt:lpstr>
      <vt:lpstr>幻灯片 2</vt:lpstr>
      <vt:lpstr>幻灯片 3</vt:lpstr>
      <vt:lpstr>自学提示一</vt:lpstr>
      <vt:lpstr>              秋天的雨，有一盒五彩缤纷的颜料。你看，它把黄色给了银杏树，黄黄的叶子像一把把小扇子，扇哪扇哪，扇走了夏天的炎热。它把红色给了枫树，红红的枫叶像一枚枚邮票，飘哇飘哇，邮来了秋天的凉爽。</vt:lpstr>
      <vt:lpstr>             金黄色是给田野的，看，田野像金色的海洋。橙红色是给果树的，橘子、柿子你挤我碰，争着要人们去摘呢！菊花仙子得到的颜色就更多了，紫红的、淡黄的、雪白的……美丽的菊花在秋雨里频频点头。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自学提示二</vt:lpstr>
      <vt:lpstr>              秋天的雨，有一盒五彩缤纷的颜料。你看，它把黄色给了银杏树，黄黄的叶子像一把把小扇子，扇哪扇哪，扇走了夏天的炎热。它把红色给了枫树，红红的枫叶像一枚枚邮票，飘哇飘哇，邮来了秋天的凉爽。</vt:lpstr>
      <vt:lpstr>             金黄色是给田野的，看，田野像金色的海洋。橙红色是给果树的，橘子、柿子你挤我碰，争着要人们去摘呢！菊花仙子得到的颜色就更多了，紫红的、淡黄的、雪白的……美丽的菊花在秋雨里频频点头。</vt:lpstr>
      <vt:lpstr>双基检测 仿照下面的句子写话</vt:lpstr>
      <vt:lpstr>   自学提示三 现在请大家自由地读读第三自然段，找出描写香味的词语，想一想，秋天的雨里还藏着那些好问闻的气味？。</vt:lpstr>
      <vt:lpstr>幻灯片 23</vt:lpstr>
      <vt:lpstr>幻灯片 24</vt:lpstr>
      <vt:lpstr>小朋友的脚，常被那香味勾住。</vt:lpstr>
      <vt:lpstr>双基检测 仿照下面的句子写话</vt:lpstr>
      <vt:lpstr>自学提示四 请同学们自由地读读第四自然段，想一想，秋天的雨会对朋友们说些什么呢?</vt:lpstr>
      <vt:lpstr>         秋天的雨，吹起了金色的小喇叭，它告诉大家，冬天快要来了。小喜鹊衔来树枝造房子，小松鼠找来松果当粮食，小青蛙在加紧挖洞，准备舒舒服服地睡大觉。松柏穿上厚厚的、油亮亮的衣裳，杨树、柳树的叶子飘到树脚下。它们都在准备过冬了。 </vt:lpstr>
      <vt:lpstr>同学们，学到这里，你们看到了一个怎样的秋天？你想用什么语言来表达你对秋天的赞美之情呢？</vt:lpstr>
      <vt:lpstr>秋天的雨，带给大地的是一曲丰收的歌，带给小朋友的是一首欢乐的歌。</vt:lpstr>
      <vt:lpstr>双基检测 仿照下面的句子写话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1193</cp:revision>
  <dcterms:created xsi:type="dcterms:W3CDTF">2017-05-17T10:13:00Z</dcterms:created>
  <dcterms:modified xsi:type="dcterms:W3CDTF">2018-09-19T13:36:59Z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