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4" r:id="rId4"/>
    <p:sldId id="273" r:id="rId5"/>
    <p:sldId id="264" r:id="rId6"/>
    <p:sldId id="265" r:id="rId7"/>
    <p:sldId id="276" r:id="rId8"/>
    <p:sldId id="275" r:id="rId9"/>
    <p:sldId id="277" r:id="rId10"/>
    <p:sldId id="278" r:id="rId11"/>
    <p:sldId id="279" r:id="rId12"/>
    <p:sldId id="257" r:id="rId13"/>
    <p:sldId id="261" r:id="rId14"/>
    <p:sldId id="266" r:id="rId15"/>
    <p:sldId id="268" r:id="rId16"/>
    <p:sldId id="269" r:id="rId17"/>
    <p:sldId id="270" r:id="rId18"/>
    <p:sldId id="280" r:id="rId19"/>
    <p:sldId id="271" r:id="rId20"/>
    <p:sldId id="282" r:id="rId21"/>
    <p:sldId id="281" r:id="rId22"/>
    <p:sldId id="272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47875" y="993140"/>
            <a:ext cx="10210800" cy="1320800"/>
          </a:xfrm>
        </p:spPr>
        <p:txBody>
          <a:bodyPr>
            <a:normAutofit/>
          </a:bodyPr>
          <a:p>
            <a:pPr algn="l"/>
            <a:r>
              <a:rPr lang="en-US" altLang="zh-CN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mín</a:t>
            </a:r>
            <a:r>
              <a:rPr lang="en-US" altLang="zh-CN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Arial" panose="020B0604020202020204" pitchFamily="34" charset="0"/>
              </a:rPr>
              <a:t>ɡ</a:t>
            </a:r>
            <a:r>
              <a:rPr lang="en-US" altLang="zh-CN" b="1">
                <a:latin typeface="新宋体" panose="02010609030101010101" charset="-122"/>
                <a:ea typeface="新宋体" panose="02010609030101010101" charset="-122"/>
              </a:rPr>
              <a:t> tiān yào </a:t>
            </a:r>
            <a:r>
              <a:rPr lang="en-US" altLang="zh-CN" b="1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yuǎn</a:t>
            </a:r>
            <a:r>
              <a:rPr lang="en-US" altLang="zh-CN" b="1">
                <a:latin typeface="新宋体" panose="02010609030101010101" charset="-122"/>
                <a:ea typeface="新宋体" panose="02010609030101010101" charset="-122"/>
              </a:rPr>
              <a:t> zú</a:t>
            </a:r>
            <a:endParaRPr lang="en-US" altLang="zh-CN" b="1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035" y="2122805"/>
            <a:ext cx="9333230" cy="21945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13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明天要远足</a:t>
            </a:r>
            <a:endParaRPr lang="zh-CN" altLang="en-US" sz="13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5500" y="2125345"/>
            <a:ext cx="2515870" cy="2194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8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明</a:t>
            </a:r>
            <a:endParaRPr lang="zh-CN" altLang="en-US" sz="13800" b="1"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62865"/>
            <a:ext cx="10051415" cy="678688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圆角矩形 4"/>
          <p:cNvSpPr/>
          <p:nvPr/>
        </p:nvSpPr>
        <p:spPr>
          <a:xfrm>
            <a:off x="1650365" y="3820160"/>
            <a:ext cx="2251710" cy="650240"/>
          </a:xfrm>
          <a:prstGeom prst="round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4576"/>
          <a:stretch>
            <a:fillRect/>
          </a:stretch>
        </p:blipFill>
        <p:spPr>
          <a:xfrm>
            <a:off x="1205230" y="3686810"/>
            <a:ext cx="9884410" cy="272923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483870"/>
            <a:ext cx="11233785" cy="24295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" y="3489325"/>
            <a:ext cx="2765425" cy="2747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21660"/>
          <a:stretch>
            <a:fillRect/>
          </a:stretch>
        </p:blipFill>
        <p:spPr>
          <a:xfrm>
            <a:off x="3310890" y="3474085"/>
            <a:ext cx="2163445" cy="2747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r="16799"/>
          <a:stretch>
            <a:fillRect/>
          </a:stretch>
        </p:blipFill>
        <p:spPr>
          <a:xfrm>
            <a:off x="5474335" y="3474085"/>
            <a:ext cx="2320925" cy="2717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5260" y="3474085"/>
            <a:ext cx="2720340" cy="2740660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70" y="658495"/>
            <a:ext cx="11764645" cy="2564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0" y="3577590"/>
            <a:ext cx="9857740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314960"/>
            <a:ext cx="8137525" cy="65309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" y="48895"/>
            <a:ext cx="10748010" cy="68497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80" y="15240"/>
            <a:ext cx="10884535" cy="68948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" y="-41275"/>
            <a:ext cx="10727055" cy="68560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6095" y="365125"/>
            <a:ext cx="1158240" cy="54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55" y="1069975"/>
            <a:ext cx="10219690" cy="548386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055" y="231140"/>
            <a:ext cx="10706100" cy="633222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46355"/>
            <a:ext cx="12128500" cy="53943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3462"/>
          <a:stretch>
            <a:fillRect/>
          </a:stretch>
        </p:blipFill>
        <p:spPr>
          <a:xfrm>
            <a:off x="6151880" y="996315"/>
            <a:ext cx="5774055" cy="454596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1140" y="5440680"/>
            <a:ext cx="3497580" cy="1318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-5080"/>
            <a:ext cx="8625840" cy="6832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3630" y="29845"/>
            <a:ext cx="5508625" cy="67983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8610" y="48895"/>
            <a:ext cx="11574780" cy="676021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76530"/>
            <a:ext cx="11997055" cy="6504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CF9E6">
                  <a:alpha val="100000"/>
                </a:srgbClr>
              </a:clrFrom>
              <a:clrTo>
                <a:srgbClr val="FCF9E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300" y="372745"/>
            <a:ext cx="11239500" cy="59861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40715" y="-76200"/>
            <a:ext cx="12695555" cy="70878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260" y="365125"/>
            <a:ext cx="12465050" cy="54667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-80010"/>
            <a:ext cx="10680700" cy="7018655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" y="6985"/>
            <a:ext cx="10700385" cy="684466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wojiaoshenme</dc:creator>
  <cp:lastModifiedBy>wojiaoshenme</cp:lastModifiedBy>
  <cp:revision>8</cp:revision>
  <dcterms:created xsi:type="dcterms:W3CDTF">2016-12-06T01:07:49Z</dcterms:created>
  <dcterms:modified xsi:type="dcterms:W3CDTF">2016-12-06T01:47:33Z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