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1" r:id="rId4"/>
    <p:sldMasterId id="2147483682" r:id="rId5"/>
    <p:sldMasterId id="2147483693" r:id="rId6"/>
    <p:sldMasterId id="2147483704" r:id="rId7"/>
    <p:sldMasterId id="2147483715" r:id="rId8"/>
    <p:sldMasterId id="2147483726" r:id="rId9"/>
    <p:sldMasterId id="2147483737" r:id="rId10"/>
    <p:sldMasterId id="2147483748" r:id="rId11"/>
    <p:sldMasterId id="2147483759" r:id="rId12"/>
    <p:sldMasterId id="2147483770" r:id="rId13"/>
    <p:sldMasterId id="2147483781" r:id="rId14"/>
  </p:sldMasterIdLst>
  <p:notesMasterIdLst>
    <p:notesMasterId r:id="rId17"/>
  </p:notesMasterIdLst>
  <p:sldIdLst>
    <p:sldId id="419" r:id="rId15"/>
    <p:sldId id="371" r:id="rId16"/>
    <p:sldId id="439" r:id="rId18"/>
    <p:sldId id="441" r:id="rId19"/>
    <p:sldId id="648" r:id="rId20"/>
    <p:sldId id="375" r:id="rId21"/>
    <p:sldId id="697" r:id="rId22"/>
    <p:sldId id="606" r:id="rId23"/>
    <p:sldId id="701" r:id="rId24"/>
    <p:sldId id="702" r:id="rId25"/>
    <p:sldId id="699" r:id="rId26"/>
    <p:sldId id="700" r:id="rId27"/>
    <p:sldId id="572" r:id="rId28"/>
    <p:sldId id="673" r:id="rId29"/>
    <p:sldId id="578" r:id="rId30"/>
    <p:sldId id="651" r:id="rId31"/>
    <p:sldId id="684" r:id="rId32"/>
    <p:sldId id="442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9806"/>
    <a:srgbClr val="D6EDBC"/>
    <a:srgbClr val="00B24F"/>
    <a:srgbClr val="BFE5E6"/>
    <a:srgbClr val="4972B8"/>
    <a:srgbClr val="FABC00"/>
    <a:srgbClr val="F5A361"/>
    <a:srgbClr val="E6A640"/>
    <a:srgbClr val="754209"/>
    <a:srgbClr val="5B6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45" autoAdjust="0"/>
    <p:restoredTop sz="96870" autoAdjust="0"/>
  </p:normalViewPr>
  <p:slideViewPr>
    <p:cSldViewPr snapToGrid="0">
      <p:cViewPr>
        <p:scale>
          <a:sx n="100" d="100"/>
          <a:sy n="100" d="100"/>
        </p:scale>
        <p:origin x="-924" y="-312"/>
      </p:cViewPr>
      <p:guideLst>
        <p:guide orient="horz" pos="2498"/>
        <p:guide pos="36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18.xml"/><Relationship Id="rId32" Type="http://schemas.openxmlformats.org/officeDocument/2006/relationships/slide" Target="slides/slide17.xml"/><Relationship Id="rId31" Type="http://schemas.openxmlformats.org/officeDocument/2006/relationships/slide" Target="slides/slide16.xml"/><Relationship Id="rId30" Type="http://schemas.openxmlformats.org/officeDocument/2006/relationships/slide" Target="slides/slide1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4.xml"/><Relationship Id="rId28" Type="http://schemas.openxmlformats.org/officeDocument/2006/relationships/slide" Target="slides/slide13.xml"/><Relationship Id="rId27" Type="http://schemas.openxmlformats.org/officeDocument/2006/relationships/slide" Target="slides/slide12.xml"/><Relationship Id="rId26" Type="http://schemas.openxmlformats.org/officeDocument/2006/relationships/slide" Target="slides/slide11.xml"/><Relationship Id="rId25" Type="http://schemas.openxmlformats.org/officeDocument/2006/relationships/slide" Target="slides/slide10.xml"/><Relationship Id="rId24" Type="http://schemas.openxmlformats.org/officeDocument/2006/relationships/slide" Target="slides/slide9.xml"/><Relationship Id="rId23" Type="http://schemas.openxmlformats.org/officeDocument/2006/relationships/slide" Target="slides/slide8.xml"/><Relationship Id="rId22" Type="http://schemas.openxmlformats.org/officeDocument/2006/relationships/slide" Target="slides/slide7.xml"/><Relationship Id="rId21" Type="http://schemas.openxmlformats.org/officeDocument/2006/relationships/slide" Target="slides/slide6.xml"/><Relationship Id="rId20" Type="http://schemas.openxmlformats.org/officeDocument/2006/relationships/slide" Target="slides/slide5.xml"/><Relationship Id="rId2" Type="http://schemas.openxmlformats.org/officeDocument/2006/relationships/theme" Target="theme/theme1.xml"/><Relationship Id="rId19" Type="http://schemas.openxmlformats.org/officeDocument/2006/relationships/slide" Target="slides/slide4.xml"/><Relationship Id="rId18" Type="http://schemas.openxmlformats.org/officeDocument/2006/relationships/slide" Target="slides/slide3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2.xml"/><Relationship Id="rId15" Type="http://schemas.openxmlformats.org/officeDocument/2006/relationships/slide" Target="slides/slide1.xml"/><Relationship Id="rId14" Type="http://schemas.openxmlformats.org/officeDocument/2006/relationships/slideMaster" Target="slideMasters/slideMaster13.xml"/><Relationship Id="rId13" Type="http://schemas.openxmlformats.org/officeDocument/2006/relationships/slideMaster" Target="slideMasters/slideMaster12.xml"/><Relationship Id="rId12" Type="http://schemas.openxmlformats.org/officeDocument/2006/relationships/slideMaster" Target="slideMasters/slideMaster1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4CCA6-6EA6-4EEA-A4EB-59FEDC1331C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3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2969" y="2505075"/>
            <a:ext cx="9144000" cy="1135824"/>
          </a:xfrm>
        </p:spPr>
        <p:txBody>
          <a:bodyPr anchor="b"/>
          <a:lstStyle>
            <a:lvl1pPr algn="ctr">
              <a:defRPr sz="4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2969" y="3640899"/>
            <a:ext cx="9144000" cy="588201"/>
          </a:xfrm>
          <a:blipFill>
            <a:blip r:embed="rId3" cstate="print"/>
            <a:stretch>
              <a:fillRect/>
            </a:stretch>
          </a:blip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1" y="555626"/>
            <a:ext cx="10644716" cy="5178425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48180" y="365125"/>
            <a:ext cx="1105619" cy="5811838"/>
          </a:xfrm>
        </p:spPr>
        <p:txBody>
          <a:bodyPr vert="eaVert"/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185694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1" y="555626"/>
            <a:ext cx="10644716" cy="5178425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2969" y="2505075"/>
            <a:ext cx="9144000" cy="1135824"/>
          </a:xfrm>
        </p:spPr>
        <p:txBody>
          <a:bodyPr anchor="b"/>
          <a:lstStyle>
            <a:lvl1pPr algn="ctr">
              <a:defRPr sz="4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2969" y="3640899"/>
            <a:ext cx="9144000" cy="588201"/>
          </a:xfrm>
          <a:blipFill>
            <a:blip r:embed="rId3" cstate="print"/>
            <a:stretch>
              <a:fillRect/>
            </a:stretch>
          </a:blip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3791" y="1505377"/>
            <a:ext cx="8564418" cy="1659618"/>
          </a:xfrm>
        </p:spPr>
        <p:txBody>
          <a:bodyPr anchor="b">
            <a:normAutofit/>
          </a:bodyPr>
          <a:lstStyle>
            <a:lvl1pPr algn="ctr">
              <a:defRPr sz="32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13791" y="3189178"/>
            <a:ext cx="8564418" cy="872754"/>
          </a:xfrm>
          <a:blipFill>
            <a:blip r:embed="rId2" cstate="screen"/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30275"/>
          </a:xfrm>
        </p:spPr>
        <p:txBody>
          <a:bodyPr anchor="ctr">
            <a:normAutofit/>
          </a:bodyPr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74787"/>
            <a:ext cx="10515600" cy="2289625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3943799"/>
            <a:ext cx="10515600" cy="22896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75630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5687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280786"/>
            <a:ext cx="5157787" cy="368458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5687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280786"/>
            <a:ext cx="5183188" cy="368458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82712"/>
            <a:ext cx="10515600" cy="9302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-2"/>
            <a:ext cx="12192000" cy="68580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7990" y="2074653"/>
            <a:ext cx="416520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dirty="0"/>
              <a:t>单击添加图片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48180" y="365125"/>
            <a:ext cx="1105619" cy="5811838"/>
          </a:xfrm>
        </p:spPr>
        <p:txBody>
          <a:bodyPr vert="eaVert"/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185694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1" y="555626"/>
            <a:ext cx="10644716" cy="5178425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2969" y="2505075"/>
            <a:ext cx="9144000" cy="1135824"/>
          </a:xfrm>
        </p:spPr>
        <p:txBody>
          <a:bodyPr anchor="b"/>
          <a:lstStyle>
            <a:lvl1pPr algn="ctr">
              <a:defRPr sz="4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2969" y="3640899"/>
            <a:ext cx="9144000" cy="588201"/>
          </a:xfrm>
          <a:blipFill>
            <a:blip r:embed="rId3" cstate="print"/>
            <a:stretch>
              <a:fillRect/>
            </a:stretch>
          </a:blip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3791" y="1505377"/>
            <a:ext cx="8564418" cy="1659618"/>
          </a:xfrm>
        </p:spPr>
        <p:txBody>
          <a:bodyPr anchor="b">
            <a:normAutofit/>
          </a:bodyPr>
          <a:lstStyle>
            <a:lvl1pPr algn="ctr">
              <a:defRPr sz="32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13791" y="3189178"/>
            <a:ext cx="8564418" cy="872754"/>
          </a:xfrm>
          <a:blipFill>
            <a:blip r:embed="rId2" cstate="screen"/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30275"/>
          </a:xfrm>
        </p:spPr>
        <p:txBody>
          <a:bodyPr anchor="ctr">
            <a:normAutofit/>
          </a:bodyPr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74787"/>
            <a:ext cx="10515600" cy="2289625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3943799"/>
            <a:ext cx="10515600" cy="22896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75630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5687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280786"/>
            <a:ext cx="5157787" cy="368458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5687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280786"/>
            <a:ext cx="5183188" cy="368458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82712"/>
            <a:ext cx="10515600" cy="9302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-2"/>
            <a:ext cx="12192000" cy="68580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7990" y="2074653"/>
            <a:ext cx="416520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dirty="0"/>
              <a:t>单击添加图片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2969" y="2505075"/>
            <a:ext cx="9144000" cy="1135824"/>
          </a:xfrm>
        </p:spPr>
        <p:txBody>
          <a:bodyPr anchor="b"/>
          <a:lstStyle>
            <a:lvl1pPr algn="ctr">
              <a:defRPr sz="4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2969" y="3640899"/>
            <a:ext cx="9144000" cy="588201"/>
          </a:xfrm>
          <a:blipFill>
            <a:blip r:embed="rId3" cstate="print"/>
            <a:stretch>
              <a:fillRect/>
            </a:stretch>
          </a:blip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48180" y="365125"/>
            <a:ext cx="1105619" cy="5811838"/>
          </a:xfrm>
        </p:spPr>
        <p:txBody>
          <a:bodyPr vert="eaVert"/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185694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1" y="555626"/>
            <a:ext cx="10644716" cy="5178425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2969" y="2505075"/>
            <a:ext cx="9144000" cy="1135824"/>
          </a:xfrm>
        </p:spPr>
        <p:txBody>
          <a:bodyPr anchor="b"/>
          <a:lstStyle>
            <a:lvl1pPr algn="ctr">
              <a:defRPr sz="4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2969" y="3640899"/>
            <a:ext cx="9144000" cy="588201"/>
          </a:xfrm>
          <a:blipFill>
            <a:blip r:embed="rId3" cstate="print"/>
            <a:stretch>
              <a:fillRect/>
            </a:stretch>
          </a:blip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3791" y="1505377"/>
            <a:ext cx="8564418" cy="1659618"/>
          </a:xfrm>
        </p:spPr>
        <p:txBody>
          <a:bodyPr anchor="b">
            <a:normAutofit/>
          </a:bodyPr>
          <a:lstStyle>
            <a:lvl1pPr algn="ctr">
              <a:defRPr sz="32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13791" y="3189178"/>
            <a:ext cx="8564418" cy="872754"/>
          </a:xfrm>
          <a:blipFill>
            <a:blip r:embed="rId2" cstate="screen"/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30275"/>
          </a:xfrm>
        </p:spPr>
        <p:txBody>
          <a:bodyPr anchor="ctr">
            <a:normAutofit/>
          </a:bodyPr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74787"/>
            <a:ext cx="10515600" cy="2289625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3943799"/>
            <a:ext cx="10515600" cy="22896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75630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5687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280786"/>
            <a:ext cx="5157787" cy="368458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5687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280786"/>
            <a:ext cx="5183188" cy="368458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82712"/>
            <a:ext cx="10515600" cy="9302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-2"/>
            <a:ext cx="12192000" cy="68580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7990" y="2074653"/>
            <a:ext cx="416520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dirty="0"/>
              <a:t>单击添加图片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48180" y="365125"/>
            <a:ext cx="1105619" cy="5811838"/>
          </a:xfrm>
        </p:spPr>
        <p:txBody>
          <a:bodyPr vert="eaVert"/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185694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1" y="555626"/>
            <a:ext cx="10644716" cy="5178425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3791" y="1505377"/>
            <a:ext cx="8564418" cy="1659618"/>
          </a:xfrm>
        </p:spPr>
        <p:txBody>
          <a:bodyPr anchor="b">
            <a:normAutofit/>
          </a:bodyPr>
          <a:lstStyle>
            <a:lvl1pPr algn="ctr">
              <a:defRPr sz="32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13791" y="3189178"/>
            <a:ext cx="8564418" cy="872754"/>
          </a:xfrm>
          <a:blipFill>
            <a:blip r:embed="rId2" cstate="screen"/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30275"/>
          </a:xfrm>
        </p:spPr>
        <p:txBody>
          <a:bodyPr anchor="ctr">
            <a:normAutofit/>
          </a:bodyPr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74787"/>
            <a:ext cx="10515600" cy="2289625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3943799"/>
            <a:ext cx="10515600" cy="22896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75630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5687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280786"/>
            <a:ext cx="5157787" cy="368458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5687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280786"/>
            <a:ext cx="5183188" cy="368458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82712"/>
            <a:ext cx="10515600" cy="9302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-2"/>
            <a:ext cx="12192000" cy="68580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7990" y="2074653"/>
            <a:ext cx="416520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dirty="0"/>
              <a:t>单击添加图片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48180" y="365125"/>
            <a:ext cx="1105619" cy="5811838"/>
          </a:xfrm>
        </p:spPr>
        <p:txBody>
          <a:bodyPr vert="eaVert"/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185694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1" y="555626"/>
            <a:ext cx="10644716" cy="5178425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2969" y="2505075"/>
            <a:ext cx="9144000" cy="1135824"/>
          </a:xfrm>
        </p:spPr>
        <p:txBody>
          <a:bodyPr anchor="b"/>
          <a:lstStyle>
            <a:lvl1pPr algn="ctr">
              <a:defRPr sz="4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2969" y="3640899"/>
            <a:ext cx="9144000" cy="588201"/>
          </a:xfrm>
          <a:blipFill>
            <a:blip r:embed="rId3" cstate="print"/>
            <a:stretch>
              <a:fillRect/>
            </a:stretch>
          </a:blip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3791" y="1505377"/>
            <a:ext cx="8564418" cy="1659618"/>
          </a:xfrm>
        </p:spPr>
        <p:txBody>
          <a:bodyPr anchor="b">
            <a:normAutofit/>
          </a:bodyPr>
          <a:lstStyle>
            <a:lvl1pPr algn="ctr">
              <a:defRPr sz="32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13791" y="3189178"/>
            <a:ext cx="8564418" cy="872754"/>
          </a:xfrm>
          <a:blipFill>
            <a:blip r:embed="rId2" cstate="screen"/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30275"/>
          </a:xfrm>
        </p:spPr>
        <p:txBody>
          <a:bodyPr anchor="ctr">
            <a:normAutofit/>
          </a:bodyPr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74787"/>
            <a:ext cx="10515600" cy="2289625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3943799"/>
            <a:ext cx="10515600" cy="22896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75630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5687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280786"/>
            <a:ext cx="5157787" cy="368458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5687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280786"/>
            <a:ext cx="5183188" cy="368458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82712"/>
            <a:ext cx="10515600" cy="9302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-2"/>
            <a:ext cx="12192000" cy="68580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7990" y="2074653"/>
            <a:ext cx="416520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dirty="0"/>
              <a:t>单击添加图片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3791" y="1505377"/>
            <a:ext cx="8564418" cy="1659618"/>
          </a:xfrm>
        </p:spPr>
        <p:txBody>
          <a:bodyPr anchor="b">
            <a:normAutofit/>
          </a:bodyPr>
          <a:lstStyle>
            <a:lvl1pPr algn="ctr">
              <a:defRPr sz="32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13791" y="3189178"/>
            <a:ext cx="8564418" cy="872754"/>
          </a:xfrm>
          <a:blipFill>
            <a:blip r:embed="rId2" cstate="screen"/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48180" y="365125"/>
            <a:ext cx="1105619" cy="5811838"/>
          </a:xfrm>
        </p:spPr>
        <p:txBody>
          <a:bodyPr vert="eaVert"/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185694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1" y="555626"/>
            <a:ext cx="10644716" cy="5178425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2969" y="2505075"/>
            <a:ext cx="9144000" cy="1135824"/>
          </a:xfrm>
        </p:spPr>
        <p:txBody>
          <a:bodyPr anchor="b"/>
          <a:lstStyle>
            <a:lvl1pPr algn="ctr">
              <a:defRPr sz="4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2969" y="3640899"/>
            <a:ext cx="9144000" cy="588201"/>
          </a:xfrm>
          <a:blipFill>
            <a:blip r:embed="rId3" cstate="print"/>
            <a:stretch>
              <a:fillRect/>
            </a:stretch>
          </a:blip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3791" y="1505377"/>
            <a:ext cx="8564418" cy="1659618"/>
          </a:xfrm>
        </p:spPr>
        <p:txBody>
          <a:bodyPr anchor="b">
            <a:normAutofit/>
          </a:bodyPr>
          <a:lstStyle>
            <a:lvl1pPr algn="ctr">
              <a:defRPr sz="32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13791" y="3189178"/>
            <a:ext cx="8564418" cy="872754"/>
          </a:xfrm>
          <a:blipFill>
            <a:blip r:embed="rId2" cstate="screen"/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30275"/>
          </a:xfrm>
        </p:spPr>
        <p:txBody>
          <a:bodyPr anchor="ctr">
            <a:normAutofit/>
          </a:bodyPr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74787"/>
            <a:ext cx="10515600" cy="2289625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3943799"/>
            <a:ext cx="10515600" cy="22896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75630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5687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280786"/>
            <a:ext cx="5157787" cy="368458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5687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280786"/>
            <a:ext cx="5183188" cy="368458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82712"/>
            <a:ext cx="10515600" cy="9302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-2"/>
            <a:ext cx="12192000" cy="68580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7990" y="2074653"/>
            <a:ext cx="416520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dirty="0"/>
              <a:t>单击添加图片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30275"/>
          </a:xfrm>
        </p:spPr>
        <p:txBody>
          <a:bodyPr anchor="ctr">
            <a:normAutofit/>
          </a:bodyPr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74787"/>
            <a:ext cx="10515600" cy="2289625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3943799"/>
            <a:ext cx="10515600" cy="22896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48180" y="365125"/>
            <a:ext cx="1105619" cy="5811838"/>
          </a:xfrm>
        </p:spPr>
        <p:txBody>
          <a:bodyPr vert="eaVert"/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185694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1" y="555626"/>
            <a:ext cx="10644716" cy="5178425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2969" y="2505075"/>
            <a:ext cx="9144000" cy="1135824"/>
          </a:xfrm>
        </p:spPr>
        <p:txBody>
          <a:bodyPr anchor="b"/>
          <a:lstStyle>
            <a:lvl1pPr algn="ctr">
              <a:defRPr sz="4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2969" y="3640899"/>
            <a:ext cx="9144000" cy="588201"/>
          </a:xfrm>
          <a:blipFill>
            <a:blip r:embed="rId3" cstate="print"/>
            <a:stretch>
              <a:fillRect/>
            </a:stretch>
          </a:blip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3791" y="1505377"/>
            <a:ext cx="8564418" cy="1659618"/>
          </a:xfrm>
        </p:spPr>
        <p:txBody>
          <a:bodyPr anchor="b">
            <a:normAutofit/>
          </a:bodyPr>
          <a:lstStyle>
            <a:lvl1pPr algn="ctr">
              <a:defRPr sz="32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13791" y="3189178"/>
            <a:ext cx="8564418" cy="872754"/>
          </a:xfrm>
          <a:blipFill>
            <a:blip r:embed="rId2" cstate="screen"/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30275"/>
          </a:xfrm>
        </p:spPr>
        <p:txBody>
          <a:bodyPr anchor="ctr">
            <a:normAutofit/>
          </a:bodyPr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74787"/>
            <a:ext cx="10515600" cy="2289625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3943799"/>
            <a:ext cx="10515600" cy="22896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75630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5687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280786"/>
            <a:ext cx="5157787" cy="368458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5687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280786"/>
            <a:ext cx="5183188" cy="368458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82712"/>
            <a:ext cx="10515600" cy="9302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-2"/>
            <a:ext cx="12192000" cy="68580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7990" y="2074653"/>
            <a:ext cx="416520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dirty="0"/>
              <a:t>单击添加图片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75630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5687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280786"/>
            <a:ext cx="5157787" cy="368458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5687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280786"/>
            <a:ext cx="5183188" cy="368458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48180" y="365125"/>
            <a:ext cx="1105619" cy="5811838"/>
          </a:xfrm>
        </p:spPr>
        <p:txBody>
          <a:bodyPr vert="eaVert"/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185694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1" y="555626"/>
            <a:ext cx="10644716" cy="5178425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2969" y="2505075"/>
            <a:ext cx="9144000" cy="1135824"/>
          </a:xfrm>
        </p:spPr>
        <p:txBody>
          <a:bodyPr anchor="b"/>
          <a:lstStyle>
            <a:lvl1pPr algn="ctr">
              <a:defRPr sz="4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2969" y="3640899"/>
            <a:ext cx="9144000" cy="588201"/>
          </a:xfrm>
          <a:blipFill>
            <a:blip r:embed="rId3" cstate="print"/>
            <a:stretch>
              <a:fillRect/>
            </a:stretch>
          </a:blip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3791" y="1505377"/>
            <a:ext cx="8564418" cy="1659618"/>
          </a:xfrm>
        </p:spPr>
        <p:txBody>
          <a:bodyPr anchor="b">
            <a:normAutofit/>
          </a:bodyPr>
          <a:lstStyle>
            <a:lvl1pPr algn="ctr">
              <a:defRPr sz="32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13791" y="3189178"/>
            <a:ext cx="8564418" cy="872754"/>
          </a:xfrm>
          <a:blipFill>
            <a:blip r:embed="rId2" cstate="screen"/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30275"/>
          </a:xfrm>
        </p:spPr>
        <p:txBody>
          <a:bodyPr anchor="ctr">
            <a:normAutofit/>
          </a:bodyPr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74787"/>
            <a:ext cx="10515600" cy="2289625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3943799"/>
            <a:ext cx="10515600" cy="22896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75630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5687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280786"/>
            <a:ext cx="5157787" cy="368458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5687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280786"/>
            <a:ext cx="5183188" cy="368458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82712"/>
            <a:ext cx="10515600" cy="9302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-2"/>
            <a:ext cx="12192000" cy="68580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7990" y="2074653"/>
            <a:ext cx="416520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dirty="0"/>
              <a:t>单击添加图片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82712"/>
            <a:ext cx="10515600" cy="9302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48180" y="365125"/>
            <a:ext cx="1105619" cy="5811838"/>
          </a:xfrm>
        </p:spPr>
        <p:txBody>
          <a:bodyPr vert="eaVert"/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185694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1" y="555626"/>
            <a:ext cx="10644716" cy="5178425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2969" y="2505075"/>
            <a:ext cx="9144000" cy="1135824"/>
          </a:xfrm>
        </p:spPr>
        <p:txBody>
          <a:bodyPr anchor="b"/>
          <a:lstStyle>
            <a:lvl1pPr algn="ctr">
              <a:defRPr sz="4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2969" y="3640899"/>
            <a:ext cx="9144000" cy="588201"/>
          </a:xfrm>
          <a:blipFill>
            <a:blip r:embed="rId3" cstate="print"/>
            <a:stretch>
              <a:fillRect/>
            </a:stretch>
          </a:blip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3791" y="1505377"/>
            <a:ext cx="8564418" cy="1659618"/>
          </a:xfrm>
        </p:spPr>
        <p:txBody>
          <a:bodyPr anchor="b">
            <a:normAutofit/>
          </a:bodyPr>
          <a:lstStyle>
            <a:lvl1pPr algn="ctr">
              <a:defRPr sz="32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13791" y="3189178"/>
            <a:ext cx="8564418" cy="872754"/>
          </a:xfrm>
          <a:blipFill>
            <a:blip r:embed="rId2" cstate="screen"/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30275"/>
          </a:xfrm>
        </p:spPr>
        <p:txBody>
          <a:bodyPr anchor="ctr">
            <a:normAutofit/>
          </a:bodyPr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74787"/>
            <a:ext cx="10515600" cy="2289625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3943799"/>
            <a:ext cx="10515600" cy="22896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75630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5687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280786"/>
            <a:ext cx="5157787" cy="368458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5687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280786"/>
            <a:ext cx="5183188" cy="368458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82712"/>
            <a:ext cx="10515600" cy="9302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-2"/>
            <a:ext cx="12192000" cy="68580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7990" y="2074653"/>
            <a:ext cx="416520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dirty="0"/>
              <a:t>单击添加图片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-2"/>
            <a:ext cx="12192000" cy="68580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48180" y="365125"/>
            <a:ext cx="1105619" cy="5811838"/>
          </a:xfrm>
        </p:spPr>
        <p:txBody>
          <a:bodyPr vert="eaVert"/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185694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1" y="555626"/>
            <a:ext cx="10644716" cy="5178425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2969" y="2505075"/>
            <a:ext cx="9144000" cy="1135824"/>
          </a:xfrm>
        </p:spPr>
        <p:txBody>
          <a:bodyPr anchor="b"/>
          <a:lstStyle>
            <a:lvl1pPr algn="ctr">
              <a:defRPr sz="4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2969" y="3640899"/>
            <a:ext cx="9144000" cy="588201"/>
          </a:xfrm>
          <a:blipFill>
            <a:blip r:embed="rId3" cstate="print"/>
            <a:stretch>
              <a:fillRect/>
            </a:stretch>
          </a:blip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3791" y="1505377"/>
            <a:ext cx="8564418" cy="1659618"/>
          </a:xfrm>
        </p:spPr>
        <p:txBody>
          <a:bodyPr anchor="b">
            <a:normAutofit/>
          </a:bodyPr>
          <a:lstStyle>
            <a:lvl1pPr algn="ctr">
              <a:defRPr sz="32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13791" y="3189178"/>
            <a:ext cx="8564418" cy="872754"/>
          </a:xfrm>
          <a:blipFill>
            <a:blip r:embed="rId2" cstate="screen"/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30275"/>
          </a:xfrm>
        </p:spPr>
        <p:txBody>
          <a:bodyPr anchor="ctr">
            <a:normAutofit/>
          </a:bodyPr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74787"/>
            <a:ext cx="10515600" cy="2289625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3943799"/>
            <a:ext cx="10515600" cy="22896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75630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5687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280786"/>
            <a:ext cx="5157787" cy="368458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5687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280786"/>
            <a:ext cx="5183188" cy="368458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82712"/>
            <a:ext cx="10515600" cy="9302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-2"/>
            <a:ext cx="12192000" cy="68580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7990" y="2074653"/>
            <a:ext cx="416520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dirty="0"/>
              <a:t>单击添加图片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7990" y="2074653"/>
            <a:ext cx="416520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dirty="0"/>
              <a:t>单击添加图片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48180" y="365125"/>
            <a:ext cx="1105619" cy="5811838"/>
          </a:xfrm>
        </p:spPr>
        <p:txBody>
          <a:bodyPr vert="eaVert"/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185694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1" y="555626"/>
            <a:ext cx="10644716" cy="5178425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2969" y="2505075"/>
            <a:ext cx="9144000" cy="1135824"/>
          </a:xfrm>
        </p:spPr>
        <p:txBody>
          <a:bodyPr anchor="b"/>
          <a:lstStyle>
            <a:lvl1pPr algn="ctr">
              <a:defRPr sz="4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2969" y="3640899"/>
            <a:ext cx="9144000" cy="588201"/>
          </a:xfrm>
          <a:blipFill>
            <a:blip r:embed="rId3" cstate="print"/>
            <a:stretch>
              <a:fillRect/>
            </a:stretch>
          </a:blip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3791" y="1505377"/>
            <a:ext cx="8564418" cy="1659618"/>
          </a:xfrm>
        </p:spPr>
        <p:txBody>
          <a:bodyPr anchor="b">
            <a:normAutofit/>
          </a:bodyPr>
          <a:lstStyle>
            <a:lvl1pPr algn="ctr">
              <a:defRPr sz="32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13791" y="3189178"/>
            <a:ext cx="8564418" cy="872754"/>
          </a:xfrm>
          <a:blipFill>
            <a:blip r:embed="rId2" cstate="screen"/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30275"/>
          </a:xfrm>
        </p:spPr>
        <p:txBody>
          <a:bodyPr anchor="ctr">
            <a:normAutofit/>
          </a:bodyPr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74787"/>
            <a:ext cx="10515600" cy="2289625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3943799"/>
            <a:ext cx="10515600" cy="22896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75630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5687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280786"/>
            <a:ext cx="5157787" cy="368458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5687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280786"/>
            <a:ext cx="5183188" cy="368458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82712"/>
            <a:ext cx="10515600" cy="9302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-2"/>
            <a:ext cx="12192000" cy="68580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7990" y="2074653"/>
            <a:ext cx="416520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dirty="0"/>
              <a:t>单击添加图片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48180" y="365125"/>
            <a:ext cx="1105619" cy="5811838"/>
          </a:xfrm>
        </p:spPr>
        <p:txBody>
          <a:bodyPr vert="eaVert"/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185694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48180" y="365125"/>
            <a:ext cx="1105619" cy="5811838"/>
          </a:xfrm>
        </p:spPr>
        <p:txBody>
          <a:bodyPr vert="eaVert"/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185694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1" y="555626"/>
            <a:ext cx="10644716" cy="5178425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2969" y="2505075"/>
            <a:ext cx="9144000" cy="1135824"/>
          </a:xfrm>
        </p:spPr>
        <p:txBody>
          <a:bodyPr anchor="b"/>
          <a:lstStyle>
            <a:lvl1pPr algn="ctr">
              <a:defRPr sz="4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2969" y="3640899"/>
            <a:ext cx="9144000" cy="588201"/>
          </a:xfrm>
          <a:blipFill>
            <a:blip r:embed="rId3" cstate="print"/>
            <a:stretch>
              <a:fillRect/>
            </a:stretch>
          </a:blip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3791" y="1505377"/>
            <a:ext cx="8564418" cy="1659618"/>
          </a:xfrm>
        </p:spPr>
        <p:txBody>
          <a:bodyPr anchor="b">
            <a:normAutofit/>
          </a:bodyPr>
          <a:lstStyle>
            <a:lvl1pPr algn="ctr">
              <a:defRPr sz="32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13791" y="3189178"/>
            <a:ext cx="8564418" cy="872754"/>
          </a:xfrm>
          <a:blipFill>
            <a:blip r:embed="rId2" cstate="screen"/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30275"/>
          </a:xfrm>
        </p:spPr>
        <p:txBody>
          <a:bodyPr anchor="ctr">
            <a:normAutofit/>
          </a:bodyPr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74787"/>
            <a:ext cx="10515600" cy="2289625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3943799"/>
            <a:ext cx="10515600" cy="22896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75630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5687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280786"/>
            <a:ext cx="5157787" cy="368458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5687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280786"/>
            <a:ext cx="5183188" cy="368458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82712"/>
            <a:ext cx="10515600" cy="9302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-2"/>
            <a:ext cx="12192000" cy="68580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7990" y="2074653"/>
            <a:ext cx="416520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dirty="0"/>
              <a:t>单击添加图片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5.png"/><Relationship Id="rId14" Type="http://schemas.openxmlformats.org/officeDocument/2006/relationships/tags" Target="../tags/tag2.xml"/><Relationship Id="rId13" Type="http://schemas.openxmlformats.org/officeDocument/2006/relationships/tags" Target="../tags/tag1.xml"/><Relationship Id="rId12" Type="http://schemas.openxmlformats.org/officeDocument/2006/relationships/image" Target="../media/image4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0.xml"/><Relationship Id="rId8" Type="http://schemas.openxmlformats.org/officeDocument/2006/relationships/slideLayout" Target="../slideLayouts/slideLayout99.xml"/><Relationship Id="rId7" Type="http://schemas.openxmlformats.org/officeDocument/2006/relationships/slideLayout" Target="../slideLayouts/slideLayout98.xml"/><Relationship Id="rId6" Type="http://schemas.openxmlformats.org/officeDocument/2006/relationships/slideLayout" Target="../slideLayouts/slideLayout97.xml"/><Relationship Id="rId5" Type="http://schemas.openxmlformats.org/officeDocument/2006/relationships/slideLayout" Target="../slideLayouts/slideLayout96.xml"/><Relationship Id="rId4" Type="http://schemas.openxmlformats.org/officeDocument/2006/relationships/slideLayout" Target="../slideLayouts/slideLayout95.xml"/><Relationship Id="rId3" Type="http://schemas.openxmlformats.org/officeDocument/2006/relationships/slideLayout" Target="../slideLayouts/slideLayout94.xml"/><Relationship Id="rId2" Type="http://schemas.openxmlformats.org/officeDocument/2006/relationships/slideLayout" Target="../slideLayouts/slideLayout93.xml"/><Relationship Id="rId15" Type="http://schemas.openxmlformats.org/officeDocument/2006/relationships/theme" Target="../theme/theme10.xml"/><Relationship Id="rId14" Type="http://schemas.openxmlformats.org/officeDocument/2006/relationships/image" Target="../media/image5.png"/><Relationship Id="rId13" Type="http://schemas.openxmlformats.org/officeDocument/2006/relationships/tags" Target="../tags/tag20.xml"/><Relationship Id="rId12" Type="http://schemas.openxmlformats.org/officeDocument/2006/relationships/tags" Target="../tags/tag19.xml"/><Relationship Id="rId11" Type="http://schemas.openxmlformats.org/officeDocument/2006/relationships/image" Target="../media/image4.png"/><Relationship Id="rId10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92.xml"/></Relationships>
</file>

<file path=ppt/slideMasters/_rels/slideMaster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0.xml"/><Relationship Id="rId8" Type="http://schemas.openxmlformats.org/officeDocument/2006/relationships/slideLayout" Target="../slideLayouts/slideLayout109.xml"/><Relationship Id="rId7" Type="http://schemas.openxmlformats.org/officeDocument/2006/relationships/slideLayout" Target="../slideLayouts/slideLayout108.xml"/><Relationship Id="rId6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104.xml"/><Relationship Id="rId2" Type="http://schemas.openxmlformats.org/officeDocument/2006/relationships/slideLayout" Target="../slideLayouts/slideLayout103.xml"/><Relationship Id="rId15" Type="http://schemas.openxmlformats.org/officeDocument/2006/relationships/theme" Target="../theme/theme11.xml"/><Relationship Id="rId14" Type="http://schemas.openxmlformats.org/officeDocument/2006/relationships/image" Target="../media/image5.png"/><Relationship Id="rId13" Type="http://schemas.openxmlformats.org/officeDocument/2006/relationships/tags" Target="../tags/tag22.xml"/><Relationship Id="rId12" Type="http://schemas.openxmlformats.org/officeDocument/2006/relationships/tags" Target="../tags/tag21.xml"/><Relationship Id="rId11" Type="http://schemas.openxmlformats.org/officeDocument/2006/relationships/image" Target="../media/image4.png"/><Relationship Id="rId10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102.xml"/></Relationships>
</file>

<file path=ppt/slideMasters/_rels/slideMaster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0.xml"/><Relationship Id="rId8" Type="http://schemas.openxmlformats.org/officeDocument/2006/relationships/slideLayout" Target="../slideLayouts/slideLayout119.xml"/><Relationship Id="rId7" Type="http://schemas.openxmlformats.org/officeDocument/2006/relationships/slideLayout" Target="../slideLayouts/slideLayout118.xml"/><Relationship Id="rId6" Type="http://schemas.openxmlformats.org/officeDocument/2006/relationships/slideLayout" Target="../slideLayouts/slideLayout117.xml"/><Relationship Id="rId5" Type="http://schemas.openxmlformats.org/officeDocument/2006/relationships/slideLayout" Target="../slideLayouts/slideLayout116.xml"/><Relationship Id="rId4" Type="http://schemas.openxmlformats.org/officeDocument/2006/relationships/slideLayout" Target="../slideLayouts/slideLayout115.xml"/><Relationship Id="rId3" Type="http://schemas.openxmlformats.org/officeDocument/2006/relationships/slideLayout" Target="../slideLayouts/slideLayout114.xml"/><Relationship Id="rId2" Type="http://schemas.openxmlformats.org/officeDocument/2006/relationships/slideLayout" Target="../slideLayouts/slideLayout113.xml"/><Relationship Id="rId15" Type="http://schemas.openxmlformats.org/officeDocument/2006/relationships/theme" Target="../theme/theme12.xml"/><Relationship Id="rId14" Type="http://schemas.openxmlformats.org/officeDocument/2006/relationships/image" Target="../media/image5.png"/><Relationship Id="rId13" Type="http://schemas.openxmlformats.org/officeDocument/2006/relationships/tags" Target="../tags/tag24.xml"/><Relationship Id="rId12" Type="http://schemas.openxmlformats.org/officeDocument/2006/relationships/tags" Target="../tags/tag23.xml"/><Relationship Id="rId11" Type="http://schemas.openxmlformats.org/officeDocument/2006/relationships/image" Target="../media/image4.png"/><Relationship Id="rId10" Type="http://schemas.openxmlformats.org/officeDocument/2006/relationships/slideLayout" Target="../slideLayouts/slideLayout121.xml"/><Relationship Id="rId1" Type="http://schemas.openxmlformats.org/officeDocument/2006/relationships/slideLayout" Target="../slideLayouts/slideLayout112.xml"/></Relationships>
</file>

<file path=ppt/slideMasters/_rels/slideMaster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0.xml"/><Relationship Id="rId8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27.xml"/><Relationship Id="rId5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125.xml"/><Relationship Id="rId3" Type="http://schemas.openxmlformats.org/officeDocument/2006/relationships/slideLayout" Target="../slideLayouts/slideLayout124.xml"/><Relationship Id="rId2" Type="http://schemas.openxmlformats.org/officeDocument/2006/relationships/slideLayout" Target="../slideLayouts/slideLayout123.xml"/><Relationship Id="rId15" Type="http://schemas.openxmlformats.org/officeDocument/2006/relationships/theme" Target="../theme/theme13.xml"/><Relationship Id="rId14" Type="http://schemas.openxmlformats.org/officeDocument/2006/relationships/image" Target="../media/image5.png"/><Relationship Id="rId13" Type="http://schemas.openxmlformats.org/officeDocument/2006/relationships/tags" Target="../tags/tag26.xml"/><Relationship Id="rId12" Type="http://schemas.openxmlformats.org/officeDocument/2006/relationships/tags" Target="../tags/tag25.xml"/><Relationship Id="rId11" Type="http://schemas.openxmlformats.org/officeDocument/2006/relationships/image" Target="../media/image4.png"/><Relationship Id="rId10" Type="http://schemas.openxmlformats.org/officeDocument/2006/relationships/slideLayout" Target="../slideLayouts/slideLayout131.xml"/><Relationship Id="rId1" Type="http://schemas.openxmlformats.org/officeDocument/2006/relationships/slideLayout" Target="../slideLayouts/slideLayout122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image" Target="../media/image5.png"/><Relationship Id="rId13" Type="http://schemas.openxmlformats.org/officeDocument/2006/relationships/tags" Target="../tags/tag4.xml"/><Relationship Id="rId12" Type="http://schemas.openxmlformats.org/officeDocument/2006/relationships/tags" Target="../tags/tag3.xml"/><Relationship Id="rId11" Type="http://schemas.openxmlformats.org/officeDocument/2006/relationships/image" Target="../media/image4.png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0.xml"/><Relationship Id="rId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5" Type="http://schemas.openxmlformats.org/officeDocument/2006/relationships/theme" Target="../theme/theme3.xml"/><Relationship Id="rId14" Type="http://schemas.openxmlformats.org/officeDocument/2006/relationships/image" Target="../media/image5.png"/><Relationship Id="rId13" Type="http://schemas.openxmlformats.org/officeDocument/2006/relationships/tags" Target="../tags/tag6.xml"/><Relationship Id="rId12" Type="http://schemas.openxmlformats.org/officeDocument/2006/relationships/tags" Target="../tags/tag5.xml"/><Relationship Id="rId11" Type="http://schemas.openxmlformats.org/officeDocument/2006/relationships/image" Target="../media/image4.png"/><Relationship Id="rId1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0.xml"/><Relationship Id="rId8" Type="http://schemas.openxmlformats.org/officeDocument/2006/relationships/slideLayout" Target="../slideLayouts/slideLayout39.xml"/><Relationship Id="rId7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3.xml"/><Relationship Id="rId15" Type="http://schemas.openxmlformats.org/officeDocument/2006/relationships/theme" Target="../theme/theme4.xml"/><Relationship Id="rId14" Type="http://schemas.openxmlformats.org/officeDocument/2006/relationships/image" Target="../media/image5.png"/><Relationship Id="rId13" Type="http://schemas.openxmlformats.org/officeDocument/2006/relationships/tags" Target="../tags/tag8.xml"/><Relationship Id="rId12" Type="http://schemas.openxmlformats.org/officeDocument/2006/relationships/tags" Target="../tags/tag7.xml"/><Relationship Id="rId11" Type="http://schemas.openxmlformats.org/officeDocument/2006/relationships/image" Target="../media/image4.png"/><Relationship Id="rId1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32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0.xml"/><Relationship Id="rId8" Type="http://schemas.openxmlformats.org/officeDocument/2006/relationships/slideLayout" Target="../slideLayouts/slideLayout49.xml"/><Relationship Id="rId7" Type="http://schemas.openxmlformats.org/officeDocument/2006/relationships/slideLayout" Target="../slideLayouts/slideLayout48.xml"/><Relationship Id="rId6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4.xml"/><Relationship Id="rId2" Type="http://schemas.openxmlformats.org/officeDocument/2006/relationships/slideLayout" Target="../slideLayouts/slideLayout43.xml"/><Relationship Id="rId15" Type="http://schemas.openxmlformats.org/officeDocument/2006/relationships/theme" Target="../theme/theme5.xml"/><Relationship Id="rId14" Type="http://schemas.openxmlformats.org/officeDocument/2006/relationships/image" Target="../media/image5.png"/><Relationship Id="rId13" Type="http://schemas.openxmlformats.org/officeDocument/2006/relationships/tags" Target="../tags/tag10.xml"/><Relationship Id="rId12" Type="http://schemas.openxmlformats.org/officeDocument/2006/relationships/tags" Target="../tags/tag9.xml"/><Relationship Id="rId11" Type="http://schemas.openxmlformats.org/officeDocument/2006/relationships/image" Target="../media/image4.png"/><Relationship Id="rId10" Type="http://schemas.openxmlformats.org/officeDocument/2006/relationships/slideLayout" Target="../slideLayouts/slideLayout51.xml"/><Relationship Id="rId1" Type="http://schemas.openxmlformats.org/officeDocument/2006/relationships/slideLayout" Target="../slideLayouts/slideLayout42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0.xml"/><Relationship Id="rId8" Type="http://schemas.openxmlformats.org/officeDocument/2006/relationships/slideLayout" Target="../slideLayouts/slideLayout59.xml"/><Relationship Id="rId7" Type="http://schemas.openxmlformats.org/officeDocument/2006/relationships/slideLayout" Target="../slideLayouts/slideLayout58.xml"/><Relationship Id="rId6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4.xml"/><Relationship Id="rId2" Type="http://schemas.openxmlformats.org/officeDocument/2006/relationships/slideLayout" Target="../slideLayouts/slideLayout53.xml"/><Relationship Id="rId15" Type="http://schemas.openxmlformats.org/officeDocument/2006/relationships/theme" Target="../theme/theme6.xml"/><Relationship Id="rId14" Type="http://schemas.openxmlformats.org/officeDocument/2006/relationships/image" Target="../media/image5.png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image" Target="../media/image4.png"/><Relationship Id="rId10" Type="http://schemas.openxmlformats.org/officeDocument/2006/relationships/slideLayout" Target="../slideLayouts/slideLayout61.xml"/><Relationship Id="rId1" Type="http://schemas.openxmlformats.org/officeDocument/2006/relationships/slideLayout" Target="../slideLayouts/slideLayout52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0.xml"/><Relationship Id="rId8" Type="http://schemas.openxmlformats.org/officeDocument/2006/relationships/slideLayout" Target="../slideLayouts/slideLayout69.xml"/><Relationship Id="rId7" Type="http://schemas.openxmlformats.org/officeDocument/2006/relationships/slideLayout" Target="../slideLayouts/slideLayout68.xml"/><Relationship Id="rId6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5.xml"/><Relationship Id="rId3" Type="http://schemas.openxmlformats.org/officeDocument/2006/relationships/slideLayout" Target="../slideLayouts/slideLayout64.xml"/><Relationship Id="rId2" Type="http://schemas.openxmlformats.org/officeDocument/2006/relationships/slideLayout" Target="../slideLayouts/slideLayout63.xml"/><Relationship Id="rId15" Type="http://schemas.openxmlformats.org/officeDocument/2006/relationships/theme" Target="../theme/theme7.xml"/><Relationship Id="rId14" Type="http://schemas.openxmlformats.org/officeDocument/2006/relationships/image" Target="../media/image5.png"/><Relationship Id="rId13" Type="http://schemas.openxmlformats.org/officeDocument/2006/relationships/tags" Target="../tags/tag14.xml"/><Relationship Id="rId12" Type="http://schemas.openxmlformats.org/officeDocument/2006/relationships/tags" Target="../tags/tag13.xml"/><Relationship Id="rId11" Type="http://schemas.openxmlformats.org/officeDocument/2006/relationships/image" Target="../media/image4.png"/><Relationship Id="rId10" Type="http://schemas.openxmlformats.org/officeDocument/2006/relationships/slideLayout" Target="../slideLayouts/slideLayout71.xml"/><Relationship Id="rId1" Type="http://schemas.openxmlformats.org/officeDocument/2006/relationships/slideLayout" Target="../slideLayouts/slideLayout62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0.xml"/><Relationship Id="rId8" Type="http://schemas.openxmlformats.org/officeDocument/2006/relationships/slideLayout" Target="../slideLayouts/slideLayout79.xml"/><Relationship Id="rId7" Type="http://schemas.openxmlformats.org/officeDocument/2006/relationships/slideLayout" Target="../slideLayouts/slideLayout78.xml"/><Relationship Id="rId6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5.xml"/><Relationship Id="rId3" Type="http://schemas.openxmlformats.org/officeDocument/2006/relationships/slideLayout" Target="../slideLayouts/slideLayout74.xml"/><Relationship Id="rId2" Type="http://schemas.openxmlformats.org/officeDocument/2006/relationships/slideLayout" Target="../slideLayouts/slideLayout73.xml"/><Relationship Id="rId15" Type="http://schemas.openxmlformats.org/officeDocument/2006/relationships/theme" Target="../theme/theme8.xml"/><Relationship Id="rId14" Type="http://schemas.openxmlformats.org/officeDocument/2006/relationships/image" Target="../media/image5.png"/><Relationship Id="rId13" Type="http://schemas.openxmlformats.org/officeDocument/2006/relationships/tags" Target="../tags/tag16.xml"/><Relationship Id="rId12" Type="http://schemas.openxmlformats.org/officeDocument/2006/relationships/tags" Target="../tags/tag15.xml"/><Relationship Id="rId11" Type="http://schemas.openxmlformats.org/officeDocument/2006/relationships/image" Target="../media/image4.png"/><Relationship Id="rId10" Type="http://schemas.openxmlformats.org/officeDocument/2006/relationships/slideLayout" Target="../slideLayouts/slideLayout81.xml"/><Relationship Id="rId1" Type="http://schemas.openxmlformats.org/officeDocument/2006/relationships/slideLayout" Target="../slideLayouts/slideLayout72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0.xml"/><Relationship Id="rId8" Type="http://schemas.openxmlformats.org/officeDocument/2006/relationships/slideLayout" Target="../slideLayouts/slideLayout89.xml"/><Relationship Id="rId7" Type="http://schemas.openxmlformats.org/officeDocument/2006/relationships/slideLayout" Target="../slideLayouts/slideLayout88.xml"/><Relationship Id="rId6" Type="http://schemas.openxmlformats.org/officeDocument/2006/relationships/slideLayout" Target="../slideLayouts/slideLayout87.xml"/><Relationship Id="rId5" Type="http://schemas.openxmlformats.org/officeDocument/2006/relationships/slideLayout" Target="../slideLayouts/slideLayout86.xml"/><Relationship Id="rId4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4.xml"/><Relationship Id="rId2" Type="http://schemas.openxmlformats.org/officeDocument/2006/relationships/slideLayout" Target="../slideLayouts/slideLayout83.xml"/><Relationship Id="rId15" Type="http://schemas.openxmlformats.org/officeDocument/2006/relationships/theme" Target="../theme/theme9.xml"/><Relationship Id="rId14" Type="http://schemas.openxmlformats.org/officeDocument/2006/relationships/image" Target="../media/image5.png"/><Relationship Id="rId13" Type="http://schemas.openxmlformats.org/officeDocument/2006/relationships/tags" Target="../tags/tag18.xml"/><Relationship Id="rId12" Type="http://schemas.openxmlformats.org/officeDocument/2006/relationships/tags" Target="../tags/tag17.xml"/><Relationship Id="rId11" Type="http://schemas.openxmlformats.org/officeDocument/2006/relationships/image" Target="../media/image4.png"/><Relationship Id="rId10" Type="http://schemas.openxmlformats.org/officeDocument/2006/relationships/slideLayout" Target="../slideLayouts/slideLayout91.xml"/><Relationship Id="rId1" Type="http://schemas.openxmlformats.org/officeDocument/2006/relationships/slideLayout" Target="../slideLayouts/slideLayout8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2" cstate="screen"/>
          <a:srcRect t="-1"/>
          <a:stretch>
            <a:fillRect/>
          </a:stretch>
        </p:blipFill>
        <p:spPr>
          <a:xfrm>
            <a:off x="0" y="707370"/>
            <a:ext cx="12192000" cy="61506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338784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930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478280"/>
            <a:ext cx="10515600" cy="4698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accent1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5"/>
        </a:buBlip>
        <a:defRPr sz="2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1" cstate="screen"/>
          <a:srcRect t="-1"/>
          <a:stretch>
            <a:fillRect/>
          </a:stretch>
        </p:blipFill>
        <p:spPr>
          <a:xfrm>
            <a:off x="0" y="707370"/>
            <a:ext cx="12192000" cy="61506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338784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930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478280"/>
            <a:ext cx="10515600" cy="4698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accent1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4"/>
        </a:buBlip>
        <a:defRPr sz="2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1" cstate="screen"/>
          <a:srcRect t="-1"/>
          <a:stretch>
            <a:fillRect/>
          </a:stretch>
        </p:blipFill>
        <p:spPr>
          <a:xfrm>
            <a:off x="0" y="707370"/>
            <a:ext cx="12192000" cy="61506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338784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930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478280"/>
            <a:ext cx="10515600" cy="4698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accent1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4"/>
        </a:buBlip>
        <a:defRPr sz="2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1" cstate="screen"/>
          <a:srcRect t="-1"/>
          <a:stretch>
            <a:fillRect/>
          </a:stretch>
        </p:blipFill>
        <p:spPr>
          <a:xfrm>
            <a:off x="0" y="707370"/>
            <a:ext cx="12192000" cy="61506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338784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930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478280"/>
            <a:ext cx="10515600" cy="4698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accent1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4"/>
        </a:buBlip>
        <a:defRPr sz="2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1" cstate="screen"/>
          <a:srcRect t="-1"/>
          <a:stretch>
            <a:fillRect/>
          </a:stretch>
        </p:blipFill>
        <p:spPr>
          <a:xfrm>
            <a:off x="0" y="707370"/>
            <a:ext cx="12192000" cy="61506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338784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930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478280"/>
            <a:ext cx="10515600" cy="4698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accent1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4"/>
        </a:buBlip>
        <a:defRPr sz="2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1" cstate="screen"/>
          <a:srcRect t="-1"/>
          <a:stretch>
            <a:fillRect/>
          </a:stretch>
        </p:blipFill>
        <p:spPr>
          <a:xfrm>
            <a:off x="0" y="707370"/>
            <a:ext cx="12192000" cy="61506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338784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930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478280"/>
            <a:ext cx="10515600" cy="4698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accent1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4"/>
        </a:buBlip>
        <a:defRPr sz="2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1" cstate="screen"/>
          <a:srcRect t="-1"/>
          <a:stretch>
            <a:fillRect/>
          </a:stretch>
        </p:blipFill>
        <p:spPr>
          <a:xfrm>
            <a:off x="0" y="707370"/>
            <a:ext cx="12192000" cy="61506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338784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930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478280"/>
            <a:ext cx="10515600" cy="4698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accent1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4"/>
        </a:buBlip>
        <a:defRPr sz="2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1" cstate="screen"/>
          <a:srcRect t="-1"/>
          <a:stretch>
            <a:fillRect/>
          </a:stretch>
        </p:blipFill>
        <p:spPr>
          <a:xfrm>
            <a:off x="0" y="707370"/>
            <a:ext cx="12192000" cy="61506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338784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930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478280"/>
            <a:ext cx="10515600" cy="4698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accent1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4"/>
        </a:buBlip>
        <a:defRPr sz="2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1" cstate="screen"/>
          <a:srcRect t="-1"/>
          <a:stretch>
            <a:fillRect/>
          </a:stretch>
        </p:blipFill>
        <p:spPr>
          <a:xfrm>
            <a:off x="0" y="707370"/>
            <a:ext cx="12192000" cy="61506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338784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930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478280"/>
            <a:ext cx="10515600" cy="4698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accent1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4"/>
        </a:buBlip>
        <a:defRPr sz="2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1" cstate="screen"/>
          <a:srcRect t="-1"/>
          <a:stretch>
            <a:fillRect/>
          </a:stretch>
        </p:blipFill>
        <p:spPr>
          <a:xfrm>
            <a:off x="0" y="707370"/>
            <a:ext cx="12192000" cy="61506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338784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930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478280"/>
            <a:ext cx="10515600" cy="4698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accent1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4"/>
        </a:buBlip>
        <a:defRPr sz="2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1" cstate="screen"/>
          <a:srcRect t="-1"/>
          <a:stretch>
            <a:fillRect/>
          </a:stretch>
        </p:blipFill>
        <p:spPr>
          <a:xfrm>
            <a:off x="0" y="707370"/>
            <a:ext cx="12192000" cy="61506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338784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930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478280"/>
            <a:ext cx="10515600" cy="4698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accent1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4"/>
        </a:buBlip>
        <a:defRPr sz="2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1" cstate="screen"/>
          <a:srcRect t="-1"/>
          <a:stretch>
            <a:fillRect/>
          </a:stretch>
        </p:blipFill>
        <p:spPr>
          <a:xfrm>
            <a:off x="0" y="707370"/>
            <a:ext cx="12192000" cy="61506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338784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930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478280"/>
            <a:ext cx="10515600" cy="4698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accent1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4"/>
        </a:buBlip>
        <a:defRPr sz="2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1" cstate="screen"/>
          <a:srcRect t="-1"/>
          <a:stretch>
            <a:fillRect/>
          </a:stretch>
        </p:blipFill>
        <p:spPr>
          <a:xfrm>
            <a:off x="0" y="707370"/>
            <a:ext cx="12192000" cy="61506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338784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930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478280"/>
            <a:ext cx="10515600" cy="4698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accent1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4"/>
        </a:buBlip>
        <a:defRPr sz="2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123.xml"/><Relationship Id="rId5" Type="http://schemas.openxmlformats.org/officeDocument/2006/relationships/tags" Target="../tags/tag36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93.xml"/><Relationship Id="rId3" Type="http://schemas.openxmlformats.org/officeDocument/2006/relationships/tags" Target="../tags/tag37.xml"/><Relationship Id="rId2" Type="http://schemas.openxmlformats.org/officeDocument/2006/relationships/image" Target="../media/image28.pn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103.xml"/><Relationship Id="rId6" Type="http://schemas.openxmlformats.org/officeDocument/2006/relationships/tags" Target="../tags/tag38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2.xml"/><Relationship Id="rId8" Type="http://schemas.openxmlformats.org/officeDocument/2006/relationships/slideLayout" Target="../slideLayouts/slideLayout13.xml"/><Relationship Id="rId7" Type="http://schemas.openxmlformats.org/officeDocument/2006/relationships/tags" Target="../tags/tag39.xml"/><Relationship Id="rId6" Type="http://schemas.openxmlformats.org/officeDocument/2006/relationships/image" Target="../media/image35.png"/><Relationship Id="rId5" Type="http://schemas.microsoft.com/office/2007/relationships/media" Target="../media/audio1.wav"/><Relationship Id="rId4" Type="http://schemas.openxmlformats.org/officeDocument/2006/relationships/audio" Target="../media/audio1.wav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63.xml"/><Relationship Id="rId3" Type="http://schemas.openxmlformats.org/officeDocument/2006/relationships/tags" Target="../tags/tag40.xml"/><Relationship Id="rId2" Type="http://schemas.openxmlformats.org/officeDocument/2006/relationships/image" Target="../media/image36.png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3.xml"/><Relationship Id="rId3" Type="http://schemas.openxmlformats.org/officeDocument/2006/relationships/tags" Target="../tags/tag41.xml"/><Relationship Id="rId2" Type="http://schemas.openxmlformats.org/officeDocument/2006/relationships/image" Target="../media/image37.png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3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5.png"/><Relationship Id="rId3" Type="http://schemas.microsoft.com/office/2007/relationships/media" Target="../media/audio2.wav"/><Relationship Id="rId2" Type="http://schemas.openxmlformats.org/officeDocument/2006/relationships/audio" Target="../media/audio2.wav"/><Relationship Id="rId1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3.xml"/><Relationship Id="rId2" Type="http://schemas.openxmlformats.org/officeDocument/2006/relationships/image" Target="../media/image41.png"/><Relationship Id="rId1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42.xml"/><Relationship Id="rId2" Type="http://schemas.openxmlformats.org/officeDocument/2006/relationships/image" Target="../media/image43.png"/><Relationship Id="rId1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9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30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43.xml"/><Relationship Id="rId3" Type="http://schemas.openxmlformats.org/officeDocument/2006/relationships/tags" Target="../tags/tag3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3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83.xml"/><Relationship Id="rId5" Type="http://schemas.openxmlformats.org/officeDocument/2006/relationships/tags" Target="../tags/tag33.xml"/><Relationship Id="rId4" Type="http://schemas.openxmlformats.org/officeDocument/2006/relationships/image" Target="../media/image11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33.xml"/><Relationship Id="rId5" Type="http://schemas.openxmlformats.org/officeDocument/2006/relationships/tags" Target="../tags/tag34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113.xml"/><Relationship Id="rId5" Type="http://schemas.openxmlformats.org/officeDocument/2006/relationships/tags" Target="../tags/tag35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7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273912" y="0"/>
            <a:ext cx="12887622" cy="7114784"/>
          </a:xfrm>
          <a:prstGeom prst="rect">
            <a:avLst/>
          </a:prstGeom>
        </p:spPr>
      </p:pic>
      <p:sp>
        <p:nvSpPr>
          <p:cNvPr id="4" name="文本框 51"/>
          <p:cNvSpPr txBox="1"/>
          <p:nvPr/>
        </p:nvSpPr>
        <p:spPr>
          <a:xfrm>
            <a:off x="6298205" y="4597904"/>
            <a:ext cx="525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</a:t>
            </a:r>
            <a:r>
              <a:rPr lang="en-US" altLang="zh-CN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˙</a:t>
            </a:r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七年级（上册）</a:t>
            </a:r>
            <a:endParaRPr lang="zh-CN" altLang="en-US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50"/>
          <p:cNvSpPr txBox="1"/>
          <p:nvPr/>
        </p:nvSpPr>
        <p:spPr>
          <a:xfrm>
            <a:off x="7800340" y="2483485"/>
            <a:ext cx="277685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9600" b="1" kern="8000" spc="100" dirty="0">
                <a:solidFill>
                  <a:srgbClr val="C00000"/>
                </a:solidFill>
                <a:latin typeface="幼圆" panose="02010509060101010101" charset="-122"/>
                <a:ea typeface="幼圆" panose="02010509060101010101" charset="-122"/>
              </a:rPr>
              <a:t>语文</a:t>
            </a:r>
            <a:endParaRPr lang="zh-CN" altLang="en-US" sz="9600" b="1" kern="8000" spc="100" dirty="0">
              <a:solidFill>
                <a:srgbClr val="C00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3" name="Rectangle 32"/>
          <p:cNvSpPr/>
          <p:nvPr/>
        </p:nvSpPr>
        <p:spPr>
          <a:xfrm>
            <a:off x="-277091" y="4720590"/>
            <a:ext cx="12884137" cy="2459487"/>
          </a:xfrm>
          <a:prstGeom prst="rect">
            <a:avLst/>
          </a:prstGeom>
          <a:solidFill>
            <a:srgbClr val="F5A36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9" name="文本框 51"/>
          <p:cNvSpPr txBox="1"/>
          <p:nvPr/>
        </p:nvSpPr>
        <p:spPr>
          <a:xfrm>
            <a:off x="6941240" y="5511611"/>
            <a:ext cx="52507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部编版</a:t>
            </a:r>
            <a:r>
              <a:rPr lang="en-US" altLang="zh-CN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˙</a:t>
            </a:r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一年级（下册）</a:t>
            </a:r>
            <a:endParaRPr lang="zh-CN" altLang="en-US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 descr="图片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5820" y="1290320"/>
            <a:ext cx="5814695" cy="39541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1" t="50714" r="5314" b="31429"/>
          <a:stretch>
            <a:fillRect/>
          </a:stretch>
        </p:blipFill>
        <p:spPr>
          <a:xfrm>
            <a:off x="0" y="0"/>
            <a:ext cx="3133249" cy="728663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389255" y="71755"/>
            <a:ext cx="22593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dirty="0"/>
              <a:t>我的发现</a:t>
            </a:r>
            <a:endParaRPr lang="zh-CN" altLang="en-US" sz="3200" spc="600" dirty="0"/>
          </a:p>
        </p:txBody>
      </p:sp>
      <p:sp>
        <p:nvSpPr>
          <p:cNvPr id="12" name="文本框 11"/>
          <p:cNvSpPr txBox="1"/>
          <p:nvPr/>
        </p:nvSpPr>
        <p:spPr>
          <a:xfrm>
            <a:off x="5187950" y="870585"/>
            <a:ext cx="96139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8000">
                <a:latin typeface="楷体" panose="02010609060101010101" pitchFamily="49" charset="-122"/>
                <a:ea typeface="楷体" panose="02010609060101010101" pitchFamily="49" charset="-122"/>
              </a:rPr>
              <a:t>虫</a:t>
            </a:r>
            <a:endParaRPr lang="zh-CN" altLang="en-US" sz="8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0" name="直接箭头连接符 19"/>
          <p:cNvCxnSpPr/>
          <p:nvPr/>
        </p:nvCxnSpPr>
        <p:spPr>
          <a:xfrm flipH="1">
            <a:off x="3259455" y="2192655"/>
            <a:ext cx="2155190" cy="66738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>
            <a:off x="5836285" y="2288540"/>
            <a:ext cx="19685" cy="67945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>
            <a:off x="6401435" y="2163445"/>
            <a:ext cx="2280285" cy="62547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1981200" y="2967990"/>
            <a:ext cx="2298065" cy="2453640"/>
            <a:chOff x="3120" y="4674"/>
            <a:chExt cx="3619" cy="3864"/>
          </a:xfrm>
        </p:grpSpPr>
        <p:sp>
          <p:nvSpPr>
            <p:cNvPr id="13" name="文本框 12"/>
            <p:cNvSpPr txBox="1"/>
            <p:nvPr/>
          </p:nvSpPr>
          <p:spPr>
            <a:xfrm>
              <a:off x="3449" y="4674"/>
              <a:ext cx="3290" cy="145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rPr>
                <a:t>蝴蝶</a:t>
              </a:r>
              <a:endParaRPr lang="zh-CN" altLang="en-US" sz="5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20" y="6102"/>
              <a:ext cx="2838" cy="2436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4894580" y="2952750"/>
            <a:ext cx="1903730" cy="2424430"/>
            <a:chOff x="7708" y="4650"/>
            <a:chExt cx="2998" cy="3818"/>
          </a:xfrm>
        </p:grpSpPr>
        <p:sp>
          <p:nvSpPr>
            <p:cNvPr id="14" name="文本框 13"/>
            <p:cNvSpPr txBox="1"/>
            <p:nvPr/>
          </p:nvSpPr>
          <p:spPr>
            <a:xfrm>
              <a:off x="7881" y="4650"/>
              <a:ext cx="2652" cy="145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rPr>
                <a:t>蜻蜓</a:t>
              </a:r>
              <a:endParaRPr lang="zh-CN" altLang="en-US" sz="5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708" y="6102"/>
              <a:ext cx="2999" cy="2367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7971155" y="2921635"/>
            <a:ext cx="2212340" cy="2208530"/>
            <a:chOff x="12553" y="4601"/>
            <a:chExt cx="3484" cy="3478"/>
          </a:xfrm>
        </p:grpSpPr>
        <p:sp>
          <p:nvSpPr>
            <p:cNvPr id="15" name="文本框 14"/>
            <p:cNvSpPr txBox="1"/>
            <p:nvPr/>
          </p:nvSpPr>
          <p:spPr>
            <a:xfrm>
              <a:off x="12819" y="4601"/>
              <a:ext cx="3219" cy="145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rPr>
                <a:t>蚂蚁</a:t>
              </a:r>
              <a:endParaRPr lang="zh-CN" altLang="en-US" sz="5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553" y="6561"/>
              <a:ext cx="3200" cy="1519"/>
            </a:xfrm>
            <a:prstGeom prst="rect">
              <a:avLst/>
            </a:prstGeom>
          </p:spPr>
        </p:pic>
      </p:grp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1" t="50714" r="5314" b="31429"/>
          <a:stretch>
            <a:fillRect/>
          </a:stretch>
        </p:blipFill>
        <p:spPr>
          <a:xfrm>
            <a:off x="0" y="0"/>
            <a:ext cx="3133249" cy="728663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389255" y="71755"/>
            <a:ext cx="22593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dirty="0"/>
              <a:t>我的发现</a:t>
            </a:r>
            <a:endParaRPr lang="zh-CN" altLang="en-US" sz="3200" spc="600" dirty="0"/>
          </a:p>
        </p:txBody>
      </p:sp>
      <p:grpSp>
        <p:nvGrpSpPr>
          <p:cNvPr id="8" name="组合 7"/>
          <p:cNvGrpSpPr/>
          <p:nvPr/>
        </p:nvGrpSpPr>
        <p:grpSpPr>
          <a:xfrm>
            <a:off x="1446530" y="1143000"/>
            <a:ext cx="9435465" cy="3813175"/>
            <a:chOff x="2255" y="1320"/>
            <a:chExt cx="14859" cy="6005"/>
          </a:xfrm>
        </p:grpSpPr>
        <p:grpSp>
          <p:nvGrpSpPr>
            <p:cNvPr id="5" name="组合 4"/>
            <p:cNvGrpSpPr/>
            <p:nvPr/>
          </p:nvGrpSpPr>
          <p:grpSpPr>
            <a:xfrm>
              <a:off x="2255" y="3473"/>
              <a:ext cx="14690" cy="3852"/>
              <a:chOff x="2255" y="3190"/>
              <a:chExt cx="14690" cy="3852"/>
            </a:xfrm>
          </p:grpSpPr>
          <p:sp>
            <p:nvSpPr>
              <p:cNvPr id="7" name="TextBox 6"/>
              <p:cNvSpPr txBox="1"/>
              <p:nvPr/>
            </p:nvSpPr>
            <p:spPr>
              <a:xfrm>
                <a:off x="2909" y="3736"/>
                <a:ext cx="13758" cy="27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fontAlgn="auto">
                  <a:lnSpc>
                    <a:spcPct val="150000"/>
                  </a:lnSpc>
                </a:pPr>
                <a:r>
                  <a:rPr lang="zh-CN" altLang="zh-CN" sz="3600" b="1" dirty="0">
                    <a:solidFill>
                      <a:srgbClr val="0070C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反犬旁的字都和动物有关，鸟字旁的字和鸟类有关，虫字旁的字都和虫子有关。</a:t>
                </a:r>
                <a:endParaRPr lang="zh-CN" altLang="zh-CN" sz="36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" name="图文框 2"/>
              <p:cNvSpPr/>
              <p:nvPr/>
            </p:nvSpPr>
            <p:spPr>
              <a:xfrm>
                <a:off x="2255" y="3190"/>
                <a:ext cx="14690" cy="3853"/>
              </a:xfrm>
              <a:prstGeom prst="frame">
                <a:avLst>
                  <a:gd name="adj1" fmla="val 7967"/>
                </a:avLst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764" y="1320"/>
              <a:ext cx="5350" cy="2842"/>
            </a:xfrm>
            <a:prstGeom prst="rect">
              <a:avLst/>
            </a:prstGeom>
          </p:spPr>
        </p:pic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1" t="50714" r="5314" b="31429"/>
          <a:stretch>
            <a:fillRect/>
          </a:stretch>
        </p:blipFill>
        <p:spPr>
          <a:xfrm>
            <a:off x="0" y="0"/>
            <a:ext cx="3133249" cy="728663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177800" y="103505"/>
            <a:ext cx="31502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/>
              <a:t>字词句运用</a:t>
            </a:r>
            <a:endParaRPr lang="zh-CN" altLang="en-US" sz="2800" spc="600" dirty="0"/>
          </a:p>
        </p:txBody>
      </p:sp>
      <p:sp>
        <p:nvSpPr>
          <p:cNvPr id="15363" name="TextBox 6"/>
          <p:cNvSpPr txBox="1"/>
          <p:nvPr/>
        </p:nvSpPr>
        <p:spPr>
          <a:xfrm>
            <a:off x="2040890" y="1621155"/>
            <a:ext cx="74764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/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你有过下面的心情吗？说一说，写一写。</a:t>
            </a:r>
            <a:endParaRPr lang="zh-CN" altLang="en-US" sz="28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35925" y="3928110"/>
            <a:ext cx="1390650" cy="1323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83685" y="3937635"/>
            <a:ext cx="1343025" cy="13144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94400" y="3966210"/>
            <a:ext cx="1457325" cy="12858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0585" y="3848735"/>
            <a:ext cx="1276350" cy="127635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279015" y="3035935"/>
            <a:ext cx="999490" cy="5835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高兴</a:t>
            </a:r>
            <a:endParaRPr lang="zh-CN" altLang="en-US" sz="3200" b="1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255770" y="3035935"/>
            <a:ext cx="999490" cy="5835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生气</a:t>
            </a:r>
            <a:endParaRPr lang="zh-CN" altLang="en-US" sz="3200" b="1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223000" y="3035935"/>
            <a:ext cx="999490" cy="5835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害怕  </a:t>
            </a:r>
            <a:endParaRPr lang="zh-CN" altLang="en-US" sz="3200" b="1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136255" y="3035935"/>
            <a:ext cx="999490" cy="5835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难过</a:t>
            </a:r>
            <a:endParaRPr lang="zh-CN" altLang="en-US" sz="3200" b="1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1" t="50714" r="5314" b="31429"/>
          <a:stretch>
            <a:fillRect/>
          </a:stretch>
        </p:blipFill>
        <p:spPr>
          <a:xfrm>
            <a:off x="0" y="0"/>
            <a:ext cx="3133249" cy="72866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89255" y="71755"/>
            <a:ext cx="22593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dirty="0"/>
              <a:t>我的发现</a:t>
            </a:r>
            <a:endParaRPr lang="zh-CN" altLang="en-US" sz="3200" spc="600" dirty="0"/>
          </a:p>
        </p:txBody>
      </p:sp>
      <p:sp>
        <p:nvSpPr>
          <p:cNvPr id="17412" name="TextBox 20"/>
          <p:cNvSpPr txBox="1"/>
          <p:nvPr/>
        </p:nvSpPr>
        <p:spPr>
          <a:xfrm>
            <a:off x="5174298" y="1771968"/>
            <a:ext cx="164147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400" b="1" dirty="0">
                <a:latin typeface="Calibri" panose="020F0502020204030204" pitchFamily="34" charset="0"/>
                <a:ea typeface="宋体" panose="02010600030101010101" pitchFamily="2" charset="-122"/>
              </a:rPr>
              <a:t>画  鸡</a:t>
            </a:r>
            <a:endParaRPr lang="zh-CN" altLang="en-US" sz="44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413" name="TextBox 7"/>
          <p:cNvSpPr txBox="1"/>
          <p:nvPr/>
        </p:nvSpPr>
        <p:spPr>
          <a:xfrm>
            <a:off x="6173153" y="2789238"/>
            <a:ext cx="1709737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</a:rPr>
              <a:t>[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</a:rPr>
              <a:t>明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</a:rPr>
              <a:t>]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</a:rPr>
              <a:t>唐寅</a:t>
            </a:r>
            <a:endParaRPr lang="en-US" altLang="zh-CN" sz="28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414" name="TextBox 6"/>
          <p:cNvSpPr txBox="1"/>
          <p:nvPr/>
        </p:nvSpPr>
        <p:spPr>
          <a:xfrm>
            <a:off x="1978660" y="3549015"/>
            <a:ext cx="7806690" cy="15316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头上红冠不用裁，满身雪白走将来。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平生不敢轻言语，一叫千门万户开。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00870" y="2783205"/>
            <a:ext cx="2265045" cy="22974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728980"/>
            <a:ext cx="2661920" cy="2262505"/>
          </a:xfrm>
          <a:prstGeom prst="rect">
            <a:avLst/>
          </a:prstGeom>
        </p:spPr>
      </p:pic>
      <p:pic>
        <p:nvPicPr>
          <p:cNvPr id="9" name="（课文朗读音频）语文园地八  画鸡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796030" y="2540635"/>
            <a:ext cx="619125" cy="61912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607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1" t="50714" r="5314" b="31429"/>
          <a:stretch>
            <a:fillRect/>
          </a:stretch>
        </p:blipFill>
        <p:spPr>
          <a:xfrm>
            <a:off x="0" y="0"/>
            <a:ext cx="3133249" cy="72866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89255" y="71755"/>
            <a:ext cx="22593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dirty="0"/>
              <a:t>我的发现</a:t>
            </a:r>
            <a:endParaRPr lang="zh-CN" altLang="en-US" sz="3200" spc="600" dirty="0"/>
          </a:p>
        </p:txBody>
      </p:sp>
      <p:grpSp>
        <p:nvGrpSpPr>
          <p:cNvPr id="10" name="组合 9"/>
          <p:cNvGrpSpPr/>
          <p:nvPr/>
        </p:nvGrpSpPr>
        <p:grpSpPr>
          <a:xfrm>
            <a:off x="1579245" y="1624330"/>
            <a:ext cx="9552305" cy="3322320"/>
            <a:chOff x="2487" y="2558"/>
            <a:chExt cx="15043" cy="523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CFBDD">
                    <a:alpha val="100000"/>
                  </a:srgbClr>
                </a:clrFrom>
                <a:clrTo>
                  <a:srgbClr val="FCFBDD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87" y="3084"/>
              <a:ext cx="2837" cy="4707"/>
            </a:xfrm>
            <a:prstGeom prst="rect">
              <a:avLst/>
            </a:prstGeom>
            <a:effectLst>
              <a:softEdge rad="127000"/>
            </a:effectLst>
          </p:spPr>
        </p:pic>
        <p:sp>
          <p:nvSpPr>
            <p:cNvPr id="9" name="文本框 8"/>
            <p:cNvSpPr txBox="1"/>
            <p:nvPr/>
          </p:nvSpPr>
          <p:spPr>
            <a:xfrm>
              <a:off x="7074" y="2558"/>
              <a:ext cx="10457" cy="523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唐寅（1470年3月6日-1524年1月7日）生于成化六年二月初四，卒于嘉靖二年十二月二日，字伯虎，后改字子畏，号六如居士、桃花庵主、鲁国唐生、逃禅仙吏等，明代画家、书法家、诗人。 </a:t>
              </a:r>
              <a:endPara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1" t="50714" r="5314" b="31429"/>
          <a:stretch>
            <a:fillRect/>
          </a:stretch>
        </p:blipFill>
        <p:spPr>
          <a:xfrm>
            <a:off x="0" y="0"/>
            <a:ext cx="3133249" cy="72866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89255" y="71755"/>
            <a:ext cx="22593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dirty="0"/>
              <a:t>我的发现</a:t>
            </a:r>
            <a:endParaRPr lang="zh-CN" altLang="en-US" sz="3200" spc="600" dirty="0"/>
          </a:p>
        </p:txBody>
      </p:sp>
      <p:grpSp>
        <p:nvGrpSpPr>
          <p:cNvPr id="11" name="组合 10"/>
          <p:cNvGrpSpPr/>
          <p:nvPr/>
        </p:nvGrpSpPr>
        <p:grpSpPr>
          <a:xfrm>
            <a:off x="949325" y="1721485"/>
            <a:ext cx="10702925" cy="3540125"/>
            <a:chOff x="1495" y="2711"/>
            <a:chExt cx="16855" cy="5575"/>
          </a:xfrm>
        </p:grpSpPr>
        <p:sp>
          <p:nvSpPr>
            <p:cNvPr id="8" name="文本框 7"/>
            <p:cNvSpPr txBox="1"/>
            <p:nvPr/>
          </p:nvSpPr>
          <p:spPr>
            <a:xfrm>
              <a:off x="7250" y="2711"/>
              <a:ext cx="11100" cy="53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600" b="1">
                  <a:latin typeface="Calibri" panose="020F0502020204030204" pitchFamily="34" charset="0"/>
                  <a:ea typeface="宋体" panose="02010600030101010101" pitchFamily="2" charset="-122"/>
                </a:rPr>
                <a:t>        </a:t>
              </a:r>
              <a:r>
                <a:rPr lang="zh-CN" altLang="en-US" sz="3600" b="1">
                  <a:latin typeface="Calibri" panose="020F0502020204030204" pitchFamily="34" charset="0"/>
                  <a:ea typeface="宋体" panose="02010600030101010101" pitchFamily="2" charset="-122"/>
                </a:rPr>
                <a:t>头上的红色冠子不用特别剪裁，雄鸡身披雪白的羽毛雄纠纠地走来。它平生不敢轻易鸣叫，它叫的时候，千家万户的门都打开。</a:t>
              </a:r>
              <a:endParaRPr lang="zh-CN" altLang="en-US" sz="3600" b="1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95" y="4136"/>
              <a:ext cx="5326" cy="4151"/>
            </a:xfrm>
            <a:prstGeom prst="rect">
              <a:avLst/>
            </a:prstGeom>
          </p:spPr>
        </p:pic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" y="-14605"/>
            <a:ext cx="1207113" cy="1072989"/>
          </a:xfrm>
          <a:prstGeom prst="rect">
            <a:avLst/>
          </a:prstGeom>
        </p:spPr>
      </p:pic>
      <p:pic>
        <p:nvPicPr>
          <p:cNvPr id="7" name="（课文朗读音频）语文园地八 小熊住山洞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789420" y="3253105"/>
            <a:ext cx="619125" cy="6191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84490" y="952500"/>
            <a:ext cx="3252470" cy="430149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318895" y="424815"/>
            <a:ext cx="4989830" cy="5356860"/>
            <a:chOff x="2077" y="669"/>
            <a:chExt cx="7858" cy="8436"/>
          </a:xfrm>
        </p:grpSpPr>
        <p:pic>
          <p:nvPicPr>
            <p:cNvPr id="9" name="图片 8" descr="23762fdf8210f98544b363f8e66b9fe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077" y="669"/>
              <a:ext cx="7858" cy="8436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2891" y="4885"/>
              <a:ext cx="6231" cy="145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rPr>
                <a:t>小熊住山洞</a:t>
              </a:r>
              <a:endParaRPr lang="zh-CN" altLang="en-US" sz="5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4500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" y="-14605"/>
            <a:ext cx="1207113" cy="1072989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767715" y="1921510"/>
            <a:ext cx="10924540" cy="3013710"/>
            <a:chOff x="998" y="2610"/>
            <a:chExt cx="17204" cy="4746"/>
          </a:xfrm>
        </p:grpSpPr>
        <p:sp>
          <p:nvSpPr>
            <p:cNvPr id="2" name="文本框 1"/>
            <p:cNvSpPr txBox="1"/>
            <p:nvPr/>
          </p:nvSpPr>
          <p:spPr>
            <a:xfrm>
              <a:off x="2801" y="3311"/>
              <a:ext cx="13829" cy="363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小熊一家为了保护森林,宁愿住在阴冷、潮湿的山洞里。他们这种爱护树木、保护环境的美德,值得我们每个人学习。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pic>
          <p:nvPicPr>
            <p:cNvPr id="3" name="图片 2" descr="8bd70a599bd5a446479ad2069b5b60d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98" y="2610"/>
              <a:ext cx="17204" cy="4747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1229995" y="2275205"/>
            <a:ext cx="8993505" cy="23069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小朋友们,在日常生活中你们又是如何保护环境、爱护环境的呢?让我们行动起来，自觉形成人人有责的环保意识吧!</a:t>
            </a:r>
            <a:endParaRPr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763792" y="1559861"/>
            <a:ext cx="9993854" cy="3689872"/>
          </a:xfrm>
          <a:prstGeom prst="roundRect">
            <a:avLst/>
          </a:prstGeom>
          <a:noFill/>
          <a:ln w="19050">
            <a:solidFill>
              <a:schemeClr val="accent6">
                <a:lumMod val="60000"/>
                <a:lumOff val="40000"/>
              </a:schemeClr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pic>
        <p:nvPicPr>
          <p:cNvPr id="9" name="图片 8" descr="353243570b708850b4f7fcda60408776.jp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86600" y="456931"/>
            <a:ext cx="2671631" cy="1693403"/>
          </a:xfrm>
          <a:prstGeom prst="rect">
            <a:avLst/>
          </a:prstGeom>
        </p:spPr>
      </p:pic>
      <p:sp>
        <p:nvSpPr>
          <p:cNvPr id="11" name="文本框 3"/>
          <p:cNvSpPr txBox="1"/>
          <p:nvPr/>
        </p:nvSpPr>
        <p:spPr>
          <a:xfrm>
            <a:off x="1230086" y="370115"/>
            <a:ext cx="1905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002060"/>
                </a:solidFill>
              </a:rPr>
              <a:t>课堂小结</a:t>
            </a:r>
            <a:endParaRPr lang="zh-CN" altLang="en-US" sz="3200" dirty="0">
              <a:solidFill>
                <a:srgbClr val="00206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52049" cy="128615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6045" y="-8255"/>
            <a:ext cx="12406630" cy="687451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16510" y="2236470"/>
            <a:ext cx="12227560" cy="2384425"/>
          </a:xfrm>
          <a:prstGeom prst="rect">
            <a:avLst/>
          </a:prstGeom>
          <a:solidFill>
            <a:schemeClr val="accent3">
              <a:lumMod val="20000"/>
              <a:lumOff val="80000"/>
              <a:alpha val="26000"/>
            </a:schemeClr>
          </a:solidFill>
          <a:ln>
            <a:solidFill>
              <a:schemeClr val="accent1">
                <a:lumMod val="20000"/>
                <a:lumOff val="80000"/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10529570" y="6123924"/>
            <a:ext cx="15106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一年级下册</a:t>
            </a:r>
            <a:endParaRPr lang="zh-CN" altLang="en-US" b="1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6590" y="2856865"/>
            <a:ext cx="34702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语文园地八</a:t>
            </a:r>
            <a:endParaRPr lang="zh-CN" altLang="en-US" sz="4800" b="1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45185" y="1457960"/>
            <a:ext cx="10742930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dirty="0">
                <a:latin typeface="+mn-ea"/>
              </a:rPr>
              <a:t>1.</a:t>
            </a:r>
            <a:r>
              <a:rPr lang="zh-CN" altLang="en-US" sz="2400" b="1" dirty="0">
                <a:latin typeface="+mn-ea"/>
              </a:rPr>
              <a:t>认识本课生字，发现偏旁与字义之间的联系，提高识字能力。</a:t>
            </a:r>
            <a:endParaRPr lang="zh-CN" altLang="en-US" sz="2400" b="1" dirty="0"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lang="zh-CN" altLang="en-US" sz="2400" b="1" dirty="0">
                <a:latin typeface="+mn-ea"/>
                <a:sym typeface="+mn-ea"/>
              </a:rPr>
              <a:t>认识并理解常见的心情，练习写句子。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latin typeface="+mn-ea"/>
              </a:rPr>
              <a:t>3.</a:t>
            </a:r>
            <a:r>
              <a:rPr lang="zh-CN" altLang="en-US" sz="2400" b="1" dirty="0">
                <a:latin typeface="+mn-ea"/>
                <a:sym typeface="+mn-ea"/>
              </a:rPr>
              <a:t>正确、流利、有节奏地朗读并背诵古诗《画鸡》，大致了解故事意思。</a:t>
            </a:r>
            <a:endParaRPr lang="zh-CN" altLang="en-US" sz="2400" b="1" dirty="0">
              <a:latin typeface="+mn-ea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latin typeface="+mn-ea"/>
              </a:rPr>
              <a:t>4.</a:t>
            </a:r>
            <a:r>
              <a:rPr lang="zh-CN" altLang="en-US" sz="2400" b="1" dirty="0">
                <a:latin typeface="+mn-ea"/>
              </a:rPr>
              <a:t>阅读短文《小熊住山洞》，激发阅读兴趣，同时理解短文内容，懂得爱护树木，保护环境是一种美德 ，从而形成人人有责的保护意识。</a:t>
            </a:r>
            <a:endParaRPr lang="zh-CN" altLang="en-US" sz="2400" b="1" dirty="0">
              <a:latin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14" b="17143"/>
          <a:stretch>
            <a:fillRect/>
          </a:stretch>
        </p:blipFill>
        <p:spPr>
          <a:xfrm>
            <a:off x="1" y="1"/>
            <a:ext cx="1763486" cy="131631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07754" y="658158"/>
            <a:ext cx="18994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78C00"/>
                </a:solidFill>
              </a:rPr>
              <a:t>学习目标</a:t>
            </a:r>
            <a:endParaRPr lang="zh-CN" altLang="en-US" sz="3200" b="1" dirty="0">
              <a:solidFill>
                <a:srgbClr val="F78C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721107" y="2792456"/>
            <a:ext cx="2089974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7030A0"/>
                </a:solidFill>
                <a:latin typeface="Times" charset="0"/>
                <a:ea typeface="宋体" panose="02010600030101010101" pitchFamily="2" charset="-122"/>
                <a:sym typeface="微软雅黑" panose="020B0503020204020204" pitchFamily="34" charset="-122"/>
              </a:rPr>
              <a:t>shuā</a:t>
            </a:r>
            <a:endParaRPr lang="en-US" altLang="zh-CN" sz="4000" b="1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6000" dirty="0"/>
              <a:t>刷</a:t>
            </a:r>
            <a:endParaRPr lang="zh-CN" altLang="en-US" sz="6000" dirty="0"/>
          </a:p>
        </p:txBody>
      </p:sp>
      <p:sp>
        <p:nvSpPr>
          <p:cNvPr id="6" name="文本框 5"/>
          <p:cNvSpPr txBox="1"/>
          <p:nvPr/>
        </p:nvSpPr>
        <p:spPr>
          <a:xfrm>
            <a:off x="4380435" y="2792456"/>
            <a:ext cx="2089974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7030A0"/>
                </a:solidFill>
                <a:latin typeface="Times" charset="0"/>
                <a:ea typeface="宋体" panose="02010600030101010101" pitchFamily="2" charset="-122"/>
                <a:sym typeface="微软雅黑" panose="020B0503020204020204" pitchFamily="34" charset="-122"/>
              </a:rPr>
              <a:t>shū</a:t>
            </a:r>
            <a:endParaRPr lang="en-US" altLang="zh-CN" sz="4000" b="1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6000" dirty="0"/>
              <a:t>梳</a:t>
            </a:r>
            <a:endParaRPr lang="zh-CN" altLang="en-US" sz="6000" dirty="0"/>
          </a:p>
        </p:txBody>
      </p:sp>
      <p:sp>
        <p:nvSpPr>
          <p:cNvPr id="8" name="文本框 7"/>
          <p:cNvSpPr txBox="1"/>
          <p:nvPr/>
        </p:nvSpPr>
        <p:spPr>
          <a:xfrm>
            <a:off x="5915380" y="2792456"/>
            <a:ext cx="2089974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>
                <a:solidFill>
                  <a:srgbClr val="7030A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4000" b="1" dirty="0">
                <a:solidFill>
                  <a:srgbClr val="7030A0"/>
                </a:solidFill>
                <a:latin typeface="Times" charset="0"/>
                <a:ea typeface="宋体" panose="02010600030101010101" pitchFamily="2" charset="-122"/>
                <a:sym typeface="微软雅黑" panose="020B0503020204020204" pitchFamily="34" charset="-122"/>
              </a:rPr>
              <a:t>jīn</a:t>
            </a:r>
            <a:endParaRPr lang="en-US" altLang="zh-CN" sz="4000" b="1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6000" dirty="0"/>
              <a:t>巾</a:t>
            </a:r>
            <a:endParaRPr lang="zh-CN" altLang="en-US" sz="6000" dirty="0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87419" y="4984706"/>
            <a:ext cx="9977211" cy="3810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07141" y="1689056"/>
            <a:ext cx="9977211" cy="381000"/>
          </a:xfrm>
          <a:prstGeom prst="rect">
            <a:avLst/>
          </a:prstGeom>
        </p:spPr>
      </p:pic>
      <p:sp>
        <p:nvSpPr>
          <p:cNvPr id="11" name="文本框 8"/>
          <p:cNvSpPr txBox="1"/>
          <p:nvPr/>
        </p:nvSpPr>
        <p:spPr>
          <a:xfrm>
            <a:off x="9040958" y="2792456"/>
            <a:ext cx="2089974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>
                <a:solidFill>
                  <a:srgbClr val="7030A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4000" b="1" dirty="0">
                <a:solidFill>
                  <a:srgbClr val="7030A0"/>
                </a:solidFill>
                <a:latin typeface="Times" charset="0"/>
                <a:ea typeface="宋体" panose="02010600030101010101" pitchFamily="2" charset="-122"/>
                <a:sym typeface="微软雅黑" panose="020B0503020204020204" pitchFamily="34" charset="-122"/>
              </a:rPr>
              <a:t>zào</a:t>
            </a:r>
            <a:endParaRPr lang="en-US" altLang="zh-CN" sz="4000" b="1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6000" dirty="0">
                <a:solidFill>
                  <a:schemeClr val="tx2">
                    <a:lumMod val="50000"/>
                  </a:schemeClr>
                </a:solidFill>
              </a:rPr>
              <a:t>皂</a:t>
            </a:r>
            <a:endParaRPr lang="zh-CN" altLang="en-US" sz="6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2" name="文本框 8"/>
          <p:cNvSpPr txBox="1"/>
          <p:nvPr/>
        </p:nvSpPr>
        <p:spPr>
          <a:xfrm>
            <a:off x="7550277" y="2792456"/>
            <a:ext cx="2089974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7030A0"/>
                </a:solidFill>
                <a:latin typeface="Times" charset="0"/>
                <a:ea typeface="宋体" panose="02010600030101010101" pitchFamily="2" charset="-122"/>
                <a:sym typeface="微软雅黑" panose="020B0503020204020204" pitchFamily="34" charset="-122"/>
              </a:rPr>
              <a:t>cā</a:t>
            </a:r>
            <a:endParaRPr lang="en-US" altLang="zh-CN" sz="4000" b="1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6000" dirty="0"/>
              <a:t>擦</a:t>
            </a:r>
            <a:endParaRPr lang="zh-CN" altLang="en-US" sz="6000" dirty="0"/>
          </a:p>
        </p:txBody>
      </p:sp>
      <p:sp>
        <p:nvSpPr>
          <p:cNvPr id="2" name="文本框 1"/>
          <p:cNvSpPr txBox="1"/>
          <p:nvPr/>
        </p:nvSpPr>
        <p:spPr>
          <a:xfrm>
            <a:off x="1043208" y="2792456"/>
            <a:ext cx="2089974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en-US" altLang="zh-CN" sz="4000" b="1" dirty="0">
                <a:solidFill>
                  <a:srgbClr val="7030A0"/>
                </a:solidFill>
                <a:latin typeface="Times" charset="0"/>
                <a:ea typeface="宋体" panose="02010600030101010101" pitchFamily="2" charset="-122"/>
                <a:sym typeface="微软雅黑" panose="020B0503020204020204" pitchFamily="34" charset="-122"/>
              </a:rPr>
              <a:t>wèi</a:t>
            </a:r>
            <a:endParaRPr lang="en-US" altLang="zh-CN" sz="4000" b="1" dirty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algn="ctr"/>
            <a:r>
              <a:rPr lang="zh-CN" altLang="en-US" sz="6000" dirty="0"/>
              <a:t>卫</a:t>
            </a:r>
            <a:endParaRPr lang="zh-CN" altLang="en-US" sz="6000" dirty="0"/>
          </a:p>
        </p:txBody>
      </p:sp>
      <p:grpSp>
        <p:nvGrpSpPr>
          <p:cNvPr id="48" name="组合 47"/>
          <p:cNvGrpSpPr/>
          <p:nvPr/>
        </p:nvGrpSpPr>
        <p:grpSpPr>
          <a:xfrm>
            <a:off x="0" y="0"/>
            <a:ext cx="3444240" cy="728980"/>
            <a:chOff x="0" y="0"/>
            <a:chExt cx="5424" cy="114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901" t="50714" r="5314" b="31429"/>
            <a:stretch>
              <a:fillRect/>
            </a:stretch>
          </p:blipFill>
          <p:spPr>
            <a:xfrm>
              <a:off x="0" y="0"/>
              <a:ext cx="4934" cy="1148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284" y="163"/>
              <a:ext cx="514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/>
                <a:t>识字加油站</a:t>
              </a:r>
              <a:endParaRPr lang="zh-CN" altLang="en-US" sz="2800" spc="600" dirty="0"/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11" grpId="0"/>
      <p:bldP spid="12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430017" y="2613386"/>
            <a:ext cx="2089974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7030A0"/>
                </a:solidFill>
                <a:latin typeface="Times" charset="0"/>
                <a:ea typeface="宋体" panose="02010600030101010101" pitchFamily="2" charset="-122"/>
                <a:sym typeface="微软雅黑" panose="020B0503020204020204" pitchFamily="34" charset="-122"/>
              </a:rPr>
              <a:t>pén</a:t>
            </a:r>
            <a:endParaRPr lang="en-US" altLang="zh-CN" sz="4000" b="1" dirty="0">
              <a:solidFill>
                <a:srgbClr val="000714"/>
              </a:solidFill>
              <a:latin typeface="Times" charset="0"/>
              <a:ea typeface="宋体" panose="02010600030101010101" pitchFamily="2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6000" dirty="0"/>
              <a:t>盆</a:t>
            </a:r>
            <a:endParaRPr lang="zh-CN" altLang="en-US" sz="6000" dirty="0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6929" y="4862151"/>
            <a:ext cx="9977211" cy="3810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14456" y="1575391"/>
            <a:ext cx="9977211" cy="381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340003" y="2613386"/>
            <a:ext cx="2089974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en-US" altLang="zh-CN" sz="4000">
                <a:solidFill>
                  <a:srgbClr val="7030A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4000" b="1" dirty="0">
                <a:solidFill>
                  <a:srgbClr val="7030A0"/>
                </a:solidFill>
                <a:latin typeface="Times" charset="0"/>
                <a:ea typeface="宋体" panose="02010600030101010101" pitchFamily="2" charset="-122"/>
                <a:sym typeface="微软雅黑" panose="020B0503020204020204" pitchFamily="34" charset="-122"/>
              </a:rPr>
              <a:t>zǎo</a:t>
            </a:r>
            <a:endParaRPr lang="en-US" altLang="zh-CN" sz="4000" b="1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0" hangingPunct="0"/>
            <a:r>
              <a:rPr lang="zh-CN" altLang="en-US" sz="6000" dirty="0"/>
              <a:t>澡</a:t>
            </a:r>
            <a:endParaRPr lang="zh-CN" altLang="en-US" sz="6000" dirty="0"/>
          </a:p>
        </p:txBody>
      </p:sp>
      <p:grpSp>
        <p:nvGrpSpPr>
          <p:cNvPr id="48" name="组合 47"/>
          <p:cNvGrpSpPr/>
          <p:nvPr/>
        </p:nvGrpSpPr>
        <p:grpSpPr>
          <a:xfrm>
            <a:off x="0" y="0"/>
            <a:ext cx="3444240" cy="728980"/>
            <a:chOff x="0" y="0"/>
            <a:chExt cx="5424" cy="114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901" t="50714" r="5314" b="31429"/>
            <a:stretch>
              <a:fillRect/>
            </a:stretch>
          </p:blipFill>
          <p:spPr>
            <a:xfrm>
              <a:off x="0" y="0"/>
              <a:ext cx="4934" cy="1148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284" y="163"/>
              <a:ext cx="514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/>
                <a:t>识字加油站</a:t>
              </a:r>
              <a:endParaRPr lang="zh-CN" altLang="en-US" sz="2800" spc="600" dirty="0"/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0" y="0"/>
            <a:ext cx="3444240" cy="728980"/>
            <a:chOff x="0" y="0"/>
            <a:chExt cx="5424" cy="114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901" t="50714" r="5314" b="31429"/>
            <a:stretch>
              <a:fillRect/>
            </a:stretch>
          </p:blipFill>
          <p:spPr>
            <a:xfrm>
              <a:off x="0" y="0"/>
              <a:ext cx="4934" cy="1148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284" y="163"/>
              <a:ext cx="514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/>
                <a:t>识字加油站</a:t>
              </a:r>
              <a:endParaRPr lang="zh-CN" altLang="en-US" sz="2800" spc="600" dirty="0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948180" y="879475"/>
            <a:ext cx="1902460" cy="1290320"/>
            <a:chOff x="1832" y="3928"/>
            <a:chExt cx="2996" cy="2032"/>
          </a:xfrm>
        </p:grpSpPr>
        <p:sp>
          <p:nvSpPr>
            <p:cNvPr id="7" name="文本框 6"/>
            <p:cNvSpPr txBox="1"/>
            <p:nvPr/>
          </p:nvSpPr>
          <p:spPr>
            <a:xfrm>
              <a:off x="1832" y="4944"/>
              <a:ext cx="2997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3600" b="1" dirty="0">
                  <a:solidFill>
                    <a:srgbClr val="000714"/>
                  </a:solidFill>
                  <a:latin typeface="Times" charset="0"/>
                  <a:ea typeface="宋体" panose="02010600030101010101" pitchFamily="2" charset="-122"/>
                  <a:sym typeface="+mn-ea"/>
                </a:rPr>
                <a:t> 卫 生 间  </a:t>
              </a:r>
              <a:endParaRPr lang="zh-CN" altLang="en-US" sz="3600" b="1" dirty="0">
                <a:solidFill>
                  <a:srgbClr val="000714"/>
                </a:solidFill>
                <a:latin typeface="Times" charset="0"/>
                <a:ea typeface="宋体" panose="02010600030101010101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832" y="3928"/>
              <a:ext cx="1328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3600" b="1" dirty="0">
                  <a:solidFill>
                    <a:srgbClr val="000714"/>
                  </a:solidFill>
                  <a:latin typeface="Times" charset="0"/>
                  <a:ea typeface="宋体" panose="02010600030101010101" pitchFamily="2" charset="-122"/>
                  <a:sym typeface="+mn-ea"/>
                </a:rPr>
                <a:t>wèi</a:t>
              </a:r>
              <a:endParaRPr lang="en-US" altLang="zh-CN" sz="3600" b="1" dirty="0">
                <a:solidFill>
                  <a:srgbClr val="000714"/>
                </a:solidFill>
                <a:latin typeface="Times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41" name="图片 40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5025" y="2454275"/>
            <a:ext cx="4128770" cy="3507105"/>
          </a:xfrm>
          <a:prstGeom prst="rect">
            <a:avLst/>
          </a:prstGeom>
        </p:spPr>
      </p:pic>
      <p:grpSp>
        <p:nvGrpSpPr>
          <p:cNvPr id="47" name="组合 46"/>
          <p:cNvGrpSpPr/>
          <p:nvPr/>
        </p:nvGrpSpPr>
        <p:grpSpPr>
          <a:xfrm>
            <a:off x="6106795" y="547370"/>
            <a:ext cx="2409190" cy="1813560"/>
            <a:chOff x="9617" y="862"/>
            <a:chExt cx="3794" cy="2856"/>
          </a:xfrm>
        </p:grpSpPr>
        <p:grpSp>
          <p:nvGrpSpPr>
            <p:cNvPr id="32" name="组合 31"/>
            <p:cNvGrpSpPr/>
            <p:nvPr/>
          </p:nvGrpSpPr>
          <p:grpSpPr>
            <a:xfrm>
              <a:off x="9617" y="1782"/>
              <a:ext cx="1914" cy="1871"/>
              <a:chOff x="5135" y="2369"/>
              <a:chExt cx="1914" cy="1871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5135" y="3224"/>
                <a:ext cx="1914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3600" b="1" dirty="0">
                    <a:solidFill>
                      <a:srgbClr val="000714"/>
                    </a:solidFill>
                    <a:latin typeface="Times" charset="0"/>
                    <a:ea typeface="宋体" panose="02010600030101010101" pitchFamily="2" charset="-122"/>
                    <a:sym typeface="+mn-ea"/>
                  </a:rPr>
                  <a:t>梳 子 </a:t>
                </a:r>
                <a:endParaRPr lang="en-US" altLang="zh-CN" sz="3600" b="1" dirty="0">
                  <a:solidFill>
                    <a:srgbClr val="000714"/>
                  </a:solidFill>
                  <a:latin typeface="Times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5135" y="2369"/>
                <a:ext cx="1368" cy="10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3600" b="1" dirty="0">
                    <a:solidFill>
                      <a:srgbClr val="000714"/>
                    </a:solidFill>
                    <a:latin typeface="Times" charset="0"/>
                    <a:ea typeface="宋体" panose="02010600030101010101" pitchFamily="2" charset="-122"/>
                    <a:sym typeface="+mn-ea"/>
                  </a:rPr>
                  <a:t>shū</a:t>
                </a:r>
                <a:endParaRPr lang="en-US" altLang="zh-CN" sz="3600" b="1" dirty="0">
                  <a:solidFill>
                    <a:srgbClr val="000714"/>
                  </a:solidFill>
                  <a:latin typeface="Times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115" y="862"/>
              <a:ext cx="1297" cy="2857"/>
            </a:xfrm>
            <a:prstGeom prst="rect">
              <a:avLst/>
            </a:prstGeom>
          </p:spPr>
        </p:pic>
      </p:grpSp>
      <p:grpSp>
        <p:nvGrpSpPr>
          <p:cNvPr id="46" name="组合 45"/>
          <p:cNvGrpSpPr/>
          <p:nvPr/>
        </p:nvGrpSpPr>
        <p:grpSpPr>
          <a:xfrm>
            <a:off x="8973820" y="2743835"/>
            <a:ext cx="2360930" cy="1638300"/>
            <a:chOff x="14132" y="4321"/>
            <a:chExt cx="3718" cy="2580"/>
          </a:xfrm>
        </p:grpSpPr>
        <p:grpSp>
          <p:nvGrpSpPr>
            <p:cNvPr id="33" name="组合 32"/>
            <p:cNvGrpSpPr/>
            <p:nvPr/>
          </p:nvGrpSpPr>
          <p:grpSpPr>
            <a:xfrm>
              <a:off x="14132" y="4705"/>
              <a:ext cx="2289" cy="1870"/>
              <a:chOff x="2483" y="4944"/>
              <a:chExt cx="2289" cy="1870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2483" y="5798"/>
                <a:ext cx="1967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3600" b="1" dirty="0">
                    <a:solidFill>
                      <a:srgbClr val="000714"/>
                    </a:solidFill>
                    <a:latin typeface="Times" charset="0"/>
                    <a:ea typeface="宋体" panose="02010600030101010101" pitchFamily="2" charset="-122"/>
                    <a:sym typeface="+mn-ea"/>
                  </a:rPr>
                  <a:t>牙 刷  </a:t>
                </a:r>
                <a:endParaRPr lang="zh-CN" altLang="en-US" sz="3600" b="1" dirty="0">
                  <a:solidFill>
                    <a:srgbClr val="000714"/>
                  </a:solidFill>
                  <a:latin typeface="Times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2840" y="4944"/>
                <a:ext cx="1933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3600" b="1" dirty="0">
                    <a:solidFill>
                      <a:srgbClr val="000714"/>
                    </a:solidFill>
                    <a:latin typeface="Times" charset="0"/>
                    <a:ea typeface="宋体" panose="02010600030101010101" pitchFamily="2" charset="-122"/>
                    <a:sym typeface="+mn-ea"/>
                  </a:rPr>
                  <a:t> shuā  </a:t>
                </a:r>
                <a:endParaRPr lang="en-US" altLang="zh-CN" sz="3600" b="1" dirty="0">
                  <a:solidFill>
                    <a:srgbClr val="000714"/>
                  </a:solidFill>
                  <a:latin typeface="Times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946" y="4321"/>
              <a:ext cx="1905" cy="2580"/>
            </a:xfrm>
            <a:prstGeom prst="rect">
              <a:avLst/>
            </a:prstGeom>
          </p:spPr>
        </p:pic>
      </p:grpSp>
      <p:grpSp>
        <p:nvGrpSpPr>
          <p:cNvPr id="45" name="组合 44"/>
          <p:cNvGrpSpPr/>
          <p:nvPr/>
        </p:nvGrpSpPr>
        <p:grpSpPr>
          <a:xfrm>
            <a:off x="5941695" y="3240405"/>
            <a:ext cx="1774190" cy="2316480"/>
            <a:chOff x="9357" y="5103"/>
            <a:chExt cx="2794" cy="3648"/>
          </a:xfrm>
        </p:grpSpPr>
        <p:grpSp>
          <p:nvGrpSpPr>
            <p:cNvPr id="34" name="组合 33"/>
            <p:cNvGrpSpPr/>
            <p:nvPr/>
          </p:nvGrpSpPr>
          <p:grpSpPr>
            <a:xfrm>
              <a:off x="9617" y="5103"/>
              <a:ext cx="2498" cy="2032"/>
              <a:chOff x="8325" y="1192"/>
              <a:chExt cx="2498" cy="2032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8325" y="2208"/>
                <a:ext cx="2274" cy="10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3600" b="1" dirty="0">
                    <a:solidFill>
                      <a:srgbClr val="000714"/>
                    </a:solidFill>
                    <a:latin typeface="Times" charset="0"/>
                    <a:ea typeface="宋体" panose="02010600030101010101" pitchFamily="2" charset="-122"/>
                    <a:sym typeface="+mn-ea"/>
                  </a:rPr>
                  <a:t> 脸  盆 </a:t>
                </a:r>
                <a:endParaRPr lang="en-US" altLang="zh-CN" sz="3600" b="1" dirty="0">
                  <a:solidFill>
                    <a:srgbClr val="000714"/>
                  </a:solidFill>
                  <a:latin typeface="Times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9415" y="1192"/>
                <a:ext cx="1408" cy="10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altLang="zh-CN" sz="3600" b="1" dirty="0">
                    <a:solidFill>
                      <a:srgbClr val="000714"/>
                    </a:solidFill>
                    <a:latin typeface="Times" charset="0"/>
                    <a:ea typeface="宋体" panose="02010600030101010101" pitchFamily="2" charset="-122"/>
                    <a:sym typeface="+mn-ea"/>
                  </a:rPr>
                  <a:t>pén </a:t>
                </a:r>
                <a:endParaRPr lang="en-US" altLang="zh-CN" sz="3600" b="1" dirty="0">
                  <a:solidFill>
                    <a:srgbClr val="000714"/>
                  </a:solidFill>
                  <a:latin typeface="Times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357" y="7135"/>
              <a:ext cx="2795" cy="1617"/>
            </a:xfrm>
            <a:prstGeom prst="rect">
              <a:avLst/>
            </a:prstGeom>
          </p:spPr>
        </p:pic>
      </p:grp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562100" y="2099945"/>
            <a:ext cx="1981200" cy="2682240"/>
            <a:chOff x="8040" y="2637"/>
            <a:chExt cx="3120" cy="4224"/>
          </a:xfrm>
        </p:grpSpPr>
        <p:sp>
          <p:nvSpPr>
            <p:cNvPr id="26" name="文本框 25"/>
            <p:cNvSpPr txBox="1"/>
            <p:nvPr/>
          </p:nvSpPr>
          <p:spPr>
            <a:xfrm>
              <a:off x="8378" y="2637"/>
              <a:ext cx="2120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3600" b="1" dirty="0">
                  <a:solidFill>
                    <a:srgbClr val="000714"/>
                  </a:solidFill>
                  <a:latin typeface="Times" charset="0"/>
                  <a:ea typeface="宋体" panose="02010600030101010101" pitchFamily="2" charset="-122"/>
                  <a:sym typeface="+mn-ea"/>
                </a:rPr>
                <a:t> 洗脸</a:t>
              </a:r>
              <a:endParaRPr lang="en-US" altLang="zh-CN" sz="3600" b="1" dirty="0">
                <a:solidFill>
                  <a:srgbClr val="000714"/>
                </a:solidFill>
                <a:latin typeface="Times" charset="0"/>
                <a:ea typeface="宋体" panose="02010600030101010101" pitchFamily="2" charset="-122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40" y="3937"/>
              <a:ext cx="3120" cy="2925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7938770" y="2225040"/>
            <a:ext cx="2868930" cy="2407920"/>
            <a:chOff x="12617" y="452"/>
            <a:chExt cx="4518" cy="3792"/>
          </a:xfrm>
        </p:grpSpPr>
        <p:sp>
          <p:nvSpPr>
            <p:cNvPr id="19" name="文本框 18"/>
            <p:cNvSpPr txBox="1"/>
            <p:nvPr/>
          </p:nvSpPr>
          <p:spPr>
            <a:xfrm>
              <a:off x="12617" y="2360"/>
              <a:ext cx="1734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3600" b="1" dirty="0">
                  <a:solidFill>
                    <a:srgbClr val="000714"/>
                  </a:solidFill>
                  <a:latin typeface="Times" charset="0"/>
                  <a:ea typeface="宋体" panose="02010600030101010101" pitchFamily="2" charset="-122"/>
                  <a:sym typeface="+mn-ea"/>
                </a:rPr>
                <a:t>刷牙</a:t>
              </a:r>
              <a:endParaRPr lang="zh-CN" altLang="en-US" sz="3600" b="1" dirty="0">
                <a:solidFill>
                  <a:srgbClr val="000714"/>
                </a:solidFill>
                <a:latin typeface="Times" charset="0"/>
                <a:ea typeface="宋体" panose="02010600030101010101" pitchFamily="2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351" y="452"/>
              <a:ext cx="2785" cy="379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4427220" y="2978785"/>
            <a:ext cx="2952750" cy="1750060"/>
            <a:chOff x="12245" y="5946"/>
            <a:chExt cx="4650" cy="2756"/>
          </a:xfrm>
        </p:grpSpPr>
        <p:sp>
          <p:nvSpPr>
            <p:cNvPr id="23" name="文本框 22"/>
            <p:cNvSpPr txBox="1"/>
            <p:nvPr/>
          </p:nvSpPr>
          <p:spPr>
            <a:xfrm>
              <a:off x="12245" y="7536"/>
              <a:ext cx="1914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3600" b="1" dirty="0">
                  <a:solidFill>
                    <a:srgbClr val="000714"/>
                  </a:solidFill>
                  <a:latin typeface="Times" charset="0"/>
                  <a:ea typeface="宋体" panose="02010600030101010101" pitchFamily="2" charset="-122"/>
                  <a:sym typeface="+mn-ea"/>
                </a:rPr>
                <a:t> 梳头</a:t>
              </a:r>
              <a:endParaRPr lang="en-US" altLang="zh-CN" sz="3600" b="1" dirty="0">
                <a:solidFill>
                  <a:srgbClr val="000714"/>
                </a:solidFill>
                <a:latin typeface="Times" charset="0"/>
                <a:ea typeface="宋体" panose="02010600030101010101" pitchFamily="2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159" y="5946"/>
              <a:ext cx="2737" cy="2757"/>
            </a:xfrm>
            <a:prstGeom prst="rect">
              <a:avLst/>
            </a:prstGeom>
          </p:spPr>
        </p:pic>
      </p:grpSp>
      <p:grpSp>
        <p:nvGrpSpPr>
          <p:cNvPr id="48" name="组合 47"/>
          <p:cNvGrpSpPr/>
          <p:nvPr/>
        </p:nvGrpSpPr>
        <p:grpSpPr>
          <a:xfrm>
            <a:off x="0" y="0"/>
            <a:ext cx="3444240" cy="728980"/>
            <a:chOff x="0" y="0"/>
            <a:chExt cx="5424" cy="1148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901" t="50714" r="5314" b="31429"/>
            <a:stretch>
              <a:fillRect/>
            </a:stretch>
          </p:blipFill>
          <p:spPr>
            <a:xfrm>
              <a:off x="0" y="0"/>
              <a:ext cx="4934" cy="1148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284" y="163"/>
              <a:ext cx="514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/>
                <a:t>识字加油站</a:t>
              </a:r>
              <a:endParaRPr lang="zh-CN" altLang="en-US" sz="2800" spc="600" dirty="0"/>
            </a:p>
          </p:txBody>
        </p:sp>
      </p:grp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1" t="50714" r="5314" b="31429"/>
          <a:stretch>
            <a:fillRect/>
          </a:stretch>
        </p:blipFill>
        <p:spPr>
          <a:xfrm>
            <a:off x="0" y="0"/>
            <a:ext cx="3133249" cy="728663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389255" y="71755"/>
            <a:ext cx="22593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dirty="0"/>
              <a:t>我的发现</a:t>
            </a:r>
            <a:endParaRPr lang="zh-CN" altLang="en-US" sz="3200" spc="600" dirty="0"/>
          </a:p>
        </p:txBody>
      </p:sp>
      <p:sp>
        <p:nvSpPr>
          <p:cNvPr id="12" name="文本框 11"/>
          <p:cNvSpPr txBox="1"/>
          <p:nvPr/>
        </p:nvSpPr>
        <p:spPr>
          <a:xfrm>
            <a:off x="5501640" y="864235"/>
            <a:ext cx="96139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9600">
                <a:latin typeface="楷体" panose="02010609060101010101" pitchFamily="49" charset="-122"/>
                <a:ea typeface="楷体" panose="02010609060101010101" pitchFamily="49" charset="-122"/>
              </a:rPr>
              <a:t>犭</a:t>
            </a:r>
            <a:endParaRPr lang="zh-CN" altLang="en-US" sz="9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212340" y="2612390"/>
            <a:ext cx="1595120" cy="2820035"/>
            <a:chOff x="3484" y="4114"/>
            <a:chExt cx="2512" cy="4441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84" y="6163"/>
              <a:ext cx="2513" cy="2392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984" y="4114"/>
              <a:ext cx="1514" cy="174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zh-CN" altLang="en-US" sz="6600">
                  <a:latin typeface="楷体" panose="02010609060101010101" pitchFamily="49" charset="-122"/>
                  <a:ea typeface="楷体" panose="02010609060101010101" pitchFamily="49" charset="-122"/>
                </a:rPr>
                <a:t>猫</a:t>
              </a:r>
              <a:endParaRPr lang="zh-CN" altLang="en-US" sz="6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803140" y="2987675"/>
            <a:ext cx="2028190" cy="2444115"/>
            <a:chOff x="7564" y="4705"/>
            <a:chExt cx="3194" cy="3849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64" y="6448"/>
              <a:ext cx="3194" cy="2107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8478" y="4705"/>
              <a:ext cx="1885" cy="174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zh-CN" altLang="en-US" sz="6600">
                  <a:latin typeface="楷体" panose="02010609060101010101" pitchFamily="49" charset="-122"/>
                  <a:ea typeface="楷体" panose="02010609060101010101" pitchFamily="49" charset="-122"/>
                </a:rPr>
                <a:t>猴</a:t>
              </a:r>
              <a:endParaRPr lang="zh-CN" altLang="en-US" sz="6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272145" y="2658110"/>
            <a:ext cx="1498600" cy="2969895"/>
            <a:chOff x="13027" y="4186"/>
            <a:chExt cx="2360" cy="467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027" y="5857"/>
              <a:ext cx="2361" cy="3006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13342" y="4186"/>
              <a:ext cx="1731" cy="159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zh-CN" altLang="en-US" sz="6000">
                  <a:latin typeface="楷体" panose="02010609060101010101" pitchFamily="49" charset="-122"/>
                  <a:ea typeface="楷体" panose="02010609060101010101" pitchFamily="49" charset="-122"/>
                </a:rPr>
                <a:t>狮</a:t>
              </a:r>
              <a:endParaRPr lang="zh-CN" altLang="en-US" sz="6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20" name="直接箭头连接符 19"/>
          <p:cNvCxnSpPr/>
          <p:nvPr/>
        </p:nvCxnSpPr>
        <p:spPr>
          <a:xfrm flipH="1">
            <a:off x="3502660" y="2211705"/>
            <a:ext cx="2155190" cy="66738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>
            <a:endCxn id="14" idx="0"/>
          </p:cNvCxnSpPr>
          <p:nvPr/>
        </p:nvCxnSpPr>
        <p:spPr>
          <a:xfrm>
            <a:off x="5962650" y="2308225"/>
            <a:ext cx="19685" cy="67945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>
            <a:off x="6338570" y="2211705"/>
            <a:ext cx="2280285" cy="62547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1" t="50714" r="5314" b="31429"/>
          <a:stretch>
            <a:fillRect/>
          </a:stretch>
        </p:blipFill>
        <p:spPr>
          <a:xfrm>
            <a:off x="0" y="0"/>
            <a:ext cx="3133249" cy="728663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389255" y="71755"/>
            <a:ext cx="22593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dirty="0"/>
              <a:t>我的发现</a:t>
            </a:r>
            <a:endParaRPr lang="zh-CN" altLang="en-US" sz="3200" spc="600" dirty="0"/>
          </a:p>
        </p:txBody>
      </p:sp>
      <p:sp>
        <p:nvSpPr>
          <p:cNvPr id="12" name="文本框 11"/>
          <p:cNvSpPr txBox="1"/>
          <p:nvPr/>
        </p:nvSpPr>
        <p:spPr>
          <a:xfrm>
            <a:off x="5382895" y="753745"/>
            <a:ext cx="96139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8000">
                <a:latin typeface="楷体" panose="02010609060101010101" pitchFamily="49" charset="-122"/>
                <a:ea typeface="楷体" panose="02010609060101010101" pitchFamily="49" charset="-122"/>
              </a:rPr>
              <a:t>鸟</a:t>
            </a:r>
            <a:endParaRPr lang="zh-CN" altLang="en-US" sz="8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0" name="直接箭头连接符 19"/>
          <p:cNvCxnSpPr/>
          <p:nvPr/>
        </p:nvCxnSpPr>
        <p:spPr>
          <a:xfrm flipH="1">
            <a:off x="3454400" y="2075815"/>
            <a:ext cx="2155190" cy="66738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>
            <a:off x="6031230" y="2171700"/>
            <a:ext cx="19685" cy="67945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>
            <a:off x="6596380" y="2046605"/>
            <a:ext cx="2280285" cy="62547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648585" y="2626360"/>
            <a:ext cx="1478280" cy="2816225"/>
            <a:chOff x="4171" y="4136"/>
            <a:chExt cx="2328" cy="4435"/>
          </a:xfrm>
        </p:grpSpPr>
        <p:sp>
          <p:nvSpPr>
            <p:cNvPr id="13" name="文本框 12"/>
            <p:cNvSpPr txBox="1"/>
            <p:nvPr/>
          </p:nvSpPr>
          <p:spPr>
            <a:xfrm>
              <a:off x="4171" y="4136"/>
              <a:ext cx="1514" cy="174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zh-CN" altLang="en-US" sz="6600">
                  <a:latin typeface="楷体" panose="02010609060101010101" pitchFamily="49" charset="-122"/>
                  <a:ea typeface="楷体" panose="02010609060101010101" pitchFamily="49" charset="-122"/>
                </a:rPr>
                <a:t>鸡</a:t>
              </a:r>
              <a:endParaRPr lang="zh-CN" altLang="en-US" sz="6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71" y="6235"/>
              <a:ext cx="2328" cy="2337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5382895" y="3001645"/>
            <a:ext cx="1315720" cy="2510155"/>
            <a:chOff x="8477" y="4727"/>
            <a:chExt cx="2072" cy="3953"/>
          </a:xfrm>
        </p:grpSpPr>
        <p:sp>
          <p:nvSpPr>
            <p:cNvPr id="14" name="文本框 13"/>
            <p:cNvSpPr txBox="1"/>
            <p:nvPr/>
          </p:nvSpPr>
          <p:spPr>
            <a:xfrm>
              <a:off x="8665" y="4727"/>
              <a:ext cx="1885" cy="174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zh-CN" altLang="en-US" sz="6600">
                  <a:latin typeface="楷体" panose="02010609060101010101" pitchFamily="49" charset="-122"/>
                  <a:ea typeface="楷体" panose="02010609060101010101" pitchFamily="49" charset="-122"/>
                </a:rPr>
                <a:t>鸭</a:t>
              </a:r>
              <a:endParaRPr lang="zh-CN" altLang="en-US" sz="6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477" y="6336"/>
              <a:ext cx="2073" cy="2345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8242300" y="2672080"/>
            <a:ext cx="2461895" cy="2903855"/>
            <a:chOff x="12980" y="4208"/>
            <a:chExt cx="3877" cy="4573"/>
          </a:xfrm>
        </p:grpSpPr>
        <p:sp>
          <p:nvSpPr>
            <p:cNvPr id="15" name="文本框 14"/>
            <p:cNvSpPr txBox="1"/>
            <p:nvPr/>
          </p:nvSpPr>
          <p:spPr>
            <a:xfrm>
              <a:off x="13529" y="4208"/>
              <a:ext cx="3329" cy="159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zh-CN" altLang="en-US" sz="6000">
                  <a:latin typeface="楷体" panose="02010609060101010101" pitchFamily="49" charset="-122"/>
                  <a:ea typeface="楷体" panose="02010609060101010101" pitchFamily="49" charset="-122"/>
                </a:rPr>
                <a:t>鸦</a:t>
              </a:r>
              <a:endParaRPr lang="zh-CN" altLang="en-US" sz="6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980" y="6235"/>
              <a:ext cx="2280" cy="2547"/>
            </a:xfrm>
            <a:prstGeom prst="rect">
              <a:avLst/>
            </a:prstGeom>
          </p:spPr>
        </p:pic>
      </p:grp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10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11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12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13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14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15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16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17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18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19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20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21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22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23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24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25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26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27.xml><?xml version="1.0" encoding="utf-8"?>
<p:tagLst xmlns:p="http://schemas.openxmlformats.org/presentationml/2006/main">
  <p:tag name="REFSHAPE" val="104136164"/>
</p:tagLst>
</file>

<file path=ppt/tags/tag28.xml><?xml version="1.0" encoding="utf-8"?>
<p:tagLst xmlns:p="http://schemas.openxmlformats.org/presentationml/2006/main">
  <p:tag name="KSO_WM_TEMPLATE_THUMBS_INDEX" val="1、9、12、13、15、19、23"/>
  <p:tag name="KSO_WM_TEMPLATE_CATEGORY" val="custom"/>
  <p:tag name="KSO_WM_TEMPLATE_INDEX" val="160394"/>
  <p:tag name="KSO_WM_TAG_VERSION" val="1.0"/>
  <p:tag name="KSO_WM_SLIDE_ID" val="custom160394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29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6"/>
  <p:tag name="KSO_WM_SLIDE_SIZE" val="828*370"/>
</p:tagLst>
</file>

<file path=ppt/tags/tag3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30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6"/>
  <p:tag name="KSO_WM_SLIDE_SIZE" val="828*370"/>
</p:tagLst>
</file>

<file path=ppt/tags/tag31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6"/>
  <p:tag name="KSO_WM_SLIDE_SIZE" val="828*370"/>
</p:tagLst>
</file>

<file path=ppt/tags/tag32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33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34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35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36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37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38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39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4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40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41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42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5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6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7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8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9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heme/theme1.xml><?xml version="1.0" encoding="utf-8"?>
<a:theme xmlns:a="http://schemas.openxmlformats.org/drawingml/2006/main" name="第一PPT，www.1ppt.com">
  <a:themeElements>
    <a:clrScheme name="104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21_第一PPT，www.1ppt.com">
  <a:themeElements>
    <a:clrScheme name="104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23_第一PPT，www.1ppt.com">
  <a:themeElements>
    <a:clrScheme name="104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4_第一PPT，www.1ppt.com">
  <a:themeElements>
    <a:clrScheme name="104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5_第一PPT，www.1ppt.com">
  <a:themeElements>
    <a:clrScheme name="104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第一PPT，www.1ppt.com">
  <a:themeElements>
    <a:clrScheme name="104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1_第一PPT，www.1ppt.com">
  <a:themeElements>
    <a:clrScheme name="104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6_第一PPT，www.1ppt.com">
  <a:themeElements>
    <a:clrScheme name="104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第一PPT，www.1ppt.com">
  <a:themeElements>
    <a:clrScheme name="104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第一PPT，www.1ppt.com">
  <a:themeElements>
    <a:clrScheme name="104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0_第一PPT，www.1ppt.com">
  <a:themeElements>
    <a:clrScheme name="104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2_第一PPT，www.1ppt.com">
  <a:themeElements>
    <a:clrScheme name="104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20_第一PPT，www.1ppt.com">
  <a:themeElements>
    <a:clrScheme name="104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707</Words>
  <Application>WPS 演示</Application>
  <PresentationFormat>宽屏</PresentationFormat>
  <Paragraphs>142</Paragraphs>
  <Slides>18</Slides>
  <Notes>14</Notes>
  <HiddenSlides>0</HiddenSlides>
  <MMClips>2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13</vt:i4>
      </vt:variant>
      <vt:variant>
        <vt:lpstr>幻灯片标题</vt:lpstr>
      </vt:variant>
      <vt:variant>
        <vt:i4>18</vt:i4>
      </vt:variant>
    </vt:vector>
  </HeadingPairs>
  <TitlesOfParts>
    <vt:vector size="43" baseType="lpstr">
      <vt:lpstr>Arial</vt:lpstr>
      <vt:lpstr>宋体</vt:lpstr>
      <vt:lpstr>Wingdings</vt:lpstr>
      <vt:lpstr>黑体</vt:lpstr>
      <vt:lpstr>Calibri</vt:lpstr>
      <vt:lpstr>幼圆</vt:lpstr>
      <vt:lpstr>楷体</vt:lpstr>
      <vt:lpstr>Times</vt:lpstr>
      <vt:lpstr>Times New Roman</vt:lpstr>
      <vt:lpstr>微软雅黑</vt:lpstr>
      <vt:lpstr>Calibri</vt:lpstr>
      <vt:lpstr>Arial Unicode MS</vt:lpstr>
      <vt:lpstr>第一PPT，www.1ppt.com</vt:lpstr>
      <vt:lpstr>1_第一PPT，www.1ppt.com</vt:lpstr>
      <vt:lpstr>11_第一PPT，www.1ppt.com</vt:lpstr>
      <vt:lpstr>6_第一PPT，www.1ppt.com</vt:lpstr>
      <vt:lpstr>3_第一PPT，www.1ppt.com</vt:lpstr>
      <vt:lpstr>2_第一PPT，www.1ppt.com</vt:lpstr>
      <vt:lpstr>10_第一PPT，www.1ppt.com</vt:lpstr>
      <vt:lpstr>12_第一PPT，www.1ppt.com</vt:lpstr>
      <vt:lpstr>20_第一PPT，www.1ppt.com</vt:lpstr>
      <vt:lpstr>21_第一PPT，www.1ppt.com</vt:lpstr>
      <vt:lpstr>23_第一PPT，www.1ppt.com</vt:lpstr>
      <vt:lpstr>4_第一PPT，www.1ppt.com</vt:lpstr>
      <vt:lpstr>5_第一PPT，www.1ppt.com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</dc:title>
  <dc:creator>第一PPT</dc:creator>
  <cp:keywords>www.1ppt.com</cp:keywords>
  <dc:description>http://www.ypppt.com/</dc:description>
  <cp:lastModifiedBy>且听风吟</cp:lastModifiedBy>
  <cp:revision>809</cp:revision>
  <dcterms:created xsi:type="dcterms:W3CDTF">2015-04-02T07:05:00Z</dcterms:created>
  <dcterms:modified xsi:type="dcterms:W3CDTF">2020-04-01T04:30:40Z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