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3" r:id="rId3"/>
    <p:sldId id="261" r:id="rId4"/>
    <p:sldId id="256" r:id="rId5"/>
    <p:sldId id="264" r:id="rId6"/>
    <p:sldId id="271" r:id="rId7"/>
    <p:sldId id="272" r:id="rId8"/>
    <p:sldId id="270" r:id="rId9"/>
    <p:sldId id="269" r:id="rId10"/>
    <p:sldId id="262" r:id="rId11"/>
    <p:sldId id="266" r:id="rId12"/>
    <p:sldId id="268" r:id="rId13"/>
    <p:sldId id="273" r:id="rId14"/>
    <p:sldId id="267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35" autoAdjust="0"/>
    <p:restoredTop sz="94660"/>
  </p:normalViewPr>
  <p:slideViewPr>
    <p:cSldViewPr>
      <p:cViewPr varScale="1">
        <p:scale>
          <a:sx n="66" d="100"/>
          <a:sy n="66" d="100"/>
        </p:scale>
        <p:origin x="-6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163229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939050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4905"/>
            <a:ext cx="4218033" cy="5420320"/>
          </a:xfrm>
        </p:spPr>
      </p:pic>
    </p:spTree>
    <p:extLst>
      <p:ext uri="{BB962C8B-B14F-4D97-AF65-F5344CB8AC3E}">
        <p14:creationId xmlns:p14="http://schemas.microsoft.com/office/powerpoint/2010/main" val="96744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019"/>
            <a:ext cx="3203848" cy="4328556"/>
          </a:xfrm>
        </p:spPr>
      </p:pic>
      <p:sp>
        <p:nvSpPr>
          <p:cNvPr id="3" name="TextBox 2"/>
          <p:cNvSpPr txBox="1"/>
          <p:nvPr/>
        </p:nvSpPr>
        <p:spPr>
          <a:xfrm>
            <a:off x="3923928" y="1340768"/>
            <a:ext cx="4145687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92D050"/>
                </a:solidFill>
                <a:latin typeface="楷体" pitchFamily="49" charset="-122"/>
                <a:ea typeface="楷体" pitchFamily="49" charset="-122"/>
              </a:rPr>
              <a:t>碧绿</a:t>
            </a:r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的叶子</a:t>
            </a:r>
            <a:endParaRPr lang="en-US" altLang="zh-CN" sz="44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400" b="1" dirty="0" smtClean="0">
                <a:solidFill>
                  <a:srgbClr val="92D050"/>
                </a:solidFill>
                <a:latin typeface="楷体" pitchFamily="49" charset="-122"/>
                <a:ea typeface="楷体" pitchFamily="49" charset="-122"/>
              </a:rPr>
              <a:t>碧绿碧绿</a:t>
            </a:r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的叶子</a:t>
            </a:r>
            <a:endParaRPr lang="en-US" altLang="zh-CN" sz="4400" b="1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44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雪白的棉花</a:t>
            </a:r>
            <a:endParaRPr lang="en-US" altLang="zh-CN" sz="44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雪白雪白的棉花</a:t>
            </a:r>
            <a:endParaRPr lang="zh-CN" altLang="en-US" sz="44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551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09056" cy="2169137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636912"/>
            <a:ext cx="2301552" cy="170743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627784" y="764704"/>
            <a:ext cx="50770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碧绿碧绿的（     ）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27783" y="3132684"/>
            <a:ext cx="50770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雪白雪白的（     ）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96136" y="764704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小草</a:t>
            </a:r>
            <a:endParaRPr lang="zh-CN" altLang="en-US" sz="4000" b="1" dirty="0">
              <a:solidFill>
                <a:srgbClr val="00B05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19395" y="3136685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浪花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2" y="4869160"/>
            <a:ext cx="2409056" cy="180679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368096" y="5768426"/>
            <a:ext cx="58544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（        ）的（    ）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92792" y="5768426"/>
            <a:ext cx="22429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火红火红</a:t>
            </a:r>
            <a:endParaRPr lang="zh-CN" altLang="en-US" sz="4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33704" y="5768426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太阳</a:t>
            </a:r>
            <a:endParaRPr lang="zh-CN" altLang="en-US" sz="4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039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5781" y="1600200"/>
            <a:ext cx="3692437" cy="4525963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0"/>
            <a:ext cx="90364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25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167985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504994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19672" y="6453336"/>
            <a:ext cx="6400800" cy="1752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79512" y="1274777"/>
            <a:ext cx="8297464" cy="53553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借助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拼音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自由读课文，边读边思考：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1、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棉花姑娘怎么了？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2、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她请了（  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 ）（   ）（    ），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还有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（  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  ）帮忙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，结果是（   ）把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她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病治好了。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2969" y="3516549"/>
            <a:ext cx="618911" cy="56264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344864"/>
            <a:ext cx="719377" cy="90601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3476877"/>
            <a:ext cx="864096" cy="75177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9711" y="4509120"/>
            <a:ext cx="864096" cy="105915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509120"/>
            <a:ext cx="865187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7065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293051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4581128"/>
            <a:ext cx="2318674" cy="2107885"/>
          </a:xfr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33" y="0"/>
            <a:ext cx="3587406" cy="282555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779912" y="836712"/>
            <a:ext cx="48157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请你帮我捉害虫吧！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80" y="4933460"/>
            <a:ext cx="71336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对不起，我只会捉空中飞的害虫，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你还是请别人帮忙吧！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4016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4581128"/>
            <a:ext cx="2318674" cy="2107885"/>
          </a:xfr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33" y="0"/>
            <a:ext cx="3587406" cy="282555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779912" y="836712"/>
            <a:ext cx="48157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请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你帮我捉害虫吧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！</a:t>
            </a:r>
            <a:endParaRPr lang="zh-CN" altLang="en-US" sz="4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80" y="4933460"/>
            <a:ext cx="71336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对不起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，我</a:t>
            </a:r>
            <a:r>
              <a:rPr lang="zh-CN" altLang="en-US" sz="36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只会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捉空中飞的害虫，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你还是请别人帮忙吧！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3188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7" y="34482"/>
            <a:ext cx="3157663" cy="2880320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7050" y="4005064"/>
            <a:ext cx="2128371" cy="268056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45972" y="1124744"/>
            <a:ext cx="48013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请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你帮我捉害虫吧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！</a:t>
            </a:r>
            <a:endParaRPr lang="zh-CN" altLang="en-US" sz="4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20014" y="4149080"/>
            <a:ext cx="787908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对不起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，我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只会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捉树干里的害虫，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你还是请别人帮忙吧！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6562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07904" cy="3129211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4390312"/>
            <a:ext cx="2808312" cy="244328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63387" y="959970"/>
            <a:ext cx="528061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棉花姑娘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高兴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地说：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请你帮我捉害虫吧！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”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4581127"/>
            <a:ext cx="66479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对不起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，我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只会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捉田里的害虫，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你还是请别人帮忙吧！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367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185</Words>
  <Application>Microsoft Office PowerPoint</Application>
  <PresentationFormat>全屏显示(4:3)</PresentationFormat>
  <Paragraphs>34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fu</dc:creator>
  <cp:lastModifiedBy>fu</cp:lastModifiedBy>
  <cp:revision>13</cp:revision>
  <dcterms:created xsi:type="dcterms:W3CDTF">2017-04-28T00:16:24Z</dcterms:created>
  <dcterms:modified xsi:type="dcterms:W3CDTF">2017-04-28T00:57:19Z</dcterms:modified>
</cp:coreProperties>
</file>