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20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BCBAD-0111-414D-966D-EF1A13F065AC}" type="datetimeFigureOut">
              <a:rPr lang="zh-CN" altLang="en-US" smtClean="0"/>
              <a:t>2012-9-3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A8875-BB31-45B5-A487-D50018D134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BCBAD-0111-414D-966D-EF1A13F065AC}" type="datetimeFigureOut">
              <a:rPr lang="zh-CN" altLang="en-US" smtClean="0"/>
              <a:t>2012-9-3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A8875-BB31-45B5-A487-D50018D134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BCBAD-0111-414D-966D-EF1A13F065AC}" type="datetimeFigureOut">
              <a:rPr lang="zh-CN" altLang="en-US" smtClean="0"/>
              <a:t>2012-9-3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A8875-BB31-45B5-A487-D50018D134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BCBAD-0111-414D-966D-EF1A13F065AC}" type="datetimeFigureOut">
              <a:rPr lang="zh-CN" altLang="en-US" smtClean="0"/>
              <a:t>2012-9-3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A8875-BB31-45B5-A487-D50018D134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BCBAD-0111-414D-966D-EF1A13F065AC}" type="datetimeFigureOut">
              <a:rPr lang="zh-CN" altLang="en-US" smtClean="0"/>
              <a:t>2012-9-3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A8875-BB31-45B5-A487-D50018D134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BCBAD-0111-414D-966D-EF1A13F065AC}" type="datetimeFigureOut">
              <a:rPr lang="zh-CN" altLang="en-US" smtClean="0"/>
              <a:t>2012-9-3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A8875-BB31-45B5-A487-D50018D134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BCBAD-0111-414D-966D-EF1A13F065AC}" type="datetimeFigureOut">
              <a:rPr lang="zh-CN" altLang="en-US" smtClean="0"/>
              <a:t>2012-9-3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A8875-BB31-45B5-A487-D50018D134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BCBAD-0111-414D-966D-EF1A13F065AC}" type="datetimeFigureOut">
              <a:rPr lang="zh-CN" altLang="en-US" smtClean="0"/>
              <a:t>2012-9-3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A8875-BB31-45B5-A487-D50018D134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BCBAD-0111-414D-966D-EF1A13F065AC}" type="datetimeFigureOut">
              <a:rPr lang="zh-CN" altLang="en-US" smtClean="0"/>
              <a:t>2012-9-3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A8875-BB31-45B5-A487-D50018D134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BCBAD-0111-414D-966D-EF1A13F065AC}" type="datetimeFigureOut">
              <a:rPr lang="zh-CN" altLang="en-US" smtClean="0"/>
              <a:t>2012-9-3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A8875-BB31-45B5-A487-D50018D134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BCBAD-0111-414D-966D-EF1A13F065AC}" type="datetimeFigureOut">
              <a:rPr lang="zh-CN" altLang="en-US" smtClean="0"/>
              <a:t>2012-9-3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A8875-BB31-45B5-A487-D50018D134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7BCBAD-0111-414D-966D-EF1A13F065AC}" type="datetimeFigureOut">
              <a:rPr lang="zh-CN" altLang="en-US" smtClean="0"/>
              <a:t>2012-9-3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CA8875-BB31-45B5-A487-D50018D1349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692696"/>
            <a:ext cx="5400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</a:rPr>
              <a:t>海底世界</a:t>
            </a:r>
            <a:r>
              <a:rPr lang="en-US" altLang="zh-CN" sz="4400" dirty="0" smtClean="0">
                <a:solidFill>
                  <a:srgbClr val="FF0000"/>
                </a:solidFill>
              </a:rPr>
              <a:t>——</a:t>
            </a:r>
            <a:r>
              <a:rPr lang="zh-CN" altLang="en-US" sz="4400" dirty="0" smtClean="0">
                <a:solidFill>
                  <a:srgbClr val="FF0000"/>
                </a:solidFill>
              </a:rPr>
              <a:t>数</a:t>
            </a:r>
            <a:r>
              <a:rPr lang="zh-CN" altLang="en-US" sz="4400" dirty="0">
                <a:solidFill>
                  <a:srgbClr val="FF0000"/>
                </a:solidFill>
              </a:rPr>
              <a:t>数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556792"/>
            <a:ext cx="7128792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67544" y="404664"/>
          <a:ext cx="8280921" cy="568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/>
                <a:gridCol w="3168352"/>
                <a:gridCol w="3384377"/>
              </a:tblGrid>
              <a:tr h="56886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6886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56886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6886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6886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6886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6886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6886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6886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6886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052736"/>
            <a:ext cx="864096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585323"/>
            <a:ext cx="864096" cy="521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9" y="2171991"/>
            <a:ext cx="792087" cy="39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600" y="2780928"/>
            <a:ext cx="952500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1600" y="3284985"/>
            <a:ext cx="864096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43608" y="3933055"/>
            <a:ext cx="792088" cy="432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15616" y="4437112"/>
            <a:ext cx="807742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115616" y="4941168"/>
            <a:ext cx="504056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115616" y="5589240"/>
            <a:ext cx="648072" cy="510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2" dur="1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87" dur="2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2" dur="2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692696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数一数</a:t>
            </a:r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172618"/>
            <a:ext cx="3600400" cy="2688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4293095"/>
            <a:ext cx="3600400" cy="1764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908720"/>
            <a:ext cx="5832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连一连</a:t>
            </a:r>
            <a:endParaRPr lang="zh-CN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484784"/>
            <a:ext cx="2276792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708920"/>
            <a:ext cx="2171917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V="1">
            <a:off x="1259632" y="3717032"/>
            <a:ext cx="2268257" cy="100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4869160"/>
            <a:ext cx="3307486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5436096" y="1628800"/>
            <a:ext cx="2736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9</a:t>
            </a:r>
            <a:endParaRPr lang="zh-CN" alt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508104" y="2636912"/>
            <a:ext cx="2880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6</a:t>
            </a:r>
            <a:endParaRPr lang="zh-CN" alt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5220072" y="3861048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 </a:t>
            </a:r>
            <a:r>
              <a:rPr lang="zh-CN" altLang="en-US" sz="2400" dirty="0" smtClean="0"/>
              <a:t>  </a:t>
            </a:r>
            <a:r>
              <a:rPr lang="en-US" altLang="zh-CN" sz="2400" dirty="0" smtClean="0"/>
              <a:t>8</a:t>
            </a:r>
            <a:endParaRPr lang="zh-CN" altLang="en-US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5436096" y="4941168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5</a:t>
            </a:r>
            <a:endParaRPr lang="zh-CN" altLang="en-US" sz="2400" dirty="0"/>
          </a:p>
        </p:txBody>
      </p:sp>
      <p:cxnSp>
        <p:nvCxnSpPr>
          <p:cNvPr id="16" name="直接连接符 15"/>
          <p:cNvCxnSpPr/>
          <p:nvPr/>
        </p:nvCxnSpPr>
        <p:spPr>
          <a:xfrm>
            <a:off x="3419872" y="2276872"/>
            <a:ext cx="2088232" cy="1800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endCxn id="14" idx="1"/>
          </p:cNvCxnSpPr>
          <p:nvPr/>
        </p:nvCxnSpPr>
        <p:spPr>
          <a:xfrm>
            <a:off x="3419872" y="3284984"/>
            <a:ext cx="2016224" cy="18870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4283968" y="1844824"/>
            <a:ext cx="1296144" cy="30243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3491880" y="2924944"/>
            <a:ext cx="2088232" cy="11521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3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764704"/>
            <a:ext cx="6192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看图写数字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827584" y="1412776"/>
            <a:ext cx="360040" cy="28803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B05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31640" y="1412776"/>
            <a:ext cx="360040" cy="28803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35696" y="1412776"/>
            <a:ext cx="360040" cy="28803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39752" y="1412776"/>
            <a:ext cx="360040" cy="28803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43808" y="1412776"/>
            <a:ext cx="360040" cy="28803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499992" y="1268760"/>
            <a:ext cx="648072" cy="5040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220072" y="1268760"/>
            <a:ext cx="648072" cy="5040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940152" y="1268760"/>
            <a:ext cx="648072" cy="5040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660232" y="1268760"/>
            <a:ext cx="648072" cy="5040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380312" y="1268760"/>
            <a:ext cx="648072" cy="5040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100392" y="1268760"/>
            <a:ext cx="648072" cy="5040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五角星 13"/>
          <p:cNvSpPr/>
          <p:nvPr/>
        </p:nvSpPr>
        <p:spPr>
          <a:xfrm>
            <a:off x="611560" y="3717032"/>
            <a:ext cx="504056" cy="50405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五角星 14"/>
          <p:cNvSpPr/>
          <p:nvPr/>
        </p:nvSpPr>
        <p:spPr>
          <a:xfrm>
            <a:off x="1115616" y="3717032"/>
            <a:ext cx="504056" cy="50405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五角星 15"/>
          <p:cNvSpPr/>
          <p:nvPr/>
        </p:nvSpPr>
        <p:spPr>
          <a:xfrm>
            <a:off x="1619672" y="3717032"/>
            <a:ext cx="504056" cy="50405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五角星 16"/>
          <p:cNvSpPr/>
          <p:nvPr/>
        </p:nvSpPr>
        <p:spPr>
          <a:xfrm>
            <a:off x="3635896" y="3717032"/>
            <a:ext cx="504056" cy="50405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五角星 17"/>
          <p:cNvSpPr/>
          <p:nvPr/>
        </p:nvSpPr>
        <p:spPr>
          <a:xfrm>
            <a:off x="3059832" y="3717032"/>
            <a:ext cx="504056" cy="50405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五角星 18"/>
          <p:cNvSpPr/>
          <p:nvPr/>
        </p:nvSpPr>
        <p:spPr>
          <a:xfrm>
            <a:off x="2051720" y="3717032"/>
            <a:ext cx="504056" cy="50405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五角星 19"/>
          <p:cNvSpPr/>
          <p:nvPr/>
        </p:nvSpPr>
        <p:spPr>
          <a:xfrm>
            <a:off x="2555776" y="3717032"/>
            <a:ext cx="504056" cy="50405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笑脸 20"/>
          <p:cNvSpPr/>
          <p:nvPr/>
        </p:nvSpPr>
        <p:spPr>
          <a:xfrm>
            <a:off x="5148064" y="3717032"/>
            <a:ext cx="698376" cy="626368"/>
          </a:xfrm>
          <a:prstGeom prst="smileyFac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笑脸 21"/>
          <p:cNvSpPr/>
          <p:nvPr/>
        </p:nvSpPr>
        <p:spPr>
          <a:xfrm>
            <a:off x="5868144" y="3717032"/>
            <a:ext cx="698376" cy="626368"/>
          </a:xfrm>
          <a:prstGeom prst="smileyFac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笑脸 22"/>
          <p:cNvSpPr/>
          <p:nvPr/>
        </p:nvSpPr>
        <p:spPr>
          <a:xfrm>
            <a:off x="6588224" y="3717032"/>
            <a:ext cx="698376" cy="626368"/>
          </a:xfrm>
          <a:prstGeom prst="smileyFac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笑脸 23"/>
          <p:cNvSpPr/>
          <p:nvPr/>
        </p:nvSpPr>
        <p:spPr>
          <a:xfrm>
            <a:off x="7380312" y="3717032"/>
            <a:ext cx="698376" cy="626368"/>
          </a:xfrm>
          <a:prstGeom prst="smileyFac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笑脸 24"/>
          <p:cNvSpPr/>
          <p:nvPr/>
        </p:nvSpPr>
        <p:spPr>
          <a:xfrm>
            <a:off x="8172400" y="3717032"/>
            <a:ext cx="698376" cy="626368"/>
          </a:xfrm>
          <a:prstGeom prst="smileyFac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笑脸 25"/>
          <p:cNvSpPr/>
          <p:nvPr/>
        </p:nvSpPr>
        <p:spPr>
          <a:xfrm>
            <a:off x="5076056" y="4437112"/>
            <a:ext cx="698376" cy="626368"/>
          </a:xfrm>
          <a:prstGeom prst="smileyFac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笑脸 26"/>
          <p:cNvSpPr/>
          <p:nvPr/>
        </p:nvSpPr>
        <p:spPr>
          <a:xfrm>
            <a:off x="8172400" y="4437112"/>
            <a:ext cx="698376" cy="626368"/>
          </a:xfrm>
          <a:prstGeom prst="smileyFac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笑脸 27"/>
          <p:cNvSpPr/>
          <p:nvPr/>
        </p:nvSpPr>
        <p:spPr>
          <a:xfrm>
            <a:off x="7380312" y="4437112"/>
            <a:ext cx="698376" cy="626368"/>
          </a:xfrm>
          <a:prstGeom prst="smileyFac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笑脸 28"/>
          <p:cNvSpPr/>
          <p:nvPr/>
        </p:nvSpPr>
        <p:spPr>
          <a:xfrm>
            <a:off x="6588224" y="4437112"/>
            <a:ext cx="698376" cy="626368"/>
          </a:xfrm>
          <a:prstGeom prst="smileyFac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笑脸 29"/>
          <p:cNvSpPr/>
          <p:nvPr/>
        </p:nvSpPr>
        <p:spPr>
          <a:xfrm>
            <a:off x="5868144" y="4437112"/>
            <a:ext cx="698376" cy="626368"/>
          </a:xfrm>
          <a:prstGeom prst="smileyFac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16</Words>
  <Application>Microsoft Office PowerPoint</Application>
  <PresentationFormat>全屏显示(4:3)</PresentationFormat>
  <Paragraphs>8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微软用户</cp:lastModifiedBy>
  <cp:revision>4</cp:revision>
  <dcterms:created xsi:type="dcterms:W3CDTF">2012-09-03T01:27:21Z</dcterms:created>
  <dcterms:modified xsi:type="dcterms:W3CDTF">2012-09-03T02:06:24Z</dcterms:modified>
</cp:coreProperties>
</file>