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  <p:sldMasterId id="2147483685" r:id="rId5"/>
    <p:sldMasterId id="2147483696" r:id="rId6"/>
    <p:sldMasterId id="2147483708" r:id="rId7"/>
  </p:sldMasterIdLst>
  <p:notesMasterIdLst>
    <p:notesMasterId r:id="rId27"/>
  </p:notesMasterIdLst>
  <p:sldIdLst>
    <p:sldId id="474" r:id="rId8"/>
    <p:sldId id="422" r:id="rId9"/>
    <p:sldId id="511" r:id="rId10"/>
    <p:sldId id="512" r:id="rId11"/>
    <p:sldId id="513" r:id="rId12"/>
    <p:sldId id="514" r:id="rId13"/>
    <p:sldId id="518" r:id="rId14"/>
    <p:sldId id="519" r:id="rId15"/>
    <p:sldId id="515" r:id="rId16"/>
    <p:sldId id="516" r:id="rId17"/>
    <p:sldId id="423" r:id="rId18"/>
    <p:sldId id="539" r:id="rId19"/>
    <p:sldId id="517" r:id="rId20"/>
    <p:sldId id="520" r:id="rId21"/>
    <p:sldId id="521" r:id="rId22"/>
    <p:sldId id="522" r:id="rId23"/>
    <p:sldId id="523" r:id="rId24"/>
    <p:sldId id="536" r:id="rId25"/>
    <p:sldId id="453" r:id="rId26"/>
    <p:sldId id="458" r:id="rId28"/>
    <p:sldId id="424" r:id="rId29"/>
    <p:sldId id="425" r:id="rId30"/>
    <p:sldId id="460" r:id="rId31"/>
    <p:sldId id="426" r:id="rId32"/>
    <p:sldId id="461" r:id="rId33"/>
    <p:sldId id="524" r:id="rId34"/>
    <p:sldId id="454" r:id="rId35"/>
    <p:sldId id="427" r:id="rId36"/>
    <p:sldId id="525" r:id="rId37"/>
    <p:sldId id="526" r:id="rId38"/>
    <p:sldId id="527" r:id="rId39"/>
    <p:sldId id="528" r:id="rId40"/>
    <p:sldId id="529" r:id="rId41"/>
    <p:sldId id="530" r:id="rId42"/>
    <p:sldId id="531" r:id="rId43"/>
    <p:sldId id="532" r:id="rId44"/>
    <p:sldId id="533" r:id="rId45"/>
    <p:sldId id="534" r:id="rId46"/>
    <p:sldId id="535" r:id="rId47"/>
    <p:sldId id="400" r:id="rId48"/>
    <p:sldId id="541" r:id="rId49"/>
    <p:sldId id="473" r:id="rId50"/>
    <p:sldId id="428" r:id="rId51"/>
    <p:sldId id="537" r:id="rId52"/>
    <p:sldId id="459" r:id="rId53"/>
    <p:sldId id="540" r:id="rId54"/>
    <p:sldId id="462" r:id="rId55"/>
    <p:sldId id="538" r:id="rId56"/>
    <p:sldId id="542" r:id="rId57"/>
    <p:sldId id="543" r:id="rId58"/>
    <p:sldId id="395" r:id="rId59"/>
    <p:sldId id="472" r:id="rId60"/>
    <p:sldId id="451" r:id="rId61"/>
    <p:sldId id="476" r:id="rId6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52D1"/>
    <a:srgbClr val="0000FF"/>
    <a:srgbClr val="FF33CC"/>
    <a:srgbClr val="66FF66"/>
    <a:srgbClr val="E30C7F"/>
    <a:srgbClr val="80C93B"/>
    <a:srgbClr val="329A2A"/>
    <a:srgbClr val="1D41D5"/>
    <a:srgbClr val="FFFFFF"/>
    <a:srgbClr val="7FCB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08" y="108"/>
      </p:cViewPr>
      <p:guideLst>
        <p:guide orient="horz" pos="2154"/>
        <p:guide pos="38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54.xml"/><Relationship Id="rId61" Type="http://schemas.openxmlformats.org/officeDocument/2006/relationships/slide" Target="slides/slide53.xml"/><Relationship Id="rId60" Type="http://schemas.openxmlformats.org/officeDocument/2006/relationships/slide" Target="slides/slide52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1.xml"/><Relationship Id="rId58" Type="http://schemas.openxmlformats.org/officeDocument/2006/relationships/slide" Target="slides/slide50.xml"/><Relationship Id="rId57" Type="http://schemas.openxmlformats.org/officeDocument/2006/relationships/slide" Target="slides/slide49.xml"/><Relationship Id="rId56" Type="http://schemas.openxmlformats.org/officeDocument/2006/relationships/slide" Target="slides/slide48.xml"/><Relationship Id="rId55" Type="http://schemas.openxmlformats.org/officeDocument/2006/relationships/slide" Target="slides/slide47.xml"/><Relationship Id="rId54" Type="http://schemas.openxmlformats.org/officeDocument/2006/relationships/slide" Target="slides/slide46.xml"/><Relationship Id="rId53" Type="http://schemas.openxmlformats.org/officeDocument/2006/relationships/slide" Target="slides/slide45.xml"/><Relationship Id="rId52" Type="http://schemas.openxmlformats.org/officeDocument/2006/relationships/slide" Target="slides/slide44.xml"/><Relationship Id="rId51" Type="http://schemas.openxmlformats.org/officeDocument/2006/relationships/slide" Target="slides/slide43.xml"/><Relationship Id="rId50" Type="http://schemas.openxmlformats.org/officeDocument/2006/relationships/slide" Target="slides/slide42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1.xml"/><Relationship Id="rId48" Type="http://schemas.openxmlformats.org/officeDocument/2006/relationships/slide" Target="slides/slide40.xml"/><Relationship Id="rId47" Type="http://schemas.openxmlformats.org/officeDocument/2006/relationships/slide" Target="slides/slide39.xml"/><Relationship Id="rId46" Type="http://schemas.openxmlformats.org/officeDocument/2006/relationships/slide" Target="slides/slide38.xml"/><Relationship Id="rId45" Type="http://schemas.openxmlformats.org/officeDocument/2006/relationships/slide" Target="slides/slide37.xml"/><Relationship Id="rId44" Type="http://schemas.openxmlformats.org/officeDocument/2006/relationships/slide" Target="slides/slide36.xml"/><Relationship Id="rId43" Type="http://schemas.openxmlformats.org/officeDocument/2006/relationships/slide" Target="slides/slide35.xml"/><Relationship Id="rId42" Type="http://schemas.openxmlformats.org/officeDocument/2006/relationships/slide" Target="slides/slide34.xml"/><Relationship Id="rId41" Type="http://schemas.openxmlformats.org/officeDocument/2006/relationships/slide" Target="slides/slide33.xml"/><Relationship Id="rId40" Type="http://schemas.openxmlformats.org/officeDocument/2006/relationships/slide" Target="slides/slide32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5" Type="http://schemas.openxmlformats.org/officeDocument/2006/relationships/slide" Target="slides/slide27.xml"/><Relationship Id="rId34" Type="http://schemas.openxmlformats.org/officeDocument/2006/relationships/slide" Target="slides/slide26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4403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5" Type="http://schemas.openxmlformats.org/officeDocument/2006/relationships/theme" Target="../theme/theme4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457200" indent="-4572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609600" algn="l" rtl="0" eaLnBrk="0" fontAlgn="base" hangingPunct="0">
        <a:spcBef>
          <a:spcPts val="130"/>
        </a:spcBef>
        <a:spcAft>
          <a:spcPct val="0"/>
        </a:spcAft>
        <a:defRPr sz="2665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rtl="0" eaLnBrk="0" fontAlgn="base" hangingPunct="0">
        <a:spcBef>
          <a:spcPts val="13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rtl="0" eaLnBrk="0" fontAlgn="base" hangingPunct="0">
        <a:spcBef>
          <a:spcPts val="130"/>
        </a:spcBef>
        <a:spcAft>
          <a:spcPct val="0"/>
        </a:spcAft>
        <a:defRPr sz="2135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rtl="0" eaLnBrk="0" fontAlgn="base" hangingPunct="0">
        <a:spcBef>
          <a:spcPts val="130"/>
        </a:spcBef>
        <a:spcAft>
          <a:spcPct val="0"/>
        </a:spcAft>
        <a:defRPr sz="213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hyperlink" Target="17K&#35270;&#39057;&#65306;&#26377;&#36259;&#30340;&#21160;&#29289;.mp4" TargetMode="External"/><Relationship Id="rId2" Type="http://schemas.openxmlformats.org/officeDocument/2006/relationships/image" Target="../media/image4.GIF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4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microsoft.com/office/2007/relationships/media" Target="../media/media1.mp4"/><Relationship Id="rId4" Type="http://schemas.openxmlformats.org/officeDocument/2006/relationships/video" Target="../media/media1.mp4"/><Relationship Id="rId3" Type="http://schemas.microsoft.com/office/2007/relationships/hdphoto" Target="../media/image37.wdp"/><Relationship Id="rId2" Type="http://schemas.openxmlformats.org/officeDocument/2006/relationships/image" Target="../media/image36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.xml"/><Relationship Id="rId1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microsoft.com/office/2007/relationships/media" Target="../media/media3.mp4"/><Relationship Id="rId3" Type="http://schemas.openxmlformats.org/officeDocument/2006/relationships/video" Target="../media/media3.mp4"/><Relationship Id="rId2" Type="http://schemas.microsoft.com/office/2007/relationships/hdphoto" Target="../media/image47.wdp"/><Relationship Id="rId1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microsoft.com/office/2007/relationships/media" Target="../media/media4.mp4"/><Relationship Id="rId3" Type="http://schemas.openxmlformats.org/officeDocument/2006/relationships/video" Target="../media/media4.mp4"/><Relationship Id="rId2" Type="http://schemas.microsoft.com/office/2007/relationships/hdphoto" Target="../media/image52.wdp"/><Relationship Id="rId1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microsoft.com/office/2007/relationships/media" Target="../media/media5.mp4"/><Relationship Id="rId3" Type="http://schemas.openxmlformats.org/officeDocument/2006/relationships/video" Target="../media/media5.mp4"/><Relationship Id="rId2" Type="http://schemas.microsoft.com/office/2007/relationships/hdphoto" Target="../media/image57.wdp"/><Relationship Id="rId1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jpeg"/><Relationship Id="rId1" Type="http://schemas.openxmlformats.org/officeDocument/2006/relationships/image" Target="../media/image66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4.jpe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6.xml"/><Relationship Id="rId2" Type="http://schemas.openxmlformats.org/officeDocument/2006/relationships/image" Target="../media/image76.jpeg"/><Relationship Id="rId1" Type="http://schemas.openxmlformats.org/officeDocument/2006/relationships/image" Target="../media/image75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image" Target="../media/image33.pn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image" Target="../media/image81.png"/><Relationship Id="rId7" Type="http://schemas.openxmlformats.org/officeDocument/2006/relationships/image" Target="../media/image80.png"/><Relationship Id="rId6" Type="http://schemas.microsoft.com/office/2007/relationships/media" Target="../media/media6.mp4"/><Relationship Id="rId5" Type="http://schemas.openxmlformats.org/officeDocument/2006/relationships/video" Target="../media/media6.mp4"/><Relationship Id="rId4" Type="http://schemas.openxmlformats.org/officeDocument/2006/relationships/image" Target="../media/image79.jpeg"/><Relationship Id="rId3" Type="http://schemas.openxmlformats.org/officeDocument/2006/relationships/hyperlink" Target="17%20&#29983;&#23383;&#31508;&#39034;.mp4" TargetMode="External"/><Relationship Id="rId2" Type="http://schemas.microsoft.com/office/2007/relationships/hdphoto" Target="../media/image78.wdp"/><Relationship Id="rId1" Type="http://schemas.openxmlformats.org/officeDocument/2006/relationships/image" Target="../media/image77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2.png"/><Relationship Id="rId8" Type="http://schemas.openxmlformats.org/officeDocument/2006/relationships/image" Target="../media/image91.png"/><Relationship Id="rId7" Type="http://schemas.openxmlformats.org/officeDocument/2006/relationships/image" Target="../media/image90.png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4" Type="http://schemas.openxmlformats.org/officeDocument/2006/relationships/slideLayout" Target="../slideLayouts/slideLayout46.xml"/><Relationship Id="rId13" Type="http://schemas.openxmlformats.org/officeDocument/2006/relationships/image" Target="../media/image96.png"/><Relationship Id="rId12" Type="http://schemas.openxmlformats.org/officeDocument/2006/relationships/image" Target="../media/image95.png"/><Relationship Id="rId11" Type="http://schemas.openxmlformats.org/officeDocument/2006/relationships/image" Target="../media/image94.png"/><Relationship Id="rId10" Type="http://schemas.openxmlformats.org/officeDocument/2006/relationships/image" Target="../media/image93.png"/><Relationship Id="rId1" Type="http://schemas.openxmlformats.org/officeDocument/2006/relationships/image" Target="../media/image8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image" Target="../media/image98.png"/><Relationship Id="rId1" Type="http://schemas.openxmlformats.org/officeDocument/2006/relationships/image" Target="../media/image97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0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0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6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7395" y="3909883"/>
            <a:ext cx="2593830" cy="648458"/>
          </a:xfrm>
          <a:prstGeom prst="rect">
            <a:avLst/>
          </a:prstGeom>
        </p:spPr>
      </p:pic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4138720" y="928301"/>
            <a:ext cx="3706893" cy="1017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>
            <a:spAutoFit/>
          </a:bodyPr>
          <a:lstStyle>
            <a:lvl1pPr indent="200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有趣的动物</a:t>
            </a:r>
            <a:r>
              <a:rPr lang="en-US" altLang="zh-CN" sz="40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  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147" y="2372225"/>
            <a:ext cx="6497484" cy="3723774"/>
          </a:xfrm>
          <a:prstGeom prst="rect">
            <a:avLst/>
          </a:prstGeom>
          <a:ln w="38100" cap="sq">
            <a:solidFill>
              <a:srgbClr val="0000FF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67" y="709774"/>
            <a:ext cx="1408176" cy="1294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32"/>
          <p:cNvSpPr txBox="1"/>
          <p:nvPr/>
        </p:nvSpPr>
        <p:spPr>
          <a:xfrm>
            <a:off x="59668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291" name="文本框 34"/>
          <p:cNvSpPr txBox="1"/>
          <p:nvPr/>
        </p:nvSpPr>
        <p:spPr>
          <a:xfrm rot="-280097">
            <a:off x="10754784" y="2169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292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293" name="文本框 37"/>
          <p:cNvSpPr txBox="1"/>
          <p:nvPr/>
        </p:nvSpPr>
        <p:spPr>
          <a:xfrm rot="-4150866">
            <a:off x="7107767" y="2298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294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295" name="文本框 46"/>
          <p:cNvSpPr txBox="1"/>
          <p:nvPr/>
        </p:nvSpPr>
        <p:spPr>
          <a:xfrm rot="-424911">
            <a:off x="9423400" y="2093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296" name="文本框 47"/>
          <p:cNvSpPr txBox="1"/>
          <p:nvPr/>
        </p:nvSpPr>
        <p:spPr>
          <a:xfrm rot="-4150866">
            <a:off x="10206567" y="33316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297" name="文本框 49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298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299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00" name="文本框 32"/>
          <p:cNvSpPr txBox="1"/>
          <p:nvPr/>
        </p:nvSpPr>
        <p:spPr>
          <a:xfrm>
            <a:off x="4349751" y="4747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01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02" name="文本框 36"/>
          <p:cNvSpPr txBox="1"/>
          <p:nvPr/>
        </p:nvSpPr>
        <p:spPr>
          <a:xfrm rot="-1380000">
            <a:off x="5200651" y="1735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03" name="文本框 37"/>
          <p:cNvSpPr txBox="1"/>
          <p:nvPr/>
        </p:nvSpPr>
        <p:spPr>
          <a:xfrm rot="-180000">
            <a:off x="5507567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04" name="文本框 45"/>
          <p:cNvSpPr txBox="1"/>
          <p:nvPr/>
        </p:nvSpPr>
        <p:spPr>
          <a:xfrm rot="-1380000">
            <a:off x="5947833" y="176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05" name="文本框 46"/>
          <p:cNvSpPr txBox="1"/>
          <p:nvPr/>
        </p:nvSpPr>
        <p:spPr>
          <a:xfrm rot="-1380000">
            <a:off x="6441017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06" name="文本框 47"/>
          <p:cNvSpPr txBox="1"/>
          <p:nvPr/>
        </p:nvSpPr>
        <p:spPr>
          <a:xfrm rot="-180000">
            <a:off x="6752167" y="2980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07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08" name="文本框 50"/>
          <p:cNvSpPr txBox="1"/>
          <p:nvPr/>
        </p:nvSpPr>
        <p:spPr>
          <a:xfrm rot="-170103">
            <a:off x="7452784" y="3454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09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10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11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12" name="文本框 29"/>
          <p:cNvSpPr txBox="1"/>
          <p:nvPr/>
        </p:nvSpPr>
        <p:spPr>
          <a:xfrm rot="-1380000">
            <a:off x="2139951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13" name="文本框 30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14" name="文本框 31"/>
          <p:cNvSpPr txBox="1"/>
          <p:nvPr/>
        </p:nvSpPr>
        <p:spPr>
          <a:xfrm rot="-1380000">
            <a:off x="4216400" y="4195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15" name="文本框 32"/>
          <p:cNvSpPr txBox="1"/>
          <p:nvPr/>
        </p:nvSpPr>
        <p:spPr>
          <a:xfrm rot="-170103">
            <a:off x="1049867" y="2040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16" name="文本框 33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17" name="文本框 49"/>
          <p:cNvSpPr txBox="1"/>
          <p:nvPr/>
        </p:nvSpPr>
        <p:spPr>
          <a:xfrm rot="-170103">
            <a:off x="4013200" y="5115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18" name="文本框 50"/>
          <p:cNvSpPr txBox="1"/>
          <p:nvPr/>
        </p:nvSpPr>
        <p:spPr>
          <a:xfrm rot="-170103">
            <a:off x="5543551" y="4226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19" name="文本框 51"/>
          <p:cNvSpPr txBox="1"/>
          <p:nvPr/>
        </p:nvSpPr>
        <p:spPr>
          <a:xfrm rot="-170103">
            <a:off x="5765800" y="5238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20" name="文本框 32"/>
          <p:cNvSpPr txBox="1"/>
          <p:nvPr/>
        </p:nvSpPr>
        <p:spPr>
          <a:xfrm rot="-5070842">
            <a:off x="429684" y="27220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21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22" name="文本框 39"/>
          <p:cNvSpPr txBox="1"/>
          <p:nvPr/>
        </p:nvSpPr>
        <p:spPr>
          <a:xfrm rot="-170103">
            <a:off x="429684" y="1782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23" name="文本框 40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24" name="文本框 45"/>
          <p:cNvSpPr txBox="1"/>
          <p:nvPr/>
        </p:nvSpPr>
        <p:spPr>
          <a:xfrm rot="-1380000">
            <a:off x="2823633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25" name="文本框 46"/>
          <p:cNvSpPr txBox="1"/>
          <p:nvPr/>
        </p:nvSpPr>
        <p:spPr>
          <a:xfrm rot="-1380000">
            <a:off x="3583517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26" name="文本框 47"/>
          <p:cNvSpPr txBox="1"/>
          <p:nvPr/>
        </p:nvSpPr>
        <p:spPr>
          <a:xfrm rot="-180000">
            <a:off x="3221567" y="2506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27" name="文本框 49"/>
          <p:cNvSpPr txBox="1"/>
          <p:nvPr/>
        </p:nvSpPr>
        <p:spPr>
          <a:xfrm rot="-1380000">
            <a:off x="4368800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28" name="文本框 50"/>
          <p:cNvSpPr txBox="1"/>
          <p:nvPr/>
        </p:nvSpPr>
        <p:spPr>
          <a:xfrm rot="-1380000">
            <a:off x="3799417" y="2825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29" name="文本框 51"/>
          <p:cNvSpPr txBox="1"/>
          <p:nvPr/>
        </p:nvSpPr>
        <p:spPr>
          <a:xfrm rot="-1380000">
            <a:off x="4646084" y="3007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30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31" name="文本框 34"/>
          <p:cNvSpPr txBox="1"/>
          <p:nvPr/>
        </p:nvSpPr>
        <p:spPr>
          <a:xfrm rot="-1030866">
            <a:off x="8417984" y="5192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32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33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34" name="文本框 45"/>
          <p:cNvSpPr txBox="1"/>
          <p:nvPr/>
        </p:nvSpPr>
        <p:spPr>
          <a:xfrm rot="-4502722">
            <a:off x="9038167" y="333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35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36" name="文本框 47"/>
          <p:cNvSpPr txBox="1"/>
          <p:nvPr/>
        </p:nvSpPr>
        <p:spPr>
          <a:xfrm rot="-3456638">
            <a:off x="8991600" y="4538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37" name="文本框 49"/>
          <p:cNvSpPr txBox="1"/>
          <p:nvPr/>
        </p:nvSpPr>
        <p:spPr>
          <a:xfrm rot="-3180423">
            <a:off x="10809817" y="435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38" name="文本框 50"/>
          <p:cNvSpPr txBox="1"/>
          <p:nvPr/>
        </p:nvSpPr>
        <p:spPr>
          <a:xfrm rot="-3640556">
            <a:off x="9652000" y="4787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39" name="文本框 51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40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41" name="文本框 34"/>
          <p:cNvSpPr txBox="1"/>
          <p:nvPr/>
        </p:nvSpPr>
        <p:spPr>
          <a:xfrm rot="8340000">
            <a:off x="6563784" y="4184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42" name="文本框 36"/>
          <p:cNvSpPr txBox="1"/>
          <p:nvPr/>
        </p:nvSpPr>
        <p:spPr>
          <a:xfrm rot="-1160763">
            <a:off x="7698317" y="2334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43" name="文本框 37"/>
          <p:cNvSpPr txBox="1"/>
          <p:nvPr/>
        </p:nvSpPr>
        <p:spPr>
          <a:xfrm rot="39237">
            <a:off x="7533217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44" name="文本框 45"/>
          <p:cNvSpPr txBox="1"/>
          <p:nvPr/>
        </p:nvSpPr>
        <p:spPr>
          <a:xfrm rot="-1160763">
            <a:off x="8445500" y="236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45" name="文本框 46"/>
          <p:cNvSpPr txBox="1"/>
          <p:nvPr/>
        </p:nvSpPr>
        <p:spPr>
          <a:xfrm rot="-1160763">
            <a:off x="8938684" y="2650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46" name="文本框 47"/>
          <p:cNvSpPr txBox="1"/>
          <p:nvPr/>
        </p:nvSpPr>
        <p:spPr>
          <a:xfrm rot="39237">
            <a:off x="9580033" y="3276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47" name="文本框 49"/>
          <p:cNvSpPr txBox="1"/>
          <p:nvPr/>
        </p:nvSpPr>
        <p:spPr>
          <a:xfrm rot="-1160763">
            <a:off x="10695517" y="2755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48" name="文本框 50"/>
          <p:cNvSpPr txBox="1"/>
          <p:nvPr/>
        </p:nvSpPr>
        <p:spPr>
          <a:xfrm rot="-1160763">
            <a:off x="9984317" y="2578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49" name="文本框 51"/>
          <p:cNvSpPr txBox="1"/>
          <p:nvPr/>
        </p:nvSpPr>
        <p:spPr>
          <a:xfrm rot="-1160763">
            <a:off x="10619317" y="3725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50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51" name="文本框 34"/>
          <p:cNvSpPr txBox="1"/>
          <p:nvPr/>
        </p:nvSpPr>
        <p:spPr>
          <a:xfrm rot="8340000">
            <a:off x="5232400" y="3754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52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53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54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55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56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57" name="文本框 49"/>
          <p:cNvSpPr txBox="1"/>
          <p:nvPr/>
        </p:nvSpPr>
        <p:spPr>
          <a:xfrm rot="-1160763">
            <a:off x="8299451" y="3393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58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59" name="文本框 51"/>
          <p:cNvSpPr txBox="1"/>
          <p:nvPr/>
        </p:nvSpPr>
        <p:spPr>
          <a:xfrm rot="-1160763">
            <a:off x="7465484" y="429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60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61" name="文本框 34"/>
          <p:cNvSpPr txBox="1"/>
          <p:nvPr/>
        </p:nvSpPr>
        <p:spPr>
          <a:xfrm rot="8340000">
            <a:off x="2508251" y="4737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62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63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64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65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66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67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68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69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70" name="文本框 32"/>
          <p:cNvSpPr txBox="1"/>
          <p:nvPr/>
        </p:nvSpPr>
        <p:spPr>
          <a:xfrm rot="-880739">
            <a:off x="6858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71" name="文本框 34"/>
          <p:cNvSpPr txBox="1"/>
          <p:nvPr/>
        </p:nvSpPr>
        <p:spPr>
          <a:xfrm rot="8340000">
            <a:off x="1672167" y="3456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72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73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74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75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76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77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78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79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80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81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82" name="文本框 36"/>
          <p:cNvSpPr txBox="1"/>
          <p:nvPr/>
        </p:nvSpPr>
        <p:spPr>
          <a:xfrm rot="-1160763">
            <a:off x="83163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83" name="文本框 37"/>
          <p:cNvSpPr txBox="1"/>
          <p:nvPr/>
        </p:nvSpPr>
        <p:spPr>
          <a:xfrm rot="39237">
            <a:off x="8316384" y="4624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84" name="文本框 45"/>
          <p:cNvSpPr txBox="1"/>
          <p:nvPr/>
        </p:nvSpPr>
        <p:spPr>
          <a:xfrm rot="-1160763">
            <a:off x="9063567" y="3930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85" name="文本框 46"/>
          <p:cNvSpPr txBox="1"/>
          <p:nvPr/>
        </p:nvSpPr>
        <p:spPr>
          <a:xfrm rot="-1160763">
            <a:off x="9556751" y="4216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86" name="文本框 47"/>
          <p:cNvSpPr txBox="1"/>
          <p:nvPr/>
        </p:nvSpPr>
        <p:spPr>
          <a:xfrm rot="39237">
            <a:off x="9139767" y="4974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87" name="文本框 49"/>
          <p:cNvSpPr txBox="1"/>
          <p:nvPr/>
        </p:nvSpPr>
        <p:spPr>
          <a:xfrm rot="-1160763">
            <a:off x="10251017" y="460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88" name="文本框 50"/>
          <p:cNvSpPr txBox="1"/>
          <p:nvPr/>
        </p:nvSpPr>
        <p:spPr>
          <a:xfrm rot="-1160763">
            <a:off x="10189633" y="50948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389" name="文本框 51"/>
          <p:cNvSpPr txBox="1"/>
          <p:nvPr/>
        </p:nvSpPr>
        <p:spPr>
          <a:xfrm rot="-1160763">
            <a:off x="9040284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3267" y="740833"/>
            <a:ext cx="2865967" cy="4972075"/>
            <a:chOff x="899592" y="555526"/>
            <a:chExt cx="2150645" cy="3729431"/>
          </a:xfrm>
        </p:grpSpPr>
        <p:pic>
          <p:nvPicPr>
            <p:cNvPr id="12394" name="Picture 2" descr="http://www.hui-ben.com/yiwu/20150207/news_img/20121018170453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9592" y="555526"/>
              <a:ext cx="2150645" cy="31076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95" name="TextBox 2"/>
            <p:cNvSpPr txBox="1"/>
            <p:nvPr/>
          </p:nvSpPr>
          <p:spPr>
            <a:xfrm>
              <a:off x="1388523" y="3723878"/>
              <a:ext cx="1363769" cy="5610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4265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大灰狼</a:t>
              </a:r>
              <a:endParaRPr lang="zh-CN" altLang="en-US" sz="42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4"/>
          <p:cNvGrpSpPr/>
          <p:nvPr/>
        </p:nvGrpSpPr>
        <p:grpSpPr>
          <a:xfrm>
            <a:off x="6191251" y="1172633"/>
            <a:ext cx="3810000" cy="4576256"/>
            <a:chOff x="4644008" y="805709"/>
            <a:chExt cx="2857500" cy="3432606"/>
          </a:xfrm>
        </p:grpSpPr>
        <p:pic>
          <p:nvPicPr>
            <p:cNvPr id="12392" name="Picture 4" descr="http://p4.so.qhmsg.com/t01ca2acffd2cbdc964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44008" y="805709"/>
              <a:ext cx="2857500" cy="2857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93" name="TextBox 5"/>
            <p:cNvSpPr txBox="1"/>
            <p:nvPr/>
          </p:nvSpPr>
          <p:spPr>
            <a:xfrm>
              <a:off x="5439411" y="3677225"/>
              <a:ext cx="1363028" cy="5610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4265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梅花鹿</a:t>
              </a:r>
              <a:endParaRPr lang="zh-CN" altLang="en-US" sz="42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25760" y="163382"/>
            <a:ext cx="3105734" cy="1266623"/>
            <a:chOff x="225760" y="163382"/>
            <a:chExt cx="3105734" cy="1266623"/>
          </a:xfrm>
        </p:grpSpPr>
        <p:grpSp>
          <p:nvGrpSpPr>
            <p:cNvPr id="35" name="组合 34"/>
            <p:cNvGrpSpPr/>
            <p:nvPr/>
          </p:nvGrpSpPr>
          <p:grpSpPr>
            <a:xfrm>
              <a:off x="1158729" y="567600"/>
              <a:ext cx="2172765" cy="679269"/>
              <a:chOff x="1966053" y="2511380"/>
              <a:chExt cx="2172765" cy="679269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"/>
              <p:cNvSpPr txBox="1">
                <a:spLocks noChangeArrowheads="1"/>
              </p:cNvSpPr>
              <p:nvPr/>
            </p:nvSpPr>
            <p:spPr bwMode="auto">
              <a:xfrm>
                <a:off x="2057889" y="2542905"/>
                <a:ext cx="206314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我会认</a:t>
                </a:r>
                <a:endParaRPr lang="zh-CN" altLang="en-US" sz="3200" b="1" spc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1966053" y="3190649"/>
                <a:ext cx="190509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760" y="163382"/>
              <a:ext cx="1065668" cy="1266623"/>
            </a:xfrm>
            <a:prstGeom prst="rect">
              <a:avLst/>
            </a:prstGeom>
          </p:spPr>
        </p:pic>
      </p:grpSp>
      <p:sp>
        <p:nvSpPr>
          <p:cNvPr id="46" name="文本框 45"/>
          <p:cNvSpPr txBox="1"/>
          <p:nvPr/>
        </p:nvSpPr>
        <p:spPr>
          <a:xfrm>
            <a:off x="6160137" y="2156818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hǔ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6631204" y="3117126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虎</a:t>
            </a:r>
            <a:endParaRPr lang="zh-CN" altLang="en-US" sz="13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522" y="2090127"/>
            <a:ext cx="2831556" cy="31198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3834" y="1687252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xióng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4729" y="323423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熊</a:t>
            </a:r>
            <a:endParaRPr lang="zh-CN" altLang="en-US" sz="13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315" y="2423709"/>
            <a:ext cx="2718544" cy="2903404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框 32"/>
          <p:cNvSpPr txBox="1"/>
          <p:nvPr/>
        </p:nvSpPr>
        <p:spPr>
          <a:xfrm>
            <a:off x="59668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099" name="文本框 34"/>
          <p:cNvSpPr txBox="1"/>
          <p:nvPr/>
        </p:nvSpPr>
        <p:spPr>
          <a:xfrm rot="-280097">
            <a:off x="10754784" y="2169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0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1" name="文本框 37"/>
          <p:cNvSpPr txBox="1"/>
          <p:nvPr/>
        </p:nvSpPr>
        <p:spPr>
          <a:xfrm rot="-4150866">
            <a:off x="7107767" y="2298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2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3" name="文本框 46"/>
          <p:cNvSpPr txBox="1"/>
          <p:nvPr/>
        </p:nvSpPr>
        <p:spPr>
          <a:xfrm rot="-424911">
            <a:off x="9423400" y="2093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4" name="文本框 47"/>
          <p:cNvSpPr txBox="1"/>
          <p:nvPr/>
        </p:nvSpPr>
        <p:spPr>
          <a:xfrm rot="-4150866">
            <a:off x="10206567" y="33316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5" name="文本框 49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6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7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8" name="文本框 32"/>
          <p:cNvSpPr txBox="1"/>
          <p:nvPr/>
        </p:nvSpPr>
        <p:spPr>
          <a:xfrm>
            <a:off x="4349751" y="4747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9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文本框 36"/>
          <p:cNvSpPr txBox="1"/>
          <p:nvPr/>
        </p:nvSpPr>
        <p:spPr>
          <a:xfrm rot="-1380000">
            <a:off x="5200651" y="1735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文本框 37"/>
          <p:cNvSpPr txBox="1"/>
          <p:nvPr/>
        </p:nvSpPr>
        <p:spPr>
          <a:xfrm rot="-180000">
            <a:off x="5507567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2" name="文本框 45"/>
          <p:cNvSpPr txBox="1"/>
          <p:nvPr/>
        </p:nvSpPr>
        <p:spPr>
          <a:xfrm rot="-1380000">
            <a:off x="5947833" y="176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3" name="文本框 46"/>
          <p:cNvSpPr txBox="1"/>
          <p:nvPr/>
        </p:nvSpPr>
        <p:spPr>
          <a:xfrm rot="-1380000">
            <a:off x="6441017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4" name="文本框 47"/>
          <p:cNvSpPr txBox="1"/>
          <p:nvPr/>
        </p:nvSpPr>
        <p:spPr>
          <a:xfrm rot="-180000">
            <a:off x="6752167" y="2980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5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6" name="文本框 50"/>
          <p:cNvSpPr txBox="1"/>
          <p:nvPr/>
        </p:nvSpPr>
        <p:spPr>
          <a:xfrm rot="-170103">
            <a:off x="7452784" y="3454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7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8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9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0" name="文本框 58"/>
          <p:cNvSpPr txBox="1"/>
          <p:nvPr/>
        </p:nvSpPr>
        <p:spPr>
          <a:xfrm rot="-1380000">
            <a:off x="2139951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1" name="文本框 59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2" name="文本框 60"/>
          <p:cNvSpPr txBox="1"/>
          <p:nvPr/>
        </p:nvSpPr>
        <p:spPr>
          <a:xfrm rot="-1380000">
            <a:off x="4216400" y="4195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3" name="文本框 61"/>
          <p:cNvSpPr txBox="1"/>
          <p:nvPr/>
        </p:nvSpPr>
        <p:spPr>
          <a:xfrm rot="-170103">
            <a:off x="1049867" y="2040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4" name="文本框 62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5" name="文本框 49"/>
          <p:cNvSpPr txBox="1"/>
          <p:nvPr/>
        </p:nvSpPr>
        <p:spPr>
          <a:xfrm rot="-170103">
            <a:off x="4013200" y="5115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6" name="文本框 50"/>
          <p:cNvSpPr txBox="1"/>
          <p:nvPr/>
        </p:nvSpPr>
        <p:spPr>
          <a:xfrm rot="-170103">
            <a:off x="5543551" y="4226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7" name="文本框 51"/>
          <p:cNvSpPr txBox="1"/>
          <p:nvPr/>
        </p:nvSpPr>
        <p:spPr>
          <a:xfrm rot="-170103">
            <a:off x="5765800" y="5238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8" name="文本框 32"/>
          <p:cNvSpPr txBox="1"/>
          <p:nvPr/>
        </p:nvSpPr>
        <p:spPr>
          <a:xfrm rot="-5070842">
            <a:off x="429684" y="27220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9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0" name="文本框 68"/>
          <p:cNvSpPr txBox="1"/>
          <p:nvPr/>
        </p:nvSpPr>
        <p:spPr>
          <a:xfrm rot="-170103">
            <a:off x="429684" y="1782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1" name="文本框 69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2" name="文本框 45"/>
          <p:cNvSpPr txBox="1"/>
          <p:nvPr/>
        </p:nvSpPr>
        <p:spPr>
          <a:xfrm rot="-1380000">
            <a:off x="2823633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3" name="文本框 46"/>
          <p:cNvSpPr txBox="1"/>
          <p:nvPr/>
        </p:nvSpPr>
        <p:spPr>
          <a:xfrm rot="-1380000">
            <a:off x="3583517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4" name="文本框 47"/>
          <p:cNvSpPr txBox="1"/>
          <p:nvPr/>
        </p:nvSpPr>
        <p:spPr>
          <a:xfrm rot="-180000">
            <a:off x="3221567" y="2506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5" name="文本框 49"/>
          <p:cNvSpPr txBox="1"/>
          <p:nvPr/>
        </p:nvSpPr>
        <p:spPr>
          <a:xfrm rot="-1380000">
            <a:off x="4368800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6" name="文本框 50"/>
          <p:cNvSpPr txBox="1"/>
          <p:nvPr/>
        </p:nvSpPr>
        <p:spPr>
          <a:xfrm rot="-1380000">
            <a:off x="3799417" y="2825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7" name="文本框 51"/>
          <p:cNvSpPr txBox="1"/>
          <p:nvPr/>
        </p:nvSpPr>
        <p:spPr>
          <a:xfrm rot="-1380000">
            <a:off x="4646084" y="3007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8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9" name="文本框 34"/>
          <p:cNvSpPr txBox="1"/>
          <p:nvPr/>
        </p:nvSpPr>
        <p:spPr>
          <a:xfrm rot="-1030866">
            <a:off x="8417984" y="5192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0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1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2" name="文本框 45"/>
          <p:cNvSpPr txBox="1"/>
          <p:nvPr/>
        </p:nvSpPr>
        <p:spPr>
          <a:xfrm rot="-4502722">
            <a:off x="9038167" y="333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3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4" name="文本框 47"/>
          <p:cNvSpPr txBox="1"/>
          <p:nvPr/>
        </p:nvSpPr>
        <p:spPr>
          <a:xfrm rot="-3456638">
            <a:off x="8991600" y="4538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5" name="文本框 49"/>
          <p:cNvSpPr txBox="1"/>
          <p:nvPr/>
        </p:nvSpPr>
        <p:spPr>
          <a:xfrm rot="-3180423">
            <a:off x="10809817" y="435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6" name="文本框 50"/>
          <p:cNvSpPr txBox="1"/>
          <p:nvPr/>
        </p:nvSpPr>
        <p:spPr>
          <a:xfrm rot="-3640556">
            <a:off x="9652000" y="4787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7" name="文本框 51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8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9" name="文本框 34"/>
          <p:cNvSpPr txBox="1"/>
          <p:nvPr/>
        </p:nvSpPr>
        <p:spPr>
          <a:xfrm rot="8340000">
            <a:off x="6563784" y="4184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0" name="文本框 36"/>
          <p:cNvSpPr txBox="1"/>
          <p:nvPr/>
        </p:nvSpPr>
        <p:spPr>
          <a:xfrm rot="-1160763">
            <a:off x="7698317" y="2334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1" name="文本框 37"/>
          <p:cNvSpPr txBox="1"/>
          <p:nvPr/>
        </p:nvSpPr>
        <p:spPr>
          <a:xfrm rot="39237">
            <a:off x="7533217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2" name="文本框 45"/>
          <p:cNvSpPr txBox="1"/>
          <p:nvPr/>
        </p:nvSpPr>
        <p:spPr>
          <a:xfrm rot="-1160763">
            <a:off x="8445500" y="236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3" name="文本框 46"/>
          <p:cNvSpPr txBox="1"/>
          <p:nvPr/>
        </p:nvSpPr>
        <p:spPr>
          <a:xfrm rot="-1160763">
            <a:off x="8938684" y="2650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4" name="文本框 47"/>
          <p:cNvSpPr txBox="1"/>
          <p:nvPr/>
        </p:nvSpPr>
        <p:spPr>
          <a:xfrm rot="39237">
            <a:off x="9580033" y="3276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5" name="文本框 49"/>
          <p:cNvSpPr txBox="1"/>
          <p:nvPr/>
        </p:nvSpPr>
        <p:spPr>
          <a:xfrm rot="-1160763">
            <a:off x="10695517" y="2755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6" name="文本框 50"/>
          <p:cNvSpPr txBox="1"/>
          <p:nvPr/>
        </p:nvSpPr>
        <p:spPr>
          <a:xfrm rot="-1160763">
            <a:off x="9984317" y="2578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7" name="文本框 51"/>
          <p:cNvSpPr txBox="1"/>
          <p:nvPr/>
        </p:nvSpPr>
        <p:spPr>
          <a:xfrm rot="-1160763">
            <a:off x="10619317" y="3725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8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9" name="文本框 34"/>
          <p:cNvSpPr txBox="1"/>
          <p:nvPr/>
        </p:nvSpPr>
        <p:spPr>
          <a:xfrm rot="8340000">
            <a:off x="5232400" y="3754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0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1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2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3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4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5" name="文本框 49"/>
          <p:cNvSpPr txBox="1"/>
          <p:nvPr/>
        </p:nvSpPr>
        <p:spPr>
          <a:xfrm rot="-1160763">
            <a:off x="8299451" y="3393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6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7" name="文本框 51"/>
          <p:cNvSpPr txBox="1"/>
          <p:nvPr/>
        </p:nvSpPr>
        <p:spPr>
          <a:xfrm rot="-1160763">
            <a:off x="7465484" y="429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8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9" name="文本框 34"/>
          <p:cNvSpPr txBox="1"/>
          <p:nvPr/>
        </p:nvSpPr>
        <p:spPr>
          <a:xfrm rot="8340000">
            <a:off x="2508251" y="4737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0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1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2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3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4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5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6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7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8" name="文本框 32"/>
          <p:cNvSpPr txBox="1"/>
          <p:nvPr/>
        </p:nvSpPr>
        <p:spPr>
          <a:xfrm rot="-880739">
            <a:off x="6858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9" name="文本框 34"/>
          <p:cNvSpPr txBox="1"/>
          <p:nvPr/>
        </p:nvSpPr>
        <p:spPr>
          <a:xfrm rot="8340000">
            <a:off x="1672167" y="3456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0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1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2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3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4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5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6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7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8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9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0" name="文本框 36"/>
          <p:cNvSpPr txBox="1"/>
          <p:nvPr/>
        </p:nvSpPr>
        <p:spPr>
          <a:xfrm rot="-1160763">
            <a:off x="83163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1" name="文本框 37"/>
          <p:cNvSpPr txBox="1"/>
          <p:nvPr/>
        </p:nvSpPr>
        <p:spPr>
          <a:xfrm rot="39237">
            <a:off x="8316384" y="4624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2" name="文本框 45"/>
          <p:cNvSpPr txBox="1"/>
          <p:nvPr/>
        </p:nvSpPr>
        <p:spPr>
          <a:xfrm rot="-1160763">
            <a:off x="9063567" y="3930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3" name="文本框 46"/>
          <p:cNvSpPr txBox="1"/>
          <p:nvPr/>
        </p:nvSpPr>
        <p:spPr>
          <a:xfrm rot="-1160763">
            <a:off x="9556751" y="4216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4" name="文本框 47"/>
          <p:cNvSpPr txBox="1"/>
          <p:nvPr/>
        </p:nvSpPr>
        <p:spPr>
          <a:xfrm rot="39237">
            <a:off x="9139767" y="4974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5" name="文本框 49"/>
          <p:cNvSpPr txBox="1"/>
          <p:nvPr/>
        </p:nvSpPr>
        <p:spPr>
          <a:xfrm rot="-1160763">
            <a:off x="10251017" y="460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6" name="文本框 50"/>
          <p:cNvSpPr txBox="1"/>
          <p:nvPr/>
        </p:nvSpPr>
        <p:spPr>
          <a:xfrm rot="-1160763">
            <a:off x="10189633" y="50948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7" name="文本框 51"/>
          <p:cNvSpPr txBox="1"/>
          <p:nvPr/>
        </p:nvSpPr>
        <p:spPr>
          <a:xfrm rot="-1160763">
            <a:off x="9040284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8" name="TextBox 42"/>
          <p:cNvSpPr txBox="1"/>
          <p:nvPr/>
        </p:nvSpPr>
        <p:spPr>
          <a:xfrm>
            <a:off x="1214967" y="2192867"/>
            <a:ext cx="9880600" cy="3788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5335" b="1" dirty="0">
                <a:latin typeface="楷体" panose="02010609060101010101" charset="-122"/>
                <a:ea typeface="楷体" panose="02010609060101010101" charset="-122"/>
              </a:rPr>
              <a:t>动物  老虎  狗熊  通知</a:t>
            </a:r>
            <a:r>
              <a:rPr lang="en-US" altLang="zh-CN" sz="5335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5335" b="1" dirty="0">
                <a:latin typeface="楷体" panose="02010609060101010101" charset="-122"/>
                <a:ea typeface="楷体" panose="02010609060101010101" charset="-122"/>
              </a:rPr>
              <a:t>注意</a:t>
            </a:r>
            <a:r>
              <a:rPr lang="en-US" altLang="zh-CN" sz="5335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5335" b="1" dirty="0">
                <a:latin typeface="楷体" panose="02010609060101010101" charset="-122"/>
                <a:ea typeface="楷体" panose="02010609060101010101" charset="-122"/>
              </a:rPr>
              <a:t>一遍  一百  连忙  还要  舌头  鬼脸  准时  第二天  钟点</a:t>
            </a:r>
            <a:endParaRPr lang="zh-CN" altLang="en-US" sz="5335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199" name="组合 27"/>
          <p:cNvGrpSpPr/>
          <p:nvPr/>
        </p:nvGrpSpPr>
        <p:grpSpPr>
          <a:xfrm>
            <a:off x="4832351" y="546100"/>
            <a:ext cx="2571749" cy="965200"/>
            <a:chOff x="2694384" y="508317"/>
            <a:chExt cx="1845563" cy="637982"/>
          </a:xfrm>
        </p:grpSpPr>
        <p:sp>
          <p:nvSpPr>
            <p:cNvPr id="18" name="矩形: 圆角 28"/>
            <p:cNvSpPr/>
            <p:nvPr/>
          </p:nvSpPr>
          <p:spPr bwMode="auto">
            <a:xfrm rot="19996946">
              <a:off x="2694384" y="609051"/>
              <a:ext cx="565061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读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矩形: 圆角 29"/>
            <p:cNvSpPr/>
            <p:nvPr/>
          </p:nvSpPr>
          <p:spPr bwMode="auto">
            <a:xfrm rot="432022">
              <a:off x="3358179" y="508317"/>
              <a:ext cx="565061" cy="47149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一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矩形: 圆角 30"/>
            <p:cNvSpPr/>
            <p:nvPr/>
          </p:nvSpPr>
          <p:spPr bwMode="auto">
            <a:xfrm rot="1932324">
              <a:off x="3973367" y="674808"/>
              <a:ext cx="566580" cy="471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读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210733" y="2194984"/>
            <a:ext cx="9880600" cy="3788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5335" b="1" dirty="0">
                <a:latin typeface="楷体" panose="02010609060101010101" charset="-122"/>
                <a:ea typeface="楷体" panose="02010609060101010101" charset="-122"/>
              </a:rPr>
              <a:t>动</a:t>
            </a:r>
            <a:r>
              <a:rPr lang="zh-CN" altLang="en-US" sz="5335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物</a:t>
            </a:r>
            <a:r>
              <a:rPr lang="zh-CN" altLang="en-US" sz="5335" b="1" dirty="0">
                <a:latin typeface="楷体" panose="02010609060101010101" charset="-122"/>
                <a:ea typeface="楷体" panose="02010609060101010101" charset="-122"/>
              </a:rPr>
              <a:t>  老</a:t>
            </a:r>
            <a:r>
              <a:rPr lang="zh-CN" altLang="en-US" sz="5335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虎</a:t>
            </a:r>
            <a:r>
              <a:rPr lang="zh-CN" altLang="en-US" sz="5335" b="1" dirty="0">
                <a:latin typeface="楷体" panose="02010609060101010101" charset="-122"/>
                <a:ea typeface="楷体" panose="02010609060101010101" charset="-122"/>
              </a:rPr>
              <a:t>  狗</a:t>
            </a:r>
            <a:r>
              <a:rPr lang="zh-CN" altLang="en-US" sz="5335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熊</a:t>
            </a:r>
            <a:r>
              <a:rPr lang="zh-CN" altLang="en-US" sz="5335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5335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通</a:t>
            </a:r>
            <a:r>
              <a:rPr lang="zh-CN" altLang="en-US" sz="5335" b="1" dirty="0">
                <a:latin typeface="楷体" panose="02010609060101010101" charset="-122"/>
                <a:ea typeface="楷体" panose="02010609060101010101" charset="-122"/>
              </a:rPr>
              <a:t>知</a:t>
            </a:r>
            <a:r>
              <a:rPr lang="en-US" altLang="zh-CN" sz="5335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5335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注意</a:t>
            </a:r>
            <a:r>
              <a:rPr lang="en-US" altLang="zh-CN" sz="5335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5335" b="1" dirty="0"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zh-CN" altLang="en-US" sz="5335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遍  </a:t>
            </a:r>
            <a:r>
              <a:rPr lang="zh-CN" altLang="en-US" sz="5335" b="1" dirty="0"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zh-CN" altLang="en-US" sz="5335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百  </a:t>
            </a:r>
            <a:r>
              <a:rPr lang="zh-CN" altLang="en-US" sz="5335" b="1" dirty="0">
                <a:latin typeface="楷体" panose="02010609060101010101" charset="-122"/>
                <a:ea typeface="楷体" panose="02010609060101010101" charset="-122"/>
              </a:rPr>
              <a:t>连忙  还要  </a:t>
            </a:r>
            <a:r>
              <a:rPr lang="zh-CN" altLang="en-US" sz="5335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舌</a:t>
            </a:r>
            <a:r>
              <a:rPr lang="zh-CN" altLang="en-US" sz="5335" b="1" dirty="0">
                <a:latin typeface="楷体" panose="02010609060101010101" charset="-122"/>
                <a:ea typeface="楷体" panose="02010609060101010101" charset="-122"/>
              </a:rPr>
              <a:t>头  </a:t>
            </a:r>
            <a:r>
              <a:rPr lang="zh-CN" altLang="en-US" sz="5335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鬼脸</a:t>
            </a:r>
            <a:r>
              <a:rPr lang="zh-CN" altLang="en-US" sz="5335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5335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准</a:t>
            </a:r>
            <a:r>
              <a:rPr lang="zh-CN" altLang="en-US" sz="5335" b="1" dirty="0">
                <a:latin typeface="楷体" panose="02010609060101010101" charset="-122"/>
                <a:ea typeface="楷体" panose="02010609060101010101" charset="-122"/>
              </a:rPr>
              <a:t>时  </a:t>
            </a:r>
            <a:r>
              <a:rPr lang="zh-CN" altLang="en-US" sz="5335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zh-CN" altLang="en-US" sz="5335" b="1" dirty="0">
                <a:latin typeface="楷体" panose="02010609060101010101" charset="-122"/>
                <a:ea typeface="楷体" panose="02010609060101010101" charset="-122"/>
              </a:rPr>
              <a:t>二天  钟点</a:t>
            </a:r>
            <a:endParaRPr lang="zh-CN" altLang="en-US" sz="5335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矩形: 圆角 1"/>
          <p:cNvSpPr/>
          <p:nvPr/>
        </p:nvSpPr>
        <p:spPr>
          <a:xfrm>
            <a:off x="992717" y="1714500"/>
            <a:ext cx="10386484" cy="4483100"/>
          </a:xfrm>
          <a:prstGeom prst="roundRect">
            <a:avLst/>
          </a:prstGeom>
          <a:noFill/>
          <a:ln w="381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TextBox 36"/>
          <p:cNvSpPr txBox="1"/>
          <p:nvPr/>
        </p:nvSpPr>
        <p:spPr>
          <a:xfrm>
            <a:off x="1543051" y="1862667"/>
            <a:ext cx="1708149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735" b="1" dirty="0">
                <a:solidFill>
                  <a:srgbClr val="0000FF"/>
                </a:solidFill>
                <a:latin typeface="宋体" panose="02010600030101010101" pitchFamily="2" charset="-122"/>
              </a:rPr>
              <a:t>wù</a:t>
            </a:r>
            <a:endParaRPr lang="en-US" altLang="zh-CN" sz="3735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TextBox 36"/>
          <p:cNvSpPr txBox="1"/>
          <p:nvPr/>
        </p:nvSpPr>
        <p:spPr>
          <a:xfrm>
            <a:off x="3568700" y="1862667"/>
            <a:ext cx="1708151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735" b="1" dirty="0">
                <a:solidFill>
                  <a:srgbClr val="0000FF"/>
                </a:solidFill>
                <a:latin typeface="宋体" panose="02010600030101010101" pitchFamily="2" charset="-122"/>
              </a:rPr>
              <a:t>hǔ</a:t>
            </a:r>
            <a:endParaRPr lang="en-US" altLang="zh-CN" sz="3735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TextBox 36"/>
          <p:cNvSpPr txBox="1"/>
          <p:nvPr/>
        </p:nvSpPr>
        <p:spPr>
          <a:xfrm>
            <a:off x="5630333" y="1862667"/>
            <a:ext cx="1708151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735" b="1" dirty="0">
                <a:solidFill>
                  <a:srgbClr val="0000FF"/>
                </a:solidFill>
                <a:latin typeface="宋体" panose="02010600030101010101" pitchFamily="2" charset="-122"/>
              </a:rPr>
              <a:t>xiónɡ</a:t>
            </a:r>
            <a:endParaRPr lang="en-US" altLang="zh-CN" sz="3735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TextBox 36"/>
          <p:cNvSpPr txBox="1"/>
          <p:nvPr/>
        </p:nvSpPr>
        <p:spPr>
          <a:xfrm>
            <a:off x="6949017" y="1862667"/>
            <a:ext cx="1708149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735" b="1" dirty="0">
                <a:solidFill>
                  <a:srgbClr val="0000FF"/>
                </a:solidFill>
                <a:latin typeface="宋体" panose="02010600030101010101" pitchFamily="2" charset="-122"/>
              </a:rPr>
              <a:t>tōnɡ</a:t>
            </a:r>
            <a:endParaRPr lang="en-US" altLang="zh-CN" sz="3735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TextBox 36"/>
          <p:cNvSpPr txBox="1"/>
          <p:nvPr/>
        </p:nvSpPr>
        <p:spPr>
          <a:xfrm>
            <a:off x="8966200" y="1862667"/>
            <a:ext cx="1708151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735" b="1" dirty="0">
                <a:solidFill>
                  <a:srgbClr val="0000FF"/>
                </a:solidFill>
                <a:latin typeface="宋体" panose="02010600030101010101" pitchFamily="2" charset="-122"/>
              </a:rPr>
              <a:t>zhù</a:t>
            </a:r>
            <a:endParaRPr lang="en-US" altLang="zh-CN" sz="3735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" name="TextBox 36"/>
          <p:cNvSpPr txBox="1"/>
          <p:nvPr/>
        </p:nvSpPr>
        <p:spPr>
          <a:xfrm>
            <a:off x="9753600" y="1862667"/>
            <a:ext cx="1708151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735" b="1" dirty="0">
                <a:solidFill>
                  <a:srgbClr val="0000FF"/>
                </a:solidFill>
                <a:latin typeface="宋体" panose="02010600030101010101" pitchFamily="2" charset="-122"/>
              </a:rPr>
              <a:t>yì</a:t>
            </a:r>
            <a:endParaRPr lang="en-US" altLang="zh-CN" sz="3735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543051" y="3155951"/>
            <a:ext cx="1708149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735" b="1" dirty="0">
                <a:solidFill>
                  <a:srgbClr val="0000FF"/>
                </a:solidFill>
                <a:latin typeface="宋体" panose="02010600030101010101" pitchFamily="2" charset="-122"/>
              </a:rPr>
              <a:t>biàn</a:t>
            </a:r>
            <a:endParaRPr lang="en-US" altLang="zh-CN" sz="3735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575051" y="3155951"/>
            <a:ext cx="1708149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735" b="1" dirty="0">
                <a:solidFill>
                  <a:srgbClr val="0000FF"/>
                </a:solidFill>
                <a:latin typeface="宋体" panose="02010600030101010101" pitchFamily="2" charset="-122"/>
              </a:rPr>
              <a:t>bǎi</a:t>
            </a:r>
            <a:endParaRPr lang="en-US" altLang="zh-CN" sz="3735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966200" y="3155951"/>
            <a:ext cx="1708151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735" b="1" dirty="0">
                <a:solidFill>
                  <a:srgbClr val="0000FF"/>
                </a:solidFill>
                <a:latin typeface="宋体" panose="02010600030101010101" pitchFamily="2" charset="-122"/>
              </a:rPr>
              <a:t>shé</a:t>
            </a:r>
            <a:endParaRPr lang="en-US" altLang="zh-CN" sz="3735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45067" y="4366684"/>
            <a:ext cx="1708151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735" b="1" dirty="0">
                <a:solidFill>
                  <a:srgbClr val="0000FF"/>
                </a:solidFill>
                <a:latin typeface="宋体" panose="02010600030101010101" pitchFamily="2" charset="-122"/>
              </a:rPr>
              <a:t>ɡuǐ</a:t>
            </a:r>
            <a:endParaRPr lang="en-US" altLang="zh-CN" sz="3735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46767" y="4366684"/>
            <a:ext cx="1708151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735" b="1" dirty="0">
                <a:solidFill>
                  <a:srgbClr val="0000FF"/>
                </a:solidFill>
                <a:latin typeface="宋体" panose="02010600030101010101" pitchFamily="2" charset="-122"/>
              </a:rPr>
              <a:t>liǎn</a:t>
            </a:r>
            <a:endParaRPr lang="en-US" altLang="zh-CN" sz="3735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57500" y="4366684"/>
            <a:ext cx="1708151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735" b="1" dirty="0">
                <a:solidFill>
                  <a:srgbClr val="0000FF"/>
                </a:solidFill>
                <a:latin typeface="宋体" panose="02010600030101010101" pitchFamily="2" charset="-122"/>
              </a:rPr>
              <a:t>zhǔn</a:t>
            </a:r>
            <a:endParaRPr lang="en-US" altLang="zh-CN" sz="3735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27600" y="4366684"/>
            <a:ext cx="1708151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735" b="1" dirty="0">
                <a:solidFill>
                  <a:srgbClr val="0000FF"/>
                </a:solidFill>
                <a:latin typeface="宋体" panose="02010600030101010101" pitchFamily="2" charset="-122"/>
              </a:rPr>
              <a:t>dì</a:t>
            </a:r>
            <a:endParaRPr lang="en-US" altLang="zh-CN" sz="3735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4215" name="Picture 2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433" y="169333"/>
            <a:ext cx="2525184" cy="7196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3" grpId="0"/>
      <p:bldP spid="33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11"/>
          <p:cNvSpPr txBox="1"/>
          <p:nvPr/>
        </p:nvSpPr>
        <p:spPr>
          <a:xfrm>
            <a:off x="806451" y="1475317"/>
            <a:ext cx="10858500" cy="265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默读课文，思考下列问题。</a:t>
            </a:r>
            <a:endParaRPr lang="en-US" altLang="zh-CN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2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动物王国要开大会，</a:t>
            </a:r>
            <a:r>
              <a:rPr lang="zh-CN" altLang="en-US" sz="42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狗熊</a:t>
            </a:r>
            <a:r>
              <a:rPr lang="zh-CN" altLang="en-US" sz="42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一共给动物们下了几次通知？</a:t>
            </a:r>
            <a:endParaRPr lang="zh-CN" altLang="en-US" sz="4265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10189" y="4341951"/>
            <a:ext cx="1609725" cy="119888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72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次</a:t>
            </a:r>
            <a:endParaRPr kumimoji="0" lang="zh-CN" altLang="en-US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31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3384" y="3909484"/>
            <a:ext cx="3242733" cy="23262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184" y="218017"/>
            <a:ext cx="2393949" cy="66674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extBox 7"/>
          <p:cNvSpPr txBox="1"/>
          <p:nvPr/>
        </p:nvSpPr>
        <p:spPr>
          <a:xfrm>
            <a:off x="4176184" y="446617"/>
            <a:ext cx="3647017" cy="912495"/>
          </a:xfrm>
          <a:prstGeom prst="rect">
            <a:avLst/>
          </a:prstGeom>
          <a:ln w="34925" cmpd="dbl">
            <a:noFill/>
            <a:prstDash val="sysDot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335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第一次</a:t>
            </a:r>
            <a:endParaRPr kumimoji="0" lang="zh-CN" altLang="en-US" sz="5335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9" name="TextBox 8"/>
          <p:cNvSpPr txBox="1"/>
          <p:nvPr/>
        </p:nvSpPr>
        <p:spPr>
          <a:xfrm>
            <a:off x="334433" y="1587500"/>
            <a:ext cx="7387167" cy="945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第一次狗熊怎么通知大家的？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3251" name="Picture 3" descr="http://pic2.ooopic.com/11/35/69/25bOOOPICe3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5100" y="4487333"/>
            <a:ext cx="3500967" cy="21717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5"/>
          <p:cNvGrpSpPr/>
          <p:nvPr/>
        </p:nvGrpSpPr>
        <p:grpSpPr>
          <a:xfrm>
            <a:off x="91017" y="2525184"/>
            <a:ext cx="11976100" cy="2277034"/>
            <a:chOff x="405786" y="2139423"/>
            <a:chExt cx="8982049" cy="1709326"/>
          </a:xfrm>
        </p:grpSpPr>
        <p:sp>
          <p:nvSpPr>
            <p:cNvPr id="14342" name="TextBox 2"/>
            <p:cNvSpPr txBox="1"/>
            <p:nvPr/>
          </p:nvSpPr>
          <p:spPr>
            <a:xfrm>
              <a:off x="588688" y="2300485"/>
              <a:ext cx="8519815" cy="15482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    狗 熊  用 喇叭 大 声 喊：“</a:t>
              </a:r>
              <a:r>
                <a:rPr lang="zh-CN" altLang="en-US" sz="4265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大家注意，动 物 王 国</a:t>
              </a:r>
              <a:r>
                <a:rPr lang="en-US" altLang="zh-CN" sz="4265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4265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要开 大会，请 你们 都 参加！</a:t>
              </a: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”</a:t>
              </a:r>
              <a:endParaRPr lang="zh-CN" altLang="en-US" sz="42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05786" y="2856035"/>
              <a:ext cx="8982049" cy="43807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hangingPunct="1">
                <a:buClrTx/>
                <a:buSzTx/>
                <a:buFontTx/>
                <a:defRPr/>
              </a:pPr>
              <a:r>
                <a:rPr kumimoji="0" lang="en-US" altLang="zh-CN" sz="32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dònɡ</a:t>
              </a:r>
              <a:r>
                <a:rPr kumimoji="0" lang="en-US" altLang="zh-CN" sz="2665" b="1" kern="1200" cap="none" spc="0" normalizeH="0" baseline="0" noProof="0" dirty="0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2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wù</a:t>
              </a:r>
              <a:r>
                <a:rPr kumimoji="0" lang="en-US" altLang="zh-CN" sz="2665" b="1" kern="1200" cap="none" spc="0" normalizeH="0" baseline="0" noProof="0" dirty="0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2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wánɡ</a:t>
              </a:r>
              <a:r>
                <a:rPr kumimoji="0" lang="zh-CN" altLang="en-US" sz="2665" b="1" kern="1200" cap="none" spc="0" normalizeH="0" baseline="0" noProof="0" dirty="0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2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ɡuó</a:t>
              </a:r>
              <a:r>
                <a:rPr kumimoji="0" lang="en-US" altLang="zh-CN" sz="2665" b="1" kern="1200" cap="none" spc="0" normalizeH="0" baseline="0" noProof="0" dirty="0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2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yào</a:t>
              </a:r>
              <a:r>
                <a:rPr kumimoji="0" lang="en-US" altLang="zh-CN" sz="2665" b="1" kern="1200" cap="none" spc="0" normalizeH="0" baseline="0" noProof="0" dirty="0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2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kāi</a:t>
              </a:r>
              <a:r>
                <a:rPr kumimoji="0" lang="en-US" altLang="zh-CN" sz="2665" b="1" kern="1200" cap="none" spc="0" normalizeH="0" baseline="0" noProof="0" dirty="0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2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dà</a:t>
              </a:r>
              <a:r>
                <a:rPr kumimoji="0" lang="en-US" altLang="zh-CN" sz="2665" b="1" kern="1200" cap="none" spc="0" normalizeH="0" baseline="0" noProof="0" dirty="0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2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huì</a:t>
              </a:r>
              <a:r>
                <a:rPr kumimoji="0" lang="zh-CN" altLang="en-US" sz="2665" b="1" kern="1200" cap="none" spc="0" normalizeH="0" baseline="0" noProof="0" dirty="0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  </a:t>
              </a:r>
              <a:r>
                <a:rPr kumimoji="0" lang="en-US" altLang="zh-CN" sz="32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qǐnɡ</a:t>
              </a:r>
              <a:r>
                <a:rPr kumimoji="0" lang="en-US" altLang="zh-CN" sz="2665" b="1" kern="1200" cap="none" spc="0" normalizeH="0" baseline="0" noProof="0" dirty="0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2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nǐ</a:t>
              </a:r>
              <a:r>
                <a:rPr kumimoji="0" lang="zh-CN" altLang="en-US" sz="2665" b="1" kern="1200" cap="none" spc="0" normalizeH="0" baseline="0" noProof="0" dirty="0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200" b="1" kern="1200" cap="none" spc="0" normalizeH="0" baseline="0" noProof="0" dirty="0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men</a:t>
              </a:r>
              <a:r>
                <a:rPr kumimoji="0" lang="zh-CN" altLang="en-US" sz="2665" b="1" kern="1200" cap="none" spc="0" normalizeH="0" baseline="0" noProof="0" dirty="0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2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dōu</a:t>
              </a:r>
              <a:r>
                <a:rPr kumimoji="0" lang="zh-CN" altLang="en-US" sz="2665" b="1" kern="1200" cap="none" spc="0" normalizeH="0" baseline="0" noProof="0" dirty="0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2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cān</a:t>
              </a:r>
              <a:r>
                <a:rPr kumimoji="0" lang="zh-CN" altLang="en-US" sz="2665" b="1" kern="1200" cap="none" spc="0" normalizeH="0" baseline="0" noProof="0" dirty="0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200" b="1" kern="1200" cap="none" spc="0" normalizeH="0" baseline="0" noProof="0" dirty="0" err="1">
                  <a:solidFill>
                    <a:srgbClr val="0000FF"/>
                  </a:solidFill>
                  <a:latin typeface="+mn-ea"/>
                  <a:ea typeface="宋体" panose="02010600030101010101" pitchFamily="2" charset="-122"/>
                  <a:cs typeface="+mn-cs"/>
                </a:rPr>
                <a:t>jiā</a:t>
              </a:r>
              <a:endPara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85185" y="2139423"/>
              <a:ext cx="8423251" cy="438071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   ɡǒu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xiónɡ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yònɡ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lǎ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bɑ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dà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shēnɡ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hǎn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  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dà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jiā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zhù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yì</a:t>
              </a:r>
              <a:endPara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5" name="文本框 16"/>
          <p:cNvSpPr txBox="1"/>
          <p:nvPr/>
        </p:nvSpPr>
        <p:spPr>
          <a:xfrm>
            <a:off x="2240039" y="4802532"/>
            <a:ext cx="4110683" cy="1661993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通知了</a:t>
            </a:r>
            <a:r>
              <a:rPr lang="zh-CN" altLang="en-US" sz="3400" b="1" u="sng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事件和对象</a:t>
            </a:r>
            <a:r>
              <a:rPr lang="zh-CN" altLang="en-US" sz="3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，小朋友，如果邀请了你，你会去参加吗？</a:t>
            </a:r>
            <a:endParaRPr lang="zh-CN" altLang="en-US" sz="3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32"/>
          <p:cNvSpPr txBox="1"/>
          <p:nvPr/>
        </p:nvSpPr>
        <p:spPr>
          <a:xfrm>
            <a:off x="59668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63" name="文本框 34"/>
          <p:cNvSpPr txBox="1"/>
          <p:nvPr/>
        </p:nvSpPr>
        <p:spPr>
          <a:xfrm rot="-280097">
            <a:off x="10754784" y="2169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64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65" name="文本框 37"/>
          <p:cNvSpPr txBox="1"/>
          <p:nvPr/>
        </p:nvSpPr>
        <p:spPr>
          <a:xfrm rot="-4150866">
            <a:off x="7107767" y="2298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66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67" name="文本框 46"/>
          <p:cNvSpPr txBox="1"/>
          <p:nvPr/>
        </p:nvSpPr>
        <p:spPr>
          <a:xfrm rot="-424911">
            <a:off x="9423400" y="2093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68" name="文本框 47"/>
          <p:cNvSpPr txBox="1"/>
          <p:nvPr/>
        </p:nvSpPr>
        <p:spPr>
          <a:xfrm rot="-4150866">
            <a:off x="10206567" y="33316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69" name="文本框 49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70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71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72" name="文本框 32"/>
          <p:cNvSpPr txBox="1"/>
          <p:nvPr/>
        </p:nvSpPr>
        <p:spPr>
          <a:xfrm>
            <a:off x="4349751" y="4747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73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74" name="文本框 36"/>
          <p:cNvSpPr txBox="1"/>
          <p:nvPr/>
        </p:nvSpPr>
        <p:spPr>
          <a:xfrm rot="-1380000">
            <a:off x="5200651" y="1735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75" name="文本框 37"/>
          <p:cNvSpPr txBox="1"/>
          <p:nvPr/>
        </p:nvSpPr>
        <p:spPr>
          <a:xfrm rot="-180000">
            <a:off x="5507567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76" name="文本框 45"/>
          <p:cNvSpPr txBox="1"/>
          <p:nvPr/>
        </p:nvSpPr>
        <p:spPr>
          <a:xfrm rot="-1380000">
            <a:off x="5947833" y="176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77" name="文本框 46"/>
          <p:cNvSpPr txBox="1"/>
          <p:nvPr/>
        </p:nvSpPr>
        <p:spPr>
          <a:xfrm rot="-1380000">
            <a:off x="6441017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78" name="文本框 47"/>
          <p:cNvSpPr txBox="1"/>
          <p:nvPr/>
        </p:nvSpPr>
        <p:spPr>
          <a:xfrm rot="-180000">
            <a:off x="6752167" y="2980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79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80" name="文本框 50"/>
          <p:cNvSpPr txBox="1"/>
          <p:nvPr/>
        </p:nvSpPr>
        <p:spPr>
          <a:xfrm rot="-170103">
            <a:off x="7452784" y="3454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81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82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83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84" name="文本框 44"/>
          <p:cNvSpPr txBox="1"/>
          <p:nvPr/>
        </p:nvSpPr>
        <p:spPr>
          <a:xfrm rot="-1380000">
            <a:off x="2139951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85" name="文本框 45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86" name="文本框 46"/>
          <p:cNvSpPr txBox="1"/>
          <p:nvPr/>
        </p:nvSpPr>
        <p:spPr>
          <a:xfrm rot="-1380000">
            <a:off x="4216400" y="4195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87" name="文本框 47"/>
          <p:cNvSpPr txBox="1"/>
          <p:nvPr/>
        </p:nvSpPr>
        <p:spPr>
          <a:xfrm rot="-170103">
            <a:off x="1049867" y="2040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88" name="文本框 48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89" name="文本框 49"/>
          <p:cNvSpPr txBox="1"/>
          <p:nvPr/>
        </p:nvSpPr>
        <p:spPr>
          <a:xfrm rot="-170103">
            <a:off x="4013200" y="5115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90" name="文本框 50"/>
          <p:cNvSpPr txBox="1"/>
          <p:nvPr/>
        </p:nvSpPr>
        <p:spPr>
          <a:xfrm rot="-170103">
            <a:off x="5543551" y="4226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91" name="文本框 51"/>
          <p:cNvSpPr txBox="1"/>
          <p:nvPr/>
        </p:nvSpPr>
        <p:spPr>
          <a:xfrm rot="-170103">
            <a:off x="5765800" y="5238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92" name="文本框 32"/>
          <p:cNvSpPr txBox="1"/>
          <p:nvPr/>
        </p:nvSpPr>
        <p:spPr>
          <a:xfrm rot="-5070842">
            <a:off x="429684" y="27220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93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94" name="文本框 54"/>
          <p:cNvSpPr txBox="1"/>
          <p:nvPr/>
        </p:nvSpPr>
        <p:spPr>
          <a:xfrm rot="-170103">
            <a:off x="429684" y="1782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95" name="文本框 55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96" name="文本框 45"/>
          <p:cNvSpPr txBox="1"/>
          <p:nvPr/>
        </p:nvSpPr>
        <p:spPr>
          <a:xfrm rot="-1380000">
            <a:off x="2823633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97" name="文本框 46"/>
          <p:cNvSpPr txBox="1"/>
          <p:nvPr/>
        </p:nvSpPr>
        <p:spPr>
          <a:xfrm rot="-1380000">
            <a:off x="3583517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98" name="文本框 47"/>
          <p:cNvSpPr txBox="1"/>
          <p:nvPr/>
        </p:nvSpPr>
        <p:spPr>
          <a:xfrm rot="-180000">
            <a:off x="3221567" y="2506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399" name="文本框 49"/>
          <p:cNvSpPr txBox="1"/>
          <p:nvPr/>
        </p:nvSpPr>
        <p:spPr>
          <a:xfrm rot="-1380000">
            <a:off x="4368800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00" name="文本框 50"/>
          <p:cNvSpPr txBox="1"/>
          <p:nvPr/>
        </p:nvSpPr>
        <p:spPr>
          <a:xfrm rot="-1380000">
            <a:off x="3799417" y="2825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01" name="文本框 51"/>
          <p:cNvSpPr txBox="1"/>
          <p:nvPr/>
        </p:nvSpPr>
        <p:spPr>
          <a:xfrm rot="-1380000">
            <a:off x="4646084" y="3007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02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03" name="文本框 34"/>
          <p:cNvSpPr txBox="1"/>
          <p:nvPr/>
        </p:nvSpPr>
        <p:spPr>
          <a:xfrm rot="-1030866">
            <a:off x="8417984" y="5192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04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05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06" name="文本框 45"/>
          <p:cNvSpPr txBox="1"/>
          <p:nvPr/>
        </p:nvSpPr>
        <p:spPr>
          <a:xfrm rot="-4502722">
            <a:off x="9038167" y="333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07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08" name="文本框 47"/>
          <p:cNvSpPr txBox="1"/>
          <p:nvPr/>
        </p:nvSpPr>
        <p:spPr>
          <a:xfrm rot="-3456638">
            <a:off x="8991600" y="4538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09" name="文本框 49"/>
          <p:cNvSpPr txBox="1"/>
          <p:nvPr/>
        </p:nvSpPr>
        <p:spPr>
          <a:xfrm rot="-3180423">
            <a:off x="10809817" y="435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10" name="文本框 50"/>
          <p:cNvSpPr txBox="1"/>
          <p:nvPr/>
        </p:nvSpPr>
        <p:spPr>
          <a:xfrm rot="-3640556">
            <a:off x="9652000" y="4787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11" name="文本框 51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12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13" name="文本框 34"/>
          <p:cNvSpPr txBox="1"/>
          <p:nvPr/>
        </p:nvSpPr>
        <p:spPr>
          <a:xfrm rot="8340000">
            <a:off x="6563784" y="4184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14" name="文本框 36"/>
          <p:cNvSpPr txBox="1"/>
          <p:nvPr/>
        </p:nvSpPr>
        <p:spPr>
          <a:xfrm rot="-1160763">
            <a:off x="7698317" y="2334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15" name="文本框 37"/>
          <p:cNvSpPr txBox="1"/>
          <p:nvPr/>
        </p:nvSpPr>
        <p:spPr>
          <a:xfrm rot="39237">
            <a:off x="7533217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16" name="文本框 45"/>
          <p:cNvSpPr txBox="1"/>
          <p:nvPr/>
        </p:nvSpPr>
        <p:spPr>
          <a:xfrm rot="-1160763">
            <a:off x="8445500" y="236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17" name="文本框 46"/>
          <p:cNvSpPr txBox="1"/>
          <p:nvPr/>
        </p:nvSpPr>
        <p:spPr>
          <a:xfrm rot="-1160763">
            <a:off x="8938684" y="2650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18" name="文本框 47"/>
          <p:cNvSpPr txBox="1"/>
          <p:nvPr/>
        </p:nvSpPr>
        <p:spPr>
          <a:xfrm rot="39237">
            <a:off x="9580033" y="3276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19" name="文本框 49"/>
          <p:cNvSpPr txBox="1"/>
          <p:nvPr/>
        </p:nvSpPr>
        <p:spPr>
          <a:xfrm rot="-1160763">
            <a:off x="10695517" y="2755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20" name="文本框 50"/>
          <p:cNvSpPr txBox="1"/>
          <p:nvPr/>
        </p:nvSpPr>
        <p:spPr>
          <a:xfrm rot="-1160763">
            <a:off x="9984317" y="2578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21" name="文本框 51"/>
          <p:cNvSpPr txBox="1"/>
          <p:nvPr/>
        </p:nvSpPr>
        <p:spPr>
          <a:xfrm rot="-1160763">
            <a:off x="10619317" y="3725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22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23" name="文本框 34"/>
          <p:cNvSpPr txBox="1"/>
          <p:nvPr/>
        </p:nvSpPr>
        <p:spPr>
          <a:xfrm rot="8340000">
            <a:off x="5232400" y="3754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24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25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26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27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28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29" name="文本框 49"/>
          <p:cNvSpPr txBox="1"/>
          <p:nvPr/>
        </p:nvSpPr>
        <p:spPr>
          <a:xfrm rot="-1160763">
            <a:off x="8299451" y="3393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30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31" name="文本框 51"/>
          <p:cNvSpPr txBox="1"/>
          <p:nvPr/>
        </p:nvSpPr>
        <p:spPr>
          <a:xfrm rot="-1160763">
            <a:off x="7465484" y="429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32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33" name="文本框 34"/>
          <p:cNvSpPr txBox="1"/>
          <p:nvPr/>
        </p:nvSpPr>
        <p:spPr>
          <a:xfrm rot="8340000">
            <a:off x="2508251" y="4737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34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35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36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37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38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39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40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41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42" name="文本框 32"/>
          <p:cNvSpPr txBox="1"/>
          <p:nvPr/>
        </p:nvSpPr>
        <p:spPr>
          <a:xfrm rot="-880739">
            <a:off x="6858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43" name="文本框 34"/>
          <p:cNvSpPr txBox="1"/>
          <p:nvPr/>
        </p:nvSpPr>
        <p:spPr>
          <a:xfrm rot="8340000">
            <a:off x="1672167" y="3456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44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45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46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47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48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49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50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51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52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53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54" name="文本框 36"/>
          <p:cNvSpPr txBox="1"/>
          <p:nvPr/>
        </p:nvSpPr>
        <p:spPr>
          <a:xfrm rot="-1160763">
            <a:off x="83163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55" name="文本框 37"/>
          <p:cNvSpPr txBox="1"/>
          <p:nvPr/>
        </p:nvSpPr>
        <p:spPr>
          <a:xfrm rot="39237">
            <a:off x="8316384" y="4624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56" name="文本框 45"/>
          <p:cNvSpPr txBox="1"/>
          <p:nvPr/>
        </p:nvSpPr>
        <p:spPr>
          <a:xfrm rot="-1160763">
            <a:off x="9063567" y="3930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57" name="文本框 46"/>
          <p:cNvSpPr txBox="1"/>
          <p:nvPr/>
        </p:nvSpPr>
        <p:spPr>
          <a:xfrm rot="-1160763">
            <a:off x="9556751" y="4216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58" name="文本框 47"/>
          <p:cNvSpPr txBox="1"/>
          <p:nvPr/>
        </p:nvSpPr>
        <p:spPr>
          <a:xfrm rot="39237">
            <a:off x="9139767" y="4974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59" name="文本框 49"/>
          <p:cNvSpPr txBox="1"/>
          <p:nvPr/>
        </p:nvSpPr>
        <p:spPr>
          <a:xfrm rot="-1160763">
            <a:off x="10251017" y="460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60" name="文本框 50"/>
          <p:cNvSpPr txBox="1"/>
          <p:nvPr/>
        </p:nvSpPr>
        <p:spPr>
          <a:xfrm rot="-1160763">
            <a:off x="10189633" y="50948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461" name="文本框 51"/>
          <p:cNvSpPr txBox="1"/>
          <p:nvPr/>
        </p:nvSpPr>
        <p:spPr>
          <a:xfrm rot="-1160763">
            <a:off x="9040284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2383367" y="207433"/>
            <a:ext cx="7391400" cy="3719407"/>
            <a:chOff x="1465514" y="231338"/>
            <a:chExt cx="5544616" cy="2788937"/>
          </a:xfrm>
        </p:grpSpPr>
        <p:pic>
          <p:nvPicPr>
            <p:cNvPr id="15475" name="Picture 2" descr="http://pic38.nipic.com/20140228/2531170_153015453000_2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4881"/>
            <a:stretch>
              <a:fillRect/>
            </a:stretch>
          </p:blipFill>
          <p:spPr>
            <a:xfrm>
              <a:off x="2627784" y="231338"/>
              <a:ext cx="2829563" cy="25942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45" name="TextBox 1"/>
            <p:cNvSpPr txBox="1">
              <a:spLocks noChangeArrowheads="1"/>
            </p:cNvSpPr>
            <p:nvPr/>
          </p:nvSpPr>
          <p:spPr bwMode="auto">
            <a:xfrm>
              <a:off x="1465514" y="1670882"/>
              <a:ext cx="5544616" cy="1349393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265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    </a:t>
              </a:r>
              <a:r>
                <a:rPr kumimoji="0" lang="zh-CN" altLang="en-US" sz="42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大家注意，动物王国要开大会，请你们都参加！</a:t>
              </a:r>
              <a:endPara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6079067" y="3003551"/>
            <a:ext cx="346286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16"/>
          <p:cNvGrpSpPr/>
          <p:nvPr/>
        </p:nvGrpSpPr>
        <p:grpSpPr>
          <a:xfrm>
            <a:off x="9817100" y="2165351"/>
            <a:ext cx="1919817" cy="1064683"/>
            <a:chOff x="7308304" y="1452958"/>
            <a:chExt cx="1440160" cy="797640"/>
          </a:xfrm>
        </p:grpSpPr>
        <p:sp>
          <p:nvSpPr>
            <p:cNvPr id="15" name="心形 14"/>
            <p:cNvSpPr/>
            <p:nvPr/>
          </p:nvSpPr>
          <p:spPr>
            <a:xfrm>
              <a:off x="7308304" y="1452958"/>
              <a:ext cx="1440160" cy="797640"/>
            </a:xfrm>
            <a:prstGeom prst="hear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474" name="TextBox 15"/>
            <p:cNvSpPr txBox="1"/>
            <p:nvPr/>
          </p:nvSpPr>
          <p:spPr>
            <a:xfrm>
              <a:off x="7524328" y="1559709"/>
              <a:ext cx="1224136" cy="5604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26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事情</a:t>
              </a:r>
              <a:endParaRPr lang="zh-CN" altLang="en-US" sz="42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20"/>
          <p:cNvGrpSpPr/>
          <p:nvPr/>
        </p:nvGrpSpPr>
        <p:grpSpPr>
          <a:xfrm>
            <a:off x="258233" y="3081867"/>
            <a:ext cx="2036233" cy="1181100"/>
            <a:chOff x="7220503" y="1452957"/>
            <a:chExt cx="1528265" cy="886197"/>
          </a:xfrm>
        </p:grpSpPr>
        <p:sp>
          <p:nvSpPr>
            <p:cNvPr id="22" name="心形 21"/>
            <p:cNvSpPr/>
            <p:nvPr/>
          </p:nvSpPr>
          <p:spPr>
            <a:xfrm>
              <a:off x="7220503" y="1452957"/>
              <a:ext cx="1528265" cy="886197"/>
            </a:xfrm>
            <a:prstGeom prst="hear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472" name="TextBox 22"/>
            <p:cNvSpPr txBox="1"/>
            <p:nvPr/>
          </p:nvSpPr>
          <p:spPr>
            <a:xfrm>
              <a:off x="7475788" y="1599612"/>
              <a:ext cx="1224136" cy="5612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26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人物</a:t>
              </a:r>
              <a:endParaRPr lang="zh-CN" altLang="en-US" sz="42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2423584" y="3782484"/>
            <a:ext cx="11535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4696884" y="3194051"/>
            <a:ext cx="1087967" cy="58843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" name="Picture 4" descr="http://www.qqmofasi.com/data/attachments/2014/06/06/78_C302TKENx2zqdUTQEDhu_large.jpg"/>
          <p:cNvPicPr>
            <a:picLocks noChangeAspect="1"/>
          </p:cNvPicPr>
          <p:nvPr/>
        </p:nvPicPr>
        <p:blipFill>
          <a:blip r:embed="rId2"/>
          <a:srcRect l="19540" r="18932"/>
          <a:stretch>
            <a:fillRect/>
          </a:stretch>
        </p:blipFill>
        <p:spPr>
          <a:xfrm>
            <a:off x="9281584" y="4019551"/>
            <a:ext cx="2910416" cy="28384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椭圆形标注 17"/>
          <p:cNvSpPr/>
          <p:nvPr/>
        </p:nvSpPr>
        <p:spPr>
          <a:xfrm>
            <a:off x="3871384" y="4019551"/>
            <a:ext cx="5776384" cy="1761067"/>
          </a:xfrm>
          <a:prstGeom prst="wedgeEllipseCallout">
            <a:avLst>
              <a:gd name="adj1" fmla="val 51827"/>
              <a:gd name="adj2" fmla="val 3574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你说一百遍，大会也开不起来。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TextBox 4"/>
          <p:cNvSpPr txBox="1"/>
          <p:nvPr/>
        </p:nvSpPr>
        <p:spPr>
          <a:xfrm>
            <a:off x="1775884" y="5554133"/>
            <a:ext cx="5190067" cy="945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为什么狐狸这么说？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bldLvl="0" animBg="1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4" descr="http://www.qqmofasi.com/data/attachments/2014/06/06/78_C302TKENx2zqdUTQEDhu_large.jpg"/>
          <p:cNvPicPr>
            <a:picLocks noChangeAspect="1"/>
          </p:cNvPicPr>
          <p:nvPr/>
        </p:nvPicPr>
        <p:blipFill>
          <a:blip r:embed="rId1"/>
          <a:srcRect l="19540" r="18932"/>
          <a:stretch>
            <a:fillRect/>
          </a:stretch>
        </p:blipFill>
        <p:spPr>
          <a:xfrm>
            <a:off x="9220200" y="1828800"/>
            <a:ext cx="2910417" cy="283845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3"/>
          <p:cNvGrpSpPr/>
          <p:nvPr/>
        </p:nvGrpSpPr>
        <p:grpSpPr>
          <a:xfrm>
            <a:off x="4072467" y="321733"/>
            <a:ext cx="4904317" cy="1672167"/>
            <a:chOff x="1580656" y="757284"/>
            <a:chExt cx="3678432" cy="1255059"/>
          </a:xfrm>
        </p:grpSpPr>
        <p:sp>
          <p:nvSpPr>
            <p:cNvPr id="5" name="圆角矩形标注 4"/>
            <p:cNvSpPr/>
            <p:nvPr/>
          </p:nvSpPr>
          <p:spPr>
            <a:xfrm>
              <a:off x="1580656" y="757284"/>
              <a:ext cx="3678432" cy="1255059"/>
            </a:xfrm>
            <a:prstGeom prst="wedgeRoundRectCallout">
              <a:avLst>
                <a:gd name="adj1" fmla="val 63086"/>
                <a:gd name="adj2" fmla="val 47603"/>
                <a:gd name="adj3" fmla="val 16667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396" name="TextBox 6"/>
            <p:cNvSpPr txBox="1"/>
            <p:nvPr/>
          </p:nvSpPr>
          <p:spPr>
            <a:xfrm>
              <a:off x="1694275" y="821065"/>
              <a:ext cx="3456384" cy="11533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sz="4265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    你说一百遍，大会也开不起来。</a:t>
              </a:r>
              <a:endPara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4072467" y="3337984"/>
            <a:ext cx="4904317" cy="3012016"/>
            <a:chOff x="1580656" y="753134"/>
            <a:chExt cx="3678432" cy="2260119"/>
          </a:xfrm>
        </p:grpSpPr>
        <p:sp>
          <p:nvSpPr>
            <p:cNvPr id="9" name="圆角矩形标注 8"/>
            <p:cNvSpPr/>
            <p:nvPr/>
          </p:nvSpPr>
          <p:spPr>
            <a:xfrm>
              <a:off x="1580656" y="757898"/>
              <a:ext cx="3678432" cy="2255355"/>
            </a:xfrm>
            <a:prstGeom prst="wedgeRoundRectCallout">
              <a:avLst>
                <a:gd name="adj1" fmla="val 64778"/>
                <a:gd name="adj2" fmla="val -33072"/>
                <a:gd name="adj3" fmla="val 16667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394" name="TextBox 6"/>
            <p:cNvSpPr txBox="1"/>
            <p:nvPr/>
          </p:nvSpPr>
          <p:spPr>
            <a:xfrm>
              <a:off x="1694275" y="753134"/>
              <a:ext cx="3456384" cy="22375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sz="4265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    因为你没告诉大家，大会在哪一天开，是今天，还是明天，还是</a:t>
              </a:r>
              <a:r>
                <a:rPr lang="en-US" altLang="zh-CN" sz="4265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……</a:t>
              </a:r>
              <a:endPara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6389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184" y="1828800"/>
            <a:ext cx="2159000" cy="299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13"/>
          <p:cNvGrpSpPr/>
          <p:nvPr/>
        </p:nvGrpSpPr>
        <p:grpSpPr>
          <a:xfrm>
            <a:off x="2918884" y="2205567"/>
            <a:ext cx="2326216" cy="836085"/>
            <a:chOff x="930338" y="1267593"/>
            <a:chExt cx="1744732" cy="627472"/>
          </a:xfrm>
        </p:grpSpPr>
        <p:sp>
          <p:nvSpPr>
            <p:cNvPr id="15" name="圆角矩形标注 14"/>
            <p:cNvSpPr/>
            <p:nvPr/>
          </p:nvSpPr>
          <p:spPr>
            <a:xfrm>
              <a:off x="930338" y="1267593"/>
              <a:ext cx="1744732" cy="627472"/>
            </a:xfrm>
            <a:prstGeom prst="wedgeRoundRectCallout">
              <a:avLst>
                <a:gd name="adj1" fmla="val -71040"/>
                <a:gd name="adj2" fmla="val 45124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392" name="TextBox 6"/>
            <p:cNvSpPr txBox="1"/>
            <p:nvPr/>
          </p:nvSpPr>
          <p:spPr>
            <a:xfrm>
              <a:off x="987147" y="1279815"/>
              <a:ext cx="1631113" cy="6109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sz="4265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为什么？</a:t>
              </a:r>
              <a:endPara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32"/>
          <p:cNvSpPr txBox="1"/>
          <p:nvPr/>
        </p:nvSpPr>
        <p:spPr>
          <a:xfrm>
            <a:off x="59668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11" name="文本框 34"/>
          <p:cNvSpPr txBox="1"/>
          <p:nvPr/>
        </p:nvSpPr>
        <p:spPr>
          <a:xfrm rot="-280097">
            <a:off x="10754784" y="2169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12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13" name="文本框 37"/>
          <p:cNvSpPr txBox="1"/>
          <p:nvPr/>
        </p:nvSpPr>
        <p:spPr>
          <a:xfrm rot="-4150866">
            <a:off x="7107767" y="2298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14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15" name="文本框 46"/>
          <p:cNvSpPr txBox="1"/>
          <p:nvPr/>
        </p:nvSpPr>
        <p:spPr>
          <a:xfrm rot="-424911">
            <a:off x="9423400" y="2093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16" name="文本框 47"/>
          <p:cNvSpPr txBox="1"/>
          <p:nvPr/>
        </p:nvSpPr>
        <p:spPr>
          <a:xfrm rot="-4150866">
            <a:off x="10206567" y="33316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17" name="文本框 49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18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19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20" name="文本框 32"/>
          <p:cNvSpPr txBox="1"/>
          <p:nvPr/>
        </p:nvSpPr>
        <p:spPr>
          <a:xfrm>
            <a:off x="4349751" y="4747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21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22" name="文本框 36"/>
          <p:cNvSpPr txBox="1"/>
          <p:nvPr/>
        </p:nvSpPr>
        <p:spPr>
          <a:xfrm rot="-1380000">
            <a:off x="5200651" y="1735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23" name="文本框 37"/>
          <p:cNvSpPr txBox="1"/>
          <p:nvPr/>
        </p:nvSpPr>
        <p:spPr>
          <a:xfrm rot="-180000">
            <a:off x="5507567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24" name="文本框 45"/>
          <p:cNvSpPr txBox="1"/>
          <p:nvPr/>
        </p:nvSpPr>
        <p:spPr>
          <a:xfrm rot="-1380000">
            <a:off x="5947833" y="176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25" name="文本框 46"/>
          <p:cNvSpPr txBox="1"/>
          <p:nvPr/>
        </p:nvSpPr>
        <p:spPr>
          <a:xfrm rot="-1380000">
            <a:off x="6441017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26" name="文本框 47"/>
          <p:cNvSpPr txBox="1"/>
          <p:nvPr/>
        </p:nvSpPr>
        <p:spPr>
          <a:xfrm rot="-180000">
            <a:off x="6752167" y="2980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27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28" name="文本框 50"/>
          <p:cNvSpPr txBox="1"/>
          <p:nvPr/>
        </p:nvSpPr>
        <p:spPr>
          <a:xfrm rot="-170103">
            <a:off x="7452784" y="3454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29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30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31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32" name="文本框 28"/>
          <p:cNvSpPr txBox="1"/>
          <p:nvPr/>
        </p:nvSpPr>
        <p:spPr>
          <a:xfrm rot="-1380000">
            <a:off x="2139951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33" name="文本框 29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34" name="文本框 30"/>
          <p:cNvSpPr txBox="1"/>
          <p:nvPr/>
        </p:nvSpPr>
        <p:spPr>
          <a:xfrm rot="-1380000">
            <a:off x="4216400" y="4195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35" name="文本框 31"/>
          <p:cNvSpPr txBox="1"/>
          <p:nvPr/>
        </p:nvSpPr>
        <p:spPr>
          <a:xfrm rot="-170103">
            <a:off x="1049867" y="2040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36" name="文本框 32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37" name="文本框 49"/>
          <p:cNvSpPr txBox="1"/>
          <p:nvPr/>
        </p:nvSpPr>
        <p:spPr>
          <a:xfrm rot="-170103">
            <a:off x="4013200" y="5115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38" name="文本框 50"/>
          <p:cNvSpPr txBox="1"/>
          <p:nvPr/>
        </p:nvSpPr>
        <p:spPr>
          <a:xfrm rot="-170103">
            <a:off x="5543551" y="4226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39" name="文本框 51"/>
          <p:cNvSpPr txBox="1"/>
          <p:nvPr/>
        </p:nvSpPr>
        <p:spPr>
          <a:xfrm rot="-170103">
            <a:off x="5765800" y="5238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40" name="文本框 32"/>
          <p:cNvSpPr txBox="1"/>
          <p:nvPr/>
        </p:nvSpPr>
        <p:spPr>
          <a:xfrm rot="-5070842">
            <a:off x="429684" y="27220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41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42" name="文本框 38"/>
          <p:cNvSpPr txBox="1"/>
          <p:nvPr/>
        </p:nvSpPr>
        <p:spPr>
          <a:xfrm rot="-170103">
            <a:off x="429684" y="1782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43" name="文本框 39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44" name="文本框 45"/>
          <p:cNvSpPr txBox="1"/>
          <p:nvPr/>
        </p:nvSpPr>
        <p:spPr>
          <a:xfrm rot="-1380000">
            <a:off x="2823633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45" name="文本框 46"/>
          <p:cNvSpPr txBox="1"/>
          <p:nvPr/>
        </p:nvSpPr>
        <p:spPr>
          <a:xfrm rot="-1380000">
            <a:off x="3583517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46" name="文本框 47"/>
          <p:cNvSpPr txBox="1"/>
          <p:nvPr/>
        </p:nvSpPr>
        <p:spPr>
          <a:xfrm rot="-180000">
            <a:off x="3221567" y="2506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47" name="文本框 49"/>
          <p:cNvSpPr txBox="1"/>
          <p:nvPr/>
        </p:nvSpPr>
        <p:spPr>
          <a:xfrm rot="-1380000">
            <a:off x="4368800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48" name="文本框 50"/>
          <p:cNvSpPr txBox="1"/>
          <p:nvPr/>
        </p:nvSpPr>
        <p:spPr>
          <a:xfrm rot="-1380000">
            <a:off x="3799417" y="2825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49" name="文本框 51"/>
          <p:cNvSpPr txBox="1"/>
          <p:nvPr/>
        </p:nvSpPr>
        <p:spPr>
          <a:xfrm rot="-1380000">
            <a:off x="4646084" y="3007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50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51" name="文本框 34"/>
          <p:cNvSpPr txBox="1"/>
          <p:nvPr/>
        </p:nvSpPr>
        <p:spPr>
          <a:xfrm rot="-1030866">
            <a:off x="8417984" y="5192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52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53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54" name="文本框 45"/>
          <p:cNvSpPr txBox="1"/>
          <p:nvPr/>
        </p:nvSpPr>
        <p:spPr>
          <a:xfrm rot="-4502722">
            <a:off x="9038167" y="333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55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56" name="文本框 47"/>
          <p:cNvSpPr txBox="1"/>
          <p:nvPr/>
        </p:nvSpPr>
        <p:spPr>
          <a:xfrm rot="-3456638">
            <a:off x="8991600" y="4538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57" name="文本框 49"/>
          <p:cNvSpPr txBox="1"/>
          <p:nvPr/>
        </p:nvSpPr>
        <p:spPr>
          <a:xfrm rot="-3180423">
            <a:off x="10809817" y="435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58" name="文本框 50"/>
          <p:cNvSpPr txBox="1"/>
          <p:nvPr/>
        </p:nvSpPr>
        <p:spPr>
          <a:xfrm rot="-3640556">
            <a:off x="9652000" y="4787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59" name="文本框 51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60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61" name="文本框 34"/>
          <p:cNvSpPr txBox="1"/>
          <p:nvPr/>
        </p:nvSpPr>
        <p:spPr>
          <a:xfrm rot="8340000">
            <a:off x="6563784" y="4184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62" name="文本框 36"/>
          <p:cNvSpPr txBox="1"/>
          <p:nvPr/>
        </p:nvSpPr>
        <p:spPr>
          <a:xfrm rot="-1160763">
            <a:off x="7698317" y="2334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63" name="文本框 37"/>
          <p:cNvSpPr txBox="1"/>
          <p:nvPr/>
        </p:nvSpPr>
        <p:spPr>
          <a:xfrm rot="39237">
            <a:off x="7533217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64" name="文本框 45"/>
          <p:cNvSpPr txBox="1"/>
          <p:nvPr/>
        </p:nvSpPr>
        <p:spPr>
          <a:xfrm rot="-1160763">
            <a:off x="8445500" y="236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65" name="文本框 46"/>
          <p:cNvSpPr txBox="1"/>
          <p:nvPr/>
        </p:nvSpPr>
        <p:spPr>
          <a:xfrm rot="-1160763">
            <a:off x="8938684" y="2650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66" name="文本框 47"/>
          <p:cNvSpPr txBox="1"/>
          <p:nvPr/>
        </p:nvSpPr>
        <p:spPr>
          <a:xfrm rot="39237">
            <a:off x="9580033" y="3276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67" name="文本框 49"/>
          <p:cNvSpPr txBox="1"/>
          <p:nvPr/>
        </p:nvSpPr>
        <p:spPr>
          <a:xfrm rot="-1160763">
            <a:off x="10695517" y="2755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68" name="文本框 50"/>
          <p:cNvSpPr txBox="1"/>
          <p:nvPr/>
        </p:nvSpPr>
        <p:spPr>
          <a:xfrm rot="-1160763">
            <a:off x="9984317" y="2578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69" name="文本框 51"/>
          <p:cNvSpPr txBox="1"/>
          <p:nvPr/>
        </p:nvSpPr>
        <p:spPr>
          <a:xfrm rot="-1160763">
            <a:off x="10619317" y="3725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70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71" name="文本框 34"/>
          <p:cNvSpPr txBox="1"/>
          <p:nvPr/>
        </p:nvSpPr>
        <p:spPr>
          <a:xfrm rot="8340000">
            <a:off x="5232400" y="3754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72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73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74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75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76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77" name="文本框 49"/>
          <p:cNvSpPr txBox="1"/>
          <p:nvPr/>
        </p:nvSpPr>
        <p:spPr>
          <a:xfrm rot="-1160763">
            <a:off x="8299451" y="3393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78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79" name="文本框 51"/>
          <p:cNvSpPr txBox="1"/>
          <p:nvPr/>
        </p:nvSpPr>
        <p:spPr>
          <a:xfrm rot="-1160763">
            <a:off x="7465484" y="429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80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81" name="文本框 34"/>
          <p:cNvSpPr txBox="1"/>
          <p:nvPr/>
        </p:nvSpPr>
        <p:spPr>
          <a:xfrm rot="8340000">
            <a:off x="2508251" y="4737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82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83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84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85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86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87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88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89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90" name="文本框 32"/>
          <p:cNvSpPr txBox="1"/>
          <p:nvPr/>
        </p:nvSpPr>
        <p:spPr>
          <a:xfrm rot="-880739">
            <a:off x="6858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91" name="文本框 34"/>
          <p:cNvSpPr txBox="1"/>
          <p:nvPr/>
        </p:nvSpPr>
        <p:spPr>
          <a:xfrm rot="8340000">
            <a:off x="1672167" y="3456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92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93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94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95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96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97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98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99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500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501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502" name="文本框 36"/>
          <p:cNvSpPr txBox="1"/>
          <p:nvPr/>
        </p:nvSpPr>
        <p:spPr>
          <a:xfrm rot="-1160763">
            <a:off x="83163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503" name="文本框 37"/>
          <p:cNvSpPr txBox="1"/>
          <p:nvPr/>
        </p:nvSpPr>
        <p:spPr>
          <a:xfrm rot="39237">
            <a:off x="8316384" y="4624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504" name="文本框 45"/>
          <p:cNvSpPr txBox="1"/>
          <p:nvPr/>
        </p:nvSpPr>
        <p:spPr>
          <a:xfrm rot="-1160763">
            <a:off x="9063567" y="3930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505" name="文本框 46"/>
          <p:cNvSpPr txBox="1"/>
          <p:nvPr/>
        </p:nvSpPr>
        <p:spPr>
          <a:xfrm rot="-1160763">
            <a:off x="9556751" y="4216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506" name="文本框 47"/>
          <p:cNvSpPr txBox="1"/>
          <p:nvPr/>
        </p:nvSpPr>
        <p:spPr>
          <a:xfrm rot="39237">
            <a:off x="9139767" y="4974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507" name="文本框 49"/>
          <p:cNvSpPr txBox="1"/>
          <p:nvPr/>
        </p:nvSpPr>
        <p:spPr>
          <a:xfrm rot="-1160763">
            <a:off x="10251017" y="460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508" name="文本框 50"/>
          <p:cNvSpPr txBox="1"/>
          <p:nvPr/>
        </p:nvSpPr>
        <p:spPr>
          <a:xfrm rot="-1160763">
            <a:off x="10189633" y="50948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509" name="文本框 51"/>
          <p:cNvSpPr txBox="1"/>
          <p:nvPr/>
        </p:nvSpPr>
        <p:spPr>
          <a:xfrm rot="-1160763">
            <a:off x="9040284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7510" name="Picture 2"/>
          <p:cNvPicPr>
            <a:picLocks noChangeAspect="1"/>
          </p:cNvPicPr>
          <p:nvPr/>
        </p:nvPicPr>
        <p:blipFill>
          <a:blip r:embed="rId1"/>
          <a:srcRect b="143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72584" y="1367367"/>
            <a:ext cx="10549467" cy="3048000"/>
          </a:xfrm>
          <a:prstGeom prst="rect">
            <a:avLst/>
          </a:prstGeom>
          <a:solidFill>
            <a:srgbClr val="F7F8CC">
              <a:alpha val="34901"/>
            </a:srgb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Calibri" panose="020F0502020204030204" pitchFamily="34" charset="0"/>
              </a:rPr>
              <a:t>        狗熊的喊话只通知了</a:t>
            </a:r>
            <a:r>
              <a:rPr lang="en-US" altLang="zh-CN" sz="4265" b="1" dirty="0">
                <a:solidFill>
                  <a:srgbClr val="0000FF"/>
                </a:solidFill>
                <a:latin typeface="Calibri" panose="020F0502020204030204" pitchFamily="34" charset="0"/>
              </a:rPr>
              <a:t>________________</a:t>
            </a:r>
            <a:r>
              <a:rPr lang="zh-CN" altLang="en-US" sz="4265" b="1" dirty="0">
                <a:solidFill>
                  <a:srgbClr val="0000FF"/>
                </a:solidFill>
                <a:latin typeface="Calibri" panose="020F0502020204030204" pitchFamily="34" charset="0"/>
              </a:rPr>
              <a:t>和</a:t>
            </a:r>
            <a:r>
              <a:rPr lang="en-US" altLang="zh-CN" sz="4265" b="1" dirty="0">
                <a:solidFill>
                  <a:srgbClr val="0000FF"/>
                </a:solidFill>
                <a:latin typeface="Calibri" panose="020F0502020204030204" pitchFamily="34" charset="0"/>
              </a:rPr>
              <a:t>_________________</a:t>
            </a:r>
            <a:r>
              <a:rPr lang="zh-CN" altLang="en-US" sz="4265" b="1" dirty="0">
                <a:solidFill>
                  <a:srgbClr val="0000FF"/>
                </a:solidFill>
                <a:latin typeface="Calibri" panose="020F0502020204030204" pitchFamily="34" charset="0"/>
              </a:rPr>
              <a:t>，并没有说明大会召开的</a:t>
            </a:r>
            <a:r>
              <a:rPr lang="en-US" altLang="zh-CN" sz="4265" b="1" dirty="0">
                <a:solidFill>
                  <a:srgbClr val="0000FF"/>
                </a:solidFill>
                <a:latin typeface="Calibri" panose="020F0502020204030204" pitchFamily="34" charset="0"/>
              </a:rPr>
              <a:t>______</a:t>
            </a:r>
            <a:r>
              <a:rPr lang="zh-CN" altLang="en-US" sz="4265" b="1" dirty="0">
                <a:solidFill>
                  <a:srgbClr val="0000FF"/>
                </a:solidFill>
                <a:latin typeface="Calibri" panose="020F0502020204030204" pitchFamily="34" charset="0"/>
              </a:rPr>
              <a:t>。</a:t>
            </a:r>
            <a:endParaRPr lang="zh-CN" altLang="en-US" sz="4265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04000" y="1490133"/>
            <a:ext cx="454152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265" b="1" dirty="0">
                <a:solidFill>
                  <a:srgbClr val="FF0000"/>
                </a:solidFill>
                <a:latin typeface="Calibri" panose="020F0502020204030204" pitchFamily="34" charset="0"/>
              </a:rPr>
              <a:t>动物王国要开大会</a:t>
            </a:r>
            <a:endParaRPr lang="zh-CN" altLang="en-US" sz="4265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0784" y="2495551"/>
            <a:ext cx="399669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265" b="1" dirty="0">
                <a:solidFill>
                  <a:srgbClr val="FF0000"/>
                </a:solidFill>
                <a:latin typeface="Calibri" panose="020F0502020204030204" pitchFamily="34" charset="0"/>
              </a:rPr>
              <a:t>参加会议的成员</a:t>
            </a:r>
            <a:endParaRPr lang="zh-CN" altLang="en-US" sz="4265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9217" y="3479800"/>
            <a:ext cx="127254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265" b="1" dirty="0">
                <a:solidFill>
                  <a:srgbClr val="FF0000"/>
                </a:solidFill>
                <a:latin typeface="Calibri" panose="020F0502020204030204" pitchFamily="34" charset="0"/>
              </a:rPr>
              <a:t>时间</a:t>
            </a:r>
            <a:endParaRPr lang="zh-CN" altLang="en-US" sz="4265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32"/>
          <p:cNvSpPr txBox="1"/>
          <p:nvPr/>
        </p:nvSpPr>
        <p:spPr>
          <a:xfrm>
            <a:off x="59668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1" name="文本框 34"/>
          <p:cNvSpPr txBox="1"/>
          <p:nvPr/>
        </p:nvSpPr>
        <p:spPr>
          <a:xfrm rot="-280097">
            <a:off x="10754784" y="2169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2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3" name="文本框 37"/>
          <p:cNvSpPr txBox="1"/>
          <p:nvPr/>
        </p:nvSpPr>
        <p:spPr>
          <a:xfrm rot="-4150866">
            <a:off x="7107767" y="2298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5" name="文本框 46"/>
          <p:cNvSpPr txBox="1"/>
          <p:nvPr/>
        </p:nvSpPr>
        <p:spPr>
          <a:xfrm rot="-424911">
            <a:off x="9423400" y="2093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6" name="文本框 47"/>
          <p:cNvSpPr txBox="1"/>
          <p:nvPr/>
        </p:nvSpPr>
        <p:spPr>
          <a:xfrm rot="-4150866">
            <a:off x="10206567" y="33316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7" name="文本框 49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8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9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0" name="文本框 32"/>
          <p:cNvSpPr txBox="1"/>
          <p:nvPr/>
        </p:nvSpPr>
        <p:spPr>
          <a:xfrm>
            <a:off x="4349751" y="4747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1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2" name="文本框 36"/>
          <p:cNvSpPr txBox="1"/>
          <p:nvPr/>
        </p:nvSpPr>
        <p:spPr>
          <a:xfrm rot="-1380000">
            <a:off x="5200651" y="1735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3" name="文本框 37"/>
          <p:cNvSpPr txBox="1"/>
          <p:nvPr/>
        </p:nvSpPr>
        <p:spPr>
          <a:xfrm rot="-180000">
            <a:off x="5507567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4" name="文本框 45"/>
          <p:cNvSpPr txBox="1"/>
          <p:nvPr/>
        </p:nvSpPr>
        <p:spPr>
          <a:xfrm rot="-1380000">
            <a:off x="5947833" y="176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5" name="文本框 46"/>
          <p:cNvSpPr txBox="1"/>
          <p:nvPr/>
        </p:nvSpPr>
        <p:spPr>
          <a:xfrm rot="-1380000">
            <a:off x="6441017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6" name="文本框 47"/>
          <p:cNvSpPr txBox="1"/>
          <p:nvPr/>
        </p:nvSpPr>
        <p:spPr>
          <a:xfrm rot="-180000">
            <a:off x="6752167" y="2980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7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8" name="文本框 50"/>
          <p:cNvSpPr txBox="1"/>
          <p:nvPr/>
        </p:nvSpPr>
        <p:spPr>
          <a:xfrm rot="-170103">
            <a:off x="7452784" y="3454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9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0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1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2" name="文本框 46"/>
          <p:cNvSpPr txBox="1"/>
          <p:nvPr/>
        </p:nvSpPr>
        <p:spPr>
          <a:xfrm rot="-1380000">
            <a:off x="2139951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3" name="文本框 4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4" name="文本框 48"/>
          <p:cNvSpPr txBox="1"/>
          <p:nvPr/>
        </p:nvSpPr>
        <p:spPr>
          <a:xfrm rot="-1380000">
            <a:off x="4216400" y="4195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5" name="文本框 49"/>
          <p:cNvSpPr txBox="1"/>
          <p:nvPr/>
        </p:nvSpPr>
        <p:spPr>
          <a:xfrm rot="-170103">
            <a:off x="1049867" y="2040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6" name="文本框 50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7" name="文本框 49"/>
          <p:cNvSpPr txBox="1"/>
          <p:nvPr/>
        </p:nvSpPr>
        <p:spPr>
          <a:xfrm rot="-170103">
            <a:off x="4013200" y="5115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8" name="文本框 50"/>
          <p:cNvSpPr txBox="1"/>
          <p:nvPr/>
        </p:nvSpPr>
        <p:spPr>
          <a:xfrm rot="-170103">
            <a:off x="5543551" y="4226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9" name="文本框 51"/>
          <p:cNvSpPr txBox="1"/>
          <p:nvPr/>
        </p:nvSpPr>
        <p:spPr>
          <a:xfrm rot="-170103">
            <a:off x="5765800" y="5238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0" name="文本框 32"/>
          <p:cNvSpPr txBox="1"/>
          <p:nvPr/>
        </p:nvSpPr>
        <p:spPr>
          <a:xfrm rot="-5070842">
            <a:off x="429684" y="27220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1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2" name="文本框 56"/>
          <p:cNvSpPr txBox="1"/>
          <p:nvPr/>
        </p:nvSpPr>
        <p:spPr>
          <a:xfrm rot="-170103">
            <a:off x="429684" y="1782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3" name="文本框 5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4" name="文本框 45"/>
          <p:cNvSpPr txBox="1"/>
          <p:nvPr/>
        </p:nvSpPr>
        <p:spPr>
          <a:xfrm rot="-1380000">
            <a:off x="2823633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5" name="文本框 46"/>
          <p:cNvSpPr txBox="1"/>
          <p:nvPr/>
        </p:nvSpPr>
        <p:spPr>
          <a:xfrm rot="-1380000">
            <a:off x="3583517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6" name="文本框 47"/>
          <p:cNvSpPr txBox="1"/>
          <p:nvPr/>
        </p:nvSpPr>
        <p:spPr>
          <a:xfrm rot="-180000">
            <a:off x="3221567" y="2506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7" name="文本框 49"/>
          <p:cNvSpPr txBox="1"/>
          <p:nvPr/>
        </p:nvSpPr>
        <p:spPr>
          <a:xfrm rot="-1380000">
            <a:off x="4368800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8" name="文本框 50"/>
          <p:cNvSpPr txBox="1"/>
          <p:nvPr/>
        </p:nvSpPr>
        <p:spPr>
          <a:xfrm rot="-1380000">
            <a:off x="3799417" y="2825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9" name="文本框 51"/>
          <p:cNvSpPr txBox="1"/>
          <p:nvPr/>
        </p:nvSpPr>
        <p:spPr>
          <a:xfrm rot="-1380000">
            <a:off x="4646084" y="3007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0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1" name="文本框 34"/>
          <p:cNvSpPr txBox="1"/>
          <p:nvPr/>
        </p:nvSpPr>
        <p:spPr>
          <a:xfrm rot="-1030866">
            <a:off x="8417984" y="5192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2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3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4" name="文本框 45"/>
          <p:cNvSpPr txBox="1"/>
          <p:nvPr/>
        </p:nvSpPr>
        <p:spPr>
          <a:xfrm rot="-4502722">
            <a:off x="9038167" y="333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5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6" name="文本框 47"/>
          <p:cNvSpPr txBox="1"/>
          <p:nvPr/>
        </p:nvSpPr>
        <p:spPr>
          <a:xfrm rot="-3456638">
            <a:off x="8991600" y="4538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7" name="文本框 49"/>
          <p:cNvSpPr txBox="1"/>
          <p:nvPr/>
        </p:nvSpPr>
        <p:spPr>
          <a:xfrm rot="-3180423">
            <a:off x="10809817" y="435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8" name="文本框 50"/>
          <p:cNvSpPr txBox="1"/>
          <p:nvPr/>
        </p:nvSpPr>
        <p:spPr>
          <a:xfrm rot="-3640556">
            <a:off x="9652000" y="4787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9" name="文本框 51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0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1" name="文本框 34"/>
          <p:cNvSpPr txBox="1"/>
          <p:nvPr/>
        </p:nvSpPr>
        <p:spPr>
          <a:xfrm rot="8340000">
            <a:off x="6563784" y="4184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2" name="文本框 36"/>
          <p:cNvSpPr txBox="1"/>
          <p:nvPr/>
        </p:nvSpPr>
        <p:spPr>
          <a:xfrm rot="-1160763">
            <a:off x="7698317" y="2334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3" name="文本框 37"/>
          <p:cNvSpPr txBox="1"/>
          <p:nvPr/>
        </p:nvSpPr>
        <p:spPr>
          <a:xfrm rot="39237">
            <a:off x="7533217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4" name="文本框 45"/>
          <p:cNvSpPr txBox="1"/>
          <p:nvPr/>
        </p:nvSpPr>
        <p:spPr>
          <a:xfrm rot="-1160763">
            <a:off x="8445500" y="236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5" name="文本框 46"/>
          <p:cNvSpPr txBox="1"/>
          <p:nvPr/>
        </p:nvSpPr>
        <p:spPr>
          <a:xfrm rot="-1160763">
            <a:off x="8938684" y="2650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6" name="文本框 47"/>
          <p:cNvSpPr txBox="1"/>
          <p:nvPr/>
        </p:nvSpPr>
        <p:spPr>
          <a:xfrm rot="39237">
            <a:off x="9580033" y="3276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7" name="文本框 49"/>
          <p:cNvSpPr txBox="1"/>
          <p:nvPr/>
        </p:nvSpPr>
        <p:spPr>
          <a:xfrm rot="-1160763">
            <a:off x="10695517" y="2755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8" name="文本框 50"/>
          <p:cNvSpPr txBox="1"/>
          <p:nvPr/>
        </p:nvSpPr>
        <p:spPr>
          <a:xfrm rot="-1160763">
            <a:off x="9984317" y="2578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9" name="文本框 51"/>
          <p:cNvSpPr txBox="1"/>
          <p:nvPr/>
        </p:nvSpPr>
        <p:spPr>
          <a:xfrm rot="-1160763">
            <a:off x="10619317" y="3725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0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1" name="文本框 34"/>
          <p:cNvSpPr txBox="1"/>
          <p:nvPr/>
        </p:nvSpPr>
        <p:spPr>
          <a:xfrm rot="8340000">
            <a:off x="5232400" y="3754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2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3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4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5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6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7" name="文本框 49"/>
          <p:cNvSpPr txBox="1"/>
          <p:nvPr/>
        </p:nvSpPr>
        <p:spPr>
          <a:xfrm rot="-1160763">
            <a:off x="8299451" y="3393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8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9" name="文本框 51"/>
          <p:cNvSpPr txBox="1"/>
          <p:nvPr/>
        </p:nvSpPr>
        <p:spPr>
          <a:xfrm rot="-1160763">
            <a:off x="7465484" y="429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0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1" name="文本框 34"/>
          <p:cNvSpPr txBox="1"/>
          <p:nvPr/>
        </p:nvSpPr>
        <p:spPr>
          <a:xfrm rot="8340000">
            <a:off x="2508251" y="4737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2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3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4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5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6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7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8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9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0" name="文本框 32"/>
          <p:cNvSpPr txBox="1"/>
          <p:nvPr/>
        </p:nvSpPr>
        <p:spPr>
          <a:xfrm rot="-880739">
            <a:off x="6858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1" name="文本框 34"/>
          <p:cNvSpPr txBox="1"/>
          <p:nvPr/>
        </p:nvSpPr>
        <p:spPr>
          <a:xfrm rot="8340000">
            <a:off x="1672167" y="3456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2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3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4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5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6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7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8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9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0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1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2" name="文本框 36"/>
          <p:cNvSpPr txBox="1"/>
          <p:nvPr/>
        </p:nvSpPr>
        <p:spPr>
          <a:xfrm rot="-1160763">
            <a:off x="83163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3" name="文本框 37"/>
          <p:cNvSpPr txBox="1"/>
          <p:nvPr/>
        </p:nvSpPr>
        <p:spPr>
          <a:xfrm rot="39237">
            <a:off x="8316384" y="4624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4" name="文本框 45"/>
          <p:cNvSpPr txBox="1"/>
          <p:nvPr/>
        </p:nvSpPr>
        <p:spPr>
          <a:xfrm rot="-1160763">
            <a:off x="9063567" y="3930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5" name="文本框 46"/>
          <p:cNvSpPr txBox="1"/>
          <p:nvPr/>
        </p:nvSpPr>
        <p:spPr>
          <a:xfrm rot="-1160763">
            <a:off x="9556751" y="4216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6" name="文本框 47"/>
          <p:cNvSpPr txBox="1"/>
          <p:nvPr/>
        </p:nvSpPr>
        <p:spPr>
          <a:xfrm rot="39237">
            <a:off x="9139767" y="4974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7" name="文本框 49"/>
          <p:cNvSpPr txBox="1"/>
          <p:nvPr/>
        </p:nvSpPr>
        <p:spPr>
          <a:xfrm rot="-1160763">
            <a:off x="10251017" y="460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8" name="文本框 50"/>
          <p:cNvSpPr txBox="1"/>
          <p:nvPr/>
        </p:nvSpPr>
        <p:spPr>
          <a:xfrm rot="-1160763">
            <a:off x="10189633" y="50948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9" name="文本框 51"/>
          <p:cNvSpPr txBox="1"/>
          <p:nvPr/>
        </p:nvSpPr>
        <p:spPr>
          <a:xfrm rot="-1160763">
            <a:off x="9040284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727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1733" y="1528233"/>
            <a:ext cx="3037417" cy="303741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任意多边形: 形状 2"/>
          <p:cNvSpPr/>
          <p:nvPr/>
        </p:nvSpPr>
        <p:spPr>
          <a:xfrm>
            <a:off x="7702551" y="2995084"/>
            <a:ext cx="457200" cy="543983"/>
          </a:xfrm>
          <a:custGeom>
            <a:avLst/>
            <a:gdLst>
              <a:gd name="txL" fmla="*/ 0 w 342900"/>
              <a:gd name="txT" fmla="*/ 0 h 407781"/>
              <a:gd name="txR" fmla="*/ 342900 w 342900"/>
              <a:gd name="txB" fmla="*/ 407781 h 407781"/>
            </a:gdLst>
            <a:ahLst/>
            <a:cxnLst>
              <a:cxn ang="0">
                <a:pos x="188913" y="0"/>
              </a:cxn>
              <a:cxn ang="0">
                <a:pos x="198438" y="0"/>
              </a:cxn>
              <a:cxn ang="0">
                <a:pos x="207963" y="0"/>
              </a:cxn>
              <a:cxn ang="0">
                <a:pos x="225425" y="0"/>
              </a:cxn>
              <a:cxn ang="0">
                <a:pos x="234950" y="0"/>
              </a:cxn>
              <a:cxn ang="0">
                <a:pos x="242888" y="7982"/>
              </a:cxn>
              <a:cxn ang="0">
                <a:pos x="261938" y="7982"/>
              </a:cxn>
              <a:cxn ang="0">
                <a:pos x="279400" y="17562"/>
              </a:cxn>
              <a:cxn ang="0">
                <a:pos x="288925" y="25543"/>
              </a:cxn>
              <a:cxn ang="0">
                <a:pos x="306388" y="35123"/>
              </a:cxn>
              <a:cxn ang="0">
                <a:pos x="315913" y="44699"/>
              </a:cxn>
              <a:cxn ang="0">
                <a:pos x="323850" y="52683"/>
              </a:cxn>
              <a:cxn ang="0">
                <a:pos x="323850" y="62254"/>
              </a:cxn>
              <a:cxn ang="0">
                <a:pos x="333375" y="71834"/>
              </a:cxn>
              <a:cxn ang="0">
                <a:pos x="333375" y="79815"/>
              </a:cxn>
              <a:cxn ang="0">
                <a:pos x="342900" y="89395"/>
              </a:cxn>
              <a:cxn ang="0">
                <a:pos x="333375" y="106957"/>
              </a:cxn>
              <a:cxn ang="0">
                <a:pos x="323850" y="126113"/>
              </a:cxn>
              <a:cxn ang="0">
                <a:pos x="315913" y="143670"/>
              </a:cxn>
              <a:cxn ang="0">
                <a:pos x="315913" y="161229"/>
              </a:cxn>
              <a:cxn ang="0">
                <a:pos x="306388" y="170809"/>
              </a:cxn>
              <a:cxn ang="0">
                <a:pos x="288925" y="197949"/>
              </a:cxn>
              <a:cxn ang="0">
                <a:pos x="261938" y="233067"/>
              </a:cxn>
              <a:cxn ang="0">
                <a:pos x="234950" y="260204"/>
              </a:cxn>
              <a:cxn ang="0">
                <a:pos x="215900" y="296921"/>
              </a:cxn>
              <a:cxn ang="0">
                <a:pos x="188913" y="324059"/>
              </a:cxn>
              <a:cxn ang="0">
                <a:pos x="180975" y="333636"/>
              </a:cxn>
              <a:cxn ang="0">
                <a:pos x="171450" y="351197"/>
              </a:cxn>
              <a:cxn ang="0">
                <a:pos x="161925" y="359179"/>
              </a:cxn>
              <a:cxn ang="0">
                <a:pos x="153988" y="359179"/>
              </a:cxn>
              <a:cxn ang="0">
                <a:pos x="153988" y="368757"/>
              </a:cxn>
              <a:cxn ang="0">
                <a:pos x="144463" y="368757"/>
              </a:cxn>
              <a:cxn ang="0">
                <a:pos x="144463" y="378335"/>
              </a:cxn>
              <a:cxn ang="0">
                <a:pos x="152573" y="378335"/>
              </a:cxn>
              <a:cxn ang="0">
                <a:pos x="134459" y="385689"/>
              </a:cxn>
              <a:cxn ang="0">
                <a:pos x="43721" y="406757"/>
              </a:cxn>
              <a:cxn ang="0">
                <a:pos x="0" y="410054"/>
              </a:cxn>
              <a:cxn ang="0">
                <a:pos x="0" y="405473"/>
              </a:cxn>
              <a:cxn ang="0">
                <a:pos x="9525" y="395894"/>
              </a:cxn>
              <a:cxn ang="0">
                <a:pos x="9525" y="378335"/>
              </a:cxn>
              <a:cxn ang="0">
                <a:pos x="19050" y="368757"/>
              </a:cxn>
              <a:cxn ang="0">
                <a:pos x="26988" y="341618"/>
              </a:cxn>
              <a:cxn ang="0">
                <a:pos x="46038" y="324059"/>
              </a:cxn>
              <a:cxn ang="0">
                <a:pos x="53975" y="296921"/>
              </a:cxn>
              <a:cxn ang="0">
                <a:pos x="90488" y="252222"/>
              </a:cxn>
              <a:cxn ang="0">
                <a:pos x="117475" y="205932"/>
              </a:cxn>
              <a:cxn ang="0">
                <a:pos x="134938" y="170809"/>
              </a:cxn>
              <a:cxn ang="0">
                <a:pos x="144463" y="153247"/>
              </a:cxn>
              <a:cxn ang="0">
                <a:pos x="153988" y="143670"/>
              </a:cxn>
              <a:cxn ang="0">
                <a:pos x="161925" y="116537"/>
              </a:cxn>
              <a:cxn ang="0">
                <a:pos x="161925" y="89395"/>
              </a:cxn>
              <a:cxn ang="0">
                <a:pos x="171450" y="71834"/>
              </a:cxn>
              <a:cxn ang="0">
                <a:pos x="161925" y="52683"/>
              </a:cxn>
              <a:cxn ang="0">
                <a:pos x="161925" y="44699"/>
              </a:cxn>
              <a:cxn ang="0">
                <a:pos x="161925" y="35123"/>
              </a:cxn>
              <a:cxn ang="0">
                <a:pos x="161925" y="25543"/>
              </a:cxn>
              <a:cxn ang="0">
                <a:pos x="171450" y="17562"/>
              </a:cxn>
              <a:cxn ang="0">
                <a:pos x="171450" y="7982"/>
              </a:cxn>
              <a:cxn ang="0">
                <a:pos x="180975" y="7982"/>
              </a:cxn>
            </a:cxnLst>
            <a:rect l="txL" t="txT" r="txR" b="txB"/>
            <a:pathLst>
              <a:path w="342900" h="407781">
                <a:moveTo>
                  <a:pt x="188913" y="0"/>
                </a:moveTo>
                <a:lnTo>
                  <a:pt x="198438" y="0"/>
                </a:lnTo>
                <a:lnTo>
                  <a:pt x="207963" y="0"/>
                </a:lnTo>
                <a:lnTo>
                  <a:pt x="225425" y="0"/>
                </a:lnTo>
                <a:lnTo>
                  <a:pt x="234950" y="0"/>
                </a:lnTo>
                <a:lnTo>
                  <a:pt x="242888" y="7938"/>
                </a:lnTo>
                <a:lnTo>
                  <a:pt x="261938" y="7938"/>
                </a:lnTo>
                <a:lnTo>
                  <a:pt x="279400" y="17463"/>
                </a:lnTo>
                <a:lnTo>
                  <a:pt x="288925" y="25400"/>
                </a:lnTo>
                <a:lnTo>
                  <a:pt x="306388" y="34925"/>
                </a:lnTo>
                <a:lnTo>
                  <a:pt x="315913" y="44450"/>
                </a:lnTo>
                <a:lnTo>
                  <a:pt x="323850" y="52388"/>
                </a:lnTo>
                <a:lnTo>
                  <a:pt x="323850" y="61913"/>
                </a:lnTo>
                <a:lnTo>
                  <a:pt x="333375" y="71438"/>
                </a:lnTo>
                <a:lnTo>
                  <a:pt x="333375" y="79375"/>
                </a:lnTo>
                <a:lnTo>
                  <a:pt x="342900" y="88900"/>
                </a:lnTo>
                <a:lnTo>
                  <a:pt x="333375" y="106363"/>
                </a:lnTo>
                <a:lnTo>
                  <a:pt x="323850" y="125413"/>
                </a:lnTo>
                <a:lnTo>
                  <a:pt x="315913" y="142875"/>
                </a:lnTo>
                <a:lnTo>
                  <a:pt x="315913" y="160338"/>
                </a:lnTo>
                <a:lnTo>
                  <a:pt x="306388" y="169863"/>
                </a:lnTo>
                <a:lnTo>
                  <a:pt x="288925" y="196850"/>
                </a:lnTo>
                <a:lnTo>
                  <a:pt x="261938" y="231775"/>
                </a:lnTo>
                <a:lnTo>
                  <a:pt x="234950" y="258763"/>
                </a:lnTo>
                <a:lnTo>
                  <a:pt x="215900" y="295275"/>
                </a:lnTo>
                <a:lnTo>
                  <a:pt x="188913" y="322263"/>
                </a:lnTo>
                <a:lnTo>
                  <a:pt x="180975" y="331788"/>
                </a:lnTo>
                <a:lnTo>
                  <a:pt x="171450" y="349250"/>
                </a:lnTo>
                <a:lnTo>
                  <a:pt x="161925" y="357188"/>
                </a:lnTo>
                <a:lnTo>
                  <a:pt x="153988" y="357188"/>
                </a:lnTo>
                <a:lnTo>
                  <a:pt x="153988" y="366713"/>
                </a:lnTo>
                <a:lnTo>
                  <a:pt x="144463" y="366713"/>
                </a:lnTo>
                <a:lnTo>
                  <a:pt x="144463" y="376238"/>
                </a:lnTo>
                <a:lnTo>
                  <a:pt x="152573" y="376238"/>
                </a:lnTo>
                <a:lnTo>
                  <a:pt x="134459" y="383551"/>
                </a:lnTo>
                <a:cubicBezTo>
                  <a:pt x="105543" y="392649"/>
                  <a:pt x="75189" y="399713"/>
                  <a:pt x="43721" y="404503"/>
                </a:cubicBezTo>
                <a:lnTo>
                  <a:pt x="0" y="407781"/>
                </a:lnTo>
                <a:lnTo>
                  <a:pt x="0" y="403225"/>
                </a:lnTo>
                <a:lnTo>
                  <a:pt x="9525" y="393700"/>
                </a:lnTo>
                <a:lnTo>
                  <a:pt x="9525" y="376238"/>
                </a:lnTo>
                <a:lnTo>
                  <a:pt x="19050" y="366713"/>
                </a:lnTo>
                <a:lnTo>
                  <a:pt x="26988" y="339725"/>
                </a:lnTo>
                <a:lnTo>
                  <a:pt x="46038" y="322263"/>
                </a:lnTo>
                <a:lnTo>
                  <a:pt x="53975" y="295275"/>
                </a:lnTo>
                <a:lnTo>
                  <a:pt x="90488" y="250825"/>
                </a:lnTo>
                <a:lnTo>
                  <a:pt x="117475" y="204788"/>
                </a:lnTo>
                <a:lnTo>
                  <a:pt x="134938" y="169863"/>
                </a:lnTo>
                <a:lnTo>
                  <a:pt x="144463" y="152400"/>
                </a:lnTo>
                <a:lnTo>
                  <a:pt x="153988" y="142875"/>
                </a:lnTo>
                <a:lnTo>
                  <a:pt x="161925" y="115888"/>
                </a:lnTo>
                <a:lnTo>
                  <a:pt x="161925" y="88900"/>
                </a:lnTo>
                <a:lnTo>
                  <a:pt x="171450" y="71438"/>
                </a:lnTo>
                <a:lnTo>
                  <a:pt x="161925" y="52388"/>
                </a:lnTo>
                <a:lnTo>
                  <a:pt x="161925" y="44450"/>
                </a:lnTo>
                <a:lnTo>
                  <a:pt x="161925" y="34925"/>
                </a:lnTo>
                <a:lnTo>
                  <a:pt x="161925" y="25400"/>
                </a:lnTo>
                <a:lnTo>
                  <a:pt x="171450" y="17463"/>
                </a:lnTo>
                <a:lnTo>
                  <a:pt x="171450" y="7938"/>
                </a:lnTo>
                <a:lnTo>
                  <a:pt x="180975" y="7938"/>
                </a:lnTo>
                <a:lnTo>
                  <a:pt x="188913" y="0"/>
                </a:lnTo>
                <a:close/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4" name="任意多边形: 形状 3"/>
          <p:cNvSpPr/>
          <p:nvPr/>
        </p:nvSpPr>
        <p:spPr>
          <a:xfrm>
            <a:off x="7700433" y="3492500"/>
            <a:ext cx="1320800" cy="740833"/>
          </a:xfrm>
          <a:custGeom>
            <a:avLst/>
            <a:gdLst>
              <a:gd name="txL" fmla="*/ 0 w 990600"/>
              <a:gd name="txT" fmla="*/ 0 h 555625"/>
              <a:gd name="txR" fmla="*/ 990600 w 990600"/>
              <a:gd name="txB" fmla="*/ 555625 h 555625"/>
            </a:gdLst>
            <a:ahLst/>
            <a:cxnLst/>
            <a:rect l="txL" t="txT" r="txR" b="txB"/>
            <a:pathLst>
              <a:path w="990600" h="555625">
                <a:moveTo>
                  <a:pt x="152574" y="0"/>
                </a:moveTo>
                <a:lnTo>
                  <a:pt x="153988" y="0"/>
                </a:lnTo>
                <a:lnTo>
                  <a:pt x="161925" y="7937"/>
                </a:lnTo>
                <a:lnTo>
                  <a:pt x="180975" y="7937"/>
                </a:lnTo>
                <a:lnTo>
                  <a:pt x="198438" y="17462"/>
                </a:lnTo>
                <a:lnTo>
                  <a:pt x="225425" y="26987"/>
                </a:lnTo>
                <a:lnTo>
                  <a:pt x="252413" y="34925"/>
                </a:lnTo>
                <a:lnTo>
                  <a:pt x="288925" y="44450"/>
                </a:lnTo>
                <a:lnTo>
                  <a:pt x="333375" y="53975"/>
                </a:lnTo>
                <a:lnTo>
                  <a:pt x="369888" y="71437"/>
                </a:lnTo>
                <a:lnTo>
                  <a:pt x="414338" y="88900"/>
                </a:lnTo>
                <a:lnTo>
                  <a:pt x="504825" y="125413"/>
                </a:lnTo>
                <a:lnTo>
                  <a:pt x="603250" y="160338"/>
                </a:lnTo>
                <a:lnTo>
                  <a:pt x="657225" y="179388"/>
                </a:lnTo>
                <a:lnTo>
                  <a:pt x="711200" y="196850"/>
                </a:lnTo>
                <a:lnTo>
                  <a:pt x="757238" y="223838"/>
                </a:lnTo>
                <a:lnTo>
                  <a:pt x="801688" y="250825"/>
                </a:lnTo>
                <a:lnTo>
                  <a:pt x="838200" y="268288"/>
                </a:lnTo>
                <a:lnTo>
                  <a:pt x="873125" y="287338"/>
                </a:lnTo>
                <a:lnTo>
                  <a:pt x="900113" y="304800"/>
                </a:lnTo>
                <a:lnTo>
                  <a:pt x="919163" y="322263"/>
                </a:lnTo>
                <a:lnTo>
                  <a:pt x="936625" y="339725"/>
                </a:lnTo>
                <a:lnTo>
                  <a:pt x="954088" y="349250"/>
                </a:lnTo>
                <a:lnTo>
                  <a:pt x="963613" y="385763"/>
                </a:lnTo>
                <a:lnTo>
                  <a:pt x="981075" y="412750"/>
                </a:lnTo>
                <a:lnTo>
                  <a:pt x="990600" y="447675"/>
                </a:lnTo>
                <a:lnTo>
                  <a:pt x="990600" y="484188"/>
                </a:lnTo>
                <a:lnTo>
                  <a:pt x="990600" y="501650"/>
                </a:lnTo>
                <a:lnTo>
                  <a:pt x="990600" y="519113"/>
                </a:lnTo>
                <a:lnTo>
                  <a:pt x="981075" y="538163"/>
                </a:lnTo>
                <a:lnTo>
                  <a:pt x="981075" y="546100"/>
                </a:lnTo>
                <a:lnTo>
                  <a:pt x="973138" y="555625"/>
                </a:lnTo>
                <a:lnTo>
                  <a:pt x="963613" y="555625"/>
                </a:lnTo>
                <a:lnTo>
                  <a:pt x="954088" y="555625"/>
                </a:lnTo>
                <a:lnTo>
                  <a:pt x="946150" y="555625"/>
                </a:lnTo>
                <a:lnTo>
                  <a:pt x="927100" y="555625"/>
                </a:lnTo>
                <a:lnTo>
                  <a:pt x="909638" y="546100"/>
                </a:lnTo>
                <a:lnTo>
                  <a:pt x="892175" y="538163"/>
                </a:lnTo>
                <a:lnTo>
                  <a:pt x="873125" y="528638"/>
                </a:lnTo>
                <a:lnTo>
                  <a:pt x="846138" y="511175"/>
                </a:lnTo>
                <a:lnTo>
                  <a:pt x="828675" y="493713"/>
                </a:lnTo>
                <a:lnTo>
                  <a:pt x="801688" y="474663"/>
                </a:lnTo>
                <a:lnTo>
                  <a:pt x="774700" y="447675"/>
                </a:lnTo>
                <a:lnTo>
                  <a:pt x="747713" y="420688"/>
                </a:lnTo>
                <a:lnTo>
                  <a:pt x="720725" y="403225"/>
                </a:lnTo>
                <a:lnTo>
                  <a:pt x="649288" y="349250"/>
                </a:lnTo>
                <a:lnTo>
                  <a:pt x="576263" y="304800"/>
                </a:lnTo>
                <a:lnTo>
                  <a:pt x="504825" y="250825"/>
                </a:lnTo>
                <a:lnTo>
                  <a:pt x="423863" y="214313"/>
                </a:lnTo>
                <a:lnTo>
                  <a:pt x="342900" y="179388"/>
                </a:lnTo>
                <a:lnTo>
                  <a:pt x="252413" y="152400"/>
                </a:lnTo>
                <a:lnTo>
                  <a:pt x="171450" y="115887"/>
                </a:lnTo>
                <a:lnTo>
                  <a:pt x="134938" y="107950"/>
                </a:lnTo>
                <a:lnTo>
                  <a:pt x="100013" y="98425"/>
                </a:lnTo>
                <a:lnTo>
                  <a:pt x="63500" y="88900"/>
                </a:lnTo>
                <a:lnTo>
                  <a:pt x="46038" y="80962"/>
                </a:lnTo>
                <a:lnTo>
                  <a:pt x="26988" y="71437"/>
                </a:lnTo>
                <a:lnTo>
                  <a:pt x="9525" y="61912"/>
                </a:lnTo>
                <a:lnTo>
                  <a:pt x="0" y="53975"/>
                </a:lnTo>
                <a:lnTo>
                  <a:pt x="0" y="44450"/>
                </a:lnTo>
                <a:lnTo>
                  <a:pt x="0" y="34925"/>
                </a:lnTo>
                <a:lnTo>
                  <a:pt x="0" y="31544"/>
                </a:lnTo>
                <a:lnTo>
                  <a:pt x="43721" y="28265"/>
                </a:lnTo>
                <a:cubicBezTo>
                  <a:pt x="75189" y="23475"/>
                  <a:pt x="105543" y="16411"/>
                  <a:pt x="134459" y="7313"/>
                </a:cubicBezTo>
                <a:lnTo>
                  <a:pt x="152574" y="0"/>
                </a:lnTo>
                <a:close/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5" name="任意多边形: 形状 4"/>
          <p:cNvSpPr/>
          <p:nvPr/>
        </p:nvSpPr>
        <p:spPr>
          <a:xfrm rot="1951061">
            <a:off x="8636000" y="2527300"/>
            <a:ext cx="245533" cy="501651"/>
          </a:xfrm>
          <a:custGeom>
            <a:avLst/>
            <a:gdLst>
              <a:gd name="connsiteX0" fmla="*/ 43408 w 185591"/>
              <a:gd name="connsiteY0" fmla="*/ 28319 h 376384"/>
              <a:gd name="connsiteX1" fmla="*/ 148764 w 185591"/>
              <a:gd name="connsiteY1" fmla="*/ 0 h 376384"/>
              <a:gd name="connsiteX2" fmla="*/ 185591 w 185591"/>
              <a:gd name="connsiteY2" fmla="*/ 4943 h 376384"/>
              <a:gd name="connsiteX3" fmla="*/ 184079 w 185591"/>
              <a:gd name="connsiteY3" fmla="*/ 11777 h 376384"/>
              <a:gd name="connsiteX4" fmla="*/ 181167 w 185591"/>
              <a:gd name="connsiteY4" fmla="*/ 24929 h 376384"/>
              <a:gd name="connsiteX5" fmla="*/ 166442 w 185591"/>
              <a:gd name="connsiteY5" fmla="*/ 34316 h 376384"/>
              <a:gd name="connsiteX6" fmla="*/ 167798 w 185591"/>
              <a:gd name="connsiteY6" fmla="*/ 54161 h 376384"/>
              <a:gd name="connsiteX7" fmla="*/ 158193 w 185591"/>
              <a:gd name="connsiteY7" fmla="*/ 71580 h 376384"/>
              <a:gd name="connsiteX8" fmla="*/ 159549 w 185591"/>
              <a:gd name="connsiteY8" fmla="*/ 91425 h 376384"/>
              <a:gd name="connsiteX9" fmla="*/ 159331 w 185591"/>
              <a:gd name="connsiteY9" fmla="*/ 123568 h 376384"/>
              <a:gd name="connsiteX10" fmla="*/ 157775 w 185591"/>
              <a:gd name="connsiteY10" fmla="*/ 156566 h 376384"/>
              <a:gd name="connsiteX11" fmla="*/ 157558 w 185591"/>
              <a:gd name="connsiteY11" fmla="*/ 188709 h 376384"/>
              <a:gd name="connsiteX12" fmla="*/ 149309 w 185591"/>
              <a:gd name="connsiteY12" fmla="*/ 225973 h 376384"/>
              <a:gd name="connsiteX13" fmla="*/ 149091 w 185591"/>
              <a:gd name="connsiteY13" fmla="*/ 258117 h 376384"/>
              <a:gd name="connsiteX14" fmla="*/ 147535 w 185591"/>
              <a:gd name="connsiteY14" fmla="*/ 291114 h 376384"/>
              <a:gd name="connsiteX15" fmla="*/ 150229 w 185591"/>
              <a:gd name="connsiteY15" fmla="*/ 310106 h 376384"/>
              <a:gd name="connsiteX16" fmla="*/ 139286 w 185591"/>
              <a:gd name="connsiteY16" fmla="*/ 328378 h 376384"/>
              <a:gd name="connsiteX17" fmla="*/ 133948 w 185591"/>
              <a:gd name="connsiteY17" fmla="*/ 352490 h 376384"/>
              <a:gd name="connsiteX18" fmla="*/ 119223 w 185591"/>
              <a:gd name="connsiteY18" fmla="*/ 361877 h 376384"/>
              <a:gd name="connsiteX19" fmla="*/ 111192 w 185591"/>
              <a:gd name="connsiteY19" fmla="*/ 366997 h 376384"/>
              <a:gd name="connsiteX20" fmla="*/ 96467 w 185591"/>
              <a:gd name="connsiteY20" fmla="*/ 376384 h 376384"/>
              <a:gd name="connsiteX21" fmla="*/ 84168 w 185591"/>
              <a:gd name="connsiteY21" fmla="*/ 374812 h 376384"/>
              <a:gd name="connsiteX22" fmla="*/ 79048 w 185591"/>
              <a:gd name="connsiteY22" fmla="*/ 366780 h 376384"/>
              <a:gd name="connsiteX23" fmla="*/ 69661 w 185591"/>
              <a:gd name="connsiteY23" fmla="*/ 352055 h 376384"/>
              <a:gd name="connsiteX24" fmla="*/ 59420 w 185591"/>
              <a:gd name="connsiteY24" fmla="*/ 335992 h 376384"/>
              <a:gd name="connsiteX25" fmla="*/ 52945 w 185591"/>
              <a:gd name="connsiteY25" fmla="*/ 308115 h 376384"/>
              <a:gd name="connsiteX26" fmla="*/ 40864 w 185591"/>
              <a:gd name="connsiteY26" fmla="*/ 274398 h 376384"/>
              <a:gd name="connsiteX27" fmla="*/ 37299 w 185591"/>
              <a:gd name="connsiteY27" fmla="*/ 233369 h 376384"/>
              <a:gd name="connsiteX28" fmla="*/ 25218 w 185591"/>
              <a:gd name="connsiteY28" fmla="*/ 199653 h 376384"/>
              <a:gd name="connsiteX29" fmla="*/ 21654 w 185591"/>
              <a:gd name="connsiteY29" fmla="*/ 158624 h 376384"/>
              <a:gd name="connsiteX30" fmla="*/ 13840 w 185591"/>
              <a:gd name="connsiteY30" fmla="*/ 131601 h 376384"/>
              <a:gd name="connsiteX31" fmla="*/ 12484 w 185591"/>
              <a:gd name="connsiteY31" fmla="*/ 111756 h 376384"/>
              <a:gd name="connsiteX32" fmla="*/ 10275 w 185591"/>
              <a:gd name="connsiteY32" fmla="*/ 90572 h 376384"/>
              <a:gd name="connsiteX33" fmla="*/ 7581 w 185591"/>
              <a:gd name="connsiteY33" fmla="*/ 71580 h 376384"/>
              <a:gd name="connsiteX34" fmla="*/ 2461 w 185591"/>
              <a:gd name="connsiteY34" fmla="*/ 63548 h 376384"/>
              <a:gd name="connsiteX35" fmla="*/ 0 w 185591"/>
              <a:gd name="connsiteY35" fmla="*/ 59688 h 37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85591" h="376384">
                <a:moveTo>
                  <a:pt x="43408" y="28319"/>
                </a:moveTo>
                <a:cubicBezTo>
                  <a:pt x="75790" y="10084"/>
                  <a:pt x="111393" y="0"/>
                  <a:pt x="148764" y="0"/>
                </a:cubicBezTo>
                <a:lnTo>
                  <a:pt x="185591" y="4943"/>
                </a:lnTo>
                <a:lnTo>
                  <a:pt x="184079" y="11777"/>
                </a:lnTo>
                <a:lnTo>
                  <a:pt x="181167" y="24929"/>
                </a:lnTo>
                <a:lnTo>
                  <a:pt x="166442" y="34316"/>
                </a:lnTo>
                <a:lnTo>
                  <a:pt x="167798" y="54161"/>
                </a:lnTo>
                <a:lnTo>
                  <a:pt x="158193" y="71580"/>
                </a:lnTo>
                <a:lnTo>
                  <a:pt x="159549" y="91425"/>
                </a:lnTo>
                <a:lnTo>
                  <a:pt x="159331" y="123568"/>
                </a:lnTo>
                <a:lnTo>
                  <a:pt x="157775" y="156566"/>
                </a:lnTo>
                <a:lnTo>
                  <a:pt x="157558" y="188709"/>
                </a:lnTo>
                <a:lnTo>
                  <a:pt x="149309" y="225973"/>
                </a:lnTo>
                <a:lnTo>
                  <a:pt x="149091" y="258117"/>
                </a:lnTo>
                <a:lnTo>
                  <a:pt x="147535" y="291114"/>
                </a:lnTo>
                <a:lnTo>
                  <a:pt x="150229" y="310106"/>
                </a:lnTo>
                <a:lnTo>
                  <a:pt x="139286" y="328378"/>
                </a:lnTo>
                <a:lnTo>
                  <a:pt x="133948" y="352490"/>
                </a:lnTo>
                <a:lnTo>
                  <a:pt x="119223" y="361877"/>
                </a:lnTo>
                <a:lnTo>
                  <a:pt x="111192" y="366997"/>
                </a:lnTo>
                <a:lnTo>
                  <a:pt x="96467" y="376384"/>
                </a:lnTo>
                <a:lnTo>
                  <a:pt x="84168" y="374812"/>
                </a:lnTo>
                <a:lnTo>
                  <a:pt x="79048" y="366780"/>
                </a:lnTo>
                <a:lnTo>
                  <a:pt x="69661" y="352055"/>
                </a:lnTo>
                <a:lnTo>
                  <a:pt x="59420" y="335992"/>
                </a:lnTo>
                <a:lnTo>
                  <a:pt x="52945" y="308115"/>
                </a:lnTo>
                <a:lnTo>
                  <a:pt x="40864" y="274398"/>
                </a:lnTo>
                <a:lnTo>
                  <a:pt x="37299" y="233369"/>
                </a:lnTo>
                <a:lnTo>
                  <a:pt x="25218" y="199653"/>
                </a:lnTo>
                <a:lnTo>
                  <a:pt x="21654" y="158624"/>
                </a:lnTo>
                <a:lnTo>
                  <a:pt x="13840" y="131601"/>
                </a:lnTo>
                <a:lnTo>
                  <a:pt x="12484" y="111756"/>
                </a:lnTo>
                <a:lnTo>
                  <a:pt x="10275" y="90572"/>
                </a:lnTo>
                <a:lnTo>
                  <a:pt x="7581" y="71580"/>
                </a:lnTo>
                <a:lnTo>
                  <a:pt x="2461" y="63548"/>
                </a:lnTo>
                <a:lnTo>
                  <a:pt x="0" y="5968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7501467" y="2372784"/>
            <a:ext cx="1534584" cy="372533"/>
          </a:xfrm>
          <a:custGeom>
            <a:avLst/>
            <a:gdLst>
              <a:gd name="txL" fmla="*/ 0 w 1150937"/>
              <a:gd name="txT" fmla="*/ 0 h 279400"/>
              <a:gd name="txR" fmla="*/ 1150937 w 1150937"/>
              <a:gd name="txB" fmla="*/ 279400 h 279400"/>
            </a:gdLst>
            <a:ahLst/>
            <a:cxnLst>
              <a:cxn ang="0">
                <a:pos x="962035" y="0"/>
              </a:cxn>
              <a:cxn ang="0">
                <a:pos x="989022" y="9525"/>
              </a:cxn>
              <a:cxn ang="0">
                <a:pos x="1016010" y="19050"/>
              </a:cxn>
              <a:cxn ang="0">
                <a:pos x="1052522" y="46038"/>
              </a:cxn>
              <a:cxn ang="0">
                <a:pos x="1089035" y="80963"/>
              </a:cxn>
              <a:cxn ang="0">
                <a:pos x="1123960" y="117475"/>
              </a:cxn>
              <a:cxn ang="0">
                <a:pos x="1143010" y="134938"/>
              </a:cxn>
              <a:cxn ang="0">
                <a:pos x="1150947" y="152400"/>
              </a:cxn>
              <a:cxn ang="0">
                <a:pos x="1143010" y="179388"/>
              </a:cxn>
              <a:cxn ang="0">
                <a:pos x="1123960" y="198438"/>
              </a:cxn>
              <a:cxn ang="0">
                <a:pos x="1092575" y="177461"/>
              </a:cxn>
              <a:cxn ang="0">
                <a:pos x="935047" y="147822"/>
              </a:cxn>
              <a:cxn ang="0">
                <a:pos x="927110" y="144463"/>
              </a:cxn>
              <a:cxn ang="0">
                <a:pos x="908060" y="134938"/>
              </a:cxn>
              <a:cxn ang="0">
                <a:pos x="881072" y="134938"/>
              </a:cxn>
              <a:cxn ang="0">
                <a:pos x="836622" y="144463"/>
              </a:cxn>
              <a:cxn ang="0">
                <a:pos x="773122" y="152400"/>
              </a:cxn>
              <a:cxn ang="0">
                <a:pos x="738197" y="152400"/>
              </a:cxn>
              <a:cxn ang="0">
                <a:pos x="701685" y="161925"/>
              </a:cxn>
              <a:cxn ang="0">
                <a:pos x="647710" y="171450"/>
              </a:cxn>
              <a:cxn ang="0">
                <a:pos x="576272" y="179388"/>
              </a:cxn>
              <a:cxn ang="0">
                <a:pos x="476250" y="198438"/>
              </a:cxn>
              <a:cxn ang="0">
                <a:pos x="368300" y="215900"/>
              </a:cxn>
              <a:cxn ang="0">
                <a:pos x="233363" y="242888"/>
              </a:cxn>
              <a:cxn ang="0">
                <a:pos x="80963" y="269875"/>
              </a:cxn>
              <a:cxn ang="0">
                <a:pos x="0" y="179388"/>
              </a:cxn>
              <a:cxn ang="0">
                <a:pos x="88900" y="171450"/>
              </a:cxn>
              <a:cxn ang="0">
                <a:pos x="169863" y="152400"/>
              </a:cxn>
              <a:cxn ang="0">
                <a:pos x="242888" y="134938"/>
              </a:cxn>
              <a:cxn ang="0">
                <a:pos x="304800" y="125413"/>
              </a:cxn>
              <a:cxn ang="0">
                <a:pos x="368300" y="117475"/>
              </a:cxn>
              <a:cxn ang="0">
                <a:pos x="422275" y="107950"/>
              </a:cxn>
              <a:cxn ang="0">
                <a:pos x="466725" y="100013"/>
              </a:cxn>
              <a:cxn ang="0">
                <a:pos x="503238" y="90488"/>
              </a:cxn>
              <a:cxn ang="0">
                <a:pos x="630247" y="80963"/>
              </a:cxn>
              <a:cxn ang="0">
                <a:pos x="755660" y="53975"/>
              </a:cxn>
              <a:cxn ang="0">
                <a:pos x="809635" y="46038"/>
              </a:cxn>
              <a:cxn ang="0">
                <a:pos x="854085" y="36513"/>
              </a:cxn>
              <a:cxn ang="0">
                <a:pos x="881072" y="36513"/>
              </a:cxn>
              <a:cxn ang="0">
                <a:pos x="900122" y="26988"/>
              </a:cxn>
              <a:cxn ang="0">
                <a:pos x="935047" y="9525"/>
              </a:cxn>
            </a:cxnLst>
            <a:rect l="txL" t="txT" r="txR" b="txB"/>
            <a:pathLst>
              <a:path w="1150937" h="279400">
                <a:moveTo>
                  <a:pt x="954087" y="0"/>
                </a:moveTo>
                <a:lnTo>
                  <a:pt x="962025" y="0"/>
                </a:lnTo>
                <a:lnTo>
                  <a:pt x="981075" y="0"/>
                </a:lnTo>
                <a:lnTo>
                  <a:pt x="989012" y="9525"/>
                </a:lnTo>
                <a:lnTo>
                  <a:pt x="998537" y="9525"/>
                </a:lnTo>
                <a:lnTo>
                  <a:pt x="1016000" y="19050"/>
                </a:lnTo>
                <a:lnTo>
                  <a:pt x="1035050" y="36513"/>
                </a:lnTo>
                <a:lnTo>
                  <a:pt x="1052512" y="46038"/>
                </a:lnTo>
                <a:lnTo>
                  <a:pt x="1069975" y="63500"/>
                </a:lnTo>
                <a:lnTo>
                  <a:pt x="1089025" y="80963"/>
                </a:lnTo>
                <a:lnTo>
                  <a:pt x="1106487" y="100013"/>
                </a:lnTo>
                <a:lnTo>
                  <a:pt x="1123950" y="117475"/>
                </a:lnTo>
                <a:lnTo>
                  <a:pt x="1133475" y="125413"/>
                </a:lnTo>
                <a:lnTo>
                  <a:pt x="1143000" y="134938"/>
                </a:lnTo>
                <a:lnTo>
                  <a:pt x="1150937" y="144463"/>
                </a:lnTo>
                <a:lnTo>
                  <a:pt x="1150937" y="152400"/>
                </a:lnTo>
                <a:lnTo>
                  <a:pt x="1150937" y="161925"/>
                </a:lnTo>
                <a:lnTo>
                  <a:pt x="1143000" y="179388"/>
                </a:lnTo>
                <a:lnTo>
                  <a:pt x="1143000" y="188913"/>
                </a:lnTo>
                <a:lnTo>
                  <a:pt x="1123950" y="198438"/>
                </a:lnTo>
                <a:lnTo>
                  <a:pt x="1120962" y="201426"/>
                </a:lnTo>
                <a:lnTo>
                  <a:pt x="1092565" y="177461"/>
                </a:lnTo>
                <a:cubicBezTo>
                  <a:pt x="1061052" y="157372"/>
                  <a:pt x="1025610" y="146736"/>
                  <a:pt x="988502" y="144705"/>
                </a:cubicBezTo>
                <a:lnTo>
                  <a:pt x="935037" y="147822"/>
                </a:lnTo>
                <a:lnTo>
                  <a:pt x="935037" y="144463"/>
                </a:lnTo>
                <a:lnTo>
                  <a:pt x="927100" y="144463"/>
                </a:lnTo>
                <a:lnTo>
                  <a:pt x="908050" y="144463"/>
                </a:lnTo>
                <a:lnTo>
                  <a:pt x="908050" y="134938"/>
                </a:lnTo>
                <a:lnTo>
                  <a:pt x="890587" y="134938"/>
                </a:lnTo>
                <a:lnTo>
                  <a:pt x="881062" y="134938"/>
                </a:lnTo>
                <a:lnTo>
                  <a:pt x="873125" y="134938"/>
                </a:lnTo>
                <a:lnTo>
                  <a:pt x="836612" y="144463"/>
                </a:lnTo>
                <a:lnTo>
                  <a:pt x="809625" y="144463"/>
                </a:lnTo>
                <a:lnTo>
                  <a:pt x="773112" y="152400"/>
                </a:lnTo>
                <a:lnTo>
                  <a:pt x="746125" y="152400"/>
                </a:lnTo>
                <a:lnTo>
                  <a:pt x="738187" y="152400"/>
                </a:lnTo>
                <a:lnTo>
                  <a:pt x="719137" y="161925"/>
                </a:lnTo>
                <a:lnTo>
                  <a:pt x="701675" y="161925"/>
                </a:lnTo>
                <a:lnTo>
                  <a:pt x="674687" y="161925"/>
                </a:lnTo>
                <a:lnTo>
                  <a:pt x="647700" y="171450"/>
                </a:lnTo>
                <a:lnTo>
                  <a:pt x="611187" y="179388"/>
                </a:lnTo>
                <a:lnTo>
                  <a:pt x="576262" y="179388"/>
                </a:lnTo>
                <a:lnTo>
                  <a:pt x="530225" y="188913"/>
                </a:lnTo>
                <a:lnTo>
                  <a:pt x="476250" y="198438"/>
                </a:lnTo>
                <a:lnTo>
                  <a:pt x="422275" y="206375"/>
                </a:lnTo>
                <a:lnTo>
                  <a:pt x="368300" y="215900"/>
                </a:lnTo>
                <a:lnTo>
                  <a:pt x="304800" y="225425"/>
                </a:lnTo>
                <a:lnTo>
                  <a:pt x="233363" y="242888"/>
                </a:lnTo>
                <a:lnTo>
                  <a:pt x="161925" y="252413"/>
                </a:lnTo>
                <a:lnTo>
                  <a:pt x="80963" y="269875"/>
                </a:lnTo>
                <a:lnTo>
                  <a:pt x="0" y="279400"/>
                </a:lnTo>
                <a:lnTo>
                  <a:pt x="0" y="179388"/>
                </a:lnTo>
                <a:lnTo>
                  <a:pt x="44450" y="179388"/>
                </a:lnTo>
                <a:lnTo>
                  <a:pt x="88900" y="171450"/>
                </a:lnTo>
                <a:lnTo>
                  <a:pt x="125413" y="161925"/>
                </a:lnTo>
                <a:lnTo>
                  <a:pt x="169863" y="152400"/>
                </a:lnTo>
                <a:lnTo>
                  <a:pt x="206375" y="144463"/>
                </a:lnTo>
                <a:lnTo>
                  <a:pt x="242888" y="134938"/>
                </a:lnTo>
                <a:lnTo>
                  <a:pt x="277813" y="134938"/>
                </a:lnTo>
                <a:lnTo>
                  <a:pt x="304800" y="125413"/>
                </a:lnTo>
                <a:lnTo>
                  <a:pt x="341313" y="125413"/>
                </a:lnTo>
                <a:lnTo>
                  <a:pt x="368300" y="117475"/>
                </a:lnTo>
                <a:lnTo>
                  <a:pt x="395288" y="107950"/>
                </a:lnTo>
                <a:lnTo>
                  <a:pt x="422275" y="107950"/>
                </a:lnTo>
                <a:lnTo>
                  <a:pt x="439738" y="100013"/>
                </a:lnTo>
                <a:lnTo>
                  <a:pt x="466725" y="100013"/>
                </a:lnTo>
                <a:lnTo>
                  <a:pt x="485775" y="100013"/>
                </a:lnTo>
                <a:lnTo>
                  <a:pt x="503238" y="90488"/>
                </a:lnTo>
                <a:lnTo>
                  <a:pt x="566737" y="90488"/>
                </a:lnTo>
                <a:lnTo>
                  <a:pt x="630237" y="80963"/>
                </a:lnTo>
                <a:lnTo>
                  <a:pt x="692150" y="63500"/>
                </a:lnTo>
                <a:lnTo>
                  <a:pt x="755650" y="53975"/>
                </a:lnTo>
                <a:lnTo>
                  <a:pt x="782637" y="53975"/>
                </a:lnTo>
                <a:lnTo>
                  <a:pt x="809625" y="46038"/>
                </a:lnTo>
                <a:lnTo>
                  <a:pt x="836612" y="46038"/>
                </a:lnTo>
                <a:lnTo>
                  <a:pt x="854075" y="36513"/>
                </a:lnTo>
                <a:lnTo>
                  <a:pt x="873125" y="36513"/>
                </a:lnTo>
                <a:lnTo>
                  <a:pt x="881062" y="36513"/>
                </a:lnTo>
                <a:lnTo>
                  <a:pt x="890587" y="26988"/>
                </a:lnTo>
                <a:lnTo>
                  <a:pt x="900112" y="26988"/>
                </a:lnTo>
                <a:lnTo>
                  <a:pt x="927100" y="19050"/>
                </a:lnTo>
                <a:lnTo>
                  <a:pt x="935037" y="9525"/>
                </a:lnTo>
                <a:lnTo>
                  <a:pt x="954087" y="0"/>
                </a:lnTo>
                <a:close/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7" name="Freeform 8"/>
          <p:cNvSpPr/>
          <p:nvPr/>
        </p:nvSpPr>
        <p:spPr>
          <a:xfrm>
            <a:off x="7581900" y="1962151"/>
            <a:ext cx="1140884" cy="334433"/>
          </a:xfrm>
          <a:custGeom>
            <a:avLst/>
            <a:gdLst>
              <a:gd name="txL" fmla="*/ 0 w 539"/>
              <a:gd name="txT" fmla="*/ 0 h 158"/>
              <a:gd name="txR" fmla="*/ 539 w 539"/>
              <a:gd name="txB" fmla="*/ 158 h 15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39" h="158">
                <a:moveTo>
                  <a:pt x="380" y="101"/>
                </a:moveTo>
                <a:lnTo>
                  <a:pt x="374" y="107"/>
                </a:lnTo>
                <a:lnTo>
                  <a:pt x="363" y="107"/>
                </a:lnTo>
                <a:lnTo>
                  <a:pt x="346" y="113"/>
                </a:lnTo>
                <a:lnTo>
                  <a:pt x="329" y="113"/>
                </a:lnTo>
                <a:lnTo>
                  <a:pt x="306" y="118"/>
                </a:lnTo>
                <a:lnTo>
                  <a:pt x="283" y="124"/>
                </a:lnTo>
                <a:lnTo>
                  <a:pt x="255" y="130"/>
                </a:lnTo>
                <a:lnTo>
                  <a:pt x="221" y="135"/>
                </a:lnTo>
                <a:lnTo>
                  <a:pt x="187" y="135"/>
                </a:lnTo>
                <a:lnTo>
                  <a:pt x="164" y="141"/>
                </a:lnTo>
                <a:lnTo>
                  <a:pt x="147" y="147"/>
                </a:lnTo>
                <a:lnTo>
                  <a:pt x="136" y="147"/>
                </a:lnTo>
                <a:lnTo>
                  <a:pt x="125" y="147"/>
                </a:lnTo>
                <a:lnTo>
                  <a:pt x="119" y="152"/>
                </a:lnTo>
                <a:lnTo>
                  <a:pt x="108" y="152"/>
                </a:lnTo>
                <a:lnTo>
                  <a:pt x="102" y="152"/>
                </a:lnTo>
                <a:lnTo>
                  <a:pt x="96" y="152"/>
                </a:lnTo>
                <a:lnTo>
                  <a:pt x="91" y="152"/>
                </a:lnTo>
                <a:lnTo>
                  <a:pt x="85" y="158"/>
                </a:lnTo>
                <a:lnTo>
                  <a:pt x="79" y="158"/>
                </a:lnTo>
                <a:lnTo>
                  <a:pt x="68" y="158"/>
                </a:lnTo>
                <a:lnTo>
                  <a:pt x="57" y="152"/>
                </a:lnTo>
                <a:lnTo>
                  <a:pt x="45" y="147"/>
                </a:lnTo>
                <a:lnTo>
                  <a:pt x="34" y="135"/>
                </a:lnTo>
                <a:lnTo>
                  <a:pt x="23" y="135"/>
                </a:lnTo>
                <a:lnTo>
                  <a:pt x="17" y="130"/>
                </a:lnTo>
                <a:lnTo>
                  <a:pt x="11" y="124"/>
                </a:lnTo>
                <a:lnTo>
                  <a:pt x="6" y="124"/>
                </a:lnTo>
                <a:lnTo>
                  <a:pt x="6" y="118"/>
                </a:lnTo>
                <a:lnTo>
                  <a:pt x="0" y="113"/>
                </a:lnTo>
                <a:lnTo>
                  <a:pt x="0" y="107"/>
                </a:lnTo>
                <a:lnTo>
                  <a:pt x="6" y="101"/>
                </a:lnTo>
                <a:lnTo>
                  <a:pt x="11" y="96"/>
                </a:lnTo>
                <a:lnTo>
                  <a:pt x="17" y="90"/>
                </a:lnTo>
                <a:lnTo>
                  <a:pt x="28" y="90"/>
                </a:lnTo>
                <a:lnTo>
                  <a:pt x="34" y="84"/>
                </a:lnTo>
                <a:lnTo>
                  <a:pt x="45" y="84"/>
                </a:lnTo>
                <a:lnTo>
                  <a:pt x="57" y="79"/>
                </a:lnTo>
                <a:lnTo>
                  <a:pt x="74" y="79"/>
                </a:lnTo>
                <a:lnTo>
                  <a:pt x="91" y="73"/>
                </a:lnTo>
                <a:lnTo>
                  <a:pt x="113" y="73"/>
                </a:lnTo>
                <a:lnTo>
                  <a:pt x="136" y="67"/>
                </a:lnTo>
                <a:lnTo>
                  <a:pt x="164" y="62"/>
                </a:lnTo>
                <a:lnTo>
                  <a:pt x="193" y="56"/>
                </a:lnTo>
                <a:lnTo>
                  <a:pt x="227" y="45"/>
                </a:lnTo>
                <a:lnTo>
                  <a:pt x="266" y="39"/>
                </a:lnTo>
                <a:lnTo>
                  <a:pt x="283" y="34"/>
                </a:lnTo>
                <a:lnTo>
                  <a:pt x="301" y="28"/>
                </a:lnTo>
                <a:lnTo>
                  <a:pt x="318" y="22"/>
                </a:lnTo>
                <a:lnTo>
                  <a:pt x="335" y="22"/>
                </a:lnTo>
                <a:lnTo>
                  <a:pt x="352" y="17"/>
                </a:lnTo>
                <a:lnTo>
                  <a:pt x="363" y="17"/>
                </a:lnTo>
                <a:lnTo>
                  <a:pt x="374" y="11"/>
                </a:lnTo>
                <a:lnTo>
                  <a:pt x="386" y="11"/>
                </a:lnTo>
                <a:lnTo>
                  <a:pt x="397" y="5"/>
                </a:lnTo>
                <a:lnTo>
                  <a:pt x="408" y="5"/>
                </a:lnTo>
                <a:lnTo>
                  <a:pt x="420" y="5"/>
                </a:lnTo>
                <a:lnTo>
                  <a:pt x="425" y="0"/>
                </a:lnTo>
                <a:lnTo>
                  <a:pt x="437" y="0"/>
                </a:lnTo>
                <a:lnTo>
                  <a:pt x="448" y="0"/>
                </a:lnTo>
                <a:lnTo>
                  <a:pt x="459" y="0"/>
                </a:lnTo>
                <a:lnTo>
                  <a:pt x="476" y="5"/>
                </a:lnTo>
                <a:lnTo>
                  <a:pt x="488" y="5"/>
                </a:lnTo>
                <a:lnTo>
                  <a:pt x="510" y="11"/>
                </a:lnTo>
                <a:lnTo>
                  <a:pt x="522" y="22"/>
                </a:lnTo>
                <a:lnTo>
                  <a:pt x="527" y="34"/>
                </a:lnTo>
                <a:lnTo>
                  <a:pt x="533" y="39"/>
                </a:lnTo>
                <a:lnTo>
                  <a:pt x="539" y="50"/>
                </a:lnTo>
                <a:lnTo>
                  <a:pt x="539" y="56"/>
                </a:lnTo>
                <a:lnTo>
                  <a:pt x="533" y="62"/>
                </a:lnTo>
                <a:lnTo>
                  <a:pt x="527" y="67"/>
                </a:lnTo>
                <a:lnTo>
                  <a:pt x="522" y="73"/>
                </a:lnTo>
                <a:lnTo>
                  <a:pt x="510" y="79"/>
                </a:lnTo>
                <a:lnTo>
                  <a:pt x="499" y="79"/>
                </a:lnTo>
                <a:lnTo>
                  <a:pt x="482" y="84"/>
                </a:lnTo>
                <a:lnTo>
                  <a:pt x="471" y="84"/>
                </a:lnTo>
                <a:lnTo>
                  <a:pt x="454" y="90"/>
                </a:lnTo>
                <a:lnTo>
                  <a:pt x="437" y="90"/>
                </a:lnTo>
                <a:lnTo>
                  <a:pt x="425" y="96"/>
                </a:lnTo>
                <a:lnTo>
                  <a:pt x="414" y="96"/>
                </a:lnTo>
                <a:lnTo>
                  <a:pt x="403" y="96"/>
                </a:lnTo>
                <a:lnTo>
                  <a:pt x="391" y="101"/>
                </a:lnTo>
                <a:lnTo>
                  <a:pt x="386" y="101"/>
                </a:lnTo>
                <a:lnTo>
                  <a:pt x="380" y="101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8" name="Freeform 9"/>
          <p:cNvSpPr/>
          <p:nvPr/>
        </p:nvSpPr>
        <p:spPr>
          <a:xfrm>
            <a:off x="7846484" y="2224617"/>
            <a:ext cx="107949" cy="704849"/>
          </a:xfrm>
          <a:custGeom>
            <a:avLst/>
            <a:gdLst>
              <a:gd name="txL" fmla="*/ 0 w 51"/>
              <a:gd name="txT" fmla="*/ 0 h 333"/>
              <a:gd name="txR" fmla="*/ 51 w 51"/>
              <a:gd name="txB" fmla="*/ 333 h 33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1" h="333">
                <a:moveTo>
                  <a:pt x="39" y="333"/>
                </a:moveTo>
                <a:lnTo>
                  <a:pt x="39" y="322"/>
                </a:lnTo>
                <a:lnTo>
                  <a:pt x="39" y="316"/>
                </a:lnTo>
                <a:lnTo>
                  <a:pt x="39" y="305"/>
                </a:lnTo>
                <a:lnTo>
                  <a:pt x="39" y="294"/>
                </a:lnTo>
                <a:lnTo>
                  <a:pt x="34" y="277"/>
                </a:lnTo>
                <a:lnTo>
                  <a:pt x="34" y="260"/>
                </a:lnTo>
                <a:lnTo>
                  <a:pt x="34" y="243"/>
                </a:lnTo>
                <a:lnTo>
                  <a:pt x="28" y="220"/>
                </a:lnTo>
                <a:lnTo>
                  <a:pt x="28" y="198"/>
                </a:lnTo>
                <a:lnTo>
                  <a:pt x="22" y="175"/>
                </a:lnTo>
                <a:lnTo>
                  <a:pt x="22" y="152"/>
                </a:lnTo>
                <a:lnTo>
                  <a:pt x="17" y="124"/>
                </a:lnTo>
                <a:lnTo>
                  <a:pt x="17" y="96"/>
                </a:lnTo>
                <a:lnTo>
                  <a:pt x="11" y="68"/>
                </a:lnTo>
                <a:lnTo>
                  <a:pt x="5" y="34"/>
                </a:lnTo>
                <a:lnTo>
                  <a:pt x="0" y="0"/>
                </a:lnTo>
                <a:lnTo>
                  <a:pt x="11" y="11"/>
                </a:lnTo>
                <a:lnTo>
                  <a:pt x="22" y="17"/>
                </a:lnTo>
                <a:lnTo>
                  <a:pt x="34" y="23"/>
                </a:lnTo>
                <a:lnTo>
                  <a:pt x="34" y="28"/>
                </a:lnTo>
                <a:lnTo>
                  <a:pt x="39" y="28"/>
                </a:lnTo>
                <a:lnTo>
                  <a:pt x="39" y="34"/>
                </a:lnTo>
                <a:lnTo>
                  <a:pt x="39" y="39"/>
                </a:lnTo>
                <a:lnTo>
                  <a:pt x="39" y="51"/>
                </a:lnTo>
                <a:lnTo>
                  <a:pt x="39" y="62"/>
                </a:lnTo>
                <a:lnTo>
                  <a:pt x="45" y="73"/>
                </a:lnTo>
                <a:lnTo>
                  <a:pt x="45" y="90"/>
                </a:lnTo>
                <a:lnTo>
                  <a:pt x="45" y="107"/>
                </a:lnTo>
                <a:lnTo>
                  <a:pt x="45" y="130"/>
                </a:lnTo>
                <a:lnTo>
                  <a:pt x="45" y="152"/>
                </a:lnTo>
                <a:lnTo>
                  <a:pt x="45" y="175"/>
                </a:lnTo>
                <a:lnTo>
                  <a:pt x="45" y="203"/>
                </a:lnTo>
                <a:lnTo>
                  <a:pt x="51" y="232"/>
                </a:lnTo>
                <a:lnTo>
                  <a:pt x="51" y="265"/>
                </a:lnTo>
                <a:lnTo>
                  <a:pt x="51" y="294"/>
                </a:lnTo>
                <a:lnTo>
                  <a:pt x="51" y="333"/>
                </a:lnTo>
                <a:lnTo>
                  <a:pt x="39" y="333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9" name="Freeform 10"/>
          <p:cNvSpPr/>
          <p:nvPr/>
        </p:nvSpPr>
        <p:spPr>
          <a:xfrm>
            <a:off x="8229600" y="2116667"/>
            <a:ext cx="192617" cy="789517"/>
          </a:xfrm>
          <a:custGeom>
            <a:avLst/>
            <a:gdLst>
              <a:gd name="txL" fmla="*/ 0 w 91"/>
              <a:gd name="txT" fmla="*/ 0 h 373"/>
              <a:gd name="txR" fmla="*/ 91 w 91"/>
              <a:gd name="txB" fmla="*/ 373 h 373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91" h="373">
                <a:moveTo>
                  <a:pt x="0" y="373"/>
                </a:moveTo>
                <a:lnTo>
                  <a:pt x="12" y="322"/>
                </a:lnTo>
                <a:lnTo>
                  <a:pt x="17" y="271"/>
                </a:lnTo>
                <a:lnTo>
                  <a:pt x="29" y="220"/>
                </a:lnTo>
                <a:lnTo>
                  <a:pt x="34" y="175"/>
                </a:lnTo>
                <a:lnTo>
                  <a:pt x="40" y="124"/>
                </a:lnTo>
                <a:lnTo>
                  <a:pt x="40" y="85"/>
                </a:lnTo>
                <a:lnTo>
                  <a:pt x="40" y="40"/>
                </a:lnTo>
                <a:lnTo>
                  <a:pt x="46" y="0"/>
                </a:lnTo>
                <a:lnTo>
                  <a:pt x="57" y="6"/>
                </a:lnTo>
                <a:lnTo>
                  <a:pt x="68" y="11"/>
                </a:lnTo>
                <a:lnTo>
                  <a:pt x="74" y="23"/>
                </a:lnTo>
                <a:lnTo>
                  <a:pt x="80" y="28"/>
                </a:lnTo>
                <a:lnTo>
                  <a:pt x="85" y="34"/>
                </a:lnTo>
                <a:lnTo>
                  <a:pt x="91" y="34"/>
                </a:lnTo>
                <a:lnTo>
                  <a:pt x="91" y="40"/>
                </a:lnTo>
                <a:lnTo>
                  <a:pt x="91" y="45"/>
                </a:lnTo>
                <a:lnTo>
                  <a:pt x="85" y="57"/>
                </a:lnTo>
                <a:lnTo>
                  <a:pt x="85" y="62"/>
                </a:lnTo>
                <a:lnTo>
                  <a:pt x="80" y="74"/>
                </a:lnTo>
                <a:lnTo>
                  <a:pt x="80" y="90"/>
                </a:lnTo>
                <a:lnTo>
                  <a:pt x="74" y="107"/>
                </a:lnTo>
                <a:lnTo>
                  <a:pt x="68" y="124"/>
                </a:lnTo>
                <a:lnTo>
                  <a:pt x="63" y="147"/>
                </a:lnTo>
                <a:lnTo>
                  <a:pt x="57" y="175"/>
                </a:lnTo>
                <a:lnTo>
                  <a:pt x="51" y="198"/>
                </a:lnTo>
                <a:lnTo>
                  <a:pt x="46" y="232"/>
                </a:lnTo>
                <a:lnTo>
                  <a:pt x="40" y="260"/>
                </a:lnTo>
                <a:lnTo>
                  <a:pt x="29" y="294"/>
                </a:lnTo>
                <a:lnTo>
                  <a:pt x="23" y="333"/>
                </a:lnTo>
                <a:lnTo>
                  <a:pt x="12" y="373"/>
                </a:lnTo>
                <a:lnTo>
                  <a:pt x="0" y="373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10" name="Freeform 12"/>
          <p:cNvSpPr/>
          <p:nvPr/>
        </p:nvSpPr>
        <p:spPr>
          <a:xfrm>
            <a:off x="7389284" y="2595033"/>
            <a:ext cx="313267" cy="550333"/>
          </a:xfrm>
          <a:custGeom>
            <a:avLst/>
            <a:gdLst>
              <a:gd name="txL" fmla="*/ 0 w 148"/>
              <a:gd name="txT" fmla="*/ 0 h 260"/>
              <a:gd name="txR" fmla="*/ 148 w 148"/>
              <a:gd name="txB" fmla="*/ 260 h 26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8" h="260">
                <a:moveTo>
                  <a:pt x="136" y="158"/>
                </a:moveTo>
                <a:lnTo>
                  <a:pt x="142" y="181"/>
                </a:lnTo>
                <a:lnTo>
                  <a:pt x="148" y="203"/>
                </a:lnTo>
                <a:lnTo>
                  <a:pt x="148" y="220"/>
                </a:lnTo>
                <a:lnTo>
                  <a:pt x="148" y="237"/>
                </a:lnTo>
                <a:lnTo>
                  <a:pt x="148" y="249"/>
                </a:lnTo>
                <a:lnTo>
                  <a:pt x="148" y="254"/>
                </a:lnTo>
                <a:lnTo>
                  <a:pt x="142" y="260"/>
                </a:lnTo>
                <a:lnTo>
                  <a:pt x="136" y="260"/>
                </a:lnTo>
                <a:lnTo>
                  <a:pt x="125" y="260"/>
                </a:lnTo>
                <a:lnTo>
                  <a:pt x="119" y="254"/>
                </a:lnTo>
                <a:lnTo>
                  <a:pt x="114" y="249"/>
                </a:lnTo>
                <a:lnTo>
                  <a:pt x="102" y="237"/>
                </a:lnTo>
                <a:lnTo>
                  <a:pt x="97" y="226"/>
                </a:lnTo>
                <a:lnTo>
                  <a:pt x="91" y="209"/>
                </a:lnTo>
                <a:lnTo>
                  <a:pt x="80" y="187"/>
                </a:lnTo>
                <a:lnTo>
                  <a:pt x="74" y="164"/>
                </a:lnTo>
                <a:lnTo>
                  <a:pt x="68" y="141"/>
                </a:lnTo>
                <a:lnTo>
                  <a:pt x="57" y="124"/>
                </a:lnTo>
                <a:lnTo>
                  <a:pt x="51" y="102"/>
                </a:lnTo>
                <a:lnTo>
                  <a:pt x="40" y="85"/>
                </a:lnTo>
                <a:lnTo>
                  <a:pt x="34" y="68"/>
                </a:lnTo>
                <a:lnTo>
                  <a:pt x="29" y="57"/>
                </a:lnTo>
                <a:lnTo>
                  <a:pt x="23" y="45"/>
                </a:lnTo>
                <a:lnTo>
                  <a:pt x="17" y="34"/>
                </a:lnTo>
                <a:lnTo>
                  <a:pt x="12" y="23"/>
                </a:lnTo>
                <a:lnTo>
                  <a:pt x="6" y="17"/>
                </a:lnTo>
                <a:lnTo>
                  <a:pt x="0" y="11"/>
                </a:lnTo>
                <a:lnTo>
                  <a:pt x="0" y="6"/>
                </a:lnTo>
                <a:lnTo>
                  <a:pt x="6" y="0"/>
                </a:lnTo>
                <a:lnTo>
                  <a:pt x="12" y="0"/>
                </a:lnTo>
                <a:lnTo>
                  <a:pt x="17" y="0"/>
                </a:lnTo>
                <a:lnTo>
                  <a:pt x="23" y="0"/>
                </a:lnTo>
                <a:lnTo>
                  <a:pt x="29" y="0"/>
                </a:lnTo>
                <a:lnTo>
                  <a:pt x="40" y="0"/>
                </a:lnTo>
                <a:lnTo>
                  <a:pt x="51" y="6"/>
                </a:lnTo>
                <a:lnTo>
                  <a:pt x="63" y="6"/>
                </a:lnTo>
                <a:lnTo>
                  <a:pt x="80" y="6"/>
                </a:lnTo>
                <a:lnTo>
                  <a:pt x="97" y="11"/>
                </a:lnTo>
                <a:lnTo>
                  <a:pt x="114" y="11"/>
                </a:lnTo>
                <a:lnTo>
                  <a:pt x="114" y="23"/>
                </a:lnTo>
                <a:lnTo>
                  <a:pt x="114" y="34"/>
                </a:lnTo>
                <a:lnTo>
                  <a:pt x="119" y="51"/>
                </a:lnTo>
                <a:lnTo>
                  <a:pt x="119" y="68"/>
                </a:lnTo>
                <a:lnTo>
                  <a:pt x="125" y="85"/>
                </a:lnTo>
                <a:lnTo>
                  <a:pt x="131" y="107"/>
                </a:lnTo>
                <a:lnTo>
                  <a:pt x="136" y="130"/>
                </a:lnTo>
                <a:lnTo>
                  <a:pt x="136" y="158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11" name="Freeform 13"/>
          <p:cNvSpPr/>
          <p:nvPr/>
        </p:nvSpPr>
        <p:spPr>
          <a:xfrm>
            <a:off x="7653867" y="2870200"/>
            <a:ext cx="1007533" cy="143933"/>
          </a:xfrm>
          <a:custGeom>
            <a:avLst/>
            <a:gdLst>
              <a:gd name="txL" fmla="*/ 0 w 476"/>
              <a:gd name="txT" fmla="*/ 0 h 68"/>
              <a:gd name="txR" fmla="*/ 476 w 476"/>
              <a:gd name="txB" fmla="*/ 68 h 6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76" h="68">
                <a:moveTo>
                  <a:pt x="471" y="28"/>
                </a:moveTo>
                <a:lnTo>
                  <a:pt x="448" y="28"/>
                </a:lnTo>
                <a:lnTo>
                  <a:pt x="420" y="28"/>
                </a:lnTo>
                <a:lnTo>
                  <a:pt x="391" y="28"/>
                </a:lnTo>
                <a:lnTo>
                  <a:pt x="363" y="28"/>
                </a:lnTo>
                <a:lnTo>
                  <a:pt x="329" y="34"/>
                </a:lnTo>
                <a:lnTo>
                  <a:pt x="289" y="34"/>
                </a:lnTo>
                <a:lnTo>
                  <a:pt x="249" y="40"/>
                </a:lnTo>
                <a:lnTo>
                  <a:pt x="204" y="45"/>
                </a:lnTo>
                <a:lnTo>
                  <a:pt x="187" y="51"/>
                </a:lnTo>
                <a:lnTo>
                  <a:pt x="164" y="51"/>
                </a:lnTo>
                <a:lnTo>
                  <a:pt x="147" y="51"/>
                </a:lnTo>
                <a:lnTo>
                  <a:pt x="130" y="57"/>
                </a:lnTo>
                <a:lnTo>
                  <a:pt x="113" y="57"/>
                </a:lnTo>
                <a:lnTo>
                  <a:pt x="96" y="62"/>
                </a:lnTo>
                <a:lnTo>
                  <a:pt x="79" y="62"/>
                </a:lnTo>
                <a:lnTo>
                  <a:pt x="68" y="62"/>
                </a:lnTo>
                <a:lnTo>
                  <a:pt x="57" y="62"/>
                </a:lnTo>
                <a:lnTo>
                  <a:pt x="45" y="68"/>
                </a:lnTo>
                <a:lnTo>
                  <a:pt x="40" y="68"/>
                </a:lnTo>
                <a:lnTo>
                  <a:pt x="28" y="68"/>
                </a:lnTo>
                <a:lnTo>
                  <a:pt x="23" y="68"/>
                </a:lnTo>
                <a:lnTo>
                  <a:pt x="17" y="68"/>
                </a:lnTo>
                <a:lnTo>
                  <a:pt x="11" y="68"/>
                </a:lnTo>
                <a:lnTo>
                  <a:pt x="0" y="62"/>
                </a:lnTo>
                <a:lnTo>
                  <a:pt x="6" y="62"/>
                </a:lnTo>
                <a:lnTo>
                  <a:pt x="11" y="57"/>
                </a:lnTo>
                <a:lnTo>
                  <a:pt x="17" y="57"/>
                </a:lnTo>
                <a:lnTo>
                  <a:pt x="23" y="57"/>
                </a:lnTo>
                <a:lnTo>
                  <a:pt x="28" y="57"/>
                </a:lnTo>
                <a:lnTo>
                  <a:pt x="40" y="57"/>
                </a:lnTo>
                <a:lnTo>
                  <a:pt x="51" y="51"/>
                </a:lnTo>
                <a:lnTo>
                  <a:pt x="62" y="51"/>
                </a:lnTo>
                <a:lnTo>
                  <a:pt x="74" y="51"/>
                </a:lnTo>
                <a:lnTo>
                  <a:pt x="91" y="45"/>
                </a:lnTo>
                <a:lnTo>
                  <a:pt x="108" y="45"/>
                </a:lnTo>
                <a:lnTo>
                  <a:pt x="119" y="45"/>
                </a:lnTo>
                <a:lnTo>
                  <a:pt x="136" y="40"/>
                </a:lnTo>
                <a:lnTo>
                  <a:pt x="159" y="40"/>
                </a:lnTo>
                <a:lnTo>
                  <a:pt x="176" y="34"/>
                </a:lnTo>
                <a:lnTo>
                  <a:pt x="255" y="23"/>
                </a:lnTo>
                <a:lnTo>
                  <a:pt x="329" y="17"/>
                </a:lnTo>
                <a:lnTo>
                  <a:pt x="403" y="6"/>
                </a:lnTo>
                <a:lnTo>
                  <a:pt x="476" y="0"/>
                </a:lnTo>
                <a:lnTo>
                  <a:pt x="471" y="28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12" name="Freeform 14"/>
          <p:cNvSpPr/>
          <p:nvPr/>
        </p:nvSpPr>
        <p:spPr>
          <a:xfrm>
            <a:off x="6885517" y="3073400"/>
            <a:ext cx="2628900" cy="465667"/>
          </a:xfrm>
          <a:custGeom>
            <a:avLst/>
            <a:gdLst>
              <a:gd name="txL" fmla="*/ 0 w 1242"/>
              <a:gd name="txT" fmla="*/ 0 h 220"/>
              <a:gd name="txR" fmla="*/ 1242 w 1242"/>
              <a:gd name="txB" fmla="*/ 220 h 22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42" h="220">
                <a:moveTo>
                  <a:pt x="612" y="141"/>
                </a:moveTo>
                <a:lnTo>
                  <a:pt x="539" y="153"/>
                </a:lnTo>
                <a:lnTo>
                  <a:pt x="459" y="164"/>
                </a:lnTo>
                <a:lnTo>
                  <a:pt x="374" y="175"/>
                </a:lnTo>
                <a:lnTo>
                  <a:pt x="289" y="186"/>
                </a:lnTo>
                <a:lnTo>
                  <a:pt x="267" y="192"/>
                </a:lnTo>
                <a:lnTo>
                  <a:pt x="244" y="198"/>
                </a:lnTo>
                <a:lnTo>
                  <a:pt x="227" y="198"/>
                </a:lnTo>
                <a:lnTo>
                  <a:pt x="204" y="203"/>
                </a:lnTo>
                <a:lnTo>
                  <a:pt x="187" y="203"/>
                </a:lnTo>
                <a:lnTo>
                  <a:pt x="176" y="209"/>
                </a:lnTo>
                <a:lnTo>
                  <a:pt x="159" y="209"/>
                </a:lnTo>
                <a:lnTo>
                  <a:pt x="147" y="215"/>
                </a:lnTo>
                <a:lnTo>
                  <a:pt x="136" y="215"/>
                </a:lnTo>
                <a:lnTo>
                  <a:pt x="125" y="215"/>
                </a:lnTo>
                <a:lnTo>
                  <a:pt x="113" y="215"/>
                </a:lnTo>
                <a:lnTo>
                  <a:pt x="108" y="220"/>
                </a:lnTo>
                <a:lnTo>
                  <a:pt x="102" y="220"/>
                </a:lnTo>
                <a:lnTo>
                  <a:pt x="96" y="220"/>
                </a:lnTo>
                <a:lnTo>
                  <a:pt x="91" y="220"/>
                </a:lnTo>
                <a:lnTo>
                  <a:pt x="79" y="220"/>
                </a:lnTo>
                <a:lnTo>
                  <a:pt x="68" y="215"/>
                </a:lnTo>
                <a:lnTo>
                  <a:pt x="51" y="203"/>
                </a:lnTo>
                <a:lnTo>
                  <a:pt x="34" y="192"/>
                </a:lnTo>
                <a:lnTo>
                  <a:pt x="28" y="186"/>
                </a:lnTo>
                <a:lnTo>
                  <a:pt x="23" y="181"/>
                </a:lnTo>
                <a:lnTo>
                  <a:pt x="11" y="170"/>
                </a:lnTo>
                <a:lnTo>
                  <a:pt x="6" y="164"/>
                </a:lnTo>
                <a:lnTo>
                  <a:pt x="6" y="158"/>
                </a:lnTo>
                <a:lnTo>
                  <a:pt x="0" y="153"/>
                </a:lnTo>
                <a:lnTo>
                  <a:pt x="0" y="147"/>
                </a:lnTo>
                <a:lnTo>
                  <a:pt x="6" y="141"/>
                </a:lnTo>
                <a:lnTo>
                  <a:pt x="11" y="136"/>
                </a:lnTo>
                <a:lnTo>
                  <a:pt x="17" y="136"/>
                </a:lnTo>
                <a:lnTo>
                  <a:pt x="23" y="136"/>
                </a:lnTo>
                <a:lnTo>
                  <a:pt x="34" y="136"/>
                </a:lnTo>
                <a:lnTo>
                  <a:pt x="40" y="136"/>
                </a:lnTo>
                <a:lnTo>
                  <a:pt x="57" y="136"/>
                </a:lnTo>
                <a:lnTo>
                  <a:pt x="79" y="136"/>
                </a:lnTo>
                <a:lnTo>
                  <a:pt x="102" y="130"/>
                </a:lnTo>
                <a:lnTo>
                  <a:pt x="125" y="130"/>
                </a:lnTo>
                <a:lnTo>
                  <a:pt x="136" y="130"/>
                </a:lnTo>
                <a:lnTo>
                  <a:pt x="153" y="124"/>
                </a:lnTo>
                <a:lnTo>
                  <a:pt x="170" y="124"/>
                </a:lnTo>
                <a:lnTo>
                  <a:pt x="193" y="124"/>
                </a:lnTo>
                <a:lnTo>
                  <a:pt x="216" y="119"/>
                </a:lnTo>
                <a:lnTo>
                  <a:pt x="244" y="119"/>
                </a:lnTo>
                <a:lnTo>
                  <a:pt x="272" y="113"/>
                </a:lnTo>
                <a:lnTo>
                  <a:pt x="301" y="113"/>
                </a:lnTo>
                <a:lnTo>
                  <a:pt x="335" y="107"/>
                </a:lnTo>
                <a:lnTo>
                  <a:pt x="369" y="102"/>
                </a:lnTo>
                <a:lnTo>
                  <a:pt x="403" y="96"/>
                </a:lnTo>
                <a:lnTo>
                  <a:pt x="442" y="96"/>
                </a:lnTo>
                <a:lnTo>
                  <a:pt x="482" y="90"/>
                </a:lnTo>
                <a:lnTo>
                  <a:pt x="522" y="85"/>
                </a:lnTo>
                <a:lnTo>
                  <a:pt x="567" y="79"/>
                </a:lnTo>
                <a:lnTo>
                  <a:pt x="607" y="73"/>
                </a:lnTo>
                <a:lnTo>
                  <a:pt x="692" y="62"/>
                </a:lnTo>
                <a:lnTo>
                  <a:pt x="777" y="51"/>
                </a:lnTo>
                <a:lnTo>
                  <a:pt x="856" y="40"/>
                </a:lnTo>
                <a:lnTo>
                  <a:pt x="936" y="28"/>
                </a:lnTo>
                <a:lnTo>
                  <a:pt x="970" y="23"/>
                </a:lnTo>
                <a:lnTo>
                  <a:pt x="1004" y="17"/>
                </a:lnTo>
                <a:lnTo>
                  <a:pt x="1032" y="11"/>
                </a:lnTo>
                <a:lnTo>
                  <a:pt x="1055" y="6"/>
                </a:lnTo>
                <a:lnTo>
                  <a:pt x="1072" y="6"/>
                </a:lnTo>
                <a:lnTo>
                  <a:pt x="1089" y="6"/>
                </a:lnTo>
                <a:lnTo>
                  <a:pt x="1106" y="0"/>
                </a:lnTo>
                <a:lnTo>
                  <a:pt x="1112" y="0"/>
                </a:lnTo>
                <a:lnTo>
                  <a:pt x="1129" y="6"/>
                </a:lnTo>
                <a:lnTo>
                  <a:pt x="1146" y="6"/>
                </a:lnTo>
                <a:lnTo>
                  <a:pt x="1163" y="17"/>
                </a:lnTo>
                <a:lnTo>
                  <a:pt x="1185" y="28"/>
                </a:lnTo>
                <a:lnTo>
                  <a:pt x="1202" y="34"/>
                </a:lnTo>
                <a:lnTo>
                  <a:pt x="1214" y="45"/>
                </a:lnTo>
                <a:lnTo>
                  <a:pt x="1231" y="57"/>
                </a:lnTo>
                <a:lnTo>
                  <a:pt x="1231" y="62"/>
                </a:lnTo>
                <a:lnTo>
                  <a:pt x="1236" y="68"/>
                </a:lnTo>
                <a:lnTo>
                  <a:pt x="1242" y="79"/>
                </a:lnTo>
                <a:lnTo>
                  <a:pt x="1242" y="90"/>
                </a:lnTo>
                <a:lnTo>
                  <a:pt x="1242" y="96"/>
                </a:lnTo>
                <a:lnTo>
                  <a:pt x="1236" y="102"/>
                </a:lnTo>
                <a:lnTo>
                  <a:pt x="1231" y="102"/>
                </a:lnTo>
                <a:lnTo>
                  <a:pt x="1219" y="107"/>
                </a:lnTo>
                <a:lnTo>
                  <a:pt x="1208" y="107"/>
                </a:lnTo>
                <a:lnTo>
                  <a:pt x="1191" y="107"/>
                </a:lnTo>
                <a:lnTo>
                  <a:pt x="1174" y="107"/>
                </a:lnTo>
                <a:lnTo>
                  <a:pt x="1151" y="107"/>
                </a:lnTo>
                <a:lnTo>
                  <a:pt x="1129" y="107"/>
                </a:lnTo>
                <a:lnTo>
                  <a:pt x="1106" y="107"/>
                </a:lnTo>
                <a:lnTo>
                  <a:pt x="1043" y="102"/>
                </a:lnTo>
                <a:lnTo>
                  <a:pt x="987" y="107"/>
                </a:lnTo>
                <a:lnTo>
                  <a:pt x="930" y="107"/>
                </a:lnTo>
                <a:lnTo>
                  <a:pt x="873" y="113"/>
                </a:lnTo>
                <a:lnTo>
                  <a:pt x="851" y="113"/>
                </a:lnTo>
                <a:lnTo>
                  <a:pt x="817" y="119"/>
                </a:lnTo>
                <a:lnTo>
                  <a:pt x="788" y="124"/>
                </a:lnTo>
                <a:lnTo>
                  <a:pt x="754" y="124"/>
                </a:lnTo>
                <a:lnTo>
                  <a:pt x="726" y="130"/>
                </a:lnTo>
                <a:lnTo>
                  <a:pt x="686" y="130"/>
                </a:lnTo>
                <a:lnTo>
                  <a:pt x="652" y="136"/>
                </a:lnTo>
                <a:lnTo>
                  <a:pt x="612" y="141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13" name="Freeform 16"/>
          <p:cNvSpPr/>
          <p:nvPr/>
        </p:nvSpPr>
        <p:spPr>
          <a:xfrm>
            <a:off x="7186084" y="3122084"/>
            <a:ext cx="1428749" cy="1003300"/>
          </a:xfrm>
          <a:custGeom>
            <a:avLst/>
            <a:gdLst>
              <a:gd name="txL" fmla="*/ 0 w 675"/>
              <a:gd name="txT" fmla="*/ 0 h 474"/>
              <a:gd name="txR" fmla="*/ 675 w 675"/>
              <a:gd name="txB" fmla="*/ 474 h 47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675" h="474">
                <a:moveTo>
                  <a:pt x="0" y="457"/>
                </a:moveTo>
                <a:lnTo>
                  <a:pt x="0" y="452"/>
                </a:lnTo>
                <a:lnTo>
                  <a:pt x="5" y="446"/>
                </a:lnTo>
                <a:lnTo>
                  <a:pt x="11" y="440"/>
                </a:lnTo>
                <a:lnTo>
                  <a:pt x="22" y="435"/>
                </a:lnTo>
                <a:lnTo>
                  <a:pt x="39" y="429"/>
                </a:lnTo>
                <a:lnTo>
                  <a:pt x="56" y="423"/>
                </a:lnTo>
                <a:lnTo>
                  <a:pt x="74" y="418"/>
                </a:lnTo>
                <a:lnTo>
                  <a:pt x="96" y="412"/>
                </a:lnTo>
                <a:lnTo>
                  <a:pt x="147" y="401"/>
                </a:lnTo>
                <a:lnTo>
                  <a:pt x="198" y="384"/>
                </a:lnTo>
                <a:lnTo>
                  <a:pt x="249" y="361"/>
                </a:lnTo>
                <a:lnTo>
                  <a:pt x="272" y="350"/>
                </a:lnTo>
                <a:lnTo>
                  <a:pt x="300" y="339"/>
                </a:lnTo>
                <a:lnTo>
                  <a:pt x="323" y="327"/>
                </a:lnTo>
                <a:lnTo>
                  <a:pt x="346" y="316"/>
                </a:lnTo>
                <a:lnTo>
                  <a:pt x="368" y="305"/>
                </a:lnTo>
                <a:lnTo>
                  <a:pt x="391" y="288"/>
                </a:lnTo>
                <a:lnTo>
                  <a:pt x="414" y="276"/>
                </a:lnTo>
                <a:lnTo>
                  <a:pt x="431" y="260"/>
                </a:lnTo>
                <a:lnTo>
                  <a:pt x="448" y="243"/>
                </a:lnTo>
                <a:lnTo>
                  <a:pt x="465" y="226"/>
                </a:lnTo>
                <a:lnTo>
                  <a:pt x="482" y="209"/>
                </a:lnTo>
                <a:lnTo>
                  <a:pt x="493" y="192"/>
                </a:lnTo>
                <a:lnTo>
                  <a:pt x="505" y="175"/>
                </a:lnTo>
                <a:lnTo>
                  <a:pt x="516" y="158"/>
                </a:lnTo>
                <a:lnTo>
                  <a:pt x="527" y="141"/>
                </a:lnTo>
                <a:lnTo>
                  <a:pt x="533" y="130"/>
                </a:lnTo>
                <a:lnTo>
                  <a:pt x="539" y="113"/>
                </a:lnTo>
                <a:lnTo>
                  <a:pt x="544" y="101"/>
                </a:lnTo>
                <a:lnTo>
                  <a:pt x="550" y="90"/>
                </a:lnTo>
                <a:lnTo>
                  <a:pt x="556" y="79"/>
                </a:lnTo>
                <a:lnTo>
                  <a:pt x="556" y="73"/>
                </a:lnTo>
                <a:lnTo>
                  <a:pt x="556" y="62"/>
                </a:lnTo>
                <a:lnTo>
                  <a:pt x="556" y="45"/>
                </a:lnTo>
                <a:lnTo>
                  <a:pt x="556" y="34"/>
                </a:lnTo>
                <a:lnTo>
                  <a:pt x="556" y="28"/>
                </a:lnTo>
                <a:lnTo>
                  <a:pt x="556" y="22"/>
                </a:lnTo>
                <a:lnTo>
                  <a:pt x="556" y="17"/>
                </a:lnTo>
                <a:lnTo>
                  <a:pt x="561" y="5"/>
                </a:lnTo>
                <a:lnTo>
                  <a:pt x="567" y="5"/>
                </a:lnTo>
                <a:lnTo>
                  <a:pt x="573" y="5"/>
                </a:lnTo>
                <a:lnTo>
                  <a:pt x="578" y="0"/>
                </a:lnTo>
                <a:lnTo>
                  <a:pt x="584" y="5"/>
                </a:lnTo>
                <a:lnTo>
                  <a:pt x="595" y="5"/>
                </a:lnTo>
                <a:lnTo>
                  <a:pt x="601" y="5"/>
                </a:lnTo>
                <a:lnTo>
                  <a:pt x="612" y="11"/>
                </a:lnTo>
                <a:lnTo>
                  <a:pt x="624" y="17"/>
                </a:lnTo>
                <a:lnTo>
                  <a:pt x="635" y="22"/>
                </a:lnTo>
                <a:lnTo>
                  <a:pt x="646" y="28"/>
                </a:lnTo>
                <a:lnTo>
                  <a:pt x="658" y="34"/>
                </a:lnTo>
                <a:lnTo>
                  <a:pt x="663" y="39"/>
                </a:lnTo>
                <a:lnTo>
                  <a:pt x="669" y="45"/>
                </a:lnTo>
                <a:lnTo>
                  <a:pt x="675" y="45"/>
                </a:lnTo>
                <a:lnTo>
                  <a:pt x="675" y="50"/>
                </a:lnTo>
                <a:lnTo>
                  <a:pt x="675" y="56"/>
                </a:lnTo>
                <a:lnTo>
                  <a:pt x="675" y="62"/>
                </a:lnTo>
                <a:lnTo>
                  <a:pt x="669" y="67"/>
                </a:lnTo>
                <a:lnTo>
                  <a:pt x="669" y="73"/>
                </a:lnTo>
                <a:lnTo>
                  <a:pt x="663" y="84"/>
                </a:lnTo>
                <a:lnTo>
                  <a:pt x="658" y="96"/>
                </a:lnTo>
                <a:lnTo>
                  <a:pt x="652" y="107"/>
                </a:lnTo>
                <a:lnTo>
                  <a:pt x="646" y="124"/>
                </a:lnTo>
                <a:lnTo>
                  <a:pt x="635" y="141"/>
                </a:lnTo>
                <a:lnTo>
                  <a:pt x="624" y="158"/>
                </a:lnTo>
                <a:lnTo>
                  <a:pt x="618" y="180"/>
                </a:lnTo>
                <a:lnTo>
                  <a:pt x="590" y="214"/>
                </a:lnTo>
                <a:lnTo>
                  <a:pt x="567" y="248"/>
                </a:lnTo>
                <a:lnTo>
                  <a:pt x="539" y="276"/>
                </a:lnTo>
                <a:lnTo>
                  <a:pt x="522" y="293"/>
                </a:lnTo>
                <a:lnTo>
                  <a:pt x="505" y="310"/>
                </a:lnTo>
                <a:lnTo>
                  <a:pt x="470" y="333"/>
                </a:lnTo>
                <a:lnTo>
                  <a:pt x="431" y="356"/>
                </a:lnTo>
                <a:lnTo>
                  <a:pt x="391" y="378"/>
                </a:lnTo>
                <a:lnTo>
                  <a:pt x="346" y="401"/>
                </a:lnTo>
                <a:lnTo>
                  <a:pt x="300" y="418"/>
                </a:lnTo>
                <a:lnTo>
                  <a:pt x="249" y="435"/>
                </a:lnTo>
                <a:lnTo>
                  <a:pt x="193" y="446"/>
                </a:lnTo>
                <a:lnTo>
                  <a:pt x="170" y="452"/>
                </a:lnTo>
                <a:lnTo>
                  <a:pt x="142" y="452"/>
                </a:lnTo>
                <a:lnTo>
                  <a:pt x="125" y="457"/>
                </a:lnTo>
                <a:lnTo>
                  <a:pt x="102" y="463"/>
                </a:lnTo>
                <a:lnTo>
                  <a:pt x="85" y="463"/>
                </a:lnTo>
                <a:lnTo>
                  <a:pt x="68" y="469"/>
                </a:lnTo>
                <a:lnTo>
                  <a:pt x="56" y="469"/>
                </a:lnTo>
                <a:lnTo>
                  <a:pt x="39" y="474"/>
                </a:lnTo>
                <a:lnTo>
                  <a:pt x="34" y="474"/>
                </a:lnTo>
                <a:lnTo>
                  <a:pt x="22" y="474"/>
                </a:lnTo>
                <a:lnTo>
                  <a:pt x="17" y="474"/>
                </a:lnTo>
                <a:lnTo>
                  <a:pt x="11" y="474"/>
                </a:lnTo>
                <a:lnTo>
                  <a:pt x="5" y="469"/>
                </a:lnTo>
                <a:lnTo>
                  <a:pt x="0" y="469"/>
                </a:lnTo>
                <a:lnTo>
                  <a:pt x="0" y="463"/>
                </a:lnTo>
                <a:lnTo>
                  <a:pt x="0" y="457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14" name="文本框 13"/>
          <p:cNvSpPr txBox="1"/>
          <p:nvPr/>
        </p:nvSpPr>
        <p:spPr>
          <a:xfrm>
            <a:off x="1466851" y="2859617"/>
            <a:ext cx="2112433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2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4265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66851" y="3691467"/>
            <a:ext cx="2112433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2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4265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66851" y="4576233"/>
            <a:ext cx="3005667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2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4265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32667" y="2853267"/>
            <a:ext cx="2112433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265" b="1" kern="1200" cap="none" spc="0" normalizeH="0" baseline="0" noProof="0" dirty="0">
                <a:latin typeface="+mn-ea"/>
                <a:ea typeface="+mn-ea"/>
                <a:cs typeface="+mn-cs"/>
              </a:rPr>
              <a:t>上下</a:t>
            </a:r>
            <a:endParaRPr kumimoji="0" lang="en-US" altLang="zh-CN" sz="42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52800" y="3691467"/>
            <a:ext cx="2112433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265" b="1" kern="1200" cap="none" spc="0" normalizeH="0" baseline="0" noProof="0" dirty="0">
                <a:latin typeface="+mn-ea"/>
                <a:ea typeface="+mn-ea"/>
                <a:cs typeface="+mn-cs"/>
              </a:rPr>
              <a:t>覀</a:t>
            </a:r>
            <a:endParaRPr kumimoji="0" lang="en-US" altLang="zh-CN" sz="42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88884" y="4565651"/>
            <a:ext cx="7571317" cy="20612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265" b="1" kern="1200" cap="none" spc="0" normalizeH="0" baseline="0" noProof="0" dirty="0">
                <a:latin typeface="+mn-ea"/>
                <a:ea typeface="+mn-ea"/>
                <a:cs typeface="+mn-cs"/>
              </a:rPr>
              <a:t>上收下放，上部上宽下窄，横竖间距匀称。下部撇短点长，横要舒展。</a:t>
            </a:r>
            <a:endParaRPr kumimoji="0" lang="en-US" altLang="zh-CN" sz="42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46200" y="1485900"/>
            <a:ext cx="1562100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altLang="zh-CN" sz="4265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yào</a:t>
            </a:r>
            <a:endParaRPr kumimoji="0" lang="en-US" altLang="zh-CN" sz="4265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7289" name="文本框 20"/>
          <p:cNvSpPr txBox="1"/>
          <p:nvPr/>
        </p:nvSpPr>
        <p:spPr>
          <a:xfrm>
            <a:off x="2984500" y="1024467"/>
            <a:ext cx="1574800" cy="1732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0665" b="1" dirty="0">
                <a:latin typeface="楷体" panose="02010609060101010101" charset="-122"/>
                <a:ea typeface="楷体" panose="02010609060101010101" charset="-122"/>
              </a:rPr>
              <a:t>要</a:t>
            </a:r>
            <a:endParaRPr lang="en-US" altLang="zh-CN" sz="10665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290" name="组合 3"/>
          <p:cNvGrpSpPr/>
          <p:nvPr/>
        </p:nvGrpSpPr>
        <p:grpSpPr>
          <a:xfrm>
            <a:off x="340784" y="160867"/>
            <a:ext cx="6043083" cy="775579"/>
            <a:chOff x="418030" y="425125"/>
            <a:chExt cx="4531936" cy="583189"/>
          </a:xfrm>
        </p:grpSpPr>
        <p:sp>
          <p:nvSpPr>
            <p:cNvPr id="23" name="Text Box 15"/>
            <p:cNvSpPr txBox="1">
              <a:spLocks noChangeArrowheads="1"/>
            </p:cNvSpPr>
            <p:nvPr/>
          </p:nvSpPr>
          <p:spPr bwMode="auto">
            <a:xfrm>
              <a:off x="917793" y="425125"/>
              <a:ext cx="4032173" cy="562474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265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重难点字书写指导</a:t>
              </a:r>
              <a:endPara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7292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8030" y="426710"/>
              <a:ext cx="662969" cy="58160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45199" y="5466995"/>
            <a:ext cx="7429459" cy="904863"/>
            <a:chOff x="1945199" y="5399514"/>
            <a:chExt cx="7429459" cy="904863"/>
          </a:xfrm>
        </p:grpSpPr>
        <p:sp>
          <p:nvSpPr>
            <p:cNvPr id="42" name="矩形 2"/>
            <p:cNvSpPr>
              <a:spLocks noChangeArrowheads="1"/>
            </p:cNvSpPr>
            <p:nvPr/>
          </p:nvSpPr>
          <p:spPr bwMode="auto">
            <a:xfrm>
              <a:off x="1945199" y="5442900"/>
              <a:ext cx="1421356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endPara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3" name="矩形 2"/>
            <p:cNvSpPr>
              <a:spLocks noChangeArrowheads="1"/>
            </p:cNvSpPr>
            <p:nvPr/>
          </p:nvSpPr>
          <p:spPr bwMode="auto">
            <a:xfrm>
              <a:off x="3462525" y="5399514"/>
              <a:ext cx="5912133" cy="9048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4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必要</a:t>
              </a:r>
              <a:r>
                <a:rPr lang="zh-CN" altLang="en-US" sz="44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　要领　需要</a:t>
              </a:r>
              <a:endPara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30049" y="225287"/>
            <a:ext cx="3133181" cy="1063729"/>
            <a:chOff x="398493" y="235133"/>
            <a:chExt cx="3133181" cy="1063729"/>
          </a:xfrm>
        </p:grpSpPr>
        <p:grpSp>
          <p:nvGrpSpPr>
            <p:cNvPr id="44" name="组合 43"/>
            <p:cNvGrpSpPr/>
            <p:nvPr/>
          </p:nvGrpSpPr>
          <p:grpSpPr>
            <a:xfrm>
              <a:off x="1285916" y="505254"/>
              <a:ext cx="2245758" cy="679269"/>
              <a:chOff x="2197150" y="2511380"/>
              <a:chExt cx="2245758" cy="679269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2197150" y="2511380"/>
                <a:ext cx="164333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2197150" y="3190649"/>
                <a:ext cx="165321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TextBox 3"/>
              <p:cNvSpPr txBox="1">
                <a:spLocks noChangeArrowheads="1"/>
              </p:cNvSpPr>
              <p:nvPr/>
            </p:nvSpPr>
            <p:spPr bwMode="auto">
              <a:xfrm>
                <a:off x="2197150" y="253622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我会写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493" y="235133"/>
              <a:ext cx="873825" cy="1063729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4855210" y="4641215"/>
            <a:ext cx="1723390" cy="831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36751" y="1260986"/>
            <a:ext cx="2009775" cy="9079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y</a:t>
            </a:r>
            <a:r>
              <a:rPr lang="en-US" altLang="zh-CN" sz="53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4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</a:t>
            </a:r>
            <a:endParaRPr lang="zh-CN" altLang="en-US" sz="53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117" y="1680519"/>
            <a:ext cx="3554458" cy="2977514"/>
          </a:xfrm>
          <a:prstGeom prst="rect">
            <a:avLst/>
          </a:prstGeom>
        </p:spPr>
      </p:pic>
      <p:pic>
        <p:nvPicPr>
          <p:cNvPr id="12" name="要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81638" y="2193323"/>
            <a:ext cx="2520000" cy="2520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5285" y="4794305"/>
            <a:ext cx="5409157" cy="64876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945199" y="4635998"/>
            <a:ext cx="2335285" cy="830997"/>
            <a:chOff x="1945199" y="4635998"/>
            <a:chExt cx="2335285" cy="830997"/>
          </a:xfrm>
        </p:grpSpPr>
        <p:sp>
          <p:nvSpPr>
            <p:cNvPr id="41" name="矩形 2"/>
            <p:cNvSpPr>
              <a:spLocks noChangeArrowheads="1"/>
            </p:cNvSpPr>
            <p:nvPr/>
          </p:nvSpPr>
          <p:spPr bwMode="auto">
            <a:xfrm>
              <a:off x="1945199" y="4635998"/>
              <a:ext cx="1397420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404184" y="4753563"/>
              <a:ext cx="876300" cy="5524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8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23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7525"/>
            <a:ext cx="12192000" cy="6953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620" y="272803"/>
            <a:ext cx="8567351" cy="3224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标题 28"/>
          <p:cNvSpPr txBox="1"/>
          <p:nvPr/>
        </p:nvSpPr>
        <p:spPr>
          <a:xfrm>
            <a:off x="3305378" y="685259"/>
            <a:ext cx="6266996" cy="13258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pc="500" smtClean="0">
                <a:solidFill>
                  <a:srgbClr val="0000FF"/>
                </a:solidFill>
                <a:latin typeface="Century Gothic" panose="020B0502020202020204" pitchFamily="34" charset="0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</a:t>
            </a:r>
            <a:r>
              <a:rPr lang="zh-CN" altLang="en-US" b="1" spc="500" smtClean="0">
                <a:solidFill>
                  <a:srgbClr val="FF0000"/>
                </a:solidFill>
                <a:latin typeface="Century Gothic" panose="020B0502020202020204" pitchFamily="34" charset="0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物</a:t>
            </a:r>
            <a:r>
              <a:rPr lang="zh-CN" altLang="en-US" b="1" spc="500" smtClean="0">
                <a:solidFill>
                  <a:srgbClr val="0000FF"/>
                </a:solidFill>
                <a:latin typeface="Century Gothic" panose="020B0502020202020204" pitchFamily="34" charset="0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王国开大会</a:t>
            </a:r>
            <a:endParaRPr lang="zh-CN" altLang="en-US" b="1" spc="500" dirty="0">
              <a:solidFill>
                <a:srgbClr val="0000FF"/>
              </a:solidFill>
              <a:latin typeface="Century Gothic" panose="020B0502020202020204" pitchFamily="34" charset="0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222927" y="875925"/>
            <a:ext cx="1129889" cy="116057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8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endParaRPr lang="en-US" altLang="zh-CN" sz="4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副标题 2"/>
          <p:cNvSpPr txBox="1"/>
          <p:nvPr/>
        </p:nvSpPr>
        <p:spPr bwMode="auto">
          <a:xfrm>
            <a:off x="3447432" y="2208708"/>
            <a:ext cx="5337839" cy="91059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altLang="en-US" sz="32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一年级下册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862465" y="2109923"/>
            <a:ext cx="7742854" cy="15442"/>
          </a:xfrm>
          <a:prstGeom prst="line">
            <a:avLst/>
          </a:prstGeom>
          <a:ln w="63500" cmpd="thickThin">
            <a:solidFill>
              <a:srgbClr val="1D41D5">
                <a:alpha val="7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3020699" y="826705"/>
            <a:ext cx="1292341" cy="907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li</a:t>
            </a:r>
            <a:r>
              <a:rPr lang="en-US" altLang="zh-CN" sz="53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4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</a:t>
            </a:r>
            <a:endParaRPr lang="en-US" altLang="zh-CN" sz="48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70513" y="4868492"/>
            <a:ext cx="6757965" cy="904863"/>
            <a:chOff x="1945199" y="5407752"/>
            <a:chExt cx="6757965" cy="904863"/>
          </a:xfrm>
        </p:grpSpPr>
        <p:sp>
          <p:nvSpPr>
            <p:cNvPr id="42" name="矩形 2"/>
            <p:cNvSpPr>
              <a:spLocks noChangeArrowheads="1"/>
            </p:cNvSpPr>
            <p:nvPr/>
          </p:nvSpPr>
          <p:spPr bwMode="auto">
            <a:xfrm>
              <a:off x="1945199" y="5442900"/>
              <a:ext cx="1421356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endPara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3" name="矩形 2"/>
            <p:cNvSpPr>
              <a:spLocks noChangeArrowheads="1"/>
            </p:cNvSpPr>
            <p:nvPr/>
          </p:nvSpPr>
          <p:spPr bwMode="auto">
            <a:xfrm>
              <a:off x="3462526" y="5407752"/>
              <a:ext cx="5240638" cy="9048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4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连续</a:t>
              </a:r>
              <a:r>
                <a:rPr lang="zh-CN" altLang="en-US" sz="44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　连忙　连接</a:t>
              </a:r>
              <a:endPara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70513" y="4009852"/>
            <a:ext cx="2339178" cy="917883"/>
            <a:chOff x="1945199" y="4549112"/>
            <a:chExt cx="2339178" cy="917883"/>
          </a:xfrm>
        </p:grpSpPr>
        <p:sp>
          <p:nvSpPr>
            <p:cNvPr id="41" name="矩形 2"/>
            <p:cNvSpPr>
              <a:spLocks noChangeArrowheads="1"/>
            </p:cNvSpPr>
            <p:nvPr/>
          </p:nvSpPr>
          <p:spPr bwMode="auto">
            <a:xfrm>
              <a:off x="1945199" y="4635998"/>
              <a:ext cx="1397420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484158" y="4549112"/>
              <a:ext cx="800219" cy="8610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8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小</a:t>
              </a:r>
              <a:endPara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180524" y="4101953"/>
            <a:ext cx="1723390" cy="831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262" y="1458097"/>
            <a:ext cx="4109330" cy="2747121"/>
          </a:xfrm>
          <a:prstGeom prst="rect">
            <a:avLst/>
          </a:prstGeom>
        </p:spPr>
      </p:pic>
      <p:pic>
        <p:nvPicPr>
          <p:cNvPr id="13" name="连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19901" y="1685218"/>
            <a:ext cx="2520000" cy="252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7724" y="4235720"/>
            <a:ext cx="4364208" cy="586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8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35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6687889" y="1687252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tōng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7117766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通</a:t>
            </a:r>
            <a:endParaRPr lang="zh-CN" altLang="en-US" sz="13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555" y="1687252"/>
            <a:ext cx="2432323" cy="3243098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460470" y="1959700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zhù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4"/>
          <p:cNvSpPr txBox="1"/>
          <p:nvPr/>
        </p:nvSpPr>
        <p:spPr>
          <a:xfrm>
            <a:off x="1939775" y="2812914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注</a:t>
            </a:r>
            <a:endParaRPr lang="zh-CN" altLang="en-US" sz="13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93103" y="1922626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yì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4288884" y="2817030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意</a:t>
            </a:r>
            <a:endParaRPr lang="zh-CN" altLang="en-US" sz="13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3" r="12418" b="6172"/>
          <a:stretch>
            <a:fillRect/>
          </a:stretch>
        </p:blipFill>
        <p:spPr>
          <a:xfrm>
            <a:off x="6886843" y="1236077"/>
            <a:ext cx="3113903" cy="41185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3106460" y="744325"/>
            <a:ext cx="1120820" cy="907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</a:t>
            </a:r>
            <a:r>
              <a:rPr lang="en-US" altLang="zh-CN" sz="53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4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</a:t>
            </a:r>
            <a:endParaRPr lang="en-US" altLang="zh-CN" sz="48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70513" y="4868492"/>
            <a:ext cx="6757965" cy="904863"/>
            <a:chOff x="1945199" y="5407752"/>
            <a:chExt cx="6757965" cy="904863"/>
          </a:xfrm>
        </p:grpSpPr>
        <p:sp>
          <p:nvSpPr>
            <p:cNvPr id="42" name="矩形 2"/>
            <p:cNvSpPr>
              <a:spLocks noChangeArrowheads="1"/>
            </p:cNvSpPr>
            <p:nvPr/>
          </p:nvSpPr>
          <p:spPr bwMode="auto">
            <a:xfrm>
              <a:off x="1945199" y="5442900"/>
              <a:ext cx="1421356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endPara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3" name="矩形 2"/>
            <p:cNvSpPr>
              <a:spLocks noChangeArrowheads="1"/>
            </p:cNvSpPr>
            <p:nvPr/>
          </p:nvSpPr>
          <p:spPr bwMode="auto">
            <a:xfrm>
              <a:off x="3462526" y="5407752"/>
              <a:ext cx="5240638" cy="9048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4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一百</a:t>
              </a:r>
              <a:r>
                <a:rPr lang="zh-CN" altLang="en-US" sz="44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　百货　百合花</a:t>
              </a:r>
              <a:endPara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70513" y="4009852"/>
            <a:ext cx="2339178" cy="917883"/>
            <a:chOff x="1945199" y="4549112"/>
            <a:chExt cx="2339178" cy="917883"/>
          </a:xfrm>
        </p:grpSpPr>
        <p:sp>
          <p:nvSpPr>
            <p:cNvPr id="41" name="矩形 2"/>
            <p:cNvSpPr>
              <a:spLocks noChangeArrowheads="1"/>
            </p:cNvSpPr>
            <p:nvPr/>
          </p:nvSpPr>
          <p:spPr bwMode="auto">
            <a:xfrm>
              <a:off x="1945199" y="4635998"/>
              <a:ext cx="1397420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484158" y="4549112"/>
              <a:ext cx="800219" cy="8610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8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小</a:t>
              </a:r>
              <a:endPara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180524" y="4101953"/>
            <a:ext cx="1723390" cy="831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144" y="1063584"/>
            <a:ext cx="2406770" cy="3033154"/>
          </a:xfrm>
          <a:prstGeom prst="rect">
            <a:avLst/>
          </a:prstGeom>
        </p:spPr>
      </p:pic>
      <p:pic>
        <p:nvPicPr>
          <p:cNvPr id="13" name="百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31869" y="1634404"/>
            <a:ext cx="2520000" cy="252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7319" y="4255060"/>
            <a:ext cx="4066063" cy="613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8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35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400482" y="1411282"/>
            <a:ext cx="283984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73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</a:t>
            </a:r>
            <a:r>
              <a:rPr lang="en-US" altLang="zh-CN" sz="8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73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73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4"/>
          <p:cNvSpPr txBox="1"/>
          <p:nvPr/>
        </p:nvSpPr>
        <p:spPr>
          <a:xfrm>
            <a:off x="1879787" y="2404542"/>
            <a:ext cx="1838325" cy="2754600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73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遍</a:t>
            </a:r>
            <a:endParaRPr lang="zh-CN" altLang="en-US" sz="173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0"/>
          <a:stretch>
            <a:fillRect/>
          </a:stretch>
        </p:blipFill>
        <p:spPr>
          <a:xfrm>
            <a:off x="5129252" y="1285993"/>
            <a:ext cx="4303071" cy="3939052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7" name="文本框 16"/>
          <p:cNvSpPr txBox="1"/>
          <p:nvPr/>
        </p:nvSpPr>
        <p:spPr>
          <a:xfrm>
            <a:off x="6039206" y="5284822"/>
            <a:ext cx="2240269" cy="707886"/>
          </a:xfrm>
          <a:prstGeom prst="rect">
            <a:avLst/>
          </a:prstGeom>
          <a:solidFill>
            <a:srgbClr val="FFFFFF"/>
          </a:solidFill>
          <a:ln w="28575"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漫山遍野</a:t>
            </a:r>
            <a:endParaRPr lang="zh-CN" altLang="en-US" sz="4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3112872" y="785515"/>
            <a:ext cx="1107996" cy="907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</a:t>
            </a:r>
            <a:r>
              <a:rPr lang="en-US" altLang="zh-CN" sz="53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4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</a:t>
            </a:r>
            <a:endParaRPr lang="en-US" altLang="zh-CN" sz="48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70513" y="4868492"/>
            <a:ext cx="6757965" cy="904863"/>
            <a:chOff x="1945199" y="5407752"/>
            <a:chExt cx="6757965" cy="904863"/>
          </a:xfrm>
        </p:grpSpPr>
        <p:sp>
          <p:nvSpPr>
            <p:cNvPr id="42" name="矩形 2"/>
            <p:cNvSpPr>
              <a:spLocks noChangeArrowheads="1"/>
            </p:cNvSpPr>
            <p:nvPr/>
          </p:nvSpPr>
          <p:spPr bwMode="auto">
            <a:xfrm>
              <a:off x="1945199" y="5442900"/>
              <a:ext cx="1421356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endPara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3" name="矩形 2"/>
            <p:cNvSpPr>
              <a:spLocks noChangeArrowheads="1"/>
            </p:cNvSpPr>
            <p:nvPr/>
          </p:nvSpPr>
          <p:spPr bwMode="auto">
            <a:xfrm>
              <a:off x="3462526" y="5407752"/>
              <a:ext cx="5240638" cy="9048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4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还好</a:t>
              </a:r>
              <a:r>
                <a:rPr lang="zh-CN" altLang="en-US" sz="44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　还行　还是</a:t>
              </a:r>
              <a:endPara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70513" y="4009852"/>
            <a:ext cx="2339178" cy="917883"/>
            <a:chOff x="1945199" y="4549112"/>
            <a:chExt cx="2339178" cy="917883"/>
          </a:xfrm>
        </p:grpSpPr>
        <p:sp>
          <p:nvSpPr>
            <p:cNvPr id="41" name="矩形 2"/>
            <p:cNvSpPr>
              <a:spLocks noChangeArrowheads="1"/>
            </p:cNvSpPr>
            <p:nvPr/>
          </p:nvSpPr>
          <p:spPr bwMode="auto">
            <a:xfrm>
              <a:off x="1945199" y="4635998"/>
              <a:ext cx="1397420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484158" y="4549112"/>
              <a:ext cx="800219" cy="8610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8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小</a:t>
              </a:r>
              <a:endPara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180524" y="4101953"/>
            <a:ext cx="1723390" cy="831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742" y="1071276"/>
            <a:ext cx="3515669" cy="3016323"/>
          </a:xfrm>
          <a:prstGeom prst="rect">
            <a:avLst/>
          </a:prstGeom>
        </p:spPr>
      </p:pic>
      <p:pic>
        <p:nvPicPr>
          <p:cNvPr id="13" name="还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31869" y="1627552"/>
            <a:ext cx="2520000" cy="252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0264" y="4269570"/>
            <a:ext cx="4503628" cy="618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8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35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897930" y="1137308"/>
            <a:ext cx="7521141" cy="1115769"/>
            <a:chOff x="1232949" y="608550"/>
            <a:chExt cx="7521141" cy="1115769"/>
          </a:xfrm>
        </p:grpSpPr>
        <p:sp>
          <p:nvSpPr>
            <p:cNvPr id="29" name="文本框 19"/>
            <p:cNvSpPr txBox="1"/>
            <p:nvPr/>
          </p:nvSpPr>
          <p:spPr>
            <a:xfrm>
              <a:off x="2008196" y="900024"/>
              <a:ext cx="674589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4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听了狐狸的话，狗熊是怎么做的？</a:t>
              </a:r>
              <a:endParaRPr lang="zh-CN" altLang="en-US" sz="3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2949" y="608550"/>
              <a:ext cx="845280" cy="1115769"/>
            </a:xfrm>
            <a:prstGeom prst="rect">
              <a:avLst/>
            </a:prstGeom>
          </p:spPr>
        </p:pic>
      </p:grpSp>
      <p:cxnSp>
        <p:nvCxnSpPr>
          <p:cNvPr id="34" name="直接连接符 33"/>
          <p:cNvCxnSpPr/>
          <p:nvPr/>
        </p:nvCxnSpPr>
        <p:spPr>
          <a:xfrm>
            <a:off x="4819552" y="2928516"/>
            <a:ext cx="5387129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27"/>
          <p:cNvSpPr txBox="1"/>
          <p:nvPr/>
        </p:nvSpPr>
        <p:spPr>
          <a:xfrm>
            <a:off x="1170664" y="2320248"/>
            <a:ext cx="98350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300" smtClean="0">
                <a:solidFill>
                  <a:prstClr val="black"/>
                </a:solidFill>
              </a:rPr>
              <a:t>       </a:t>
            </a:r>
            <a:r>
              <a:rPr lang="zh-CN" altLang="en-US" sz="3600" spc="300" smtClean="0">
                <a:solidFill>
                  <a:prstClr val="black"/>
                </a:solidFill>
              </a:rPr>
              <a:t>狗熊</a:t>
            </a:r>
            <a:r>
              <a:rPr lang="zh-CN" altLang="en-US" sz="3600" spc="300">
                <a:solidFill>
                  <a:prstClr val="black"/>
                </a:solidFill>
              </a:rPr>
              <a:t>一听，伸了伸</a:t>
            </a:r>
            <a:r>
              <a:rPr lang="zh-CN" altLang="en-US" sz="3600" spc="300">
                <a:solidFill>
                  <a:srgbClr val="FF0000"/>
                </a:solidFill>
              </a:rPr>
              <a:t>舌</a:t>
            </a:r>
            <a:r>
              <a:rPr lang="zh-CN" altLang="en-US" sz="3600" spc="300">
                <a:solidFill>
                  <a:prstClr val="black"/>
                </a:solidFill>
              </a:rPr>
              <a:t>头，做了个</a:t>
            </a:r>
            <a:r>
              <a:rPr lang="zh-CN" altLang="en-US" sz="3600" spc="300" smtClean="0">
                <a:solidFill>
                  <a:prstClr val="black"/>
                </a:solidFill>
              </a:rPr>
              <a:t>鬼脸，连忙说</a:t>
            </a:r>
            <a:r>
              <a:rPr lang="zh-CN" altLang="en-US" sz="3600" spc="300">
                <a:solidFill>
                  <a:prstClr val="black"/>
                </a:solidFill>
              </a:rPr>
              <a:t>：“对，对，对！”于是就去问</a:t>
            </a:r>
            <a:r>
              <a:rPr lang="zh-CN" altLang="en-US" sz="3600" spc="300" smtClean="0">
                <a:solidFill>
                  <a:prstClr val="black"/>
                </a:solidFill>
              </a:rPr>
              <a:t>老虎。</a:t>
            </a:r>
            <a:endParaRPr lang="en-US" altLang="zh-CN" sz="3600" spc="300" smtClean="0">
              <a:solidFill>
                <a:prstClr val="black"/>
              </a:solidFill>
            </a:endParaRPr>
          </a:p>
          <a:p>
            <a:r>
              <a:rPr lang="en-US" altLang="zh-CN" sz="3600" spc="300">
                <a:solidFill>
                  <a:prstClr val="black"/>
                </a:solidFill>
              </a:rPr>
              <a:t> </a:t>
            </a:r>
            <a:r>
              <a:rPr lang="en-US" altLang="zh-CN" sz="3600" spc="300" smtClean="0">
                <a:solidFill>
                  <a:prstClr val="black"/>
                </a:solidFill>
              </a:rPr>
              <a:t>      </a:t>
            </a:r>
            <a:r>
              <a:rPr lang="zh-CN" altLang="en-US" sz="3600" spc="300" smtClean="0">
                <a:solidFill>
                  <a:prstClr val="black"/>
                </a:solidFill>
              </a:rPr>
              <a:t>老虎说</a:t>
            </a:r>
            <a:r>
              <a:rPr lang="zh-CN" altLang="en-US" sz="3600" spc="300">
                <a:solidFill>
                  <a:prstClr val="black"/>
                </a:solidFill>
              </a:rPr>
              <a:t>：“大会就在明天开，你快去通知大家吧！</a:t>
            </a:r>
            <a:r>
              <a:rPr lang="zh-CN" altLang="en-US" sz="3600" spc="300" smtClean="0">
                <a:solidFill>
                  <a:prstClr val="black"/>
                </a:solidFill>
              </a:rPr>
              <a:t>”</a:t>
            </a:r>
            <a:endParaRPr lang="en-US" altLang="zh-CN" sz="3600" spc="300">
              <a:solidFill>
                <a:prstClr val="black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9192378" y="3474410"/>
            <a:ext cx="925756" cy="51508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000" b="1" kern="0" dirty="0" smtClean="0">
              <a:solidFill>
                <a:srgbClr val="FF0000"/>
              </a:solidFill>
            </a:endParaRPr>
          </a:p>
        </p:txBody>
      </p:sp>
      <p:sp>
        <p:nvSpPr>
          <p:cNvPr id="16" name="文本框 16"/>
          <p:cNvSpPr txBox="1"/>
          <p:nvPr/>
        </p:nvSpPr>
        <p:spPr>
          <a:xfrm>
            <a:off x="6585217" y="4304320"/>
            <a:ext cx="3959216" cy="1200329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“快去”说明；老虎很大意。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7315200" y="3459863"/>
            <a:ext cx="3291020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爆炸形 1 17"/>
          <p:cNvSpPr/>
          <p:nvPr/>
        </p:nvSpPr>
        <p:spPr>
          <a:xfrm>
            <a:off x="3082735" y="4234249"/>
            <a:ext cx="2799081" cy="2136718"/>
          </a:xfrm>
          <a:prstGeom prst="irregularSeal1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</a:rPr>
              <a:t>狗熊</a:t>
            </a:r>
            <a:endParaRPr lang="en-US" altLang="zh-CN" sz="3600" b="1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3600" b="1" smtClean="0">
                <a:solidFill>
                  <a:srgbClr val="FF0000"/>
                </a:solidFill>
              </a:rPr>
              <a:t>可爱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bldLvl="0" animBg="1"/>
      <p:bldP spid="16" grpId="0" bldLvl="0" animBg="1"/>
      <p:bldP spid="1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2663400" y="837029"/>
            <a:ext cx="14165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4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shé</a:t>
            </a:r>
            <a:endParaRPr lang="zh-CN" altLang="en-US" sz="4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69913" y="4938200"/>
            <a:ext cx="7388271" cy="904863"/>
            <a:chOff x="1945199" y="5399514"/>
            <a:chExt cx="7388271" cy="904863"/>
          </a:xfrm>
        </p:grpSpPr>
        <p:sp>
          <p:nvSpPr>
            <p:cNvPr id="42" name="矩形 2"/>
            <p:cNvSpPr>
              <a:spLocks noChangeArrowheads="1"/>
            </p:cNvSpPr>
            <p:nvPr/>
          </p:nvSpPr>
          <p:spPr bwMode="auto">
            <a:xfrm>
              <a:off x="1945199" y="5442900"/>
              <a:ext cx="1421356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endPara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3" name="矩形 2"/>
            <p:cNvSpPr>
              <a:spLocks noChangeArrowheads="1"/>
            </p:cNvSpPr>
            <p:nvPr/>
          </p:nvSpPr>
          <p:spPr bwMode="auto">
            <a:xfrm>
              <a:off x="3462526" y="5399514"/>
              <a:ext cx="5870944" cy="9048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4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舌头</a:t>
              </a:r>
              <a:r>
                <a:rPr lang="zh-CN" altLang="en-US" sz="44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　口舌　张口结舌</a:t>
              </a:r>
              <a:endPara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879924" y="4179899"/>
            <a:ext cx="1723390" cy="831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916" y="986823"/>
            <a:ext cx="3196981" cy="317200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969913" y="4137214"/>
            <a:ext cx="2339178" cy="868467"/>
            <a:chOff x="1969913" y="4137214"/>
            <a:chExt cx="2339178" cy="868467"/>
          </a:xfrm>
        </p:grpSpPr>
        <p:sp>
          <p:nvSpPr>
            <p:cNvPr id="41" name="矩形 2"/>
            <p:cNvSpPr>
              <a:spLocks noChangeArrowheads="1"/>
            </p:cNvSpPr>
            <p:nvPr/>
          </p:nvSpPr>
          <p:spPr bwMode="auto">
            <a:xfrm>
              <a:off x="1969913" y="4174684"/>
              <a:ext cx="1397420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508872" y="4137214"/>
              <a:ext cx="800219" cy="8610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8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爫</a:t>
              </a:r>
              <a:endPara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3" name="舌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 rotWithShape="1">
          <a:blip r:embed="rId5"/>
          <a:srcRect l="-1" r="332"/>
          <a:stretch>
            <a:fillRect/>
          </a:stretch>
        </p:blipFill>
        <p:spPr>
          <a:xfrm>
            <a:off x="2119301" y="1672315"/>
            <a:ext cx="2520000" cy="252839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2303" y="4372181"/>
            <a:ext cx="324739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8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35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23863" y="2000890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guǐ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4"/>
          <p:cNvSpPr txBox="1"/>
          <p:nvPr/>
        </p:nvSpPr>
        <p:spPr>
          <a:xfrm>
            <a:off x="1503168" y="2812914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鬼</a:t>
            </a:r>
            <a:endParaRPr lang="zh-CN" altLang="en-US" sz="13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718" y="1186113"/>
            <a:ext cx="4433665" cy="44336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372972" y="1881436"/>
            <a:ext cx="283984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</a:t>
            </a:r>
            <a:r>
              <a:rPr lang="en-US" altLang="zh-CN" sz="7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3852277" y="2817030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脸</a:t>
            </a:r>
            <a:endParaRPr lang="zh-CN" altLang="en-US" sz="13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148667" y="704851"/>
            <a:ext cx="3647017" cy="912495"/>
          </a:xfrm>
          <a:prstGeom prst="rect">
            <a:avLst/>
          </a:prstGeom>
          <a:ln w="34925" cmpd="dbl">
            <a:noFill/>
            <a:prstDash val="sysDot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335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第二次</a:t>
            </a:r>
            <a:endParaRPr kumimoji="0" lang="zh-CN" altLang="en-US" sz="5335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3200" y="2097617"/>
            <a:ext cx="11760200" cy="3272235"/>
            <a:chOff x="534712" y="2132169"/>
            <a:chExt cx="8820090" cy="2456219"/>
          </a:xfrm>
        </p:grpSpPr>
        <p:sp>
          <p:nvSpPr>
            <p:cNvPr id="18436" name="TextBox 2"/>
            <p:cNvSpPr txBox="1"/>
            <p:nvPr/>
          </p:nvSpPr>
          <p:spPr>
            <a:xfrm>
              <a:off x="588687" y="2300486"/>
              <a:ext cx="8766115" cy="228790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    狗 熊  又 用 喇叭大 声 喊：“</a:t>
              </a:r>
              <a:r>
                <a:rPr lang="zh-CN" altLang="en-US" sz="4265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大家注意，动 物 王 国</a:t>
              </a:r>
              <a:r>
                <a:rPr lang="en-US" altLang="zh-CN" sz="4265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4265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要 在 明  天 开 大会，请 你们 都 参加！</a:t>
              </a: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”</a:t>
              </a:r>
              <a:endParaRPr lang="zh-CN" altLang="en-US" sz="42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437" name="TextBox 15"/>
            <p:cNvSpPr txBox="1"/>
            <p:nvPr/>
          </p:nvSpPr>
          <p:spPr>
            <a:xfrm>
              <a:off x="534712" y="2901730"/>
              <a:ext cx="8712313" cy="4380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dònɡ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wù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wánɡ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ɡuó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yào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zài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mínɡ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tiān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kāi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dà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huì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qǐnɡ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nǐ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men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1510" name="TextBox 16"/>
            <p:cNvSpPr txBox="1">
              <a:spLocks noChangeArrowheads="1"/>
            </p:cNvSpPr>
            <p:nvPr/>
          </p:nvSpPr>
          <p:spPr bwMode="auto">
            <a:xfrm>
              <a:off x="623611" y="2132169"/>
              <a:ext cx="8643879" cy="4380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   ɡǒu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xiónɡ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yòu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yònɡ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lǎ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bɑ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dà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shēnɡ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hǎn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 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dà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jiā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zhù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yì</a:t>
              </a:r>
              <a:endPara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8439" name="TextBox 15"/>
            <p:cNvSpPr txBox="1"/>
            <p:nvPr/>
          </p:nvSpPr>
          <p:spPr>
            <a:xfrm>
              <a:off x="554556" y="3599857"/>
              <a:ext cx="8712313" cy="4380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dōu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cān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jiā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9" name="文本框 19"/>
          <p:cNvSpPr txBox="1"/>
          <p:nvPr/>
        </p:nvSpPr>
        <p:spPr>
          <a:xfrm>
            <a:off x="1396040" y="5516555"/>
            <a:ext cx="915134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4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狗熊第二次通知，增加了什么内容，效果如何？</a:t>
            </a:r>
            <a:endParaRPr lang="zh-CN" altLang="en-US" sz="34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115" y="520700"/>
            <a:ext cx="2980055" cy="4351655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072524" y="1690728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wù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2688473" y="2922816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物</a:t>
            </a:r>
            <a:endParaRPr lang="zh-CN" altLang="en-US" sz="13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8" t="23684" r="45289" b="32537"/>
          <a:stretch>
            <a:fillRect/>
          </a:stretch>
        </p:blipFill>
        <p:spPr>
          <a:xfrm>
            <a:off x="2801199" y="3108051"/>
            <a:ext cx="972066" cy="1524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072636" y="5108785"/>
            <a:ext cx="64653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00FF"/>
                </a:solidFill>
              </a:rPr>
              <a:t>牛字旁</a:t>
            </a:r>
            <a:r>
              <a:rPr lang="zh-CN" altLang="en-US" sz="2800" b="1" smtClean="0">
                <a:solidFill>
                  <a:srgbClr val="0000FF"/>
                </a:solidFill>
              </a:rPr>
              <a:t>：“牛”作</a:t>
            </a:r>
            <a:r>
              <a:rPr lang="zh-CN" altLang="en-US" sz="2800" b="1">
                <a:solidFill>
                  <a:srgbClr val="0000FF"/>
                </a:solidFill>
              </a:rPr>
              <a:t>偏旁时，末笔横变提。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32"/>
          <p:cNvSpPr txBox="1"/>
          <p:nvPr/>
        </p:nvSpPr>
        <p:spPr>
          <a:xfrm>
            <a:off x="59668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59" name="文本框 34"/>
          <p:cNvSpPr txBox="1"/>
          <p:nvPr/>
        </p:nvSpPr>
        <p:spPr>
          <a:xfrm rot="-280097">
            <a:off x="10754784" y="2169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0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1" name="文本框 37"/>
          <p:cNvSpPr txBox="1"/>
          <p:nvPr/>
        </p:nvSpPr>
        <p:spPr>
          <a:xfrm rot="-4150866">
            <a:off x="7107767" y="2298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2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3" name="文本框 46"/>
          <p:cNvSpPr txBox="1"/>
          <p:nvPr/>
        </p:nvSpPr>
        <p:spPr>
          <a:xfrm rot="-424911">
            <a:off x="9423400" y="2093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4" name="文本框 47"/>
          <p:cNvSpPr txBox="1"/>
          <p:nvPr/>
        </p:nvSpPr>
        <p:spPr>
          <a:xfrm rot="-4150866">
            <a:off x="10206567" y="33316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5" name="文本框 49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6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7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8" name="文本框 32"/>
          <p:cNvSpPr txBox="1"/>
          <p:nvPr/>
        </p:nvSpPr>
        <p:spPr>
          <a:xfrm>
            <a:off x="4349751" y="4747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9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0" name="文本框 36"/>
          <p:cNvSpPr txBox="1"/>
          <p:nvPr/>
        </p:nvSpPr>
        <p:spPr>
          <a:xfrm rot="-1380000">
            <a:off x="5200651" y="1735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1" name="文本框 37"/>
          <p:cNvSpPr txBox="1"/>
          <p:nvPr/>
        </p:nvSpPr>
        <p:spPr>
          <a:xfrm rot="-180000">
            <a:off x="5507567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2" name="文本框 45"/>
          <p:cNvSpPr txBox="1"/>
          <p:nvPr/>
        </p:nvSpPr>
        <p:spPr>
          <a:xfrm rot="-1380000">
            <a:off x="5947833" y="176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3" name="文本框 46"/>
          <p:cNvSpPr txBox="1"/>
          <p:nvPr/>
        </p:nvSpPr>
        <p:spPr>
          <a:xfrm rot="-1380000">
            <a:off x="6441017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4" name="文本框 47"/>
          <p:cNvSpPr txBox="1"/>
          <p:nvPr/>
        </p:nvSpPr>
        <p:spPr>
          <a:xfrm rot="-180000">
            <a:off x="6752167" y="2980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5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6" name="文本框 50"/>
          <p:cNvSpPr txBox="1"/>
          <p:nvPr/>
        </p:nvSpPr>
        <p:spPr>
          <a:xfrm rot="-170103">
            <a:off x="7452784" y="3454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7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8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9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0" name="文本框 47"/>
          <p:cNvSpPr txBox="1"/>
          <p:nvPr/>
        </p:nvSpPr>
        <p:spPr>
          <a:xfrm rot="-1380000">
            <a:off x="2139951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1" name="文本框 48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2" name="文本框 49"/>
          <p:cNvSpPr txBox="1"/>
          <p:nvPr/>
        </p:nvSpPr>
        <p:spPr>
          <a:xfrm rot="-1380000">
            <a:off x="4216400" y="4195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3" name="文本框 50"/>
          <p:cNvSpPr txBox="1"/>
          <p:nvPr/>
        </p:nvSpPr>
        <p:spPr>
          <a:xfrm rot="-170103">
            <a:off x="1049867" y="2040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4" name="文本框 51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5" name="文本框 49"/>
          <p:cNvSpPr txBox="1"/>
          <p:nvPr/>
        </p:nvSpPr>
        <p:spPr>
          <a:xfrm rot="-170103">
            <a:off x="4013200" y="5115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6" name="文本框 50"/>
          <p:cNvSpPr txBox="1"/>
          <p:nvPr/>
        </p:nvSpPr>
        <p:spPr>
          <a:xfrm rot="-170103">
            <a:off x="5543551" y="4226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7" name="文本框 51"/>
          <p:cNvSpPr txBox="1"/>
          <p:nvPr/>
        </p:nvSpPr>
        <p:spPr>
          <a:xfrm rot="-170103">
            <a:off x="5765800" y="5238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8" name="文本框 32"/>
          <p:cNvSpPr txBox="1"/>
          <p:nvPr/>
        </p:nvSpPr>
        <p:spPr>
          <a:xfrm rot="-5070842">
            <a:off x="429684" y="27220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9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0" name="文本框 57"/>
          <p:cNvSpPr txBox="1"/>
          <p:nvPr/>
        </p:nvSpPr>
        <p:spPr>
          <a:xfrm rot="-170103">
            <a:off x="429684" y="1782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1" name="文本框 58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2" name="文本框 45"/>
          <p:cNvSpPr txBox="1"/>
          <p:nvPr/>
        </p:nvSpPr>
        <p:spPr>
          <a:xfrm rot="-1380000">
            <a:off x="2823633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3" name="文本框 46"/>
          <p:cNvSpPr txBox="1"/>
          <p:nvPr/>
        </p:nvSpPr>
        <p:spPr>
          <a:xfrm rot="-1380000">
            <a:off x="3583517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4" name="文本框 47"/>
          <p:cNvSpPr txBox="1"/>
          <p:nvPr/>
        </p:nvSpPr>
        <p:spPr>
          <a:xfrm rot="-180000">
            <a:off x="3221567" y="2506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5" name="文本框 49"/>
          <p:cNvSpPr txBox="1"/>
          <p:nvPr/>
        </p:nvSpPr>
        <p:spPr>
          <a:xfrm rot="-1380000">
            <a:off x="4368800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6" name="文本框 50"/>
          <p:cNvSpPr txBox="1"/>
          <p:nvPr/>
        </p:nvSpPr>
        <p:spPr>
          <a:xfrm rot="-1380000">
            <a:off x="3799417" y="2825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7" name="文本框 51"/>
          <p:cNvSpPr txBox="1"/>
          <p:nvPr/>
        </p:nvSpPr>
        <p:spPr>
          <a:xfrm rot="-1380000">
            <a:off x="4646084" y="3007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8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9" name="文本框 34"/>
          <p:cNvSpPr txBox="1"/>
          <p:nvPr/>
        </p:nvSpPr>
        <p:spPr>
          <a:xfrm rot="-1030866">
            <a:off x="8417984" y="5192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0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1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2" name="文本框 45"/>
          <p:cNvSpPr txBox="1"/>
          <p:nvPr/>
        </p:nvSpPr>
        <p:spPr>
          <a:xfrm rot="-4502722">
            <a:off x="9038167" y="333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3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4" name="文本框 47"/>
          <p:cNvSpPr txBox="1"/>
          <p:nvPr/>
        </p:nvSpPr>
        <p:spPr>
          <a:xfrm rot="-3456638">
            <a:off x="8991600" y="4538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5" name="文本框 49"/>
          <p:cNvSpPr txBox="1"/>
          <p:nvPr/>
        </p:nvSpPr>
        <p:spPr>
          <a:xfrm rot="-3180423">
            <a:off x="10809817" y="435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6" name="文本框 50"/>
          <p:cNvSpPr txBox="1"/>
          <p:nvPr/>
        </p:nvSpPr>
        <p:spPr>
          <a:xfrm rot="-3640556">
            <a:off x="9652000" y="4787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7" name="文本框 51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8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9" name="文本框 34"/>
          <p:cNvSpPr txBox="1"/>
          <p:nvPr/>
        </p:nvSpPr>
        <p:spPr>
          <a:xfrm rot="8340000">
            <a:off x="6563784" y="4184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0" name="文本框 36"/>
          <p:cNvSpPr txBox="1"/>
          <p:nvPr/>
        </p:nvSpPr>
        <p:spPr>
          <a:xfrm rot="-1160763">
            <a:off x="7698317" y="2334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1" name="文本框 37"/>
          <p:cNvSpPr txBox="1"/>
          <p:nvPr/>
        </p:nvSpPr>
        <p:spPr>
          <a:xfrm rot="39237">
            <a:off x="7533217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2" name="文本框 45"/>
          <p:cNvSpPr txBox="1"/>
          <p:nvPr/>
        </p:nvSpPr>
        <p:spPr>
          <a:xfrm rot="-1160763">
            <a:off x="8445500" y="236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3" name="文本框 46"/>
          <p:cNvSpPr txBox="1"/>
          <p:nvPr/>
        </p:nvSpPr>
        <p:spPr>
          <a:xfrm rot="-1160763">
            <a:off x="8938684" y="2650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4" name="文本框 47"/>
          <p:cNvSpPr txBox="1"/>
          <p:nvPr/>
        </p:nvSpPr>
        <p:spPr>
          <a:xfrm rot="39237">
            <a:off x="9580033" y="3276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5" name="文本框 49"/>
          <p:cNvSpPr txBox="1"/>
          <p:nvPr/>
        </p:nvSpPr>
        <p:spPr>
          <a:xfrm rot="-1160763">
            <a:off x="10695517" y="2755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6" name="文本框 50"/>
          <p:cNvSpPr txBox="1"/>
          <p:nvPr/>
        </p:nvSpPr>
        <p:spPr>
          <a:xfrm rot="-1160763">
            <a:off x="9984317" y="2578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7" name="文本框 51"/>
          <p:cNvSpPr txBox="1"/>
          <p:nvPr/>
        </p:nvSpPr>
        <p:spPr>
          <a:xfrm rot="-1160763">
            <a:off x="10619317" y="3725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8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9" name="文本框 34"/>
          <p:cNvSpPr txBox="1"/>
          <p:nvPr/>
        </p:nvSpPr>
        <p:spPr>
          <a:xfrm rot="8340000">
            <a:off x="5232400" y="3754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0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1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2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3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4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5" name="文本框 49"/>
          <p:cNvSpPr txBox="1"/>
          <p:nvPr/>
        </p:nvSpPr>
        <p:spPr>
          <a:xfrm rot="-1160763">
            <a:off x="8299451" y="3393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6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7" name="文本框 51"/>
          <p:cNvSpPr txBox="1"/>
          <p:nvPr/>
        </p:nvSpPr>
        <p:spPr>
          <a:xfrm rot="-1160763">
            <a:off x="7465484" y="429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8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9" name="文本框 34"/>
          <p:cNvSpPr txBox="1"/>
          <p:nvPr/>
        </p:nvSpPr>
        <p:spPr>
          <a:xfrm rot="8340000">
            <a:off x="2508251" y="4737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0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1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2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3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4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5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6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7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8" name="文本框 32"/>
          <p:cNvSpPr txBox="1"/>
          <p:nvPr/>
        </p:nvSpPr>
        <p:spPr>
          <a:xfrm rot="-880739">
            <a:off x="6858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9" name="文本框 34"/>
          <p:cNvSpPr txBox="1"/>
          <p:nvPr/>
        </p:nvSpPr>
        <p:spPr>
          <a:xfrm rot="8340000">
            <a:off x="1672167" y="3456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0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1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2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3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4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5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6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7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8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9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50" name="文本框 36"/>
          <p:cNvSpPr txBox="1"/>
          <p:nvPr/>
        </p:nvSpPr>
        <p:spPr>
          <a:xfrm rot="-1160763">
            <a:off x="83163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51" name="文本框 37"/>
          <p:cNvSpPr txBox="1"/>
          <p:nvPr/>
        </p:nvSpPr>
        <p:spPr>
          <a:xfrm rot="39237">
            <a:off x="8316384" y="4624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52" name="文本框 45"/>
          <p:cNvSpPr txBox="1"/>
          <p:nvPr/>
        </p:nvSpPr>
        <p:spPr>
          <a:xfrm rot="-1160763">
            <a:off x="9063567" y="3930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53" name="文本框 46"/>
          <p:cNvSpPr txBox="1"/>
          <p:nvPr/>
        </p:nvSpPr>
        <p:spPr>
          <a:xfrm rot="-1160763">
            <a:off x="9556751" y="4216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54" name="文本框 47"/>
          <p:cNvSpPr txBox="1"/>
          <p:nvPr/>
        </p:nvSpPr>
        <p:spPr>
          <a:xfrm rot="39237">
            <a:off x="9139767" y="4974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55" name="文本框 49"/>
          <p:cNvSpPr txBox="1"/>
          <p:nvPr/>
        </p:nvSpPr>
        <p:spPr>
          <a:xfrm rot="-1160763">
            <a:off x="10251017" y="460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56" name="文本框 50"/>
          <p:cNvSpPr txBox="1"/>
          <p:nvPr/>
        </p:nvSpPr>
        <p:spPr>
          <a:xfrm rot="-1160763">
            <a:off x="10189633" y="50948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57" name="文本框 51"/>
          <p:cNvSpPr txBox="1"/>
          <p:nvPr/>
        </p:nvSpPr>
        <p:spPr>
          <a:xfrm rot="-1160763">
            <a:off x="9040284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16151" y="114300"/>
            <a:ext cx="7655983" cy="3719407"/>
            <a:chOff x="1121545" y="231338"/>
            <a:chExt cx="5741040" cy="2789034"/>
          </a:xfrm>
        </p:grpSpPr>
        <p:pic>
          <p:nvPicPr>
            <p:cNvPr id="19575" name="Picture 2" descr="http://pic38.nipic.com/20140228/2531170_153015453000_2.jpg"/>
            <p:cNvPicPr>
              <a:picLocks noChangeAspect="1"/>
            </p:cNvPicPr>
            <p:nvPr/>
          </p:nvPicPr>
          <p:blipFill>
            <a:blip r:embed="rId1"/>
            <a:srcRect b="4881"/>
            <a:stretch>
              <a:fillRect/>
            </a:stretch>
          </p:blipFill>
          <p:spPr>
            <a:xfrm>
              <a:off x="2627784" y="231338"/>
              <a:ext cx="2829563" cy="25942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5" name="TextBox 3"/>
            <p:cNvSpPr txBox="1">
              <a:spLocks noChangeArrowheads="1"/>
            </p:cNvSpPr>
            <p:nvPr/>
          </p:nvSpPr>
          <p:spPr bwMode="auto">
            <a:xfrm>
              <a:off x="1121545" y="1670932"/>
              <a:ext cx="5741040" cy="134944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265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    </a:t>
              </a:r>
              <a:r>
                <a:rPr kumimoji="0" lang="zh-CN" altLang="en-US" sz="42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大家注意，动物王国要在明天开大会，请你们都参加！</a:t>
              </a:r>
              <a:endPara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3513667" y="3655484"/>
            <a:ext cx="15218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043084" y="2870200"/>
            <a:ext cx="227753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11"/>
          <p:cNvGrpSpPr/>
          <p:nvPr/>
        </p:nvGrpSpPr>
        <p:grpSpPr>
          <a:xfrm>
            <a:off x="9946217" y="1805517"/>
            <a:ext cx="1919816" cy="1064683"/>
            <a:chOff x="7308304" y="1452958"/>
            <a:chExt cx="1440160" cy="797640"/>
          </a:xfrm>
        </p:grpSpPr>
        <p:sp>
          <p:nvSpPr>
            <p:cNvPr id="13" name="心形 12"/>
            <p:cNvSpPr/>
            <p:nvPr/>
          </p:nvSpPr>
          <p:spPr>
            <a:xfrm>
              <a:off x="7308304" y="1452958"/>
              <a:ext cx="1440160" cy="797640"/>
            </a:xfrm>
            <a:prstGeom prst="hear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574" name="TextBox 15"/>
            <p:cNvSpPr txBox="1"/>
            <p:nvPr/>
          </p:nvSpPr>
          <p:spPr>
            <a:xfrm>
              <a:off x="7524328" y="1559709"/>
              <a:ext cx="1224136" cy="5604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26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事情</a:t>
              </a:r>
              <a:endParaRPr lang="zh-CN" altLang="en-US" sz="42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2216151" y="3096684"/>
            <a:ext cx="1210733" cy="558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16"/>
          <p:cNvGrpSpPr/>
          <p:nvPr/>
        </p:nvGrpSpPr>
        <p:grpSpPr>
          <a:xfrm>
            <a:off x="179917" y="2034117"/>
            <a:ext cx="2036233" cy="1240367"/>
            <a:chOff x="7220503" y="1452957"/>
            <a:chExt cx="1528265" cy="931090"/>
          </a:xfrm>
        </p:grpSpPr>
        <p:sp>
          <p:nvSpPr>
            <p:cNvPr id="18" name="心形 17"/>
            <p:cNvSpPr/>
            <p:nvPr/>
          </p:nvSpPr>
          <p:spPr>
            <a:xfrm>
              <a:off x="7220503" y="1452957"/>
              <a:ext cx="1528265" cy="931090"/>
            </a:xfrm>
            <a:prstGeom prst="hear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572" name="TextBox 22"/>
            <p:cNvSpPr txBox="1"/>
            <p:nvPr/>
          </p:nvSpPr>
          <p:spPr>
            <a:xfrm>
              <a:off x="7475788" y="1613692"/>
              <a:ext cx="1007486" cy="5615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26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时间</a:t>
              </a:r>
              <a:endParaRPr lang="zh-CN" altLang="en-US" sz="42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6129867" y="3096684"/>
            <a:ext cx="1087967" cy="58843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组合 20"/>
          <p:cNvGrpSpPr/>
          <p:nvPr/>
        </p:nvGrpSpPr>
        <p:grpSpPr>
          <a:xfrm>
            <a:off x="9946217" y="3028951"/>
            <a:ext cx="2036233" cy="1214967"/>
            <a:chOff x="7220503" y="1452958"/>
            <a:chExt cx="1528265" cy="913182"/>
          </a:xfrm>
        </p:grpSpPr>
        <p:sp>
          <p:nvSpPr>
            <p:cNvPr id="22" name="心形 21"/>
            <p:cNvSpPr/>
            <p:nvPr/>
          </p:nvSpPr>
          <p:spPr>
            <a:xfrm>
              <a:off x="7220503" y="1452958"/>
              <a:ext cx="1528265" cy="913182"/>
            </a:xfrm>
            <a:prstGeom prst="hear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570" name="TextBox 22"/>
            <p:cNvSpPr txBox="1"/>
            <p:nvPr/>
          </p:nvSpPr>
          <p:spPr>
            <a:xfrm>
              <a:off x="7460080" y="1570056"/>
              <a:ext cx="1224136" cy="5622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26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人物</a:t>
              </a:r>
              <a:endParaRPr lang="zh-CN" altLang="en-US" sz="42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椭圆形标注 22"/>
          <p:cNvSpPr/>
          <p:nvPr/>
        </p:nvSpPr>
        <p:spPr>
          <a:xfrm>
            <a:off x="2762251" y="4059767"/>
            <a:ext cx="5776384" cy="1761067"/>
          </a:xfrm>
          <a:prstGeom prst="wedgeEllipseCallout">
            <a:avLst>
              <a:gd name="adj1" fmla="val -57020"/>
              <a:gd name="adj2" fmla="val 3860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你说一百遍，大会也开不起来。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TextBox 4"/>
          <p:cNvSpPr txBox="1"/>
          <p:nvPr/>
        </p:nvSpPr>
        <p:spPr>
          <a:xfrm>
            <a:off x="5361517" y="5695951"/>
            <a:ext cx="6417733" cy="945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为什么大灰狼也这么说？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" name="Picture 2" descr="http://www.hui-ben.com/yiwu/20150207/news_img/2012101817045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233" y="4150784"/>
            <a:ext cx="1712384" cy="2476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 bldLvl="0" animBg="1"/>
      <p:bldP spid="23" grpId="0" bldLvl="0" animBg="1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http://www.hui-ben.com/yiwu/20150207/news_img/2012101817045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81617"/>
            <a:ext cx="2868084" cy="414443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7"/>
          <p:cNvGrpSpPr/>
          <p:nvPr/>
        </p:nvGrpSpPr>
        <p:grpSpPr>
          <a:xfrm>
            <a:off x="3316817" y="2550584"/>
            <a:ext cx="4904316" cy="2781300"/>
            <a:chOff x="3308847" y="721552"/>
            <a:chExt cx="3678432" cy="2086934"/>
          </a:xfrm>
        </p:grpSpPr>
        <p:sp>
          <p:nvSpPr>
            <p:cNvPr id="6" name="圆角矩形标注 5"/>
            <p:cNvSpPr/>
            <p:nvPr/>
          </p:nvSpPr>
          <p:spPr>
            <a:xfrm>
              <a:off x="3308847" y="721552"/>
              <a:ext cx="3678432" cy="2086934"/>
            </a:xfrm>
            <a:prstGeom prst="wedgeRoundRectCallout">
              <a:avLst>
                <a:gd name="adj1" fmla="val -67637"/>
                <a:gd name="adj2" fmla="val 5598"/>
                <a:gd name="adj3" fmla="val 16667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93" name="TextBox 6"/>
            <p:cNvSpPr txBox="1"/>
            <p:nvPr/>
          </p:nvSpPr>
          <p:spPr>
            <a:xfrm>
              <a:off x="3419872" y="723038"/>
              <a:ext cx="3456384" cy="20392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265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    因为你没告诉大家，在明天什么时候开，上午还是下午，几点钟开。</a:t>
              </a:r>
              <a:endPara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197351" y="5444067"/>
            <a:ext cx="5223933" cy="1050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Calibri" panose="020F0502020204030204" pitchFamily="34" charset="0"/>
              </a:rPr>
              <a:t>通知的</a:t>
            </a:r>
            <a:r>
              <a:rPr lang="zh-CN" altLang="en-US" sz="48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时间不具体</a:t>
            </a:r>
            <a:r>
              <a:rPr lang="zh-CN" altLang="en-US" sz="4265" b="1" dirty="0">
                <a:solidFill>
                  <a:srgbClr val="0000FF"/>
                </a:solidFill>
                <a:latin typeface="Calibri" panose="020F0502020204030204" pitchFamily="34" charset="0"/>
              </a:rPr>
              <a:t>。</a:t>
            </a:r>
            <a:endParaRPr lang="zh-CN" altLang="en-US" sz="4265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grpSp>
        <p:nvGrpSpPr>
          <p:cNvPr id="3" name="组合 6"/>
          <p:cNvGrpSpPr/>
          <p:nvPr/>
        </p:nvGrpSpPr>
        <p:grpSpPr>
          <a:xfrm>
            <a:off x="3416300" y="406400"/>
            <a:ext cx="4656667" cy="1674284"/>
            <a:chOff x="1089218" y="821065"/>
            <a:chExt cx="3492109" cy="1255059"/>
          </a:xfrm>
        </p:grpSpPr>
        <p:sp>
          <p:nvSpPr>
            <p:cNvPr id="10" name="圆角矩形标注 9"/>
            <p:cNvSpPr/>
            <p:nvPr/>
          </p:nvSpPr>
          <p:spPr>
            <a:xfrm>
              <a:off x="1089218" y="821065"/>
              <a:ext cx="3396870" cy="1255059"/>
            </a:xfrm>
            <a:prstGeom prst="wedgeRoundRectCallout">
              <a:avLst>
                <a:gd name="adj1" fmla="val -69499"/>
                <a:gd name="adj2" fmla="val 34711"/>
                <a:gd name="adj3" fmla="val 16667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91" name="TextBox 6"/>
            <p:cNvSpPr txBox="1"/>
            <p:nvPr/>
          </p:nvSpPr>
          <p:spPr>
            <a:xfrm>
              <a:off x="1124943" y="871535"/>
              <a:ext cx="3456384" cy="11519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sz="4265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    你说一百遍，大会也开不起来。</a:t>
              </a:r>
              <a:endPara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2048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3967" y="1805517"/>
            <a:ext cx="2159000" cy="299508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12"/>
          <p:cNvGrpSpPr/>
          <p:nvPr/>
        </p:nvGrpSpPr>
        <p:grpSpPr>
          <a:xfrm>
            <a:off x="8477251" y="829733"/>
            <a:ext cx="2326216" cy="836085"/>
            <a:chOff x="930338" y="1267593"/>
            <a:chExt cx="1744732" cy="627472"/>
          </a:xfrm>
        </p:grpSpPr>
        <p:sp>
          <p:nvSpPr>
            <p:cNvPr id="14" name="圆角矩形标注 13"/>
            <p:cNvSpPr/>
            <p:nvPr/>
          </p:nvSpPr>
          <p:spPr>
            <a:xfrm>
              <a:off x="930338" y="1267593"/>
              <a:ext cx="1744732" cy="627472"/>
            </a:xfrm>
            <a:prstGeom prst="wedgeRoundRectCallout">
              <a:avLst>
                <a:gd name="adj1" fmla="val -3296"/>
                <a:gd name="adj2" fmla="val 113553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89" name="TextBox 6"/>
            <p:cNvSpPr txBox="1"/>
            <p:nvPr/>
          </p:nvSpPr>
          <p:spPr>
            <a:xfrm>
              <a:off x="987147" y="1279815"/>
              <a:ext cx="1631113" cy="6109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sz="4265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为什么？</a:t>
              </a:r>
              <a:endPara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7"/>
          <p:cNvSpPr txBox="1"/>
          <p:nvPr/>
        </p:nvSpPr>
        <p:spPr>
          <a:xfrm>
            <a:off x="1104764" y="1956867"/>
            <a:ext cx="94231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300" smtClean="0">
                <a:solidFill>
                  <a:prstClr val="black"/>
                </a:solidFill>
              </a:rPr>
              <a:t>       </a:t>
            </a:r>
            <a:r>
              <a:rPr lang="zh-CN" altLang="en-US" sz="3600" spc="300" smtClean="0">
                <a:solidFill>
                  <a:prstClr val="black"/>
                </a:solidFill>
              </a:rPr>
              <a:t>狗熊</a:t>
            </a:r>
            <a:r>
              <a:rPr lang="zh-CN" altLang="en-US" sz="3600" spc="300">
                <a:solidFill>
                  <a:prstClr val="black"/>
                </a:solidFill>
              </a:rPr>
              <a:t>一听，说：“有道理，有道理！”于是又去问老虎</a:t>
            </a:r>
            <a:r>
              <a:rPr lang="zh-CN" altLang="en-US" sz="3600" spc="300" smtClean="0">
                <a:solidFill>
                  <a:prstClr val="black"/>
                </a:solidFill>
              </a:rPr>
              <a:t>。</a:t>
            </a:r>
            <a:endParaRPr lang="en-US" altLang="zh-CN" sz="3600" spc="300" smtClean="0">
              <a:solidFill>
                <a:prstClr val="black"/>
              </a:solidFill>
            </a:endParaRPr>
          </a:p>
          <a:p>
            <a:r>
              <a:rPr lang="en-US" altLang="zh-CN" sz="3600" spc="300">
                <a:solidFill>
                  <a:prstClr val="black"/>
                </a:solidFill>
              </a:rPr>
              <a:t> </a:t>
            </a:r>
            <a:r>
              <a:rPr lang="en-US" altLang="zh-CN" sz="3600" spc="300" smtClean="0">
                <a:solidFill>
                  <a:prstClr val="black"/>
                </a:solidFill>
              </a:rPr>
              <a:t>      </a:t>
            </a:r>
            <a:r>
              <a:rPr lang="zh-CN" altLang="en-US" sz="3600" spc="300" smtClean="0">
                <a:solidFill>
                  <a:prstClr val="black"/>
                </a:solidFill>
              </a:rPr>
              <a:t>老虎</a:t>
            </a:r>
            <a:r>
              <a:rPr lang="zh-CN" altLang="en-US" sz="3600" spc="300">
                <a:solidFill>
                  <a:prstClr val="black"/>
                </a:solidFill>
              </a:rPr>
              <a:t>说：“大会就在明天上午八点开，你再去通知大家吧！”</a:t>
            </a:r>
            <a:endParaRPr lang="en-US" altLang="zh-CN" sz="3600" spc="300">
              <a:solidFill>
                <a:prstClr val="black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683635" y="3657566"/>
            <a:ext cx="5366527" cy="11289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285527" y="4229188"/>
            <a:ext cx="3830170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6"/>
          <p:cNvSpPr txBox="1"/>
          <p:nvPr/>
        </p:nvSpPr>
        <p:spPr>
          <a:xfrm>
            <a:off x="3893086" y="4512938"/>
            <a:ext cx="3846551" cy="784830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5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明天上午八点</a:t>
            </a:r>
            <a:endParaRPr lang="zh-CN" altLang="en-US" sz="45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176184" y="543984"/>
            <a:ext cx="3647017" cy="912495"/>
          </a:xfrm>
          <a:prstGeom prst="rect">
            <a:avLst/>
          </a:prstGeom>
          <a:ln w="34925" cmpd="dbl">
            <a:noFill/>
            <a:prstDash val="sysDot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335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第三次</a:t>
            </a:r>
            <a:endParaRPr kumimoji="0" lang="zh-CN" altLang="en-US" sz="5335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967" y="2006600"/>
            <a:ext cx="12211051" cy="3294250"/>
            <a:chOff x="588687" y="2131253"/>
            <a:chExt cx="9010252" cy="2470065"/>
          </a:xfrm>
        </p:grpSpPr>
        <p:sp>
          <p:nvSpPr>
            <p:cNvPr id="21508" name="TextBox 2"/>
            <p:cNvSpPr txBox="1"/>
            <p:nvPr/>
          </p:nvSpPr>
          <p:spPr>
            <a:xfrm>
              <a:off x="747728" y="2315894"/>
              <a:ext cx="8428908" cy="22854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    狗 熊  又 用 喇叭大 声 喊：“</a:t>
              </a:r>
              <a:r>
                <a:rPr lang="zh-CN" altLang="en-US" sz="4265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大家注意，动 物 王 国 要在  明 天  上  午八 点 开大会，请你 们 都 参加！</a:t>
              </a: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”</a:t>
              </a:r>
              <a:endParaRPr lang="zh-CN" altLang="en-US" sz="42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509" name="TextBox 8"/>
            <p:cNvSpPr txBox="1"/>
            <p:nvPr/>
          </p:nvSpPr>
          <p:spPr>
            <a:xfrm>
              <a:off x="588687" y="2923329"/>
              <a:ext cx="8851211" cy="4375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dònɡ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wù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wánɡ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ɡuó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yào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zài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mínɡ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tiān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shànɡ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wǔ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bā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diǎn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kāi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dà</a:t>
              </a:r>
              <a:endPara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4582" name="TextBox 10"/>
            <p:cNvSpPr txBox="1">
              <a:spLocks noChangeArrowheads="1"/>
            </p:cNvSpPr>
            <p:nvPr/>
          </p:nvSpPr>
          <p:spPr bwMode="auto">
            <a:xfrm>
              <a:off x="654284" y="2131253"/>
              <a:ext cx="8586993" cy="43756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    ɡǒu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xiónɡ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yòu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yònɡ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lǎ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bɑ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dà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shēnɡ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hǎn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dà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jiā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zhù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yì</a:t>
              </a:r>
              <a:endPara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1511" name="TextBox 8"/>
            <p:cNvSpPr txBox="1"/>
            <p:nvPr/>
          </p:nvSpPr>
          <p:spPr>
            <a:xfrm>
              <a:off x="747728" y="3628364"/>
              <a:ext cx="8851211" cy="4375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huì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qǐnɡ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nǐ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men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dōu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cān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jiā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32"/>
          <p:cNvSpPr txBox="1"/>
          <p:nvPr/>
        </p:nvSpPr>
        <p:spPr>
          <a:xfrm>
            <a:off x="59668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1" name="文本框 34"/>
          <p:cNvSpPr txBox="1"/>
          <p:nvPr/>
        </p:nvSpPr>
        <p:spPr>
          <a:xfrm rot="-280097">
            <a:off x="10754784" y="2169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文本框 37"/>
          <p:cNvSpPr txBox="1"/>
          <p:nvPr/>
        </p:nvSpPr>
        <p:spPr>
          <a:xfrm rot="-4150866">
            <a:off x="7107767" y="2298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文本框 46"/>
          <p:cNvSpPr txBox="1"/>
          <p:nvPr/>
        </p:nvSpPr>
        <p:spPr>
          <a:xfrm rot="-424911">
            <a:off x="9423400" y="2093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文本框 47"/>
          <p:cNvSpPr txBox="1"/>
          <p:nvPr/>
        </p:nvSpPr>
        <p:spPr>
          <a:xfrm rot="-4150866">
            <a:off x="10206567" y="33316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7" name="文本框 49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8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9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文本框 32"/>
          <p:cNvSpPr txBox="1"/>
          <p:nvPr/>
        </p:nvSpPr>
        <p:spPr>
          <a:xfrm>
            <a:off x="4349751" y="4747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1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2" name="文本框 36"/>
          <p:cNvSpPr txBox="1"/>
          <p:nvPr/>
        </p:nvSpPr>
        <p:spPr>
          <a:xfrm rot="-1380000">
            <a:off x="5200651" y="1735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3" name="文本框 37"/>
          <p:cNvSpPr txBox="1"/>
          <p:nvPr/>
        </p:nvSpPr>
        <p:spPr>
          <a:xfrm rot="-180000">
            <a:off x="5507567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4" name="文本框 45"/>
          <p:cNvSpPr txBox="1"/>
          <p:nvPr/>
        </p:nvSpPr>
        <p:spPr>
          <a:xfrm rot="-1380000">
            <a:off x="5947833" y="176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5" name="文本框 46"/>
          <p:cNvSpPr txBox="1"/>
          <p:nvPr/>
        </p:nvSpPr>
        <p:spPr>
          <a:xfrm rot="-1380000">
            <a:off x="6441017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6" name="文本框 47"/>
          <p:cNvSpPr txBox="1"/>
          <p:nvPr/>
        </p:nvSpPr>
        <p:spPr>
          <a:xfrm rot="-180000">
            <a:off x="6752167" y="2980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7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8" name="文本框 50"/>
          <p:cNvSpPr txBox="1"/>
          <p:nvPr/>
        </p:nvSpPr>
        <p:spPr>
          <a:xfrm rot="-170103">
            <a:off x="7452784" y="3454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9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0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1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2" name="文本框 42"/>
          <p:cNvSpPr txBox="1"/>
          <p:nvPr/>
        </p:nvSpPr>
        <p:spPr>
          <a:xfrm rot="-1380000">
            <a:off x="2139951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3" name="文本框 43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4" name="文本框 44"/>
          <p:cNvSpPr txBox="1"/>
          <p:nvPr/>
        </p:nvSpPr>
        <p:spPr>
          <a:xfrm rot="-1380000">
            <a:off x="4216400" y="4195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5" name="文本框 45"/>
          <p:cNvSpPr txBox="1"/>
          <p:nvPr/>
        </p:nvSpPr>
        <p:spPr>
          <a:xfrm rot="-170103">
            <a:off x="1049867" y="2040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6" name="文本框 46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7" name="文本框 49"/>
          <p:cNvSpPr txBox="1"/>
          <p:nvPr/>
        </p:nvSpPr>
        <p:spPr>
          <a:xfrm rot="-170103">
            <a:off x="4013200" y="5115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8" name="文本框 50"/>
          <p:cNvSpPr txBox="1"/>
          <p:nvPr/>
        </p:nvSpPr>
        <p:spPr>
          <a:xfrm rot="-170103">
            <a:off x="5543551" y="4226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9" name="文本框 51"/>
          <p:cNvSpPr txBox="1"/>
          <p:nvPr/>
        </p:nvSpPr>
        <p:spPr>
          <a:xfrm rot="-170103">
            <a:off x="5765800" y="5238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0" name="文本框 32"/>
          <p:cNvSpPr txBox="1"/>
          <p:nvPr/>
        </p:nvSpPr>
        <p:spPr>
          <a:xfrm rot="-5070842">
            <a:off x="429684" y="27220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1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2" name="文本框 52"/>
          <p:cNvSpPr txBox="1"/>
          <p:nvPr/>
        </p:nvSpPr>
        <p:spPr>
          <a:xfrm rot="-170103">
            <a:off x="429684" y="1782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3" name="文本框 53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4" name="文本框 45"/>
          <p:cNvSpPr txBox="1"/>
          <p:nvPr/>
        </p:nvSpPr>
        <p:spPr>
          <a:xfrm rot="-1380000">
            <a:off x="2823633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5" name="文本框 46"/>
          <p:cNvSpPr txBox="1"/>
          <p:nvPr/>
        </p:nvSpPr>
        <p:spPr>
          <a:xfrm rot="-1380000">
            <a:off x="3583517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6" name="文本框 47"/>
          <p:cNvSpPr txBox="1"/>
          <p:nvPr/>
        </p:nvSpPr>
        <p:spPr>
          <a:xfrm rot="-180000">
            <a:off x="3221567" y="2506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7" name="文本框 49"/>
          <p:cNvSpPr txBox="1"/>
          <p:nvPr/>
        </p:nvSpPr>
        <p:spPr>
          <a:xfrm rot="-1380000">
            <a:off x="4368800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8" name="文本框 50"/>
          <p:cNvSpPr txBox="1"/>
          <p:nvPr/>
        </p:nvSpPr>
        <p:spPr>
          <a:xfrm rot="-1380000">
            <a:off x="3799417" y="2825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9" name="文本框 51"/>
          <p:cNvSpPr txBox="1"/>
          <p:nvPr/>
        </p:nvSpPr>
        <p:spPr>
          <a:xfrm rot="-1380000">
            <a:off x="4646084" y="3007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0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1" name="文本框 34"/>
          <p:cNvSpPr txBox="1"/>
          <p:nvPr/>
        </p:nvSpPr>
        <p:spPr>
          <a:xfrm rot="-1030866">
            <a:off x="8417984" y="5192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2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3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4" name="文本框 45"/>
          <p:cNvSpPr txBox="1"/>
          <p:nvPr/>
        </p:nvSpPr>
        <p:spPr>
          <a:xfrm rot="-4502722">
            <a:off x="9038167" y="333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5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6" name="文本框 47"/>
          <p:cNvSpPr txBox="1"/>
          <p:nvPr/>
        </p:nvSpPr>
        <p:spPr>
          <a:xfrm rot="-3456638">
            <a:off x="8991600" y="4538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7" name="文本框 49"/>
          <p:cNvSpPr txBox="1"/>
          <p:nvPr/>
        </p:nvSpPr>
        <p:spPr>
          <a:xfrm rot="-3180423">
            <a:off x="10809817" y="435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8" name="文本框 50"/>
          <p:cNvSpPr txBox="1"/>
          <p:nvPr/>
        </p:nvSpPr>
        <p:spPr>
          <a:xfrm rot="-3640556">
            <a:off x="9652000" y="4787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9" name="文本框 51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0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1" name="文本框 34"/>
          <p:cNvSpPr txBox="1"/>
          <p:nvPr/>
        </p:nvSpPr>
        <p:spPr>
          <a:xfrm rot="8340000">
            <a:off x="6563784" y="4184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2" name="文本框 36"/>
          <p:cNvSpPr txBox="1"/>
          <p:nvPr/>
        </p:nvSpPr>
        <p:spPr>
          <a:xfrm rot="-1160763">
            <a:off x="7698317" y="2334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3" name="文本框 37"/>
          <p:cNvSpPr txBox="1"/>
          <p:nvPr/>
        </p:nvSpPr>
        <p:spPr>
          <a:xfrm rot="39237">
            <a:off x="7533217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4" name="文本框 45"/>
          <p:cNvSpPr txBox="1"/>
          <p:nvPr/>
        </p:nvSpPr>
        <p:spPr>
          <a:xfrm rot="-1160763">
            <a:off x="8445500" y="236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5" name="文本框 46"/>
          <p:cNvSpPr txBox="1"/>
          <p:nvPr/>
        </p:nvSpPr>
        <p:spPr>
          <a:xfrm rot="-1160763">
            <a:off x="8938684" y="2650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6" name="文本框 47"/>
          <p:cNvSpPr txBox="1"/>
          <p:nvPr/>
        </p:nvSpPr>
        <p:spPr>
          <a:xfrm rot="39237">
            <a:off x="9580033" y="3276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7" name="文本框 49"/>
          <p:cNvSpPr txBox="1"/>
          <p:nvPr/>
        </p:nvSpPr>
        <p:spPr>
          <a:xfrm rot="-1160763">
            <a:off x="10695517" y="2755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8" name="文本框 50"/>
          <p:cNvSpPr txBox="1"/>
          <p:nvPr/>
        </p:nvSpPr>
        <p:spPr>
          <a:xfrm rot="-1160763">
            <a:off x="9984317" y="2578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9" name="文本框 51"/>
          <p:cNvSpPr txBox="1"/>
          <p:nvPr/>
        </p:nvSpPr>
        <p:spPr>
          <a:xfrm rot="-1160763">
            <a:off x="10619317" y="3725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0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1" name="文本框 34"/>
          <p:cNvSpPr txBox="1"/>
          <p:nvPr/>
        </p:nvSpPr>
        <p:spPr>
          <a:xfrm rot="8340000">
            <a:off x="5232400" y="3754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2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3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4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5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6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7" name="文本框 49"/>
          <p:cNvSpPr txBox="1"/>
          <p:nvPr/>
        </p:nvSpPr>
        <p:spPr>
          <a:xfrm rot="-1160763">
            <a:off x="8299451" y="3393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8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9" name="文本框 51"/>
          <p:cNvSpPr txBox="1"/>
          <p:nvPr/>
        </p:nvSpPr>
        <p:spPr>
          <a:xfrm rot="-1160763">
            <a:off x="7465484" y="429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0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1" name="文本框 34"/>
          <p:cNvSpPr txBox="1"/>
          <p:nvPr/>
        </p:nvSpPr>
        <p:spPr>
          <a:xfrm rot="8340000">
            <a:off x="2508251" y="4737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2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3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4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5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6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7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8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9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0" name="文本框 32"/>
          <p:cNvSpPr txBox="1"/>
          <p:nvPr/>
        </p:nvSpPr>
        <p:spPr>
          <a:xfrm rot="-880739">
            <a:off x="6858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1" name="文本框 34"/>
          <p:cNvSpPr txBox="1"/>
          <p:nvPr/>
        </p:nvSpPr>
        <p:spPr>
          <a:xfrm rot="8340000">
            <a:off x="1672167" y="3456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2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3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4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5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6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7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8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9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0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1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2" name="文本框 36"/>
          <p:cNvSpPr txBox="1"/>
          <p:nvPr/>
        </p:nvSpPr>
        <p:spPr>
          <a:xfrm rot="-1160763">
            <a:off x="83163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3" name="文本框 37"/>
          <p:cNvSpPr txBox="1"/>
          <p:nvPr/>
        </p:nvSpPr>
        <p:spPr>
          <a:xfrm rot="39237">
            <a:off x="8316384" y="4624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4" name="文本框 45"/>
          <p:cNvSpPr txBox="1"/>
          <p:nvPr/>
        </p:nvSpPr>
        <p:spPr>
          <a:xfrm rot="-1160763">
            <a:off x="9063567" y="3930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5" name="文本框 46"/>
          <p:cNvSpPr txBox="1"/>
          <p:nvPr/>
        </p:nvSpPr>
        <p:spPr>
          <a:xfrm rot="-1160763">
            <a:off x="9556751" y="4216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6" name="文本框 47"/>
          <p:cNvSpPr txBox="1"/>
          <p:nvPr/>
        </p:nvSpPr>
        <p:spPr>
          <a:xfrm rot="39237">
            <a:off x="9139767" y="4974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7" name="文本框 49"/>
          <p:cNvSpPr txBox="1"/>
          <p:nvPr/>
        </p:nvSpPr>
        <p:spPr>
          <a:xfrm rot="-1160763">
            <a:off x="10251017" y="460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8" name="文本框 50"/>
          <p:cNvSpPr txBox="1"/>
          <p:nvPr/>
        </p:nvSpPr>
        <p:spPr>
          <a:xfrm rot="-1160763">
            <a:off x="10189633" y="50948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9" name="文本框 51"/>
          <p:cNvSpPr txBox="1"/>
          <p:nvPr/>
        </p:nvSpPr>
        <p:spPr>
          <a:xfrm rot="-1160763">
            <a:off x="9040284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64167" y="218017"/>
            <a:ext cx="9635067" cy="3719406"/>
            <a:chOff x="430035" y="231338"/>
            <a:chExt cx="7225059" cy="2789033"/>
          </a:xfrm>
        </p:grpSpPr>
        <p:pic>
          <p:nvPicPr>
            <p:cNvPr id="22647" name="Picture 2" descr="http://pic38.nipic.com/20140228/2531170_153015453000_2.jpg"/>
            <p:cNvPicPr>
              <a:picLocks noChangeAspect="1"/>
            </p:cNvPicPr>
            <p:nvPr/>
          </p:nvPicPr>
          <p:blipFill>
            <a:blip r:embed="rId1"/>
            <a:srcRect b="4881"/>
            <a:stretch>
              <a:fillRect/>
            </a:stretch>
          </p:blipFill>
          <p:spPr>
            <a:xfrm>
              <a:off x="2627784" y="231338"/>
              <a:ext cx="2829563" cy="25942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TextBox 3"/>
            <p:cNvSpPr txBox="1">
              <a:spLocks noChangeArrowheads="1"/>
            </p:cNvSpPr>
            <p:nvPr/>
          </p:nvSpPr>
          <p:spPr bwMode="auto">
            <a:xfrm>
              <a:off x="430035" y="1670931"/>
              <a:ext cx="7225059" cy="134944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2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    大家注意，动物王国要在明天上午八点开大会，请你们都参加！</a:t>
              </a:r>
              <a:endPara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464733" y="4199467"/>
            <a:ext cx="9033933" cy="945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现在大家能按时来参加森林大会吗？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40867" y="5306484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451100" y="3805767"/>
            <a:ext cx="15218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972051" y="2937933"/>
            <a:ext cx="227753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8"/>
          <p:cNvGrpSpPr/>
          <p:nvPr/>
        </p:nvGrpSpPr>
        <p:grpSpPr>
          <a:xfrm>
            <a:off x="9537700" y="1185333"/>
            <a:ext cx="1919817" cy="1064684"/>
            <a:chOff x="7308304" y="1452958"/>
            <a:chExt cx="1440160" cy="797640"/>
          </a:xfrm>
        </p:grpSpPr>
        <p:sp>
          <p:nvSpPr>
            <p:cNvPr id="10" name="心形 9"/>
            <p:cNvSpPr/>
            <p:nvPr/>
          </p:nvSpPr>
          <p:spPr>
            <a:xfrm>
              <a:off x="7308304" y="1452958"/>
              <a:ext cx="1440160" cy="797640"/>
            </a:xfrm>
            <a:prstGeom prst="hear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646" name="TextBox 15"/>
            <p:cNvSpPr txBox="1"/>
            <p:nvPr/>
          </p:nvSpPr>
          <p:spPr>
            <a:xfrm>
              <a:off x="7524328" y="1559709"/>
              <a:ext cx="1224136" cy="5604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26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事情</a:t>
              </a:r>
              <a:endParaRPr lang="zh-CN" altLang="en-US" sz="42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1187451" y="3246967"/>
            <a:ext cx="1210733" cy="558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组合 12"/>
          <p:cNvGrpSpPr/>
          <p:nvPr/>
        </p:nvGrpSpPr>
        <p:grpSpPr>
          <a:xfrm>
            <a:off x="361951" y="1166284"/>
            <a:ext cx="2036233" cy="1240367"/>
            <a:chOff x="7220503" y="1452957"/>
            <a:chExt cx="1528265" cy="931090"/>
          </a:xfrm>
        </p:grpSpPr>
        <p:sp>
          <p:nvSpPr>
            <p:cNvPr id="14" name="心形 13"/>
            <p:cNvSpPr/>
            <p:nvPr/>
          </p:nvSpPr>
          <p:spPr>
            <a:xfrm>
              <a:off x="7220503" y="1452957"/>
              <a:ext cx="1528265" cy="931090"/>
            </a:xfrm>
            <a:prstGeom prst="hear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644" name="TextBox 22"/>
            <p:cNvSpPr txBox="1"/>
            <p:nvPr/>
          </p:nvSpPr>
          <p:spPr>
            <a:xfrm>
              <a:off x="7475788" y="1613692"/>
              <a:ext cx="1007486" cy="5615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26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时间</a:t>
              </a:r>
              <a:endParaRPr lang="zh-CN" altLang="en-US" sz="42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5101167" y="3191933"/>
            <a:ext cx="1085851" cy="58843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" name="组合 16"/>
          <p:cNvGrpSpPr/>
          <p:nvPr/>
        </p:nvGrpSpPr>
        <p:grpSpPr>
          <a:xfrm>
            <a:off x="9935633" y="3331633"/>
            <a:ext cx="2036233" cy="1214967"/>
            <a:chOff x="7220503" y="1452958"/>
            <a:chExt cx="1528265" cy="913182"/>
          </a:xfrm>
        </p:grpSpPr>
        <p:sp>
          <p:nvSpPr>
            <p:cNvPr id="18" name="心形 17"/>
            <p:cNvSpPr/>
            <p:nvPr/>
          </p:nvSpPr>
          <p:spPr>
            <a:xfrm>
              <a:off x="7220503" y="1452958"/>
              <a:ext cx="1528265" cy="913182"/>
            </a:xfrm>
            <a:prstGeom prst="hear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642" name="TextBox 18"/>
            <p:cNvSpPr txBox="1"/>
            <p:nvPr/>
          </p:nvSpPr>
          <p:spPr>
            <a:xfrm>
              <a:off x="7460080" y="1570056"/>
              <a:ext cx="1224136" cy="5622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26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人物</a:t>
              </a:r>
              <a:endParaRPr lang="zh-CN" altLang="en-US" sz="42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8326967" y="2298700"/>
            <a:ext cx="2315633" cy="685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 bldLvl="0" animBg="1"/>
      <p:bldP spid="16" grpId="0" bldLvl="0" animBg="1"/>
      <p:bldP spid="20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AutoShape 9" descr="http://img1.juimg.com/141207/330520-14120H33I084.jpg"/>
          <p:cNvSpPr>
            <a:spLocks noChangeAspect="1"/>
          </p:cNvSpPr>
          <p:nvPr/>
        </p:nvSpPr>
        <p:spPr>
          <a:xfrm>
            <a:off x="69851" y="-306916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/>
            <a:endParaRPr lang="zh-CN" altLang="en-US" sz="2400" dirty="0">
              <a:latin typeface="Arial" panose="020B0604020202020204" pitchFamily="34" charset="0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8092017" y="1761067"/>
            <a:ext cx="2738967" cy="4377267"/>
            <a:chOff x="7112838" y="1806557"/>
            <a:chExt cx="2055495" cy="3282274"/>
          </a:xfrm>
        </p:grpSpPr>
        <p:pic>
          <p:nvPicPr>
            <p:cNvPr id="23560" name="Picture 11" descr="http://img1.juimg.com/141207/330520-14120H33I084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112838" y="2329777"/>
              <a:ext cx="2055495" cy="27590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1" name="TextBox 8"/>
            <p:cNvSpPr txBox="1"/>
            <p:nvPr/>
          </p:nvSpPr>
          <p:spPr>
            <a:xfrm>
              <a:off x="7380312" y="1806557"/>
              <a:ext cx="1210899" cy="499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3735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梅花鹿</a:t>
              </a:r>
              <a:endPara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902884" y="4072467"/>
            <a:ext cx="5947833" cy="1863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735" b="1" dirty="0">
                <a:solidFill>
                  <a:srgbClr val="0000FF"/>
                </a:solidFill>
                <a:latin typeface="Calibri" panose="020F0502020204030204" pitchFamily="34" charset="0"/>
              </a:rPr>
              <a:t>        </a:t>
            </a:r>
            <a:r>
              <a:rPr lang="zh-CN" altLang="en-US" sz="4265" b="1" dirty="0">
                <a:solidFill>
                  <a:srgbClr val="0000FF"/>
                </a:solidFill>
                <a:latin typeface="Calibri" panose="020F0502020204030204" pitchFamily="34" charset="0"/>
              </a:rPr>
              <a:t>狗熊没通知</a:t>
            </a:r>
            <a:r>
              <a:rPr lang="zh-CN" altLang="en-US" sz="48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开会的地点</a:t>
            </a:r>
            <a:r>
              <a:rPr lang="zh-CN" altLang="en-US" sz="4265" b="1" dirty="0">
                <a:solidFill>
                  <a:srgbClr val="0000FF"/>
                </a:solidFill>
                <a:latin typeface="Calibri" panose="020F0502020204030204" pitchFamily="34" charset="0"/>
              </a:rPr>
              <a:t>。</a:t>
            </a:r>
            <a:endParaRPr lang="zh-CN" altLang="en-US" sz="4265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grpSp>
        <p:nvGrpSpPr>
          <p:cNvPr id="3" name="组合 9"/>
          <p:cNvGrpSpPr/>
          <p:nvPr/>
        </p:nvGrpSpPr>
        <p:grpSpPr>
          <a:xfrm>
            <a:off x="2262717" y="1407584"/>
            <a:ext cx="4904316" cy="1672167"/>
            <a:chOff x="1580656" y="757284"/>
            <a:chExt cx="3678432" cy="1255059"/>
          </a:xfrm>
        </p:grpSpPr>
        <p:sp>
          <p:nvSpPr>
            <p:cNvPr id="11" name="圆角矩形标注 10"/>
            <p:cNvSpPr/>
            <p:nvPr/>
          </p:nvSpPr>
          <p:spPr>
            <a:xfrm>
              <a:off x="1580656" y="757284"/>
              <a:ext cx="3678432" cy="1255059"/>
            </a:xfrm>
            <a:prstGeom prst="wedgeRoundRectCallout">
              <a:avLst>
                <a:gd name="adj1" fmla="val 68160"/>
                <a:gd name="adj2" fmla="val 48099"/>
                <a:gd name="adj3" fmla="val 16667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559" name="TextBox 6"/>
            <p:cNvSpPr txBox="1"/>
            <p:nvPr/>
          </p:nvSpPr>
          <p:spPr>
            <a:xfrm>
              <a:off x="1694275" y="845957"/>
              <a:ext cx="3456384" cy="11533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sz="4265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    大会在哪儿开呀？你得说清楚。</a:t>
              </a:r>
              <a:endPara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176184" y="452967"/>
            <a:ext cx="3647017" cy="912495"/>
          </a:xfrm>
          <a:prstGeom prst="rect">
            <a:avLst/>
          </a:prstGeom>
          <a:ln w="34925" cmpd="dbl">
            <a:noFill/>
            <a:prstDash val="sysDot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335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第四次</a:t>
            </a:r>
            <a:endParaRPr kumimoji="0" lang="zh-CN" altLang="en-US" sz="5335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884" y="1481667"/>
            <a:ext cx="9721849" cy="945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最后狗熊是怎样成功地通知大家的？</a:t>
            </a:r>
            <a:endParaRPr lang="en-US" altLang="zh-CN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1884" y="2510367"/>
            <a:ext cx="12105216" cy="3287757"/>
            <a:chOff x="588688" y="2120593"/>
            <a:chExt cx="9079389" cy="2466837"/>
          </a:xfrm>
        </p:grpSpPr>
        <p:sp>
          <p:nvSpPr>
            <p:cNvPr id="24582" name="TextBox 2"/>
            <p:cNvSpPr txBox="1"/>
            <p:nvPr/>
          </p:nvSpPr>
          <p:spPr>
            <a:xfrm>
              <a:off x="588688" y="2300485"/>
              <a:ext cx="8893290" cy="22869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    狗 熊  又 用 喇叭大 声 喊：“ </a:t>
              </a:r>
              <a:r>
                <a:rPr lang="zh-CN" altLang="en-US" sz="4265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明 天 上 午八 点，在 森 林 广  场  开 大会，请大 家 准 时 参加！</a:t>
              </a: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”</a:t>
              </a:r>
              <a:endParaRPr lang="zh-CN" altLang="en-US" sz="42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583" name="TextBox 7"/>
            <p:cNvSpPr txBox="1"/>
            <p:nvPr/>
          </p:nvSpPr>
          <p:spPr>
            <a:xfrm>
              <a:off x="588688" y="2848375"/>
              <a:ext cx="9010961" cy="4378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wǔ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bā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diǎn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zài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sēn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lín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ɡuǎnɡ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chǎnɡ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kāi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dà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huì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qǐnɡ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dà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jiā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7656" name="TextBox 8"/>
            <p:cNvSpPr txBox="1">
              <a:spLocks noChangeArrowheads="1"/>
            </p:cNvSpPr>
            <p:nvPr/>
          </p:nvSpPr>
          <p:spPr bwMode="auto">
            <a:xfrm>
              <a:off x="653778" y="2120593"/>
              <a:ext cx="9014299" cy="43785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   ɡǒu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xiónɡ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yòu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yònɡ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lǎ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bɑ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dà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shēnɡ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hǎn</a:t>
              </a: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mínɡ tiān shànɡ</a:t>
              </a:r>
              <a:endPara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4585" name="TextBox 7"/>
            <p:cNvSpPr txBox="1"/>
            <p:nvPr/>
          </p:nvSpPr>
          <p:spPr>
            <a:xfrm>
              <a:off x="588688" y="3619657"/>
              <a:ext cx="9010961" cy="4378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zhǔn</a:t>
              </a: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shí</a:t>
              </a: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cān</a:t>
              </a: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jiā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9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9867" y="4815417"/>
            <a:ext cx="1303867" cy="186478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27"/>
          <p:cNvGrpSpPr/>
          <p:nvPr/>
        </p:nvGrpSpPr>
        <p:grpSpPr>
          <a:xfrm>
            <a:off x="252135" y="5450557"/>
            <a:ext cx="10157248" cy="1115769"/>
            <a:chOff x="1232949" y="608550"/>
            <a:chExt cx="10157248" cy="1115769"/>
          </a:xfrm>
        </p:grpSpPr>
        <p:sp>
          <p:nvSpPr>
            <p:cNvPr id="29" name="文本框 19"/>
            <p:cNvSpPr txBox="1"/>
            <p:nvPr/>
          </p:nvSpPr>
          <p:spPr>
            <a:xfrm>
              <a:off x="2008195" y="900024"/>
              <a:ext cx="938200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4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狗熊第四次通知，增加了什么内容，效果如何？</a:t>
              </a:r>
              <a:endParaRPr lang="zh-CN" altLang="en-US" sz="3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2949" y="608550"/>
              <a:ext cx="845280" cy="1115769"/>
            </a:xfrm>
            <a:prstGeom prst="rect">
              <a:avLst/>
            </a:prstGeom>
          </p:spPr>
        </p:pic>
      </p:grpSp>
      <p:sp>
        <p:nvSpPr>
          <p:cNvPr id="17" name="圆角矩形 16"/>
          <p:cNvSpPr/>
          <p:nvPr/>
        </p:nvSpPr>
        <p:spPr>
          <a:xfrm>
            <a:off x="3661410" y="4064000"/>
            <a:ext cx="3291840" cy="514985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p>
            <a:pPr algn="ctr">
              <a:defRPr/>
            </a:pPr>
            <a:endParaRPr lang="zh-CN" altLang="en-US" sz="2000" b="1" kern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32"/>
          <p:cNvSpPr txBox="1"/>
          <p:nvPr/>
        </p:nvSpPr>
        <p:spPr>
          <a:xfrm>
            <a:off x="59668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3" name="文本框 34"/>
          <p:cNvSpPr txBox="1"/>
          <p:nvPr/>
        </p:nvSpPr>
        <p:spPr>
          <a:xfrm rot="-280097">
            <a:off x="10754784" y="2169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4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5" name="文本框 37"/>
          <p:cNvSpPr txBox="1"/>
          <p:nvPr/>
        </p:nvSpPr>
        <p:spPr>
          <a:xfrm rot="-4150866">
            <a:off x="7107767" y="2298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6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7" name="文本框 46"/>
          <p:cNvSpPr txBox="1"/>
          <p:nvPr/>
        </p:nvSpPr>
        <p:spPr>
          <a:xfrm rot="-424911">
            <a:off x="9423400" y="2093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8" name="文本框 47"/>
          <p:cNvSpPr txBox="1"/>
          <p:nvPr/>
        </p:nvSpPr>
        <p:spPr>
          <a:xfrm rot="-4150866">
            <a:off x="10206567" y="33316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9" name="文本框 49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0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1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2" name="文本框 32"/>
          <p:cNvSpPr txBox="1"/>
          <p:nvPr/>
        </p:nvSpPr>
        <p:spPr>
          <a:xfrm>
            <a:off x="4349751" y="4747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3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4" name="文本框 36"/>
          <p:cNvSpPr txBox="1"/>
          <p:nvPr/>
        </p:nvSpPr>
        <p:spPr>
          <a:xfrm rot="-1380000">
            <a:off x="5200651" y="1735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5" name="文本框 37"/>
          <p:cNvSpPr txBox="1"/>
          <p:nvPr/>
        </p:nvSpPr>
        <p:spPr>
          <a:xfrm rot="-180000">
            <a:off x="5507567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6" name="文本框 45"/>
          <p:cNvSpPr txBox="1"/>
          <p:nvPr/>
        </p:nvSpPr>
        <p:spPr>
          <a:xfrm rot="-1380000">
            <a:off x="5947833" y="176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7" name="文本框 46"/>
          <p:cNvSpPr txBox="1"/>
          <p:nvPr/>
        </p:nvSpPr>
        <p:spPr>
          <a:xfrm rot="-1380000">
            <a:off x="6441017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8" name="文本框 47"/>
          <p:cNvSpPr txBox="1"/>
          <p:nvPr/>
        </p:nvSpPr>
        <p:spPr>
          <a:xfrm rot="-180000">
            <a:off x="6752167" y="2980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9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0" name="文本框 50"/>
          <p:cNvSpPr txBox="1"/>
          <p:nvPr/>
        </p:nvSpPr>
        <p:spPr>
          <a:xfrm rot="-170103">
            <a:off x="7452784" y="3454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1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2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3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4" name="文本框 50"/>
          <p:cNvSpPr txBox="1"/>
          <p:nvPr/>
        </p:nvSpPr>
        <p:spPr>
          <a:xfrm rot="-1380000">
            <a:off x="2139951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5" name="文本框 51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6" name="文本框 52"/>
          <p:cNvSpPr txBox="1"/>
          <p:nvPr/>
        </p:nvSpPr>
        <p:spPr>
          <a:xfrm rot="-1380000">
            <a:off x="4216400" y="4195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7" name="文本框 53"/>
          <p:cNvSpPr txBox="1"/>
          <p:nvPr/>
        </p:nvSpPr>
        <p:spPr>
          <a:xfrm rot="-170103">
            <a:off x="1049867" y="2040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8" name="文本框 54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9" name="文本框 49"/>
          <p:cNvSpPr txBox="1"/>
          <p:nvPr/>
        </p:nvSpPr>
        <p:spPr>
          <a:xfrm rot="-170103">
            <a:off x="4013200" y="5115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0" name="文本框 50"/>
          <p:cNvSpPr txBox="1"/>
          <p:nvPr/>
        </p:nvSpPr>
        <p:spPr>
          <a:xfrm rot="-170103">
            <a:off x="5543551" y="4226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1" name="文本框 51"/>
          <p:cNvSpPr txBox="1"/>
          <p:nvPr/>
        </p:nvSpPr>
        <p:spPr>
          <a:xfrm rot="-170103">
            <a:off x="5765800" y="5238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2" name="文本框 32"/>
          <p:cNvSpPr txBox="1"/>
          <p:nvPr/>
        </p:nvSpPr>
        <p:spPr>
          <a:xfrm rot="-5070842">
            <a:off x="429684" y="27220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3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4" name="文本框 60"/>
          <p:cNvSpPr txBox="1"/>
          <p:nvPr/>
        </p:nvSpPr>
        <p:spPr>
          <a:xfrm rot="-170103">
            <a:off x="429684" y="1782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5" name="文本框 61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6" name="文本框 45"/>
          <p:cNvSpPr txBox="1"/>
          <p:nvPr/>
        </p:nvSpPr>
        <p:spPr>
          <a:xfrm rot="-1380000">
            <a:off x="2823633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7" name="文本框 46"/>
          <p:cNvSpPr txBox="1"/>
          <p:nvPr/>
        </p:nvSpPr>
        <p:spPr>
          <a:xfrm rot="-1380000">
            <a:off x="3583517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8" name="文本框 47"/>
          <p:cNvSpPr txBox="1"/>
          <p:nvPr/>
        </p:nvSpPr>
        <p:spPr>
          <a:xfrm rot="-180000">
            <a:off x="3221567" y="2506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9" name="文本框 49"/>
          <p:cNvSpPr txBox="1"/>
          <p:nvPr/>
        </p:nvSpPr>
        <p:spPr>
          <a:xfrm rot="-1380000">
            <a:off x="4368800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0" name="文本框 50"/>
          <p:cNvSpPr txBox="1"/>
          <p:nvPr/>
        </p:nvSpPr>
        <p:spPr>
          <a:xfrm rot="-1380000">
            <a:off x="3799417" y="2825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1" name="文本框 51"/>
          <p:cNvSpPr txBox="1"/>
          <p:nvPr/>
        </p:nvSpPr>
        <p:spPr>
          <a:xfrm rot="-1380000">
            <a:off x="4646084" y="3007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2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3" name="文本框 34"/>
          <p:cNvSpPr txBox="1"/>
          <p:nvPr/>
        </p:nvSpPr>
        <p:spPr>
          <a:xfrm rot="-1030866">
            <a:off x="8417984" y="5192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4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5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6" name="文本框 45"/>
          <p:cNvSpPr txBox="1"/>
          <p:nvPr/>
        </p:nvSpPr>
        <p:spPr>
          <a:xfrm rot="-4502722">
            <a:off x="9038167" y="333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7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8" name="文本框 47"/>
          <p:cNvSpPr txBox="1"/>
          <p:nvPr/>
        </p:nvSpPr>
        <p:spPr>
          <a:xfrm rot="-3456638">
            <a:off x="8991600" y="4538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9" name="文本框 49"/>
          <p:cNvSpPr txBox="1"/>
          <p:nvPr/>
        </p:nvSpPr>
        <p:spPr>
          <a:xfrm rot="-3180423">
            <a:off x="10809817" y="435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0" name="文本框 50"/>
          <p:cNvSpPr txBox="1"/>
          <p:nvPr/>
        </p:nvSpPr>
        <p:spPr>
          <a:xfrm rot="-3640556">
            <a:off x="9652000" y="4787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1" name="文本框 51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2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3" name="文本框 34"/>
          <p:cNvSpPr txBox="1"/>
          <p:nvPr/>
        </p:nvSpPr>
        <p:spPr>
          <a:xfrm rot="8340000">
            <a:off x="6563784" y="4184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4" name="文本框 36"/>
          <p:cNvSpPr txBox="1"/>
          <p:nvPr/>
        </p:nvSpPr>
        <p:spPr>
          <a:xfrm rot="-1160763">
            <a:off x="7698317" y="2334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5" name="文本框 37"/>
          <p:cNvSpPr txBox="1"/>
          <p:nvPr/>
        </p:nvSpPr>
        <p:spPr>
          <a:xfrm rot="39237">
            <a:off x="7533217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6" name="文本框 45"/>
          <p:cNvSpPr txBox="1"/>
          <p:nvPr/>
        </p:nvSpPr>
        <p:spPr>
          <a:xfrm rot="-1160763">
            <a:off x="8445500" y="236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7" name="文本框 46"/>
          <p:cNvSpPr txBox="1"/>
          <p:nvPr/>
        </p:nvSpPr>
        <p:spPr>
          <a:xfrm rot="-1160763">
            <a:off x="8938684" y="2650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8" name="文本框 47"/>
          <p:cNvSpPr txBox="1"/>
          <p:nvPr/>
        </p:nvSpPr>
        <p:spPr>
          <a:xfrm rot="39237">
            <a:off x="9580033" y="3276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9" name="文本框 49"/>
          <p:cNvSpPr txBox="1"/>
          <p:nvPr/>
        </p:nvSpPr>
        <p:spPr>
          <a:xfrm rot="-1160763">
            <a:off x="10695517" y="2755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0" name="文本框 50"/>
          <p:cNvSpPr txBox="1"/>
          <p:nvPr/>
        </p:nvSpPr>
        <p:spPr>
          <a:xfrm rot="-1160763">
            <a:off x="9984317" y="2578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1" name="文本框 51"/>
          <p:cNvSpPr txBox="1"/>
          <p:nvPr/>
        </p:nvSpPr>
        <p:spPr>
          <a:xfrm rot="-1160763">
            <a:off x="10619317" y="3725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2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3" name="文本框 34"/>
          <p:cNvSpPr txBox="1"/>
          <p:nvPr/>
        </p:nvSpPr>
        <p:spPr>
          <a:xfrm rot="8340000">
            <a:off x="5232400" y="3754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4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5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6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7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8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9" name="文本框 49"/>
          <p:cNvSpPr txBox="1"/>
          <p:nvPr/>
        </p:nvSpPr>
        <p:spPr>
          <a:xfrm rot="-1160763">
            <a:off x="8299451" y="3393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0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1" name="文本框 51"/>
          <p:cNvSpPr txBox="1"/>
          <p:nvPr/>
        </p:nvSpPr>
        <p:spPr>
          <a:xfrm rot="-1160763">
            <a:off x="7465484" y="429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2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3" name="文本框 34"/>
          <p:cNvSpPr txBox="1"/>
          <p:nvPr/>
        </p:nvSpPr>
        <p:spPr>
          <a:xfrm rot="8340000">
            <a:off x="2508251" y="4737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4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5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6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7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8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9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0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1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2" name="文本框 32"/>
          <p:cNvSpPr txBox="1"/>
          <p:nvPr/>
        </p:nvSpPr>
        <p:spPr>
          <a:xfrm rot="-880739">
            <a:off x="6858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3" name="文本框 34"/>
          <p:cNvSpPr txBox="1"/>
          <p:nvPr/>
        </p:nvSpPr>
        <p:spPr>
          <a:xfrm rot="8340000">
            <a:off x="1672167" y="3456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4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5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6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7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8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9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0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1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2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3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4" name="文本框 36"/>
          <p:cNvSpPr txBox="1"/>
          <p:nvPr/>
        </p:nvSpPr>
        <p:spPr>
          <a:xfrm rot="-1160763">
            <a:off x="83163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5" name="文本框 37"/>
          <p:cNvSpPr txBox="1"/>
          <p:nvPr/>
        </p:nvSpPr>
        <p:spPr>
          <a:xfrm rot="39237">
            <a:off x="8316384" y="4624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6" name="文本框 45"/>
          <p:cNvSpPr txBox="1"/>
          <p:nvPr/>
        </p:nvSpPr>
        <p:spPr>
          <a:xfrm rot="-1160763">
            <a:off x="9063567" y="3930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7" name="文本框 46"/>
          <p:cNvSpPr txBox="1"/>
          <p:nvPr/>
        </p:nvSpPr>
        <p:spPr>
          <a:xfrm rot="-1160763">
            <a:off x="9556751" y="4216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8" name="文本框 47"/>
          <p:cNvSpPr txBox="1"/>
          <p:nvPr/>
        </p:nvSpPr>
        <p:spPr>
          <a:xfrm rot="39237">
            <a:off x="9139767" y="4974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9" name="文本框 49"/>
          <p:cNvSpPr txBox="1"/>
          <p:nvPr/>
        </p:nvSpPr>
        <p:spPr>
          <a:xfrm rot="-1160763">
            <a:off x="10251017" y="460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700" name="文本框 50"/>
          <p:cNvSpPr txBox="1"/>
          <p:nvPr/>
        </p:nvSpPr>
        <p:spPr>
          <a:xfrm rot="-1160763">
            <a:off x="10189633" y="50948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701" name="文本框 51"/>
          <p:cNvSpPr txBox="1"/>
          <p:nvPr/>
        </p:nvSpPr>
        <p:spPr>
          <a:xfrm rot="-1160763">
            <a:off x="9040284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28233" y="165100"/>
            <a:ext cx="8966200" cy="3719408"/>
            <a:chOff x="741343" y="231338"/>
            <a:chExt cx="6725992" cy="2790331"/>
          </a:xfrm>
        </p:grpSpPr>
        <p:pic>
          <p:nvPicPr>
            <p:cNvPr id="25720" name="Picture 2" descr="http://pic38.nipic.com/20140228/2531170_153015453000_2.jpg"/>
            <p:cNvPicPr>
              <a:picLocks noChangeAspect="1"/>
            </p:cNvPicPr>
            <p:nvPr/>
          </p:nvPicPr>
          <p:blipFill>
            <a:blip r:embed="rId1"/>
            <a:srcRect b="4881"/>
            <a:stretch>
              <a:fillRect/>
            </a:stretch>
          </p:blipFill>
          <p:spPr>
            <a:xfrm>
              <a:off x="2627784" y="231338"/>
              <a:ext cx="2829563" cy="25942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0" name="TextBox 3"/>
            <p:cNvSpPr txBox="1">
              <a:spLocks noChangeArrowheads="1"/>
            </p:cNvSpPr>
            <p:nvPr/>
          </p:nvSpPr>
          <p:spPr bwMode="auto">
            <a:xfrm>
              <a:off x="741343" y="1671601"/>
              <a:ext cx="6725992" cy="135006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265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    </a:t>
              </a:r>
              <a:r>
                <a:rPr kumimoji="0" lang="zh-CN" altLang="en-US" sz="42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明天上午八点，在森林广场开大会，请大家准时参加！</a:t>
              </a:r>
              <a:endPara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2489200" y="2956984"/>
            <a:ext cx="3522133" cy="0"/>
          </a:xfrm>
          <a:prstGeom prst="line">
            <a:avLst/>
          </a:prstGeom>
          <a:ln w="444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18"/>
          <p:cNvGrpSpPr/>
          <p:nvPr/>
        </p:nvGrpSpPr>
        <p:grpSpPr>
          <a:xfrm>
            <a:off x="8737600" y="4197351"/>
            <a:ext cx="1756833" cy="2137833"/>
            <a:chOff x="7072364" y="1673906"/>
            <a:chExt cx="1318020" cy="1603248"/>
          </a:xfrm>
        </p:grpSpPr>
        <p:pic>
          <p:nvPicPr>
            <p:cNvPr id="25718" name="图片 13"/>
            <p:cNvPicPr>
              <a:picLocks noChangeAspect="1"/>
            </p:cNvPicPr>
            <p:nvPr/>
          </p:nvPicPr>
          <p:blipFill>
            <a:blip r:embed="rId2"/>
            <a:srcRect l="66737" b="50000"/>
            <a:stretch>
              <a:fillRect/>
            </a:stretch>
          </p:blipFill>
          <p:spPr>
            <a:xfrm>
              <a:off x="7072364" y="1673906"/>
              <a:ext cx="1318020" cy="16032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矩形 16"/>
            <p:cNvSpPr/>
            <p:nvPr/>
          </p:nvSpPr>
          <p:spPr>
            <a:xfrm>
              <a:off x="7260381" y="2385050"/>
              <a:ext cx="1030914" cy="5609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265" b="1" i="0" u="none" strike="noStrike" kern="1200" cap="none" spc="40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人物</a:t>
              </a:r>
              <a:endParaRPr kumimoji="0" lang="zh-CN" altLang="en-US" sz="4265" b="1" i="0" u="none" strike="noStrike" kern="1200" cap="none" spc="4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4" name="组合 17"/>
          <p:cNvGrpSpPr/>
          <p:nvPr/>
        </p:nvGrpSpPr>
        <p:grpSpPr>
          <a:xfrm>
            <a:off x="1200151" y="4197351"/>
            <a:ext cx="1748367" cy="2137833"/>
            <a:chOff x="1604658" y="2067694"/>
            <a:chExt cx="1310972" cy="1603248"/>
          </a:xfrm>
        </p:grpSpPr>
        <p:pic>
          <p:nvPicPr>
            <p:cNvPr id="25716" name="图片 6"/>
            <p:cNvPicPr>
              <a:picLocks noChangeAspect="1"/>
            </p:cNvPicPr>
            <p:nvPr/>
          </p:nvPicPr>
          <p:blipFill>
            <a:blip r:embed="rId3"/>
            <a:srcRect r="66914" b="50000"/>
            <a:stretch>
              <a:fillRect/>
            </a:stretch>
          </p:blipFill>
          <p:spPr>
            <a:xfrm>
              <a:off x="1604658" y="2067694"/>
              <a:ext cx="1310972" cy="16032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" name="矩形 19"/>
            <p:cNvSpPr/>
            <p:nvPr/>
          </p:nvSpPr>
          <p:spPr>
            <a:xfrm>
              <a:off x="1759245" y="2782012"/>
              <a:ext cx="1030367" cy="5609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265" b="1" i="0" u="none" strike="noStrike" kern="1200" cap="none" spc="40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时间</a:t>
              </a:r>
              <a:endParaRPr kumimoji="0" lang="zh-CN" altLang="en-US" sz="4265" b="1" i="0" u="none" strike="noStrike" kern="1200" cap="none" spc="4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5" name="组合 20"/>
          <p:cNvGrpSpPr/>
          <p:nvPr/>
        </p:nvGrpSpPr>
        <p:grpSpPr>
          <a:xfrm>
            <a:off x="3822700" y="4197351"/>
            <a:ext cx="1758951" cy="2137833"/>
            <a:chOff x="3347864" y="2252360"/>
            <a:chExt cx="1318020" cy="1603248"/>
          </a:xfrm>
        </p:grpSpPr>
        <p:pic>
          <p:nvPicPr>
            <p:cNvPr id="25714" name="图片 7"/>
            <p:cNvPicPr>
              <a:picLocks noChangeAspect="1"/>
            </p:cNvPicPr>
            <p:nvPr/>
          </p:nvPicPr>
          <p:blipFill>
            <a:blip r:embed="rId4"/>
            <a:srcRect l="66737" b="50000"/>
            <a:stretch>
              <a:fillRect/>
            </a:stretch>
          </p:blipFill>
          <p:spPr>
            <a:xfrm>
              <a:off x="3347864" y="2252360"/>
              <a:ext cx="1318020" cy="16032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矩形 22"/>
            <p:cNvSpPr/>
            <p:nvPr/>
          </p:nvSpPr>
          <p:spPr>
            <a:xfrm>
              <a:off x="3553101" y="2965091"/>
              <a:ext cx="1029673" cy="5609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265" b="1" i="0" u="none" strike="noStrike" kern="1200" cap="none" spc="40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地点</a:t>
              </a:r>
              <a:endParaRPr kumimoji="0" lang="zh-CN" altLang="en-US" sz="4265" b="1" i="0" u="none" strike="noStrike" kern="1200" cap="none" spc="4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7" name="组合 23"/>
          <p:cNvGrpSpPr/>
          <p:nvPr/>
        </p:nvGrpSpPr>
        <p:grpSpPr>
          <a:xfrm>
            <a:off x="6330951" y="4197351"/>
            <a:ext cx="1748367" cy="2137833"/>
            <a:chOff x="5329158" y="1489240"/>
            <a:chExt cx="1310972" cy="1603248"/>
          </a:xfrm>
        </p:grpSpPr>
        <p:pic>
          <p:nvPicPr>
            <p:cNvPr id="25712" name="图片 12"/>
            <p:cNvPicPr>
              <a:picLocks noChangeAspect="1"/>
            </p:cNvPicPr>
            <p:nvPr/>
          </p:nvPicPr>
          <p:blipFill>
            <a:blip r:embed="rId5"/>
            <a:srcRect r="66914" b="50000"/>
            <a:stretch>
              <a:fillRect/>
            </a:stretch>
          </p:blipFill>
          <p:spPr>
            <a:xfrm>
              <a:off x="5329158" y="1489240"/>
              <a:ext cx="1310972" cy="16032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矩形 25"/>
            <p:cNvSpPr/>
            <p:nvPr/>
          </p:nvSpPr>
          <p:spPr>
            <a:xfrm>
              <a:off x="5489300" y="2186097"/>
              <a:ext cx="1030367" cy="5609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265" b="1" i="0" u="none" strike="noStrike" kern="1200" cap="none" spc="40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事情</a:t>
              </a:r>
              <a:endParaRPr kumimoji="0" lang="zh-CN" altLang="en-US" sz="4265" b="1" i="0" u="none" strike="noStrike" kern="1200" cap="none" spc="4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6699251" y="2948517"/>
            <a:ext cx="2565400" cy="0"/>
          </a:xfrm>
          <a:prstGeom prst="line">
            <a:avLst/>
          </a:prstGeom>
          <a:ln w="444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9381067" y="2933700"/>
            <a:ext cx="944033" cy="0"/>
          </a:xfrm>
          <a:prstGeom prst="line">
            <a:avLst/>
          </a:prstGeom>
          <a:ln w="444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282951" y="3744384"/>
            <a:ext cx="1121833" cy="0"/>
          </a:xfrm>
          <a:prstGeom prst="line">
            <a:avLst/>
          </a:prstGeom>
          <a:ln w="444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589617" y="3744384"/>
            <a:ext cx="615951" cy="0"/>
          </a:xfrm>
          <a:prstGeom prst="line">
            <a:avLst/>
          </a:prstGeom>
          <a:ln w="444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Box 1"/>
          <p:cNvSpPr txBox="1"/>
          <p:nvPr/>
        </p:nvSpPr>
        <p:spPr>
          <a:xfrm>
            <a:off x="1007533" y="800100"/>
            <a:ext cx="3541184" cy="945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结局是什么？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882651" y="1576917"/>
            <a:ext cx="10492316" cy="2589917"/>
            <a:chOff x="661320" y="951903"/>
            <a:chExt cx="7871120" cy="1943095"/>
          </a:xfrm>
        </p:grpSpPr>
        <p:sp>
          <p:nvSpPr>
            <p:cNvPr id="26631" name="TextBox 2"/>
            <p:cNvSpPr txBox="1"/>
            <p:nvPr/>
          </p:nvSpPr>
          <p:spPr>
            <a:xfrm>
              <a:off x="755576" y="1347614"/>
              <a:ext cx="7776864" cy="15473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    第二 天  上 午，动 物 们 都 来到 森</a:t>
              </a:r>
              <a:r>
                <a:rPr lang="zh-CN" altLang="en-US" sz="4265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林 广  场，准 时 参 加了 大会。</a:t>
              </a:r>
              <a:endParaRPr lang="zh-CN" altLang="en-US" sz="42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32" name="TextBox 11"/>
            <p:cNvSpPr txBox="1"/>
            <p:nvPr/>
          </p:nvSpPr>
          <p:spPr>
            <a:xfrm>
              <a:off x="661320" y="951903"/>
              <a:ext cx="7776439" cy="15464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200000"/>
                </a:lnSpc>
              </a:pP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     dì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èr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tiān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shànɡ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wǔ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 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dònɡ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wù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men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dōu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lái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dào</a:t>
              </a: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sēn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lín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ɡǎnɡ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chǎnɡ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zhǔn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shí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cān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jiā</a:t>
              </a:r>
              <a:r>
                <a:rPr lang="en-US" altLang="zh-CN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le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dà</a:t>
              </a:r>
              <a:r>
                <a:rPr lang="zh-CN" altLang="en-US" sz="2665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huì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2" name="圆角矩形 26"/>
          <p:cNvSpPr/>
          <p:nvPr/>
        </p:nvSpPr>
        <p:spPr>
          <a:xfrm>
            <a:off x="6489700" y="2413000"/>
            <a:ext cx="2377017" cy="577851"/>
          </a:xfrm>
          <a:prstGeom prst="roundRect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 26"/>
          <p:cNvSpPr/>
          <p:nvPr/>
        </p:nvSpPr>
        <p:spPr>
          <a:xfrm>
            <a:off x="4876800" y="3382433"/>
            <a:ext cx="4993217" cy="575733"/>
          </a:xfrm>
          <a:prstGeom prst="roundRect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2651" y="4546600"/>
            <a:ext cx="9033933" cy="945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为什么大家都可以准时来参加大会？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/>
          <p:cNvPicPr>
            <a:picLocks noChangeAspect="1"/>
          </p:cNvPicPr>
          <p:nvPr/>
        </p:nvPicPr>
        <p:blipFill>
          <a:blip r:embed="rId1"/>
          <a:srcRect b="143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6"/>
          <p:cNvSpPr txBox="1"/>
          <p:nvPr/>
        </p:nvSpPr>
        <p:spPr>
          <a:xfrm>
            <a:off x="857251" y="1674284"/>
            <a:ext cx="10151533" cy="2653665"/>
          </a:xfrm>
          <a:prstGeom prst="rect">
            <a:avLst/>
          </a:prstGeom>
          <a:solidFill>
            <a:srgbClr val="F5F7C7">
              <a:alpha val="54901"/>
            </a:srgb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这次大家能来参加森林大会是因为狗熊这次的通知把参加会议的</a:t>
            </a:r>
            <a:r>
              <a:rPr lang="en-US" altLang="zh-CN" sz="42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42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2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42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2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42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都讲得很清楚。</a:t>
            </a:r>
            <a:endParaRPr lang="zh-CN" altLang="en-US" sz="4265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71317" y="2504017"/>
            <a:ext cx="127254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265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人员</a:t>
            </a:r>
            <a:endParaRPr lang="zh-CN" altLang="en-US" sz="4265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444567" y="2504017"/>
            <a:ext cx="127254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265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</a:t>
            </a:r>
            <a:endParaRPr lang="zh-CN" altLang="en-US" sz="4265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11767" y="3384551"/>
            <a:ext cx="127254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265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地点</a:t>
            </a:r>
            <a:endParaRPr lang="zh-CN" altLang="en-US" sz="4265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6" descr="initpintu_副本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23495" y="-183515"/>
            <a:ext cx="12238990" cy="692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Box 27"/>
          <p:cNvSpPr txBox="1">
            <a:spLocks noChangeArrowheads="1"/>
          </p:cNvSpPr>
          <p:nvPr/>
        </p:nvSpPr>
        <p:spPr bwMode="auto">
          <a:xfrm>
            <a:off x="3407728" y="1448753"/>
            <a:ext cx="360362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C00000"/>
                </a:solidFill>
              </a:rPr>
              <a:t>1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5124" name="矩形 28"/>
          <p:cNvSpPr>
            <a:spLocks noChangeArrowheads="1"/>
          </p:cNvSpPr>
          <p:nvPr/>
        </p:nvSpPr>
        <p:spPr bwMode="auto">
          <a:xfrm>
            <a:off x="923925" y="4358005"/>
            <a:ext cx="2336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>
                <a:solidFill>
                  <a:srgbClr val="C00000"/>
                </a:solidFill>
              </a:rPr>
              <a:t>2</a:t>
            </a:r>
            <a:endParaRPr lang="en-US" altLang="zh-CN">
              <a:solidFill>
                <a:srgbClr val="C00000"/>
              </a:solidFill>
            </a:endParaRPr>
          </a:p>
          <a:p>
            <a:r>
              <a:rPr lang="zh-CN" altLang="en-US">
                <a:solidFill>
                  <a:srgbClr val="C00000"/>
                </a:solidFill>
              </a:rPr>
              <a:t> </a:t>
            </a:r>
            <a:endParaRPr lang="en-US" altLang="zh-CN">
              <a:solidFill>
                <a:srgbClr val="C00000"/>
              </a:solidFill>
            </a:endParaRPr>
          </a:p>
          <a:p>
            <a:r>
              <a:rPr lang="en-US" altLang="zh-CN">
                <a:solidFill>
                  <a:srgbClr val="C00000"/>
                </a:solidFill>
              </a:rPr>
              <a:t>3</a:t>
            </a:r>
            <a:endParaRPr lang="en-US" altLang="zh-CN">
              <a:solidFill>
                <a:srgbClr val="C00000"/>
              </a:solidFill>
            </a:endParaRPr>
          </a:p>
          <a:p>
            <a:r>
              <a:rPr lang="en-US" altLang="zh-CN">
                <a:solidFill>
                  <a:srgbClr val="C00000"/>
                </a:solidFill>
              </a:rPr>
              <a:t>4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5125" name="矩形 29"/>
          <p:cNvSpPr>
            <a:spLocks noChangeArrowheads="1"/>
          </p:cNvSpPr>
          <p:nvPr/>
        </p:nvSpPr>
        <p:spPr bwMode="auto">
          <a:xfrm>
            <a:off x="7095490" y="638175"/>
            <a:ext cx="325120" cy="3692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>
                <a:solidFill>
                  <a:srgbClr val="C00000"/>
                </a:solidFill>
              </a:rPr>
              <a:t>5</a:t>
            </a:r>
            <a:endParaRPr lang="en-US" altLang="zh-CN">
              <a:solidFill>
                <a:srgbClr val="C00000"/>
              </a:solidFill>
            </a:endParaRPr>
          </a:p>
          <a:p>
            <a:r>
              <a:rPr lang="zh-CN" altLang="en-US">
                <a:solidFill>
                  <a:srgbClr val="C00000"/>
                </a:solidFill>
              </a:rPr>
              <a:t> </a:t>
            </a:r>
            <a:endParaRPr lang="en-US" altLang="zh-CN">
              <a:solidFill>
                <a:srgbClr val="C00000"/>
              </a:solidFill>
            </a:endParaRPr>
          </a:p>
          <a:p>
            <a:endParaRPr lang="en-US" altLang="zh-CN">
              <a:solidFill>
                <a:srgbClr val="C00000"/>
              </a:solidFill>
            </a:endParaRPr>
          </a:p>
          <a:p>
            <a:r>
              <a:rPr lang="en-US" altLang="zh-CN">
                <a:solidFill>
                  <a:srgbClr val="C00000"/>
                </a:solidFill>
              </a:rPr>
              <a:t>6</a:t>
            </a:r>
            <a:endParaRPr lang="en-US" altLang="zh-CN">
              <a:solidFill>
                <a:srgbClr val="C00000"/>
              </a:solidFill>
            </a:endParaRPr>
          </a:p>
          <a:p>
            <a:endParaRPr lang="en-US" altLang="zh-CN">
              <a:solidFill>
                <a:srgbClr val="C00000"/>
              </a:solidFill>
            </a:endParaRPr>
          </a:p>
          <a:p>
            <a:endParaRPr lang="en-US" altLang="zh-CN">
              <a:solidFill>
                <a:srgbClr val="C00000"/>
              </a:solidFill>
            </a:endParaRPr>
          </a:p>
          <a:p>
            <a:r>
              <a:rPr lang="en-US" altLang="zh-CN">
                <a:solidFill>
                  <a:srgbClr val="C00000"/>
                </a:solidFill>
              </a:rPr>
              <a:t>7</a:t>
            </a:r>
            <a:endParaRPr lang="en-US" altLang="zh-CN">
              <a:solidFill>
                <a:srgbClr val="C00000"/>
              </a:solidFill>
            </a:endParaRPr>
          </a:p>
          <a:p>
            <a:endParaRPr lang="en-US" altLang="zh-CN">
              <a:solidFill>
                <a:srgbClr val="C00000"/>
              </a:solidFill>
            </a:endParaRPr>
          </a:p>
          <a:p>
            <a:r>
              <a:rPr lang="zh-CN" altLang="en-US">
                <a:solidFill>
                  <a:srgbClr val="C00000"/>
                </a:solidFill>
              </a:rPr>
              <a:t> </a:t>
            </a:r>
            <a:endParaRPr lang="en-US" altLang="zh-CN">
              <a:solidFill>
                <a:srgbClr val="C00000"/>
              </a:solidFill>
            </a:endParaRPr>
          </a:p>
          <a:p>
            <a:endParaRPr lang="en-US" altLang="zh-CN">
              <a:solidFill>
                <a:srgbClr val="C00000"/>
              </a:solidFill>
            </a:endParaRPr>
          </a:p>
          <a:p>
            <a:r>
              <a:rPr lang="en-US" altLang="zh-CN">
                <a:solidFill>
                  <a:srgbClr val="C00000"/>
                </a:solidFill>
              </a:rPr>
              <a:t>8</a:t>
            </a:r>
            <a:endParaRPr lang="en-US" altLang="zh-CN">
              <a:solidFill>
                <a:srgbClr val="C00000"/>
              </a:solidFill>
            </a:endParaRPr>
          </a:p>
          <a:p>
            <a:r>
              <a:rPr lang="zh-CN" altLang="en-US">
                <a:solidFill>
                  <a:srgbClr val="C00000"/>
                </a:solidFill>
              </a:rPr>
              <a:t> </a:t>
            </a:r>
            <a:endParaRPr lang="en-US" altLang="zh-CN">
              <a:solidFill>
                <a:srgbClr val="C00000"/>
              </a:solidFill>
            </a:endParaRPr>
          </a:p>
          <a:p>
            <a:r>
              <a:rPr lang="en-US" altLang="zh-CN">
                <a:solidFill>
                  <a:srgbClr val="C00000"/>
                </a:solidFill>
              </a:rPr>
              <a:t>9</a:t>
            </a:r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11890" y="694438"/>
            <a:ext cx="9481748" cy="930583"/>
            <a:chOff x="1183521" y="701143"/>
            <a:chExt cx="9481748" cy="930583"/>
          </a:xfrm>
        </p:grpSpPr>
        <p:sp>
          <p:nvSpPr>
            <p:cNvPr id="34" name="文本框 19"/>
            <p:cNvSpPr txBox="1"/>
            <p:nvPr/>
          </p:nvSpPr>
          <p:spPr>
            <a:xfrm>
              <a:off x="2008195" y="900024"/>
              <a:ext cx="865707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4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狗熊通知了四次，每次的通知有什么不一样？</a:t>
              </a:r>
              <a:endParaRPr lang="zh-CN" altLang="en-US" sz="3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3521" y="701143"/>
              <a:ext cx="845280" cy="930583"/>
            </a:xfrm>
            <a:prstGeom prst="rect">
              <a:avLst/>
            </a:prstGeom>
          </p:spPr>
        </p:pic>
      </p:grpSp>
      <p:sp>
        <p:nvSpPr>
          <p:cNvPr id="36" name="文本框 16"/>
          <p:cNvSpPr txBox="1"/>
          <p:nvPr/>
        </p:nvSpPr>
        <p:spPr>
          <a:xfrm>
            <a:off x="925484" y="1885276"/>
            <a:ext cx="9155450" cy="3416320"/>
          </a:xfrm>
          <a:prstGeom prst="rect">
            <a:avLst/>
          </a:prstGeom>
          <a:solidFill>
            <a:srgbClr val="FFFFFF"/>
          </a:solidFill>
          <a:ln w="28575"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一、动物王国要开大会，请你们都参加！</a:t>
            </a:r>
            <a:endParaRPr lang="en-US" altLang="zh-CN" sz="3600" b="1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二、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动物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王国在明天开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大会，请你们都参加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en-US" altLang="zh-CN" sz="3600" b="1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三、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动物王国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要在明天上午八点开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大会，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请</a:t>
            </a:r>
            <a:endParaRPr lang="en-US" altLang="zh-CN" sz="3600" b="1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 你们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都参加！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四、明天上午八点，在森林广场开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大会，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请</a:t>
            </a:r>
            <a:endParaRPr lang="en-US" altLang="zh-CN" sz="3600" b="1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大家准时参加！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3920" y="1804081"/>
            <a:ext cx="9337014" cy="353870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4218107" y="1976830"/>
            <a:ext cx="1391862" cy="51508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000" b="1" kern="0" dirty="0" smtClean="0">
              <a:solidFill>
                <a:srgbClr val="FF0000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3802096" y="2529581"/>
            <a:ext cx="1391862" cy="51508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000" b="1" kern="0" dirty="0" smtClean="0">
              <a:solidFill>
                <a:srgbClr val="FF0000"/>
              </a:solidFill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6532940" y="1978749"/>
            <a:ext cx="955255" cy="51508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000" b="1" kern="0" dirty="0" smtClean="0">
              <a:solidFill>
                <a:srgbClr val="FF0000"/>
              </a:solidFill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5581577" y="3058349"/>
            <a:ext cx="1890142" cy="51508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000" b="1" kern="0" dirty="0" smtClean="0">
              <a:solidFill>
                <a:srgbClr val="FF0000"/>
              </a:solidFill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5120425" y="4155258"/>
            <a:ext cx="2351294" cy="51508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000" b="1" kern="0" dirty="0" smtClean="0">
              <a:solidFill>
                <a:srgbClr val="FF0000"/>
              </a:solidFill>
            </a:endParaRPr>
          </a:p>
        </p:txBody>
      </p:sp>
      <p:sp>
        <p:nvSpPr>
          <p:cNvPr id="49" name="文本框 16"/>
          <p:cNvSpPr txBox="1"/>
          <p:nvPr/>
        </p:nvSpPr>
        <p:spPr>
          <a:xfrm>
            <a:off x="9651180" y="1851647"/>
            <a:ext cx="2384635" cy="615553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4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事件、人员</a:t>
            </a:r>
            <a:endParaRPr lang="zh-CN" altLang="en-US" sz="3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" name="文本框 16"/>
          <p:cNvSpPr txBox="1"/>
          <p:nvPr/>
        </p:nvSpPr>
        <p:spPr>
          <a:xfrm>
            <a:off x="10470842" y="2523681"/>
            <a:ext cx="1169221" cy="615553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4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时间</a:t>
            </a:r>
            <a:endParaRPr lang="zh-CN" altLang="en-US" sz="3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文本框 16"/>
          <p:cNvSpPr txBox="1"/>
          <p:nvPr/>
        </p:nvSpPr>
        <p:spPr>
          <a:xfrm>
            <a:off x="8852108" y="3593436"/>
            <a:ext cx="1988888" cy="615553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4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具体时间</a:t>
            </a:r>
            <a:endParaRPr lang="zh-CN" altLang="en-US" sz="3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文本框 16"/>
          <p:cNvSpPr txBox="1"/>
          <p:nvPr/>
        </p:nvSpPr>
        <p:spPr>
          <a:xfrm>
            <a:off x="6296072" y="4767238"/>
            <a:ext cx="1169221" cy="615553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4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地点</a:t>
            </a:r>
            <a:endParaRPr lang="zh-CN" altLang="en-US" sz="3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9" name="文本框 16"/>
          <p:cNvSpPr txBox="1"/>
          <p:nvPr/>
        </p:nvSpPr>
        <p:spPr>
          <a:xfrm>
            <a:off x="2859080" y="5670009"/>
            <a:ext cx="6523811" cy="646331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一次比一次清楚、具体、明白。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10" grpId="0" animBg="1"/>
      <p:bldP spid="40" grpId="0" animBg="1"/>
      <p:bldP spid="43" grpId="0" animBg="1"/>
      <p:bldP spid="44" grpId="0" animBg="1"/>
      <p:bldP spid="47" grpId="0" animBg="1"/>
      <p:bldP spid="48" grpId="0" animBg="1"/>
      <p:bldP spid="49" grpId="0" animBg="1"/>
      <p:bldP spid="50" grpId="0" animBg="1"/>
      <p:bldP spid="52" grpId="0" animBg="1"/>
      <p:bldP spid="53" grpId="0" animBg="1"/>
      <p:bldP spid="5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32"/>
          <p:cNvSpPr txBox="1"/>
          <p:nvPr/>
        </p:nvSpPr>
        <p:spPr>
          <a:xfrm>
            <a:off x="59668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75" name="文本框 34"/>
          <p:cNvSpPr txBox="1"/>
          <p:nvPr/>
        </p:nvSpPr>
        <p:spPr>
          <a:xfrm rot="-280097">
            <a:off x="10754784" y="2169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76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77" name="文本框 37"/>
          <p:cNvSpPr txBox="1"/>
          <p:nvPr/>
        </p:nvSpPr>
        <p:spPr>
          <a:xfrm rot="-4150866">
            <a:off x="7107767" y="2298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78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79" name="文本框 46"/>
          <p:cNvSpPr txBox="1"/>
          <p:nvPr/>
        </p:nvSpPr>
        <p:spPr>
          <a:xfrm rot="-424911">
            <a:off x="9423400" y="2093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80" name="文本框 47"/>
          <p:cNvSpPr txBox="1"/>
          <p:nvPr/>
        </p:nvSpPr>
        <p:spPr>
          <a:xfrm rot="-4150866">
            <a:off x="10206567" y="33316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81" name="文本框 49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82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83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84" name="文本框 32"/>
          <p:cNvSpPr txBox="1"/>
          <p:nvPr/>
        </p:nvSpPr>
        <p:spPr>
          <a:xfrm>
            <a:off x="4349751" y="4747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85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86" name="文本框 36"/>
          <p:cNvSpPr txBox="1"/>
          <p:nvPr/>
        </p:nvSpPr>
        <p:spPr>
          <a:xfrm rot="-1380000">
            <a:off x="5200651" y="1735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87" name="文本框 37"/>
          <p:cNvSpPr txBox="1"/>
          <p:nvPr/>
        </p:nvSpPr>
        <p:spPr>
          <a:xfrm rot="-180000">
            <a:off x="5507567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88" name="文本框 45"/>
          <p:cNvSpPr txBox="1"/>
          <p:nvPr/>
        </p:nvSpPr>
        <p:spPr>
          <a:xfrm rot="-1380000">
            <a:off x="5947833" y="176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89" name="文本框 46"/>
          <p:cNvSpPr txBox="1"/>
          <p:nvPr/>
        </p:nvSpPr>
        <p:spPr>
          <a:xfrm rot="-1380000">
            <a:off x="6441017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90" name="文本框 47"/>
          <p:cNvSpPr txBox="1"/>
          <p:nvPr/>
        </p:nvSpPr>
        <p:spPr>
          <a:xfrm rot="-180000">
            <a:off x="6752167" y="2980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91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92" name="文本框 50"/>
          <p:cNvSpPr txBox="1"/>
          <p:nvPr/>
        </p:nvSpPr>
        <p:spPr>
          <a:xfrm rot="-170103">
            <a:off x="7452784" y="3454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93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94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95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96" name="文本框 34"/>
          <p:cNvSpPr txBox="1"/>
          <p:nvPr/>
        </p:nvSpPr>
        <p:spPr>
          <a:xfrm rot="-1380000">
            <a:off x="2139951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97" name="文本框 35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98" name="文本框 36"/>
          <p:cNvSpPr txBox="1"/>
          <p:nvPr/>
        </p:nvSpPr>
        <p:spPr>
          <a:xfrm rot="-1380000">
            <a:off x="4216400" y="4195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99" name="文本框 38"/>
          <p:cNvSpPr txBox="1"/>
          <p:nvPr/>
        </p:nvSpPr>
        <p:spPr>
          <a:xfrm rot="-170103">
            <a:off x="1049867" y="2040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00" name="文本框 39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01" name="文本框 49"/>
          <p:cNvSpPr txBox="1"/>
          <p:nvPr/>
        </p:nvSpPr>
        <p:spPr>
          <a:xfrm rot="-170103">
            <a:off x="4013200" y="5115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02" name="文本框 50"/>
          <p:cNvSpPr txBox="1"/>
          <p:nvPr/>
        </p:nvSpPr>
        <p:spPr>
          <a:xfrm rot="-170103">
            <a:off x="5543551" y="4226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03" name="文本框 51"/>
          <p:cNvSpPr txBox="1"/>
          <p:nvPr/>
        </p:nvSpPr>
        <p:spPr>
          <a:xfrm rot="-170103">
            <a:off x="5765800" y="5238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04" name="文本框 32"/>
          <p:cNvSpPr txBox="1"/>
          <p:nvPr/>
        </p:nvSpPr>
        <p:spPr>
          <a:xfrm rot="-5070842">
            <a:off x="429684" y="27220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05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06" name="文本框 45"/>
          <p:cNvSpPr txBox="1"/>
          <p:nvPr/>
        </p:nvSpPr>
        <p:spPr>
          <a:xfrm rot="-170103">
            <a:off x="429684" y="1782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07" name="文本框 46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08" name="文本框 45"/>
          <p:cNvSpPr txBox="1"/>
          <p:nvPr/>
        </p:nvSpPr>
        <p:spPr>
          <a:xfrm rot="-1380000">
            <a:off x="2823633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09" name="文本框 46"/>
          <p:cNvSpPr txBox="1"/>
          <p:nvPr/>
        </p:nvSpPr>
        <p:spPr>
          <a:xfrm rot="-1380000">
            <a:off x="3583517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10" name="文本框 47"/>
          <p:cNvSpPr txBox="1"/>
          <p:nvPr/>
        </p:nvSpPr>
        <p:spPr>
          <a:xfrm rot="-180000">
            <a:off x="3221567" y="2506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11" name="文本框 49"/>
          <p:cNvSpPr txBox="1"/>
          <p:nvPr/>
        </p:nvSpPr>
        <p:spPr>
          <a:xfrm rot="-1380000">
            <a:off x="4368800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12" name="文本框 50"/>
          <p:cNvSpPr txBox="1"/>
          <p:nvPr/>
        </p:nvSpPr>
        <p:spPr>
          <a:xfrm rot="-1380000">
            <a:off x="3799417" y="2825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13" name="文本框 51"/>
          <p:cNvSpPr txBox="1"/>
          <p:nvPr/>
        </p:nvSpPr>
        <p:spPr>
          <a:xfrm rot="-1380000">
            <a:off x="4646084" y="3007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14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15" name="文本框 34"/>
          <p:cNvSpPr txBox="1"/>
          <p:nvPr/>
        </p:nvSpPr>
        <p:spPr>
          <a:xfrm rot="-1030866">
            <a:off x="8417984" y="5192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16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17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18" name="文本框 45"/>
          <p:cNvSpPr txBox="1"/>
          <p:nvPr/>
        </p:nvSpPr>
        <p:spPr>
          <a:xfrm rot="-4502722">
            <a:off x="9038167" y="333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19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20" name="文本框 47"/>
          <p:cNvSpPr txBox="1"/>
          <p:nvPr/>
        </p:nvSpPr>
        <p:spPr>
          <a:xfrm rot="-3456638">
            <a:off x="8991600" y="4538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21" name="文本框 49"/>
          <p:cNvSpPr txBox="1"/>
          <p:nvPr/>
        </p:nvSpPr>
        <p:spPr>
          <a:xfrm rot="-3180423">
            <a:off x="10809817" y="435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22" name="文本框 50"/>
          <p:cNvSpPr txBox="1"/>
          <p:nvPr/>
        </p:nvSpPr>
        <p:spPr>
          <a:xfrm rot="-3640556">
            <a:off x="9652000" y="4787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23" name="文本框 51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24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25" name="文本框 34"/>
          <p:cNvSpPr txBox="1"/>
          <p:nvPr/>
        </p:nvSpPr>
        <p:spPr>
          <a:xfrm rot="8340000">
            <a:off x="6563784" y="4184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26" name="文本框 36"/>
          <p:cNvSpPr txBox="1"/>
          <p:nvPr/>
        </p:nvSpPr>
        <p:spPr>
          <a:xfrm rot="-1160763">
            <a:off x="7698317" y="2334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27" name="文本框 37"/>
          <p:cNvSpPr txBox="1"/>
          <p:nvPr/>
        </p:nvSpPr>
        <p:spPr>
          <a:xfrm rot="39237">
            <a:off x="7533217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28" name="文本框 45"/>
          <p:cNvSpPr txBox="1"/>
          <p:nvPr/>
        </p:nvSpPr>
        <p:spPr>
          <a:xfrm rot="-1160763">
            <a:off x="8445500" y="236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29" name="文本框 46"/>
          <p:cNvSpPr txBox="1"/>
          <p:nvPr/>
        </p:nvSpPr>
        <p:spPr>
          <a:xfrm rot="-1160763">
            <a:off x="8938684" y="2650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30" name="文本框 47"/>
          <p:cNvSpPr txBox="1"/>
          <p:nvPr/>
        </p:nvSpPr>
        <p:spPr>
          <a:xfrm rot="39237">
            <a:off x="9580033" y="3276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31" name="文本框 49"/>
          <p:cNvSpPr txBox="1"/>
          <p:nvPr/>
        </p:nvSpPr>
        <p:spPr>
          <a:xfrm rot="-1160763">
            <a:off x="10695517" y="2755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32" name="文本框 50"/>
          <p:cNvSpPr txBox="1"/>
          <p:nvPr/>
        </p:nvSpPr>
        <p:spPr>
          <a:xfrm rot="-1160763">
            <a:off x="9984317" y="2578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33" name="文本框 51"/>
          <p:cNvSpPr txBox="1"/>
          <p:nvPr/>
        </p:nvSpPr>
        <p:spPr>
          <a:xfrm rot="-1160763">
            <a:off x="10619317" y="3725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34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35" name="文本框 34"/>
          <p:cNvSpPr txBox="1"/>
          <p:nvPr/>
        </p:nvSpPr>
        <p:spPr>
          <a:xfrm rot="8340000">
            <a:off x="5232400" y="3754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36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37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38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39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40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41" name="文本框 49"/>
          <p:cNvSpPr txBox="1"/>
          <p:nvPr/>
        </p:nvSpPr>
        <p:spPr>
          <a:xfrm rot="-1160763">
            <a:off x="8299451" y="3393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42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43" name="文本框 51"/>
          <p:cNvSpPr txBox="1"/>
          <p:nvPr/>
        </p:nvSpPr>
        <p:spPr>
          <a:xfrm rot="-1160763">
            <a:off x="7465484" y="429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44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45" name="文本框 34"/>
          <p:cNvSpPr txBox="1"/>
          <p:nvPr/>
        </p:nvSpPr>
        <p:spPr>
          <a:xfrm rot="8340000">
            <a:off x="2508251" y="4737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46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47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48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49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50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51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52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53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54" name="文本框 32"/>
          <p:cNvSpPr txBox="1"/>
          <p:nvPr/>
        </p:nvSpPr>
        <p:spPr>
          <a:xfrm rot="-880739">
            <a:off x="6858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55" name="文本框 34"/>
          <p:cNvSpPr txBox="1"/>
          <p:nvPr/>
        </p:nvSpPr>
        <p:spPr>
          <a:xfrm rot="8340000">
            <a:off x="1672167" y="3456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56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57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58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59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60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61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62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63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64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65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66" name="文本框 36"/>
          <p:cNvSpPr txBox="1"/>
          <p:nvPr/>
        </p:nvSpPr>
        <p:spPr>
          <a:xfrm rot="-1160763">
            <a:off x="83163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67" name="文本框 37"/>
          <p:cNvSpPr txBox="1"/>
          <p:nvPr/>
        </p:nvSpPr>
        <p:spPr>
          <a:xfrm rot="39237">
            <a:off x="8316384" y="4624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68" name="文本框 45"/>
          <p:cNvSpPr txBox="1"/>
          <p:nvPr/>
        </p:nvSpPr>
        <p:spPr>
          <a:xfrm rot="-1160763">
            <a:off x="9063567" y="3930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69" name="文本框 46"/>
          <p:cNvSpPr txBox="1"/>
          <p:nvPr/>
        </p:nvSpPr>
        <p:spPr>
          <a:xfrm rot="-1160763">
            <a:off x="9556751" y="4216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70" name="文本框 47"/>
          <p:cNvSpPr txBox="1"/>
          <p:nvPr/>
        </p:nvSpPr>
        <p:spPr>
          <a:xfrm rot="39237">
            <a:off x="9139767" y="4974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71" name="文本框 49"/>
          <p:cNvSpPr txBox="1"/>
          <p:nvPr/>
        </p:nvSpPr>
        <p:spPr>
          <a:xfrm rot="-1160763">
            <a:off x="10251017" y="460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72" name="文本框 50"/>
          <p:cNvSpPr txBox="1"/>
          <p:nvPr/>
        </p:nvSpPr>
        <p:spPr>
          <a:xfrm rot="-1160763">
            <a:off x="10189633" y="50948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773" name="文本框 51"/>
          <p:cNvSpPr txBox="1"/>
          <p:nvPr/>
        </p:nvSpPr>
        <p:spPr>
          <a:xfrm rot="-1160763">
            <a:off x="9040284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2719917" y="1966384"/>
            <a:ext cx="450851" cy="3179233"/>
          </a:xfrm>
          <a:prstGeom prst="leftBrace">
            <a:avLst>
              <a:gd name="adj1" fmla="val 30046"/>
              <a:gd name="adj2" fmla="val 50000"/>
            </a:avLst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左大括号 22"/>
          <p:cNvSpPr/>
          <p:nvPr/>
        </p:nvSpPr>
        <p:spPr>
          <a:xfrm rot="10800000">
            <a:off x="9152467" y="1794933"/>
            <a:ext cx="402167" cy="3244851"/>
          </a:xfrm>
          <a:prstGeom prst="leftBrace">
            <a:avLst>
              <a:gd name="adj1" fmla="val 40619"/>
              <a:gd name="adj2" fmla="val 50000"/>
            </a:avLst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776" name="TextBox 8"/>
          <p:cNvSpPr txBox="1"/>
          <p:nvPr/>
        </p:nvSpPr>
        <p:spPr>
          <a:xfrm>
            <a:off x="148167" y="2838451"/>
            <a:ext cx="2705100" cy="14046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2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动物王国开大会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85" name="TextBox 1"/>
          <p:cNvSpPr txBox="1"/>
          <p:nvPr/>
        </p:nvSpPr>
        <p:spPr>
          <a:xfrm>
            <a:off x="3134784" y="1595967"/>
            <a:ext cx="3805767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265" b="1" dirty="0">
                <a:solidFill>
                  <a:srgbClr val="0000FF"/>
                </a:solidFill>
                <a:latin typeface="Calibri" panose="020F0502020204030204" pitchFamily="34" charset="0"/>
              </a:rPr>
              <a:t>狗熊发通知</a:t>
            </a:r>
            <a:endParaRPr lang="zh-CN" altLang="en-US" sz="4265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32783" name="TextBox 19"/>
          <p:cNvSpPr txBox="1"/>
          <p:nvPr/>
        </p:nvSpPr>
        <p:spPr>
          <a:xfrm>
            <a:off x="3134784" y="4536017"/>
            <a:ext cx="6362700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265" b="1" dirty="0">
                <a:solidFill>
                  <a:srgbClr val="0000FF"/>
                </a:solidFill>
                <a:latin typeface="Calibri" panose="020F0502020204030204" pitchFamily="34" charset="0"/>
              </a:rPr>
              <a:t>梅花鹿指出没告诉地点</a:t>
            </a:r>
            <a:endParaRPr lang="zh-CN" altLang="en-US" sz="4265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32781" name="TextBox 13"/>
          <p:cNvSpPr txBox="1"/>
          <p:nvPr/>
        </p:nvSpPr>
        <p:spPr>
          <a:xfrm>
            <a:off x="3134784" y="2575984"/>
            <a:ext cx="5395383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265" b="1" dirty="0">
                <a:solidFill>
                  <a:srgbClr val="0000FF"/>
                </a:solidFill>
                <a:latin typeface="Calibri" panose="020F0502020204030204" pitchFamily="34" charset="0"/>
              </a:rPr>
              <a:t>狐狸指出没告诉时间</a:t>
            </a:r>
            <a:endParaRPr lang="zh-CN" altLang="en-US" sz="4265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32779" name="TextBox 20"/>
          <p:cNvSpPr txBox="1"/>
          <p:nvPr/>
        </p:nvSpPr>
        <p:spPr>
          <a:xfrm>
            <a:off x="3134784" y="3556000"/>
            <a:ext cx="5897033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265" b="1" dirty="0">
                <a:solidFill>
                  <a:srgbClr val="0000FF"/>
                </a:solidFill>
                <a:latin typeface="Calibri" panose="020F0502020204030204" pitchFamily="34" charset="0"/>
              </a:rPr>
              <a:t>大灰狼指出时间不具体</a:t>
            </a:r>
            <a:endParaRPr lang="zh-CN" altLang="en-US" sz="4265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702800" y="2645833"/>
            <a:ext cx="2489200" cy="14046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265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动物大会</a:t>
            </a:r>
            <a:endParaRPr lang="en-US" altLang="zh-CN" sz="4265" b="1" dirty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r>
              <a:rPr lang="zh-CN" altLang="en-US" sz="4265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顺利召开</a:t>
            </a:r>
            <a:endParaRPr lang="zh-CN" altLang="en-US" sz="4265" b="1" dirty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8782" name="Picture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167" y="232833"/>
            <a:ext cx="2491317" cy="6688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32785" grpId="0"/>
      <p:bldP spid="32783" grpId="0"/>
      <p:bldP spid="32781" grpId="0"/>
      <p:bldP spid="32779" grpId="0"/>
      <p:bldP spid="3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3"/>
          <p:cNvSpPr txBox="1">
            <a:spLocks noChangeArrowheads="1"/>
          </p:cNvSpPr>
          <p:nvPr/>
        </p:nvSpPr>
        <p:spPr>
          <a:xfrm>
            <a:off x="1064433" y="109638"/>
            <a:ext cx="6086006" cy="1140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学完了课文你有什么体会？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95632" y="1135060"/>
            <a:ext cx="608776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5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发布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通知</a:t>
            </a:r>
            <a:r>
              <a:rPr lang="zh-CN" altLang="en-US" sz="35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时，一定要小心仔细。像时间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、地点、参加人员及</a:t>
            </a:r>
            <a:r>
              <a:rPr lang="zh-CN" altLang="en-US" sz="35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事件这些都是非常重要的内容，重要的内容一定要说完整、说清楚、具体、明白。</a:t>
            </a:r>
            <a:endParaRPr lang="zh-CN" altLang="en-US" sz="35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233029" y="1687252"/>
            <a:ext cx="2246563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zhǔn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349864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准</a:t>
            </a:r>
            <a:endParaRPr lang="zh-CN" altLang="en-US" sz="13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296" y="1787612"/>
            <a:ext cx="3322635" cy="28242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6" name="文本框 45"/>
          <p:cNvSpPr txBox="1"/>
          <p:nvPr/>
        </p:nvSpPr>
        <p:spPr>
          <a:xfrm>
            <a:off x="6399033" y="1670776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dì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6870100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endParaRPr lang="zh-CN" altLang="en-US" sz="13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425" y="1670776"/>
            <a:ext cx="2934110" cy="30319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9917" y="844551"/>
            <a:ext cx="3037416" cy="30374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任意多边形: 形状 2"/>
          <p:cNvSpPr/>
          <p:nvPr/>
        </p:nvSpPr>
        <p:spPr>
          <a:xfrm>
            <a:off x="7425267" y="2171700"/>
            <a:ext cx="1352551" cy="203200"/>
          </a:xfrm>
          <a:custGeom>
            <a:avLst/>
            <a:gdLst>
              <a:gd name="txL" fmla="*/ 0 w 1014413"/>
              <a:gd name="txT" fmla="*/ 0 h 152400"/>
              <a:gd name="txR" fmla="*/ 1014413 w 1014413"/>
              <a:gd name="txB" fmla="*/ 152400 h 152400"/>
            </a:gdLst>
            <a:ahLst/>
            <a:cxnLst>
              <a:cxn ang="0">
                <a:pos x="817561" y="7938"/>
              </a:cxn>
              <a:cxn ang="0">
                <a:pos x="835024" y="17463"/>
              </a:cxn>
              <a:cxn ang="0">
                <a:pos x="862011" y="26988"/>
              </a:cxn>
              <a:cxn ang="0">
                <a:pos x="896936" y="44450"/>
              </a:cxn>
              <a:cxn ang="0">
                <a:pos x="942974" y="61913"/>
              </a:cxn>
              <a:cxn ang="0">
                <a:pos x="977899" y="71438"/>
              </a:cxn>
              <a:cxn ang="0">
                <a:pos x="1004886" y="88900"/>
              </a:cxn>
              <a:cxn ang="0">
                <a:pos x="1014411" y="98425"/>
              </a:cxn>
              <a:cxn ang="0">
                <a:pos x="1004886" y="107950"/>
              </a:cxn>
              <a:cxn ang="0">
                <a:pos x="987424" y="115888"/>
              </a:cxn>
              <a:cxn ang="0">
                <a:pos x="969961" y="134938"/>
              </a:cxn>
              <a:cxn ang="0">
                <a:pos x="946205" y="139645"/>
              </a:cxn>
              <a:cxn ang="0">
                <a:pos x="767993" y="82111"/>
              </a:cxn>
              <a:cxn ang="0">
                <a:pos x="736599" y="88900"/>
              </a:cxn>
              <a:cxn ang="0">
                <a:pos x="717549" y="88900"/>
              </a:cxn>
              <a:cxn ang="0">
                <a:pos x="700086" y="88900"/>
              </a:cxn>
              <a:cxn ang="0">
                <a:pos x="673099" y="88900"/>
              </a:cxn>
              <a:cxn ang="0">
                <a:pos x="628649" y="88900"/>
              </a:cxn>
              <a:cxn ang="0">
                <a:pos x="582611" y="98425"/>
              </a:cxn>
              <a:cxn ang="0">
                <a:pos x="528636" y="98425"/>
              </a:cxn>
              <a:cxn ang="0">
                <a:pos x="466725" y="107950"/>
              </a:cxn>
              <a:cxn ang="0">
                <a:pos x="368300" y="125413"/>
              </a:cxn>
              <a:cxn ang="0">
                <a:pos x="241300" y="134938"/>
              </a:cxn>
              <a:cxn ang="0">
                <a:pos x="133350" y="142875"/>
              </a:cxn>
              <a:cxn ang="0">
                <a:pos x="34925" y="152400"/>
              </a:cxn>
              <a:cxn ang="0">
                <a:pos x="0" y="134938"/>
              </a:cxn>
              <a:cxn ang="0">
                <a:pos x="26988" y="134938"/>
              </a:cxn>
              <a:cxn ang="0">
                <a:pos x="88900" y="134938"/>
              </a:cxn>
              <a:cxn ang="0">
                <a:pos x="160338" y="115888"/>
              </a:cxn>
              <a:cxn ang="0">
                <a:pos x="268288" y="107950"/>
              </a:cxn>
              <a:cxn ang="0">
                <a:pos x="368300" y="98425"/>
              </a:cxn>
              <a:cxn ang="0">
                <a:pos x="457200" y="80963"/>
              </a:cxn>
              <a:cxn ang="0">
                <a:pos x="528636" y="71438"/>
              </a:cxn>
              <a:cxn ang="0">
                <a:pos x="592136" y="61913"/>
              </a:cxn>
              <a:cxn ang="0">
                <a:pos x="663574" y="53975"/>
              </a:cxn>
              <a:cxn ang="0">
                <a:pos x="700086" y="44450"/>
              </a:cxn>
              <a:cxn ang="0">
                <a:pos x="736599" y="34925"/>
              </a:cxn>
              <a:cxn ang="0">
                <a:pos x="763586" y="17463"/>
              </a:cxn>
              <a:cxn ang="0">
                <a:pos x="798511" y="7938"/>
              </a:cxn>
              <a:cxn ang="0">
                <a:pos x="808036" y="0"/>
              </a:cxn>
            </a:cxnLst>
            <a:rect l="txL" t="txT" r="txR" b="txB"/>
            <a:pathLst>
              <a:path w="1014413" h="152400">
                <a:moveTo>
                  <a:pt x="808038" y="0"/>
                </a:moveTo>
                <a:lnTo>
                  <a:pt x="817563" y="7938"/>
                </a:lnTo>
                <a:lnTo>
                  <a:pt x="825501" y="7938"/>
                </a:lnTo>
                <a:lnTo>
                  <a:pt x="835026" y="17463"/>
                </a:lnTo>
                <a:lnTo>
                  <a:pt x="844551" y="17463"/>
                </a:lnTo>
                <a:lnTo>
                  <a:pt x="862013" y="26988"/>
                </a:lnTo>
                <a:lnTo>
                  <a:pt x="879476" y="34925"/>
                </a:lnTo>
                <a:lnTo>
                  <a:pt x="896938" y="44450"/>
                </a:lnTo>
                <a:lnTo>
                  <a:pt x="923926" y="53975"/>
                </a:lnTo>
                <a:lnTo>
                  <a:pt x="942976" y="61913"/>
                </a:lnTo>
                <a:lnTo>
                  <a:pt x="960438" y="71438"/>
                </a:lnTo>
                <a:lnTo>
                  <a:pt x="977901" y="71438"/>
                </a:lnTo>
                <a:lnTo>
                  <a:pt x="996951" y="80963"/>
                </a:lnTo>
                <a:lnTo>
                  <a:pt x="1004888" y="88900"/>
                </a:lnTo>
                <a:lnTo>
                  <a:pt x="1014413" y="88900"/>
                </a:lnTo>
                <a:lnTo>
                  <a:pt x="1014413" y="98425"/>
                </a:lnTo>
                <a:lnTo>
                  <a:pt x="1014413" y="107950"/>
                </a:lnTo>
                <a:lnTo>
                  <a:pt x="1004888" y="107950"/>
                </a:lnTo>
                <a:lnTo>
                  <a:pt x="996951" y="115888"/>
                </a:lnTo>
                <a:lnTo>
                  <a:pt x="987426" y="115888"/>
                </a:lnTo>
                <a:lnTo>
                  <a:pt x="977901" y="125413"/>
                </a:lnTo>
                <a:lnTo>
                  <a:pt x="969963" y="134938"/>
                </a:lnTo>
                <a:lnTo>
                  <a:pt x="950913" y="134938"/>
                </a:lnTo>
                <a:lnTo>
                  <a:pt x="946207" y="139645"/>
                </a:lnTo>
                <a:lnTo>
                  <a:pt x="918549" y="113374"/>
                </a:lnTo>
                <a:cubicBezTo>
                  <a:pt x="875962" y="83193"/>
                  <a:pt x="823280" y="73667"/>
                  <a:pt x="767995" y="82111"/>
                </a:cubicBezTo>
                <a:lnTo>
                  <a:pt x="737077" y="90043"/>
                </a:lnTo>
                <a:lnTo>
                  <a:pt x="736601" y="88900"/>
                </a:lnTo>
                <a:lnTo>
                  <a:pt x="727076" y="88900"/>
                </a:lnTo>
                <a:lnTo>
                  <a:pt x="717551" y="88900"/>
                </a:lnTo>
                <a:lnTo>
                  <a:pt x="709613" y="88900"/>
                </a:lnTo>
                <a:lnTo>
                  <a:pt x="700088" y="88900"/>
                </a:lnTo>
                <a:lnTo>
                  <a:pt x="682626" y="88900"/>
                </a:lnTo>
                <a:lnTo>
                  <a:pt x="673101" y="88900"/>
                </a:lnTo>
                <a:lnTo>
                  <a:pt x="655638" y="88900"/>
                </a:lnTo>
                <a:lnTo>
                  <a:pt x="628651" y="88900"/>
                </a:lnTo>
                <a:lnTo>
                  <a:pt x="609601" y="88900"/>
                </a:lnTo>
                <a:lnTo>
                  <a:pt x="582613" y="98425"/>
                </a:lnTo>
                <a:lnTo>
                  <a:pt x="555625" y="98425"/>
                </a:lnTo>
                <a:lnTo>
                  <a:pt x="528638" y="98425"/>
                </a:lnTo>
                <a:lnTo>
                  <a:pt x="501650" y="107950"/>
                </a:lnTo>
                <a:lnTo>
                  <a:pt x="466725" y="107950"/>
                </a:lnTo>
                <a:lnTo>
                  <a:pt x="439738" y="115888"/>
                </a:lnTo>
                <a:lnTo>
                  <a:pt x="368300" y="125413"/>
                </a:lnTo>
                <a:lnTo>
                  <a:pt x="304800" y="125413"/>
                </a:lnTo>
                <a:lnTo>
                  <a:pt x="241300" y="134938"/>
                </a:lnTo>
                <a:lnTo>
                  <a:pt x="187325" y="142875"/>
                </a:lnTo>
                <a:lnTo>
                  <a:pt x="133350" y="142875"/>
                </a:lnTo>
                <a:lnTo>
                  <a:pt x="79375" y="152400"/>
                </a:lnTo>
                <a:lnTo>
                  <a:pt x="34925" y="152400"/>
                </a:lnTo>
                <a:lnTo>
                  <a:pt x="0" y="152400"/>
                </a:lnTo>
                <a:lnTo>
                  <a:pt x="0" y="134938"/>
                </a:lnTo>
                <a:lnTo>
                  <a:pt x="7938" y="134938"/>
                </a:lnTo>
                <a:lnTo>
                  <a:pt x="26988" y="134938"/>
                </a:lnTo>
                <a:lnTo>
                  <a:pt x="52388" y="134938"/>
                </a:lnTo>
                <a:lnTo>
                  <a:pt x="88900" y="134938"/>
                </a:lnTo>
                <a:lnTo>
                  <a:pt x="125413" y="125413"/>
                </a:lnTo>
                <a:lnTo>
                  <a:pt x="160338" y="115888"/>
                </a:lnTo>
                <a:lnTo>
                  <a:pt x="214313" y="115888"/>
                </a:lnTo>
                <a:lnTo>
                  <a:pt x="268288" y="107950"/>
                </a:lnTo>
                <a:lnTo>
                  <a:pt x="314325" y="98425"/>
                </a:lnTo>
                <a:lnTo>
                  <a:pt x="368300" y="98425"/>
                </a:lnTo>
                <a:lnTo>
                  <a:pt x="412750" y="88900"/>
                </a:lnTo>
                <a:lnTo>
                  <a:pt x="457200" y="80963"/>
                </a:lnTo>
                <a:lnTo>
                  <a:pt x="493713" y="80963"/>
                </a:lnTo>
                <a:lnTo>
                  <a:pt x="528638" y="71438"/>
                </a:lnTo>
                <a:lnTo>
                  <a:pt x="565150" y="71438"/>
                </a:lnTo>
                <a:lnTo>
                  <a:pt x="592138" y="61913"/>
                </a:lnTo>
                <a:lnTo>
                  <a:pt x="646113" y="61913"/>
                </a:lnTo>
                <a:lnTo>
                  <a:pt x="663576" y="53975"/>
                </a:lnTo>
                <a:lnTo>
                  <a:pt x="682626" y="53975"/>
                </a:lnTo>
                <a:lnTo>
                  <a:pt x="700088" y="44450"/>
                </a:lnTo>
                <a:lnTo>
                  <a:pt x="717551" y="34925"/>
                </a:lnTo>
                <a:lnTo>
                  <a:pt x="736601" y="34925"/>
                </a:lnTo>
                <a:lnTo>
                  <a:pt x="744538" y="26988"/>
                </a:lnTo>
                <a:lnTo>
                  <a:pt x="763588" y="17463"/>
                </a:lnTo>
                <a:lnTo>
                  <a:pt x="781051" y="7938"/>
                </a:lnTo>
                <a:lnTo>
                  <a:pt x="798513" y="7938"/>
                </a:lnTo>
                <a:lnTo>
                  <a:pt x="808038" y="7938"/>
                </a:lnTo>
                <a:lnTo>
                  <a:pt x="808038" y="0"/>
                </a:lnTo>
                <a:close/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4" name="任意多边形: 形状 3"/>
          <p:cNvSpPr/>
          <p:nvPr/>
        </p:nvSpPr>
        <p:spPr>
          <a:xfrm rot="2119477">
            <a:off x="8360833" y="2224617"/>
            <a:ext cx="275167" cy="450851"/>
          </a:xfrm>
          <a:custGeom>
            <a:avLst/>
            <a:gdLst>
              <a:gd name="connsiteX0" fmla="*/ 63450 w 206866"/>
              <a:gd name="connsiteY0" fmla="*/ 28319 h 338458"/>
              <a:gd name="connsiteX1" fmla="*/ 161551 w 206866"/>
              <a:gd name="connsiteY1" fmla="*/ 0 h 338458"/>
              <a:gd name="connsiteX2" fmla="*/ 199307 w 206866"/>
              <a:gd name="connsiteY2" fmla="*/ 5442 h 338458"/>
              <a:gd name="connsiteX3" fmla="*/ 198539 w 206866"/>
              <a:gd name="connsiteY3" fmla="*/ 9946 h 338458"/>
              <a:gd name="connsiteX4" fmla="*/ 190767 w 206866"/>
              <a:gd name="connsiteY4" fmla="*/ 15454 h 338458"/>
              <a:gd name="connsiteX5" fmla="*/ 188504 w 206866"/>
              <a:gd name="connsiteY5" fmla="*/ 28732 h 338458"/>
              <a:gd name="connsiteX6" fmla="*/ 187535 w 206866"/>
              <a:gd name="connsiteY6" fmla="*/ 41093 h 338458"/>
              <a:gd name="connsiteX7" fmla="*/ 184353 w 206866"/>
              <a:gd name="connsiteY7" fmla="*/ 53077 h 338458"/>
              <a:gd name="connsiteX8" fmla="*/ 187597 w 206866"/>
              <a:gd name="connsiteY8" fmla="*/ 74127 h 338458"/>
              <a:gd name="connsiteX9" fmla="*/ 177939 w 206866"/>
              <a:gd name="connsiteY9" fmla="*/ 90700 h 338458"/>
              <a:gd name="connsiteX10" fmla="*/ 180264 w 206866"/>
              <a:gd name="connsiteY10" fmla="*/ 110455 h 338458"/>
              <a:gd name="connsiteX11" fmla="*/ 184803 w 206866"/>
              <a:gd name="connsiteY11" fmla="*/ 130587 h 338458"/>
              <a:gd name="connsiteX12" fmla="*/ 187129 w 206866"/>
              <a:gd name="connsiteY12" fmla="*/ 150342 h 338458"/>
              <a:gd name="connsiteX13" fmla="*/ 190749 w 206866"/>
              <a:gd name="connsiteY13" fmla="*/ 169179 h 338458"/>
              <a:gd name="connsiteX14" fmla="*/ 186222 w 206866"/>
              <a:gd name="connsiteY14" fmla="*/ 195737 h 338458"/>
              <a:gd name="connsiteX15" fmla="*/ 195350 w 206866"/>
              <a:gd name="connsiteY15" fmla="*/ 222345 h 338458"/>
              <a:gd name="connsiteX16" fmla="*/ 197676 w 206866"/>
              <a:gd name="connsiteY16" fmla="*/ 242100 h 338458"/>
              <a:gd name="connsiteX17" fmla="*/ 206866 w 206866"/>
              <a:gd name="connsiteY17" fmla="*/ 301742 h 338458"/>
              <a:gd name="connsiteX18" fmla="*/ 155057 w 206866"/>
              <a:gd name="connsiteY18" fmla="*/ 338458 h 338458"/>
              <a:gd name="connsiteX19" fmla="*/ 147224 w 206866"/>
              <a:gd name="connsiteY19" fmla="*/ 310932 h 338458"/>
              <a:gd name="connsiteX20" fmla="*/ 133883 w 206866"/>
              <a:gd name="connsiteY20" fmla="*/ 275634 h 338458"/>
              <a:gd name="connsiteX21" fmla="*/ 118279 w 206866"/>
              <a:gd name="connsiteY21" fmla="*/ 253616 h 338458"/>
              <a:gd name="connsiteX22" fmla="*/ 109150 w 206866"/>
              <a:gd name="connsiteY22" fmla="*/ 227007 h 338458"/>
              <a:gd name="connsiteX23" fmla="*/ 93546 w 206866"/>
              <a:gd name="connsiteY23" fmla="*/ 204988 h 338458"/>
              <a:gd name="connsiteX24" fmla="*/ 91220 w 206866"/>
              <a:gd name="connsiteY24" fmla="*/ 185233 h 338458"/>
              <a:gd name="connsiteX25" fmla="*/ 81123 w 206866"/>
              <a:gd name="connsiteY25" fmla="*/ 170986 h 338458"/>
              <a:gd name="connsiteX26" fmla="*/ 71026 w 206866"/>
              <a:gd name="connsiteY26" fmla="*/ 156738 h 338458"/>
              <a:gd name="connsiteX27" fmla="*/ 49915 w 206866"/>
              <a:gd name="connsiteY27" fmla="*/ 126948 h 338458"/>
              <a:gd name="connsiteX28" fmla="*/ 26539 w 206866"/>
              <a:gd name="connsiteY28" fmla="*/ 110437 h 338458"/>
              <a:gd name="connsiteX29" fmla="*/ 16442 w 206866"/>
              <a:gd name="connsiteY29" fmla="*/ 96189 h 338458"/>
              <a:gd name="connsiteX30" fmla="*/ 0 w 206866"/>
              <a:gd name="connsiteY30" fmla="*/ 85893 h 338458"/>
              <a:gd name="connsiteX31" fmla="*/ 20640 w 206866"/>
              <a:gd name="connsiteY31" fmla="*/ 61544 h 338458"/>
              <a:gd name="connsiteX32" fmla="*/ 63450 w 206866"/>
              <a:gd name="connsiteY32" fmla="*/ 28319 h 33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06866" h="338458">
                <a:moveTo>
                  <a:pt x="63450" y="28319"/>
                </a:moveTo>
                <a:cubicBezTo>
                  <a:pt x="93602" y="10084"/>
                  <a:pt x="126753" y="0"/>
                  <a:pt x="161551" y="0"/>
                </a:cubicBezTo>
                <a:lnTo>
                  <a:pt x="199307" y="5442"/>
                </a:lnTo>
                <a:lnTo>
                  <a:pt x="198539" y="9946"/>
                </a:lnTo>
                <a:lnTo>
                  <a:pt x="190767" y="15454"/>
                </a:lnTo>
                <a:lnTo>
                  <a:pt x="188504" y="28732"/>
                </a:lnTo>
                <a:lnTo>
                  <a:pt x="187535" y="41093"/>
                </a:lnTo>
                <a:lnTo>
                  <a:pt x="184353" y="53077"/>
                </a:lnTo>
                <a:lnTo>
                  <a:pt x="187597" y="74127"/>
                </a:lnTo>
                <a:lnTo>
                  <a:pt x="177939" y="90700"/>
                </a:lnTo>
                <a:lnTo>
                  <a:pt x="180264" y="110455"/>
                </a:lnTo>
                <a:lnTo>
                  <a:pt x="184803" y="130587"/>
                </a:lnTo>
                <a:lnTo>
                  <a:pt x="187129" y="150342"/>
                </a:lnTo>
                <a:lnTo>
                  <a:pt x="190749" y="169179"/>
                </a:lnTo>
                <a:lnTo>
                  <a:pt x="186222" y="195737"/>
                </a:lnTo>
                <a:lnTo>
                  <a:pt x="195350" y="222345"/>
                </a:lnTo>
                <a:lnTo>
                  <a:pt x="197676" y="242100"/>
                </a:lnTo>
                <a:lnTo>
                  <a:pt x="206866" y="301742"/>
                </a:lnTo>
                <a:lnTo>
                  <a:pt x="155057" y="338458"/>
                </a:lnTo>
                <a:lnTo>
                  <a:pt x="147224" y="310932"/>
                </a:lnTo>
                <a:lnTo>
                  <a:pt x="133883" y="275634"/>
                </a:lnTo>
                <a:lnTo>
                  <a:pt x="118279" y="253616"/>
                </a:lnTo>
                <a:lnTo>
                  <a:pt x="109150" y="227007"/>
                </a:lnTo>
                <a:lnTo>
                  <a:pt x="93546" y="204988"/>
                </a:lnTo>
                <a:lnTo>
                  <a:pt x="91220" y="185233"/>
                </a:lnTo>
                <a:lnTo>
                  <a:pt x="81123" y="170986"/>
                </a:lnTo>
                <a:lnTo>
                  <a:pt x="71026" y="156738"/>
                </a:lnTo>
                <a:lnTo>
                  <a:pt x="49915" y="126948"/>
                </a:lnTo>
                <a:lnTo>
                  <a:pt x="26539" y="110437"/>
                </a:lnTo>
                <a:lnTo>
                  <a:pt x="16442" y="96189"/>
                </a:lnTo>
                <a:lnTo>
                  <a:pt x="0" y="85893"/>
                </a:lnTo>
                <a:lnTo>
                  <a:pt x="20640" y="61544"/>
                </a:lnTo>
                <a:cubicBezTo>
                  <a:pt x="34048" y="48592"/>
                  <a:pt x="48374" y="37437"/>
                  <a:pt x="63450" y="2831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reeform 8"/>
          <p:cNvSpPr/>
          <p:nvPr/>
        </p:nvSpPr>
        <p:spPr>
          <a:xfrm>
            <a:off x="7277100" y="2271184"/>
            <a:ext cx="395817" cy="645583"/>
          </a:xfrm>
          <a:custGeom>
            <a:avLst/>
            <a:gdLst>
              <a:gd name="txL" fmla="*/ 0 w 187"/>
              <a:gd name="txT" fmla="*/ 0 h 305"/>
              <a:gd name="txR" fmla="*/ 187 w 187"/>
              <a:gd name="txB" fmla="*/ 305 h 30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7" h="305">
                <a:moveTo>
                  <a:pt x="28" y="79"/>
                </a:moveTo>
                <a:lnTo>
                  <a:pt x="23" y="73"/>
                </a:lnTo>
                <a:lnTo>
                  <a:pt x="17" y="68"/>
                </a:lnTo>
                <a:lnTo>
                  <a:pt x="11" y="56"/>
                </a:lnTo>
                <a:lnTo>
                  <a:pt x="6" y="45"/>
                </a:lnTo>
                <a:lnTo>
                  <a:pt x="0" y="34"/>
                </a:lnTo>
                <a:lnTo>
                  <a:pt x="0" y="28"/>
                </a:lnTo>
                <a:lnTo>
                  <a:pt x="0" y="22"/>
                </a:lnTo>
                <a:lnTo>
                  <a:pt x="0" y="17"/>
                </a:lnTo>
                <a:lnTo>
                  <a:pt x="6" y="11"/>
                </a:lnTo>
                <a:lnTo>
                  <a:pt x="6" y="5"/>
                </a:lnTo>
                <a:lnTo>
                  <a:pt x="17" y="5"/>
                </a:lnTo>
                <a:lnTo>
                  <a:pt x="23" y="0"/>
                </a:lnTo>
                <a:lnTo>
                  <a:pt x="34" y="0"/>
                </a:lnTo>
                <a:lnTo>
                  <a:pt x="45" y="0"/>
                </a:lnTo>
                <a:lnTo>
                  <a:pt x="62" y="0"/>
                </a:lnTo>
                <a:lnTo>
                  <a:pt x="74" y="5"/>
                </a:lnTo>
                <a:lnTo>
                  <a:pt x="96" y="5"/>
                </a:lnTo>
                <a:lnTo>
                  <a:pt x="113" y="11"/>
                </a:lnTo>
                <a:lnTo>
                  <a:pt x="141" y="17"/>
                </a:lnTo>
                <a:lnTo>
                  <a:pt x="164" y="22"/>
                </a:lnTo>
                <a:lnTo>
                  <a:pt x="170" y="51"/>
                </a:lnTo>
                <a:lnTo>
                  <a:pt x="170" y="79"/>
                </a:lnTo>
                <a:lnTo>
                  <a:pt x="175" y="107"/>
                </a:lnTo>
                <a:lnTo>
                  <a:pt x="175" y="135"/>
                </a:lnTo>
                <a:lnTo>
                  <a:pt x="175" y="158"/>
                </a:lnTo>
                <a:lnTo>
                  <a:pt x="181" y="181"/>
                </a:lnTo>
                <a:lnTo>
                  <a:pt x="181" y="203"/>
                </a:lnTo>
                <a:lnTo>
                  <a:pt x="181" y="220"/>
                </a:lnTo>
                <a:lnTo>
                  <a:pt x="181" y="237"/>
                </a:lnTo>
                <a:lnTo>
                  <a:pt x="181" y="248"/>
                </a:lnTo>
                <a:lnTo>
                  <a:pt x="187" y="260"/>
                </a:lnTo>
                <a:lnTo>
                  <a:pt x="187" y="271"/>
                </a:lnTo>
                <a:lnTo>
                  <a:pt x="187" y="277"/>
                </a:lnTo>
                <a:lnTo>
                  <a:pt x="187" y="288"/>
                </a:lnTo>
                <a:lnTo>
                  <a:pt x="181" y="288"/>
                </a:lnTo>
                <a:lnTo>
                  <a:pt x="181" y="294"/>
                </a:lnTo>
                <a:lnTo>
                  <a:pt x="175" y="299"/>
                </a:lnTo>
                <a:lnTo>
                  <a:pt x="170" y="305"/>
                </a:lnTo>
                <a:lnTo>
                  <a:pt x="158" y="305"/>
                </a:lnTo>
                <a:lnTo>
                  <a:pt x="147" y="305"/>
                </a:lnTo>
                <a:lnTo>
                  <a:pt x="141" y="305"/>
                </a:lnTo>
                <a:lnTo>
                  <a:pt x="130" y="299"/>
                </a:lnTo>
                <a:lnTo>
                  <a:pt x="124" y="294"/>
                </a:lnTo>
                <a:lnTo>
                  <a:pt x="119" y="282"/>
                </a:lnTo>
                <a:lnTo>
                  <a:pt x="108" y="265"/>
                </a:lnTo>
                <a:lnTo>
                  <a:pt x="102" y="248"/>
                </a:lnTo>
                <a:lnTo>
                  <a:pt x="91" y="226"/>
                </a:lnTo>
                <a:lnTo>
                  <a:pt x="79" y="198"/>
                </a:lnTo>
                <a:lnTo>
                  <a:pt x="74" y="175"/>
                </a:lnTo>
                <a:lnTo>
                  <a:pt x="68" y="152"/>
                </a:lnTo>
                <a:lnTo>
                  <a:pt x="57" y="135"/>
                </a:lnTo>
                <a:lnTo>
                  <a:pt x="51" y="118"/>
                </a:lnTo>
                <a:lnTo>
                  <a:pt x="45" y="101"/>
                </a:lnTo>
                <a:lnTo>
                  <a:pt x="40" y="90"/>
                </a:lnTo>
                <a:lnTo>
                  <a:pt x="34" y="84"/>
                </a:lnTo>
                <a:lnTo>
                  <a:pt x="28" y="79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6" name="Freeform 9"/>
          <p:cNvSpPr/>
          <p:nvPr/>
        </p:nvSpPr>
        <p:spPr>
          <a:xfrm>
            <a:off x="7755467" y="1265767"/>
            <a:ext cx="419100" cy="1064684"/>
          </a:xfrm>
          <a:custGeom>
            <a:avLst/>
            <a:gdLst>
              <a:gd name="txL" fmla="*/ 0 w 198"/>
              <a:gd name="txT" fmla="*/ 0 h 503"/>
              <a:gd name="txR" fmla="*/ 198 w 198"/>
              <a:gd name="txB" fmla="*/ 503 h 50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98" h="503">
                <a:moveTo>
                  <a:pt x="176" y="175"/>
                </a:moveTo>
                <a:lnTo>
                  <a:pt x="176" y="181"/>
                </a:lnTo>
                <a:lnTo>
                  <a:pt x="170" y="186"/>
                </a:lnTo>
                <a:lnTo>
                  <a:pt x="170" y="198"/>
                </a:lnTo>
                <a:lnTo>
                  <a:pt x="170" y="209"/>
                </a:lnTo>
                <a:lnTo>
                  <a:pt x="170" y="220"/>
                </a:lnTo>
                <a:lnTo>
                  <a:pt x="170" y="237"/>
                </a:lnTo>
                <a:lnTo>
                  <a:pt x="170" y="254"/>
                </a:lnTo>
                <a:lnTo>
                  <a:pt x="170" y="277"/>
                </a:lnTo>
                <a:lnTo>
                  <a:pt x="170" y="294"/>
                </a:lnTo>
                <a:lnTo>
                  <a:pt x="170" y="322"/>
                </a:lnTo>
                <a:lnTo>
                  <a:pt x="170" y="345"/>
                </a:lnTo>
                <a:lnTo>
                  <a:pt x="170" y="373"/>
                </a:lnTo>
                <a:lnTo>
                  <a:pt x="170" y="401"/>
                </a:lnTo>
                <a:lnTo>
                  <a:pt x="170" y="435"/>
                </a:lnTo>
                <a:lnTo>
                  <a:pt x="170" y="463"/>
                </a:lnTo>
                <a:lnTo>
                  <a:pt x="170" y="503"/>
                </a:lnTo>
                <a:lnTo>
                  <a:pt x="57" y="503"/>
                </a:lnTo>
                <a:lnTo>
                  <a:pt x="57" y="458"/>
                </a:lnTo>
                <a:lnTo>
                  <a:pt x="57" y="418"/>
                </a:lnTo>
                <a:lnTo>
                  <a:pt x="57" y="384"/>
                </a:lnTo>
                <a:lnTo>
                  <a:pt x="57" y="350"/>
                </a:lnTo>
                <a:lnTo>
                  <a:pt x="57" y="316"/>
                </a:lnTo>
                <a:lnTo>
                  <a:pt x="57" y="288"/>
                </a:lnTo>
                <a:lnTo>
                  <a:pt x="57" y="260"/>
                </a:lnTo>
                <a:lnTo>
                  <a:pt x="57" y="237"/>
                </a:lnTo>
                <a:lnTo>
                  <a:pt x="57" y="215"/>
                </a:lnTo>
                <a:lnTo>
                  <a:pt x="57" y="192"/>
                </a:lnTo>
                <a:lnTo>
                  <a:pt x="57" y="175"/>
                </a:lnTo>
                <a:lnTo>
                  <a:pt x="51" y="158"/>
                </a:lnTo>
                <a:lnTo>
                  <a:pt x="51" y="147"/>
                </a:lnTo>
                <a:lnTo>
                  <a:pt x="51" y="135"/>
                </a:lnTo>
                <a:lnTo>
                  <a:pt x="51" y="124"/>
                </a:lnTo>
                <a:lnTo>
                  <a:pt x="51" y="118"/>
                </a:lnTo>
                <a:lnTo>
                  <a:pt x="46" y="101"/>
                </a:lnTo>
                <a:lnTo>
                  <a:pt x="40" y="90"/>
                </a:lnTo>
                <a:lnTo>
                  <a:pt x="29" y="73"/>
                </a:lnTo>
                <a:lnTo>
                  <a:pt x="17" y="62"/>
                </a:lnTo>
                <a:lnTo>
                  <a:pt x="12" y="56"/>
                </a:lnTo>
                <a:lnTo>
                  <a:pt x="6" y="51"/>
                </a:lnTo>
                <a:lnTo>
                  <a:pt x="0" y="45"/>
                </a:lnTo>
                <a:lnTo>
                  <a:pt x="0" y="39"/>
                </a:lnTo>
                <a:lnTo>
                  <a:pt x="0" y="34"/>
                </a:lnTo>
                <a:lnTo>
                  <a:pt x="6" y="22"/>
                </a:lnTo>
                <a:lnTo>
                  <a:pt x="12" y="17"/>
                </a:lnTo>
                <a:lnTo>
                  <a:pt x="17" y="11"/>
                </a:lnTo>
                <a:lnTo>
                  <a:pt x="23" y="5"/>
                </a:lnTo>
                <a:lnTo>
                  <a:pt x="29" y="5"/>
                </a:lnTo>
                <a:lnTo>
                  <a:pt x="40" y="0"/>
                </a:lnTo>
                <a:lnTo>
                  <a:pt x="51" y="0"/>
                </a:lnTo>
                <a:lnTo>
                  <a:pt x="63" y="5"/>
                </a:lnTo>
                <a:lnTo>
                  <a:pt x="80" y="5"/>
                </a:lnTo>
                <a:lnTo>
                  <a:pt x="97" y="11"/>
                </a:lnTo>
                <a:lnTo>
                  <a:pt x="114" y="17"/>
                </a:lnTo>
                <a:lnTo>
                  <a:pt x="131" y="28"/>
                </a:lnTo>
                <a:lnTo>
                  <a:pt x="148" y="34"/>
                </a:lnTo>
                <a:lnTo>
                  <a:pt x="159" y="39"/>
                </a:lnTo>
                <a:lnTo>
                  <a:pt x="170" y="51"/>
                </a:lnTo>
                <a:lnTo>
                  <a:pt x="176" y="56"/>
                </a:lnTo>
                <a:lnTo>
                  <a:pt x="187" y="56"/>
                </a:lnTo>
                <a:lnTo>
                  <a:pt x="187" y="62"/>
                </a:lnTo>
                <a:lnTo>
                  <a:pt x="193" y="68"/>
                </a:lnTo>
                <a:lnTo>
                  <a:pt x="198" y="73"/>
                </a:lnTo>
                <a:lnTo>
                  <a:pt x="198" y="84"/>
                </a:lnTo>
                <a:lnTo>
                  <a:pt x="198" y="96"/>
                </a:lnTo>
                <a:lnTo>
                  <a:pt x="193" y="107"/>
                </a:lnTo>
                <a:lnTo>
                  <a:pt x="187" y="124"/>
                </a:lnTo>
                <a:lnTo>
                  <a:pt x="181" y="141"/>
                </a:lnTo>
                <a:lnTo>
                  <a:pt x="176" y="175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7" name="Freeform 10"/>
          <p:cNvSpPr/>
          <p:nvPr/>
        </p:nvSpPr>
        <p:spPr>
          <a:xfrm>
            <a:off x="7971367" y="1587500"/>
            <a:ext cx="899584" cy="264584"/>
          </a:xfrm>
          <a:custGeom>
            <a:avLst/>
            <a:gdLst>
              <a:gd name="txL" fmla="*/ 0 w 425"/>
              <a:gd name="txT" fmla="*/ 0 h 125"/>
              <a:gd name="txR" fmla="*/ 425 w 425"/>
              <a:gd name="txB" fmla="*/ 125 h 12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25" h="125">
                <a:moveTo>
                  <a:pt x="266" y="102"/>
                </a:moveTo>
                <a:lnTo>
                  <a:pt x="198" y="113"/>
                </a:lnTo>
                <a:lnTo>
                  <a:pt x="136" y="119"/>
                </a:lnTo>
                <a:lnTo>
                  <a:pt x="68" y="125"/>
                </a:lnTo>
                <a:lnTo>
                  <a:pt x="0" y="125"/>
                </a:lnTo>
                <a:lnTo>
                  <a:pt x="0" y="63"/>
                </a:lnTo>
                <a:lnTo>
                  <a:pt x="23" y="63"/>
                </a:lnTo>
                <a:lnTo>
                  <a:pt x="40" y="63"/>
                </a:lnTo>
                <a:lnTo>
                  <a:pt x="62" y="57"/>
                </a:lnTo>
                <a:lnTo>
                  <a:pt x="85" y="57"/>
                </a:lnTo>
                <a:lnTo>
                  <a:pt x="102" y="51"/>
                </a:lnTo>
                <a:lnTo>
                  <a:pt x="125" y="46"/>
                </a:lnTo>
                <a:lnTo>
                  <a:pt x="147" y="34"/>
                </a:lnTo>
                <a:lnTo>
                  <a:pt x="176" y="29"/>
                </a:lnTo>
                <a:lnTo>
                  <a:pt x="198" y="23"/>
                </a:lnTo>
                <a:lnTo>
                  <a:pt x="221" y="17"/>
                </a:lnTo>
                <a:lnTo>
                  <a:pt x="238" y="12"/>
                </a:lnTo>
                <a:lnTo>
                  <a:pt x="261" y="6"/>
                </a:lnTo>
                <a:lnTo>
                  <a:pt x="278" y="0"/>
                </a:lnTo>
                <a:lnTo>
                  <a:pt x="295" y="0"/>
                </a:lnTo>
                <a:lnTo>
                  <a:pt x="328" y="0"/>
                </a:lnTo>
                <a:lnTo>
                  <a:pt x="340" y="0"/>
                </a:lnTo>
                <a:lnTo>
                  <a:pt x="357" y="0"/>
                </a:lnTo>
                <a:lnTo>
                  <a:pt x="368" y="0"/>
                </a:lnTo>
                <a:lnTo>
                  <a:pt x="379" y="6"/>
                </a:lnTo>
                <a:lnTo>
                  <a:pt x="385" y="6"/>
                </a:lnTo>
                <a:lnTo>
                  <a:pt x="396" y="12"/>
                </a:lnTo>
                <a:lnTo>
                  <a:pt x="408" y="23"/>
                </a:lnTo>
                <a:lnTo>
                  <a:pt x="419" y="34"/>
                </a:lnTo>
                <a:lnTo>
                  <a:pt x="419" y="51"/>
                </a:lnTo>
                <a:lnTo>
                  <a:pt x="425" y="51"/>
                </a:lnTo>
                <a:lnTo>
                  <a:pt x="425" y="57"/>
                </a:lnTo>
                <a:lnTo>
                  <a:pt x="425" y="63"/>
                </a:lnTo>
                <a:lnTo>
                  <a:pt x="419" y="63"/>
                </a:lnTo>
                <a:lnTo>
                  <a:pt x="419" y="68"/>
                </a:lnTo>
                <a:lnTo>
                  <a:pt x="413" y="68"/>
                </a:lnTo>
                <a:lnTo>
                  <a:pt x="408" y="68"/>
                </a:lnTo>
                <a:lnTo>
                  <a:pt x="402" y="74"/>
                </a:lnTo>
                <a:lnTo>
                  <a:pt x="396" y="74"/>
                </a:lnTo>
                <a:lnTo>
                  <a:pt x="385" y="79"/>
                </a:lnTo>
                <a:lnTo>
                  <a:pt x="379" y="79"/>
                </a:lnTo>
                <a:lnTo>
                  <a:pt x="368" y="85"/>
                </a:lnTo>
                <a:lnTo>
                  <a:pt x="357" y="85"/>
                </a:lnTo>
                <a:lnTo>
                  <a:pt x="345" y="91"/>
                </a:lnTo>
                <a:lnTo>
                  <a:pt x="328" y="91"/>
                </a:lnTo>
                <a:lnTo>
                  <a:pt x="317" y="96"/>
                </a:lnTo>
                <a:lnTo>
                  <a:pt x="300" y="96"/>
                </a:lnTo>
                <a:lnTo>
                  <a:pt x="283" y="102"/>
                </a:lnTo>
                <a:lnTo>
                  <a:pt x="266" y="102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8" name="Freeform 12"/>
          <p:cNvSpPr/>
          <p:nvPr/>
        </p:nvSpPr>
        <p:spPr>
          <a:xfrm>
            <a:off x="7624233" y="2654300"/>
            <a:ext cx="1005417" cy="131233"/>
          </a:xfrm>
          <a:custGeom>
            <a:avLst/>
            <a:gdLst>
              <a:gd name="txL" fmla="*/ 0 w 475"/>
              <a:gd name="txT" fmla="*/ 0 h 62"/>
              <a:gd name="txR" fmla="*/ 475 w 475"/>
              <a:gd name="txB" fmla="*/ 62 h 6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75" h="62">
                <a:moveTo>
                  <a:pt x="221" y="22"/>
                </a:moveTo>
                <a:lnTo>
                  <a:pt x="243" y="17"/>
                </a:lnTo>
                <a:lnTo>
                  <a:pt x="260" y="17"/>
                </a:lnTo>
                <a:lnTo>
                  <a:pt x="283" y="17"/>
                </a:lnTo>
                <a:lnTo>
                  <a:pt x="300" y="11"/>
                </a:lnTo>
                <a:lnTo>
                  <a:pt x="317" y="11"/>
                </a:lnTo>
                <a:lnTo>
                  <a:pt x="334" y="5"/>
                </a:lnTo>
                <a:lnTo>
                  <a:pt x="351" y="5"/>
                </a:lnTo>
                <a:lnTo>
                  <a:pt x="362" y="5"/>
                </a:lnTo>
                <a:lnTo>
                  <a:pt x="374" y="0"/>
                </a:lnTo>
                <a:lnTo>
                  <a:pt x="385" y="0"/>
                </a:lnTo>
                <a:lnTo>
                  <a:pt x="396" y="0"/>
                </a:lnTo>
                <a:lnTo>
                  <a:pt x="402" y="0"/>
                </a:lnTo>
                <a:lnTo>
                  <a:pt x="413" y="0"/>
                </a:lnTo>
                <a:lnTo>
                  <a:pt x="419" y="0"/>
                </a:lnTo>
                <a:lnTo>
                  <a:pt x="425" y="0"/>
                </a:lnTo>
                <a:lnTo>
                  <a:pt x="442" y="0"/>
                </a:lnTo>
                <a:lnTo>
                  <a:pt x="453" y="0"/>
                </a:lnTo>
                <a:lnTo>
                  <a:pt x="459" y="0"/>
                </a:lnTo>
                <a:lnTo>
                  <a:pt x="464" y="5"/>
                </a:lnTo>
                <a:lnTo>
                  <a:pt x="470" y="5"/>
                </a:lnTo>
                <a:lnTo>
                  <a:pt x="470" y="11"/>
                </a:lnTo>
                <a:lnTo>
                  <a:pt x="475" y="11"/>
                </a:lnTo>
                <a:lnTo>
                  <a:pt x="470" y="17"/>
                </a:lnTo>
                <a:lnTo>
                  <a:pt x="464" y="17"/>
                </a:lnTo>
                <a:lnTo>
                  <a:pt x="453" y="22"/>
                </a:lnTo>
                <a:lnTo>
                  <a:pt x="442" y="22"/>
                </a:lnTo>
                <a:lnTo>
                  <a:pt x="436" y="28"/>
                </a:lnTo>
                <a:lnTo>
                  <a:pt x="419" y="28"/>
                </a:lnTo>
                <a:lnTo>
                  <a:pt x="402" y="28"/>
                </a:lnTo>
                <a:lnTo>
                  <a:pt x="385" y="28"/>
                </a:lnTo>
                <a:lnTo>
                  <a:pt x="357" y="34"/>
                </a:lnTo>
                <a:lnTo>
                  <a:pt x="334" y="34"/>
                </a:lnTo>
                <a:lnTo>
                  <a:pt x="300" y="39"/>
                </a:lnTo>
                <a:lnTo>
                  <a:pt x="266" y="39"/>
                </a:lnTo>
                <a:lnTo>
                  <a:pt x="232" y="39"/>
                </a:lnTo>
                <a:lnTo>
                  <a:pt x="193" y="45"/>
                </a:lnTo>
                <a:lnTo>
                  <a:pt x="147" y="50"/>
                </a:lnTo>
                <a:lnTo>
                  <a:pt x="102" y="50"/>
                </a:lnTo>
                <a:lnTo>
                  <a:pt x="51" y="56"/>
                </a:lnTo>
                <a:lnTo>
                  <a:pt x="0" y="62"/>
                </a:lnTo>
                <a:lnTo>
                  <a:pt x="0" y="45"/>
                </a:lnTo>
                <a:lnTo>
                  <a:pt x="6" y="45"/>
                </a:lnTo>
                <a:lnTo>
                  <a:pt x="11" y="45"/>
                </a:lnTo>
                <a:lnTo>
                  <a:pt x="17" y="45"/>
                </a:lnTo>
                <a:lnTo>
                  <a:pt x="28" y="45"/>
                </a:lnTo>
                <a:lnTo>
                  <a:pt x="34" y="45"/>
                </a:lnTo>
                <a:lnTo>
                  <a:pt x="45" y="45"/>
                </a:lnTo>
                <a:lnTo>
                  <a:pt x="57" y="39"/>
                </a:lnTo>
                <a:lnTo>
                  <a:pt x="74" y="39"/>
                </a:lnTo>
                <a:lnTo>
                  <a:pt x="85" y="39"/>
                </a:lnTo>
                <a:lnTo>
                  <a:pt x="102" y="34"/>
                </a:lnTo>
                <a:lnTo>
                  <a:pt x="119" y="34"/>
                </a:lnTo>
                <a:lnTo>
                  <a:pt x="136" y="34"/>
                </a:lnTo>
                <a:lnTo>
                  <a:pt x="153" y="28"/>
                </a:lnTo>
                <a:lnTo>
                  <a:pt x="176" y="28"/>
                </a:lnTo>
                <a:lnTo>
                  <a:pt x="198" y="22"/>
                </a:lnTo>
                <a:lnTo>
                  <a:pt x="221" y="22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9" name="Freeform 13"/>
          <p:cNvSpPr/>
          <p:nvPr/>
        </p:nvSpPr>
        <p:spPr>
          <a:xfrm>
            <a:off x="6726767" y="2929467"/>
            <a:ext cx="393700" cy="622300"/>
          </a:xfrm>
          <a:custGeom>
            <a:avLst/>
            <a:gdLst>
              <a:gd name="txL" fmla="*/ 0 w 186"/>
              <a:gd name="txT" fmla="*/ 0 h 294"/>
              <a:gd name="txR" fmla="*/ 186 w 186"/>
              <a:gd name="txB" fmla="*/ 294 h 29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6" h="294">
                <a:moveTo>
                  <a:pt x="62" y="294"/>
                </a:moveTo>
                <a:lnTo>
                  <a:pt x="51" y="288"/>
                </a:lnTo>
                <a:lnTo>
                  <a:pt x="39" y="282"/>
                </a:lnTo>
                <a:lnTo>
                  <a:pt x="34" y="277"/>
                </a:lnTo>
                <a:lnTo>
                  <a:pt x="22" y="260"/>
                </a:lnTo>
                <a:lnTo>
                  <a:pt x="17" y="254"/>
                </a:lnTo>
                <a:lnTo>
                  <a:pt x="11" y="243"/>
                </a:lnTo>
                <a:lnTo>
                  <a:pt x="5" y="231"/>
                </a:lnTo>
                <a:lnTo>
                  <a:pt x="0" y="215"/>
                </a:lnTo>
                <a:lnTo>
                  <a:pt x="0" y="203"/>
                </a:lnTo>
                <a:lnTo>
                  <a:pt x="0" y="198"/>
                </a:lnTo>
                <a:lnTo>
                  <a:pt x="0" y="192"/>
                </a:lnTo>
                <a:lnTo>
                  <a:pt x="5" y="186"/>
                </a:lnTo>
                <a:lnTo>
                  <a:pt x="11" y="181"/>
                </a:lnTo>
                <a:lnTo>
                  <a:pt x="11" y="175"/>
                </a:lnTo>
                <a:lnTo>
                  <a:pt x="22" y="169"/>
                </a:lnTo>
                <a:lnTo>
                  <a:pt x="28" y="158"/>
                </a:lnTo>
                <a:lnTo>
                  <a:pt x="34" y="152"/>
                </a:lnTo>
                <a:lnTo>
                  <a:pt x="51" y="135"/>
                </a:lnTo>
                <a:lnTo>
                  <a:pt x="62" y="118"/>
                </a:lnTo>
                <a:lnTo>
                  <a:pt x="73" y="90"/>
                </a:lnTo>
                <a:lnTo>
                  <a:pt x="79" y="79"/>
                </a:lnTo>
                <a:lnTo>
                  <a:pt x="90" y="62"/>
                </a:lnTo>
                <a:lnTo>
                  <a:pt x="90" y="51"/>
                </a:lnTo>
                <a:lnTo>
                  <a:pt x="96" y="39"/>
                </a:lnTo>
                <a:lnTo>
                  <a:pt x="102" y="28"/>
                </a:lnTo>
                <a:lnTo>
                  <a:pt x="107" y="22"/>
                </a:lnTo>
                <a:lnTo>
                  <a:pt x="113" y="11"/>
                </a:lnTo>
                <a:lnTo>
                  <a:pt x="119" y="5"/>
                </a:lnTo>
                <a:lnTo>
                  <a:pt x="124" y="5"/>
                </a:lnTo>
                <a:lnTo>
                  <a:pt x="130" y="0"/>
                </a:lnTo>
                <a:lnTo>
                  <a:pt x="141" y="0"/>
                </a:lnTo>
                <a:lnTo>
                  <a:pt x="152" y="0"/>
                </a:lnTo>
                <a:lnTo>
                  <a:pt x="158" y="0"/>
                </a:lnTo>
                <a:lnTo>
                  <a:pt x="164" y="0"/>
                </a:lnTo>
                <a:lnTo>
                  <a:pt x="164" y="5"/>
                </a:lnTo>
                <a:lnTo>
                  <a:pt x="169" y="11"/>
                </a:lnTo>
                <a:lnTo>
                  <a:pt x="181" y="22"/>
                </a:lnTo>
                <a:lnTo>
                  <a:pt x="186" y="39"/>
                </a:lnTo>
                <a:lnTo>
                  <a:pt x="186" y="62"/>
                </a:lnTo>
                <a:lnTo>
                  <a:pt x="186" y="84"/>
                </a:lnTo>
                <a:lnTo>
                  <a:pt x="186" y="113"/>
                </a:lnTo>
                <a:lnTo>
                  <a:pt x="186" y="141"/>
                </a:lnTo>
                <a:lnTo>
                  <a:pt x="181" y="164"/>
                </a:lnTo>
                <a:lnTo>
                  <a:pt x="169" y="186"/>
                </a:lnTo>
                <a:lnTo>
                  <a:pt x="158" y="209"/>
                </a:lnTo>
                <a:lnTo>
                  <a:pt x="147" y="226"/>
                </a:lnTo>
                <a:lnTo>
                  <a:pt x="130" y="243"/>
                </a:lnTo>
                <a:lnTo>
                  <a:pt x="119" y="260"/>
                </a:lnTo>
                <a:lnTo>
                  <a:pt x="107" y="277"/>
                </a:lnTo>
                <a:lnTo>
                  <a:pt x="90" y="282"/>
                </a:lnTo>
                <a:lnTo>
                  <a:pt x="79" y="288"/>
                </a:lnTo>
                <a:lnTo>
                  <a:pt x="62" y="294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10" name="Freeform 14"/>
          <p:cNvSpPr/>
          <p:nvPr/>
        </p:nvSpPr>
        <p:spPr>
          <a:xfrm>
            <a:off x="7421033" y="3060700"/>
            <a:ext cx="442384" cy="334433"/>
          </a:xfrm>
          <a:custGeom>
            <a:avLst/>
            <a:gdLst>
              <a:gd name="txL" fmla="*/ 0 w 209"/>
              <a:gd name="txT" fmla="*/ 0 h 158"/>
              <a:gd name="txR" fmla="*/ 209 w 209"/>
              <a:gd name="txB" fmla="*/ 158 h 158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209" h="158">
                <a:moveTo>
                  <a:pt x="0" y="11"/>
                </a:moveTo>
                <a:lnTo>
                  <a:pt x="6" y="11"/>
                </a:lnTo>
                <a:lnTo>
                  <a:pt x="11" y="6"/>
                </a:lnTo>
                <a:lnTo>
                  <a:pt x="23" y="0"/>
                </a:lnTo>
                <a:lnTo>
                  <a:pt x="28" y="0"/>
                </a:lnTo>
                <a:lnTo>
                  <a:pt x="34" y="0"/>
                </a:lnTo>
                <a:lnTo>
                  <a:pt x="45" y="0"/>
                </a:lnTo>
                <a:lnTo>
                  <a:pt x="56" y="0"/>
                </a:lnTo>
                <a:lnTo>
                  <a:pt x="79" y="0"/>
                </a:lnTo>
                <a:lnTo>
                  <a:pt x="102" y="6"/>
                </a:lnTo>
                <a:lnTo>
                  <a:pt x="124" y="11"/>
                </a:lnTo>
                <a:lnTo>
                  <a:pt x="147" y="22"/>
                </a:lnTo>
                <a:lnTo>
                  <a:pt x="158" y="28"/>
                </a:lnTo>
                <a:lnTo>
                  <a:pt x="170" y="34"/>
                </a:lnTo>
                <a:lnTo>
                  <a:pt x="175" y="39"/>
                </a:lnTo>
                <a:lnTo>
                  <a:pt x="187" y="45"/>
                </a:lnTo>
                <a:lnTo>
                  <a:pt x="192" y="56"/>
                </a:lnTo>
                <a:lnTo>
                  <a:pt x="198" y="62"/>
                </a:lnTo>
                <a:lnTo>
                  <a:pt x="198" y="68"/>
                </a:lnTo>
                <a:lnTo>
                  <a:pt x="204" y="73"/>
                </a:lnTo>
                <a:lnTo>
                  <a:pt x="204" y="96"/>
                </a:lnTo>
                <a:lnTo>
                  <a:pt x="209" y="107"/>
                </a:lnTo>
                <a:lnTo>
                  <a:pt x="204" y="124"/>
                </a:lnTo>
                <a:lnTo>
                  <a:pt x="204" y="136"/>
                </a:lnTo>
                <a:lnTo>
                  <a:pt x="192" y="147"/>
                </a:lnTo>
                <a:lnTo>
                  <a:pt x="187" y="153"/>
                </a:lnTo>
                <a:lnTo>
                  <a:pt x="175" y="158"/>
                </a:lnTo>
                <a:lnTo>
                  <a:pt x="164" y="158"/>
                </a:lnTo>
                <a:lnTo>
                  <a:pt x="153" y="158"/>
                </a:lnTo>
                <a:lnTo>
                  <a:pt x="147" y="158"/>
                </a:lnTo>
                <a:lnTo>
                  <a:pt x="136" y="153"/>
                </a:lnTo>
                <a:lnTo>
                  <a:pt x="124" y="141"/>
                </a:lnTo>
                <a:lnTo>
                  <a:pt x="107" y="130"/>
                </a:lnTo>
                <a:lnTo>
                  <a:pt x="96" y="119"/>
                </a:lnTo>
                <a:lnTo>
                  <a:pt x="79" y="107"/>
                </a:lnTo>
                <a:lnTo>
                  <a:pt x="62" y="90"/>
                </a:lnTo>
                <a:lnTo>
                  <a:pt x="45" y="73"/>
                </a:lnTo>
                <a:lnTo>
                  <a:pt x="34" y="62"/>
                </a:lnTo>
                <a:lnTo>
                  <a:pt x="23" y="45"/>
                </a:lnTo>
                <a:lnTo>
                  <a:pt x="11" y="39"/>
                </a:lnTo>
                <a:lnTo>
                  <a:pt x="6" y="28"/>
                </a:lnTo>
                <a:lnTo>
                  <a:pt x="0" y="22"/>
                </a:lnTo>
                <a:lnTo>
                  <a:pt x="0" y="17"/>
                </a:lnTo>
                <a:lnTo>
                  <a:pt x="0" y="11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11" name="Freeform 15"/>
          <p:cNvSpPr/>
          <p:nvPr/>
        </p:nvSpPr>
        <p:spPr>
          <a:xfrm>
            <a:off x="8079317" y="2976033"/>
            <a:ext cx="444500" cy="383117"/>
          </a:xfrm>
          <a:custGeom>
            <a:avLst/>
            <a:gdLst>
              <a:gd name="txL" fmla="*/ 0 w 210"/>
              <a:gd name="txT" fmla="*/ 0 h 181"/>
              <a:gd name="txR" fmla="*/ 210 w 210"/>
              <a:gd name="txB" fmla="*/ 181 h 18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0" h="181">
                <a:moveTo>
                  <a:pt x="204" y="96"/>
                </a:moveTo>
                <a:lnTo>
                  <a:pt x="210" y="119"/>
                </a:lnTo>
                <a:lnTo>
                  <a:pt x="210" y="136"/>
                </a:lnTo>
                <a:lnTo>
                  <a:pt x="204" y="147"/>
                </a:lnTo>
                <a:lnTo>
                  <a:pt x="204" y="153"/>
                </a:lnTo>
                <a:lnTo>
                  <a:pt x="198" y="159"/>
                </a:lnTo>
                <a:lnTo>
                  <a:pt x="187" y="170"/>
                </a:lnTo>
                <a:lnTo>
                  <a:pt x="176" y="176"/>
                </a:lnTo>
                <a:lnTo>
                  <a:pt x="164" y="181"/>
                </a:lnTo>
                <a:lnTo>
                  <a:pt x="159" y="181"/>
                </a:lnTo>
                <a:lnTo>
                  <a:pt x="153" y="181"/>
                </a:lnTo>
                <a:lnTo>
                  <a:pt x="142" y="176"/>
                </a:lnTo>
                <a:lnTo>
                  <a:pt x="130" y="170"/>
                </a:lnTo>
                <a:lnTo>
                  <a:pt x="119" y="159"/>
                </a:lnTo>
                <a:lnTo>
                  <a:pt x="108" y="153"/>
                </a:lnTo>
                <a:lnTo>
                  <a:pt x="96" y="136"/>
                </a:lnTo>
                <a:lnTo>
                  <a:pt x="85" y="119"/>
                </a:lnTo>
                <a:lnTo>
                  <a:pt x="68" y="102"/>
                </a:lnTo>
                <a:lnTo>
                  <a:pt x="51" y="85"/>
                </a:lnTo>
                <a:lnTo>
                  <a:pt x="40" y="68"/>
                </a:lnTo>
                <a:lnTo>
                  <a:pt x="28" y="57"/>
                </a:lnTo>
                <a:lnTo>
                  <a:pt x="17" y="40"/>
                </a:lnTo>
                <a:lnTo>
                  <a:pt x="6" y="34"/>
                </a:lnTo>
                <a:lnTo>
                  <a:pt x="0" y="23"/>
                </a:lnTo>
                <a:lnTo>
                  <a:pt x="0" y="17"/>
                </a:lnTo>
                <a:lnTo>
                  <a:pt x="0" y="12"/>
                </a:lnTo>
                <a:lnTo>
                  <a:pt x="0" y="6"/>
                </a:lnTo>
                <a:lnTo>
                  <a:pt x="6" y="6"/>
                </a:lnTo>
                <a:lnTo>
                  <a:pt x="11" y="0"/>
                </a:lnTo>
                <a:lnTo>
                  <a:pt x="17" y="0"/>
                </a:lnTo>
                <a:lnTo>
                  <a:pt x="23" y="0"/>
                </a:lnTo>
                <a:lnTo>
                  <a:pt x="34" y="0"/>
                </a:lnTo>
                <a:lnTo>
                  <a:pt x="45" y="0"/>
                </a:lnTo>
                <a:lnTo>
                  <a:pt x="68" y="0"/>
                </a:lnTo>
                <a:lnTo>
                  <a:pt x="91" y="6"/>
                </a:lnTo>
                <a:lnTo>
                  <a:pt x="108" y="12"/>
                </a:lnTo>
                <a:lnTo>
                  <a:pt x="119" y="17"/>
                </a:lnTo>
                <a:lnTo>
                  <a:pt x="130" y="23"/>
                </a:lnTo>
                <a:lnTo>
                  <a:pt x="147" y="29"/>
                </a:lnTo>
                <a:lnTo>
                  <a:pt x="164" y="46"/>
                </a:lnTo>
                <a:lnTo>
                  <a:pt x="176" y="51"/>
                </a:lnTo>
                <a:lnTo>
                  <a:pt x="181" y="62"/>
                </a:lnTo>
                <a:lnTo>
                  <a:pt x="193" y="68"/>
                </a:lnTo>
                <a:lnTo>
                  <a:pt x="198" y="79"/>
                </a:lnTo>
                <a:lnTo>
                  <a:pt x="204" y="85"/>
                </a:lnTo>
                <a:lnTo>
                  <a:pt x="204" y="96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12" name="Freeform 16"/>
          <p:cNvSpPr/>
          <p:nvPr/>
        </p:nvSpPr>
        <p:spPr>
          <a:xfrm>
            <a:off x="8665633" y="2916767"/>
            <a:ext cx="732367" cy="514351"/>
          </a:xfrm>
          <a:custGeom>
            <a:avLst/>
            <a:gdLst>
              <a:gd name="txL" fmla="*/ 0 w 346"/>
              <a:gd name="txT" fmla="*/ 0 h 243"/>
              <a:gd name="txR" fmla="*/ 346 w 346"/>
              <a:gd name="txB" fmla="*/ 243 h 24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46" h="243">
                <a:moveTo>
                  <a:pt x="329" y="221"/>
                </a:moveTo>
                <a:lnTo>
                  <a:pt x="317" y="232"/>
                </a:lnTo>
                <a:lnTo>
                  <a:pt x="312" y="237"/>
                </a:lnTo>
                <a:lnTo>
                  <a:pt x="300" y="243"/>
                </a:lnTo>
                <a:lnTo>
                  <a:pt x="295" y="243"/>
                </a:lnTo>
                <a:lnTo>
                  <a:pt x="283" y="243"/>
                </a:lnTo>
                <a:lnTo>
                  <a:pt x="272" y="237"/>
                </a:lnTo>
                <a:lnTo>
                  <a:pt x="261" y="226"/>
                </a:lnTo>
                <a:lnTo>
                  <a:pt x="238" y="215"/>
                </a:lnTo>
                <a:lnTo>
                  <a:pt x="221" y="204"/>
                </a:lnTo>
                <a:lnTo>
                  <a:pt x="193" y="187"/>
                </a:lnTo>
                <a:lnTo>
                  <a:pt x="165" y="164"/>
                </a:lnTo>
                <a:lnTo>
                  <a:pt x="136" y="141"/>
                </a:lnTo>
                <a:lnTo>
                  <a:pt x="119" y="124"/>
                </a:lnTo>
                <a:lnTo>
                  <a:pt x="102" y="113"/>
                </a:lnTo>
                <a:lnTo>
                  <a:pt x="91" y="102"/>
                </a:lnTo>
                <a:lnTo>
                  <a:pt x="74" y="90"/>
                </a:lnTo>
                <a:lnTo>
                  <a:pt x="63" y="85"/>
                </a:lnTo>
                <a:lnTo>
                  <a:pt x="51" y="74"/>
                </a:lnTo>
                <a:lnTo>
                  <a:pt x="40" y="62"/>
                </a:lnTo>
                <a:lnTo>
                  <a:pt x="34" y="57"/>
                </a:lnTo>
                <a:lnTo>
                  <a:pt x="23" y="51"/>
                </a:lnTo>
                <a:lnTo>
                  <a:pt x="17" y="45"/>
                </a:lnTo>
                <a:lnTo>
                  <a:pt x="12" y="40"/>
                </a:lnTo>
                <a:lnTo>
                  <a:pt x="6" y="34"/>
                </a:lnTo>
                <a:lnTo>
                  <a:pt x="6" y="28"/>
                </a:lnTo>
                <a:lnTo>
                  <a:pt x="0" y="23"/>
                </a:lnTo>
                <a:lnTo>
                  <a:pt x="0" y="17"/>
                </a:lnTo>
                <a:lnTo>
                  <a:pt x="0" y="11"/>
                </a:lnTo>
                <a:lnTo>
                  <a:pt x="6" y="6"/>
                </a:lnTo>
                <a:lnTo>
                  <a:pt x="12" y="6"/>
                </a:lnTo>
                <a:lnTo>
                  <a:pt x="23" y="0"/>
                </a:lnTo>
                <a:lnTo>
                  <a:pt x="29" y="0"/>
                </a:lnTo>
                <a:lnTo>
                  <a:pt x="40" y="0"/>
                </a:lnTo>
                <a:lnTo>
                  <a:pt x="63" y="0"/>
                </a:lnTo>
                <a:lnTo>
                  <a:pt x="85" y="6"/>
                </a:lnTo>
                <a:lnTo>
                  <a:pt x="108" y="11"/>
                </a:lnTo>
                <a:lnTo>
                  <a:pt x="136" y="17"/>
                </a:lnTo>
                <a:lnTo>
                  <a:pt x="148" y="23"/>
                </a:lnTo>
                <a:lnTo>
                  <a:pt x="159" y="23"/>
                </a:lnTo>
                <a:lnTo>
                  <a:pt x="170" y="28"/>
                </a:lnTo>
                <a:lnTo>
                  <a:pt x="187" y="40"/>
                </a:lnTo>
                <a:lnTo>
                  <a:pt x="204" y="45"/>
                </a:lnTo>
                <a:lnTo>
                  <a:pt x="221" y="51"/>
                </a:lnTo>
                <a:lnTo>
                  <a:pt x="238" y="62"/>
                </a:lnTo>
                <a:lnTo>
                  <a:pt x="261" y="68"/>
                </a:lnTo>
                <a:lnTo>
                  <a:pt x="272" y="79"/>
                </a:lnTo>
                <a:lnTo>
                  <a:pt x="289" y="90"/>
                </a:lnTo>
                <a:lnTo>
                  <a:pt x="306" y="102"/>
                </a:lnTo>
                <a:lnTo>
                  <a:pt x="317" y="113"/>
                </a:lnTo>
                <a:lnTo>
                  <a:pt x="323" y="119"/>
                </a:lnTo>
                <a:lnTo>
                  <a:pt x="334" y="130"/>
                </a:lnTo>
                <a:lnTo>
                  <a:pt x="340" y="141"/>
                </a:lnTo>
                <a:lnTo>
                  <a:pt x="340" y="153"/>
                </a:lnTo>
                <a:lnTo>
                  <a:pt x="340" y="164"/>
                </a:lnTo>
                <a:lnTo>
                  <a:pt x="346" y="175"/>
                </a:lnTo>
                <a:lnTo>
                  <a:pt x="340" y="187"/>
                </a:lnTo>
                <a:lnTo>
                  <a:pt x="340" y="198"/>
                </a:lnTo>
                <a:lnTo>
                  <a:pt x="334" y="209"/>
                </a:lnTo>
                <a:lnTo>
                  <a:pt x="329" y="221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1325033" y="2175933"/>
            <a:ext cx="2112433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2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4265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25033" y="2986617"/>
            <a:ext cx="2112433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2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4265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25033" y="3881967"/>
            <a:ext cx="3005667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2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4265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90851" y="2169584"/>
            <a:ext cx="2112433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265" b="1" kern="1200" cap="none" spc="0" normalizeH="0" baseline="0" noProof="0" dirty="0">
                <a:latin typeface="+mn-ea"/>
                <a:ea typeface="+mn-ea"/>
                <a:cs typeface="+mn-cs"/>
              </a:rPr>
              <a:t>上下</a:t>
            </a:r>
            <a:endParaRPr kumimoji="0" lang="en-US" altLang="zh-CN" sz="42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53833" y="2933700"/>
            <a:ext cx="2112433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265" b="1" kern="1200" cap="none" spc="0" normalizeH="0" baseline="0" noProof="0" dirty="0">
                <a:latin typeface="+mn-ea"/>
                <a:ea typeface="+mn-ea"/>
                <a:cs typeface="+mn-cs"/>
              </a:rPr>
              <a:t>灬</a:t>
            </a:r>
            <a:endParaRPr kumimoji="0" lang="en-US" altLang="zh-CN" sz="42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047067" y="3871384"/>
            <a:ext cx="7763933" cy="20612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265" b="1" kern="1200" cap="none" spc="0" normalizeH="0" baseline="0" noProof="0" dirty="0">
                <a:latin typeface="+mn-ea"/>
                <a:ea typeface="+mn-ea"/>
                <a:cs typeface="+mn-cs"/>
              </a:rPr>
              <a:t>上收下放。口略扁。四点底宽又扁，间距均匀、高低一致，第一点与其他三点方向不同。</a:t>
            </a:r>
            <a:endParaRPr kumimoji="0" lang="en-US" altLang="zh-CN" sz="42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04384" y="802217"/>
            <a:ext cx="1562100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altLang="zh-CN" sz="4265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diǎn</a:t>
            </a:r>
            <a:endParaRPr kumimoji="0" lang="en-US" altLang="zh-CN" sz="4265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8212" name="文本框 19"/>
          <p:cNvSpPr txBox="1"/>
          <p:nvPr/>
        </p:nvSpPr>
        <p:spPr>
          <a:xfrm>
            <a:off x="2842684" y="340784"/>
            <a:ext cx="1574800" cy="1732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0665" b="1" dirty="0">
                <a:latin typeface="楷体" panose="02010609060101010101" charset="-122"/>
                <a:ea typeface="楷体" panose="02010609060101010101" charset="-122"/>
              </a:rPr>
              <a:t>点</a:t>
            </a:r>
            <a:endParaRPr lang="en-US" altLang="zh-CN" sz="10665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2692726" y="1117119"/>
            <a:ext cx="1518364" cy="907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</a:t>
            </a:r>
            <a:r>
              <a:rPr lang="en-US" altLang="zh-CN" sz="53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4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4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94627" y="5234766"/>
            <a:ext cx="6757965" cy="904863"/>
            <a:chOff x="1945199" y="5399514"/>
            <a:chExt cx="6757965" cy="904863"/>
          </a:xfrm>
        </p:grpSpPr>
        <p:sp>
          <p:nvSpPr>
            <p:cNvPr id="42" name="矩形 2"/>
            <p:cNvSpPr>
              <a:spLocks noChangeArrowheads="1"/>
            </p:cNvSpPr>
            <p:nvPr/>
          </p:nvSpPr>
          <p:spPr bwMode="auto">
            <a:xfrm>
              <a:off x="1945199" y="5442900"/>
              <a:ext cx="1421356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endPara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3" name="矩形 2"/>
            <p:cNvSpPr>
              <a:spLocks noChangeArrowheads="1"/>
            </p:cNvSpPr>
            <p:nvPr/>
          </p:nvSpPr>
          <p:spPr bwMode="auto">
            <a:xfrm>
              <a:off x="3462526" y="5399514"/>
              <a:ext cx="5240638" cy="9048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4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点头</a:t>
              </a:r>
              <a:r>
                <a:rPr lang="zh-CN" altLang="en-US" sz="44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　终点　点子</a:t>
              </a:r>
              <a:endPara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73037" y="4373569"/>
            <a:ext cx="2339178" cy="917883"/>
            <a:chOff x="1945199" y="4549112"/>
            <a:chExt cx="2339178" cy="917883"/>
          </a:xfrm>
        </p:grpSpPr>
        <p:sp>
          <p:nvSpPr>
            <p:cNvPr id="41" name="矩形 2"/>
            <p:cNvSpPr>
              <a:spLocks noChangeArrowheads="1"/>
            </p:cNvSpPr>
            <p:nvPr/>
          </p:nvSpPr>
          <p:spPr bwMode="auto">
            <a:xfrm>
              <a:off x="1945199" y="4635998"/>
              <a:ext cx="1397420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484158" y="4549112"/>
              <a:ext cx="800219" cy="8610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8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角</a:t>
              </a:r>
              <a:endPara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904638" y="4476465"/>
            <a:ext cx="1723390" cy="831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662" y="1565189"/>
            <a:ext cx="3448775" cy="2895266"/>
          </a:xfrm>
          <a:prstGeom prst="rect">
            <a:avLst/>
          </a:prstGeom>
        </p:spPr>
      </p:pic>
      <p:pic>
        <p:nvPicPr>
          <p:cNvPr id="14" name="图片 13">
            <a:hlinkClick r:id="rId3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6" b="8844"/>
          <a:stretch>
            <a:fillRect/>
          </a:stretch>
        </p:blipFill>
        <p:spPr>
          <a:xfrm>
            <a:off x="17488" y="1502"/>
            <a:ext cx="2298498" cy="1884409"/>
          </a:xfrm>
          <a:prstGeom prst="rect">
            <a:avLst/>
          </a:prstGeom>
        </p:spPr>
      </p:pic>
      <p:pic>
        <p:nvPicPr>
          <p:cNvPr id="16" name="点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142480" y="1981067"/>
            <a:ext cx="2520000" cy="252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2609" y="4629372"/>
            <a:ext cx="479996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  <p:bldLst>
      <p:bldP spid="35" grpId="0"/>
      <p:bldP spid="2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7"/>
          <p:cNvGrpSpPr/>
          <p:nvPr/>
        </p:nvGrpSpPr>
        <p:grpSpPr>
          <a:xfrm>
            <a:off x="2021417" y="2076451"/>
            <a:ext cx="1115483" cy="1134533"/>
            <a:chOff x="2437" y="2032"/>
            <a:chExt cx="1244" cy="1264"/>
          </a:xfrm>
        </p:grpSpPr>
        <p:sp>
          <p:nvSpPr>
            <p:cNvPr id="618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2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618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18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7" name="文本框 64"/>
          <p:cNvSpPr txBox="1"/>
          <p:nvPr/>
        </p:nvSpPr>
        <p:spPr>
          <a:xfrm>
            <a:off x="2055284" y="1998133"/>
            <a:ext cx="1081616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要</a:t>
            </a:r>
            <a:endParaRPr lang="zh-CN" altLang="en-US" sz="6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3484033" y="2087033"/>
            <a:ext cx="1115484" cy="1134533"/>
            <a:chOff x="2437" y="2032"/>
            <a:chExt cx="1244" cy="1264"/>
          </a:xfrm>
        </p:grpSpPr>
        <p:sp>
          <p:nvSpPr>
            <p:cNvPr id="618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2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618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18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2" name="文本框 64"/>
          <p:cNvSpPr txBox="1"/>
          <p:nvPr/>
        </p:nvSpPr>
        <p:spPr>
          <a:xfrm>
            <a:off x="3517900" y="2008717"/>
            <a:ext cx="108161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连</a:t>
            </a:r>
            <a:endParaRPr lang="zh-CN" altLang="en-US" sz="6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4933951" y="2074333"/>
            <a:ext cx="1115483" cy="1134533"/>
            <a:chOff x="2437" y="2032"/>
            <a:chExt cx="1244" cy="1264"/>
          </a:xfrm>
        </p:grpSpPr>
        <p:sp>
          <p:nvSpPr>
            <p:cNvPr id="61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2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61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1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7" name="文本框 64"/>
          <p:cNvSpPr txBox="1"/>
          <p:nvPr/>
        </p:nvSpPr>
        <p:spPr>
          <a:xfrm>
            <a:off x="4967817" y="1996017"/>
            <a:ext cx="1081616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百</a:t>
            </a:r>
            <a:endParaRPr lang="zh-CN" altLang="en-US" sz="6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7"/>
          <p:cNvGrpSpPr/>
          <p:nvPr/>
        </p:nvGrpSpPr>
        <p:grpSpPr>
          <a:xfrm>
            <a:off x="6449484" y="2076451"/>
            <a:ext cx="1115483" cy="1134533"/>
            <a:chOff x="2437" y="2032"/>
            <a:chExt cx="1244" cy="1264"/>
          </a:xfrm>
        </p:grpSpPr>
        <p:sp>
          <p:nvSpPr>
            <p:cNvPr id="617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2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617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17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0" name="文本框 64"/>
          <p:cNvSpPr txBox="1"/>
          <p:nvPr/>
        </p:nvSpPr>
        <p:spPr>
          <a:xfrm>
            <a:off x="6483351" y="2034117"/>
            <a:ext cx="1081616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还</a:t>
            </a:r>
            <a:endParaRPr lang="zh-CN" altLang="en-US" sz="6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 7"/>
          <p:cNvGrpSpPr/>
          <p:nvPr/>
        </p:nvGrpSpPr>
        <p:grpSpPr>
          <a:xfrm>
            <a:off x="7895167" y="2087033"/>
            <a:ext cx="1115484" cy="1134533"/>
            <a:chOff x="2437" y="2032"/>
            <a:chExt cx="1244" cy="1264"/>
          </a:xfrm>
        </p:grpSpPr>
        <p:sp>
          <p:nvSpPr>
            <p:cNvPr id="617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2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617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17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5" name="文本框 64"/>
          <p:cNvSpPr txBox="1"/>
          <p:nvPr/>
        </p:nvSpPr>
        <p:spPr>
          <a:xfrm>
            <a:off x="7929033" y="2008717"/>
            <a:ext cx="108161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舌</a:t>
            </a:r>
            <a:endParaRPr lang="zh-CN" altLang="en-US" sz="6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" name="组合 7"/>
          <p:cNvGrpSpPr/>
          <p:nvPr/>
        </p:nvGrpSpPr>
        <p:grpSpPr>
          <a:xfrm>
            <a:off x="9362017" y="2074333"/>
            <a:ext cx="1115483" cy="1134533"/>
            <a:chOff x="2437" y="2032"/>
            <a:chExt cx="1244" cy="1264"/>
          </a:xfrm>
        </p:grpSpPr>
        <p:sp>
          <p:nvSpPr>
            <p:cNvPr id="617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2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617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17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0" name="文本框 64"/>
          <p:cNvSpPr txBox="1"/>
          <p:nvPr/>
        </p:nvSpPr>
        <p:spPr>
          <a:xfrm>
            <a:off x="9395884" y="2042584"/>
            <a:ext cx="1081616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点</a:t>
            </a:r>
            <a:endParaRPr lang="zh-CN" altLang="en-US" sz="6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158" name="组合 3"/>
          <p:cNvGrpSpPr/>
          <p:nvPr/>
        </p:nvGrpSpPr>
        <p:grpSpPr>
          <a:xfrm>
            <a:off x="706967" y="167217"/>
            <a:ext cx="3579284" cy="1371600"/>
            <a:chOff x="162269" y="139897"/>
            <a:chExt cx="2684280" cy="1030348"/>
          </a:xfrm>
        </p:grpSpPr>
        <p:sp>
          <p:nvSpPr>
            <p:cNvPr id="40" name="Text Box 15"/>
            <p:cNvSpPr txBox="1">
              <a:spLocks noChangeArrowheads="1"/>
            </p:cNvSpPr>
            <p:nvPr/>
          </p:nvSpPr>
          <p:spPr bwMode="auto">
            <a:xfrm>
              <a:off x="1016888" y="362682"/>
              <a:ext cx="1829661" cy="561921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265" b="1" i="0" u="none" strike="noStrike" kern="120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我会写</a:t>
              </a:r>
              <a:endPara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6170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269" y="139897"/>
              <a:ext cx="1174490" cy="10303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" name="组合 41"/>
          <p:cNvGrpSpPr/>
          <p:nvPr/>
        </p:nvGrpSpPr>
        <p:grpSpPr>
          <a:xfrm>
            <a:off x="5135033" y="3812117"/>
            <a:ext cx="1441451" cy="2012949"/>
            <a:chOff x="2123728" y="3003798"/>
            <a:chExt cx="1079664" cy="1509620"/>
          </a:xfrm>
        </p:grpSpPr>
        <p:pic>
          <p:nvPicPr>
            <p:cNvPr id="6167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23728" y="3003798"/>
              <a:ext cx="1079664" cy="15096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8" name="矩形 4"/>
            <p:cNvSpPr/>
            <p:nvPr/>
          </p:nvSpPr>
          <p:spPr>
            <a:xfrm>
              <a:off x="2339752" y="3723878"/>
              <a:ext cx="595480" cy="6224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辶</a:t>
              </a:r>
              <a:endPara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5" name="加号 44"/>
          <p:cNvSpPr/>
          <p:nvPr/>
        </p:nvSpPr>
        <p:spPr>
          <a:xfrm>
            <a:off x="4176184" y="4483100"/>
            <a:ext cx="768351" cy="673100"/>
          </a:xfrm>
          <a:prstGeom prst="mathPlu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圆角矩形 7"/>
          <p:cNvSpPr/>
          <p:nvPr/>
        </p:nvSpPr>
        <p:spPr>
          <a:xfrm>
            <a:off x="2544233" y="3812117"/>
            <a:ext cx="1151467" cy="6709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车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8" name="圆角矩形 45"/>
          <p:cNvSpPr/>
          <p:nvPr/>
        </p:nvSpPr>
        <p:spPr>
          <a:xfrm>
            <a:off x="2544233" y="5156200"/>
            <a:ext cx="1246717" cy="6709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不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9" name="等号 54"/>
          <p:cNvSpPr/>
          <p:nvPr/>
        </p:nvSpPr>
        <p:spPr>
          <a:xfrm>
            <a:off x="6864351" y="4004733"/>
            <a:ext cx="958851" cy="478367"/>
          </a:xfrm>
          <a:prstGeom prst="mathEqua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等号 55"/>
          <p:cNvSpPr/>
          <p:nvPr/>
        </p:nvSpPr>
        <p:spPr>
          <a:xfrm>
            <a:off x="6864351" y="5251451"/>
            <a:ext cx="958851" cy="480484"/>
          </a:xfrm>
          <a:prstGeom prst="mathEqua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圆角矩形 50"/>
          <p:cNvSpPr/>
          <p:nvPr/>
        </p:nvSpPr>
        <p:spPr>
          <a:xfrm>
            <a:off x="8113184" y="3812117"/>
            <a:ext cx="1246717" cy="6709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连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4" name="圆角矩形 51"/>
          <p:cNvSpPr/>
          <p:nvPr/>
        </p:nvSpPr>
        <p:spPr>
          <a:xfrm>
            <a:off x="8113184" y="5156200"/>
            <a:ext cx="1246717" cy="6709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还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102" grpId="0"/>
      <p:bldP spid="107" grpId="0"/>
      <p:bldP spid="50" grpId="0"/>
      <p:bldP spid="55" grpId="0"/>
      <p:bldP spid="60" grpId="0"/>
      <p:bldP spid="47" grpId="0" bldLvl="0" animBg="1"/>
      <p:bldP spid="48" grpId="0" bldLvl="0" animBg="1"/>
      <p:bldP spid="53" grpId="0" bldLvl="0" animBg="1"/>
      <p:bldP spid="5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94"/>
          <p:cNvSpPr txBox="1"/>
          <p:nvPr/>
        </p:nvSpPr>
        <p:spPr>
          <a:xfrm>
            <a:off x="8457652" y="2542635"/>
            <a:ext cx="61783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smtClean="0">
                <a:solidFill>
                  <a:prstClr val="black"/>
                </a:solidFill>
              </a:rPr>
              <a:t>物</a:t>
            </a:r>
            <a:endParaRPr lang="zh-CN" altLang="en-US" sz="4500" b="1" dirty="0">
              <a:solidFill>
                <a:prstClr val="black"/>
              </a:solidFill>
            </a:endParaRPr>
          </a:p>
        </p:txBody>
      </p:sp>
      <p:sp>
        <p:nvSpPr>
          <p:cNvPr id="150" name="TextBox 94"/>
          <p:cNvSpPr txBox="1"/>
          <p:nvPr/>
        </p:nvSpPr>
        <p:spPr>
          <a:xfrm>
            <a:off x="9708282" y="1563717"/>
            <a:ext cx="61783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smtClean="0">
                <a:solidFill>
                  <a:prstClr val="black"/>
                </a:solidFill>
              </a:rPr>
              <a:t>虎</a:t>
            </a:r>
            <a:endParaRPr lang="zh-CN" altLang="en-US" sz="4500" b="1" dirty="0">
              <a:solidFill>
                <a:prstClr val="black"/>
              </a:solidFill>
            </a:endParaRPr>
          </a:p>
        </p:txBody>
      </p:sp>
      <p:sp>
        <p:nvSpPr>
          <p:cNvPr id="152" name="TextBox 94"/>
          <p:cNvSpPr txBox="1"/>
          <p:nvPr/>
        </p:nvSpPr>
        <p:spPr>
          <a:xfrm>
            <a:off x="7098323" y="2452150"/>
            <a:ext cx="61783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smtClean="0">
                <a:solidFill>
                  <a:prstClr val="black"/>
                </a:solidFill>
              </a:rPr>
              <a:t>熊</a:t>
            </a:r>
            <a:endParaRPr lang="zh-CN" altLang="en-US" sz="4500" b="1" dirty="0">
              <a:solidFill>
                <a:prstClr val="black"/>
              </a:solidFill>
            </a:endParaRPr>
          </a:p>
        </p:txBody>
      </p:sp>
      <p:sp>
        <p:nvSpPr>
          <p:cNvPr id="154" name="TextBox 94"/>
          <p:cNvSpPr txBox="1"/>
          <p:nvPr/>
        </p:nvSpPr>
        <p:spPr>
          <a:xfrm>
            <a:off x="10301999" y="2773100"/>
            <a:ext cx="61783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smtClean="0">
                <a:solidFill>
                  <a:prstClr val="black"/>
                </a:solidFill>
              </a:rPr>
              <a:t>通</a:t>
            </a:r>
            <a:endParaRPr lang="zh-CN" altLang="en-US" sz="4500" b="1" dirty="0">
              <a:solidFill>
                <a:prstClr val="black"/>
              </a:solidFill>
            </a:endParaRPr>
          </a:p>
        </p:txBody>
      </p:sp>
      <p:sp>
        <p:nvSpPr>
          <p:cNvPr id="156" name="TextBox 94"/>
          <p:cNvSpPr txBox="1"/>
          <p:nvPr/>
        </p:nvSpPr>
        <p:spPr>
          <a:xfrm>
            <a:off x="7247792" y="3841333"/>
            <a:ext cx="61783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smtClean="0">
                <a:solidFill>
                  <a:prstClr val="black"/>
                </a:solidFill>
              </a:rPr>
              <a:t>注</a:t>
            </a:r>
            <a:endParaRPr lang="zh-CN" altLang="en-US" sz="4500" b="1" dirty="0">
              <a:solidFill>
                <a:prstClr val="black"/>
              </a:solidFill>
            </a:endParaRPr>
          </a:p>
        </p:txBody>
      </p:sp>
      <p:sp>
        <p:nvSpPr>
          <p:cNvPr id="158" name="TextBox 94"/>
          <p:cNvSpPr txBox="1"/>
          <p:nvPr/>
        </p:nvSpPr>
        <p:spPr>
          <a:xfrm>
            <a:off x="10292516" y="4077103"/>
            <a:ext cx="61783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smtClean="0">
                <a:solidFill>
                  <a:prstClr val="black"/>
                </a:solidFill>
              </a:rPr>
              <a:t>意</a:t>
            </a:r>
            <a:endParaRPr lang="zh-CN" altLang="en-US" sz="4500" b="1" dirty="0">
              <a:solidFill>
                <a:prstClr val="black"/>
              </a:solidFill>
            </a:endParaRPr>
          </a:p>
        </p:txBody>
      </p:sp>
      <p:sp>
        <p:nvSpPr>
          <p:cNvPr id="160" name="TextBox 94"/>
          <p:cNvSpPr txBox="1"/>
          <p:nvPr/>
        </p:nvSpPr>
        <p:spPr>
          <a:xfrm>
            <a:off x="7652238" y="5177762"/>
            <a:ext cx="61783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smtClean="0">
                <a:solidFill>
                  <a:prstClr val="black"/>
                </a:solidFill>
              </a:rPr>
              <a:t>遍</a:t>
            </a:r>
            <a:endParaRPr lang="zh-CN" altLang="en-US" sz="4500" b="1" dirty="0">
              <a:solidFill>
                <a:prstClr val="black"/>
              </a:solidFill>
            </a:endParaRPr>
          </a:p>
        </p:txBody>
      </p:sp>
      <p:sp>
        <p:nvSpPr>
          <p:cNvPr id="162" name="TextBox 94"/>
          <p:cNvSpPr txBox="1"/>
          <p:nvPr/>
        </p:nvSpPr>
        <p:spPr>
          <a:xfrm>
            <a:off x="9208479" y="5133804"/>
            <a:ext cx="61783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smtClean="0">
                <a:solidFill>
                  <a:prstClr val="black"/>
                </a:solidFill>
              </a:rPr>
              <a:t>鬼</a:t>
            </a:r>
            <a:endParaRPr lang="zh-CN" altLang="en-US" sz="4500" b="1" dirty="0">
              <a:solidFill>
                <a:prstClr val="black"/>
              </a:solidFill>
            </a:endParaRPr>
          </a:p>
        </p:txBody>
      </p:sp>
      <p:sp>
        <p:nvSpPr>
          <p:cNvPr id="164" name="TextBox 94"/>
          <p:cNvSpPr txBox="1"/>
          <p:nvPr/>
        </p:nvSpPr>
        <p:spPr>
          <a:xfrm>
            <a:off x="8716107" y="3876502"/>
            <a:ext cx="61783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smtClean="0">
                <a:solidFill>
                  <a:prstClr val="black"/>
                </a:solidFill>
              </a:rPr>
              <a:t>脸</a:t>
            </a:r>
            <a:endParaRPr lang="zh-CN" altLang="en-US" sz="4500" b="1" dirty="0">
              <a:solidFill>
                <a:prstClr val="black"/>
              </a:solidFill>
            </a:endParaRPr>
          </a:p>
        </p:txBody>
      </p:sp>
      <p:sp>
        <p:nvSpPr>
          <p:cNvPr id="37" name="TextBox 94"/>
          <p:cNvSpPr txBox="1"/>
          <p:nvPr/>
        </p:nvSpPr>
        <p:spPr>
          <a:xfrm>
            <a:off x="11008764" y="5191135"/>
            <a:ext cx="61783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smtClean="0">
                <a:solidFill>
                  <a:prstClr val="black"/>
                </a:solidFill>
              </a:rPr>
              <a:t>准</a:t>
            </a:r>
            <a:endParaRPr lang="zh-CN" altLang="en-US" sz="4500" b="1" dirty="0">
              <a:solidFill>
                <a:prstClr val="black"/>
              </a:solidFill>
            </a:endParaRPr>
          </a:p>
        </p:txBody>
      </p:sp>
      <p:sp>
        <p:nvSpPr>
          <p:cNvPr id="38" name="TextBox 94"/>
          <p:cNvSpPr txBox="1"/>
          <p:nvPr/>
        </p:nvSpPr>
        <p:spPr>
          <a:xfrm>
            <a:off x="7673743" y="1441962"/>
            <a:ext cx="61783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smtClean="0">
                <a:solidFill>
                  <a:prstClr val="black"/>
                </a:solidFill>
              </a:rPr>
              <a:t>第</a:t>
            </a:r>
            <a:endParaRPr lang="zh-CN" altLang="en-US" sz="4500" b="1" dirty="0">
              <a:solidFill>
                <a:prstClr val="black"/>
              </a:solidFill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7234" y="5133804"/>
            <a:ext cx="1235418" cy="1143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878" y="1733599"/>
            <a:ext cx="1217151" cy="1229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8313" y="1834377"/>
            <a:ext cx="1336093" cy="120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126" y="3378106"/>
            <a:ext cx="1224747" cy="11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31139" y="4747952"/>
            <a:ext cx="1129036" cy="1556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103" y="3188233"/>
            <a:ext cx="1552278" cy="1417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868632" y="5286204"/>
            <a:ext cx="1235418" cy="1143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7887" y="1913829"/>
            <a:ext cx="1217151" cy="1229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53768" y="3410747"/>
            <a:ext cx="1552278" cy="1417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3877" y="5200214"/>
            <a:ext cx="1217151" cy="1229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8508" y="3396673"/>
            <a:ext cx="1224747" cy="11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40216" y="2334093"/>
            <a:ext cx="823555" cy="1156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9329" y="3821221"/>
            <a:ext cx="1398298" cy="784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033613" y="2667924"/>
            <a:ext cx="1154610" cy="91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25719" y="2241083"/>
            <a:ext cx="924505" cy="1245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277689" y="4924245"/>
            <a:ext cx="847208" cy="106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491940" y="4976302"/>
            <a:ext cx="1230066" cy="121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Picture 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01325" y="1272831"/>
            <a:ext cx="1211296" cy="109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Picture 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549100" y="3772580"/>
            <a:ext cx="1099991" cy="99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292516" y="3833994"/>
            <a:ext cx="924505" cy="1245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439785" y="1328140"/>
            <a:ext cx="1230066" cy="121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754768" y="5124329"/>
            <a:ext cx="1154610" cy="91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文本框 16"/>
          <p:cNvSpPr txBox="1"/>
          <p:nvPr/>
        </p:nvSpPr>
        <p:spPr>
          <a:xfrm>
            <a:off x="3660235" y="400795"/>
            <a:ext cx="3148756" cy="78483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5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送动物回家</a:t>
            </a:r>
            <a:endParaRPr lang="zh-CN" altLang="en-US" sz="45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-0.50963 0.1972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82" y="9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07407E-6 L -0.5974 0.0962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70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-0.54375 0.2312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87" y="1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-0.5164 0.22361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20" y="1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85185E-6 L -0.26823 -0.15602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11" y="-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48148E-6 L -0.38151 0.25717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76" y="1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3.7037E-7 L -0.29557 0.08449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79" y="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7 L -0.57864 0.08565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32" y="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6 L -0.27135 0.04213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68" y="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5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7 L -0.87032 0.07361 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516" y="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22222E-6 L -0.57435 0.13912 " pathEditMode="relative" rAng="0" ptsTypes="AA">
                                      <p:cBhvr>
                                        <p:cTn id="153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24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5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50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150" grpId="0"/>
      <p:bldP spid="152" grpId="0"/>
      <p:bldP spid="154" grpId="0"/>
      <p:bldP spid="156" grpId="0"/>
      <p:bldP spid="158" grpId="0"/>
      <p:bldP spid="160" grpId="0"/>
      <p:bldP spid="162" grpId="0"/>
      <p:bldP spid="164" grpId="0"/>
      <p:bldP spid="37" grpId="0"/>
      <p:bldP spid="38" grpId="0"/>
      <p:bldP spid="9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2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108451"/>
            <a:ext cx="1966384" cy="209761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组合 1"/>
          <p:cNvGrpSpPr/>
          <p:nvPr/>
        </p:nvGrpSpPr>
        <p:grpSpPr>
          <a:xfrm>
            <a:off x="397933" y="241300"/>
            <a:ext cx="4188884" cy="853228"/>
            <a:chOff x="551169" y="378939"/>
            <a:chExt cx="3141488" cy="638535"/>
          </a:xfrm>
        </p:grpSpPr>
        <p:grpSp>
          <p:nvGrpSpPr>
            <p:cNvPr id="5137" name="组合 6"/>
            <p:cNvGrpSpPr/>
            <p:nvPr/>
          </p:nvGrpSpPr>
          <p:grpSpPr>
            <a:xfrm>
              <a:off x="551169" y="378939"/>
              <a:ext cx="2322384" cy="638535"/>
              <a:chOff x="2552822" y="1066980"/>
              <a:chExt cx="2322384" cy="638535"/>
            </a:xfrm>
          </p:grpSpPr>
          <p:sp>
            <p:nvSpPr>
              <p:cNvPr id="26" name="TextBox 5"/>
              <p:cNvSpPr txBox="1">
                <a:spLocks noChangeArrowheads="1"/>
              </p:cNvSpPr>
              <p:nvPr/>
            </p:nvSpPr>
            <p:spPr bwMode="auto">
              <a:xfrm rot="554454">
                <a:off x="3389389" y="1066980"/>
                <a:ext cx="649251" cy="62111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熊</a:t>
                </a:r>
                <a:endPara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7" name="TextBox 5"/>
              <p:cNvSpPr txBox="1">
                <a:spLocks noChangeArrowheads="1"/>
              </p:cNvSpPr>
              <p:nvPr/>
            </p:nvSpPr>
            <p:spPr bwMode="auto">
              <a:xfrm rot="20879963">
                <a:off x="2552822" y="1084405"/>
                <a:ext cx="630203" cy="621110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小</a:t>
                </a:r>
                <a:endPara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8" name="TextBox 5"/>
              <p:cNvSpPr txBox="1">
                <a:spLocks noChangeArrowheads="1"/>
              </p:cNvSpPr>
              <p:nvPr/>
            </p:nvSpPr>
            <p:spPr bwMode="auto">
              <a:xfrm rot="21170539">
                <a:off x="4245003" y="1084405"/>
                <a:ext cx="630203" cy="621110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过</a:t>
                </a:r>
                <a:endPara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5" name="TextBox 5"/>
            <p:cNvSpPr txBox="1">
              <a:spLocks noChangeArrowheads="1"/>
            </p:cNvSpPr>
            <p:nvPr/>
          </p:nvSpPr>
          <p:spPr bwMode="auto">
            <a:xfrm rot="533692">
              <a:off x="3062454" y="388443"/>
              <a:ext cx="630203" cy="62111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河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9" name="TextBox 7"/>
          <p:cNvSpPr txBox="1"/>
          <p:nvPr/>
        </p:nvSpPr>
        <p:spPr>
          <a:xfrm>
            <a:off x="537633" y="1490133"/>
            <a:ext cx="1272117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58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物</a:t>
            </a:r>
            <a:endParaRPr lang="zh-CN" altLang="en-US" sz="58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TextBox 7"/>
          <p:cNvSpPr txBox="1"/>
          <p:nvPr/>
        </p:nvSpPr>
        <p:spPr>
          <a:xfrm>
            <a:off x="1809751" y="1490133"/>
            <a:ext cx="1272116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58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虎</a:t>
            </a:r>
            <a:endParaRPr lang="zh-CN" altLang="en-US" sz="58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TextBox 7"/>
          <p:cNvSpPr txBox="1"/>
          <p:nvPr/>
        </p:nvSpPr>
        <p:spPr>
          <a:xfrm>
            <a:off x="3081867" y="1490133"/>
            <a:ext cx="1274233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58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熊</a:t>
            </a:r>
            <a:endParaRPr lang="zh-CN" altLang="en-US" sz="58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4356100" y="1490133"/>
            <a:ext cx="1272117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58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通</a:t>
            </a:r>
            <a:endParaRPr lang="zh-CN" altLang="en-US" sz="58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TextBox 7"/>
          <p:cNvSpPr txBox="1"/>
          <p:nvPr/>
        </p:nvSpPr>
        <p:spPr>
          <a:xfrm>
            <a:off x="5628217" y="1492251"/>
            <a:ext cx="1274233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58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注</a:t>
            </a:r>
            <a:endParaRPr lang="zh-CN" altLang="en-US" sz="58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TextBox 7"/>
          <p:cNvSpPr txBox="1"/>
          <p:nvPr/>
        </p:nvSpPr>
        <p:spPr>
          <a:xfrm>
            <a:off x="6902451" y="1471084"/>
            <a:ext cx="1272116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58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意</a:t>
            </a:r>
            <a:endParaRPr lang="zh-CN" altLang="en-US" sz="58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TextBox 7"/>
          <p:cNvSpPr txBox="1"/>
          <p:nvPr/>
        </p:nvSpPr>
        <p:spPr>
          <a:xfrm>
            <a:off x="8174567" y="1471084"/>
            <a:ext cx="1272117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58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遍</a:t>
            </a:r>
            <a:endParaRPr lang="zh-CN" altLang="en-US" sz="58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TextBox 7"/>
          <p:cNvSpPr txBox="1"/>
          <p:nvPr/>
        </p:nvSpPr>
        <p:spPr>
          <a:xfrm>
            <a:off x="9446684" y="1471084"/>
            <a:ext cx="1274233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58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百</a:t>
            </a:r>
            <a:endParaRPr lang="zh-CN" altLang="en-US" sz="58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TextBox 7"/>
          <p:cNvSpPr txBox="1"/>
          <p:nvPr/>
        </p:nvSpPr>
        <p:spPr>
          <a:xfrm>
            <a:off x="10720917" y="1473200"/>
            <a:ext cx="1272116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58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舌</a:t>
            </a:r>
            <a:endParaRPr lang="zh-CN" altLang="en-US" sz="58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TextBox 7"/>
          <p:cNvSpPr txBox="1"/>
          <p:nvPr/>
        </p:nvSpPr>
        <p:spPr>
          <a:xfrm>
            <a:off x="3306233" y="2702984"/>
            <a:ext cx="1272117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58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鬼</a:t>
            </a:r>
            <a:endParaRPr lang="zh-CN" altLang="en-US" sz="58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TextBox 7"/>
          <p:cNvSpPr txBox="1"/>
          <p:nvPr/>
        </p:nvSpPr>
        <p:spPr>
          <a:xfrm>
            <a:off x="4578351" y="2702984"/>
            <a:ext cx="1272116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58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脸</a:t>
            </a:r>
            <a:endParaRPr lang="zh-CN" altLang="en-US" sz="58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TextBox 7"/>
          <p:cNvSpPr txBox="1"/>
          <p:nvPr/>
        </p:nvSpPr>
        <p:spPr>
          <a:xfrm>
            <a:off x="5850467" y="2702984"/>
            <a:ext cx="1274233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58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准</a:t>
            </a:r>
            <a:endParaRPr lang="zh-CN" altLang="en-US" sz="58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TextBox 7"/>
          <p:cNvSpPr txBox="1"/>
          <p:nvPr/>
        </p:nvSpPr>
        <p:spPr>
          <a:xfrm>
            <a:off x="7124700" y="2702984"/>
            <a:ext cx="1272117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58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endParaRPr lang="zh-CN" altLang="en-US" sz="58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85185E-6 L 0.05191 -0.0021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91 -0.00216 L 0.11215 -0.0015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215 -0.00154 L 0.1684 -0.0018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84 -0.00185 L 0.23038 -0.0021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038 -0.00216 L 0.29583 -0.00031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583 -0.00031 L 0.36041 0.0003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041 0.00031 L 0.42517 -0.0037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517 -0.00371 L 0.48906 -0.00186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906 -0.00185 L 0.55104 -0.00524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104 -0.00525 L 0.60886 -0.00771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886 -0.00772 L 0.66736 -0.01142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6736 -0.01142 L 0.72395 -0.01358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2395 -0.01358 L 0.84079 -0.04259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-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2"/>
          <p:cNvSpPr txBox="1"/>
          <p:nvPr/>
        </p:nvSpPr>
        <p:spPr>
          <a:xfrm>
            <a:off x="59668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23" name="文本框 34"/>
          <p:cNvSpPr txBox="1"/>
          <p:nvPr/>
        </p:nvSpPr>
        <p:spPr>
          <a:xfrm rot="-280097">
            <a:off x="10754784" y="2169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24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25" name="文本框 37"/>
          <p:cNvSpPr txBox="1"/>
          <p:nvPr/>
        </p:nvSpPr>
        <p:spPr>
          <a:xfrm rot="-4150866">
            <a:off x="7107767" y="2298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26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27" name="文本框 46"/>
          <p:cNvSpPr txBox="1"/>
          <p:nvPr/>
        </p:nvSpPr>
        <p:spPr>
          <a:xfrm rot="-424911">
            <a:off x="9423400" y="2093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28" name="文本框 47"/>
          <p:cNvSpPr txBox="1"/>
          <p:nvPr/>
        </p:nvSpPr>
        <p:spPr>
          <a:xfrm rot="-4150866">
            <a:off x="10206567" y="33316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29" name="文本框 49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30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31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32" name="文本框 32"/>
          <p:cNvSpPr txBox="1"/>
          <p:nvPr/>
        </p:nvSpPr>
        <p:spPr>
          <a:xfrm>
            <a:off x="4349751" y="4747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33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34" name="文本框 36"/>
          <p:cNvSpPr txBox="1"/>
          <p:nvPr/>
        </p:nvSpPr>
        <p:spPr>
          <a:xfrm rot="-1380000">
            <a:off x="5200651" y="1735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35" name="文本框 37"/>
          <p:cNvSpPr txBox="1"/>
          <p:nvPr/>
        </p:nvSpPr>
        <p:spPr>
          <a:xfrm rot="-180000">
            <a:off x="5507567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36" name="文本框 45"/>
          <p:cNvSpPr txBox="1"/>
          <p:nvPr/>
        </p:nvSpPr>
        <p:spPr>
          <a:xfrm rot="-1380000">
            <a:off x="5947833" y="176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37" name="文本框 46"/>
          <p:cNvSpPr txBox="1"/>
          <p:nvPr/>
        </p:nvSpPr>
        <p:spPr>
          <a:xfrm rot="-1380000">
            <a:off x="6441017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38" name="文本框 47"/>
          <p:cNvSpPr txBox="1"/>
          <p:nvPr/>
        </p:nvSpPr>
        <p:spPr>
          <a:xfrm rot="-180000">
            <a:off x="6752167" y="2980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39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40" name="文本框 50"/>
          <p:cNvSpPr txBox="1"/>
          <p:nvPr/>
        </p:nvSpPr>
        <p:spPr>
          <a:xfrm rot="-170103">
            <a:off x="7452784" y="3454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41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42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43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44" name="文本框 27"/>
          <p:cNvSpPr txBox="1"/>
          <p:nvPr/>
        </p:nvSpPr>
        <p:spPr>
          <a:xfrm rot="-1380000">
            <a:off x="2139951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45" name="文本框 28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46" name="文本框 29"/>
          <p:cNvSpPr txBox="1"/>
          <p:nvPr/>
        </p:nvSpPr>
        <p:spPr>
          <a:xfrm rot="-1380000">
            <a:off x="4216400" y="4195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47" name="文本框 30"/>
          <p:cNvSpPr txBox="1"/>
          <p:nvPr/>
        </p:nvSpPr>
        <p:spPr>
          <a:xfrm rot="-170103">
            <a:off x="1049867" y="2040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48" name="文本框 31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49" name="文本框 49"/>
          <p:cNvSpPr txBox="1"/>
          <p:nvPr/>
        </p:nvSpPr>
        <p:spPr>
          <a:xfrm rot="-170103">
            <a:off x="4013200" y="5115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50" name="文本框 50"/>
          <p:cNvSpPr txBox="1"/>
          <p:nvPr/>
        </p:nvSpPr>
        <p:spPr>
          <a:xfrm rot="-170103">
            <a:off x="5543551" y="4226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51" name="文本框 51"/>
          <p:cNvSpPr txBox="1"/>
          <p:nvPr/>
        </p:nvSpPr>
        <p:spPr>
          <a:xfrm rot="-170103">
            <a:off x="5765800" y="5238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52" name="文本框 32"/>
          <p:cNvSpPr txBox="1"/>
          <p:nvPr/>
        </p:nvSpPr>
        <p:spPr>
          <a:xfrm rot="-5070842">
            <a:off x="429684" y="27220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53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54" name="文本框 37"/>
          <p:cNvSpPr txBox="1"/>
          <p:nvPr/>
        </p:nvSpPr>
        <p:spPr>
          <a:xfrm rot="-170103">
            <a:off x="429684" y="1782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55" name="文本框 38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56" name="文本框 45"/>
          <p:cNvSpPr txBox="1"/>
          <p:nvPr/>
        </p:nvSpPr>
        <p:spPr>
          <a:xfrm rot="-1380000">
            <a:off x="2823633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57" name="文本框 46"/>
          <p:cNvSpPr txBox="1"/>
          <p:nvPr/>
        </p:nvSpPr>
        <p:spPr>
          <a:xfrm rot="-1380000">
            <a:off x="3583517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58" name="文本框 47"/>
          <p:cNvSpPr txBox="1"/>
          <p:nvPr/>
        </p:nvSpPr>
        <p:spPr>
          <a:xfrm rot="-180000">
            <a:off x="3221567" y="2506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59" name="文本框 49"/>
          <p:cNvSpPr txBox="1"/>
          <p:nvPr/>
        </p:nvSpPr>
        <p:spPr>
          <a:xfrm rot="-1380000">
            <a:off x="4368800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60" name="文本框 50"/>
          <p:cNvSpPr txBox="1"/>
          <p:nvPr/>
        </p:nvSpPr>
        <p:spPr>
          <a:xfrm rot="-1380000">
            <a:off x="3799417" y="2825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61" name="文本框 51"/>
          <p:cNvSpPr txBox="1"/>
          <p:nvPr/>
        </p:nvSpPr>
        <p:spPr>
          <a:xfrm rot="-1380000">
            <a:off x="4646084" y="3007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62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63" name="文本框 34"/>
          <p:cNvSpPr txBox="1"/>
          <p:nvPr/>
        </p:nvSpPr>
        <p:spPr>
          <a:xfrm rot="-1030866">
            <a:off x="8417984" y="5192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64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65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66" name="文本框 45"/>
          <p:cNvSpPr txBox="1"/>
          <p:nvPr/>
        </p:nvSpPr>
        <p:spPr>
          <a:xfrm rot="-4502722">
            <a:off x="9038167" y="333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67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68" name="文本框 47"/>
          <p:cNvSpPr txBox="1"/>
          <p:nvPr/>
        </p:nvSpPr>
        <p:spPr>
          <a:xfrm rot="-3456638">
            <a:off x="8991600" y="4538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69" name="文本框 49"/>
          <p:cNvSpPr txBox="1"/>
          <p:nvPr/>
        </p:nvSpPr>
        <p:spPr>
          <a:xfrm rot="-3180423">
            <a:off x="10809817" y="435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70" name="文本框 50"/>
          <p:cNvSpPr txBox="1"/>
          <p:nvPr/>
        </p:nvSpPr>
        <p:spPr>
          <a:xfrm rot="-3640556">
            <a:off x="9652000" y="4787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71" name="文本框 51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72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73" name="文本框 34"/>
          <p:cNvSpPr txBox="1"/>
          <p:nvPr/>
        </p:nvSpPr>
        <p:spPr>
          <a:xfrm rot="8340000">
            <a:off x="6563784" y="4184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74" name="文本框 36"/>
          <p:cNvSpPr txBox="1"/>
          <p:nvPr/>
        </p:nvSpPr>
        <p:spPr>
          <a:xfrm rot="-1160763">
            <a:off x="7698317" y="2334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75" name="文本框 37"/>
          <p:cNvSpPr txBox="1"/>
          <p:nvPr/>
        </p:nvSpPr>
        <p:spPr>
          <a:xfrm rot="39237">
            <a:off x="7533217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76" name="文本框 45"/>
          <p:cNvSpPr txBox="1"/>
          <p:nvPr/>
        </p:nvSpPr>
        <p:spPr>
          <a:xfrm rot="-1160763">
            <a:off x="8445500" y="236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77" name="文本框 46"/>
          <p:cNvSpPr txBox="1"/>
          <p:nvPr/>
        </p:nvSpPr>
        <p:spPr>
          <a:xfrm rot="-1160763">
            <a:off x="8938684" y="2650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78" name="文本框 47"/>
          <p:cNvSpPr txBox="1"/>
          <p:nvPr/>
        </p:nvSpPr>
        <p:spPr>
          <a:xfrm rot="39237">
            <a:off x="9580033" y="3276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79" name="文本框 49"/>
          <p:cNvSpPr txBox="1"/>
          <p:nvPr/>
        </p:nvSpPr>
        <p:spPr>
          <a:xfrm rot="-1160763">
            <a:off x="10695517" y="2755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80" name="文本框 50"/>
          <p:cNvSpPr txBox="1"/>
          <p:nvPr/>
        </p:nvSpPr>
        <p:spPr>
          <a:xfrm rot="-1160763">
            <a:off x="9984317" y="2578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81" name="文本框 51"/>
          <p:cNvSpPr txBox="1"/>
          <p:nvPr/>
        </p:nvSpPr>
        <p:spPr>
          <a:xfrm rot="-1160763">
            <a:off x="10619317" y="3725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82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83" name="文本框 34"/>
          <p:cNvSpPr txBox="1"/>
          <p:nvPr/>
        </p:nvSpPr>
        <p:spPr>
          <a:xfrm rot="8340000">
            <a:off x="5232400" y="3754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84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85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86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87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88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89" name="文本框 49"/>
          <p:cNvSpPr txBox="1"/>
          <p:nvPr/>
        </p:nvSpPr>
        <p:spPr>
          <a:xfrm rot="-1160763">
            <a:off x="8299451" y="3393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90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91" name="文本框 51"/>
          <p:cNvSpPr txBox="1"/>
          <p:nvPr/>
        </p:nvSpPr>
        <p:spPr>
          <a:xfrm rot="-1160763">
            <a:off x="7465484" y="429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92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93" name="文本框 34"/>
          <p:cNvSpPr txBox="1"/>
          <p:nvPr/>
        </p:nvSpPr>
        <p:spPr>
          <a:xfrm rot="8340000">
            <a:off x="2508251" y="4737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94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95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96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97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98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99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00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01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02" name="文本框 32"/>
          <p:cNvSpPr txBox="1"/>
          <p:nvPr/>
        </p:nvSpPr>
        <p:spPr>
          <a:xfrm rot="-880739">
            <a:off x="6858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03" name="文本框 34"/>
          <p:cNvSpPr txBox="1"/>
          <p:nvPr/>
        </p:nvSpPr>
        <p:spPr>
          <a:xfrm rot="8340000">
            <a:off x="1672167" y="3456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04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05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06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07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08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09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10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11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12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13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14" name="文本框 36"/>
          <p:cNvSpPr txBox="1"/>
          <p:nvPr/>
        </p:nvSpPr>
        <p:spPr>
          <a:xfrm rot="-1160763">
            <a:off x="83163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15" name="文本框 37"/>
          <p:cNvSpPr txBox="1"/>
          <p:nvPr/>
        </p:nvSpPr>
        <p:spPr>
          <a:xfrm rot="39237">
            <a:off x="8316384" y="4624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16" name="文本框 45"/>
          <p:cNvSpPr txBox="1"/>
          <p:nvPr/>
        </p:nvSpPr>
        <p:spPr>
          <a:xfrm rot="-1160763">
            <a:off x="9063567" y="3930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17" name="文本框 46"/>
          <p:cNvSpPr txBox="1"/>
          <p:nvPr/>
        </p:nvSpPr>
        <p:spPr>
          <a:xfrm rot="-1160763">
            <a:off x="9556751" y="4216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18" name="文本框 47"/>
          <p:cNvSpPr txBox="1"/>
          <p:nvPr/>
        </p:nvSpPr>
        <p:spPr>
          <a:xfrm rot="39237">
            <a:off x="9139767" y="4974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19" name="文本框 49"/>
          <p:cNvSpPr txBox="1"/>
          <p:nvPr/>
        </p:nvSpPr>
        <p:spPr>
          <a:xfrm rot="-1160763">
            <a:off x="10251017" y="460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20" name="文本框 50"/>
          <p:cNvSpPr txBox="1"/>
          <p:nvPr/>
        </p:nvSpPr>
        <p:spPr>
          <a:xfrm rot="-1160763">
            <a:off x="10189633" y="50948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21" name="文本框 51"/>
          <p:cNvSpPr txBox="1"/>
          <p:nvPr/>
        </p:nvSpPr>
        <p:spPr>
          <a:xfrm rot="-1160763">
            <a:off x="9040284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822" name="TextBox 3"/>
          <p:cNvSpPr txBox="1"/>
          <p:nvPr/>
        </p:nvSpPr>
        <p:spPr>
          <a:xfrm>
            <a:off x="4500033" y="607484"/>
            <a:ext cx="290703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2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怎么写通知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4217" y="1608667"/>
            <a:ext cx="11633200" cy="49250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通知包括标题、正文、落款。</a:t>
            </a:r>
            <a:endParaRPr kumimoji="0" lang="en-US" altLang="zh-CN" sz="3735" b="1" kern="1200" cap="none" spc="0" normalizeH="0" baseline="0" noProof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514350" marR="0" indent="-514350" defTabSz="914400" eaLnBrk="1" hangingPunct="1">
              <a:lnSpc>
                <a:spcPct val="12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735" b="1" kern="1200" cap="none" spc="0" normalizeH="0" baseline="0" noProof="0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标题：</a:t>
            </a: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写在第一行正中间，只写“通知”二字。</a:t>
            </a:r>
            <a:endParaRPr kumimoji="0" lang="en-US" altLang="zh-CN" sz="3735" b="1" kern="1200" cap="none" spc="0" normalizeH="0" baseline="0" noProof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514350" marR="0" indent="-514350" defTabSz="914400" eaLnBrk="1" hangingPunct="1">
              <a:lnSpc>
                <a:spcPct val="12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735" b="1" kern="1200" cap="none" spc="0" normalizeH="0" baseline="0" noProof="0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正文：</a:t>
            </a: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另起一行，空两格写正文，写清楚通知</a:t>
            </a:r>
            <a:r>
              <a:rPr kumimoji="0" lang="zh-CN" altLang="en-US" sz="3735" b="1" u="sng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什么人</a:t>
            </a:r>
            <a:r>
              <a:rPr kumimoji="0" lang="zh-CN" altLang="en-US" sz="3735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3735" b="1" u="sng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什么时间</a:t>
            </a:r>
            <a:r>
              <a:rPr kumimoji="0" lang="zh-CN" altLang="en-US" sz="3735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3735" b="1" u="sng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在什么地方</a:t>
            </a:r>
            <a:r>
              <a:rPr kumimoji="0" lang="zh-CN" altLang="en-US" sz="3735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3735" b="1" u="sng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做什么事</a:t>
            </a: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，有时还要写清楚通知事件的目的、意义及具体要求和做法。</a:t>
            </a:r>
            <a:endParaRPr kumimoji="0" lang="en-US" altLang="zh-CN" sz="3735" b="1" kern="1200" cap="none" spc="0" normalizeH="0" baseline="0" noProof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514350" marR="0" indent="-514350" defTabSz="914400" eaLnBrk="1" hangingPunct="1">
              <a:lnSpc>
                <a:spcPct val="12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735" b="1" kern="1200" cap="none" spc="0" normalizeH="0" baseline="0" noProof="0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落款：</a:t>
            </a: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分两行写在正文右下方，一行署名、一行写日期。</a:t>
            </a:r>
            <a:endParaRPr kumimoji="0" lang="zh-CN" altLang="en-US" sz="3735" b="1" kern="1200" cap="none" spc="0" normalizeH="0" baseline="0" noProof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24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367" y="289984"/>
            <a:ext cx="2489200" cy="63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bbb090_副本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690" y="0"/>
            <a:ext cx="120726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784543" y="620713"/>
            <a:ext cx="503237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C00000"/>
                </a:solidFill>
              </a:rPr>
              <a:t>10</a:t>
            </a:r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r>
              <a:rPr lang="en-US" altLang="zh-CN" sz="2000">
                <a:solidFill>
                  <a:srgbClr val="C00000"/>
                </a:solidFill>
              </a:rPr>
              <a:t>11</a:t>
            </a:r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r>
              <a:rPr lang="en-US" altLang="zh-CN" sz="2000">
                <a:solidFill>
                  <a:srgbClr val="C00000"/>
                </a:solidFill>
              </a:rPr>
              <a:t>12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7005003" y="495618"/>
            <a:ext cx="503237" cy="4707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C00000"/>
                </a:solidFill>
              </a:rPr>
              <a:t>13</a:t>
            </a:r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r>
              <a:rPr lang="en-US" altLang="zh-CN" sz="2000">
                <a:solidFill>
                  <a:srgbClr val="C00000"/>
                </a:solidFill>
              </a:rPr>
              <a:t>14</a:t>
            </a:r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r>
              <a:rPr lang="en-US" altLang="zh-CN" sz="2000">
                <a:solidFill>
                  <a:srgbClr val="C00000"/>
                </a:solidFill>
              </a:rPr>
              <a:t>15</a:t>
            </a:r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r>
              <a:rPr lang="en-US" altLang="zh-CN" sz="2000">
                <a:solidFill>
                  <a:srgbClr val="C00000"/>
                </a:solidFill>
              </a:rPr>
              <a:t>16</a:t>
            </a:r>
            <a:endParaRPr lang="en-US" altLang="zh-CN" sz="20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467784" y="1003300"/>
            <a:ext cx="11374967" cy="5649384"/>
            <a:chOff x="350143" y="941711"/>
            <a:chExt cx="8531993" cy="3744962"/>
          </a:xfrm>
        </p:grpSpPr>
        <p:sp>
          <p:nvSpPr>
            <p:cNvPr id="3" name="横卷形 2"/>
            <p:cNvSpPr/>
            <p:nvPr/>
          </p:nvSpPr>
          <p:spPr>
            <a:xfrm>
              <a:off x="350143" y="941711"/>
              <a:ext cx="8531993" cy="3744962"/>
            </a:xfrm>
            <a:prstGeom prst="horizontalScroll">
              <a:avLst>
                <a:gd name="adj" fmla="val 7214"/>
              </a:avLst>
            </a:prstGeom>
            <a:noFill/>
            <a:ln w="508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748" name="TextBox 2"/>
            <p:cNvSpPr txBox="1"/>
            <p:nvPr/>
          </p:nvSpPr>
          <p:spPr>
            <a:xfrm>
              <a:off x="728999" y="1364432"/>
              <a:ext cx="7884073" cy="30185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spcBef>
                  <a:spcPts val="1000"/>
                </a:spcBef>
              </a:pPr>
              <a:r>
                <a:rPr lang="zh-CN" altLang="en-US" sz="426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通 知</a:t>
              </a:r>
              <a:endParaRPr lang="en-US" altLang="zh-CN" sz="42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  <a:spcBef>
                  <a:spcPts val="1000"/>
                </a:spcBef>
              </a:pPr>
              <a:r>
                <a:rPr lang="zh-CN" altLang="en-US" sz="4265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请参加“庆六一”文艺表演的同学，带好演出服装与道具，于明天上午八点到操场集合，进行彩排。</a:t>
              </a:r>
              <a:endParaRPr lang="en-US" altLang="zh-CN" sz="42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 eaLnBrk="1" hangingPunct="1"/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                    少先队大部</a:t>
              </a:r>
              <a:r>
                <a:rPr lang="en-US" altLang="zh-CN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 </a:t>
              </a:r>
              <a:endParaRPr lang="en-US" altLang="zh-CN" sz="42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 eaLnBrk="1" hangingPunct="1"/>
              <a:r>
                <a:rPr lang="en-US" altLang="zh-CN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                     2018</a:t>
              </a: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年</a:t>
              </a:r>
              <a:r>
                <a:rPr lang="en-US" altLang="zh-CN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×</a:t>
              </a: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月</a:t>
              </a:r>
              <a:r>
                <a:rPr lang="en-US" altLang="zh-CN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×</a:t>
              </a: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日</a:t>
              </a:r>
              <a:endParaRPr lang="zh-CN" altLang="en-US" sz="42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69"/>
            <a:ext cx="12192000" cy="686106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073739" y="1050737"/>
            <a:ext cx="4180574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读一读，填一填</a:t>
            </a:r>
            <a:endParaRPr lang="zh-CN" altLang="en-US" sz="4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89370" y="2083624"/>
            <a:ext cx="11213260" cy="34778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                </a:t>
            </a:r>
            <a:r>
              <a:rPr lang="zh-CN" altLang="en-US" sz="4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通知</a:t>
            </a:r>
            <a:endParaRPr lang="en-US" altLang="zh-CN" sz="4000" b="1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本周五早上八点，请参加运动会入场的各班同学，在教学楼门前集合。</a:t>
            </a:r>
            <a:endParaRPr lang="en-US" altLang="zh-CN" sz="3600" b="1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                        </a:t>
            </a:r>
            <a:r>
              <a:rPr lang="zh-CN" altLang="en-US" sz="34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少先队大队部</a:t>
            </a:r>
            <a:endParaRPr lang="en-US" altLang="zh-CN" sz="3400" b="1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4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                          2018</a:t>
            </a:r>
            <a:r>
              <a:rPr lang="zh-CN" altLang="en-US" sz="34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en-US" altLang="zh-CN" sz="34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34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月</a:t>
            </a:r>
            <a:r>
              <a:rPr lang="en-US" altLang="zh-CN" sz="34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25</a:t>
            </a:r>
            <a:r>
              <a:rPr lang="zh-CN" altLang="en-US" sz="34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日</a:t>
            </a:r>
            <a:r>
              <a:rPr lang="en-US" altLang="zh-CN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                      </a:t>
            </a:r>
            <a:endParaRPr lang="zh-CN" altLang="zh-CN" sz="34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269187" y="1726111"/>
            <a:ext cx="1023083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时间：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________________   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地点：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____________ </a:t>
            </a:r>
            <a:r>
              <a:rPr lang="en-US" altLang="zh-CN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                   </a:t>
            </a:r>
            <a:endParaRPr lang="zh-CN" altLang="zh-CN" sz="34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822022" y="1625219"/>
            <a:ext cx="355993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本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周五早上八点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</a:t>
            </a:r>
            <a:endParaRPr lang="zh-CN" altLang="zh-CN" sz="3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534949" y="1621097"/>
            <a:ext cx="269323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教学楼门前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zh-CN" altLang="zh-CN" sz="3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248587" y="2792915"/>
            <a:ext cx="83649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参加人：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___________________________   </a:t>
            </a:r>
            <a:r>
              <a:rPr lang="en-US" altLang="zh-CN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                   </a:t>
            </a:r>
            <a:endParaRPr lang="zh-CN" altLang="zh-CN" sz="34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180368" y="2692023"/>
            <a:ext cx="616958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参加运动会入场式的各班同学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zh-CN" altLang="zh-CN" sz="3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273303" y="3872069"/>
            <a:ext cx="112132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事件：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______   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通知人：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____________ </a:t>
            </a:r>
            <a:r>
              <a:rPr lang="en-US" altLang="zh-CN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                   </a:t>
            </a:r>
            <a:endParaRPr lang="zh-CN" altLang="zh-CN" sz="34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892042" y="3771177"/>
            <a:ext cx="116921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集合</a:t>
            </a:r>
            <a:r>
              <a:rPr lang="en-US" altLang="zh-CN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</a:t>
            </a:r>
            <a:endParaRPr lang="zh-CN" altLang="zh-CN" sz="34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537264" y="3767055"/>
            <a:ext cx="300214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少先队大队部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zh-CN" sz="3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252703" y="4947107"/>
            <a:ext cx="83649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通知时间：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_________________________   </a:t>
            </a:r>
            <a:r>
              <a:rPr lang="en-US" altLang="zh-CN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                   </a:t>
            </a:r>
            <a:endParaRPr lang="zh-CN" altLang="zh-CN" sz="34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881478" y="4846215"/>
            <a:ext cx="335278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2018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月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25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日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zh-CN" sz="3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5080"/>
            <a:ext cx="12192635" cy="6863080"/>
          </a:xfrm>
          <a:prstGeom prst="rect">
            <a:avLst/>
          </a:prstGeom>
        </p:spPr>
      </p:pic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3246120" y="1918147"/>
            <a:ext cx="8707755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小朋友，狗熊通知开大会的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故事给了我们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不少启发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在以后的学习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生活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中，当要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通知某一件事情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时，一定要说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清楚是谁参加、参加的具体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时间和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地点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可不能再犯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狗熊同样的错误哦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！</a:t>
            </a:r>
            <a:endParaRPr lang="zh-CN" altLang="zh-CN" sz="3600" b="1" dirty="0">
              <a:solidFill>
                <a:srgbClr val="0000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63565" y="361950"/>
            <a:ext cx="3007995" cy="1582420"/>
            <a:chOff x="5663565" y="361950"/>
            <a:chExt cx="3007995" cy="1582420"/>
          </a:xfrm>
        </p:grpSpPr>
        <p:sp>
          <p:nvSpPr>
            <p:cNvPr id="5" name="云形 4"/>
            <p:cNvSpPr/>
            <p:nvPr/>
          </p:nvSpPr>
          <p:spPr>
            <a:xfrm>
              <a:off x="5663565" y="361950"/>
              <a:ext cx="3007995" cy="1582420"/>
            </a:xfrm>
            <a:prstGeom prst="cloud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188075" y="830580"/>
              <a:ext cx="1958975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Times New Roman" panose="02020603050405020304" pitchFamily="18" charset="0"/>
                  <a:sym typeface="+mn-ea"/>
                </a:rPr>
                <a:t>结 束 语</a:t>
              </a:r>
              <a:endPara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9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bbb092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47390" y="-83185"/>
            <a:ext cx="4814570" cy="658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3649345" y="340995"/>
            <a:ext cx="503238" cy="1630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C00000"/>
                </a:solidFill>
              </a:rPr>
              <a:t>17</a:t>
            </a:r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endParaRPr lang="en-US" altLang="zh-CN" sz="2000">
              <a:solidFill>
                <a:srgbClr val="C00000"/>
              </a:solidFill>
            </a:endParaRPr>
          </a:p>
          <a:p>
            <a:r>
              <a:rPr lang="en-US" altLang="zh-CN" sz="2000">
                <a:solidFill>
                  <a:srgbClr val="C00000"/>
                </a:solidFill>
              </a:rPr>
              <a:t>18</a:t>
            </a:r>
            <a:endParaRPr lang="zh-CN" altLang="en-US" sz="20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8"/>
          <p:cNvPicPr>
            <a:picLocks noChangeAspect="1"/>
          </p:cNvPicPr>
          <p:nvPr/>
        </p:nvPicPr>
        <p:blipFill>
          <a:blip r:embed="rId1"/>
          <a:srcRect t="8067" b="93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11"/>
          <p:cNvSpPr txBox="1">
            <a:spLocks noChangeArrowheads="1"/>
          </p:cNvSpPr>
          <p:nvPr/>
        </p:nvSpPr>
        <p:spPr bwMode="auto">
          <a:xfrm>
            <a:off x="844551" y="1435100"/>
            <a:ext cx="10687051" cy="17995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听朗读，自由朗读课文，读准字音，读通课文，说说：动物王国发生了什么事呢？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922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1" y="294217"/>
            <a:ext cx="3591983" cy="11472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32"/>
          <p:cNvSpPr txBox="1"/>
          <p:nvPr/>
        </p:nvSpPr>
        <p:spPr>
          <a:xfrm>
            <a:off x="59668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43" name="文本框 34"/>
          <p:cNvSpPr txBox="1"/>
          <p:nvPr/>
        </p:nvSpPr>
        <p:spPr>
          <a:xfrm rot="-280097">
            <a:off x="10754784" y="2169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44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45" name="文本框 37"/>
          <p:cNvSpPr txBox="1"/>
          <p:nvPr/>
        </p:nvSpPr>
        <p:spPr>
          <a:xfrm rot="-4150866">
            <a:off x="7107767" y="2298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46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47" name="文本框 46"/>
          <p:cNvSpPr txBox="1"/>
          <p:nvPr/>
        </p:nvSpPr>
        <p:spPr>
          <a:xfrm rot="-424911">
            <a:off x="9423400" y="2093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48" name="文本框 47"/>
          <p:cNvSpPr txBox="1"/>
          <p:nvPr/>
        </p:nvSpPr>
        <p:spPr>
          <a:xfrm rot="-4150866">
            <a:off x="10206567" y="33316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49" name="文本框 49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50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51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52" name="文本框 32"/>
          <p:cNvSpPr txBox="1"/>
          <p:nvPr/>
        </p:nvSpPr>
        <p:spPr>
          <a:xfrm>
            <a:off x="4349751" y="4747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53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54" name="文本框 36"/>
          <p:cNvSpPr txBox="1"/>
          <p:nvPr/>
        </p:nvSpPr>
        <p:spPr>
          <a:xfrm rot="-1380000">
            <a:off x="5200651" y="1735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55" name="文本框 37"/>
          <p:cNvSpPr txBox="1"/>
          <p:nvPr/>
        </p:nvSpPr>
        <p:spPr>
          <a:xfrm rot="-180000">
            <a:off x="5507567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56" name="文本框 45"/>
          <p:cNvSpPr txBox="1"/>
          <p:nvPr/>
        </p:nvSpPr>
        <p:spPr>
          <a:xfrm rot="-1380000">
            <a:off x="5947833" y="176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57" name="文本框 46"/>
          <p:cNvSpPr txBox="1"/>
          <p:nvPr/>
        </p:nvSpPr>
        <p:spPr>
          <a:xfrm rot="-1380000">
            <a:off x="6441017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58" name="文本框 47"/>
          <p:cNvSpPr txBox="1"/>
          <p:nvPr/>
        </p:nvSpPr>
        <p:spPr>
          <a:xfrm rot="-180000">
            <a:off x="6752167" y="2980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59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60" name="文本框 50"/>
          <p:cNvSpPr txBox="1"/>
          <p:nvPr/>
        </p:nvSpPr>
        <p:spPr>
          <a:xfrm rot="-170103">
            <a:off x="7452784" y="3454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61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62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63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64" name="文本框 25"/>
          <p:cNvSpPr txBox="1"/>
          <p:nvPr/>
        </p:nvSpPr>
        <p:spPr>
          <a:xfrm rot="-1380000">
            <a:off x="2139951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65" name="文本框 26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66" name="文本框 27"/>
          <p:cNvSpPr txBox="1"/>
          <p:nvPr/>
        </p:nvSpPr>
        <p:spPr>
          <a:xfrm rot="-1380000">
            <a:off x="4216400" y="4195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67" name="文本框 28"/>
          <p:cNvSpPr txBox="1"/>
          <p:nvPr/>
        </p:nvSpPr>
        <p:spPr>
          <a:xfrm rot="-170103">
            <a:off x="1049867" y="2040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68" name="文本框 29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69" name="文本框 49"/>
          <p:cNvSpPr txBox="1"/>
          <p:nvPr/>
        </p:nvSpPr>
        <p:spPr>
          <a:xfrm rot="-170103">
            <a:off x="4013200" y="5115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70" name="文本框 50"/>
          <p:cNvSpPr txBox="1"/>
          <p:nvPr/>
        </p:nvSpPr>
        <p:spPr>
          <a:xfrm rot="-170103">
            <a:off x="5543551" y="4226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71" name="文本框 51"/>
          <p:cNvSpPr txBox="1"/>
          <p:nvPr/>
        </p:nvSpPr>
        <p:spPr>
          <a:xfrm rot="-170103">
            <a:off x="5765800" y="5238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72" name="文本框 32"/>
          <p:cNvSpPr txBox="1"/>
          <p:nvPr/>
        </p:nvSpPr>
        <p:spPr>
          <a:xfrm rot="-5070842">
            <a:off x="429684" y="27220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73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74" name="文本框 35"/>
          <p:cNvSpPr txBox="1"/>
          <p:nvPr/>
        </p:nvSpPr>
        <p:spPr>
          <a:xfrm rot="-170103">
            <a:off x="429684" y="1782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75" name="文本框 36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76" name="文本框 45"/>
          <p:cNvSpPr txBox="1"/>
          <p:nvPr/>
        </p:nvSpPr>
        <p:spPr>
          <a:xfrm rot="-1380000">
            <a:off x="2823633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77" name="文本框 46"/>
          <p:cNvSpPr txBox="1"/>
          <p:nvPr/>
        </p:nvSpPr>
        <p:spPr>
          <a:xfrm rot="-1380000">
            <a:off x="3583517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78" name="文本框 47"/>
          <p:cNvSpPr txBox="1"/>
          <p:nvPr/>
        </p:nvSpPr>
        <p:spPr>
          <a:xfrm rot="-180000">
            <a:off x="3221567" y="2506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79" name="文本框 49"/>
          <p:cNvSpPr txBox="1"/>
          <p:nvPr/>
        </p:nvSpPr>
        <p:spPr>
          <a:xfrm rot="-1380000">
            <a:off x="4368800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80" name="文本框 50"/>
          <p:cNvSpPr txBox="1"/>
          <p:nvPr/>
        </p:nvSpPr>
        <p:spPr>
          <a:xfrm rot="-1380000">
            <a:off x="3799417" y="2825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81" name="文本框 51"/>
          <p:cNvSpPr txBox="1"/>
          <p:nvPr/>
        </p:nvSpPr>
        <p:spPr>
          <a:xfrm rot="-1380000">
            <a:off x="4646084" y="3007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82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83" name="文本框 34"/>
          <p:cNvSpPr txBox="1"/>
          <p:nvPr/>
        </p:nvSpPr>
        <p:spPr>
          <a:xfrm rot="-1030866">
            <a:off x="8417984" y="5192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84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85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86" name="文本框 45"/>
          <p:cNvSpPr txBox="1"/>
          <p:nvPr/>
        </p:nvSpPr>
        <p:spPr>
          <a:xfrm rot="-4502722">
            <a:off x="9038167" y="333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87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88" name="文本框 47"/>
          <p:cNvSpPr txBox="1"/>
          <p:nvPr/>
        </p:nvSpPr>
        <p:spPr>
          <a:xfrm rot="-3456638">
            <a:off x="8991600" y="4538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89" name="文本框 49"/>
          <p:cNvSpPr txBox="1"/>
          <p:nvPr/>
        </p:nvSpPr>
        <p:spPr>
          <a:xfrm rot="-3180423">
            <a:off x="10809817" y="435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90" name="文本框 50"/>
          <p:cNvSpPr txBox="1"/>
          <p:nvPr/>
        </p:nvSpPr>
        <p:spPr>
          <a:xfrm rot="-3640556">
            <a:off x="9652000" y="4787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91" name="文本框 51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92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93" name="文本框 34"/>
          <p:cNvSpPr txBox="1"/>
          <p:nvPr/>
        </p:nvSpPr>
        <p:spPr>
          <a:xfrm rot="8340000">
            <a:off x="6563784" y="4184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94" name="文本框 36"/>
          <p:cNvSpPr txBox="1"/>
          <p:nvPr/>
        </p:nvSpPr>
        <p:spPr>
          <a:xfrm rot="-1160763">
            <a:off x="7698317" y="2334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95" name="文本框 37"/>
          <p:cNvSpPr txBox="1"/>
          <p:nvPr/>
        </p:nvSpPr>
        <p:spPr>
          <a:xfrm rot="39237">
            <a:off x="7533217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96" name="文本框 45"/>
          <p:cNvSpPr txBox="1"/>
          <p:nvPr/>
        </p:nvSpPr>
        <p:spPr>
          <a:xfrm rot="-1160763">
            <a:off x="8445500" y="236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97" name="文本框 46"/>
          <p:cNvSpPr txBox="1"/>
          <p:nvPr/>
        </p:nvSpPr>
        <p:spPr>
          <a:xfrm rot="-1160763">
            <a:off x="8938684" y="2650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98" name="文本框 47"/>
          <p:cNvSpPr txBox="1"/>
          <p:nvPr/>
        </p:nvSpPr>
        <p:spPr>
          <a:xfrm rot="39237">
            <a:off x="9580033" y="3276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99" name="文本框 49"/>
          <p:cNvSpPr txBox="1"/>
          <p:nvPr/>
        </p:nvSpPr>
        <p:spPr>
          <a:xfrm rot="-1160763">
            <a:off x="10695517" y="2755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00" name="文本框 50"/>
          <p:cNvSpPr txBox="1"/>
          <p:nvPr/>
        </p:nvSpPr>
        <p:spPr>
          <a:xfrm rot="-1160763">
            <a:off x="9984317" y="2578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01" name="文本框 51"/>
          <p:cNvSpPr txBox="1"/>
          <p:nvPr/>
        </p:nvSpPr>
        <p:spPr>
          <a:xfrm rot="-1160763">
            <a:off x="10619317" y="3725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02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03" name="文本框 34"/>
          <p:cNvSpPr txBox="1"/>
          <p:nvPr/>
        </p:nvSpPr>
        <p:spPr>
          <a:xfrm rot="8340000">
            <a:off x="5232400" y="3754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04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05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06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07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08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09" name="文本框 49"/>
          <p:cNvSpPr txBox="1"/>
          <p:nvPr/>
        </p:nvSpPr>
        <p:spPr>
          <a:xfrm rot="-1160763">
            <a:off x="8299451" y="3393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10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11" name="文本框 51"/>
          <p:cNvSpPr txBox="1"/>
          <p:nvPr/>
        </p:nvSpPr>
        <p:spPr>
          <a:xfrm rot="-1160763">
            <a:off x="7465484" y="429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12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13" name="文本框 34"/>
          <p:cNvSpPr txBox="1"/>
          <p:nvPr/>
        </p:nvSpPr>
        <p:spPr>
          <a:xfrm rot="8340000">
            <a:off x="2508251" y="4737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14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15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16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17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18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19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20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21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22" name="文本框 32"/>
          <p:cNvSpPr txBox="1"/>
          <p:nvPr/>
        </p:nvSpPr>
        <p:spPr>
          <a:xfrm rot="-880739">
            <a:off x="6858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23" name="文本框 34"/>
          <p:cNvSpPr txBox="1"/>
          <p:nvPr/>
        </p:nvSpPr>
        <p:spPr>
          <a:xfrm rot="8340000">
            <a:off x="1672167" y="3456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24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25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26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27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28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29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30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31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32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33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34" name="文本框 36"/>
          <p:cNvSpPr txBox="1"/>
          <p:nvPr/>
        </p:nvSpPr>
        <p:spPr>
          <a:xfrm rot="-1160763">
            <a:off x="83163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35" name="文本框 37"/>
          <p:cNvSpPr txBox="1"/>
          <p:nvPr/>
        </p:nvSpPr>
        <p:spPr>
          <a:xfrm rot="39237">
            <a:off x="8316384" y="4624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36" name="文本框 45"/>
          <p:cNvSpPr txBox="1"/>
          <p:nvPr/>
        </p:nvSpPr>
        <p:spPr>
          <a:xfrm rot="-1160763">
            <a:off x="9063567" y="3930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37" name="文本框 46"/>
          <p:cNvSpPr txBox="1"/>
          <p:nvPr/>
        </p:nvSpPr>
        <p:spPr>
          <a:xfrm rot="-1160763">
            <a:off x="9556751" y="4216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38" name="文本框 47"/>
          <p:cNvSpPr txBox="1"/>
          <p:nvPr/>
        </p:nvSpPr>
        <p:spPr>
          <a:xfrm rot="39237">
            <a:off x="9139767" y="4974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39" name="文本框 49"/>
          <p:cNvSpPr txBox="1"/>
          <p:nvPr/>
        </p:nvSpPr>
        <p:spPr>
          <a:xfrm rot="-1160763">
            <a:off x="10251017" y="460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40" name="文本框 50"/>
          <p:cNvSpPr txBox="1"/>
          <p:nvPr/>
        </p:nvSpPr>
        <p:spPr>
          <a:xfrm rot="-1160763">
            <a:off x="10189633" y="50948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41" name="文本框 51"/>
          <p:cNvSpPr txBox="1"/>
          <p:nvPr/>
        </p:nvSpPr>
        <p:spPr>
          <a:xfrm rot="-1160763">
            <a:off x="9040284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0342" name="Picture 6"/>
          <p:cNvPicPr>
            <a:picLocks noChangeAspect="1"/>
          </p:cNvPicPr>
          <p:nvPr/>
        </p:nvPicPr>
        <p:blipFill>
          <a:blip r:embed="rId1"/>
          <a:srcRect r="24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3" name="矩形 3"/>
          <p:cNvSpPr/>
          <p:nvPr/>
        </p:nvSpPr>
        <p:spPr>
          <a:xfrm>
            <a:off x="637117" y="1447800"/>
            <a:ext cx="10111316" cy="4031615"/>
          </a:xfrm>
          <a:prstGeom prst="rect">
            <a:avLst/>
          </a:prstGeom>
          <a:solidFill>
            <a:srgbClr val="34644D">
              <a:alpha val="54901"/>
            </a:srgb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265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老虎</a:t>
            </a:r>
            <a:r>
              <a:rPr lang="zh-CN" altLang="en-US" sz="4265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要开森林大会，让狗熊去通知大家，狗熊开始几次没把通知的时间、地点说清楚，最后在动物们的帮助下，终于把通知讲清楚了，大家都准时来参加了森林大会。</a:t>
            </a:r>
            <a:endParaRPr lang="zh-CN" altLang="en-US" sz="4265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07533" y="759884"/>
            <a:ext cx="9584267" cy="945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课文中写到了动物王国的哪几种动物？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401051" y="2669117"/>
            <a:ext cx="3225800" cy="3103489"/>
            <a:chOff x="1008898" y="1779662"/>
            <a:chExt cx="2419350" cy="2328310"/>
          </a:xfrm>
        </p:grpSpPr>
        <p:pic>
          <p:nvPicPr>
            <p:cNvPr id="11274" name="Picture 2"/>
            <p:cNvPicPr>
              <a:picLocks noChangeAspect="1"/>
            </p:cNvPicPr>
            <p:nvPr/>
          </p:nvPicPr>
          <p:blipFill>
            <a:blip r:embed="rId1"/>
            <a:srcRect t="32227"/>
            <a:stretch>
              <a:fillRect/>
            </a:stretch>
          </p:blipFill>
          <p:spPr>
            <a:xfrm>
              <a:off x="1008898" y="1779662"/>
              <a:ext cx="2419350" cy="17300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5" name="TextBox 2"/>
            <p:cNvSpPr txBox="1"/>
            <p:nvPr/>
          </p:nvSpPr>
          <p:spPr>
            <a:xfrm>
              <a:off x="1547664" y="3546782"/>
              <a:ext cx="954405" cy="5611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4265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狐狸</a:t>
              </a:r>
              <a:endParaRPr lang="zh-CN" altLang="en-US" sz="42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5"/>
          <p:cNvGrpSpPr/>
          <p:nvPr/>
        </p:nvGrpSpPr>
        <p:grpSpPr>
          <a:xfrm>
            <a:off x="647700" y="2142067"/>
            <a:ext cx="4451351" cy="3757069"/>
            <a:chOff x="249852" y="1569735"/>
            <a:chExt cx="3338455" cy="2817545"/>
          </a:xfrm>
        </p:grpSpPr>
        <p:pic>
          <p:nvPicPr>
            <p:cNvPr id="11272" name="Picture 4" descr="http://img.taopic.com/uploads/allimg/130327/267859-13032G1322442.jpg"/>
            <p:cNvPicPr>
              <a:picLocks noChangeAspect="1"/>
            </p:cNvPicPr>
            <p:nvPr/>
          </p:nvPicPr>
          <p:blipFill>
            <a:blip r:embed="rId2"/>
            <a:srcRect b="16331"/>
            <a:stretch>
              <a:fillRect/>
            </a:stretch>
          </p:blipFill>
          <p:spPr>
            <a:xfrm>
              <a:off x="249852" y="1569735"/>
              <a:ext cx="3338455" cy="23016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3" name="TextBox 6"/>
            <p:cNvSpPr txBox="1"/>
            <p:nvPr/>
          </p:nvSpPr>
          <p:spPr>
            <a:xfrm>
              <a:off x="1310343" y="3826309"/>
              <a:ext cx="954388" cy="560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4265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老虎</a:t>
              </a:r>
              <a:endParaRPr lang="zh-CN" altLang="en-US" sz="42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8"/>
          <p:cNvGrpSpPr/>
          <p:nvPr/>
        </p:nvGrpSpPr>
        <p:grpSpPr>
          <a:xfrm>
            <a:off x="5039784" y="2514600"/>
            <a:ext cx="2675467" cy="3424745"/>
            <a:chOff x="3347864" y="1717252"/>
            <a:chExt cx="2006585" cy="2568311"/>
          </a:xfrm>
        </p:grpSpPr>
        <p:pic>
          <p:nvPicPr>
            <p:cNvPr id="11270" name="Picture 6" descr="http://imgx.xiawu.com/xzimg/i4/i1/17462030908493012/T1Lb0aFq4eXXXXXXXX_!!0-item_pic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47864" y="1717252"/>
              <a:ext cx="2006585" cy="20065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1" name="TextBox 9"/>
            <p:cNvSpPr txBox="1"/>
            <p:nvPr/>
          </p:nvSpPr>
          <p:spPr>
            <a:xfrm>
              <a:off x="3846855" y="3724595"/>
              <a:ext cx="954398" cy="5609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4265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狗熊</a:t>
              </a:r>
              <a:endParaRPr lang="zh-CN" altLang="en-US" sz="42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8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9045</Words>
  <Application>WPS 演示</Application>
  <PresentationFormat>宽屏</PresentationFormat>
  <Paragraphs>2783</Paragraphs>
  <Slides>54</Slides>
  <Notes>6</Notes>
  <HiddenSlides>0</HiddenSlides>
  <MMClips>6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54</vt:i4>
      </vt:variant>
    </vt:vector>
  </HeadingPairs>
  <TitlesOfParts>
    <vt:vector size="72" baseType="lpstr">
      <vt:lpstr>Arial</vt:lpstr>
      <vt:lpstr>宋体</vt:lpstr>
      <vt:lpstr>Wingdings</vt:lpstr>
      <vt:lpstr>黑体</vt:lpstr>
      <vt:lpstr>Calibri</vt:lpstr>
      <vt:lpstr>楷体</vt:lpstr>
      <vt:lpstr>Century Gothic</vt:lpstr>
      <vt:lpstr>NumberOnly</vt:lpstr>
      <vt:lpstr>微软雅黑</vt:lpstr>
      <vt:lpstr>Arial Unicode MS</vt:lpstr>
      <vt:lpstr>Calibri Light</vt:lpstr>
      <vt:lpstr>Times New Roman</vt:lpstr>
      <vt:lpstr>Office 主题</vt:lpstr>
      <vt:lpstr>1_Office 主题</vt:lpstr>
      <vt:lpstr>2_Office 主题</vt:lpstr>
      <vt:lpstr>8_Office 主题</vt:lpstr>
      <vt:lpstr>3_Office 主题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Shiny(☆_☆)</cp:lastModifiedBy>
  <cp:revision>1325</cp:revision>
  <dcterms:created xsi:type="dcterms:W3CDTF">2018-04-27T08:55:00Z</dcterms:created>
  <dcterms:modified xsi:type="dcterms:W3CDTF">2019-05-19T17:07:34Z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2052-11.3.0.8586</vt:lpwstr>
  </property>
</Properties>
</file>