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2018/9/2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2018/9/2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2018/9/2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2018/9/2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2018/9/2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2018/9/2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5254" y="-93494"/>
            <a:ext cx="9325189" cy="695149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941667" y="692696"/>
            <a:ext cx="327525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bevelB w="69850" h="38100" prst="cross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6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我上学了</a:t>
            </a:r>
            <a:endParaRPr lang="zh-CN" altLang="en-US" sz="6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0864" y="2132856"/>
            <a:ext cx="3872951" cy="4374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6900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66789" y="-46747"/>
            <a:ext cx="9325189" cy="695149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860032" y="692696"/>
            <a:ext cx="224612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bevelB w="69850" h="38100" prst="cross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8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语文</a:t>
            </a:r>
            <a:endParaRPr lang="zh-CN" altLang="en-US" sz="8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" name="副标题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47891"/>
            <a:ext cx="3799987" cy="5340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9930" y="2204864"/>
            <a:ext cx="3024336" cy="3656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9939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59" y="-68678"/>
            <a:ext cx="9325189" cy="695149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771800" y="541129"/>
            <a:ext cx="404790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bevelB w="69850" h="38100" prst="cross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6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我是中国人</a:t>
            </a:r>
            <a:endParaRPr lang="zh-CN" altLang="en-US" sz="6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" name="副标题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302" y="1628800"/>
            <a:ext cx="7320897" cy="489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8192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59" y="-68678"/>
            <a:ext cx="9325189" cy="695149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771800" y="541129"/>
            <a:ext cx="404790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bevelB w="69850" h="38100" prst="cross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6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我是中国人</a:t>
            </a:r>
            <a:endParaRPr lang="zh-CN" altLang="en-US" sz="6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" name="副标题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5408" y="13726144"/>
            <a:ext cx="33478711" cy="23673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721" y="116632"/>
            <a:ext cx="7776864" cy="6418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59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355" y="-68678"/>
            <a:ext cx="9325189" cy="695149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771800" y="332656"/>
            <a:ext cx="404790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bevelB w="69850" h="38100" prst="cross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6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我是中国人</a:t>
            </a:r>
            <a:endParaRPr lang="zh-CN" altLang="en-US" sz="6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" name="副标题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13703"/>
            <a:ext cx="5715000" cy="3867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1451" y="3329989"/>
            <a:ext cx="4536504" cy="3402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3674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00098"/>
            <a:ext cx="9325189" cy="695149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076056" y="620688"/>
            <a:ext cx="439570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bevelB w="69850" h="38100" prst="cross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6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我是小学生</a:t>
            </a:r>
            <a:endParaRPr lang="zh-CN" altLang="en-US" sz="6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" name="副标题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1"/>
            <a:ext cx="5361529" cy="3747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8167" y="2826976"/>
            <a:ext cx="5991199" cy="3996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儿歌 - 上学歌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547664" y="419001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327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72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59" y="-68678"/>
            <a:ext cx="9325189" cy="695149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771801" y="541129"/>
            <a:ext cx="404790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bevelB w="69850" h="38100" prst="cross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6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我爱学语文</a:t>
            </a:r>
            <a:endParaRPr lang="zh-CN" altLang="en-US" sz="6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" name="副标题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772816"/>
            <a:ext cx="6817226" cy="3794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0703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59" y="-68678"/>
            <a:ext cx="9325189" cy="695149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771801" y="541129"/>
            <a:ext cx="404790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bevelB w="69850" h="38100" prst="cross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6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我爱学语文</a:t>
            </a:r>
            <a:endParaRPr lang="zh-CN" altLang="en-US" sz="6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" name="副标题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935754"/>
            <a:ext cx="2942629" cy="2942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276872"/>
            <a:ext cx="3084268" cy="2467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3918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24</Words>
  <Application>Microsoft Office PowerPoint</Application>
  <PresentationFormat>全屏显示(4:3)</PresentationFormat>
  <Paragraphs>8</Paragraphs>
  <Slides>8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R7000</dc:creator>
  <cp:lastModifiedBy>R7000</cp:lastModifiedBy>
  <cp:revision>9</cp:revision>
  <dcterms:created xsi:type="dcterms:W3CDTF">2018-08-31T12:19:52Z</dcterms:created>
  <dcterms:modified xsi:type="dcterms:W3CDTF">2018-09-02T10:09:26Z</dcterms:modified>
</cp:coreProperties>
</file>