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317" r:id="rId3"/>
    <p:sldId id="308" r:id="rId4"/>
    <p:sldId id="291" r:id="rId5"/>
    <p:sldId id="299" r:id="rId7"/>
    <p:sldId id="273" r:id="rId8"/>
    <p:sldId id="300" r:id="rId9"/>
    <p:sldId id="275" r:id="rId10"/>
    <p:sldId id="301" r:id="rId11"/>
    <p:sldId id="306" r:id="rId12"/>
    <p:sldId id="302" r:id="rId13"/>
    <p:sldId id="333" r:id="rId14"/>
    <p:sldId id="334" r:id="rId15"/>
    <p:sldId id="336" r:id="rId16"/>
    <p:sldId id="335" r:id="rId17"/>
    <p:sldId id="337" r:id="rId18"/>
    <p:sldId id="338" r:id="rId19"/>
    <p:sldId id="339" r:id="rId20"/>
    <p:sldId id="341" r:id="rId21"/>
    <p:sldId id="344" r:id="rId22"/>
    <p:sldId id="345" r:id="rId23"/>
    <p:sldId id="354" r:id="rId24"/>
    <p:sldId id="353" r:id="rId25"/>
    <p:sldId id="355" r:id="rId26"/>
    <p:sldId id="356" r:id="rId2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绿色圃中小学教育网" initials="绿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1554" y="-108"/>
      </p:cViewPr>
      <p:guideLst>
        <p:guide orient="horz" pos="2253"/>
        <p:guide pos="280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commentAuthors" Target="commentAuthors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1843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204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355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458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560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66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867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be5959870b4fc319fab231fcb500a7da"/>
          <p:cNvPicPr>
            <a:picLocks noChangeAspect="1"/>
          </p:cNvPicPr>
          <p:nvPr userDrawn="1"/>
        </p:nvPicPr>
        <p:blipFill>
          <a:blip r:embed="rId2"/>
          <a:srcRect b="5196"/>
          <a:stretch>
            <a:fillRect/>
          </a:stretch>
        </p:blipFill>
        <p:spPr>
          <a:xfrm>
            <a:off x="-2540" y="-33020"/>
            <a:ext cx="9157970" cy="68903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jpeg"/><Relationship Id="rId1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9461" name="组合 13338"/>
          <p:cNvGrpSpPr/>
          <p:nvPr/>
        </p:nvGrpSpPr>
        <p:grpSpPr>
          <a:xfrm>
            <a:off x="2058035" y="2109795"/>
            <a:ext cx="5186365" cy="1193552"/>
            <a:chOff x="2379275" y="916664"/>
            <a:chExt cx="5186680" cy="1193474"/>
          </a:xfrm>
        </p:grpSpPr>
        <p:sp>
          <p:nvSpPr>
            <p:cNvPr id="19463" name="Text Box 2"/>
            <p:cNvSpPr txBox="1"/>
            <p:nvPr/>
          </p:nvSpPr>
          <p:spPr>
            <a:xfrm>
              <a:off x="4079587" y="916664"/>
              <a:ext cx="3486368" cy="11079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6600" b="1" dirty="0">
                  <a:solidFill>
                    <a:srgbClr val="CC0000"/>
                  </a:solidFill>
                  <a:latin typeface="华文细黑" pitchFamily="2" charset="-122"/>
                  <a:ea typeface="华文细黑" pitchFamily="2" charset="-122"/>
                </a:rPr>
                <a:t> z  c  s</a:t>
              </a:r>
              <a:endParaRPr lang="en-US" altLang="zh-CN" sz="6600" b="1" dirty="0">
                <a:solidFill>
                  <a:srgbClr val="CC0000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  <p:grpSp>
          <p:nvGrpSpPr>
            <p:cNvPr id="19464" name="组合 13337"/>
            <p:cNvGrpSpPr/>
            <p:nvPr/>
          </p:nvGrpSpPr>
          <p:grpSpPr>
            <a:xfrm>
              <a:off x="2379275" y="929038"/>
              <a:ext cx="1181100" cy="1181100"/>
              <a:chOff x="2533650" y="760413"/>
              <a:chExt cx="1181100" cy="1181100"/>
            </a:xfrm>
          </p:grpSpPr>
          <p:sp>
            <p:nvSpPr>
              <p:cNvPr id="19465" name="AutoShape 11"/>
              <p:cNvSpPr/>
              <p:nvPr/>
            </p:nvSpPr>
            <p:spPr>
              <a:xfrm>
                <a:off x="2533650" y="760413"/>
                <a:ext cx="1181100" cy="1181100"/>
              </a:xfrm>
              <a:prstGeom prst="diamond">
                <a:avLst/>
              </a:prstGeom>
              <a:solidFill>
                <a:srgbClr val="236B2A"/>
              </a:solidFill>
              <a:ln w="38100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  <a:effectLst>
                <a:outerShdw sy="50000" rotWithShape="0">
                  <a:srgbClr val="808080">
                    <a:alpha val="50000"/>
                  </a:srgbClr>
                </a:outerShdw>
              </a:effectLst>
            </p:spPr>
            <p:txBody>
              <a:bodyPr wrap="none" anchor="ctr"/>
              <a:p>
                <a:pPr algn="ctr" eaLnBrk="0" hangingPunct="0"/>
                <a:endParaRPr lang="en-US" altLang="ko-KR" sz="2800" b="1" dirty="0">
                  <a:solidFill>
                    <a:srgbClr val="FFFFFF"/>
                  </a:solidFill>
                  <a:latin typeface="Calibri" panose="020F0502020204030204" charset="0"/>
                  <a:ea typeface="Gulim" panose="020B0600000101010101" pitchFamily="34" charset="-127"/>
                </a:endParaRPr>
              </a:p>
            </p:txBody>
          </p:sp>
          <p:sp>
            <p:nvSpPr>
              <p:cNvPr id="19466" name="文本框 13"/>
              <p:cNvSpPr txBox="1"/>
              <p:nvPr/>
            </p:nvSpPr>
            <p:spPr>
              <a:xfrm>
                <a:off x="2852805" y="904170"/>
                <a:ext cx="614308" cy="101559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6000" b="1" dirty="0">
                    <a:solidFill>
                      <a:schemeClr val="bg1"/>
                    </a:solidFill>
                    <a:latin typeface="方正大黑简体" pitchFamily="65" charset="-122"/>
                    <a:ea typeface="方正大黑简体" pitchFamily="65" charset="-122"/>
                  </a:rPr>
                  <a:t>7</a:t>
                </a:r>
                <a:endParaRPr lang="zh-CN" altLang="en-US" sz="6000" b="1" dirty="0">
                  <a:solidFill>
                    <a:schemeClr val="bg1"/>
                  </a:solidFill>
                  <a:latin typeface="方正大黑简体" pitchFamily="65" charset="-122"/>
                  <a:ea typeface="方正大黑简体" pitchFamily="65" charset="-122"/>
                </a:endParaRPr>
              </a:p>
            </p:txBody>
          </p:sp>
        </p:grpSp>
      </p:grpSp>
      <p:sp>
        <p:nvSpPr>
          <p:cNvPr id="67" name="圆角矩形 66"/>
          <p:cNvSpPr/>
          <p:nvPr/>
        </p:nvSpPr>
        <p:spPr bwMode="auto">
          <a:xfrm>
            <a:off x="982980" y="3375660"/>
            <a:ext cx="7089140" cy="176530"/>
          </a:xfrm>
          <a:prstGeom prst="roundRect">
            <a:avLst/>
          </a:prstGeom>
          <a:gradFill>
            <a:gsLst>
              <a:gs pos="0">
                <a:srgbClr val="369434"/>
              </a:gs>
              <a:gs pos="100000">
                <a:srgbClr val="89C270"/>
              </a:gs>
            </a:gsLst>
          </a:gradFill>
          <a:ln>
            <a:solidFill>
              <a:srgbClr val="539F36"/>
            </a:solidFill>
          </a:ln>
          <a:effectLst>
            <a:outerShdw blurRad="40000" dist="23000" dir="5400000" rotWithShape="0">
              <a:srgbClr val="000000">
                <a:alpha val="2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http://pic.58pic.com/58pic/16/74/92/31658PICtzB_1024.jpg"/>
          <p:cNvPicPr>
            <a:picLocks noChangeAspect="1"/>
          </p:cNvPicPr>
          <p:nvPr/>
        </p:nvPicPr>
        <p:blipFill>
          <a:blip r:embed="rId1"/>
          <a:srcRect l="51924"/>
          <a:stretch>
            <a:fillRect/>
          </a:stretch>
        </p:blipFill>
        <p:spPr>
          <a:xfrm>
            <a:off x="43815" y="97155"/>
            <a:ext cx="9027795" cy="68027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9" name="Picture 159" descr="PIC_01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9791" r="70935" b="28391"/>
          <a:stretch>
            <a:fillRect/>
          </a:stretch>
        </p:blipFill>
        <p:spPr>
          <a:xfrm rot="20880000">
            <a:off x="5062855" y="2362200"/>
            <a:ext cx="1752600" cy="1447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1" name="文本框 30"/>
          <p:cNvSpPr txBox="1"/>
          <p:nvPr/>
        </p:nvSpPr>
        <p:spPr>
          <a:xfrm>
            <a:off x="5623560" y="2748915"/>
            <a:ext cx="1323340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5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zi</a:t>
            </a:r>
            <a:endParaRPr lang="en-US" altLang="zh-CN" sz="5400" b="1" dirty="0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6647" name="组合 42"/>
          <p:cNvGrpSpPr/>
          <p:nvPr/>
        </p:nvGrpSpPr>
        <p:grpSpPr>
          <a:xfrm rot="0">
            <a:off x="2986405" y="2748915"/>
            <a:ext cx="2210435" cy="1549400"/>
            <a:chOff x="4730" y="4156"/>
            <a:chExt cx="3379" cy="2280"/>
          </a:xfrm>
        </p:grpSpPr>
        <p:pic>
          <p:nvPicPr>
            <p:cNvPr id="26649" name="Picture 159" descr="PIC_01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49791" r="70935" b="28391"/>
            <a:stretch>
              <a:fillRect/>
            </a:stretch>
          </p:blipFill>
          <p:spPr>
            <a:xfrm>
              <a:off x="4730" y="4156"/>
              <a:ext cx="2760" cy="22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51" name="文本框 32"/>
            <p:cNvSpPr txBox="1"/>
            <p:nvPr/>
          </p:nvSpPr>
          <p:spPr>
            <a:xfrm>
              <a:off x="5728" y="4724"/>
              <a:ext cx="2381" cy="13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sz="5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  <a:sym typeface="+mn-ea"/>
                </a:rPr>
                <a:t>s</a:t>
              </a:r>
              <a:endParaRPr lang="en-US" altLang="zh-CN" sz="54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2" name="组合 45"/>
          <p:cNvGrpSpPr/>
          <p:nvPr/>
        </p:nvGrpSpPr>
        <p:grpSpPr>
          <a:xfrm rot="0">
            <a:off x="1594098" y="802467"/>
            <a:ext cx="2045335" cy="1630045"/>
            <a:chOff x="5792" y="-72"/>
            <a:chExt cx="2861" cy="2280"/>
          </a:xfrm>
        </p:grpSpPr>
        <p:pic>
          <p:nvPicPr>
            <p:cNvPr id="26654" name="Picture 159" descr="PIC_01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49791" r="70935" b="28391"/>
            <a:stretch>
              <a:fillRect/>
            </a:stretch>
          </p:blipFill>
          <p:spPr>
            <a:xfrm>
              <a:off x="5792" y="-72"/>
              <a:ext cx="2760" cy="22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56" name="文本框 35"/>
            <p:cNvSpPr txBox="1"/>
            <p:nvPr/>
          </p:nvSpPr>
          <p:spPr>
            <a:xfrm>
              <a:off x="6697" y="446"/>
              <a:ext cx="1956" cy="131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sz="55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ci</a:t>
              </a:r>
              <a:endParaRPr lang="en-US" altLang="zh-CN" sz="55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8" name="组合 46"/>
          <p:cNvGrpSpPr/>
          <p:nvPr/>
        </p:nvGrpSpPr>
        <p:grpSpPr>
          <a:xfrm rot="0">
            <a:off x="7120255" y="2362835"/>
            <a:ext cx="1752600" cy="1447800"/>
            <a:chOff x="11214" y="3722"/>
            <a:chExt cx="2760" cy="2280"/>
          </a:xfrm>
        </p:grpSpPr>
        <p:pic>
          <p:nvPicPr>
            <p:cNvPr id="26669" name="Picture 159" descr="PIC_01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49791" r="70935" b="28391"/>
            <a:stretch>
              <a:fillRect/>
            </a:stretch>
          </p:blipFill>
          <p:spPr>
            <a:xfrm>
              <a:off x="11214" y="3722"/>
              <a:ext cx="2760" cy="22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71" name="文本框 38"/>
            <p:cNvSpPr txBox="1"/>
            <p:nvPr/>
          </p:nvSpPr>
          <p:spPr>
            <a:xfrm flipH="1">
              <a:off x="12008" y="4232"/>
              <a:ext cx="1707" cy="145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sz="54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si</a:t>
              </a:r>
              <a:endParaRPr lang="en-US" altLang="zh-CN" sz="5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组合 49"/>
          <p:cNvGrpSpPr/>
          <p:nvPr/>
        </p:nvGrpSpPr>
        <p:grpSpPr>
          <a:xfrm rot="0">
            <a:off x="578485" y="2686685"/>
            <a:ext cx="1934845" cy="1682115"/>
            <a:chOff x="838" y="4027"/>
            <a:chExt cx="2760" cy="2280"/>
          </a:xfrm>
        </p:grpSpPr>
        <p:pic>
          <p:nvPicPr>
            <p:cNvPr id="7" name="Picture 159" descr="PIC_01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49791" r="70935" b="28391"/>
            <a:stretch>
              <a:fillRect/>
            </a:stretch>
          </p:blipFill>
          <p:spPr>
            <a:xfrm>
              <a:off x="838" y="4027"/>
              <a:ext cx="2760" cy="22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" name="文本框 33"/>
            <p:cNvSpPr txBox="1"/>
            <p:nvPr/>
          </p:nvSpPr>
          <p:spPr>
            <a:xfrm>
              <a:off x="1822" y="4635"/>
              <a:ext cx="1080" cy="1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en-US" altLang="zh-CN" sz="5400" b="1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</a:rPr>
                <a:t>z</a:t>
              </a:r>
              <a:endParaRPr lang="en-US" altLang="zh-CN" sz="5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" name="组合 45"/>
          <p:cNvGrpSpPr/>
          <p:nvPr/>
        </p:nvGrpSpPr>
        <p:grpSpPr>
          <a:xfrm rot="0">
            <a:off x="5196840" y="506730"/>
            <a:ext cx="2029460" cy="1603375"/>
            <a:chOff x="5775" y="-306"/>
            <a:chExt cx="2913" cy="2280"/>
          </a:xfrm>
        </p:grpSpPr>
        <p:pic>
          <p:nvPicPr>
            <p:cNvPr id="13" name="Picture 159" descr="PIC_01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49791" r="70935" b="28391"/>
            <a:stretch>
              <a:fillRect/>
            </a:stretch>
          </p:blipFill>
          <p:spPr>
            <a:xfrm>
              <a:off x="5775" y="-306"/>
              <a:ext cx="2760" cy="22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" name="文本框 35"/>
            <p:cNvSpPr txBox="1"/>
            <p:nvPr/>
          </p:nvSpPr>
          <p:spPr>
            <a:xfrm>
              <a:off x="6732" y="245"/>
              <a:ext cx="1956" cy="133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5500" b="1" dirty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  <a:sym typeface="+mn-ea"/>
                </a:rPr>
                <a:t>c</a:t>
              </a:r>
              <a:endParaRPr lang="en-US" altLang="zh-CN" sz="55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66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6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4164"/>
          <p:cNvPicPr>
            <a:picLocks noChangeAspect="1"/>
          </p:cNvPicPr>
          <p:nvPr/>
        </p:nvPicPr>
        <p:blipFill>
          <a:blip r:embed="rId1"/>
          <a:srcRect l="1779" t="17892" r="-2" b="4472"/>
          <a:stretch>
            <a:fillRect/>
          </a:stretch>
        </p:blipFill>
        <p:spPr>
          <a:xfrm>
            <a:off x="1588" y="31750"/>
            <a:ext cx="4621212" cy="1452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文本框 4160"/>
          <p:cNvSpPr txBox="1"/>
          <p:nvPr/>
        </p:nvSpPr>
        <p:spPr>
          <a:xfrm>
            <a:off x="1546225" y="222250"/>
            <a:ext cx="1855788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r>
              <a:rPr lang="zh-CN" altLang="en-US" sz="3000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</a:rPr>
              <a:t>学一学</a:t>
            </a:r>
            <a:endParaRPr lang="zh-CN" altLang="en-US" sz="3000" dirty="0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Text Box 1026"/>
          <p:cNvSpPr txBox="1"/>
          <p:nvPr/>
        </p:nvSpPr>
        <p:spPr>
          <a:xfrm>
            <a:off x="1071563" y="2000250"/>
            <a:ext cx="2500312" cy="2751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en-US" altLang="zh-CN" sz="4800" dirty="0">
                <a:latin typeface="黑体" panose="02010609060101010101" charset="-122"/>
                <a:ea typeface="黑体" panose="02010609060101010101" charset="-122"/>
              </a:rPr>
              <a:t>z</a:t>
            </a:r>
            <a:r>
              <a:rPr lang="en-US" altLang="zh-CN" sz="4800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i </a:t>
            </a:r>
            <a:endParaRPr lang="en-US" altLang="zh-CN" sz="4800" dirty="0">
              <a:solidFill>
                <a:srgbClr val="FF33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en-US" altLang="zh-CN" sz="4800" dirty="0">
                <a:latin typeface="黑体" panose="02010609060101010101" charset="-122"/>
                <a:ea typeface="黑体" panose="02010609060101010101" charset="-122"/>
              </a:rPr>
              <a:t>c</a:t>
            </a:r>
            <a:r>
              <a:rPr lang="en-US" altLang="zh-CN" sz="4800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i</a:t>
            </a:r>
            <a:endParaRPr lang="en-US" altLang="zh-CN" sz="4800" dirty="0">
              <a:solidFill>
                <a:srgbClr val="FF33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en-US" altLang="zh-CN" sz="4800" dirty="0">
                <a:latin typeface="黑体" panose="02010609060101010101" charset="-122"/>
                <a:ea typeface="黑体" panose="02010609060101010101" charset="-122"/>
              </a:rPr>
              <a:t>s</a:t>
            </a:r>
            <a:r>
              <a:rPr lang="en-US" altLang="zh-CN" sz="4800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i</a:t>
            </a:r>
            <a:endParaRPr lang="en-US" altLang="zh-CN" sz="4800" dirty="0">
              <a:solidFill>
                <a:srgbClr val="FF33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" name="Text Box 1026"/>
          <p:cNvSpPr txBox="1"/>
          <p:nvPr/>
        </p:nvSpPr>
        <p:spPr>
          <a:xfrm>
            <a:off x="4000500" y="2000250"/>
            <a:ext cx="3643313" cy="2751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en-US" altLang="zh-CN" sz="4800" dirty="0">
                <a:latin typeface="黑体" panose="02010609060101010101" charset="-122"/>
                <a:ea typeface="黑体" panose="02010609060101010101" charset="-122"/>
              </a:rPr>
              <a:t>zī zí zǐ zì</a:t>
            </a:r>
            <a:endParaRPr lang="en-US" altLang="zh-CN" sz="4800" dirty="0">
              <a:latin typeface="黑体" panose="02010609060101010101" charset="-122"/>
              <a:ea typeface="黑体" panose="02010609060101010101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en-US" altLang="zh-CN" sz="4800" dirty="0">
                <a:latin typeface="黑体" panose="02010609060101010101" charset="-122"/>
                <a:ea typeface="黑体" panose="02010609060101010101" charset="-122"/>
              </a:rPr>
              <a:t>cī cí cǐ cì</a:t>
            </a:r>
            <a:endParaRPr lang="en-US" altLang="zh-CN" sz="4800" dirty="0">
              <a:latin typeface="黑体" panose="02010609060101010101" charset="-122"/>
              <a:ea typeface="黑体" panose="02010609060101010101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en-US" altLang="zh-CN" sz="4800" dirty="0">
                <a:latin typeface="黑体" panose="02010609060101010101" charset="-122"/>
                <a:ea typeface="黑体" panose="02010609060101010101" charset="-122"/>
              </a:rPr>
              <a:t>sī sí sǐ sì</a:t>
            </a:r>
            <a:endParaRPr lang="en-US" altLang="zh-CN" sz="48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43" name="Group 2"/>
          <p:cNvGrpSpPr>
            <a:grpSpLocks noChangeAspect="1"/>
          </p:cNvGrpSpPr>
          <p:nvPr/>
        </p:nvGrpSpPr>
        <p:grpSpPr>
          <a:xfrm>
            <a:off x="1123245" y="2027758"/>
            <a:ext cx="7173983" cy="2894762"/>
            <a:chOff x="-92" y="24"/>
            <a:chExt cx="5852" cy="2362"/>
          </a:xfrm>
        </p:grpSpPr>
        <p:pic>
          <p:nvPicPr>
            <p:cNvPr id="10245" name="Picture 4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3989" t="26367" r="47192" b="65585"/>
            <a:stretch>
              <a:fillRect/>
            </a:stretch>
          </p:blipFill>
          <p:spPr>
            <a:xfrm>
              <a:off x="-92" y="65"/>
              <a:ext cx="1746" cy="56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46" name="Picture 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6384" t="38989" r="38132" b="52975"/>
            <a:stretch>
              <a:fillRect/>
            </a:stretch>
          </p:blipFill>
          <p:spPr>
            <a:xfrm>
              <a:off x="2070" y="24"/>
              <a:ext cx="3538" cy="60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47" name="Picture 6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4291" t="38179" r="47592" b="55916"/>
            <a:stretch>
              <a:fillRect/>
            </a:stretch>
          </p:blipFill>
          <p:spPr>
            <a:xfrm>
              <a:off x="0" y="997"/>
              <a:ext cx="1746" cy="4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48" name="Picture 7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6384" t="49205" r="38940" b="43269"/>
            <a:stretch>
              <a:fillRect/>
            </a:stretch>
          </p:blipFill>
          <p:spPr>
            <a:xfrm>
              <a:off x="2245" y="861"/>
              <a:ext cx="3515" cy="56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49" name="Picture 8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6384" t="59421" r="38940" b="33054"/>
            <a:stretch>
              <a:fillRect/>
            </a:stretch>
          </p:blipFill>
          <p:spPr>
            <a:xfrm>
              <a:off x="2245" y="1814"/>
              <a:ext cx="3515" cy="57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50" name="Picture 9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4291" t="48381" r="47592" b="46257"/>
            <a:stretch>
              <a:fillRect/>
            </a:stretch>
          </p:blipFill>
          <p:spPr>
            <a:xfrm>
              <a:off x="0" y="1950"/>
              <a:ext cx="1791" cy="39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矩形 1"/>
          <p:cNvSpPr/>
          <p:nvPr/>
        </p:nvSpPr>
        <p:spPr>
          <a:xfrm>
            <a:off x="3773805" y="1987550"/>
            <a:ext cx="791210" cy="8166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69150" y="1987550"/>
            <a:ext cx="941705" cy="8166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88435" y="3053715"/>
            <a:ext cx="941705" cy="8166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18735" y="4163695"/>
            <a:ext cx="941705" cy="8166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02075" y="3020695"/>
            <a:ext cx="941705" cy="8166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02075" y="4105910"/>
            <a:ext cx="941705" cy="8166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55840" y="3020695"/>
            <a:ext cx="941705" cy="8166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267" name="Group 2"/>
          <p:cNvGrpSpPr>
            <a:grpSpLocks noChangeAspect="1"/>
          </p:cNvGrpSpPr>
          <p:nvPr/>
        </p:nvGrpSpPr>
        <p:grpSpPr>
          <a:xfrm>
            <a:off x="827088" y="1700213"/>
            <a:ext cx="7639050" cy="3656012"/>
            <a:chOff x="0" y="0"/>
            <a:chExt cx="5760" cy="2756"/>
          </a:xfrm>
        </p:grpSpPr>
        <p:pic>
          <p:nvPicPr>
            <p:cNvPr id="11271" name="Picture 8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6677" t="49637" r="36906" b="42293"/>
            <a:stretch>
              <a:fillRect/>
            </a:stretch>
          </p:blipFill>
          <p:spPr>
            <a:xfrm>
              <a:off x="2336" y="1179"/>
              <a:ext cx="3424" cy="499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1272" name="Group 4"/>
            <p:cNvGrpSpPr>
              <a:grpSpLocks noChangeAspect="1"/>
            </p:cNvGrpSpPr>
            <p:nvPr/>
          </p:nvGrpSpPr>
          <p:grpSpPr>
            <a:xfrm>
              <a:off x="0" y="0"/>
              <a:ext cx="5760" cy="2756"/>
              <a:chOff x="0" y="0"/>
              <a:chExt cx="5760" cy="2756"/>
            </a:xfrm>
          </p:grpSpPr>
          <p:pic>
            <p:nvPicPr>
              <p:cNvPr id="11273" name="Picture 4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34396" t="27365" r="46350" b="66217"/>
              <a:stretch>
                <a:fillRect/>
              </a:stretch>
            </p:blipFill>
            <p:spPr>
              <a:xfrm>
                <a:off x="0" y="45"/>
                <a:ext cx="2064" cy="45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274" name="Picture 5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34396" t="38370" r="46692" b="56133"/>
              <a:stretch>
                <a:fillRect/>
              </a:stretch>
            </p:blipFill>
            <p:spPr>
              <a:xfrm>
                <a:off x="0" y="1225"/>
                <a:ext cx="2064" cy="40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275" name="Picture 6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34396" t="48447" r="46350" b="46046"/>
              <a:stretch>
                <a:fillRect/>
              </a:stretch>
            </p:blipFill>
            <p:spPr>
              <a:xfrm>
                <a:off x="0" y="2313"/>
                <a:ext cx="2064" cy="44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276" name="Picture 7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26474" t="39635" r="35855" b="52295"/>
              <a:stretch>
                <a:fillRect/>
              </a:stretch>
            </p:blipFill>
            <p:spPr>
              <a:xfrm>
                <a:off x="2267" y="0"/>
                <a:ext cx="3493" cy="49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277" name="Picture 9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26677" t="59851" r="36906" b="32623"/>
              <a:stretch>
                <a:fillRect/>
              </a:stretch>
            </p:blipFill>
            <p:spPr>
              <a:xfrm>
                <a:off x="2336" y="2223"/>
                <a:ext cx="3424" cy="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cxnSp>
        <p:nvCxnSpPr>
          <p:cNvPr id="12" name="直线连接符 21"/>
          <p:cNvCxnSpPr/>
          <p:nvPr/>
        </p:nvCxnSpPr>
        <p:spPr>
          <a:xfrm flipV="1">
            <a:off x="468313" y="18446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267" name="Group 2"/>
          <p:cNvGrpSpPr>
            <a:grpSpLocks noChangeAspect="1"/>
          </p:cNvGrpSpPr>
          <p:nvPr/>
        </p:nvGrpSpPr>
        <p:grpSpPr>
          <a:xfrm>
            <a:off x="827088" y="1700213"/>
            <a:ext cx="7639050" cy="3656012"/>
            <a:chOff x="0" y="0"/>
            <a:chExt cx="5760" cy="2756"/>
          </a:xfrm>
        </p:grpSpPr>
        <p:pic>
          <p:nvPicPr>
            <p:cNvPr id="11271" name="Picture 8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6677" t="49637" r="36906" b="42293"/>
            <a:stretch>
              <a:fillRect/>
            </a:stretch>
          </p:blipFill>
          <p:spPr>
            <a:xfrm>
              <a:off x="2336" y="1179"/>
              <a:ext cx="3424" cy="499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1272" name="Group 4"/>
            <p:cNvGrpSpPr>
              <a:grpSpLocks noChangeAspect="1"/>
            </p:cNvGrpSpPr>
            <p:nvPr/>
          </p:nvGrpSpPr>
          <p:grpSpPr>
            <a:xfrm>
              <a:off x="0" y="0"/>
              <a:ext cx="5760" cy="2756"/>
              <a:chOff x="0" y="0"/>
              <a:chExt cx="5760" cy="2756"/>
            </a:xfrm>
          </p:grpSpPr>
          <p:pic>
            <p:nvPicPr>
              <p:cNvPr id="11273" name="Picture 4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34396" t="27365" r="46350" b="66217"/>
              <a:stretch>
                <a:fillRect/>
              </a:stretch>
            </p:blipFill>
            <p:spPr>
              <a:xfrm>
                <a:off x="0" y="45"/>
                <a:ext cx="2064" cy="45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274" name="Picture 5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34396" t="38370" r="46692" b="56133"/>
              <a:stretch>
                <a:fillRect/>
              </a:stretch>
            </p:blipFill>
            <p:spPr>
              <a:xfrm>
                <a:off x="0" y="1225"/>
                <a:ext cx="2064" cy="40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275" name="Picture 6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34396" t="48447" r="46350" b="46046"/>
              <a:stretch>
                <a:fillRect/>
              </a:stretch>
            </p:blipFill>
            <p:spPr>
              <a:xfrm>
                <a:off x="0" y="2313"/>
                <a:ext cx="2064" cy="44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276" name="Picture 7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26474" t="39635" r="35855" b="52295"/>
              <a:stretch>
                <a:fillRect/>
              </a:stretch>
            </p:blipFill>
            <p:spPr>
              <a:xfrm>
                <a:off x="2267" y="0"/>
                <a:ext cx="3493" cy="49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277" name="Picture 9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26677" t="59851" r="36906" b="32623"/>
              <a:stretch>
                <a:fillRect/>
              </a:stretch>
            </p:blipFill>
            <p:spPr>
              <a:xfrm>
                <a:off x="2336" y="2223"/>
                <a:ext cx="3424" cy="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cxnSp>
        <p:nvCxnSpPr>
          <p:cNvPr id="12" name="直线连接符 21"/>
          <p:cNvCxnSpPr/>
          <p:nvPr/>
        </p:nvCxnSpPr>
        <p:spPr>
          <a:xfrm flipV="1">
            <a:off x="468313" y="18446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9459" name="Group 2"/>
          <p:cNvGrpSpPr>
            <a:grpSpLocks noChangeAspect="1"/>
          </p:cNvGrpSpPr>
          <p:nvPr/>
        </p:nvGrpSpPr>
        <p:grpSpPr>
          <a:xfrm>
            <a:off x="1042988" y="1419225"/>
            <a:ext cx="6586537" cy="3151188"/>
            <a:chOff x="0" y="0"/>
            <a:chExt cx="5760" cy="2755"/>
          </a:xfrm>
        </p:grpSpPr>
        <p:pic>
          <p:nvPicPr>
            <p:cNvPr id="19460" name="Picture 4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4468" t="28313" r="46414" b="66025"/>
            <a:stretch>
              <a:fillRect/>
            </a:stretch>
          </p:blipFill>
          <p:spPr>
            <a:xfrm>
              <a:off x="0" y="91"/>
              <a:ext cx="2132" cy="47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61" name="Picture 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4468" t="38222" r="46765" b="56116"/>
            <a:stretch>
              <a:fillRect/>
            </a:stretch>
          </p:blipFill>
          <p:spPr>
            <a:xfrm>
              <a:off x="0" y="1134"/>
              <a:ext cx="2154" cy="48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62" name="Picture 6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4468" t="48610" r="46765" b="45728"/>
            <a:stretch>
              <a:fillRect/>
            </a:stretch>
          </p:blipFill>
          <p:spPr>
            <a:xfrm>
              <a:off x="0" y="2268"/>
              <a:ext cx="2154" cy="48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63" name="Picture 7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6808" t="46313" r="36787" b="45876"/>
            <a:stretch>
              <a:fillRect/>
            </a:stretch>
          </p:blipFill>
          <p:spPr>
            <a:xfrm>
              <a:off x="2516" y="0"/>
              <a:ext cx="3244" cy="54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64" name="Picture 8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6384" t="56351" r="37202" b="35838"/>
            <a:stretch>
              <a:fillRect/>
            </a:stretch>
          </p:blipFill>
          <p:spPr>
            <a:xfrm>
              <a:off x="2447" y="1089"/>
              <a:ext cx="3313" cy="53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65" name="Picture 9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6384" t="66400" r="37202" b="25789"/>
            <a:stretch>
              <a:fillRect/>
            </a:stretch>
          </p:blipFill>
          <p:spPr>
            <a:xfrm>
              <a:off x="2517" y="2233"/>
              <a:ext cx="3243" cy="52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776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28675" y="0"/>
            <a:ext cx="10944225" cy="69580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lus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4164"/>
          <p:cNvPicPr>
            <a:picLocks noChangeAspect="1"/>
          </p:cNvPicPr>
          <p:nvPr/>
        </p:nvPicPr>
        <p:blipFill>
          <a:blip r:embed="rId1"/>
          <a:srcRect l="1779" t="17892" r="-2" b="4472"/>
          <a:stretch>
            <a:fillRect/>
          </a:stretch>
        </p:blipFill>
        <p:spPr>
          <a:xfrm>
            <a:off x="1588" y="31750"/>
            <a:ext cx="4621212" cy="1452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文本框 4160"/>
          <p:cNvSpPr txBox="1"/>
          <p:nvPr/>
        </p:nvSpPr>
        <p:spPr>
          <a:xfrm>
            <a:off x="1546225" y="222250"/>
            <a:ext cx="1855788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r>
              <a:rPr lang="zh-CN" altLang="en-US" sz="3000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</a:rPr>
              <a:t>学一学</a:t>
            </a:r>
            <a:endParaRPr lang="zh-CN" altLang="en-US" sz="3000" dirty="0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0244" name="图片 17" descr="032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794" t="75453" r="36646" b="12590"/>
          <a:stretch>
            <a:fillRect/>
          </a:stretch>
        </p:blipFill>
        <p:spPr>
          <a:xfrm>
            <a:off x="1714500" y="2428875"/>
            <a:ext cx="6072188" cy="2357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22529"/>
          <p:cNvSpPr txBox="1"/>
          <p:nvPr/>
        </p:nvSpPr>
        <p:spPr>
          <a:xfrm>
            <a:off x="468313" y="1196975"/>
            <a:ext cx="8137525" cy="53543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x-none" sz="5400" b="1" dirty="0">
                <a:latin typeface="Arial" panose="020B0604020202020204" pitchFamily="34" charset="0"/>
              </a:rPr>
              <a:t>z</a:t>
            </a:r>
            <a:r>
              <a:rPr lang="en-US" altLang="x-none" sz="5400" b="1">
                <a:latin typeface="Arial" panose="020B0604020202020204" pitchFamily="34" charset="0"/>
              </a:rPr>
              <a:t>á</a:t>
            </a:r>
            <a:r>
              <a:rPr lang="zh-CN" altLang="x-none" sz="5400" dirty="0">
                <a:latin typeface="Arial" panose="020B0604020202020204" pitchFamily="34" charset="0"/>
              </a:rPr>
              <a:t> </a:t>
            </a:r>
            <a:r>
              <a:rPr lang="zh-CN" altLang="x-none" sz="5400" b="1" dirty="0">
                <a:latin typeface="Arial" panose="020B0604020202020204" pitchFamily="34" charset="0"/>
              </a:rPr>
              <a:t>      </a:t>
            </a:r>
            <a:r>
              <a:rPr lang="en-US" altLang="zh-CN" sz="5400" b="1">
                <a:latin typeface="Arial" panose="020B0604020202020204" pitchFamily="34" charset="0"/>
              </a:rPr>
              <a:t> </a:t>
            </a:r>
            <a:r>
              <a:rPr lang="zh-CN" altLang="x-none" sz="5400" b="1" dirty="0">
                <a:latin typeface="Arial" panose="020B0604020202020204" pitchFamily="34" charset="0"/>
              </a:rPr>
              <a:t>z</a:t>
            </a:r>
            <a:r>
              <a:rPr lang="en-US" altLang="x-none" sz="5400" b="1">
                <a:latin typeface="Arial" panose="020B0604020202020204" pitchFamily="34" charset="0"/>
              </a:rPr>
              <a:t>é</a:t>
            </a:r>
            <a:r>
              <a:rPr lang="zh-CN" altLang="x-none" sz="5400" b="1" dirty="0">
                <a:latin typeface="Arial" panose="020B0604020202020204" pitchFamily="34" charset="0"/>
              </a:rPr>
              <a:t>       z</a:t>
            </a:r>
            <a:r>
              <a:rPr lang="en-US" altLang="x-none" sz="5400" b="1">
                <a:latin typeface="Arial" panose="020B0604020202020204" pitchFamily="34" charset="0"/>
              </a:rPr>
              <a:t>ǔ</a:t>
            </a:r>
            <a:r>
              <a:rPr lang="zh-CN" altLang="x-none" sz="5400" b="1" dirty="0">
                <a:latin typeface="Arial" panose="020B0604020202020204" pitchFamily="34" charset="0"/>
              </a:rPr>
              <a:t>     z</a:t>
            </a:r>
            <a:r>
              <a:rPr lang="en-US" altLang="zh-CN" sz="5400" b="1">
                <a:latin typeface="Arial" panose="020B0604020202020204" pitchFamily="34" charset="0"/>
              </a:rPr>
              <a:t>u</a:t>
            </a:r>
            <a:r>
              <a:rPr lang="zh-CN" altLang="x-none" sz="5400" b="1" dirty="0">
                <a:latin typeface="Calibri" panose="020F0502020204030204" charset="0"/>
              </a:rPr>
              <a:t>ó</a:t>
            </a:r>
            <a:endParaRPr lang="zh-CN" altLang="x-none" sz="12900" b="1" dirty="0">
              <a:latin typeface="Arial" panose="020B0604020202020204" pitchFamily="34" charset="0"/>
            </a:endParaRPr>
          </a:p>
          <a:p>
            <a:pPr eaLnBrk="1" hangingPunct="1"/>
            <a:r>
              <a:rPr lang="zh-CN" altLang="x-none" sz="4800" b="1" dirty="0">
                <a:solidFill>
                  <a:srgbClr val="FF00FF"/>
                </a:solidFill>
                <a:latin typeface="Arial" panose="020B0604020202020204" pitchFamily="34" charset="0"/>
              </a:rPr>
              <a:t>杂草   负责    小组    </a:t>
            </a:r>
            <a:r>
              <a:rPr lang="en-US" altLang="zh-CN" sz="4800" b="1">
                <a:solidFill>
                  <a:srgbClr val="FF00FF"/>
                </a:solidFill>
                <a:latin typeface="Arial" panose="020B0604020202020204" pitchFamily="34" charset="0"/>
              </a:rPr>
              <a:t>  </a:t>
            </a:r>
            <a:r>
              <a:rPr lang="zh-CN" altLang="x-none" sz="4800" b="1" dirty="0">
                <a:solidFill>
                  <a:srgbClr val="FF00FF"/>
                </a:solidFill>
                <a:latin typeface="Arial" panose="020B0604020202020204" pitchFamily="34" charset="0"/>
              </a:rPr>
              <a:t> </a:t>
            </a:r>
            <a:r>
              <a:rPr lang="zh-CN" altLang="en-US" sz="4800" b="1" dirty="0">
                <a:solidFill>
                  <a:srgbClr val="FF00FF"/>
                </a:solidFill>
                <a:latin typeface="Arial" panose="020B0604020202020204" pitchFamily="34" charset="0"/>
              </a:rPr>
              <a:t>昨天</a:t>
            </a:r>
            <a:endParaRPr lang="zh-CN" altLang="en-US" sz="4800" b="1" dirty="0">
              <a:solidFill>
                <a:srgbClr val="FF00FF"/>
              </a:solidFill>
              <a:latin typeface="Arial" panose="020B0604020202020204" pitchFamily="34" charset="0"/>
            </a:endParaRPr>
          </a:p>
          <a:p>
            <a:pPr eaLnBrk="1" hangingPunct="1"/>
            <a:r>
              <a:rPr lang="en-US" altLang="zh-CN" sz="4800" b="1">
                <a:latin typeface="Arial" panose="020B0604020202020204" pitchFamily="34" charset="0"/>
              </a:rPr>
              <a:t>c</a:t>
            </a:r>
            <a:r>
              <a:rPr lang="zh-CN" altLang="x-none" sz="5400" b="1" dirty="0">
                <a:latin typeface="Arial" panose="020B0604020202020204" pitchFamily="34" charset="0"/>
              </a:rPr>
              <a:t>ā</a:t>
            </a:r>
            <a:r>
              <a:rPr lang="zh-CN" altLang="x-none" sz="10600" b="1" dirty="0">
                <a:latin typeface="Arial" panose="020B0604020202020204" pitchFamily="34" charset="0"/>
              </a:rPr>
              <a:t> </a:t>
            </a:r>
            <a:r>
              <a:rPr lang="zh-CN" altLang="x-none" sz="6000" b="1" dirty="0">
                <a:latin typeface="Arial" panose="020B0604020202020204" pitchFamily="34" charset="0"/>
              </a:rPr>
              <a:t>   </a:t>
            </a:r>
            <a:r>
              <a:rPr lang="en-US" altLang="zh-CN" sz="6000" b="1">
                <a:latin typeface="Arial" panose="020B0604020202020204" pitchFamily="34" charset="0"/>
              </a:rPr>
              <a:t>c</a:t>
            </a:r>
            <a:r>
              <a:rPr lang="zh-CN" altLang="x-none" sz="6000" b="1" dirty="0">
                <a:latin typeface="Arial" panose="020B0604020202020204" pitchFamily="34" charset="0"/>
              </a:rPr>
              <a:t>è</a:t>
            </a:r>
            <a:r>
              <a:rPr lang="zh-CN" altLang="x-none" sz="12900" b="1" dirty="0">
                <a:latin typeface="Arial" panose="020B0604020202020204" pitchFamily="34" charset="0"/>
              </a:rPr>
              <a:t> </a:t>
            </a:r>
            <a:r>
              <a:rPr lang="zh-CN" altLang="x-none" sz="6000" b="1" dirty="0">
                <a:latin typeface="Arial" panose="020B0604020202020204" pitchFamily="34" charset="0"/>
              </a:rPr>
              <a:t>    </a:t>
            </a:r>
            <a:r>
              <a:rPr lang="en-US" altLang="zh-CN" sz="6000" b="1">
                <a:latin typeface="Arial" panose="020B0604020202020204" pitchFamily="34" charset="0"/>
              </a:rPr>
              <a:t>c</a:t>
            </a:r>
            <a:r>
              <a:rPr lang="zh-CN" altLang="x-none" sz="6600" b="1" dirty="0">
                <a:latin typeface="Arial" panose="020B0604020202020204" pitchFamily="34" charset="0"/>
              </a:rPr>
              <a:t>ū</a:t>
            </a:r>
            <a:r>
              <a:rPr lang="zh-CN" altLang="x-none" sz="14200" b="1" dirty="0">
                <a:latin typeface="Arial" panose="020B0604020202020204" pitchFamily="34" charset="0"/>
              </a:rPr>
              <a:t> </a:t>
            </a:r>
            <a:r>
              <a:rPr lang="zh-CN" altLang="x-none" sz="6000" b="1" dirty="0">
                <a:latin typeface="Arial" panose="020B0604020202020204" pitchFamily="34" charset="0"/>
              </a:rPr>
              <a:t>      </a:t>
            </a:r>
            <a:r>
              <a:rPr lang="en-US" altLang="zh-CN" sz="6000" b="1">
                <a:latin typeface="Arial" panose="020B0604020202020204" pitchFamily="34" charset="0"/>
              </a:rPr>
              <a:t>cu</a:t>
            </a:r>
            <a:r>
              <a:rPr lang="zh-CN" altLang="x-none" sz="6000" b="1" dirty="0">
                <a:latin typeface="Arial" panose="020B0604020202020204" pitchFamily="34" charset="0"/>
              </a:rPr>
              <a:t>ō</a:t>
            </a:r>
            <a:endParaRPr lang="zh-CN" altLang="x-none" sz="8000" b="1" dirty="0">
              <a:latin typeface="Arial" panose="020B0604020202020204" pitchFamily="34" charset="0"/>
            </a:endParaRPr>
          </a:p>
          <a:p>
            <a:pPr eaLnBrk="1" hangingPunct="1"/>
            <a:r>
              <a:rPr lang="zh-CN" altLang="en-US" sz="4400" b="1" dirty="0">
                <a:solidFill>
                  <a:srgbClr val="FF00FF"/>
                </a:solidFill>
                <a:latin typeface="Arial" panose="020B0604020202020204" pitchFamily="34" charset="0"/>
              </a:rPr>
              <a:t>擦地    厕所       粗细         搓洗</a:t>
            </a:r>
            <a:endParaRPr lang="en-US" altLang="zh-CN" sz="4400" b="1" dirty="0">
              <a:solidFill>
                <a:srgbClr val="FF00FF"/>
              </a:solidFill>
              <a:latin typeface="Arial" panose="020B0604020202020204" pitchFamily="34" charset="0"/>
            </a:endParaRPr>
          </a:p>
          <a:p>
            <a:pPr eaLnBrk="1" hangingPunct="1"/>
            <a:r>
              <a:rPr lang="zh-CN" altLang="en-US" sz="5400" b="1" dirty="0">
                <a:latin typeface="Arial" panose="020B0604020202020204" pitchFamily="34" charset="0"/>
              </a:rPr>
              <a:t>   </a:t>
            </a:r>
            <a:endParaRPr lang="zh-CN" altLang="en-US" sz="54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25601"/>
          <p:cNvSpPr txBox="1"/>
          <p:nvPr/>
        </p:nvSpPr>
        <p:spPr>
          <a:xfrm>
            <a:off x="468313" y="1196975"/>
            <a:ext cx="8137525" cy="4433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x-none" sz="5400" b="1" dirty="0">
                <a:latin typeface="Arial" panose="020B0604020202020204" pitchFamily="34" charset="0"/>
              </a:rPr>
              <a:t>  </a:t>
            </a:r>
            <a:r>
              <a:rPr lang="en-US" altLang="zh-CN" sz="5400" b="1">
                <a:latin typeface="Arial" panose="020B0604020202020204" pitchFamily="34" charset="0"/>
              </a:rPr>
              <a:t>s</a:t>
            </a:r>
            <a:r>
              <a:rPr lang="zh-CN" altLang="x-none" sz="4800" b="1" dirty="0">
                <a:latin typeface="Calibri" panose="020F0502020204030204" charset="0"/>
              </a:rPr>
              <a:t>ǎ</a:t>
            </a:r>
            <a:r>
              <a:rPr lang="en-US" altLang="zh-CN" sz="4800" b="1">
                <a:latin typeface="Calibri" panose="020F0502020204030204" charset="0"/>
              </a:rPr>
              <a:t>          </a:t>
            </a:r>
            <a:r>
              <a:rPr lang="en-US" altLang="zh-CN" sz="5400" b="1">
                <a:latin typeface="Arial" panose="020B0604020202020204" pitchFamily="34" charset="0"/>
              </a:rPr>
              <a:t>s</a:t>
            </a:r>
            <a:r>
              <a:rPr lang="zh-CN" altLang="x-none" sz="4800" b="1" dirty="0">
                <a:latin typeface="Arial" panose="020B0604020202020204" pitchFamily="34" charset="0"/>
              </a:rPr>
              <a:t>è</a:t>
            </a:r>
            <a:r>
              <a:rPr lang="en-US" altLang="zh-CN" sz="4800" b="1">
                <a:latin typeface="Arial" panose="020B0604020202020204" pitchFamily="34" charset="0"/>
              </a:rPr>
              <a:t>        </a:t>
            </a:r>
            <a:r>
              <a:rPr lang="en-US" altLang="zh-CN" sz="5400" b="1">
                <a:latin typeface="Arial" panose="020B0604020202020204" pitchFamily="34" charset="0"/>
              </a:rPr>
              <a:t>s</a:t>
            </a:r>
            <a:r>
              <a:rPr lang="zh-CN" altLang="x-none" sz="4400" b="1" dirty="0">
                <a:latin typeface="Arial" panose="020B0604020202020204" pitchFamily="34" charset="0"/>
              </a:rPr>
              <a:t>ú</a:t>
            </a:r>
            <a:r>
              <a:rPr lang="en-US" altLang="zh-CN" sz="4400" b="1">
                <a:latin typeface="Arial" panose="020B0604020202020204" pitchFamily="34" charset="0"/>
              </a:rPr>
              <a:t>          </a:t>
            </a:r>
            <a:r>
              <a:rPr lang="en-US" altLang="zh-CN" sz="4800" b="1" err="1">
                <a:latin typeface="Arial" panose="020B0604020202020204" pitchFamily="34" charset="0"/>
              </a:rPr>
              <a:t>su</a:t>
            </a:r>
            <a:r>
              <a:rPr lang="zh-CN" altLang="x-none" sz="4400" b="1" dirty="0">
                <a:latin typeface="Arial" panose="020B0604020202020204" pitchFamily="34" charset="0"/>
              </a:rPr>
              <a:t>ǒ</a:t>
            </a:r>
            <a:endParaRPr lang="zh-CN" altLang="x-none" sz="226500" b="1" dirty="0">
              <a:latin typeface="Arial" panose="020B0604020202020204" pitchFamily="34" charset="0"/>
            </a:endParaRPr>
          </a:p>
          <a:p>
            <a:pPr eaLnBrk="1" hangingPunct="1"/>
            <a:r>
              <a:rPr lang="zh-CN" altLang="x-none" sz="4800" b="1" dirty="0">
                <a:solidFill>
                  <a:srgbClr val="FF00FF"/>
                </a:solidFill>
                <a:latin typeface="Arial" panose="020B0604020202020204" pitchFamily="34" charset="0"/>
              </a:rPr>
              <a:t>  </a:t>
            </a:r>
            <a:r>
              <a:rPr lang="en-US" altLang="zh-CN" sz="4800" b="1">
                <a:solidFill>
                  <a:srgbClr val="FF00FF"/>
                </a:solidFill>
                <a:latin typeface="Arial" panose="020B0604020202020204" pitchFamily="34" charset="0"/>
              </a:rPr>
              <a:t> </a:t>
            </a:r>
            <a:r>
              <a:rPr lang="zh-CN" altLang="en-US" sz="4800" b="1" dirty="0">
                <a:solidFill>
                  <a:srgbClr val="FF00FF"/>
                </a:solidFill>
                <a:latin typeface="Arial" panose="020B0604020202020204" pitchFamily="34" charset="0"/>
              </a:rPr>
              <a:t>洒水   红色     风俗    大锁</a:t>
            </a:r>
            <a:endParaRPr lang="zh-CN" altLang="en-US" sz="4800" b="1" dirty="0">
              <a:solidFill>
                <a:srgbClr val="FF00FF"/>
              </a:solidFill>
              <a:latin typeface="Arial" panose="020B0604020202020204" pitchFamily="34" charset="0"/>
            </a:endParaRPr>
          </a:p>
          <a:p>
            <a:pPr eaLnBrk="1" hangingPunct="1"/>
            <a:r>
              <a:rPr lang="en-US" altLang="zh-CN" sz="4800" b="1">
                <a:latin typeface="Arial" panose="020B0604020202020204" pitchFamily="34" charset="0"/>
              </a:rPr>
              <a:t>        z</a:t>
            </a:r>
            <a:r>
              <a:rPr lang="en-US" altLang="zh-CN" sz="5400" b="1" dirty="0">
                <a:latin typeface="Arial" panose="020B0604020202020204" pitchFamily="34" charset="0"/>
              </a:rPr>
              <a:t>ǐ</a:t>
            </a:r>
            <a:r>
              <a:rPr lang="en-US" altLang="zh-CN" sz="5400" b="1">
                <a:latin typeface="Arial" panose="020B0604020202020204" pitchFamily="34" charset="0"/>
              </a:rPr>
              <a:t>         </a:t>
            </a:r>
            <a:r>
              <a:rPr lang="en-US" altLang="zh-CN" sz="6000" b="1" err="1">
                <a:latin typeface="Arial" panose="020B0604020202020204" pitchFamily="34" charset="0"/>
              </a:rPr>
              <a:t>c</a:t>
            </a:r>
            <a:r>
              <a:rPr lang="en-US" altLang="zh-CN" sz="4400" b="1" err="1">
                <a:latin typeface="Arial" panose="020B0604020202020204" pitchFamily="34" charset="0"/>
              </a:rPr>
              <a:t>ì</a:t>
            </a:r>
            <a:r>
              <a:rPr lang="en-US" altLang="zh-CN" sz="7200" b="1">
                <a:latin typeface="Calibri" panose="020F0502020204030204" charset="0"/>
              </a:rPr>
              <a:t> </a:t>
            </a:r>
            <a:r>
              <a:rPr lang="en-US" altLang="zh-CN" sz="6600" b="1">
                <a:latin typeface="Calibri" panose="020F0502020204030204" charset="0"/>
              </a:rPr>
              <a:t>        </a:t>
            </a:r>
            <a:r>
              <a:rPr lang="en-US" altLang="zh-CN" sz="6600" b="1" err="1">
                <a:latin typeface="Calibri" panose="020F0502020204030204" charset="0"/>
              </a:rPr>
              <a:t>s</a:t>
            </a:r>
            <a:r>
              <a:rPr lang="en-US" altLang="zh-CN" sz="4400" b="1" err="1">
                <a:latin typeface="Calibri" panose="020F0502020204030204" charset="0"/>
              </a:rPr>
              <a:t>ī</a:t>
            </a:r>
            <a:r>
              <a:rPr lang="en-US" altLang="zh-CN" sz="12900" b="1">
                <a:latin typeface="Calibri" panose="020F0502020204030204" charset="0"/>
              </a:rPr>
              <a:t> </a:t>
            </a:r>
            <a:endParaRPr lang="en-US" altLang="zh-CN" sz="4400" b="1" dirty="0">
              <a:solidFill>
                <a:srgbClr val="FF00FF"/>
              </a:solidFill>
              <a:latin typeface="Arial" panose="020B0604020202020204" pitchFamily="34" charset="0"/>
            </a:endParaRPr>
          </a:p>
          <a:p>
            <a:pPr eaLnBrk="1" hangingPunct="1"/>
            <a:r>
              <a:rPr lang="zh-CN" altLang="en-US" sz="5400" b="1" dirty="0">
                <a:latin typeface="Arial" panose="020B0604020202020204" pitchFamily="34" charset="0"/>
              </a:rPr>
              <a:t>   </a:t>
            </a:r>
            <a:r>
              <a:rPr lang="zh-CN" altLang="en-US" sz="4800" b="1" dirty="0">
                <a:solidFill>
                  <a:srgbClr val="FF00FF"/>
                </a:solidFill>
                <a:latin typeface="Arial" panose="020B0604020202020204" pitchFamily="34" charset="0"/>
              </a:rPr>
              <a:t>瓜子        一次            丝瓜</a:t>
            </a:r>
            <a:endParaRPr lang="en-US" altLang="zh-CN" sz="4800" b="1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1" descr="C:\Users\Administrator\AppData\Roaming\Tencent\Users\296414322\QQ\WinTemp\RichOle\U$NG`6~8UHGF@`NA1UFD3YC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" y="-15240"/>
            <a:ext cx="9080500" cy="68878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2551430" y="1369695"/>
            <a:ext cx="155384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6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83360" y="5303520"/>
            <a:ext cx="200533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5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29430" y="5130800"/>
            <a:ext cx="135445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6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9874" name="标题 7987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79875" name="文本占位符 7987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79876" name="图片 79875" descr="pic_2276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88913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9878" name="文本框 79877"/>
          <p:cNvSpPr txBox="1"/>
          <p:nvPr/>
        </p:nvSpPr>
        <p:spPr>
          <a:xfrm>
            <a:off x="3995738" y="836613"/>
            <a:ext cx="2592387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擦 玻 璃</a:t>
            </a:r>
            <a:r>
              <a:rPr lang="zh-CN" altLang="en-US" sz="4000" b="1" dirty="0">
                <a:latin typeface="Arial" panose="020B0604020202020204" pitchFamily="34" charset="0"/>
                <a:ea typeface="黑体" panose="02010609060101010101" charset="-122"/>
              </a:rPr>
              <a:t>        </a:t>
            </a:r>
            <a:endParaRPr lang="zh-CN" altLang="en-US" sz="40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79879" name="文本框 79878"/>
          <p:cNvSpPr txBox="1"/>
          <p:nvPr/>
        </p:nvSpPr>
        <p:spPr>
          <a:xfrm>
            <a:off x="3995738" y="188913"/>
            <a:ext cx="2736850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800" b="1" err="1">
                <a:latin typeface="Arial" panose="020B0604020202020204" pitchFamily="34" charset="0"/>
                <a:ea typeface="黑体" panose="02010609060101010101" charset="-122"/>
              </a:rPr>
              <a:t>c</a:t>
            </a:r>
            <a:r>
              <a:rPr lang="en-US" altLang="en-US" sz="4800" b="1" err="1">
                <a:latin typeface="Arial" panose="020B0604020202020204" pitchFamily="34" charset="0"/>
                <a:ea typeface="黑体" panose="02010609060101010101" charset="-122"/>
              </a:rPr>
              <a:t>ā</a:t>
            </a:r>
            <a:r>
              <a:rPr lang="en-US" altLang="zh-CN" sz="4800" b="1" err="1">
                <a:latin typeface="Arial" panose="020B0604020202020204" pitchFamily="34" charset="0"/>
                <a:ea typeface="黑体" panose="02010609060101010101" charset="-122"/>
              </a:rPr>
              <a:t> b</a:t>
            </a:r>
            <a:r>
              <a:rPr lang="en-US" altLang="en-US" sz="4800" b="1" err="1">
                <a:latin typeface="Arial" panose="020B0604020202020204" pitchFamily="34" charset="0"/>
                <a:ea typeface="黑体" panose="02010609060101010101" charset="-122"/>
              </a:rPr>
              <a:t>ō</a:t>
            </a:r>
            <a:r>
              <a:rPr lang="en-US" altLang="zh-CN" sz="4800" b="1" err="1">
                <a:latin typeface="Arial" panose="020B0604020202020204" pitchFamily="34" charset="0"/>
                <a:ea typeface="黑体" panose="02010609060101010101" charset="-122"/>
              </a:rPr>
              <a:t> li</a:t>
            </a:r>
            <a:endParaRPr lang="en-US" altLang="zh-CN" sz="4800" b="1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79880" name="文本框 79879"/>
          <p:cNvSpPr txBox="1"/>
          <p:nvPr/>
        </p:nvSpPr>
        <p:spPr>
          <a:xfrm>
            <a:off x="1763713" y="5302250"/>
            <a:ext cx="1781175" cy="15557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800" b="1" err="1">
                <a:latin typeface="Arial" panose="020B0604020202020204" pitchFamily="34" charset="0"/>
                <a:ea typeface="黑体" panose="02010609060101010101" charset="-122"/>
              </a:rPr>
              <a:t>tuō dì</a:t>
            </a:r>
            <a:endParaRPr lang="en-US" altLang="zh-CN" sz="4800" b="1">
              <a:latin typeface="Arial" panose="020B0604020202020204" pitchFamily="34" charset="0"/>
              <a:ea typeface="黑体" panose="02010609060101010101" charset="-122"/>
            </a:endParaRPr>
          </a:p>
          <a:p>
            <a:endParaRPr lang="en-US" altLang="zh-CN" sz="4800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79881" name="文本框 79880"/>
          <p:cNvSpPr txBox="1"/>
          <p:nvPr/>
        </p:nvSpPr>
        <p:spPr>
          <a:xfrm>
            <a:off x="1763713" y="5876925"/>
            <a:ext cx="1743075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拖 地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79882" name="文本框 79881"/>
          <p:cNvSpPr txBox="1"/>
          <p:nvPr/>
        </p:nvSpPr>
        <p:spPr>
          <a:xfrm>
            <a:off x="4211638" y="5373688"/>
            <a:ext cx="3600450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800" b="1" err="1">
                <a:latin typeface="Arial" panose="020B0604020202020204" pitchFamily="34" charset="0"/>
                <a:ea typeface="黑体" panose="02010609060101010101" charset="-122"/>
              </a:rPr>
              <a:t>zuò hè kǎ</a:t>
            </a:r>
            <a:endParaRPr lang="en-US" altLang="zh-CN" sz="4800" b="1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79883" name="文本框 79882"/>
          <p:cNvSpPr txBox="1"/>
          <p:nvPr/>
        </p:nvSpPr>
        <p:spPr>
          <a:xfrm>
            <a:off x="4427538" y="6034088"/>
            <a:ext cx="2701925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做  贺  卡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987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9878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7988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8" dur="2000"/>
                                        <p:tgtEl>
                                          <p:spTgt spid="7988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8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5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6987" y="11113"/>
            <a:ext cx="9145587" cy="6823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6" name="Picture 4" descr="http://pic.58pic.com/58pic/16/74/92/31658PICtzB_1024.jpg"/>
          <p:cNvPicPr>
            <a:picLocks noChangeAspect="1"/>
          </p:cNvPicPr>
          <p:nvPr/>
        </p:nvPicPr>
        <p:blipFill>
          <a:blip r:embed="rId2"/>
          <a:srcRect l="51924"/>
          <a:stretch>
            <a:fillRect/>
          </a:stretch>
        </p:blipFill>
        <p:spPr>
          <a:xfrm>
            <a:off x="90488" y="238125"/>
            <a:ext cx="9028112" cy="660241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39"/>
          <p:cNvGrpSpPr/>
          <p:nvPr/>
        </p:nvGrpSpPr>
        <p:grpSpPr>
          <a:xfrm>
            <a:off x="1333500" y="1196975"/>
            <a:ext cx="1752600" cy="1447800"/>
            <a:chOff x="2101" y="1885"/>
            <a:chExt cx="2760" cy="2280"/>
          </a:xfrm>
        </p:grpSpPr>
        <p:grpSp>
          <p:nvGrpSpPr>
            <p:cNvPr id="26628" name="Group 158"/>
            <p:cNvGrpSpPr/>
            <p:nvPr/>
          </p:nvGrpSpPr>
          <p:grpSpPr>
            <a:xfrm>
              <a:off x="2101" y="1885"/>
              <a:ext cx="2760" cy="2280"/>
              <a:chOff x="2064" y="720"/>
              <a:chExt cx="526" cy="528"/>
            </a:xfrm>
          </p:grpSpPr>
          <p:pic>
            <p:nvPicPr>
              <p:cNvPr id="26629" name="Picture 159" descr="PIC_011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t="49791" r="70935" b="28391"/>
              <a:stretch>
                <a:fillRect/>
              </a:stretch>
            </p:blipFill>
            <p:spPr>
              <a:xfrm>
                <a:off x="2064" y="720"/>
                <a:ext cx="526" cy="52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6630" name="Text Box 160"/>
              <p:cNvSpPr txBox="1"/>
              <p:nvPr/>
            </p:nvSpPr>
            <p:spPr>
              <a:xfrm>
                <a:off x="2112" y="814"/>
                <a:ext cx="430" cy="2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>
                  <a:spcBef>
                    <a:spcPct val="50000"/>
                  </a:spcBef>
                </a:pPr>
                <a:endParaRPr lang="zh-CN" altLang="zh-CN" sz="3600" b="1" dirty="0">
                  <a:solidFill>
                    <a:srgbClr val="FFCC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6631" name="文本框 30"/>
            <p:cNvSpPr txBox="1"/>
            <p:nvPr/>
          </p:nvSpPr>
          <p:spPr>
            <a:xfrm>
              <a:off x="2580" y="2486"/>
              <a:ext cx="2029" cy="15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5400" b="1" dirty="0">
                  <a:solidFill>
                    <a:srgbClr val="FFFF00"/>
                  </a:solidFill>
                  <a:latin typeface="黑体" panose="02010609060101010101" charset="-122"/>
                  <a:ea typeface="黑体" panose="02010609060101010101" charset="-122"/>
                </a:rPr>
                <a:t>zά</a:t>
              </a:r>
              <a:endParaRPr lang="en-US" altLang="zh-CN" sz="5400" b="1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4" name="组合 40"/>
          <p:cNvGrpSpPr/>
          <p:nvPr/>
        </p:nvGrpSpPr>
        <p:grpSpPr>
          <a:xfrm>
            <a:off x="3021013" y="555625"/>
            <a:ext cx="1752600" cy="1447800"/>
            <a:chOff x="4757" y="875"/>
            <a:chExt cx="2760" cy="2280"/>
          </a:xfrm>
        </p:grpSpPr>
        <p:grpSp>
          <p:nvGrpSpPr>
            <p:cNvPr id="26633" name="Group 158"/>
            <p:cNvGrpSpPr/>
            <p:nvPr/>
          </p:nvGrpSpPr>
          <p:grpSpPr>
            <a:xfrm>
              <a:off x="4757" y="875"/>
              <a:ext cx="2760" cy="2280"/>
              <a:chOff x="2064" y="720"/>
              <a:chExt cx="526" cy="528"/>
            </a:xfrm>
          </p:grpSpPr>
          <p:pic>
            <p:nvPicPr>
              <p:cNvPr id="26634" name="Picture 159" descr="PIC_011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t="49791" r="70935" b="28391"/>
              <a:stretch>
                <a:fillRect/>
              </a:stretch>
            </p:blipFill>
            <p:spPr>
              <a:xfrm>
                <a:off x="2064" y="720"/>
                <a:ext cx="526" cy="52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6635" name="Text Box 160"/>
              <p:cNvSpPr txBox="1"/>
              <p:nvPr/>
            </p:nvSpPr>
            <p:spPr>
              <a:xfrm>
                <a:off x="2112" y="814"/>
                <a:ext cx="430" cy="2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>
                  <a:spcBef>
                    <a:spcPct val="50000"/>
                  </a:spcBef>
                </a:pPr>
                <a:endParaRPr lang="zh-CN" altLang="zh-CN" sz="3600" b="1" dirty="0">
                  <a:solidFill>
                    <a:srgbClr val="FFCC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6636" name="文本框 31"/>
            <p:cNvSpPr txBox="1"/>
            <p:nvPr/>
          </p:nvSpPr>
          <p:spPr>
            <a:xfrm>
              <a:off x="5260" y="1281"/>
              <a:ext cx="2257" cy="187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7200" b="1" dirty="0">
                  <a:solidFill>
                    <a:srgbClr val="FFFF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cè</a:t>
              </a:r>
              <a:endParaRPr lang="en-US" altLang="zh-CN" sz="7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" name="组合 49"/>
          <p:cNvGrpSpPr/>
          <p:nvPr/>
        </p:nvGrpSpPr>
        <p:grpSpPr>
          <a:xfrm>
            <a:off x="531813" y="2557463"/>
            <a:ext cx="2052637" cy="1447800"/>
            <a:chOff x="838" y="4027"/>
            <a:chExt cx="3232" cy="2280"/>
          </a:xfrm>
        </p:grpSpPr>
        <p:grpSp>
          <p:nvGrpSpPr>
            <p:cNvPr id="26638" name="Group 158"/>
            <p:cNvGrpSpPr/>
            <p:nvPr/>
          </p:nvGrpSpPr>
          <p:grpSpPr>
            <a:xfrm>
              <a:off x="838" y="4027"/>
              <a:ext cx="2760" cy="2280"/>
              <a:chOff x="2064" y="720"/>
              <a:chExt cx="526" cy="528"/>
            </a:xfrm>
          </p:grpSpPr>
          <p:pic>
            <p:nvPicPr>
              <p:cNvPr id="26639" name="Picture 159" descr="PIC_011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t="49791" r="70935" b="28391"/>
              <a:stretch>
                <a:fillRect/>
              </a:stretch>
            </p:blipFill>
            <p:spPr>
              <a:xfrm>
                <a:off x="2064" y="720"/>
                <a:ext cx="526" cy="52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6640" name="Text Box 160"/>
              <p:cNvSpPr txBox="1"/>
              <p:nvPr/>
            </p:nvSpPr>
            <p:spPr>
              <a:xfrm>
                <a:off x="2112" y="814"/>
                <a:ext cx="430" cy="2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>
                  <a:spcBef>
                    <a:spcPct val="50000"/>
                  </a:spcBef>
                </a:pPr>
                <a:endParaRPr lang="zh-CN" altLang="zh-CN" sz="3600" b="1" dirty="0">
                  <a:solidFill>
                    <a:srgbClr val="FFCC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6641" name="文本框 33"/>
            <p:cNvSpPr txBox="1"/>
            <p:nvPr/>
          </p:nvSpPr>
          <p:spPr>
            <a:xfrm>
              <a:off x="1254" y="4433"/>
              <a:ext cx="2817" cy="14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5400" b="1" dirty="0">
                  <a:solidFill>
                    <a:srgbClr val="FFFF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cuō</a:t>
              </a:r>
              <a:endParaRPr lang="en-US" altLang="zh-CN" sz="54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8" name="组合 47"/>
          <p:cNvGrpSpPr/>
          <p:nvPr/>
        </p:nvGrpSpPr>
        <p:grpSpPr>
          <a:xfrm>
            <a:off x="4867275" y="2960688"/>
            <a:ext cx="2214563" cy="1447800"/>
            <a:chOff x="7665" y="4662"/>
            <a:chExt cx="3488" cy="2280"/>
          </a:xfrm>
        </p:grpSpPr>
        <p:grpSp>
          <p:nvGrpSpPr>
            <p:cNvPr id="26643" name="Group 158"/>
            <p:cNvGrpSpPr/>
            <p:nvPr/>
          </p:nvGrpSpPr>
          <p:grpSpPr>
            <a:xfrm>
              <a:off x="7665" y="4662"/>
              <a:ext cx="2760" cy="2280"/>
              <a:chOff x="2064" y="720"/>
              <a:chExt cx="526" cy="528"/>
            </a:xfrm>
          </p:grpSpPr>
          <p:pic>
            <p:nvPicPr>
              <p:cNvPr id="26644" name="Picture 159" descr="PIC_011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t="49791" r="70935" b="28391"/>
              <a:stretch>
                <a:fillRect/>
              </a:stretch>
            </p:blipFill>
            <p:spPr>
              <a:xfrm>
                <a:off x="2064" y="720"/>
                <a:ext cx="526" cy="52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6645" name="Text Box 160"/>
              <p:cNvSpPr txBox="1"/>
              <p:nvPr/>
            </p:nvSpPr>
            <p:spPr>
              <a:xfrm>
                <a:off x="2112" y="814"/>
                <a:ext cx="430" cy="2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>
                  <a:spcBef>
                    <a:spcPct val="50000"/>
                  </a:spcBef>
                </a:pPr>
                <a:endParaRPr lang="zh-CN" altLang="zh-CN" sz="3600" b="1" dirty="0">
                  <a:solidFill>
                    <a:srgbClr val="FFCC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6646" name="文本框 34"/>
            <p:cNvSpPr txBox="1"/>
            <p:nvPr/>
          </p:nvSpPr>
          <p:spPr>
            <a:xfrm>
              <a:off x="8043" y="5224"/>
              <a:ext cx="3110" cy="129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4800" b="1" dirty="0">
                  <a:solidFill>
                    <a:srgbClr val="FFFF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zuó</a:t>
              </a:r>
              <a:endParaRPr lang="en-US" altLang="zh-CN" sz="48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6647" name="组合 42"/>
          <p:cNvGrpSpPr/>
          <p:nvPr/>
        </p:nvGrpSpPr>
        <p:grpSpPr>
          <a:xfrm>
            <a:off x="4867275" y="679450"/>
            <a:ext cx="1752600" cy="1447800"/>
            <a:chOff x="7665" y="1069"/>
            <a:chExt cx="2760" cy="2280"/>
          </a:xfrm>
        </p:grpSpPr>
        <p:grpSp>
          <p:nvGrpSpPr>
            <p:cNvPr id="26648" name="Group 158"/>
            <p:cNvGrpSpPr/>
            <p:nvPr/>
          </p:nvGrpSpPr>
          <p:grpSpPr>
            <a:xfrm>
              <a:off x="7665" y="1069"/>
              <a:ext cx="2760" cy="2280"/>
              <a:chOff x="2064" y="720"/>
              <a:chExt cx="526" cy="528"/>
            </a:xfrm>
          </p:grpSpPr>
          <p:pic>
            <p:nvPicPr>
              <p:cNvPr id="26649" name="Picture 159" descr="PIC_011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t="49791" r="70935" b="28391"/>
              <a:stretch>
                <a:fillRect/>
              </a:stretch>
            </p:blipFill>
            <p:spPr>
              <a:xfrm>
                <a:off x="2064" y="720"/>
                <a:ext cx="526" cy="52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6650" name="Text Box 160"/>
              <p:cNvSpPr txBox="1"/>
              <p:nvPr/>
            </p:nvSpPr>
            <p:spPr>
              <a:xfrm>
                <a:off x="2112" y="814"/>
                <a:ext cx="430" cy="2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>
                  <a:spcBef>
                    <a:spcPct val="50000"/>
                  </a:spcBef>
                </a:pPr>
                <a:endParaRPr lang="zh-CN" altLang="zh-CN" sz="3600" b="1" dirty="0">
                  <a:solidFill>
                    <a:srgbClr val="FFCC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6651" name="文本框 32"/>
            <p:cNvSpPr txBox="1"/>
            <p:nvPr/>
          </p:nvSpPr>
          <p:spPr>
            <a:xfrm>
              <a:off x="8044" y="1713"/>
              <a:ext cx="2381" cy="14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5400" b="1" dirty="0">
                  <a:solidFill>
                    <a:srgbClr val="00B0F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suǒ</a:t>
              </a:r>
              <a:endParaRPr lang="en-US" altLang="zh-CN" sz="5400" b="1" dirty="0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2" name="组合 45"/>
          <p:cNvGrpSpPr/>
          <p:nvPr/>
        </p:nvGrpSpPr>
        <p:grpSpPr>
          <a:xfrm>
            <a:off x="6299200" y="1428750"/>
            <a:ext cx="1752600" cy="1447800"/>
            <a:chOff x="9921" y="2249"/>
            <a:chExt cx="2760" cy="2280"/>
          </a:xfrm>
        </p:grpSpPr>
        <p:grpSp>
          <p:nvGrpSpPr>
            <p:cNvPr id="26653" name="Group 158"/>
            <p:cNvGrpSpPr/>
            <p:nvPr/>
          </p:nvGrpSpPr>
          <p:grpSpPr>
            <a:xfrm>
              <a:off x="9921" y="2249"/>
              <a:ext cx="2760" cy="2280"/>
              <a:chOff x="2064" y="720"/>
              <a:chExt cx="526" cy="528"/>
            </a:xfrm>
          </p:grpSpPr>
          <p:pic>
            <p:nvPicPr>
              <p:cNvPr id="26654" name="Picture 159" descr="PIC_011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t="49791" r="70935" b="28391"/>
              <a:stretch>
                <a:fillRect/>
              </a:stretch>
            </p:blipFill>
            <p:spPr>
              <a:xfrm>
                <a:off x="2064" y="720"/>
                <a:ext cx="526" cy="52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6655" name="Text Box 160"/>
              <p:cNvSpPr txBox="1"/>
              <p:nvPr/>
            </p:nvSpPr>
            <p:spPr>
              <a:xfrm>
                <a:off x="2112" y="814"/>
                <a:ext cx="430" cy="2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>
                  <a:spcBef>
                    <a:spcPct val="50000"/>
                  </a:spcBef>
                </a:pPr>
                <a:endParaRPr lang="zh-CN" altLang="zh-CN" sz="3600" b="1" dirty="0">
                  <a:solidFill>
                    <a:srgbClr val="FFCC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6656" name="文本框 35"/>
            <p:cNvSpPr txBox="1"/>
            <p:nvPr/>
          </p:nvSpPr>
          <p:spPr>
            <a:xfrm>
              <a:off x="10473" y="2827"/>
              <a:ext cx="1956" cy="15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5400" b="1" dirty="0">
                  <a:solidFill>
                    <a:srgbClr val="FFFF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z</a:t>
              </a:r>
              <a:r>
                <a:rPr lang="en-US" altLang="zh-CN" sz="5400" b="1" dirty="0">
                  <a:solidFill>
                    <a:srgbClr val="FFFF00"/>
                  </a:solidFill>
                  <a:latin typeface="微软雅黑" panose="020B0503020204020204" charset="-122"/>
                  <a:ea typeface="宋体" panose="02010600030101010101" pitchFamily="2" charset="-122"/>
                </a:rPr>
                <a:t>ŭ</a:t>
              </a:r>
              <a:endParaRPr lang="en-US" altLang="zh-CN" sz="5400" b="1" dirty="0">
                <a:solidFill>
                  <a:srgbClr val="FFFF00"/>
                </a:solidFill>
                <a:latin typeface="微软雅黑" panose="020B0503020204020204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4" name="组合 48"/>
          <p:cNvGrpSpPr/>
          <p:nvPr/>
        </p:nvGrpSpPr>
        <p:grpSpPr>
          <a:xfrm>
            <a:off x="2413000" y="2960688"/>
            <a:ext cx="1752600" cy="1447800"/>
            <a:chOff x="3800" y="4662"/>
            <a:chExt cx="2760" cy="2280"/>
          </a:xfrm>
        </p:grpSpPr>
        <p:grpSp>
          <p:nvGrpSpPr>
            <p:cNvPr id="26658" name="Group 158"/>
            <p:cNvGrpSpPr/>
            <p:nvPr/>
          </p:nvGrpSpPr>
          <p:grpSpPr>
            <a:xfrm>
              <a:off x="3800" y="4662"/>
              <a:ext cx="2760" cy="2280"/>
              <a:chOff x="2064" y="720"/>
              <a:chExt cx="526" cy="528"/>
            </a:xfrm>
          </p:grpSpPr>
          <p:pic>
            <p:nvPicPr>
              <p:cNvPr id="26659" name="Picture 159" descr="PIC_011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t="49791" r="70935" b="28391"/>
              <a:stretch>
                <a:fillRect/>
              </a:stretch>
            </p:blipFill>
            <p:spPr>
              <a:xfrm>
                <a:off x="2064" y="720"/>
                <a:ext cx="526" cy="52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6660" name="Text Box 160"/>
              <p:cNvSpPr txBox="1"/>
              <p:nvPr/>
            </p:nvSpPr>
            <p:spPr>
              <a:xfrm>
                <a:off x="2112" y="814"/>
                <a:ext cx="430" cy="2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>
                  <a:spcBef>
                    <a:spcPct val="50000"/>
                  </a:spcBef>
                </a:pPr>
                <a:endParaRPr lang="zh-CN" altLang="zh-CN" sz="3600" b="1" dirty="0">
                  <a:solidFill>
                    <a:srgbClr val="FFCC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6661" name="文本框 36"/>
            <p:cNvSpPr txBox="1"/>
            <p:nvPr/>
          </p:nvSpPr>
          <p:spPr>
            <a:xfrm>
              <a:off x="4451" y="5224"/>
              <a:ext cx="2109" cy="14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5400" b="1" dirty="0">
                  <a:solidFill>
                    <a:srgbClr val="00B0F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sè</a:t>
              </a:r>
              <a:endParaRPr lang="en-US" altLang="zh-CN" sz="5400" b="1" dirty="0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6" name="组合 41"/>
          <p:cNvGrpSpPr/>
          <p:nvPr/>
        </p:nvGrpSpPr>
        <p:grpSpPr>
          <a:xfrm>
            <a:off x="3729038" y="1868488"/>
            <a:ext cx="1947862" cy="1447800"/>
            <a:chOff x="5872" y="2943"/>
            <a:chExt cx="3068" cy="2280"/>
          </a:xfrm>
        </p:grpSpPr>
        <p:grpSp>
          <p:nvGrpSpPr>
            <p:cNvPr id="26663" name="Group 158"/>
            <p:cNvGrpSpPr/>
            <p:nvPr/>
          </p:nvGrpSpPr>
          <p:grpSpPr>
            <a:xfrm>
              <a:off x="5872" y="2943"/>
              <a:ext cx="2760" cy="2280"/>
              <a:chOff x="2064" y="720"/>
              <a:chExt cx="526" cy="528"/>
            </a:xfrm>
          </p:grpSpPr>
          <p:pic>
            <p:nvPicPr>
              <p:cNvPr id="26664" name="Picture 159" descr="PIC_011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t="49791" r="70935" b="28391"/>
              <a:stretch>
                <a:fillRect/>
              </a:stretch>
            </p:blipFill>
            <p:spPr>
              <a:xfrm>
                <a:off x="2064" y="720"/>
                <a:ext cx="526" cy="52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6665" name="Text Box 160"/>
              <p:cNvSpPr txBox="1"/>
              <p:nvPr/>
            </p:nvSpPr>
            <p:spPr>
              <a:xfrm>
                <a:off x="2112" y="814"/>
                <a:ext cx="430" cy="2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>
                  <a:spcBef>
                    <a:spcPct val="50000"/>
                  </a:spcBef>
                </a:pPr>
                <a:endParaRPr lang="zh-CN" altLang="zh-CN" sz="3600" b="1" dirty="0">
                  <a:solidFill>
                    <a:srgbClr val="FFCC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6666" name="文本框 37"/>
            <p:cNvSpPr txBox="1"/>
            <p:nvPr/>
          </p:nvSpPr>
          <p:spPr>
            <a:xfrm>
              <a:off x="6560" y="3628"/>
              <a:ext cx="2381" cy="14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5400" b="1" dirty="0">
                  <a:solidFill>
                    <a:srgbClr val="00B0F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sú</a:t>
              </a:r>
              <a:endParaRPr lang="en-US" altLang="zh-CN" sz="5400" b="1" dirty="0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8" name="组合 46"/>
          <p:cNvGrpSpPr/>
          <p:nvPr/>
        </p:nvGrpSpPr>
        <p:grpSpPr>
          <a:xfrm>
            <a:off x="6921500" y="2701925"/>
            <a:ext cx="1752600" cy="1447800"/>
            <a:chOff x="10901" y="4256"/>
            <a:chExt cx="2760" cy="2280"/>
          </a:xfrm>
        </p:grpSpPr>
        <p:grpSp>
          <p:nvGrpSpPr>
            <p:cNvPr id="26668" name="Group 158"/>
            <p:cNvGrpSpPr/>
            <p:nvPr/>
          </p:nvGrpSpPr>
          <p:grpSpPr>
            <a:xfrm>
              <a:off x="10901" y="4256"/>
              <a:ext cx="2760" cy="2280"/>
              <a:chOff x="2064" y="720"/>
              <a:chExt cx="526" cy="528"/>
            </a:xfrm>
          </p:grpSpPr>
          <p:pic>
            <p:nvPicPr>
              <p:cNvPr id="26669" name="Picture 159" descr="PIC_011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t="49791" r="70935" b="28391"/>
              <a:stretch>
                <a:fillRect/>
              </a:stretch>
            </p:blipFill>
            <p:spPr>
              <a:xfrm>
                <a:off x="2064" y="720"/>
                <a:ext cx="526" cy="52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6670" name="Text Box 160"/>
              <p:cNvSpPr txBox="1"/>
              <p:nvPr/>
            </p:nvSpPr>
            <p:spPr>
              <a:xfrm>
                <a:off x="2112" y="814"/>
                <a:ext cx="430" cy="2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>
                  <a:spcBef>
                    <a:spcPct val="50000"/>
                  </a:spcBef>
                </a:pPr>
                <a:endParaRPr lang="zh-CN" altLang="zh-CN" sz="3600" b="1" dirty="0">
                  <a:solidFill>
                    <a:srgbClr val="FFCC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6671" name="文本框 38"/>
            <p:cNvSpPr txBox="1"/>
            <p:nvPr/>
          </p:nvSpPr>
          <p:spPr>
            <a:xfrm flipH="1">
              <a:off x="11702" y="4836"/>
              <a:ext cx="1707" cy="15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5400" b="1" dirty="0">
                  <a:solidFill>
                    <a:srgbClr val="FFFF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zé</a:t>
              </a:r>
              <a:endParaRPr lang="en-US" altLang="zh-CN" sz="54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4164"/>
          <p:cNvPicPr>
            <a:picLocks noChangeAspect="1"/>
          </p:cNvPicPr>
          <p:nvPr/>
        </p:nvPicPr>
        <p:blipFill>
          <a:blip r:embed="rId1"/>
          <a:srcRect l="1779" t="17892" r="-2" b="4472"/>
          <a:stretch>
            <a:fillRect/>
          </a:stretch>
        </p:blipFill>
        <p:spPr>
          <a:xfrm>
            <a:off x="1588" y="31750"/>
            <a:ext cx="4621212" cy="1452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文本框 4160"/>
          <p:cNvSpPr txBox="1"/>
          <p:nvPr/>
        </p:nvSpPr>
        <p:spPr>
          <a:xfrm>
            <a:off x="1546225" y="222250"/>
            <a:ext cx="1855788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r>
              <a:rPr lang="zh-CN" altLang="en-US" sz="3000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</a:rPr>
              <a:t>学一学</a:t>
            </a:r>
            <a:endParaRPr lang="zh-CN" altLang="en-US" sz="3000" dirty="0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1268" name="图片 13" descr="033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387" t="7236" r="11653" b="77055"/>
          <a:stretch>
            <a:fillRect/>
          </a:stretch>
        </p:blipFill>
        <p:spPr>
          <a:xfrm>
            <a:off x="0" y="1857375"/>
            <a:ext cx="8669338" cy="2714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4164"/>
          <p:cNvPicPr>
            <a:picLocks noChangeAspect="1"/>
          </p:cNvPicPr>
          <p:nvPr/>
        </p:nvPicPr>
        <p:blipFill>
          <a:blip r:embed="rId1"/>
          <a:srcRect l="1779" t="17892" r="-2" b="4472"/>
          <a:stretch>
            <a:fillRect/>
          </a:stretch>
        </p:blipFill>
        <p:spPr>
          <a:xfrm>
            <a:off x="1588" y="31750"/>
            <a:ext cx="4621212" cy="1452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文本框 4160"/>
          <p:cNvSpPr txBox="1"/>
          <p:nvPr/>
        </p:nvSpPr>
        <p:spPr>
          <a:xfrm>
            <a:off x="1546225" y="222250"/>
            <a:ext cx="1855788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r>
              <a:rPr lang="zh-CN" altLang="en-US" sz="3000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</a:rPr>
              <a:t>学一学</a:t>
            </a:r>
            <a:endParaRPr lang="zh-CN" altLang="en-US" sz="3000" dirty="0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45908" y="2391728"/>
            <a:ext cx="78581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zì</a:t>
            </a:r>
            <a:endParaRPr lang="zh-CN" altLang="en-US" sz="40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45908" y="2997200"/>
            <a:ext cx="10001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字</a:t>
            </a:r>
            <a:endParaRPr lang="zh-CN" altLang="en-US" sz="40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050858" y="2392045"/>
            <a:ext cx="15716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cí yǔ</a:t>
            </a:r>
            <a:endParaRPr lang="zh-CN" altLang="en-US" sz="40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050858" y="2997200"/>
            <a:ext cx="15716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词 语</a:t>
            </a:r>
            <a:endParaRPr lang="zh-CN" altLang="en-US" sz="40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892993" y="2392045"/>
            <a:ext cx="1500187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jù zi </a:t>
            </a:r>
            <a:endParaRPr lang="zh-CN" altLang="en-US" sz="40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892993" y="2997200"/>
            <a:ext cx="15716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句 子</a:t>
            </a:r>
            <a:endParaRPr lang="zh-CN" altLang="en-US" sz="40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6" grpId="0"/>
      <p:bldP spid="17" grpId="0"/>
      <p:bldP spid="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4164"/>
          <p:cNvPicPr>
            <a:picLocks noChangeAspect="1"/>
          </p:cNvPicPr>
          <p:nvPr/>
        </p:nvPicPr>
        <p:blipFill>
          <a:blip r:embed="rId1"/>
          <a:srcRect l="1779" t="17892" r="-2" b="4472"/>
          <a:stretch>
            <a:fillRect/>
          </a:stretch>
        </p:blipFill>
        <p:spPr>
          <a:xfrm>
            <a:off x="1588" y="31750"/>
            <a:ext cx="4621212" cy="1452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文本框 4160"/>
          <p:cNvSpPr txBox="1"/>
          <p:nvPr/>
        </p:nvSpPr>
        <p:spPr>
          <a:xfrm>
            <a:off x="1546225" y="222250"/>
            <a:ext cx="1855788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r>
              <a:rPr lang="zh-CN" altLang="en-US" sz="3000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</a:rPr>
              <a:t>学一学</a:t>
            </a:r>
            <a:endParaRPr lang="zh-CN" altLang="en-US" sz="3000" dirty="0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340" name="矩形 9"/>
          <p:cNvSpPr/>
          <p:nvPr/>
        </p:nvSpPr>
        <p:spPr>
          <a:xfrm>
            <a:off x="2000250" y="428625"/>
            <a:ext cx="5929313" cy="6248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dirty="0">
                <a:latin typeface="黑体" panose="02010609060101010101" charset="-122"/>
                <a:ea typeface="黑体" panose="02010609060101010101" charset="-122"/>
              </a:rPr>
              <a:t>          ɡuò qiáo  </a:t>
            </a:r>
            <a:br>
              <a:rPr lang="zh-CN" altLang="en-US" sz="3200" dirty="0">
                <a:latin typeface="黑体" panose="02010609060101010101" charset="-122"/>
                <a:ea typeface="黑体" panose="02010609060101010101" charset="-122"/>
              </a:rPr>
            </a:b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</a:rPr>
              <a:t>           过  桥</a:t>
            </a:r>
            <a:endParaRPr lang="en-US" altLang="zh-CN" sz="3200" dirty="0">
              <a:latin typeface="黑体" panose="02010609060101010101" charset="-122"/>
              <a:ea typeface="黑体" panose="02010609060101010101" charset="-122"/>
            </a:endParaRPr>
          </a:p>
          <a:p>
            <a:pPr lvl="0" eaLnBrk="1" hangingPunct="1"/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shù xué  tí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sān 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sì  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dào</a:t>
            </a:r>
            <a:b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</a:b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数  学   题，    三    四  道，</a:t>
            </a:r>
            <a:b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</a:b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yì pái děnɡ hào xiànɡ xiǎo qiáo </a:t>
            </a:r>
            <a:b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</a:b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一 排   等  号   像    小  桥。</a:t>
            </a:r>
            <a:b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</a:b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zuò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  duì le      zǒu  ɡuò  qiáo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  <a:p>
            <a:pPr lvl="0" eaLnBrk="1" hangingPunct="1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做   对  了，    走   过   桥，</a:t>
            </a:r>
            <a:b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</a:br>
            <a:r>
              <a:rPr lang="it-IT" altLang="zh-CN" sz="2800" dirty="0">
                <a:latin typeface="黑体" panose="02010609060101010101" charset="-122"/>
                <a:ea typeface="黑体" panose="02010609060101010101" charset="-122"/>
              </a:rPr>
              <a:t>zuò</a:t>
            </a:r>
            <a:r>
              <a:rPr lang="it-IT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cuò </a:t>
            </a:r>
            <a:r>
              <a:rPr lang="it-IT" altLang="zh-CN" sz="2800" dirty="0">
                <a:latin typeface="黑体" panose="02010609060101010101" charset="-122"/>
                <a:ea typeface="黑体" panose="02010609060101010101" charset="-122"/>
              </a:rPr>
              <a:t>le </a:t>
            </a:r>
            <a:r>
              <a:rPr lang="zh-CN" altLang="it-IT" sz="2800" dirty="0">
                <a:latin typeface="黑体" panose="02010609060101010101" charset="-122"/>
                <a:ea typeface="黑体" panose="02010609060101010101" charset="-122"/>
              </a:rPr>
              <a:t>      </a:t>
            </a:r>
            <a:r>
              <a:rPr lang="it-IT" altLang="zh-CN" sz="2800" dirty="0">
                <a:latin typeface="黑体" panose="02010609060101010101" charset="-122"/>
                <a:ea typeface="黑体" panose="02010609060101010101" charset="-122"/>
              </a:rPr>
              <a:t>ɡuò  bù  l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iǎo</a:t>
            </a:r>
            <a:b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</a:b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做  错  了，      过  不   了。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  <a:p>
            <a:pPr lvl="0" eaLnBrk="1" hangingPunct="1"/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xiǎnɡ yì xiǎnɡ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suàn yì suàn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  <a:p>
            <a:pPr lvl="0" eaLnBrk="1" hangingPunct="1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想   一  想，     算  一  算，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  <a:p>
            <a:pPr lvl="0" eaLnBrk="1" hangingPunct="1"/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kuài kuài lè   lè ɡuò  le qiáo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  <a:p>
            <a:pPr lvl="0" eaLnBrk="1" hangingPunct="1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快   快  乐   乐  过  了  桥。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文本框 4160"/>
          <p:cNvSpPr txBox="1"/>
          <p:nvPr/>
        </p:nvSpPr>
        <p:spPr>
          <a:xfrm>
            <a:off x="1451769" y="586423"/>
            <a:ext cx="1391841" cy="4375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0" hangingPunct="0"/>
            <a:r>
              <a:rPr lang="zh-CN" altLang="en-US" sz="2250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</a:rPr>
              <a:t>读一读</a:t>
            </a:r>
            <a:endParaRPr lang="zh-CN" altLang="en-US" sz="2250" dirty="0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83590" y="1617980"/>
            <a:ext cx="2727960" cy="32785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123" name="文本框 4160"/>
          <p:cNvSpPr txBox="1"/>
          <p:nvPr/>
        </p:nvSpPr>
        <p:spPr>
          <a:xfrm>
            <a:off x="1540669" y="586740"/>
            <a:ext cx="1391841" cy="4375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0" hangingPunct="0"/>
            <a:r>
              <a:rPr lang="zh-CN" altLang="en-US" sz="2250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</a:rPr>
              <a:t>读一读</a:t>
            </a:r>
            <a:endParaRPr lang="zh-CN" altLang="en-US" sz="2250" dirty="0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6" name="图片 4164"/>
          <p:cNvPicPr>
            <a:picLocks noChangeAspect="1"/>
          </p:cNvPicPr>
          <p:nvPr/>
        </p:nvPicPr>
        <p:blipFill>
          <a:blip r:embed="rId2"/>
          <a:srcRect l="1779" t="17892" r="-2" b="4472"/>
          <a:stretch>
            <a:fillRect/>
          </a:stretch>
        </p:blipFill>
        <p:spPr>
          <a:xfrm>
            <a:off x="2381" y="-15716"/>
            <a:ext cx="3818096" cy="163401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4160"/>
          <p:cNvSpPr txBox="1"/>
          <p:nvPr/>
        </p:nvSpPr>
        <p:spPr>
          <a:xfrm>
            <a:off x="1119664" y="284163"/>
            <a:ext cx="1391841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0" hangingPunct="0"/>
            <a:r>
              <a:rPr lang="zh-CN" altLang="en-US" sz="2400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读一读</a:t>
            </a:r>
            <a:endParaRPr lang="zh-CN" altLang="en-US" sz="2400" dirty="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757295" y="1190625"/>
            <a:ext cx="5101590" cy="3705860"/>
            <a:chOff x="5917" y="1875"/>
            <a:chExt cx="8034" cy="5836"/>
          </a:xfrm>
        </p:grpSpPr>
        <p:sp>
          <p:nvSpPr>
            <p:cNvPr id="13" name="Text Box 4">
              <a:hlinkClick r:id="" action="ppaction://hlinkshowjump?jump=nextslide"/>
            </p:cNvPr>
            <p:cNvSpPr txBox="1"/>
            <p:nvPr/>
          </p:nvSpPr>
          <p:spPr>
            <a:xfrm>
              <a:off x="8662" y="1875"/>
              <a:ext cx="1534" cy="29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vl="0" eaLnBrk="1" hangingPunct="1"/>
              <a:r>
                <a:rPr lang="en-US" altLang="zh-CN" sz="115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z</a:t>
              </a:r>
              <a:endParaRPr lang="en-US" altLang="zh-CN" sz="115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917" y="6259"/>
              <a:ext cx="8034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5400" b="1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我会写字</a:t>
              </a:r>
              <a:r>
                <a:rPr lang="en-US" altLang="zh-CN" sz="5400" b="1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z z z</a:t>
              </a:r>
              <a:endParaRPr lang="en-US" altLang="zh-CN" sz="5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3757295" y="5215890"/>
            <a:ext cx="510159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5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像个2字 z z z</a:t>
            </a:r>
            <a:endParaRPr lang="en-US" altLang="zh-CN" sz="5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312035" y="1844675"/>
            <a:ext cx="4662170" cy="2362200"/>
            <a:chOff x="3641" y="2905"/>
            <a:chExt cx="7342" cy="3720"/>
          </a:xfrm>
        </p:grpSpPr>
        <p:sp>
          <p:nvSpPr>
            <p:cNvPr id="17410" name="文本框 9218"/>
            <p:cNvSpPr txBox="1"/>
            <p:nvPr/>
          </p:nvSpPr>
          <p:spPr>
            <a:xfrm>
              <a:off x="3641" y="3530"/>
              <a:ext cx="1702" cy="247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9600" dirty="0">
                  <a:latin typeface="Arial" panose="020B0604020202020204" pitchFamily="34" charset="0"/>
                  <a:ea typeface="宋体" panose="02010600030101010101" pitchFamily="2" charset="-122"/>
                </a:rPr>
                <a:t>z</a:t>
              </a:r>
              <a:endParaRPr lang="en-US" altLang="zh-CN" sz="96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2" name="组合 9219"/>
            <p:cNvGrpSpPr/>
            <p:nvPr/>
          </p:nvGrpSpPr>
          <p:grpSpPr>
            <a:xfrm>
              <a:off x="8033" y="2905"/>
              <a:ext cx="2950" cy="3720"/>
              <a:chOff x="24" y="-9"/>
              <a:chExt cx="1180" cy="1488"/>
            </a:xfrm>
          </p:grpSpPr>
          <p:pic>
            <p:nvPicPr>
              <p:cNvPr id="17412" name="图片 9220" descr="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4" y="-9"/>
                <a:ext cx="1180" cy="148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3" name="文本框 9221"/>
              <p:cNvSpPr txBox="1"/>
              <p:nvPr/>
            </p:nvSpPr>
            <p:spPr>
              <a:xfrm>
                <a:off x="362" y="257"/>
                <a:ext cx="605" cy="9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8800" dirty="0">
                    <a:solidFill>
                      <a:srgbClr val="FF3300"/>
                    </a:solidFill>
                    <a:latin typeface="Arial" panose="020B0604020202020204" pitchFamily="34" charset="0"/>
                    <a:ea typeface="zypyyb" pitchFamily="2" charset="-122"/>
                  </a:rPr>
                  <a:t>z</a:t>
                </a:r>
                <a:endParaRPr lang="en-US" altLang="zh-CN" sz="8800" dirty="0">
                  <a:solidFill>
                    <a:srgbClr val="FF3300"/>
                  </a:solidFill>
                  <a:latin typeface="Arial" panose="020B0604020202020204" pitchFamily="34" charset="0"/>
                  <a:ea typeface="zypyyb" pitchFamily="2" charset="-122"/>
                </a:endParaRPr>
              </a:p>
            </p:txBody>
          </p:sp>
        </p:grpSp>
      </p:grpSp>
      <p:pic>
        <p:nvPicPr>
          <p:cNvPr id="6" name="图片 4164"/>
          <p:cNvPicPr>
            <a:picLocks noChangeAspect="1"/>
          </p:cNvPicPr>
          <p:nvPr/>
        </p:nvPicPr>
        <p:blipFill>
          <a:blip r:embed="rId2"/>
          <a:srcRect l="1779" t="17892" r="-2" b="4472"/>
          <a:stretch>
            <a:fillRect/>
          </a:stretch>
        </p:blipFill>
        <p:spPr>
          <a:xfrm>
            <a:off x="2381" y="-15716"/>
            <a:ext cx="3818096" cy="163401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601470" y="405130"/>
            <a:ext cx="11010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b="1">
                <a:solidFill>
                  <a:schemeClr val="bg1"/>
                </a:solidFill>
              </a:rPr>
              <a:t>写一写</a:t>
            </a:r>
            <a:endParaRPr lang="zh-CN" altLang="zh-CN" sz="24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4164"/>
          <p:cNvPicPr>
            <a:picLocks noChangeAspect="1"/>
          </p:cNvPicPr>
          <p:nvPr/>
        </p:nvPicPr>
        <p:blipFill>
          <a:blip r:embed="rId1"/>
          <a:srcRect l="1779" t="17892" r="-2" b="4472"/>
          <a:stretch>
            <a:fillRect/>
          </a:stretch>
        </p:blipFill>
        <p:spPr>
          <a:xfrm>
            <a:off x="-6985" y="-16510"/>
            <a:ext cx="3588385" cy="17360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文本框 4160"/>
          <p:cNvSpPr txBox="1"/>
          <p:nvPr/>
        </p:nvSpPr>
        <p:spPr>
          <a:xfrm>
            <a:off x="1119664" y="284163"/>
            <a:ext cx="1391841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0" hangingPunct="0"/>
            <a:r>
              <a:rPr lang="zh-CN" altLang="en-US" sz="24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读一读</a:t>
            </a:r>
            <a:endParaRPr lang="zh-CN" altLang="en-US" sz="2400" b="1" dirty="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5330" y="1719580"/>
            <a:ext cx="2846070" cy="34836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" name="组合 1"/>
          <p:cNvGrpSpPr/>
          <p:nvPr/>
        </p:nvGrpSpPr>
        <p:grpSpPr>
          <a:xfrm>
            <a:off x="3765550" y="2007870"/>
            <a:ext cx="5163820" cy="2978150"/>
            <a:chOff x="5930" y="3162"/>
            <a:chExt cx="8132" cy="4690"/>
          </a:xfrm>
        </p:grpSpPr>
        <p:sp>
          <p:nvSpPr>
            <p:cNvPr id="5" name="Text Box 4"/>
            <p:cNvSpPr txBox="1"/>
            <p:nvPr/>
          </p:nvSpPr>
          <p:spPr>
            <a:xfrm>
              <a:off x="9041" y="3162"/>
              <a:ext cx="1020" cy="247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en-US" altLang="zh-CN" sz="96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c</a:t>
              </a:r>
              <a:endParaRPr lang="en-US" altLang="zh-CN" sz="9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5930" y="6254"/>
              <a:ext cx="8133" cy="15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6000" b="1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小小刺猬</a:t>
              </a:r>
              <a:r>
                <a:rPr lang="en-US" altLang="zh-CN" sz="6000" b="1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c c c</a:t>
              </a:r>
              <a:endParaRPr lang="en-US" altLang="zh-CN" sz="6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765550" y="5203190"/>
            <a:ext cx="5164455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半个圆圈</a:t>
            </a:r>
            <a:r>
              <a:rPr lang="en-US" altLang="zh-CN" sz="6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c c c</a:t>
            </a:r>
            <a:endParaRPr lang="en-US" altLang="zh-CN" sz="60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4164"/>
          <p:cNvPicPr>
            <a:picLocks noChangeAspect="1"/>
          </p:cNvPicPr>
          <p:nvPr/>
        </p:nvPicPr>
        <p:blipFill>
          <a:blip r:embed="rId1"/>
          <a:srcRect l="1779" t="17892" r="-2" b="4472"/>
          <a:stretch>
            <a:fillRect/>
          </a:stretch>
        </p:blipFill>
        <p:spPr>
          <a:xfrm>
            <a:off x="2381" y="-15716"/>
            <a:ext cx="3818096" cy="163401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477645" y="318135"/>
            <a:ext cx="11010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b="1">
                <a:solidFill>
                  <a:schemeClr val="bg1"/>
                </a:solidFill>
              </a:rPr>
              <a:t>写一写</a:t>
            </a:r>
            <a:endParaRPr lang="zh-CN" altLang="zh-CN" sz="2400" b="1">
              <a:solidFill>
                <a:schemeClr val="bg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818640" y="1617980"/>
            <a:ext cx="5574030" cy="2520950"/>
            <a:chOff x="2864" y="2548"/>
            <a:chExt cx="8778" cy="3970"/>
          </a:xfrm>
        </p:grpSpPr>
        <p:grpSp>
          <p:nvGrpSpPr>
            <p:cNvPr id="3" name="组合 2"/>
            <p:cNvGrpSpPr/>
            <p:nvPr/>
          </p:nvGrpSpPr>
          <p:grpSpPr>
            <a:xfrm>
              <a:off x="2864" y="2548"/>
              <a:ext cx="8778" cy="3970"/>
              <a:chOff x="2922" y="2548"/>
              <a:chExt cx="8778" cy="3970"/>
            </a:xfrm>
          </p:grpSpPr>
          <p:pic>
            <p:nvPicPr>
              <p:cNvPr id="18436" name="图片 12292" descr="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8750" y="2548"/>
                <a:ext cx="2950" cy="397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8438" name="文本框 12294"/>
              <p:cNvSpPr txBox="1"/>
              <p:nvPr/>
            </p:nvSpPr>
            <p:spPr>
              <a:xfrm>
                <a:off x="2922" y="3562"/>
                <a:ext cx="2825" cy="247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9600" dirty="0">
                    <a:latin typeface="Arial" panose="020B0604020202020204" pitchFamily="34" charset="0"/>
                    <a:ea typeface="宋体" panose="02010600030101010101" pitchFamily="2" charset="-122"/>
                  </a:rPr>
                  <a:t>c</a:t>
                </a:r>
                <a:endParaRPr lang="en-US" altLang="zh-CN" sz="96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9276" y="3222"/>
              <a:ext cx="1781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9600">
                  <a:solidFill>
                    <a:srgbClr val="FF0000"/>
                  </a:solidFill>
                  <a:latin typeface="Arial" panose="020B0604020202020204" pitchFamily="34" charset="0"/>
                </a:rPr>
                <a:t>c</a:t>
              </a:r>
              <a:endParaRPr lang="en-US" altLang="zh-CN" sz="96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4164"/>
          <p:cNvPicPr>
            <a:picLocks noChangeAspect="1"/>
          </p:cNvPicPr>
          <p:nvPr/>
        </p:nvPicPr>
        <p:blipFill>
          <a:blip r:embed="rId1"/>
          <a:srcRect l="1779" t="17892" r="-2" b="4472"/>
          <a:stretch>
            <a:fillRect/>
          </a:stretch>
        </p:blipFill>
        <p:spPr>
          <a:xfrm>
            <a:off x="1905" y="31750"/>
            <a:ext cx="4159250" cy="14528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文本框 4160"/>
          <p:cNvSpPr txBox="1"/>
          <p:nvPr/>
        </p:nvSpPr>
        <p:spPr>
          <a:xfrm>
            <a:off x="1546225" y="222250"/>
            <a:ext cx="185578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0" hangingPunct="0"/>
            <a:r>
              <a:rPr lang="zh-CN" altLang="en-US" sz="24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读一读</a:t>
            </a:r>
            <a:endParaRPr lang="zh-CN" altLang="en-US" sz="2400" b="1" dirty="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2"/>
          <a:srcRect l="17005" t="7408" r="14974"/>
          <a:stretch>
            <a:fillRect/>
          </a:stretch>
        </p:blipFill>
        <p:spPr bwMode="auto">
          <a:xfrm>
            <a:off x="419735" y="1702435"/>
            <a:ext cx="2748280" cy="34918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" name="组合 1"/>
          <p:cNvGrpSpPr/>
          <p:nvPr/>
        </p:nvGrpSpPr>
        <p:grpSpPr>
          <a:xfrm>
            <a:off x="3624580" y="1850390"/>
            <a:ext cx="5164455" cy="2904490"/>
            <a:chOff x="5708" y="2914"/>
            <a:chExt cx="8133" cy="4574"/>
          </a:xfrm>
        </p:grpSpPr>
        <p:sp>
          <p:nvSpPr>
            <p:cNvPr id="5" name="Text Box 3"/>
            <p:cNvSpPr txBox="1"/>
            <p:nvPr/>
          </p:nvSpPr>
          <p:spPr>
            <a:xfrm>
              <a:off x="8325" y="2914"/>
              <a:ext cx="1913" cy="247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en-US" altLang="zh-CN" sz="9600" dirty="0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</a:rPr>
                <a:t>s</a:t>
              </a:r>
              <a:endParaRPr lang="en-US" altLang="zh-CN" sz="96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708" y="5890"/>
              <a:ext cx="8133" cy="15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6000" b="1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蚕儿吐丝</a:t>
              </a:r>
              <a:r>
                <a:rPr lang="en-US" altLang="zh-CN" sz="6000" b="1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s s s</a:t>
              </a:r>
              <a:endParaRPr lang="en-US" altLang="zh-CN" sz="6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624580" y="4664710"/>
            <a:ext cx="5167630" cy="1476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l" eaLnBrk="1" hangingPunct="1">
              <a:lnSpc>
                <a:spcPct val="150000"/>
              </a:lnSpc>
            </a:pP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半个</a:t>
            </a:r>
            <a:r>
              <a:rPr lang="en-US" altLang="zh-CN" sz="6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8</a:t>
            </a: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字 </a:t>
            </a:r>
            <a:r>
              <a:rPr lang="en-US" altLang="zh-CN" sz="6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s s s</a:t>
            </a:r>
            <a:endParaRPr lang="en-US" altLang="zh-CN" sz="60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1" name="Text Box 6"/>
          <p:cNvSpPr txBox="1"/>
          <p:nvPr/>
        </p:nvSpPr>
        <p:spPr>
          <a:xfrm>
            <a:off x="2870200" y="1329055"/>
            <a:ext cx="50355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600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553210" y="1250950"/>
            <a:ext cx="4932045" cy="2362200"/>
            <a:chOff x="2446" y="1970"/>
            <a:chExt cx="7767" cy="3720"/>
          </a:xfrm>
        </p:grpSpPr>
        <p:grpSp>
          <p:nvGrpSpPr>
            <p:cNvPr id="3" name="Group 7"/>
            <p:cNvGrpSpPr/>
            <p:nvPr/>
          </p:nvGrpSpPr>
          <p:grpSpPr>
            <a:xfrm>
              <a:off x="7263" y="1970"/>
              <a:ext cx="2950" cy="3720"/>
              <a:chOff x="4332" y="709"/>
              <a:chExt cx="1180" cy="1488"/>
            </a:xfrm>
          </p:grpSpPr>
          <p:pic>
            <p:nvPicPr>
              <p:cNvPr id="19463" name="Picture 8" descr="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4332" y="709"/>
                <a:ext cx="1180" cy="148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9464" name="Text Box 9"/>
              <p:cNvSpPr txBox="1"/>
              <p:nvPr/>
            </p:nvSpPr>
            <p:spPr>
              <a:xfrm>
                <a:off x="4737" y="998"/>
                <a:ext cx="479" cy="9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en-US" altLang="zh-CN" sz="8800" dirty="0">
                  <a:solidFill>
                    <a:srgbClr val="FF3300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" name="组合 1"/>
            <p:cNvGrpSpPr/>
            <p:nvPr/>
          </p:nvGrpSpPr>
          <p:grpSpPr>
            <a:xfrm>
              <a:off x="2446" y="2475"/>
              <a:ext cx="7149" cy="2471"/>
              <a:chOff x="2446" y="2475"/>
              <a:chExt cx="7149" cy="2471"/>
            </a:xfrm>
          </p:grpSpPr>
          <p:sp>
            <p:nvSpPr>
              <p:cNvPr id="19458" name="Text Box 3"/>
              <p:cNvSpPr txBox="1"/>
              <p:nvPr/>
            </p:nvSpPr>
            <p:spPr>
              <a:xfrm>
                <a:off x="2446" y="2476"/>
                <a:ext cx="1963" cy="247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9600" dirty="0">
                    <a:latin typeface="Arial" panose="020B0604020202020204" pitchFamily="34" charset="0"/>
                    <a:ea typeface="宋体" panose="02010600030101010101" pitchFamily="2" charset="-122"/>
                  </a:rPr>
                  <a:t>s</a:t>
                </a:r>
                <a:endParaRPr lang="en-US" altLang="zh-CN" sz="96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8278" y="2475"/>
                <a:ext cx="1317" cy="24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9600">
                    <a:solidFill>
                      <a:srgbClr val="FF0000"/>
                    </a:solidFill>
                  </a:rPr>
                  <a:t>s</a:t>
                </a:r>
                <a:endParaRPr lang="en-US" altLang="zh-CN" sz="9600">
                  <a:solidFill>
                    <a:srgbClr val="FF0000"/>
                  </a:solidFill>
                </a:endParaRPr>
              </a:p>
            </p:txBody>
          </p:sp>
        </p:grpSp>
      </p:grpSp>
      <p:pic>
        <p:nvPicPr>
          <p:cNvPr id="6" name="图片 4164"/>
          <p:cNvPicPr>
            <a:picLocks noChangeAspect="1"/>
          </p:cNvPicPr>
          <p:nvPr/>
        </p:nvPicPr>
        <p:blipFill>
          <a:blip r:embed="rId2"/>
          <a:srcRect l="1779" t="17892" r="-2" b="4472"/>
          <a:stretch>
            <a:fillRect/>
          </a:stretch>
        </p:blipFill>
        <p:spPr>
          <a:xfrm>
            <a:off x="2381" y="-15716"/>
            <a:ext cx="3818096" cy="163401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1477645" y="318135"/>
            <a:ext cx="11010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b="1">
                <a:solidFill>
                  <a:schemeClr val="bg1"/>
                </a:solidFill>
              </a:rPr>
              <a:t>写一写</a:t>
            </a:r>
            <a:endParaRPr lang="zh-CN" altLang="zh-CN" sz="24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1" name="Text Box 6"/>
          <p:cNvSpPr txBox="1"/>
          <p:nvPr/>
        </p:nvSpPr>
        <p:spPr>
          <a:xfrm>
            <a:off x="2870200" y="1329055"/>
            <a:ext cx="50355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600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" name="图片 4164"/>
          <p:cNvPicPr>
            <a:picLocks noChangeAspect="1"/>
          </p:cNvPicPr>
          <p:nvPr/>
        </p:nvPicPr>
        <p:blipFill>
          <a:blip r:embed="rId1"/>
          <a:srcRect l="1779" t="17892" r="-2" b="4472"/>
          <a:stretch>
            <a:fillRect/>
          </a:stretch>
        </p:blipFill>
        <p:spPr>
          <a:xfrm>
            <a:off x="2381" y="-3016"/>
            <a:ext cx="3818096" cy="163401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1477645" y="318135"/>
            <a:ext cx="11010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b="1">
                <a:solidFill>
                  <a:schemeClr val="bg1"/>
                </a:solidFill>
              </a:rPr>
              <a:t>辨一辨</a:t>
            </a:r>
            <a:endParaRPr lang="zh-CN" altLang="zh-CN" sz="2400" b="1">
              <a:solidFill>
                <a:schemeClr val="bg1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961130" y="2032000"/>
            <a:ext cx="3554337" cy="3091180"/>
            <a:chOff x="6238" y="3200"/>
            <a:chExt cx="4052" cy="4868"/>
          </a:xfrm>
        </p:grpSpPr>
        <p:sp>
          <p:nvSpPr>
            <p:cNvPr id="5" name="文本框 4"/>
            <p:cNvSpPr txBox="1"/>
            <p:nvPr/>
          </p:nvSpPr>
          <p:spPr>
            <a:xfrm>
              <a:off x="6238" y="3200"/>
              <a:ext cx="4051" cy="1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>
                  <a:latin typeface="楷体" panose="02010609060101010101" pitchFamily="49" charset="-122"/>
                  <a:ea typeface="楷体" panose="02010609060101010101" pitchFamily="49" charset="-122"/>
                </a:rPr>
                <a:t>z—zi</a:t>
              </a:r>
              <a:endParaRPr lang="en-US" altLang="zh-CN" sz="6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6239" y="4795"/>
              <a:ext cx="4051" cy="1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>
                  <a:latin typeface="楷体" panose="02010609060101010101" pitchFamily="49" charset="-122"/>
                  <a:ea typeface="楷体" panose="02010609060101010101" pitchFamily="49" charset="-122"/>
                </a:rPr>
                <a:t>c</a:t>
              </a:r>
              <a:r>
                <a:rPr lang="en-US" altLang="zh-CN" sz="660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—</a:t>
              </a:r>
              <a:r>
                <a:rPr lang="en-US" altLang="zh-CN" sz="6600">
                  <a:latin typeface="楷体" panose="02010609060101010101" pitchFamily="49" charset="-122"/>
                  <a:ea typeface="楷体" panose="02010609060101010101" pitchFamily="49" charset="-122"/>
                </a:rPr>
                <a:t>ci</a:t>
              </a:r>
              <a:endParaRPr lang="en-US" altLang="zh-CN" sz="6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239" y="6325"/>
              <a:ext cx="4051" cy="1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>
                  <a:latin typeface="楷体" panose="02010609060101010101" pitchFamily="49" charset="-122"/>
                  <a:ea typeface="楷体" panose="02010609060101010101" pitchFamily="49" charset="-122"/>
                </a:rPr>
                <a:t>s</a:t>
              </a:r>
              <a:r>
                <a:rPr lang="en-US" altLang="zh-CN" sz="660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—</a:t>
              </a:r>
              <a:r>
                <a:rPr lang="en-US" altLang="zh-CN" sz="6600">
                  <a:latin typeface="楷体" panose="02010609060101010101" pitchFamily="49" charset="-122"/>
                  <a:ea typeface="楷体" panose="02010609060101010101" pitchFamily="49" charset="-122"/>
                </a:rPr>
                <a:t>si</a:t>
              </a:r>
              <a:endParaRPr lang="en-US" altLang="zh-CN" sz="6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92430" y="927100"/>
            <a:ext cx="8185150" cy="3358515"/>
            <a:chOff x="618" y="1460"/>
            <a:chExt cx="12890" cy="5289"/>
          </a:xfrm>
        </p:grpSpPr>
        <p:grpSp>
          <p:nvGrpSpPr>
            <p:cNvPr id="8" name="Group 27"/>
            <p:cNvGrpSpPr/>
            <p:nvPr/>
          </p:nvGrpSpPr>
          <p:grpSpPr>
            <a:xfrm>
              <a:off x="618" y="2093"/>
              <a:ext cx="10080" cy="4656"/>
              <a:chOff x="-192" y="0"/>
              <a:chExt cx="4032" cy="1373"/>
            </a:xfrm>
          </p:grpSpPr>
          <p:sp>
            <p:nvSpPr>
              <p:cNvPr id="22543" name="WordArt 28"/>
              <p:cNvSpPr>
                <a:spLocks noTextEdit="1"/>
              </p:cNvSpPr>
              <p:nvPr/>
            </p:nvSpPr>
            <p:spPr>
              <a:xfrm>
                <a:off x="1440" y="0"/>
                <a:ext cx="2400" cy="1248"/>
              </a:xfrm>
              <a:prstGeom prst="rect">
                <a:avLst/>
              </a:prstGeom>
            </p:spPr>
            <p:txBody>
              <a:bodyPr wrap="none" fromWordArt="1">
                <a:prstTxWarp prst="textSlantUp">
                  <a:avLst>
                    <a:gd name="adj" fmla="val 44806"/>
                  </a:avLst>
                </a:prstTxWarp>
                <a:normAutofit/>
              </a:bodyPr>
              <a:lstStyle/>
              <a:p>
                <a:pPr algn="ctr"/>
                <a:endParaRPr lang="zh-CN" altLang="en-US" sz="5400" b="1"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gradFill rotWithShape="1">
                    <a:gsLst>
                      <a:gs pos="0">
                        <a:srgbClr val="760000"/>
                      </a:gs>
                      <a:gs pos="100000">
                        <a:srgbClr val="FF0000"/>
                      </a:gs>
                    </a:gsLst>
                    <a:lin ang="0" scaled="1"/>
                    <a:tileRect/>
                  </a:gra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pic>
            <p:nvPicPr>
              <p:cNvPr id="22544" name="Picture 29" descr="111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-192" y="68"/>
                <a:ext cx="1584" cy="1305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9" name="文本框 8"/>
            <p:cNvSpPr txBox="1"/>
            <p:nvPr/>
          </p:nvSpPr>
          <p:spPr>
            <a:xfrm>
              <a:off x="4878" y="1460"/>
              <a:ext cx="8630" cy="1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>
                  <a:latin typeface="楷体" panose="02010609060101010101" pitchFamily="49" charset="-122"/>
                  <a:ea typeface="楷体" panose="02010609060101010101" pitchFamily="49" charset="-122"/>
                </a:rPr>
                <a:t>听老师读</a:t>
              </a:r>
              <a:r>
                <a:rPr lang="en-US" altLang="zh-CN" sz="3200">
                  <a:latin typeface="楷体" panose="02010609060101010101" pitchFamily="49" charset="-122"/>
                  <a:ea typeface="楷体" panose="02010609060101010101" pitchFamily="49" charset="-122"/>
                </a:rPr>
                <a:t>:</a:t>
              </a:r>
              <a:endParaRPr lang="en-US" altLang="zh-CN" sz="320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3200">
                  <a:latin typeface="楷体" panose="02010609060101010101" pitchFamily="49" charset="-122"/>
                  <a:ea typeface="楷体" panose="02010609060101010101" pitchFamily="49" charset="-122"/>
                </a:rPr>
                <a:t>说说它们发音有什么不同？</a:t>
              </a:r>
              <a:endParaRPr lang="zh-CN" altLang="en-US" sz="3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877</Words>
  <Application>WPS 演示</Application>
  <PresentationFormat>全屏显示(4:3)</PresentationFormat>
  <Paragraphs>157</Paragraphs>
  <Slides>24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1" baseType="lpstr">
      <vt:lpstr>Arial</vt:lpstr>
      <vt:lpstr>宋体</vt:lpstr>
      <vt:lpstr>Wingdings</vt:lpstr>
      <vt:lpstr>华文细黑</vt:lpstr>
      <vt:lpstr>Calibri</vt:lpstr>
      <vt:lpstr>Gulim</vt:lpstr>
      <vt:lpstr>方正大黑简体</vt:lpstr>
      <vt:lpstr>楷体</vt:lpstr>
      <vt:lpstr>黑体</vt:lpstr>
      <vt:lpstr>zypyyb</vt:lpstr>
      <vt:lpstr>微软雅黑</vt:lpstr>
      <vt:lpstr>Arial Unicode MS</vt:lpstr>
      <vt:lpstr>Calibri Light</vt:lpstr>
      <vt:lpstr>华文楷体</vt:lpstr>
      <vt:lpstr>Candara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48</cp:revision>
  <dcterms:created xsi:type="dcterms:W3CDTF">2015-05-05T08:02:00Z</dcterms:created>
  <dcterms:modified xsi:type="dcterms:W3CDTF">2017-10-17T13:57:33Z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2052-10.1.0.6875</vt:lpwstr>
  </property>
</Properties>
</file>