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6"/>
  </p:notesMasterIdLst>
  <p:sldIdLst>
    <p:sldId id="256" r:id="rId11"/>
    <p:sldId id="306" r:id="rId12"/>
    <p:sldId id="317" r:id="rId13"/>
    <p:sldId id="318" r:id="rId14"/>
    <p:sldId id="313" r:id="rId15"/>
    <p:sldId id="320" r:id="rId16"/>
    <p:sldId id="319" r:id="rId17"/>
    <p:sldId id="316" r:id="rId18"/>
    <p:sldId id="321" r:id="rId19"/>
    <p:sldId id="322" r:id="rId20"/>
    <p:sldId id="323" r:id="rId21"/>
    <p:sldId id="324" r:id="rId22"/>
    <p:sldId id="325" r:id="rId23"/>
    <p:sldId id="326" r:id="rId24"/>
    <p:sldId id="260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6DCA2"/>
    <a:srgbClr val="1B9B15"/>
    <a:srgbClr val="008000"/>
    <a:srgbClr val="FF0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65" d="100"/>
          <a:sy n="65" d="100"/>
        </p:scale>
        <p:origin x="-978" y="-114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2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8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7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8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9.jpe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第三单元 乘法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213" y="2524125"/>
            <a:ext cx="4878387" cy="1343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Group 8"/>
          <p:cNvGrpSpPr/>
          <p:nvPr/>
        </p:nvGrpSpPr>
        <p:grpSpPr>
          <a:xfrm rot="120000">
            <a:off x="1481138" y="4240213"/>
            <a:ext cx="1905000" cy="769937"/>
            <a:chOff x="0" y="0"/>
            <a:chExt cx="1586" cy="1212"/>
          </a:xfrm>
        </p:grpSpPr>
        <p:sp>
          <p:nvSpPr>
            <p:cNvPr id="11272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AutoShape 10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第一课时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1269" name="Group 11"/>
          <p:cNvGrpSpPr/>
          <p:nvPr/>
        </p:nvGrpSpPr>
        <p:grpSpPr>
          <a:xfrm rot="-540000">
            <a:off x="5000625" y="4268788"/>
            <a:ext cx="2005013" cy="768350"/>
            <a:chOff x="0" y="0"/>
            <a:chExt cx="1586" cy="1212"/>
          </a:xfrm>
        </p:grpSpPr>
        <p:sp>
          <p:nvSpPr>
            <p:cNvPr id="11270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AutoShape 13">
              <a:hlinkClick r:id="rId2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第二课时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213" y="642938"/>
            <a:ext cx="1792287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TextBox 9"/>
          <p:cNvSpPr txBox="1"/>
          <p:nvPr/>
        </p:nvSpPr>
        <p:spPr>
          <a:xfrm>
            <a:off x="509588" y="1501775"/>
            <a:ext cx="815022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森林医生。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7" name="图片 10" descr="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2339975"/>
            <a:ext cx="920750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图片 12" descr="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8" y="2776538"/>
            <a:ext cx="2989262" cy="320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图片 12" descr="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850" y="2732088"/>
            <a:ext cx="3044825" cy="326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12" descr="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963" y="2849563"/>
            <a:ext cx="2922587" cy="313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1328738" y="3306763"/>
            <a:ext cx="10080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121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66850" y="3662363"/>
            <a:ext cx="10080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9925" y="3662363"/>
            <a:ext cx="10080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×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33438" y="4141788"/>
            <a:ext cx="14747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822450" y="4083050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8763" y="408463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0000" y="408463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6738" y="4451350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36700" y="4452938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47775" y="4445000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52488" y="4891088"/>
            <a:ext cx="14747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541463" y="4872038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55713" y="487203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44675" y="4876800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44988" y="3322638"/>
            <a:ext cx="1008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304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81513" y="3678238"/>
            <a:ext cx="1008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58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86175" y="3678238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×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848100" y="4156075"/>
            <a:ext cx="14747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837113" y="409733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43425" y="4100513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84663" y="409892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40250" y="4467225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41800" y="446722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51288" y="445928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867150" y="4906963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556125" y="4900613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70375" y="4887913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67163" y="4894263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59338" y="489108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261225" y="3398838"/>
            <a:ext cx="114458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809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456488" y="3754438"/>
            <a:ext cx="1008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27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659563" y="3754438"/>
            <a:ext cx="1008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×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823075" y="4233863"/>
            <a:ext cx="14747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812088" y="417353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18400" y="4176713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259638" y="4176713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15225" y="4543425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237413" y="454342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26263" y="453548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6732588" y="4983163"/>
            <a:ext cx="16192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7531100" y="4976813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245350" y="4964113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942138" y="4970463"/>
            <a:ext cx="5730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34313" y="4968875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943725" y="417512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18288" y="4551363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616700" y="4979988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19238" y="488473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233488" y="4872038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30275" y="487838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822450" y="4875213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983038" y="409892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286250" y="4089400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543425" y="410527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978275" y="4464050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692525" y="4451350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281488" y="445452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270375" y="491172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984625" y="4899025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681413" y="490537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573588" y="4902200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245350" y="4964113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646863" y="4991100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16 0 " pathEditMode="relative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16 0 " pathEditMode="relative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16 0 " pathEditMode="relative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5" grpId="0"/>
      <p:bldP spid="25" grpId="1"/>
      <p:bldP spid="26" grpId="0"/>
      <p:bldP spid="26" grpId="1"/>
      <p:bldP spid="28" grpId="0"/>
      <p:bldP spid="29" grpId="0"/>
      <p:bldP spid="31" grpId="0"/>
      <p:bldP spid="37" grpId="0"/>
      <p:bldP spid="37" grpId="1"/>
      <p:bldP spid="38" grpId="0"/>
      <p:bldP spid="38" grpId="1"/>
      <p:bldP spid="40" grpId="0"/>
      <p:bldP spid="40" grpId="1"/>
      <p:bldP spid="41" grpId="0"/>
      <p:bldP spid="41" grpId="1"/>
      <p:bldP spid="43" grpId="0"/>
      <p:bldP spid="43" grpId="1"/>
      <p:bldP spid="44" grpId="0"/>
      <p:bldP spid="44" grpId="1"/>
      <p:bldP spid="45" grpId="0"/>
      <p:bldP spid="45" grpId="1"/>
      <p:bldP spid="59" grpId="0"/>
      <p:bldP spid="59" grpId="1"/>
      <p:bldP spid="64" grpId="0"/>
      <p:bldP spid="64" grpId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80" grpId="0"/>
      <p:bldP spid="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213" y="642938"/>
            <a:ext cx="1792287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Box 9"/>
          <p:cNvSpPr txBox="1"/>
          <p:nvPr/>
        </p:nvSpPr>
        <p:spPr>
          <a:xfrm>
            <a:off x="509588" y="1501775"/>
            <a:ext cx="815022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算一算，并和同伴说一说计算过程。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1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2609850"/>
            <a:ext cx="7972425" cy="93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213" y="642938"/>
            <a:ext cx="1792287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Box 9"/>
          <p:cNvSpPr txBox="1"/>
          <p:nvPr/>
        </p:nvSpPr>
        <p:spPr>
          <a:xfrm>
            <a:off x="509588" y="1501775"/>
            <a:ext cx="8150225" cy="128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包装一个小礼盒需要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厘米长的彩带，现有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320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个这样的小礼盒，估一估，准备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90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米的彩带够吗？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5" y="3214688"/>
            <a:ext cx="2992438" cy="234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7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213" y="642938"/>
            <a:ext cx="1792287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TextBox 9"/>
          <p:cNvSpPr txBox="1"/>
          <p:nvPr/>
        </p:nvSpPr>
        <p:spPr>
          <a:xfrm>
            <a:off x="509588" y="1501775"/>
            <a:ext cx="776287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714500"/>
            <a:ext cx="6943725" cy="960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1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213" y="642938"/>
            <a:ext cx="1792287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TextBox 9"/>
          <p:cNvSpPr txBox="1"/>
          <p:nvPr/>
        </p:nvSpPr>
        <p:spPr>
          <a:xfrm>
            <a:off x="285750" y="1501775"/>
            <a:ext cx="776288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8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375" y="1785938"/>
            <a:ext cx="8039100" cy="3130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3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04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5626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7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8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9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05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560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5614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5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6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7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8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9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0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1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2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3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4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5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07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5610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1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2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3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08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5609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249238" y="2030413"/>
            <a:ext cx="7778750" cy="370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2298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0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2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4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5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6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8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9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29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5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9325" y="785813"/>
            <a:ext cx="40767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8" y="1222375"/>
            <a:ext cx="4283075" cy="215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13" y="3681413"/>
            <a:ext cx="6299200" cy="471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83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84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85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86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87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88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89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90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91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92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93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94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77875"/>
            <a:ext cx="6119813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TextBox 25"/>
          <p:cNvSpPr txBox="1"/>
          <p:nvPr/>
        </p:nvSpPr>
        <p:spPr>
          <a:xfrm>
            <a:off x="2339975" y="1428750"/>
            <a:ext cx="20335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114×21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143375" y="1428750"/>
            <a:ext cx="936625" cy="523875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532813" y="3571876"/>
            <a:ext cx="252000" cy="252000"/>
          </a:xfrm>
          <a:prstGeom prst="ellipse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530586" y="3962818"/>
            <a:ext cx="252000" cy="252000"/>
          </a:xfrm>
          <a:prstGeom prst="ellipse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530586" y="4342946"/>
            <a:ext cx="252000" cy="252000"/>
          </a:xfrm>
          <a:prstGeom prst="ellipse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529717" y="4727678"/>
            <a:ext cx="252000" cy="252000"/>
          </a:xfrm>
          <a:prstGeom prst="ellipse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54088" y="2417763"/>
            <a:ext cx="24717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114×20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2280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38213" y="2879725"/>
            <a:ext cx="24717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114×1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114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38213" y="3341688"/>
            <a:ext cx="27495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2280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2394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19663" y="2171700"/>
            <a:ext cx="24717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114×21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05338" y="2633663"/>
            <a:ext cx="24717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114×7×3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05338" y="3098800"/>
            <a:ext cx="24717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798×3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19625" y="3592513"/>
            <a:ext cx="24717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2394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90625" y="4214813"/>
            <a:ext cx="16160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114×21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588963" y="4881563"/>
          <a:ext cx="2447925" cy="1112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00"/>
                <a:gridCol w="612000"/>
                <a:gridCol w="612000"/>
                <a:gridCol w="61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×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1160463" y="5265738"/>
            <a:ext cx="7842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2000</a:t>
            </a:r>
            <a:endParaRPr lang="zh-CN" altLang="en-US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62138" y="5256213"/>
            <a:ext cx="78263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  <a:endParaRPr lang="zh-CN" altLang="en-US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01900" y="5256213"/>
            <a:ext cx="7842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80</a:t>
            </a:r>
            <a:endParaRPr lang="zh-CN" altLang="en-US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00150" y="5630863"/>
            <a:ext cx="78263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endParaRPr lang="zh-CN" altLang="en-US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16113" y="5629275"/>
            <a:ext cx="7842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endParaRPr lang="zh-CN" altLang="en-US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03500" y="5621338"/>
            <a:ext cx="4333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zh-CN" altLang="en-US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19500" y="4794250"/>
            <a:ext cx="11795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6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2280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163888" y="5164138"/>
            <a:ext cx="5238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＋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846513" y="5149850"/>
            <a:ext cx="8985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6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114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163888" y="5518150"/>
            <a:ext cx="1455738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622675" y="5534025"/>
            <a:ext cx="11779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6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2394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218238" y="4206875"/>
            <a:ext cx="1092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114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22925" y="4643438"/>
            <a:ext cx="5953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×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470650" y="4608513"/>
            <a:ext cx="8096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21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5622925" y="5056188"/>
            <a:ext cx="16573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215063" y="5010150"/>
            <a:ext cx="10922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114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980113" y="5397500"/>
            <a:ext cx="1092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228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5629275" y="5786438"/>
            <a:ext cx="16573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000750" y="5753100"/>
            <a:ext cx="1279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2394</a:t>
            </a:r>
            <a:endParaRPr kumimoji="0" lang="zh-CN" altLang="en-US" sz="2400" b="1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11625" y="1446213"/>
            <a:ext cx="21066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2394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（分）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2" grpId="0"/>
      <p:bldP spid="53" grpId="0"/>
      <p:bldP spid="54" grpId="0"/>
      <p:bldP spid="55" grpId="0"/>
      <p:bldP spid="58" grpId="0"/>
      <p:bldP spid="59" grpId="0"/>
      <p:bldP spid="62" grpId="0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63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4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5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6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7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8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3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" y="1222375"/>
            <a:ext cx="7091363" cy="43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TextBox 20"/>
          <p:cNvSpPr txBox="1"/>
          <p:nvPr/>
        </p:nvSpPr>
        <p:spPr>
          <a:xfrm>
            <a:off x="3581400" y="2205038"/>
            <a:ext cx="1008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135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19513" y="2560638"/>
            <a:ext cx="1008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22588" y="2560638"/>
            <a:ext cx="1008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×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084513" y="3040063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075113" y="297973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40175" y="2820988"/>
            <a:ext cx="574675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6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1200" b="1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81425" y="2982913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46488" y="2808288"/>
            <a:ext cx="574675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6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1200" b="1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22663" y="2982913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24263" y="3319463"/>
            <a:ext cx="574675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6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1200" b="1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92538" y="3349625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368675" y="3321050"/>
            <a:ext cx="57467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6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1200" b="1" i="0" u="none" strike="noStrike" kern="1200" cap="none" spc="6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4088" y="3349625"/>
            <a:ext cx="5730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03575" y="334168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103563" y="3789363"/>
            <a:ext cx="14763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792538" y="3768725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508375" y="3770313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03575" y="3776663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97338" y="3775075"/>
            <a:ext cx="5746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2800" b="0" i="0" u="none" strike="noStrike" kern="1200" cap="none" spc="6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213" y="642938"/>
            <a:ext cx="179228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63" y="1798638"/>
            <a:ext cx="8764587" cy="2238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213" y="642938"/>
            <a:ext cx="179228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7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" y="1785938"/>
            <a:ext cx="8123238" cy="177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213" y="642938"/>
            <a:ext cx="1792287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Box 9"/>
          <p:cNvSpPr txBox="1"/>
          <p:nvPr/>
        </p:nvSpPr>
        <p:spPr>
          <a:xfrm>
            <a:off x="509588" y="1501775"/>
            <a:ext cx="815022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算一算，并和同伴说一说你的计算过程。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63" y="2714625"/>
            <a:ext cx="8123237" cy="106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7" descr="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975" y="4724400"/>
            <a:ext cx="2432050" cy="1535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15" descr="1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538" y="500063"/>
            <a:ext cx="1787525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AutoShape 2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AutoShape 4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40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30338"/>
            <a:ext cx="6767513" cy="427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63" y="2474913"/>
            <a:ext cx="2286000" cy="304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15" descr="1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538" y="500063"/>
            <a:ext cx="1787525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AutoShape 2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AutoShape 4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8" y="1571625"/>
            <a:ext cx="7596187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2357438"/>
            <a:ext cx="4151313" cy="318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5025" y="2312988"/>
            <a:ext cx="3998913" cy="318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</Words>
  <Application>WPS 演示</Application>
  <PresentationFormat>全屏显示(4:3)</PresentationFormat>
  <Paragraphs>239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Segoe Print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263</cp:revision>
  <dcterms:created xsi:type="dcterms:W3CDTF">2012-09-21T09:22:25Z</dcterms:created>
  <dcterms:modified xsi:type="dcterms:W3CDTF">2016-09-18T08:02:59Z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000800ee21000000000001024140</vt:lpwstr>
  </property>
</Properties>
</file>