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18367-CC6E-4645-85E4-285F9B57047D}" type="datetimeFigureOut">
              <a:rPr lang="zh-CN" altLang="en-US" smtClean="0"/>
              <a:pPr/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E8558-67E8-4769-A4EB-690F6338F3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~$2%20.&#20849;&#21516;&#30340;&#23478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t1.baidu.com/it/u=1513296667,2475082058&amp;fm=3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285860"/>
            <a:ext cx="64842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i="1" dirty="0" smtClean="0">
                <a:solidFill>
                  <a:srgbClr val="FF0000"/>
                </a:solidFill>
              </a:rPr>
              <a:t>    2   </a:t>
            </a:r>
            <a:r>
              <a:rPr lang="zh-CN" altLang="en-US" sz="8000" b="1" i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共同的家</a:t>
            </a:r>
            <a:endParaRPr lang="zh-CN" altLang="en-US" sz="8000" b="1" i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1000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8" name="Picture 10" descr="4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-214338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4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92882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929058" y="3071810"/>
            <a:ext cx="4461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青年路小学          周永华</a:t>
            </a:r>
            <a:endParaRPr lang="zh-CN" altLang="en-US" sz="32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://t2.baidu.com/it/u=2218281854,231639351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556" name="Picture 4" descr="http://pic17.nipic.com/20111104/8432969_104357208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571480"/>
            <a:ext cx="80724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爱护地球，爱护</a:t>
            </a:r>
            <a:endParaRPr lang="en-US" altLang="zh-CN" sz="80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en-US" altLang="zh-CN" sz="8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8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我们共同的家园！</a:t>
            </a:r>
            <a:endParaRPr lang="zh-CN" altLang="en-US" sz="8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imgk.zol.com.cn/sjbbs/2644/a2643692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2844" y="785794"/>
            <a:ext cx="8072494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再    </a:t>
            </a:r>
            <a:endParaRPr lang="en-US" altLang="zh-CN" sz="13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en-US" altLang="zh-CN" sz="1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1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    </a:t>
            </a:r>
            <a:r>
              <a:rPr lang="zh-CN" altLang="en-US" sz="1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见</a:t>
            </a:r>
            <a:r>
              <a:rPr lang="en-US" altLang="zh-CN" sz="1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!</a:t>
            </a:r>
            <a:endParaRPr lang="zh-CN" altLang="en-US" sz="13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768" y="1000108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72396" y="150017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29454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15140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026" name="Picture 2" descr="http://piccache1.soso.com/face/_8135325895391338517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00438"/>
            <a:ext cx="278608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hiphotos.baidu.com/gllxxwjt/pic/item/b2d49533e5f34da2ab018e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642918"/>
            <a:ext cx="650085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     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2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共同的家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/>
              <a:t>  蓝天是白云的家，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土地是禾苗 的家，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树林是小鸟的家，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大海是鱼儿的家，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  地球是我们共同的家。</a:t>
            </a:r>
            <a:endParaRPr lang="zh-CN" alt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358082" y="5000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4">
            <a:hlinkClick r:id="rId3" action="ppaction://hlinkpres?slideindex=1&amp;slidetitle="/>
          </p:cNvPr>
          <p:cNvSpPr txBox="1"/>
          <p:nvPr/>
        </p:nvSpPr>
        <p:spPr>
          <a:xfrm>
            <a:off x="7143768" y="5000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3.baidu.com/it/u=1927960754,3310575913&amp;fm=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1643050"/>
            <a:ext cx="75724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我会认</a:t>
            </a:r>
            <a:endParaRPr lang="en-US" altLang="zh-CN" sz="4000" b="1" dirty="0" smtClean="0">
              <a:solidFill>
                <a:srgbClr val="00B0F0"/>
              </a:solidFill>
            </a:endParaRPr>
          </a:p>
          <a:p>
            <a:r>
              <a:rPr lang="en-US" altLang="zh-CN" sz="2400" dirty="0"/>
              <a:t> </a:t>
            </a:r>
            <a:endParaRPr lang="en-US" altLang="zh-CN" sz="2400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共        同         家        土         禾     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 苗      </a:t>
            </a:r>
            <a:r>
              <a:rPr lang="en-US" altLang="zh-CN" sz="44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树         林        地         球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蓝天       白云       大海       地球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opic.com/uploads/allimg/110102/292-1101020J23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42886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蓝天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是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白云的家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a2.att.hudong.com/13/34/01300000368909127711343485427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0004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土地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是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禾苗的家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4" descr="http://t3.baidu.com/it/u=165582325,369983872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62" name="AutoShape 6" descr="http://t3.baidu.com/it/u=165582325,369983872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64" name="AutoShape 8" descr="http://t2.baidu.com/it/u=1947840904,2334694662&amp;fm=52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66" name="AutoShape 10" descr="http://t2.baidu.com/it/u=1947840904,2334694662&amp;fm=52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9468" name="Picture 12" descr="http://picm.bbzhi.com/dongwubizhi/lvlinxianzi-chuntiankeaixiaoniaobizhidierji/animal_cute_little_birds_hd_wallpapers_02_8307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400050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树林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是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小鸟的家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http://t2.baidu.com/it/u=3291995131,437970792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AutoShape 4" descr="http://t2.baidu.com/it/u=3291995131,437970792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6" name="AutoShape 6" descr="http://t2.baidu.com/it/u=701324241,2482911823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8" name="AutoShape 8" descr="http://t2.baidu.com/it/u=1813699509,3158260613&amp;fm=52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0" name="AutoShape 10" descr="http://t3.baidu.com/it/u=912566770,353444262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2" name="AutoShape 12" descr="http://t3.baidu.com/it/u=912566770,353444262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4" name="AutoShape 14" descr="http://t3.baidu.com/it/u=3467296007,2713615867&amp;fm=52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496" name="Picture 16" descr="【图片欣赏】大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500042"/>
            <a:ext cx="91440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大海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是</a:t>
            </a:r>
            <a:r>
              <a:rPr lang="en-US" altLang="zh-CN" sz="80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鱼儿的家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1.baidu.com/it/u=1293274561,3669047076&amp;fm=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71670" y="500042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说一说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857364"/>
            <a:ext cx="79296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</a:rPr>
              <a:t>蓝天是</a:t>
            </a:r>
            <a:r>
              <a:rPr lang="zh-CN" altLang="en-US" sz="4800" b="1" u="sng" dirty="0" smtClean="0">
                <a:solidFill>
                  <a:srgbClr val="00B0F0"/>
                </a:solidFill>
              </a:rPr>
              <a:t>                     </a:t>
            </a:r>
            <a:r>
              <a:rPr lang="zh-CN" altLang="en-US" sz="4800" b="1" dirty="0" smtClean="0">
                <a:solidFill>
                  <a:srgbClr val="00B0F0"/>
                </a:solidFill>
              </a:rPr>
              <a:t>的家，</a:t>
            </a:r>
            <a:endParaRPr lang="en-US" altLang="zh-CN" sz="4800" b="1" dirty="0" smtClean="0">
              <a:solidFill>
                <a:srgbClr val="00B0F0"/>
              </a:solidFill>
            </a:endParaRPr>
          </a:p>
          <a:p>
            <a:r>
              <a:rPr lang="zh-CN" altLang="en-US" sz="4800" b="1" dirty="0" smtClean="0">
                <a:solidFill>
                  <a:srgbClr val="00B0F0"/>
                </a:solidFill>
              </a:rPr>
              <a:t>土地是 </a:t>
            </a:r>
            <a:r>
              <a:rPr lang="zh-CN" altLang="en-US" sz="4800" b="1" u="sng" dirty="0" smtClean="0">
                <a:solidFill>
                  <a:srgbClr val="00B0F0"/>
                </a:solidFill>
              </a:rPr>
              <a:t>                    </a:t>
            </a:r>
            <a:r>
              <a:rPr lang="zh-CN" altLang="en-US" sz="4800" b="1" dirty="0" smtClean="0">
                <a:solidFill>
                  <a:srgbClr val="00B0F0"/>
                </a:solidFill>
              </a:rPr>
              <a:t>的家，</a:t>
            </a:r>
            <a:endParaRPr lang="en-US" altLang="zh-CN" sz="4800" b="1" dirty="0" smtClean="0">
              <a:solidFill>
                <a:srgbClr val="00B0F0"/>
              </a:solidFill>
            </a:endParaRPr>
          </a:p>
          <a:p>
            <a:r>
              <a:rPr lang="zh-CN" altLang="en-US" sz="4800" b="1" dirty="0" smtClean="0">
                <a:solidFill>
                  <a:srgbClr val="00B0F0"/>
                </a:solidFill>
              </a:rPr>
              <a:t>树林是</a:t>
            </a:r>
            <a:r>
              <a:rPr lang="zh-CN" altLang="en-US" sz="4800" b="1" u="sng" dirty="0" smtClean="0">
                <a:solidFill>
                  <a:srgbClr val="00B0F0"/>
                </a:solidFill>
              </a:rPr>
              <a:t>                     </a:t>
            </a:r>
            <a:r>
              <a:rPr lang="zh-CN" altLang="en-US" sz="4800" b="1" dirty="0" smtClean="0">
                <a:solidFill>
                  <a:srgbClr val="00B0F0"/>
                </a:solidFill>
              </a:rPr>
              <a:t>的家，</a:t>
            </a:r>
            <a:endParaRPr lang="en-US" altLang="zh-CN" sz="4800" b="1" dirty="0" smtClean="0">
              <a:solidFill>
                <a:srgbClr val="00B0F0"/>
              </a:solidFill>
            </a:endParaRPr>
          </a:p>
          <a:p>
            <a:r>
              <a:rPr lang="zh-CN" altLang="en-US" sz="4800" b="1" dirty="0" smtClean="0">
                <a:solidFill>
                  <a:srgbClr val="00B0F0"/>
                </a:solidFill>
              </a:rPr>
              <a:t>大海是</a:t>
            </a:r>
            <a:r>
              <a:rPr lang="zh-CN" altLang="en-US" sz="4800" b="1" u="sng" dirty="0" smtClean="0">
                <a:solidFill>
                  <a:srgbClr val="00B0F0"/>
                </a:solidFill>
              </a:rPr>
              <a:t>                     </a:t>
            </a:r>
            <a:r>
              <a:rPr lang="zh-CN" altLang="en-US" sz="4800" b="1" dirty="0" smtClean="0">
                <a:solidFill>
                  <a:srgbClr val="00B0F0"/>
                </a:solidFill>
              </a:rPr>
              <a:t>的家，</a:t>
            </a:r>
            <a:endParaRPr lang="en-US" altLang="zh-CN" sz="4800" b="1" dirty="0" smtClean="0">
              <a:solidFill>
                <a:srgbClr val="00B0F0"/>
              </a:solidFill>
            </a:endParaRPr>
          </a:p>
          <a:p>
            <a:r>
              <a:rPr lang="zh-CN" altLang="en-US" sz="4800" b="1" dirty="0" smtClean="0">
                <a:solidFill>
                  <a:srgbClr val="00B0F0"/>
                </a:solidFill>
              </a:rPr>
              <a:t>地球是</a:t>
            </a:r>
            <a:r>
              <a:rPr lang="zh-CN" altLang="en-US" sz="4800" b="1" u="sng" dirty="0" smtClean="0">
                <a:solidFill>
                  <a:srgbClr val="00B0F0"/>
                </a:solidFill>
              </a:rPr>
              <a:t>                     </a:t>
            </a:r>
            <a:r>
              <a:rPr lang="zh-CN" altLang="en-US" sz="4800" b="1" dirty="0" smtClean="0">
                <a:solidFill>
                  <a:srgbClr val="00B0F0"/>
                </a:solidFill>
              </a:rPr>
              <a:t>的家。 </a:t>
            </a:r>
            <a:r>
              <a:rPr lang="zh-CN" altLang="en-US" sz="2800" b="1" dirty="0" smtClean="0">
                <a:solidFill>
                  <a:srgbClr val="00B0F0"/>
                </a:solidFill>
              </a:rPr>
              <a:t>  </a:t>
            </a:r>
            <a:endParaRPr lang="zh-CN" altLang="en-US" sz="2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1.baidu.com/it/u=2368381548,1072013166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1071546"/>
            <a:ext cx="2031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我会说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643182"/>
            <a:ext cx="80010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u="sng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是</a:t>
            </a:r>
            <a:r>
              <a:rPr lang="zh-CN" altLang="en-US" sz="66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的家。</a:t>
            </a:r>
            <a:endParaRPr lang="zh-CN" altLang="en-US" sz="66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5F5F5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148</Words>
  <Application>Microsoft Office PowerPoint</Application>
  <PresentationFormat>全屏显示(4:3)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17</cp:revision>
  <dcterms:created xsi:type="dcterms:W3CDTF">2012-10-20T06:17:21Z</dcterms:created>
  <dcterms:modified xsi:type="dcterms:W3CDTF">2012-10-20T13:36:11Z</dcterms:modified>
</cp:coreProperties>
</file>