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309" r:id="rId2"/>
    <p:sldId id="308" r:id="rId3"/>
    <p:sldId id="310" r:id="rId4"/>
    <p:sldId id="311" r:id="rId5"/>
    <p:sldId id="312" r:id="rId6"/>
    <p:sldId id="313" r:id="rId7"/>
    <p:sldId id="314" r:id="rId8"/>
    <p:sldId id="31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DC113C-54D1-440D-BAD2-987DB7ADFC86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9AB81-23C3-49C6-8083-C53C942D2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7292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29AB81-23C3-49C6-8083-C53C942D251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5842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4336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5028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3624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4622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6362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8225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3542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060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9294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440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0237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951"/>
          <a:stretch/>
        </p:blipFill>
        <p:spPr>
          <a:xfrm>
            <a:off x="0" y="0"/>
            <a:ext cx="9144000" cy="6381328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3869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语文园地（一）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语文园地一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447" y="496920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447" y="536118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15">
            <a:hlinkClick r:id="rId3" action="ppaction://hlinksldjump"/>
          </p:cNvPr>
          <p:cNvSpPr txBox="1"/>
          <p:nvPr/>
        </p:nvSpPr>
        <p:spPr>
          <a:xfrm>
            <a:off x="611560" y="495846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0" name="文本框 14">
            <a:hlinkClick r:id="rId4" action="ppaction://hlinksldjump"/>
          </p:cNvPr>
          <p:cNvSpPr txBox="1"/>
          <p:nvPr/>
        </p:nvSpPr>
        <p:spPr>
          <a:xfrm>
            <a:off x="611560" y="535044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  <p:extLst>
      <p:ext uri="{BB962C8B-B14F-4D97-AF65-F5344CB8AC3E}">
        <p14:creationId xmlns:p14="http://schemas.microsoft.com/office/powerpoint/2010/main" xmlns="" val="1234919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zh-CN" altLang="en-US" dirty="0"/>
              <a:t>回顾单元内容：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zh-CN" sz="3100" dirty="0"/>
              <a:t>三首古</a:t>
            </a:r>
            <a:r>
              <a:rPr lang="zh-CN" altLang="zh-CN" sz="3100" dirty="0" smtClean="0"/>
              <a:t>诗词</a:t>
            </a:r>
            <a:r>
              <a:rPr lang="zh-CN" altLang="en-US" sz="3100" dirty="0" smtClean="0"/>
              <a:t>：</a:t>
            </a:r>
            <a:r>
              <a:rPr lang="zh-CN" altLang="zh-CN" sz="3100" dirty="0" smtClean="0"/>
              <a:t>《四时田园杂兴》</a:t>
            </a:r>
            <a:r>
              <a:rPr lang="en-US" altLang="zh-CN" sz="3100" dirty="0" smtClean="0"/>
              <a:t/>
            </a:r>
            <a:br>
              <a:rPr lang="en-US" altLang="zh-CN" sz="3100" dirty="0" smtClean="0"/>
            </a:br>
            <a:r>
              <a:rPr lang="en-US" altLang="zh-CN" sz="3100" dirty="0"/>
              <a:t> </a:t>
            </a:r>
            <a:r>
              <a:rPr lang="en-US" altLang="zh-CN" sz="3100" dirty="0" smtClean="0"/>
              <a:t>                          </a:t>
            </a:r>
            <a:r>
              <a:rPr lang="zh-CN" altLang="zh-CN" sz="3100" dirty="0" smtClean="0"/>
              <a:t>《宿新市徐公店》</a:t>
            </a:r>
            <a:r>
              <a:rPr lang="en-US" altLang="zh-CN" sz="3100" dirty="0" smtClean="0"/>
              <a:t/>
            </a:r>
            <a:br>
              <a:rPr lang="en-US" altLang="zh-CN" sz="3100" dirty="0" smtClean="0"/>
            </a:br>
            <a:r>
              <a:rPr lang="en-US" altLang="zh-CN" sz="3100" dirty="0"/>
              <a:t> </a:t>
            </a:r>
            <a:r>
              <a:rPr lang="en-US" altLang="zh-CN" sz="3100" dirty="0" smtClean="0"/>
              <a:t>                          </a:t>
            </a:r>
            <a:r>
              <a:rPr lang="zh-CN" altLang="zh-CN" sz="3100" dirty="0" smtClean="0"/>
              <a:t>《清平乐·村居》</a:t>
            </a:r>
            <a:r>
              <a:rPr lang="en-US" altLang="zh-CN" sz="3100" dirty="0" smtClean="0"/>
              <a:t/>
            </a:r>
            <a:br>
              <a:rPr lang="en-US" altLang="zh-CN" sz="3100" dirty="0" smtClean="0"/>
            </a:br>
            <a:r>
              <a:rPr lang="zh-CN" altLang="zh-CN" sz="3100" dirty="0" smtClean="0"/>
              <a:t>三</a:t>
            </a:r>
            <a:r>
              <a:rPr lang="zh-CN" altLang="zh-CN" sz="3100" dirty="0"/>
              <a:t>篇</a:t>
            </a:r>
            <a:r>
              <a:rPr lang="zh-CN" altLang="zh-CN" sz="3100" dirty="0" smtClean="0"/>
              <a:t>课文</a:t>
            </a:r>
            <a:r>
              <a:rPr lang="zh-CN" altLang="en-US" sz="3100" dirty="0" smtClean="0"/>
              <a:t>：     </a:t>
            </a:r>
            <a:r>
              <a:rPr lang="zh-CN" altLang="zh-CN" sz="3100" dirty="0" smtClean="0"/>
              <a:t>《乡下人家》</a:t>
            </a:r>
            <a:r>
              <a:rPr lang="en-US" altLang="zh-CN" sz="3100" dirty="0" smtClean="0"/>
              <a:t/>
            </a:r>
            <a:br>
              <a:rPr lang="en-US" altLang="zh-CN" sz="3100" dirty="0" smtClean="0"/>
            </a:br>
            <a:r>
              <a:rPr lang="en-US" altLang="zh-CN" sz="3100" dirty="0"/>
              <a:t> </a:t>
            </a:r>
            <a:r>
              <a:rPr lang="en-US" altLang="zh-CN" sz="3100" dirty="0" smtClean="0"/>
              <a:t>                          </a:t>
            </a:r>
            <a:r>
              <a:rPr lang="zh-CN" altLang="zh-CN" sz="3100" dirty="0" smtClean="0"/>
              <a:t>《天窗》</a:t>
            </a:r>
            <a:r>
              <a:rPr lang="en-US" altLang="zh-CN" sz="3100" dirty="0" smtClean="0"/>
              <a:t/>
            </a:r>
            <a:br>
              <a:rPr lang="en-US" altLang="zh-CN" sz="3100" dirty="0" smtClean="0"/>
            </a:br>
            <a:r>
              <a:rPr lang="en-US" altLang="zh-CN" sz="3100" dirty="0"/>
              <a:t> </a:t>
            </a:r>
            <a:r>
              <a:rPr lang="en-US" altLang="zh-CN" sz="3100" dirty="0" smtClean="0"/>
              <a:t>                          </a:t>
            </a:r>
            <a:r>
              <a:rPr lang="zh-CN" altLang="zh-CN" sz="3100" dirty="0" smtClean="0"/>
              <a:t>《三月桃花水》</a:t>
            </a:r>
            <a:endParaRPr lang="zh-CN" altLang="en-US" sz="3100" dirty="0"/>
          </a:p>
        </p:txBody>
      </p:sp>
      <p:sp>
        <p:nvSpPr>
          <p:cNvPr id="4" name="矩形 3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语文园地一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7" name="图片 6" descr="图片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71916"/>
            <a:ext cx="2224856" cy="97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7332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1336402"/>
            <a:ext cx="7772400" cy="1470025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/>
              <a:t>交流平台</a:t>
            </a:r>
            <a:r>
              <a:rPr lang="en-US" altLang="zh-CN" sz="2800" dirty="0" smtClean="0"/>
              <a:t>:</a:t>
            </a:r>
            <a:br>
              <a:rPr lang="en-US" altLang="zh-CN" sz="2800" dirty="0" smtClean="0"/>
            </a:br>
            <a:r>
              <a:rPr lang="zh-CN" altLang="zh-CN" sz="2800" dirty="0" smtClean="0"/>
              <a:t>《乡下人家》：</a:t>
            </a:r>
            <a:r>
              <a:rPr lang="zh-CN" altLang="zh-CN" sz="2800" dirty="0"/>
              <a:t>乡下人家，不论什么时候，不论什么季节，都有一道独特、迷人的风景</a:t>
            </a:r>
            <a:r>
              <a:rPr lang="zh-CN" altLang="zh-CN" sz="2800" dirty="0" smtClean="0"/>
              <a:t>。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zh-CN" altLang="zh-CN" sz="2800" dirty="0"/>
              <a:t/>
            </a:r>
            <a:br>
              <a:rPr lang="zh-CN" altLang="zh-CN" sz="2800" dirty="0"/>
            </a:br>
            <a:r>
              <a:rPr lang="zh-CN" altLang="zh-CN" sz="2800" dirty="0" smtClean="0"/>
              <a:t>《天窗》</a:t>
            </a:r>
            <a:r>
              <a:rPr lang="zh-CN" altLang="en-US" sz="2800" dirty="0" smtClean="0"/>
              <a:t>：</a:t>
            </a:r>
            <a:r>
              <a:rPr lang="zh-CN" altLang="zh-CN" sz="2800" dirty="0" smtClean="0"/>
              <a:t>这时候</a:t>
            </a:r>
            <a:r>
              <a:rPr lang="zh-CN" altLang="zh-CN" sz="2800" dirty="0"/>
              <a:t>，小小的天窗是你唯一的慰藉</a:t>
            </a:r>
            <a:r>
              <a:rPr lang="zh-CN" altLang="zh-CN" sz="2800" dirty="0" smtClean="0"/>
              <a:t>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语文园地一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6193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836712"/>
            <a:ext cx="3454152" cy="362471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词句</a:t>
            </a:r>
            <a:r>
              <a:rPr lang="zh-CN" altLang="en-US" dirty="0" smtClean="0"/>
              <a:t>段运用：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1744705"/>
            <a:ext cx="7776864" cy="2619165"/>
          </a:xfrm>
        </p:spPr>
        <p:txBody>
          <a:bodyPr>
            <a:normAutofit fontScale="85000" lnSpcReduction="10000"/>
          </a:bodyPr>
          <a:lstStyle/>
          <a:p>
            <a:pPr algn="l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读一读，选两三个词语，说说你体会到的乡村和城市生活的不同。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       繁华  璀璨  高楼林立  车水马龙  灯火辉煌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       肥沃  静谧  炊烟袅袅  依山傍水  鸡犬相闻 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语文园地一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4609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语文园地一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576" y="1124744"/>
            <a:ext cx="69312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/>
              <a:t>读句子，再选一副图画照样子写一写。</a:t>
            </a:r>
            <a:endParaRPr lang="en-US" altLang="zh-CN" sz="2400" b="1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        1.</a:t>
            </a:r>
            <a:r>
              <a:rPr lang="zh-CN" altLang="en-US" sz="2400" dirty="0" smtClean="0"/>
              <a:t>天边的红霞，向晚的微风，头上飞过的归巢的鸟儿，都是他们的好友。它们和乡下人家一起，绘成了一幅自然、和谐的田园风景画。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        2.</a:t>
            </a:r>
            <a:r>
              <a:rPr lang="zh-CN" altLang="en-US" sz="2400" dirty="0" smtClean="0"/>
              <a:t>飞翔的海鸥，金色的沙滩，白色的浪花，构成了迷人的海岸线。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636648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语文园地一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967812" y="-2289988"/>
            <a:ext cx="3208376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682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616" y="1078546"/>
            <a:ext cx="6118448" cy="218455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卜算子·咏梅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语文园地一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7" name="图片 6" descr="图片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116879"/>
            <a:ext cx="2304256" cy="97527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75856" y="2131342"/>
            <a:ext cx="280831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风雨送春归，</a:t>
            </a:r>
            <a:br>
              <a:rPr lang="zh-CN" altLang="en-US" sz="2000" dirty="0"/>
            </a:br>
            <a:r>
              <a:rPr lang="zh-CN" altLang="en-US" sz="2000" dirty="0"/>
              <a:t>飞雪迎春到，</a:t>
            </a:r>
            <a:br>
              <a:rPr lang="zh-CN" altLang="en-US" sz="2000" dirty="0"/>
            </a:br>
            <a:r>
              <a:rPr lang="zh-CN" altLang="en-US" sz="2000" dirty="0"/>
              <a:t>已是悬崖百丈冰，</a:t>
            </a:r>
            <a:br>
              <a:rPr lang="zh-CN" altLang="en-US" sz="2000" dirty="0"/>
            </a:br>
            <a:r>
              <a:rPr lang="zh-CN" altLang="en-US" sz="2000" dirty="0"/>
              <a:t>犹有花枝俏。 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endParaRPr lang="zh-CN" altLang="en-US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俏也不争春，</a:t>
            </a:r>
            <a:br>
              <a:rPr lang="zh-CN" altLang="en-US" sz="2000" dirty="0"/>
            </a:br>
            <a:r>
              <a:rPr lang="zh-CN" altLang="en-US" sz="2000" dirty="0"/>
              <a:t>只把春来报。</a:t>
            </a:r>
            <a:br>
              <a:rPr lang="zh-CN" altLang="en-US" sz="2000" dirty="0"/>
            </a:br>
            <a:r>
              <a:rPr lang="zh-CN" altLang="en-US" sz="2000" dirty="0"/>
              <a:t>待到山花烂漫时，</a:t>
            </a:r>
            <a:br>
              <a:rPr lang="zh-CN" altLang="en-US" sz="2000" dirty="0"/>
            </a:br>
            <a:r>
              <a:rPr lang="zh-CN" altLang="en-US" sz="2000" dirty="0"/>
              <a:t>她在丛中笑。</a:t>
            </a:r>
          </a:p>
          <a:p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4015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4632" cy="290463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思考：作者在赞美梅花什么呢？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0" y="8879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kern="0" dirty="0" smtClean="0">
                <a:latin typeface="Times New Roman"/>
                <a:ea typeface="黑体" panose="02010609060101010101" pitchFamily="49" charset="-122"/>
              </a:rPr>
              <a:t>语文园地一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5249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</TotalTime>
  <Words>170</Words>
  <Application>Microsoft Office PowerPoint</Application>
  <PresentationFormat>全屏显示(4:3)</PresentationFormat>
  <Paragraphs>26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语文园地（一）</vt:lpstr>
      <vt:lpstr>回顾单元内容： 三首古诗词：《四时田园杂兴》                            《宿新市徐公店》                            《清平乐·村居》 三篇课文：     《乡下人家》                            《天窗》                            《三月桃花水》</vt:lpstr>
      <vt:lpstr>交流平台: 《乡下人家》：乡下人家，不论什么时候，不论什么季节，都有一道独特、迷人的风景。  《天窗》：这时候，小小的天窗是你唯一的慰藉。</vt:lpstr>
      <vt:lpstr>词句段运用：</vt:lpstr>
      <vt:lpstr>幻灯片 5</vt:lpstr>
      <vt:lpstr>幻灯片 6</vt:lpstr>
      <vt:lpstr>卜算子·咏梅</vt:lpstr>
      <vt:lpstr>思考：作者在赞美梅花什么呢？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ztxx</dc:creator>
  <cp:lastModifiedBy>ProBook</cp:lastModifiedBy>
  <cp:revision>42</cp:revision>
  <dcterms:created xsi:type="dcterms:W3CDTF">2020-03-30T13:16:20Z</dcterms:created>
  <dcterms:modified xsi:type="dcterms:W3CDTF">2021-02-19T03:34:49Z</dcterms:modified>
</cp:coreProperties>
</file>