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3"/>
    <p:sldId id="279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621119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100794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865888"/>
            <a:ext cx="732276" cy="3240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165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13"/>
          <p:cNvSpPr/>
          <p:nvPr/>
        </p:nvSpPr>
        <p:spPr>
          <a:xfrm>
            <a:off x="3502671" y="2767472"/>
            <a:ext cx="1731515" cy="1510884"/>
          </a:xfrm>
          <a:prstGeom prst="roundRect">
            <a:avLst>
              <a:gd name="adj" fmla="val 953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/>
          </a:p>
        </p:txBody>
      </p:sp>
      <p:sp>
        <p:nvSpPr>
          <p:cNvPr id="8" name="文本框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502669" y="2767472"/>
            <a:ext cx="1731516" cy="1156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rmAutofit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799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rPr>
              <a:t>01</a:t>
            </a:r>
            <a:endParaRPr lang="zh-CN" altLang="en-US" sz="799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7614" y="2743200"/>
            <a:ext cx="6039836" cy="798023"/>
          </a:xfrm>
        </p:spPr>
        <p:txBody>
          <a:bodyPr anchor="b" anchorCtr="0">
            <a:normAutofit/>
          </a:bodyPr>
          <a:lstStyle>
            <a:lvl1pPr algn="l">
              <a:defRPr sz="36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7614" y="3668752"/>
            <a:ext cx="6039837" cy="609604"/>
          </a:xfr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502670" y="3796978"/>
            <a:ext cx="1731515" cy="48137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b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865888"/>
            <a:ext cx="732276" cy="3240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165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1524000" y="1621119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1524000" y="4100794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865888"/>
            <a:ext cx="732276" cy="3240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165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5.xml"/><Relationship Id="rId12" Type="http://schemas.openxmlformats.org/officeDocument/2006/relationships/tags" Target="../tags/tag4.xml"/><Relationship Id="rId11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.xml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5463540" y="748665"/>
            <a:ext cx="599694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/>
              <a:t>识字四</a:t>
            </a:r>
            <a:endParaRPr lang="zh-CN" altLang="en-US" sz="5400"/>
          </a:p>
          <a:p>
            <a:pPr algn="ctr"/>
            <a:endParaRPr lang="zh-CN" altLang="en-US" sz="5400"/>
          </a:p>
          <a:p>
            <a:pPr algn="ctr"/>
            <a:r>
              <a:rPr lang="zh-CN" altLang="en-US" sz="5400"/>
              <a:t>中国美食</a:t>
            </a:r>
            <a:endParaRPr lang="zh-CN" altLang="en-US" sz="540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0" y="3465830"/>
            <a:ext cx="4518660" cy="313245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6000"/>
              <a:t>烤鸭</a:t>
            </a:r>
            <a:endParaRPr lang="zh-CN" altLang="en-US" sz="6000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40255" y="1691005"/>
            <a:ext cx="8112125" cy="442468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62785" y="1326515"/>
            <a:ext cx="7611745" cy="472821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6000"/>
              <a:t>水煮鱼</a:t>
            </a:r>
            <a:endParaRPr lang="zh-CN" altLang="en-US" sz="6000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320925" y="1837055"/>
            <a:ext cx="7550150" cy="469011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30730" y="1242695"/>
            <a:ext cx="8130540" cy="54209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5400"/>
              <a:t>葱爆羊肉</a:t>
            </a:r>
            <a:endParaRPr lang="zh-CN" altLang="en-US" sz="5400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54225" y="1575435"/>
            <a:ext cx="7721600" cy="514794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407285" y="1691005"/>
            <a:ext cx="7099300" cy="511175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5400"/>
              <a:t>小鸡炖蘑菇</a:t>
            </a:r>
            <a:endParaRPr lang="zh-CN" altLang="en-US" sz="5400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485390" y="1411605"/>
            <a:ext cx="7220585" cy="519938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389380" y="71755"/>
            <a:ext cx="4017645" cy="33147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094855" y="1268095"/>
            <a:ext cx="25546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/>
              <a:t>蒸饺</a:t>
            </a:r>
            <a:endParaRPr lang="zh-CN" altLang="en-US" sz="54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" y="3386455"/>
            <a:ext cx="6499225" cy="33902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188835" y="4116705"/>
            <a:ext cx="33801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/>
              <a:t>炸酱面</a:t>
            </a:r>
            <a:endParaRPr lang="zh-CN" altLang="en-US" sz="6000"/>
          </a:p>
        </p:txBody>
      </p:sp>
    </p:spTree>
    <p:custDataLst>
      <p:tags r:id="rId3"/>
    </p:custData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74395" y="66040"/>
            <a:ext cx="4814570" cy="3209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430" y="3275965"/>
            <a:ext cx="5017135" cy="33566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562090" y="859155"/>
            <a:ext cx="33655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/>
              <a:t>小米粥</a:t>
            </a:r>
            <a:endParaRPr lang="zh-CN" altLang="en-US" sz="6000"/>
          </a:p>
        </p:txBody>
      </p:sp>
      <p:sp>
        <p:nvSpPr>
          <p:cNvPr id="7" name="文本框 6"/>
          <p:cNvSpPr txBox="1"/>
          <p:nvPr/>
        </p:nvSpPr>
        <p:spPr>
          <a:xfrm>
            <a:off x="6791325" y="3994785"/>
            <a:ext cx="338074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/>
              <a:t>蛋炒饭</a:t>
            </a:r>
            <a:endParaRPr lang="zh-CN" altLang="en-US" sz="660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200"/>
              <a:t>读一读，说说制作哪些食物时需要用到这些方法。</a:t>
            </a:r>
            <a:endParaRPr lang="zh-CN" altLang="en-US" sz="3200"/>
          </a:p>
          <a:p>
            <a:endParaRPr lang="zh-CN" altLang="en-US" sz="3600"/>
          </a:p>
          <a:p>
            <a:r>
              <a:rPr lang="zh-CN" altLang="en-US" sz="3200"/>
              <a:t>炒     烤      烧       爆</a:t>
            </a:r>
            <a:endParaRPr lang="zh-CN" altLang="en-US" sz="3200"/>
          </a:p>
          <a:p>
            <a:endParaRPr lang="zh-CN" altLang="en-US" sz="3600"/>
          </a:p>
          <a:p>
            <a:r>
              <a:rPr lang="zh-CN" altLang="en-US" sz="3200"/>
              <a:t>炖     炸      煎       蒸      煮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9770" y="146050"/>
            <a:ext cx="10515600" cy="6835775"/>
          </a:xfrm>
        </p:spPr>
        <p:txBody>
          <a:bodyPr>
            <a:normAutofit fontScale="90000" lnSpcReduction="20000"/>
          </a:bodyPr>
          <a:p>
            <a:pPr marL="0" indent="0">
              <a:lnSpc>
                <a:spcPct val="150000"/>
              </a:lnSpc>
              <a:buNone/>
            </a:pPr>
            <a:r>
              <a:rPr lang="zh-CN" altLang="en-US" sz="6600"/>
              <a:t>菠菜     煎饼    豆腐   茄子  </a:t>
            </a:r>
            <a:endParaRPr lang="zh-CN" altLang="en-US" sz="660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6600"/>
              <a:t>烤肉     煮饭    爆炸   蘑菇   </a:t>
            </a:r>
            <a:endParaRPr lang="zh-CN" altLang="en-US" sz="660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6600"/>
              <a:t>蒸饺     米粥    烤鸭   炖菜</a:t>
            </a:r>
            <a:endParaRPr lang="zh-CN" altLang="en-US" sz="660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6600"/>
              <a:t>烤鸭     肉丝    炒饭   烧烤</a:t>
            </a:r>
            <a:endParaRPr lang="zh-CN" altLang="en-US" sz="660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6600"/>
              <a:t>酱香饼       水煎包      小油条</a:t>
            </a:r>
            <a:endParaRPr lang="zh-CN" altLang="en-US" sz="6600"/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说一说你身边的美食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407285" y="1583690"/>
            <a:ext cx="7100570" cy="50653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728595" y="1367155"/>
            <a:ext cx="6511290" cy="435165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5400"/>
              <a:t>凉拌菠菜</a:t>
            </a:r>
            <a:endParaRPr lang="zh-CN" altLang="en-US" sz="5400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839720" y="1825625"/>
            <a:ext cx="6511290" cy="435165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429510" y="927100"/>
            <a:ext cx="7505065" cy="500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5400"/>
              <a:t>香煎豆腐</a:t>
            </a:r>
            <a:endParaRPr lang="zh-CN" altLang="en-US" sz="5400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416810" y="1691005"/>
            <a:ext cx="7359015" cy="490601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508250" y="1454785"/>
            <a:ext cx="7175500" cy="479615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n-US" altLang="zh-CN" sz="5400"/>
              <a:t>   </a:t>
            </a:r>
            <a:r>
              <a:rPr lang="zh-CN" altLang="en-US" sz="6600"/>
              <a:t>红烧茄子</a:t>
            </a:r>
            <a:endParaRPr lang="zh-CN" altLang="en-US" sz="6600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576830" y="1691005"/>
            <a:ext cx="7038340" cy="470408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18920" y="1315720"/>
            <a:ext cx="8825865" cy="481457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MH" val="20161022204031"/>
  <p:tag name="MH_LIBRARY" val="GRAPHIC"/>
  <p:tag name="MH_ORDER" val="文本框 2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1639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1639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1639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1639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1639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1639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1639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1639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1639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1639"/>
</p:tagLst>
</file>

<file path=ppt/tags/tag2.xml><?xml version="1.0" encoding="utf-8"?>
<p:tagLst xmlns:p="http://schemas.openxmlformats.org/presentationml/2006/main">
  <p:tag name="MH" val="20161022204031"/>
  <p:tag name="MH_LIBRARY" val="GRAPHIC"/>
  <p:tag name="MH_ORDER" val="文本框 11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1639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81639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181639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181639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181639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20181639"/>
</p:tagLst>
</file>

<file path=ppt/tags/tag3.xml><?xml version="1.0" encoding="utf-8"?>
<p:tagLst xmlns:p="http://schemas.openxmlformats.org/presentationml/2006/main">
  <p:tag name="KSO_WM_TAG_VERSION" val="1.0"/>
  <p:tag name="KSO_WM_TEMPLATE_CATEGORY" val="custom"/>
  <p:tag name="KSO_WM_TEMPLATE_INDEX" val="20181639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0181639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80962_1"/>
  <p:tag name="KSO_WM_TEMPLATE_CATEGORY" val="custom"/>
  <p:tag name="KSO_WM_TEMPLATE_INDEX" val="20181639"/>
  <p:tag name="KSO_WM_TEMPLATE_SUBCATEGORY" val="combine"/>
  <p:tag name="KSO_WM_TEMPLATE_THUMBS_INDEX" val="1、4、5、6、12、13、19、22"/>
</p:tagLst>
</file>

<file path=ppt/tags/tag6.xml><?xml version="1.0" encoding="utf-8"?>
<p:tagLst xmlns:p="http://schemas.openxmlformats.org/presentationml/2006/main">
  <p:tag name="KSO_WM_TAG_VERSION" val="1.0"/>
  <p:tag name="KSO_WM_SLIDE_ITEM_CNT" val="2"/>
  <p:tag name="KSO_WM_SLIDE_LAYOUT" val="a_b"/>
  <p:tag name="KSO_WM_SLIDE_LAYOUT_CNT" val="1_1"/>
  <p:tag name="KSO_WM_SLIDE_TYPE" val="title"/>
  <p:tag name="KSO_WM_BEAUTIFY_FLAG" val="#wm#"/>
  <p:tag name="KSO_WM_COMBINE_RELATE_SLIDE_ID" val="background20180962_1"/>
  <p:tag name="KSO_WM_TEMPLATE_CATEGORY" val="custom"/>
  <p:tag name="KSO_WM_TEMPLATE_INDEX" val="20181639"/>
  <p:tag name="KSO_WM_SLIDE_ID" val="custom20181639_1"/>
  <p:tag name="KSO_WM_SLIDE_INDEX" val="1"/>
  <p:tag name="KSO_WM_TEMPLATE_SUBCATEGORY" val="combine"/>
  <p:tag name="KSO_WM_TEMPLATE_THUMBS_INDEX" val="1、4、5、6、12、13、19、22、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1639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1639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1639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29BA0"/>
      </a:accent1>
      <a:accent2>
        <a:srgbClr val="A0C1D1"/>
      </a:accent2>
      <a:accent3>
        <a:srgbClr val="FFFFFF"/>
      </a:accent3>
      <a:accent4>
        <a:srgbClr val="000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</Words>
  <Application>WPS 演示</Application>
  <PresentationFormat>宽屏</PresentationFormat>
  <Paragraphs>40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</vt:lpstr>
      <vt:lpstr>宋体</vt:lpstr>
      <vt:lpstr>Wingdings</vt:lpstr>
      <vt:lpstr>Arial Unicode MS</vt:lpstr>
      <vt:lpstr>Calibri Light</vt:lpstr>
      <vt:lpstr>Calibri</vt:lpstr>
      <vt:lpstr>微软雅黑</vt:lpstr>
      <vt:lpstr>黑体</vt:lpstr>
      <vt:lpstr>Times New Roman</vt:lpstr>
      <vt:lpstr>Clear Sans Light</vt:lpstr>
      <vt:lpstr>Segoe Print</vt:lpstr>
      <vt:lpstr>Office 主题</vt:lpstr>
      <vt:lpstr>识字四  中国美食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瑞雪        </cp:lastModifiedBy>
  <cp:revision>1</cp:revision>
  <dcterms:created xsi:type="dcterms:W3CDTF">2018-01-10T06:05:50Z</dcterms:created>
  <dcterms:modified xsi:type="dcterms:W3CDTF">2018-01-10T06:40:11Z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