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43" r:id="rId1"/>
  </p:sldMasterIdLst>
  <p:sldIdLst>
    <p:sldId id="256" r:id="rId2"/>
    <p:sldId id="262" r:id="rId3"/>
    <p:sldId id="350" r:id="rId4"/>
    <p:sldId id="346" r:id="rId5"/>
    <p:sldId id="354" r:id="rId6"/>
    <p:sldId id="352" r:id="rId7"/>
    <p:sldId id="353" r:id="rId8"/>
    <p:sldId id="321" r:id="rId9"/>
    <p:sldId id="349" r:id="rId10"/>
    <p:sldId id="313" r:id="rId11"/>
    <p:sldId id="311" r:id="rId12"/>
    <p:sldId id="287" r:id="rId13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1" autoAdjust="0"/>
    <p:restoredTop sz="94679" autoAdjust="0"/>
  </p:normalViewPr>
  <p:slideViewPr>
    <p:cSldViewPr snapToGrid="0">
      <p:cViewPr>
        <p:scale>
          <a:sx n="71" d="100"/>
          <a:sy n="71" d="100"/>
        </p:scale>
        <p:origin x="69" y="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2211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01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794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636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29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786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388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246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4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6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00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66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61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76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44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9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01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F288E0-7875-42C4-84C8-98DBBD3BF4D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43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cxnSpLocks/>
          </p:cNvCxnSpPr>
          <p:nvPr/>
        </p:nvCxnSpPr>
        <p:spPr>
          <a:xfrm>
            <a:off x="2581835" y="3502959"/>
            <a:ext cx="6918512" cy="478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5116610" y="3772664"/>
            <a:ext cx="4672852" cy="90691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年级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50C7B2-C675-4F2D-9BA5-CC2F74A7E78A}"/>
              </a:ext>
            </a:extLst>
          </p:cNvPr>
          <p:cNvSpPr txBox="1"/>
          <p:nvPr/>
        </p:nvSpPr>
        <p:spPr>
          <a:xfrm>
            <a:off x="2667682" y="2406580"/>
            <a:ext cx="6397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口语交际：做手工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总结升华</a:t>
            </a: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4029" y="2278380"/>
            <a:ext cx="11018520" cy="255454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dirty="0"/>
              <a:t>         说一说从课堂上收获了什么，并试着将喜欢的手工作品的制作方法写下来。</a:t>
            </a:r>
            <a:endParaRPr lang="en-US" altLang="zh-CN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29853" y="1015253"/>
            <a:ext cx="4810106" cy="4093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4000" b="1" dirty="0"/>
              <a:t>做手工</a:t>
            </a:r>
            <a:endParaRPr lang="en-US" altLang="zh-CN" sz="4000" b="1" dirty="0"/>
          </a:p>
          <a:p>
            <a:pPr>
              <a:lnSpc>
                <a:spcPct val="250000"/>
              </a:lnSpc>
            </a:pPr>
            <a:r>
              <a:rPr lang="zh-CN" altLang="en-US" sz="3200" b="1" dirty="0"/>
              <a:t>大声说                      说清楚</a:t>
            </a:r>
            <a:endParaRPr lang="en-US" altLang="zh-CN" sz="3200" b="1" dirty="0"/>
          </a:p>
          <a:p>
            <a:pPr>
              <a:lnSpc>
                <a:spcPct val="250000"/>
              </a:lnSpc>
            </a:pPr>
            <a:r>
              <a:rPr lang="zh-CN" altLang="en-US" sz="3200" b="1" dirty="0"/>
              <a:t>认真听                      记重点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152" y="1759498"/>
            <a:ext cx="5363765" cy="361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797" y="1686910"/>
            <a:ext cx="5100629" cy="359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448" y="1844565"/>
            <a:ext cx="5186855" cy="35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2496" y="1844564"/>
            <a:ext cx="4996668" cy="356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1AA2179-2E24-4AA2-A158-6670D7CF6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57" y="1701057"/>
            <a:ext cx="4872308" cy="424927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D62C1B0-63B6-412F-877C-B38CB0E77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574" y="1528380"/>
            <a:ext cx="5262284" cy="4392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D7BD4D-1170-49AB-9B84-4B43DED0E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/>
              <a:t>读读儿歌</a:t>
            </a:r>
            <a:r>
              <a:rPr lang="en-US" altLang="zh-CN" dirty="0"/>
              <a:t>《</a:t>
            </a:r>
            <a:r>
              <a:rPr lang="zh-CN" altLang="en-US" dirty="0"/>
              <a:t>人有两件宝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B654CA-62E4-412F-9EC8-F69C86F5D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646" y="2449356"/>
            <a:ext cx="9282951" cy="38388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人有两件宝，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双手和大脑。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双手会做工，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大脑会思考。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动手又动脑，</a:t>
            </a: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/>
              <a:t>才能有创造。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C7DC0D0-9497-4B47-BB94-2F54F10A5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5295" y="2449356"/>
            <a:ext cx="5353275" cy="38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0764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66886" y="2425076"/>
            <a:ext cx="40050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/>
              <a:t>想一想：</a:t>
            </a:r>
            <a:endParaRPr lang="en-US" altLang="zh-CN" sz="3600" b="1" dirty="0"/>
          </a:p>
          <a:p>
            <a:pPr>
              <a:lnSpc>
                <a:spcPct val="200000"/>
              </a:lnSpc>
            </a:pPr>
            <a:r>
              <a:rPr lang="zh-CN" altLang="en-US" sz="3600" b="1" dirty="0"/>
              <a:t>这个是怎么做的？</a:t>
            </a:r>
            <a:endParaRPr lang="en-US" altLang="zh-CN" sz="3600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E8EE33-B585-4A64-9F78-942844BFC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13" y="1898429"/>
            <a:ext cx="5540631" cy="434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6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920C5A9-153B-463E-9C21-C8B4455AA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92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情境游戏</a:t>
            </a:r>
          </a:p>
        </p:txBody>
      </p:sp>
      <p:pic>
        <p:nvPicPr>
          <p:cNvPr id="10" name="图片 9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055" y="5092700"/>
            <a:ext cx="1871345" cy="176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2772" y="1543389"/>
            <a:ext cx="1007416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70C0"/>
                </a:solidFill>
              </a:rPr>
              <a:t>第一关：我是“小巧嘴”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、分小组，练习介绍自己的作品，并推出一个做得好、说得好的作为代表介绍。</a:t>
            </a:r>
            <a:endParaRPr lang="en-US" altLang="zh-CN" sz="3200" b="1" dirty="0"/>
          </a:p>
          <a:p>
            <a:pPr>
              <a:lnSpc>
                <a:spcPct val="200000"/>
              </a:lnSpc>
            </a:pPr>
            <a:r>
              <a:rPr lang="en-US" altLang="zh-CN" sz="3200" b="1" dirty="0"/>
              <a:t>2</a:t>
            </a:r>
            <a:r>
              <a:rPr lang="zh-CN" altLang="en-US" sz="3200" b="1" dirty="0"/>
              <a:t>、使用“先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再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然后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”。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情境游戏</a:t>
            </a:r>
          </a:p>
        </p:txBody>
      </p:sp>
      <p:pic>
        <p:nvPicPr>
          <p:cNvPr id="10" name="图片 9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055" y="5092700"/>
            <a:ext cx="1871345" cy="176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2772" y="1550113"/>
            <a:ext cx="100741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70C0"/>
                </a:solidFill>
              </a:rPr>
              <a:t>第二关：听一听，我是“识记小能手”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/>
              <a:t>         </a:t>
            </a:r>
            <a:r>
              <a:rPr lang="zh-CN" altLang="en-US" sz="3200" b="1" dirty="0"/>
              <a:t>与他人分享自己的手工作品，说说你了解到的其他小朋友的手工作品，以及如果你来做你会怎么做。</a:t>
            </a:r>
            <a:endParaRPr lang="en-US" altLang="zh-CN" sz="32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</TotalTime>
  <Words>203</Words>
  <Application>Microsoft Office PowerPoint</Application>
  <PresentationFormat>宽屏</PresentationFormat>
  <Paragraphs>29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黑体</vt:lpstr>
      <vt:lpstr>华文楷体</vt:lpstr>
      <vt:lpstr>楷体</vt:lpstr>
      <vt:lpstr>Arial</vt:lpstr>
      <vt:lpstr>Candara</vt:lpstr>
      <vt:lpstr>环保</vt:lpstr>
      <vt:lpstr>PowerPoint 演示文稿</vt:lpstr>
      <vt:lpstr>PowerPoint 演示文稿</vt:lpstr>
      <vt:lpstr>PowerPoint 演示文稿</vt:lpstr>
      <vt:lpstr>PowerPoint 演示文稿</vt:lpstr>
      <vt:lpstr>读读儿歌《人有两件宝》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吕瑞娟</cp:lastModifiedBy>
  <cp:revision>61</cp:revision>
  <dcterms:created xsi:type="dcterms:W3CDTF">2016-12-11T09:55:00Z</dcterms:created>
  <dcterms:modified xsi:type="dcterms:W3CDTF">2017-10-08T14:02:57Z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