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5"/>
  </p:notesMasterIdLst>
  <p:handoutMasterIdLst>
    <p:handoutMasterId r:id="rId65"/>
  </p:handoutMasterIdLst>
  <p:sldIdLst>
    <p:sldId id="362" r:id="rId4"/>
    <p:sldId id="637" r:id="rId6"/>
    <p:sldId id="629" r:id="rId7"/>
    <p:sldId id="634" r:id="rId8"/>
    <p:sldId id="630" r:id="rId9"/>
    <p:sldId id="631" r:id="rId10"/>
    <p:sldId id="635" r:id="rId11"/>
    <p:sldId id="632" r:id="rId12"/>
    <p:sldId id="633" r:id="rId13"/>
    <p:sldId id="628" r:id="rId14"/>
    <p:sldId id="621" r:id="rId15"/>
    <p:sldId id="622" r:id="rId16"/>
    <p:sldId id="623" r:id="rId17"/>
    <p:sldId id="626" r:id="rId18"/>
    <p:sldId id="563" r:id="rId19"/>
    <p:sldId id="570" r:id="rId20"/>
    <p:sldId id="510" r:id="rId21"/>
    <p:sldId id="624" r:id="rId22"/>
    <p:sldId id="516" r:id="rId23"/>
    <p:sldId id="513" r:id="rId24"/>
    <p:sldId id="571" r:id="rId25"/>
    <p:sldId id="572" r:id="rId26"/>
    <p:sldId id="573" r:id="rId27"/>
    <p:sldId id="577" r:id="rId28"/>
    <p:sldId id="578" r:id="rId29"/>
    <p:sldId id="579" r:id="rId30"/>
    <p:sldId id="625" r:id="rId31"/>
    <p:sldId id="581" r:id="rId32"/>
    <p:sldId id="582" r:id="rId33"/>
    <p:sldId id="584" r:id="rId34"/>
    <p:sldId id="488" r:id="rId35"/>
    <p:sldId id="489" r:id="rId36"/>
    <p:sldId id="559" r:id="rId37"/>
    <p:sldId id="583" r:id="rId38"/>
    <p:sldId id="627" r:id="rId39"/>
    <p:sldId id="560" r:id="rId40"/>
    <p:sldId id="585" r:id="rId41"/>
    <p:sldId id="587" r:id="rId42"/>
    <p:sldId id="591" r:id="rId43"/>
    <p:sldId id="592" r:id="rId44"/>
    <p:sldId id="593" r:id="rId45"/>
    <p:sldId id="590" r:id="rId46"/>
    <p:sldId id="470" r:id="rId47"/>
    <p:sldId id="471" r:id="rId48"/>
    <p:sldId id="472" r:id="rId49"/>
    <p:sldId id="473" r:id="rId50"/>
    <p:sldId id="475" r:id="rId51"/>
    <p:sldId id="595" r:id="rId52"/>
    <p:sldId id="596" r:id="rId53"/>
    <p:sldId id="594" r:id="rId54"/>
    <p:sldId id="521" r:id="rId55"/>
    <p:sldId id="523" r:id="rId56"/>
    <p:sldId id="598" r:id="rId57"/>
    <p:sldId id="476" r:id="rId58"/>
    <p:sldId id="600" r:id="rId59"/>
    <p:sldId id="477" r:id="rId60"/>
    <p:sldId id="601" r:id="rId61"/>
    <p:sldId id="602" r:id="rId62"/>
    <p:sldId id="481" r:id="rId63"/>
    <p:sldId id="526" r:id="rId6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3CC40"/>
    <a:srgbClr val="66FFFF"/>
    <a:srgbClr val="FF0066"/>
    <a:srgbClr val="FF0000"/>
    <a:srgbClr val="FFFFFF"/>
    <a:srgbClr val="D6F61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5"/>
    <p:restoredTop sz="94660"/>
  </p:normalViewPr>
  <p:slideViewPr>
    <p:cSldViewPr>
      <p:cViewPr>
        <p:scale>
          <a:sx n="50" d="100"/>
          <a:sy n="50" d="100"/>
        </p:scale>
        <p:origin x="-480" y="-7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handoutMaster" Target="handoutMasters/handoutMaster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3062BA0-F418-4BF1-B10C-76C098D47C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状元成才路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CE029A9-D45E-4201-94CF-DB6BA2CB54C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4339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wrap="square" numCol="1" anchor="t" anchorCtr="0" compatLnSpc="1"/>
          <a:lstStyle/>
          <a:p>
            <a:r>
              <a:rPr lang="zh-CN" altLang="en-US" smtClean="0">
                <a:ea typeface="宋体" panose="02010600030101010101" pitchFamily="2" charset="-122"/>
              </a:rPr>
              <a:t>状元成才路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14340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r>
              <a:rPr lang="zh-CN" altLang="en-US" smtClean="0">
                <a:ea typeface="宋体" panose="02010600030101010101" pitchFamily="2" charset="-122"/>
              </a:rPr>
              <a:t>状元成才路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82947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2948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5CA0863F-A9C1-4972-AF43-12BFD4362228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79875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79876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CF307382-8A4A-4D2B-BC84-4042E1923F7B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6867" name="页眉占位符 3"/>
          <p:cNvSpPr>
            <a:spLocks noGrp="1"/>
          </p:cNvSpPr>
          <p:nvPr>
            <p:ph type="hdr" sz="quarter"/>
          </p:nvPr>
        </p:nvSpPr>
        <p:spPr bwMode="auto">
          <a:noFill/>
          <a:ln>
            <a:miter lim="800000"/>
          </a:ln>
        </p:spPr>
        <p:txBody>
          <a:bodyPr wrap="square" numCol="1" anchor="t" anchorCtr="0" compatLnSpc="1"/>
          <a:lstStyle/>
          <a:p>
            <a:r>
              <a:rPr lang="zh-CN" altLang="en-US" smtClean="0">
                <a:ea typeface="宋体" panose="02010600030101010101" pitchFamily="2" charset="-122"/>
              </a:rPr>
              <a:t>状元成才路</a:t>
            </a:r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6868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r>
              <a:rPr lang="zh-CN" altLang="en-US" smtClean="0">
                <a:ea typeface="宋体" panose="02010600030101010101" pitchFamily="2" charset="-122"/>
              </a:rPr>
              <a:t>状元成才路</a:t>
            </a:r>
            <a:endParaRPr lang="zh-CN" altLang="en-US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645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64515" name="灯片编号占位符 3"/>
          <p:cNvSpPr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 algn="r"/>
            <a:fld id="{2863B9A7-BAA6-4DF5-9A48-13D30A0F8005}" type="slidenum">
              <a:rPr lang="zh-CN" altLang="en-US" sz="1200"/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482205" y="-14605"/>
            <a:ext cx="1666240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logo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482205" y="-14605"/>
            <a:ext cx="1666240" cy="7143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slide" Target="slide23.xml"/><Relationship Id="rId3" Type="http://schemas.openxmlformats.org/officeDocument/2006/relationships/slide" Target="slide22.xml"/><Relationship Id="rId2" Type="http://schemas.openxmlformats.org/officeDocument/2006/relationships/slide" Target="slide21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slide" Target="slide20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0.xml"/><Relationship Id="rId1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20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audio" Target="../media/audio5.wav"/><Relationship Id="rId8" Type="http://schemas.openxmlformats.org/officeDocument/2006/relationships/audio" Target="../media/audio4.wav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37.GIF"/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9.pn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image" Target="../media/image37.GIF"/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jpeg"/><Relationship Id="rId1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2.GIF"/><Relationship Id="rId3" Type="http://schemas.openxmlformats.org/officeDocument/2006/relationships/image" Target="../media/image37.GIF"/><Relationship Id="rId2" Type="http://schemas.openxmlformats.org/officeDocument/2006/relationships/slide" Target="slide17.xml"/><Relationship Id="rId1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0.jpeg"/><Relationship Id="rId1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2.jpeg"/><Relationship Id="rId1" Type="http://schemas.openxmlformats.org/officeDocument/2006/relationships/image" Target="../media/image25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jpeg"/><Relationship Id="rId1" Type="http://schemas.openxmlformats.org/officeDocument/2006/relationships/image" Target="../media/image25.jpe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25.jpeg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9.jpe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25.jpeg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9.jpeg"/><Relationship Id="rId2" Type="http://schemas.openxmlformats.org/officeDocument/2006/relationships/image" Target="../media/image50.jpeg"/><Relationship Id="rId1" Type="http://schemas.openxmlformats.org/officeDocument/2006/relationships/image" Target="../media/image25.jpeg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9.jpe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GIF"/><Relationship Id="rId8" Type="http://schemas.openxmlformats.org/officeDocument/2006/relationships/slide" Target="slide40.xml"/><Relationship Id="rId7" Type="http://schemas.openxmlformats.org/officeDocument/2006/relationships/image" Target="../media/image53.GIF"/><Relationship Id="rId6" Type="http://schemas.openxmlformats.org/officeDocument/2006/relationships/slide" Target="slide39.xml"/><Relationship Id="rId5" Type="http://schemas.openxmlformats.org/officeDocument/2006/relationships/image" Target="../media/image52.GIF"/><Relationship Id="rId4" Type="http://schemas.openxmlformats.org/officeDocument/2006/relationships/slide" Target="slide41.xml"/><Relationship Id="rId3" Type="http://schemas.openxmlformats.org/officeDocument/2006/relationships/image" Target="../media/image51.GIF"/><Relationship Id="rId2" Type="http://schemas.openxmlformats.org/officeDocument/2006/relationships/slide" Target="slide42.xml"/><Relationship Id="rId12" Type="http://schemas.openxmlformats.org/officeDocument/2006/relationships/slideLayout" Target="../slideLayouts/slideLayout6.xml"/><Relationship Id="rId11" Type="http://schemas.openxmlformats.org/officeDocument/2006/relationships/audio" Target="../media/audio1.wav"/><Relationship Id="rId10" Type="http://schemas.openxmlformats.org/officeDocument/2006/relationships/slide" Target="slide38.xml"/><Relationship Id="rId1" Type="http://schemas.openxmlformats.org/officeDocument/2006/relationships/image" Target="../media/image25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jpeg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2.GIF"/><Relationship Id="rId3" Type="http://schemas.openxmlformats.org/officeDocument/2006/relationships/image" Target="../media/image37.GIF"/><Relationship Id="rId2" Type="http://schemas.openxmlformats.org/officeDocument/2006/relationships/slide" Target="slide17.xml"/><Relationship Id="rId1" Type="http://schemas.openxmlformats.org/officeDocument/2006/relationships/image" Target="../media/image21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5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image" Target="../media/image25.jpeg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2.jpeg"/><Relationship Id="rId1" Type="http://schemas.openxmlformats.org/officeDocument/2006/relationships/image" Target="../media/image61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1.jpeg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jpe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3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microsoft.com/office/2007/relationships/media" Target="file:///\\pc-2\&#19978;&#35838;&#35838;&#20214;&#27719;&#24635;\&#24453;&#26657;&#23545;\&#20154;&#19977;&#35821;&#19979;\&#31532;&#19971;&#21333;&#20803;\23%20&#28023;&#24213;&#19990;&#30028;\&#23448;.wmv" TargetMode="External"/><Relationship Id="rId3" Type="http://schemas.openxmlformats.org/officeDocument/2006/relationships/video" Target="file:///\\pc-2\&#19978;&#35838;&#35838;&#20214;&#27719;&#24635;\&#24453;&#26657;&#23545;\&#20154;&#19977;&#35821;&#19979;\&#31532;&#19971;&#21333;&#20803;\23%20&#28023;&#24213;&#19990;&#30028;\&#23448;.wmv" TargetMode="Externa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microsoft.com/office/2007/relationships/media" Target="file:///\\pc-2\&#19978;&#35838;&#35838;&#20214;&#27719;&#24635;\&#24453;&#26657;&#23545;\&#20154;&#19977;&#35821;&#19979;\&#31532;&#19971;&#21333;&#20803;\23%20&#28023;&#24213;&#19990;&#30028;\&#36805;.wmv" TargetMode="External"/><Relationship Id="rId2" Type="http://schemas.openxmlformats.org/officeDocument/2006/relationships/video" Target="file:///\\pc-2\&#19978;&#35838;&#35838;&#20214;&#27719;&#24635;\&#24453;&#26657;&#23545;\&#20154;&#19977;&#35821;&#19979;\&#31532;&#19971;&#21333;&#20803;\23%20&#28023;&#24213;&#19990;&#30028;\&#36805;.wmv" TargetMode="Externa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椭圆 1"/>
          <p:cNvSpPr>
            <a:spLocks noChangeArrowheads="1"/>
          </p:cNvSpPr>
          <p:nvPr/>
        </p:nvSpPr>
        <p:spPr bwMode="auto">
          <a:xfrm>
            <a:off x="3111500" y="4341813"/>
            <a:ext cx="739775" cy="739775"/>
          </a:xfrm>
          <a:prstGeom prst="ellipse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13315" name="标题 1"/>
          <p:cNvSpPr txBox="1">
            <a:spLocks noChangeArrowheads="1"/>
          </p:cNvSpPr>
          <p:nvPr/>
        </p:nvSpPr>
        <p:spPr bwMode="auto">
          <a:xfrm>
            <a:off x="1223963" y="1622425"/>
            <a:ext cx="6697662" cy="115252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23 </a:t>
            </a:r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海底世界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316" name="Picture 2" descr="C:\Users\Administrator\Desktop\图片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4925"/>
            <a:ext cx="3767137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文本框 36"/>
          <p:cNvSpPr txBox="1">
            <a:spLocks noChangeArrowheads="1"/>
          </p:cNvSpPr>
          <p:nvPr/>
        </p:nvSpPr>
        <p:spPr bwMode="auto">
          <a:xfrm rot="-5350866">
            <a:off x="5861845" y="13168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662" name="文本框 45"/>
          <p:cNvSpPr txBox="1">
            <a:spLocks noChangeArrowheads="1"/>
          </p:cNvSpPr>
          <p:nvPr/>
        </p:nvSpPr>
        <p:spPr bwMode="auto">
          <a:xfrm rot="-5350866">
            <a:off x="6422232" y="13390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692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57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58" name="文本框 126"/>
          <p:cNvSpPr txBox="1">
            <a:spLocks noChangeArrowheads="1"/>
          </p:cNvSpPr>
          <p:nvPr/>
        </p:nvSpPr>
        <p:spPr bwMode="auto">
          <a:xfrm>
            <a:off x="3995738" y="-657225"/>
            <a:ext cx="11842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0759" name="文本框 127"/>
          <p:cNvSpPr txBox="1">
            <a:spLocks noChangeArrowheads="1"/>
          </p:cNvSpPr>
          <p:nvPr/>
        </p:nvSpPr>
        <p:spPr bwMode="auto">
          <a:xfrm>
            <a:off x="-931863" y="1995488"/>
            <a:ext cx="4032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0760" name="图片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761" name="图片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62" name="文本框 51"/>
          <p:cNvSpPr txBox="1">
            <a:spLocks noChangeArrowheads="1"/>
          </p:cNvSpPr>
          <p:nvPr/>
        </p:nvSpPr>
        <p:spPr bwMode="auto">
          <a:xfrm rot="-1160763">
            <a:off x="1311275" y="-5778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3" name="文本框 50"/>
          <p:cNvSpPr txBox="1">
            <a:spLocks noChangeArrowheads="1"/>
          </p:cNvSpPr>
          <p:nvPr/>
        </p:nvSpPr>
        <p:spPr bwMode="auto">
          <a:xfrm rot="1480325">
            <a:off x="5915025" y="-5588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4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5" name="文本框 32"/>
          <p:cNvSpPr txBox="1">
            <a:spLocks noChangeArrowheads="1"/>
          </p:cNvSpPr>
          <p:nvPr/>
        </p:nvSpPr>
        <p:spPr bwMode="auto">
          <a:xfrm rot="-880739">
            <a:off x="-984250" y="450532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6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7" name="文本框 45"/>
          <p:cNvSpPr txBox="1">
            <a:spLocks noChangeArrowheads="1"/>
          </p:cNvSpPr>
          <p:nvPr/>
        </p:nvSpPr>
        <p:spPr bwMode="auto">
          <a:xfrm rot="-1380000">
            <a:off x="7572375" y="53800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8" name="文本框 47"/>
          <p:cNvSpPr txBox="1">
            <a:spLocks noChangeArrowheads="1"/>
          </p:cNvSpPr>
          <p:nvPr/>
        </p:nvSpPr>
        <p:spPr bwMode="auto">
          <a:xfrm rot="-3456638">
            <a:off x="9565482" y="43076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69" name="文本框 45"/>
          <p:cNvSpPr txBox="1">
            <a:spLocks noChangeArrowheads="1"/>
          </p:cNvSpPr>
          <p:nvPr/>
        </p:nvSpPr>
        <p:spPr bwMode="auto">
          <a:xfrm rot="-4502722">
            <a:off x="9506745" y="12120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0771" name="矩形 3"/>
          <p:cNvSpPr>
            <a:spLocks noChangeArrowheads="1"/>
          </p:cNvSpPr>
          <p:nvPr/>
        </p:nvSpPr>
        <p:spPr bwMode="auto">
          <a:xfrm>
            <a:off x="684213" y="1347788"/>
            <a:ext cx="7200900" cy="3209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宁静   器官   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   汪汪   海参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危险   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报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肉   攻击   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   推力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迅速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后退   细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胞   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异   海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达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储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量   铁矿   金</a:t>
            </a:r>
            <a:r>
              <a:rPr lang="zh-CN" altLang="en-US" sz="32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属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0773" name="组合 11"/>
          <p:cNvGrpSpPr/>
          <p:nvPr/>
        </p:nvGrpSpPr>
        <p:grpSpPr bwMode="auto">
          <a:xfrm>
            <a:off x="3419475" y="195263"/>
            <a:ext cx="3036888" cy="812800"/>
            <a:chOff x="2706688" y="479425"/>
            <a:chExt cx="3036887" cy="812800"/>
          </a:xfrm>
        </p:grpSpPr>
        <p:grpSp>
          <p:nvGrpSpPr>
            <p:cNvPr id="70774" name="组合 27"/>
            <p:cNvGrpSpPr/>
            <p:nvPr/>
          </p:nvGrpSpPr>
          <p:grpSpPr bwMode="auto">
            <a:xfrm>
              <a:off x="3814763" y="500063"/>
              <a:ext cx="1928812" cy="723900"/>
              <a:chOff x="2694384" y="508317"/>
              <a:chExt cx="1845563" cy="637982"/>
            </a:xfrm>
          </p:grpSpPr>
          <p:sp>
            <p:nvSpPr>
              <p:cNvPr id="5" name="矩形: 圆角 28"/>
              <p:cNvSpPr/>
              <p:nvPr/>
            </p:nvSpPr>
            <p:spPr bwMode="auto">
              <a:xfrm rot="19996946">
                <a:off x="2694384" y="609050"/>
                <a:ext cx="565061" cy="471492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rgbClr val="FF9999">
                    <a:alpha val="30196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我</a:t>
                </a:r>
                <a:endPara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6" name="矩形: 圆角 29"/>
              <p:cNvSpPr/>
              <p:nvPr/>
            </p:nvSpPr>
            <p:spPr bwMode="auto">
              <a:xfrm rot="432022">
                <a:off x="3358179" y="508316"/>
                <a:ext cx="565061" cy="471492"/>
              </a:xfrm>
              <a:prstGeom prst="roundRect">
                <a:avLst/>
              </a:prstGeom>
              <a:solidFill>
                <a:srgbClr val="CCFFCC"/>
              </a:solidFill>
              <a:ln>
                <a:solidFill>
                  <a:srgbClr val="99FF99">
                    <a:alpha val="2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会</a:t>
                </a:r>
                <a:endPara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" name="矩形: 圆角 30"/>
              <p:cNvSpPr/>
              <p:nvPr/>
            </p:nvSpPr>
            <p:spPr bwMode="auto">
              <a:xfrm rot="1932324">
                <a:off x="3973366" y="674807"/>
                <a:ext cx="566581" cy="471491"/>
              </a:xfrm>
              <a:prstGeom prst="roundRect">
                <a:avLst/>
              </a:prstGeom>
              <a:solidFill>
                <a:srgbClr val="FFCC99"/>
              </a:solidFill>
              <a:ln>
                <a:solidFill>
                  <a:srgbClr val="FFCC66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buFont typeface="Arial" panose="020B0604020202020204" pitchFamily="34" charset="0"/>
                  <a:buNone/>
                  <a:defRPr/>
                </a:pPr>
                <a:r>
                  <a:rPr lang="zh-CN" altLang="en-US" sz="3200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读</a:t>
                </a:r>
                <a:endParaRPr lang="zh-CN" altLang="en-US" sz="32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70778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06688" y="479425"/>
              <a:ext cx="1036637" cy="812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0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7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17463"/>
            <a:ext cx="9150350" cy="517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113" y="12700"/>
            <a:ext cx="9056687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75" y="7938"/>
            <a:ext cx="9126538" cy="508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endParaRPr lang="zh-CN" altLang="en-US" smtClean="0"/>
          </a:p>
        </p:txBody>
      </p:sp>
      <p:pic>
        <p:nvPicPr>
          <p:cNvPr id="18435" name="Picture 4" descr="news_disp_image"/>
          <p:cNvPicPr>
            <a:picLocks noChangeAspect="1" noChangeArrowheads="1"/>
          </p:cNvPicPr>
          <p:nvPr/>
        </p:nvPicPr>
        <p:blipFill>
          <a:blip r:embed="rId1">
            <a:lum contrast="12000"/>
          </a:blip>
          <a:srcRect b="1499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9459" descr="p20091111123698826"/>
          <p:cNvPicPr>
            <a:picLocks noChangeAspect="1" noChangeArrowheads="1"/>
          </p:cNvPicPr>
          <p:nvPr/>
        </p:nvPicPr>
        <p:blipFill>
          <a:blip r:embed="rId1"/>
          <a:srcRect b="607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7" descr="A5_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3706813"/>
            <a:ext cx="18288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4" descr="A5_2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198938"/>
            <a:ext cx="1908175" cy="94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矩形 118"/>
          <p:cNvSpPr>
            <a:spLocks noChangeArrowheads="1"/>
          </p:cNvSpPr>
          <p:nvPr/>
        </p:nvSpPr>
        <p:spPr bwMode="auto">
          <a:xfrm>
            <a:off x="1042988" y="1708150"/>
            <a:ext cx="7651750" cy="1203325"/>
          </a:xfrm>
          <a:prstGeom prst="rect">
            <a:avLst/>
          </a:prstGeom>
          <a:solidFill>
            <a:srgbClr val="CCFFFF">
              <a:alpha val="50195"/>
            </a:srgb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看完图片，你可知道，大海深处是怎么样的吗？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0" grpId="0" bldLvl="0" animBg="1"/>
      <p:bldP spid="6247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2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3" name="文本框 36"/>
          <p:cNvSpPr txBox="1">
            <a:spLocks noChangeArrowheads="1"/>
          </p:cNvSpPr>
          <p:nvPr/>
        </p:nvSpPr>
        <p:spPr bwMode="auto">
          <a:xfrm rot="-5350866">
            <a:off x="5926932" y="13803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文本框 37"/>
          <p:cNvSpPr txBox="1">
            <a:spLocks noChangeArrowheads="1"/>
          </p:cNvSpPr>
          <p:nvPr/>
        </p:nvSpPr>
        <p:spPr bwMode="auto">
          <a:xfrm rot="-4150866">
            <a:off x="5364957" y="1783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5" name="文本框 45"/>
          <p:cNvSpPr txBox="1">
            <a:spLocks noChangeArrowheads="1"/>
          </p:cNvSpPr>
          <p:nvPr/>
        </p:nvSpPr>
        <p:spPr bwMode="auto">
          <a:xfrm rot="-5350866">
            <a:off x="6487319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6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文本框 47"/>
          <p:cNvSpPr txBox="1">
            <a:spLocks noChangeArrowheads="1"/>
          </p:cNvSpPr>
          <p:nvPr/>
        </p:nvSpPr>
        <p:spPr bwMode="auto">
          <a:xfrm rot="-4150866">
            <a:off x="7689057" y="25598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89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文本框 51"/>
          <p:cNvSpPr txBox="1">
            <a:spLocks noChangeArrowheads="1"/>
          </p:cNvSpPr>
          <p:nvPr/>
        </p:nvSpPr>
        <p:spPr bwMode="auto">
          <a:xfrm rot="-5350866">
            <a:off x="6045994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2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4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5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6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7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8" name="文本框 49"/>
          <p:cNvSpPr txBox="1">
            <a:spLocks noChangeArrowheads="1"/>
          </p:cNvSpPr>
          <p:nvPr/>
        </p:nvSpPr>
        <p:spPr bwMode="auto">
          <a:xfrm rot="-5350866">
            <a:off x="6376194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499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0" name="文本框 51"/>
          <p:cNvSpPr txBox="1">
            <a:spLocks noChangeArrowheads="1"/>
          </p:cNvSpPr>
          <p:nvPr/>
        </p:nvSpPr>
        <p:spPr bwMode="auto">
          <a:xfrm rot="-5350866">
            <a:off x="5911057" y="3498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1" name="文本框 31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2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3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4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5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6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7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8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09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0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1" name="文本框 32"/>
          <p:cNvSpPr txBox="1">
            <a:spLocks noChangeArrowheads="1"/>
          </p:cNvSpPr>
          <p:nvPr/>
        </p:nvSpPr>
        <p:spPr bwMode="auto">
          <a:xfrm rot="-5070842">
            <a:off x="377032" y="21074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2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3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4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5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6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7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8" name="文本框 48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19" name="文本框 49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0" name="文本框 50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1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2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3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4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5" name="文本框 45"/>
          <p:cNvSpPr txBox="1">
            <a:spLocks noChangeArrowheads="1"/>
          </p:cNvSpPr>
          <p:nvPr/>
        </p:nvSpPr>
        <p:spPr bwMode="auto">
          <a:xfrm rot="-4502722">
            <a:off x="6822282" y="25630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6" name="文本框 46"/>
          <p:cNvSpPr txBox="1">
            <a:spLocks noChangeArrowheads="1"/>
          </p:cNvSpPr>
          <p:nvPr/>
        </p:nvSpPr>
        <p:spPr bwMode="auto">
          <a:xfrm rot="2702238">
            <a:off x="7573169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7" name="文本框 47"/>
          <p:cNvSpPr txBox="1">
            <a:spLocks noChangeArrowheads="1"/>
          </p:cNvSpPr>
          <p:nvPr/>
        </p:nvSpPr>
        <p:spPr bwMode="auto">
          <a:xfrm rot="-3456638">
            <a:off x="6761957" y="3459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8" name="文本框 49"/>
          <p:cNvSpPr txBox="1">
            <a:spLocks noChangeArrowheads="1"/>
          </p:cNvSpPr>
          <p:nvPr/>
        </p:nvSpPr>
        <p:spPr bwMode="auto">
          <a:xfrm rot="-3180423">
            <a:off x="1975644" y="237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29" name="文本框 50"/>
          <p:cNvSpPr txBox="1">
            <a:spLocks noChangeArrowheads="1"/>
          </p:cNvSpPr>
          <p:nvPr/>
        </p:nvSpPr>
        <p:spPr bwMode="auto">
          <a:xfrm rot="-3640556">
            <a:off x="7262019" y="36472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0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1" name="文本框 32"/>
          <p:cNvSpPr txBox="1">
            <a:spLocks noChangeArrowheads="1"/>
          </p:cNvSpPr>
          <p:nvPr/>
        </p:nvSpPr>
        <p:spPr bwMode="auto">
          <a:xfrm rot="4190103">
            <a:off x="4323557" y="24471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2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3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4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5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6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7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8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39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0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1" name="文本框 32"/>
          <p:cNvSpPr txBox="1">
            <a:spLocks noChangeArrowheads="1"/>
          </p:cNvSpPr>
          <p:nvPr/>
        </p:nvSpPr>
        <p:spPr bwMode="auto">
          <a:xfrm rot="4190103">
            <a:off x="2801144" y="32805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2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3" name="文本框 36"/>
          <p:cNvSpPr txBox="1">
            <a:spLocks noChangeArrowheads="1"/>
          </p:cNvSpPr>
          <p:nvPr/>
        </p:nvSpPr>
        <p:spPr bwMode="auto">
          <a:xfrm rot="2810103">
            <a:off x="3820319" y="16883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4" name="文本框 37"/>
          <p:cNvSpPr txBox="1">
            <a:spLocks noChangeArrowheads="1"/>
          </p:cNvSpPr>
          <p:nvPr/>
        </p:nvSpPr>
        <p:spPr bwMode="auto">
          <a:xfrm rot="4010103">
            <a:off x="3845719" y="22201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5" name="文本框 45"/>
          <p:cNvSpPr txBox="1">
            <a:spLocks noChangeArrowheads="1"/>
          </p:cNvSpPr>
          <p:nvPr/>
        </p:nvSpPr>
        <p:spPr bwMode="auto">
          <a:xfrm rot="2810103">
            <a:off x="4380707" y="17121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6" name="文本框 46"/>
          <p:cNvSpPr txBox="1">
            <a:spLocks noChangeArrowheads="1"/>
          </p:cNvSpPr>
          <p:nvPr/>
        </p:nvSpPr>
        <p:spPr bwMode="auto">
          <a:xfrm rot="2810103">
            <a:off x="4750594" y="19264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7" name="文本框 47"/>
          <p:cNvSpPr txBox="1">
            <a:spLocks noChangeArrowheads="1"/>
          </p:cNvSpPr>
          <p:nvPr/>
        </p:nvSpPr>
        <p:spPr bwMode="auto">
          <a:xfrm rot="4010103">
            <a:off x="4775994" y="24566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8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49" name="文本框 50"/>
          <p:cNvSpPr txBox="1">
            <a:spLocks noChangeArrowheads="1"/>
          </p:cNvSpPr>
          <p:nvPr/>
        </p:nvSpPr>
        <p:spPr bwMode="auto">
          <a:xfrm rot="4020000">
            <a:off x="5250657" y="2572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0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1" name="文本框 32"/>
          <p:cNvSpPr txBox="1">
            <a:spLocks noChangeArrowheads="1"/>
          </p:cNvSpPr>
          <p:nvPr/>
        </p:nvSpPr>
        <p:spPr bwMode="auto">
          <a:xfrm rot="5400000">
            <a:off x="1207294" y="31662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2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3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4" name="文本框 37"/>
          <p:cNvSpPr txBox="1">
            <a:spLocks noChangeArrowheads="1"/>
          </p:cNvSpPr>
          <p:nvPr/>
        </p:nvSpPr>
        <p:spPr bwMode="auto">
          <a:xfrm rot="5220000">
            <a:off x="2358232" y="2951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5" name="文本框 45"/>
          <p:cNvSpPr txBox="1">
            <a:spLocks noChangeArrowheads="1"/>
          </p:cNvSpPr>
          <p:nvPr/>
        </p:nvSpPr>
        <p:spPr bwMode="auto">
          <a:xfrm rot="2810103">
            <a:off x="2815432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6" name="文本框 46"/>
          <p:cNvSpPr txBox="1">
            <a:spLocks noChangeArrowheads="1"/>
          </p:cNvSpPr>
          <p:nvPr/>
        </p:nvSpPr>
        <p:spPr bwMode="auto">
          <a:xfrm rot="4020000">
            <a:off x="732632" y="19057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7" name="文本框 47"/>
          <p:cNvSpPr txBox="1">
            <a:spLocks noChangeArrowheads="1"/>
          </p:cNvSpPr>
          <p:nvPr/>
        </p:nvSpPr>
        <p:spPr bwMode="auto">
          <a:xfrm rot="5220000">
            <a:off x="762794" y="2834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8" name="文本框 49"/>
          <p:cNvSpPr txBox="1">
            <a:spLocks noChangeArrowheads="1"/>
          </p:cNvSpPr>
          <p:nvPr/>
        </p:nvSpPr>
        <p:spPr bwMode="auto">
          <a:xfrm rot="4020000">
            <a:off x="2496344" y="3682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59" name="文本框 50"/>
          <p:cNvSpPr txBox="1">
            <a:spLocks noChangeArrowheads="1"/>
          </p:cNvSpPr>
          <p:nvPr/>
        </p:nvSpPr>
        <p:spPr bwMode="auto">
          <a:xfrm rot="4020000">
            <a:off x="3734594" y="33091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0" name="文本框 51"/>
          <p:cNvSpPr txBox="1">
            <a:spLocks noChangeArrowheads="1"/>
          </p:cNvSpPr>
          <p:nvPr/>
        </p:nvSpPr>
        <p:spPr bwMode="auto">
          <a:xfrm rot="4020000">
            <a:off x="4104482" y="352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1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2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3" name="文本框 36"/>
          <p:cNvSpPr txBox="1">
            <a:spLocks noChangeArrowheads="1"/>
          </p:cNvSpPr>
          <p:nvPr/>
        </p:nvSpPr>
        <p:spPr bwMode="auto">
          <a:xfrm rot="4020000">
            <a:off x="1702594" y="14533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4" name="文本框 37"/>
          <p:cNvSpPr txBox="1">
            <a:spLocks noChangeArrowheads="1"/>
          </p:cNvSpPr>
          <p:nvPr/>
        </p:nvSpPr>
        <p:spPr bwMode="auto">
          <a:xfrm rot="5220000">
            <a:off x="1731169" y="1991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5" name="文本框 45"/>
          <p:cNvSpPr txBox="1">
            <a:spLocks noChangeArrowheads="1"/>
          </p:cNvSpPr>
          <p:nvPr/>
        </p:nvSpPr>
        <p:spPr bwMode="auto">
          <a:xfrm rot="2810103">
            <a:off x="2237582" y="14882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6" name="文本框 46"/>
          <p:cNvSpPr txBox="1">
            <a:spLocks noChangeArrowheads="1"/>
          </p:cNvSpPr>
          <p:nvPr/>
        </p:nvSpPr>
        <p:spPr bwMode="auto">
          <a:xfrm rot="2810103">
            <a:off x="2607469" y="17025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7" name="文本框 47"/>
          <p:cNvSpPr txBox="1">
            <a:spLocks noChangeArrowheads="1"/>
          </p:cNvSpPr>
          <p:nvPr/>
        </p:nvSpPr>
        <p:spPr bwMode="auto">
          <a:xfrm rot="4010103">
            <a:off x="2359819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8" name="文本框 49"/>
          <p:cNvSpPr txBox="1">
            <a:spLocks noChangeArrowheads="1"/>
          </p:cNvSpPr>
          <p:nvPr/>
        </p:nvSpPr>
        <p:spPr bwMode="auto">
          <a:xfrm rot="2810103">
            <a:off x="3194844" y="19264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69" name="文本框 50"/>
          <p:cNvSpPr txBox="1">
            <a:spLocks noChangeArrowheads="1"/>
          </p:cNvSpPr>
          <p:nvPr/>
        </p:nvSpPr>
        <p:spPr bwMode="auto">
          <a:xfrm rot="2810103">
            <a:off x="3082132" y="23598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0" name="文本框 51"/>
          <p:cNvSpPr txBox="1">
            <a:spLocks noChangeArrowheads="1"/>
          </p:cNvSpPr>
          <p:nvPr/>
        </p:nvSpPr>
        <p:spPr bwMode="auto">
          <a:xfrm rot="2810103">
            <a:off x="3452019" y="25741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1" name="文本框 32"/>
          <p:cNvSpPr txBox="1">
            <a:spLocks noChangeArrowheads="1"/>
          </p:cNvSpPr>
          <p:nvPr/>
        </p:nvSpPr>
        <p:spPr bwMode="auto">
          <a:xfrm rot="5400000">
            <a:off x="4817269" y="3620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2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3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4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5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6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7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8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79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0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1" name="文本框 111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582" name="文本框 112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0583" name="图片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4" name="图片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85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6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7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8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89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90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91" name="文本框 47"/>
          <p:cNvSpPr txBox="1">
            <a:spLocks noChangeArrowheads="1"/>
          </p:cNvSpPr>
          <p:nvPr/>
        </p:nvSpPr>
        <p:spPr bwMode="auto">
          <a:xfrm rot="-3456638">
            <a:off x="9584532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0592" name="文本框 45"/>
          <p:cNvSpPr txBox="1">
            <a:spLocks noChangeArrowheads="1"/>
          </p:cNvSpPr>
          <p:nvPr/>
        </p:nvSpPr>
        <p:spPr bwMode="auto">
          <a:xfrm rot="-4502722">
            <a:off x="9549607" y="12739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059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772" name="矩形 17"/>
          <p:cNvSpPr>
            <a:spLocks noChangeArrowheads="1"/>
          </p:cNvSpPr>
          <p:nvPr/>
        </p:nvSpPr>
        <p:spPr bwMode="auto">
          <a:xfrm>
            <a:off x="323850" y="411163"/>
            <a:ext cx="8496300" cy="1931987"/>
          </a:xfrm>
          <a:prstGeom prst="rect">
            <a:avLst/>
          </a:prstGeom>
          <a:noFill/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  <a:defRPr/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海底真是个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atinLnBrk="1">
              <a:spcBef>
                <a:spcPct val="50000"/>
              </a:spcBef>
              <a:defRPr/>
            </a:pP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的世界。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0773" name="矩形 6"/>
          <p:cNvSpPr>
            <a:spLocks noChangeArrowheads="1"/>
          </p:cNvSpPr>
          <p:nvPr/>
        </p:nvSpPr>
        <p:spPr bwMode="auto">
          <a:xfrm>
            <a:off x="3419475" y="411163"/>
            <a:ext cx="262255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景色奇异</a:t>
            </a:r>
            <a:endParaRPr lang="zh-CN" altLang="en-US" sz="4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0774" name="矩形 7"/>
          <p:cNvSpPr>
            <a:spLocks noChangeArrowheads="1"/>
          </p:cNvSpPr>
          <p:nvPr/>
        </p:nvSpPr>
        <p:spPr bwMode="auto">
          <a:xfrm>
            <a:off x="468313" y="1460500"/>
            <a:ext cx="26225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物产丰富</a:t>
            </a:r>
            <a:endParaRPr lang="zh-CN" altLang="en-US" sz="48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72" grpId="0" animBg="1"/>
      <p:bldP spid="70773" grpId="0"/>
      <p:bldP spid="707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58" name="Group 22"/>
          <p:cNvGraphicFramePr>
            <a:graphicFrameLocks noGrp="1"/>
          </p:cNvGraphicFramePr>
          <p:nvPr/>
        </p:nvGraphicFramePr>
        <p:xfrm>
          <a:off x="287338" y="847725"/>
          <a:ext cx="8569325" cy="4106863"/>
        </p:xfrm>
        <a:graphic>
          <a:graphicData uri="http://schemas.openxmlformats.org/drawingml/2006/table">
            <a:tbl>
              <a:tblPr/>
              <a:tblGrid>
                <a:gridCol w="4506913"/>
                <a:gridCol w="4062412"/>
              </a:tblGrid>
              <a:tr h="631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自学任务</a:t>
                      </a:r>
                      <a:endParaRPr kumimoji="0" lang="en-US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自学要求（方法）</a:t>
                      </a:r>
                      <a:endParaRPr kumimoji="0" lang="en-US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4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1.</a:t>
                      </a: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快速默读课文。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做到不指读、不出声，有一定的默读速度。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2.</a:t>
                      </a: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课文从哪些语句描写景色奇异、物产丰富？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用横线画出你找到的句子。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21" name="文本框 2"/>
          <p:cNvSpPr txBox="1">
            <a:spLocks noChangeArrowheads="1"/>
          </p:cNvSpPr>
          <p:nvPr/>
        </p:nvSpPr>
        <p:spPr bwMode="auto">
          <a:xfrm>
            <a:off x="179388" y="268288"/>
            <a:ext cx="4572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66"/>
                </a:solidFill>
              </a:rPr>
              <a:t>自学提示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58" name="Group 22"/>
          <p:cNvGraphicFramePr>
            <a:graphicFrameLocks noGrp="1"/>
          </p:cNvGraphicFramePr>
          <p:nvPr/>
        </p:nvGraphicFramePr>
        <p:xfrm>
          <a:off x="287338" y="847725"/>
          <a:ext cx="8569325" cy="2460625"/>
        </p:xfrm>
        <a:graphic>
          <a:graphicData uri="http://schemas.openxmlformats.org/drawingml/2006/table">
            <a:tbl>
              <a:tblPr/>
              <a:tblGrid>
                <a:gridCol w="4506913"/>
                <a:gridCol w="4062412"/>
              </a:tblGrid>
              <a:tr h="631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合探</a:t>
                      </a:r>
                      <a:r>
                        <a:rPr kumimoji="0" 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任务</a:t>
                      </a:r>
                      <a:endParaRPr kumimoji="0" lang="en-US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合探</a:t>
                      </a:r>
                      <a:r>
                        <a:rPr kumimoji="0" 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要求（方法）</a:t>
                      </a:r>
                      <a:endParaRPr kumimoji="0" lang="en-US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93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课文从哪些语句描写景色奇异、物产丰富？</a:t>
                      </a:r>
                      <a:endParaRPr kumimoji="0" lang="en-US" altLang="zh-CN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组员相互分享答案。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2" name="文本框 2"/>
          <p:cNvSpPr txBox="1">
            <a:spLocks noChangeArrowheads="1"/>
          </p:cNvSpPr>
          <p:nvPr/>
        </p:nvSpPr>
        <p:spPr bwMode="auto">
          <a:xfrm>
            <a:off x="179388" y="268288"/>
            <a:ext cx="457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66"/>
                </a:solidFill>
              </a:rPr>
              <a:t>合探提示</a:t>
            </a:r>
            <a:endParaRPr lang="zh-CN" altLang="en-US" sz="3200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 spd="slow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62465" descr="p20091111123698826"/>
          <p:cNvPicPr>
            <a:picLocks noChangeAspect="1" noChangeArrowheads="1"/>
          </p:cNvPicPr>
          <p:nvPr/>
        </p:nvPicPr>
        <p:blipFill>
          <a:blip r:embed="rId1"/>
          <a:srcRect b="6833"/>
          <a:stretch>
            <a:fillRect/>
          </a:stretch>
        </p:blipFill>
        <p:spPr bwMode="auto">
          <a:xfrm>
            <a:off x="0" y="0"/>
            <a:ext cx="914400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5"/>
          <p:cNvSpPr txBox="1">
            <a:spLocks noChangeArrowheads="1"/>
          </p:cNvSpPr>
          <p:nvPr/>
        </p:nvSpPr>
        <p:spPr bwMode="auto">
          <a:xfrm>
            <a:off x="1042988" y="339725"/>
            <a:ext cx="7683500" cy="2208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800" b="1">
                <a:latin typeface="宋体" panose="02010600030101010101" pitchFamily="2" charset="-122"/>
              </a:rPr>
              <a:t>    </a:t>
            </a:r>
            <a:r>
              <a:rPr lang="zh-CN" altLang="en-US" sz="4800" b="1">
                <a:latin typeface="宋体" panose="02010600030101010101" pitchFamily="2" charset="-122"/>
              </a:rPr>
              <a:t>第二段话中哪些句子可以体现出景色奇异、物产丰富呢？说说你的理由。</a:t>
            </a:r>
            <a:endParaRPr lang="zh-CN" altLang="en-US" sz="4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1670050" y="3343275"/>
            <a:ext cx="6396038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细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胞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海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藻   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长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达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储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量  金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属</a:t>
            </a:r>
            <a:endParaRPr lang="zh-CN" altLang="en-US" sz="3300" b="1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6" name="Text Box 18"/>
          <p:cNvSpPr txBox="1">
            <a:spLocks noChangeArrowheads="1"/>
          </p:cNvSpPr>
          <p:nvPr/>
        </p:nvSpPr>
        <p:spPr bwMode="auto">
          <a:xfrm>
            <a:off x="1990725" y="2884488"/>
            <a:ext cx="6176963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pt-BR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bāo   zǎo    dá  chǔ      shǔ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1670050" y="2120900"/>
            <a:ext cx="6086475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私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语  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警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报  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肌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肉  </a:t>
            </a:r>
            <a:r>
              <a:rPr lang="zh-CN" altLang="en-US" sz="3300" b="1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</a:t>
            </a:r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鱼 </a:t>
            </a:r>
            <a:endParaRPr lang="zh-CN" altLang="zh-CN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1603375" y="1662113"/>
            <a:ext cx="6396038" cy="481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700" b="1">
                <a:solidFill>
                  <a:srgbClr val="FF0000"/>
                </a:solidFill>
                <a:latin typeface="宋体" panose="02010600030101010101" pitchFamily="2" charset="-122"/>
              </a:rPr>
              <a:t>qiè  sī    jǐng  jī    zhāng</a:t>
            </a:r>
            <a:endParaRPr lang="en-US" altLang="zh-CN" sz="27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524000" y="269875"/>
            <a:ext cx="5851525" cy="690563"/>
          </a:xfrm>
          <a:prstGeom prst="rect">
            <a:avLst/>
          </a:prstGeom>
          <a:solidFill>
            <a:srgbClr val="FFC000"/>
          </a:solidFill>
          <a:ln w="19050">
            <a:solidFill>
              <a:srgbClr val="FFFFFF"/>
            </a:solidFill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4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通关检测</a:t>
            </a:r>
            <a:r>
              <a:rPr lang="en-US" altLang="zh-CN" sz="4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词语大作战</a:t>
            </a:r>
            <a:endParaRPr lang="zh-CN" altLang="en-US" sz="4100">
              <a:effectLst>
                <a:outerShdw blurRad="38100" dist="38100" dir="2700000" algn="tl">
                  <a:srgbClr val="FFFFFF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流程图: 过程 22"/>
          <p:cNvSpPr/>
          <p:nvPr/>
        </p:nvSpPr>
        <p:spPr>
          <a:xfrm>
            <a:off x="855754" y="1592427"/>
            <a:ext cx="7559784" cy="2557790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en-US" altLang="zh-CN" b="1" noProof="1">
              <a:solidFill>
                <a:srgbClr val="FF0000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6" grpId="0"/>
      <p:bldP spid="41" grpId="0"/>
      <p:bldP spid="47" grpId="0"/>
      <p:bldP spid="29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文本框 1"/>
          <p:cNvSpPr txBox="1">
            <a:spLocks noChangeArrowheads="1"/>
          </p:cNvSpPr>
          <p:nvPr/>
        </p:nvSpPr>
        <p:spPr bwMode="auto">
          <a:xfrm>
            <a:off x="190500" y="254000"/>
            <a:ext cx="8763000" cy="4575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hlinkClick r:id="rId2" action="ppaction://hlinksldjump"/>
              </a:rPr>
              <a:t>海面上波涛澎湃的时候，海底依然很宁静。最大的风浪，也只能影响到海面以下几十米深。</a:t>
            </a:r>
            <a:r>
              <a:rPr lang="zh-CN" altLang="en-US" sz="3200" b="1">
                <a:latin typeface="宋体" panose="02010600030101010101" pitchFamily="2" charset="-122"/>
                <a:hlinkClick r:id="rId3" action="ppaction://hlinksldjump"/>
              </a:rPr>
              <a:t>阳光很难射进深海，水越深光线越暗，五百米以下就全黑了。</a:t>
            </a:r>
            <a:r>
              <a:rPr lang="zh-CN" altLang="en-US" sz="3200" b="1">
                <a:latin typeface="宋体" panose="02010600030101010101" pitchFamily="2" charset="-122"/>
                <a:hlinkClick r:id="rId4" action="ppaction://hlinksldjump"/>
              </a:rPr>
              <a:t>在这一片黑暗的深海里，却有许多光点像闪烁的星星，那是有发光器官的深水鱼在游动。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2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3" name="文本框 36"/>
          <p:cNvSpPr txBox="1">
            <a:spLocks noChangeArrowheads="1"/>
          </p:cNvSpPr>
          <p:nvPr/>
        </p:nvSpPr>
        <p:spPr bwMode="auto">
          <a:xfrm rot="-5350866">
            <a:off x="5926932" y="13803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4" name="文本框 37"/>
          <p:cNvSpPr txBox="1">
            <a:spLocks noChangeArrowheads="1"/>
          </p:cNvSpPr>
          <p:nvPr/>
        </p:nvSpPr>
        <p:spPr bwMode="auto">
          <a:xfrm rot="-4150866">
            <a:off x="5364957" y="1783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5" name="文本框 45"/>
          <p:cNvSpPr txBox="1">
            <a:spLocks noChangeArrowheads="1"/>
          </p:cNvSpPr>
          <p:nvPr/>
        </p:nvSpPr>
        <p:spPr bwMode="auto">
          <a:xfrm rot="-5350866">
            <a:off x="6487319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6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7" name="文本框 47"/>
          <p:cNvSpPr txBox="1">
            <a:spLocks noChangeArrowheads="1"/>
          </p:cNvSpPr>
          <p:nvPr/>
        </p:nvSpPr>
        <p:spPr bwMode="auto">
          <a:xfrm rot="-4150866">
            <a:off x="7689057" y="25598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8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09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0" name="文本框 51"/>
          <p:cNvSpPr txBox="1">
            <a:spLocks noChangeArrowheads="1"/>
          </p:cNvSpPr>
          <p:nvPr/>
        </p:nvSpPr>
        <p:spPr bwMode="auto">
          <a:xfrm rot="-5350866">
            <a:off x="6045994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1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2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3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4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5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6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7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8" name="文本框 49"/>
          <p:cNvSpPr txBox="1">
            <a:spLocks noChangeArrowheads="1"/>
          </p:cNvSpPr>
          <p:nvPr/>
        </p:nvSpPr>
        <p:spPr bwMode="auto">
          <a:xfrm rot="-5350866">
            <a:off x="6376194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19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0" name="文本框 51"/>
          <p:cNvSpPr txBox="1">
            <a:spLocks noChangeArrowheads="1"/>
          </p:cNvSpPr>
          <p:nvPr/>
        </p:nvSpPr>
        <p:spPr bwMode="auto">
          <a:xfrm rot="-5350866">
            <a:off x="5911057" y="3498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1" name="文本框 27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2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3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4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5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6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7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8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29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0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1" name="文本框 32"/>
          <p:cNvSpPr txBox="1">
            <a:spLocks noChangeArrowheads="1"/>
          </p:cNvSpPr>
          <p:nvPr/>
        </p:nvSpPr>
        <p:spPr bwMode="auto">
          <a:xfrm rot="-5070842">
            <a:off x="377032" y="21074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2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3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4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5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6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7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8" name="文本框 44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39" name="文本框 45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0" name="文本框 46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1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2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3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4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5" name="文本框 45"/>
          <p:cNvSpPr txBox="1">
            <a:spLocks noChangeArrowheads="1"/>
          </p:cNvSpPr>
          <p:nvPr/>
        </p:nvSpPr>
        <p:spPr bwMode="auto">
          <a:xfrm rot="-4502722">
            <a:off x="6822282" y="25630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6" name="文本框 46"/>
          <p:cNvSpPr txBox="1">
            <a:spLocks noChangeArrowheads="1"/>
          </p:cNvSpPr>
          <p:nvPr/>
        </p:nvSpPr>
        <p:spPr bwMode="auto">
          <a:xfrm rot="2702238">
            <a:off x="7573169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7" name="文本框 47"/>
          <p:cNvSpPr txBox="1">
            <a:spLocks noChangeArrowheads="1"/>
          </p:cNvSpPr>
          <p:nvPr/>
        </p:nvSpPr>
        <p:spPr bwMode="auto">
          <a:xfrm rot="-3456638">
            <a:off x="6761957" y="3459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8" name="文本框 49"/>
          <p:cNvSpPr txBox="1">
            <a:spLocks noChangeArrowheads="1"/>
          </p:cNvSpPr>
          <p:nvPr/>
        </p:nvSpPr>
        <p:spPr bwMode="auto">
          <a:xfrm rot="-3180423">
            <a:off x="1975644" y="237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49" name="文本框 50"/>
          <p:cNvSpPr txBox="1">
            <a:spLocks noChangeArrowheads="1"/>
          </p:cNvSpPr>
          <p:nvPr/>
        </p:nvSpPr>
        <p:spPr bwMode="auto">
          <a:xfrm rot="-3640556">
            <a:off x="7262019" y="36472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0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1" name="文本框 32"/>
          <p:cNvSpPr txBox="1">
            <a:spLocks noChangeArrowheads="1"/>
          </p:cNvSpPr>
          <p:nvPr/>
        </p:nvSpPr>
        <p:spPr bwMode="auto">
          <a:xfrm rot="4190103">
            <a:off x="4323557" y="24471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2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3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4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5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6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7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8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59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0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1" name="文本框 32"/>
          <p:cNvSpPr txBox="1">
            <a:spLocks noChangeArrowheads="1"/>
          </p:cNvSpPr>
          <p:nvPr/>
        </p:nvSpPr>
        <p:spPr bwMode="auto">
          <a:xfrm rot="4190103">
            <a:off x="2801144" y="32805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2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3" name="文本框 36"/>
          <p:cNvSpPr txBox="1">
            <a:spLocks noChangeArrowheads="1"/>
          </p:cNvSpPr>
          <p:nvPr/>
        </p:nvSpPr>
        <p:spPr bwMode="auto">
          <a:xfrm rot="2810103">
            <a:off x="3820319" y="16883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4" name="文本框 37"/>
          <p:cNvSpPr txBox="1">
            <a:spLocks noChangeArrowheads="1"/>
          </p:cNvSpPr>
          <p:nvPr/>
        </p:nvSpPr>
        <p:spPr bwMode="auto">
          <a:xfrm rot="4010103">
            <a:off x="3845719" y="22201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5" name="文本框 45"/>
          <p:cNvSpPr txBox="1">
            <a:spLocks noChangeArrowheads="1"/>
          </p:cNvSpPr>
          <p:nvPr/>
        </p:nvSpPr>
        <p:spPr bwMode="auto">
          <a:xfrm rot="2810103">
            <a:off x="4380707" y="17121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6" name="文本框 46"/>
          <p:cNvSpPr txBox="1">
            <a:spLocks noChangeArrowheads="1"/>
          </p:cNvSpPr>
          <p:nvPr/>
        </p:nvSpPr>
        <p:spPr bwMode="auto">
          <a:xfrm rot="2810103">
            <a:off x="4750594" y="19264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7" name="文本框 47"/>
          <p:cNvSpPr txBox="1">
            <a:spLocks noChangeArrowheads="1"/>
          </p:cNvSpPr>
          <p:nvPr/>
        </p:nvSpPr>
        <p:spPr bwMode="auto">
          <a:xfrm rot="4010103">
            <a:off x="4775994" y="24566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8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69" name="文本框 50"/>
          <p:cNvSpPr txBox="1">
            <a:spLocks noChangeArrowheads="1"/>
          </p:cNvSpPr>
          <p:nvPr/>
        </p:nvSpPr>
        <p:spPr bwMode="auto">
          <a:xfrm rot="4020000">
            <a:off x="5250657" y="2572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0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1" name="文本框 32"/>
          <p:cNvSpPr txBox="1">
            <a:spLocks noChangeArrowheads="1"/>
          </p:cNvSpPr>
          <p:nvPr/>
        </p:nvSpPr>
        <p:spPr bwMode="auto">
          <a:xfrm rot="5400000">
            <a:off x="1207294" y="31662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2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3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4" name="文本框 37"/>
          <p:cNvSpPr txBox="1">
            <a:spLocks noChangeArrowheads="1"/>
          </p:cNvSpPr>
          <p:nvPr/>
        </p:nvSpPr>
        <p:spPr bwMode="auto">
          <a:xfrm rot="5220000">
            <a:off x="2358232" y="2951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5" name="文本框 45"/>
          <p:cNvSpPr txBox="1">
            <a:spLocks noChangeArrowheads="1"/>
          </p:cNvSpPr>
          <p:nvPr/>
        </p:nvSpPr>
        <p:spPr bwMode="auto">
          <a:xfrm rot="2810103">
            <a:off x="2815432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6" name="文本框 46"/>
          <p:cNvSpPr txBox="1">
            <a:spLocks noChangeArrowheads="1"/>
          </p:cNvSpPr>
          <p:nvPr/>
        </p:nvSpPr>
        <p:spPr bwMode="auto">
          <a:xfrm rot="4020000">
            <a:off x="732632" y="19057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7" name="文本框 47"/>
          <p:cNvSpPr txBox="1">
            <a:spLocks noChangeArrowheads="1"/>
          </p:cNvSpPr>
          <p:nvPr/>
        </p:nvSpPr>
        <p:spPr bwMode="auto">
          <a:xfrm rot="5220000">
            <a:off x="762794" y="2834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8" name="文本框 49"/>
          <p:cNvSpPr txBox="1">
            <a:spLocks noChangeArrowheads="1"/>
          </p:cNvSpPr>
          <p:nvPr/>
        </p:nvSpPr>
        <p:spPr bwMode="auto">
          <a:xfrm rot="4020000">
            <a:off x="2496344" y="3682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79" name="文本框 50"/>
          <p:cNvSpPr txBox="1">
            <a:spLocks noChangeArrowheads="1"/>
          </p:cNvSpPr>
          <p:nvPr/>
        </p:nvSpPr>
        <p:spPr bwMode="auto">
          <a:xfrm rot="4020000">
            <a:off x="3734594" y="33091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0" name="文本框 51"/>
          <p:cNvSpPr txBox="1">
            <a:spLocks noChangeArrowheads="1"/>
          </p:cNvSpPr>
          <p:nvPr/>
        </p:nvSpPr>
        <p:spPr bwMode="auto">
          <a:xfrm rot="4020000">
            <a:off x="4104482" y="352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1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2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3" name="文本框 36"/>
          <p:cNvSpPr txBox="1">
            <a:spLocks noChangeArrowheads="1"/>
          </p:cNvSpPr>
          <p:nvPr/>
        </p:nvSpPr>
        <p:spPr bwMode="auto">
          <a:xfrm rot="4020000">
            <a:off x="1702594" y="14533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4" name="文本框 37"/>
          <p:cNvSpPr txBox="1">
            <a:spLocks noChangeArrowheads="1"/>
          </p:cNvSpPr>
          <p:nvPr/>
        </p:nvSpPr>
        <p:spPr bwMode="auto">
          <a:xfrm rot="5220000">
            <a:off x="1731169" y="1991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5" name="文本框 45"/>
          <p:cNvSpPr txBox="1">
            <a:spLocks noChangeArrowheads="1"/>
          </p:cNvSpPr>
          <p:nvPr/>
        </p:nvSpPr>
        <p:spPr bwMode="auto">
          <a:xfrm rot="2810103">
            <a:off x="2237582" y="14882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6" name="文本框 46"/>
          <p:cNvSpPr txBox="1">
            <a:spLocks noChangeArrowheads="1"/>
          </p:cNvSpPr>
          <p:nvPr/>
        </p:nvSpPr>
        <p:spPr bwMode="auto">
          <a:xfrm rot="2810103">
            <a:off x="2607469" y="17025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7" name="文本框 47"/>
          <p:cNvSpPr txBox="1">
            <a:spLocks noChangeArrowheads="1"/>
          </p:cNvSpPr>
          <p:nvPr/>
        </p:nvSpPr>
        <p:spPr bwMode="auto">
          <a:xfrm rot="4010103">
            <a:off x="2359819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8" name="文本框 49"/>
          <p:cNvSpPr txBox="1">
            <a:spLocks noChangeArrowheads="1"/>
          </p:cNvSpPr>
          <p:nvPr/>
        </p:nvSpPr>
        <p:spPr bwMode="auto">
          <a:xfrm rot="2810103">
            <a:off x="3194844" y="19264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89" name="文本框 50"/>
          <p:cNvSpPr txBox="1">
            <a:spLocks noChangeArrowheads="1"/>
          </p:cNvSpPr>
          <p:nvPr/>
        </p:nvSpPr>
        <p:spPr bwMode="auto">
          <a:xfrm rot="2810103">
            <a:off x="3082132" y="23598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0" name="文本框 51"/>
          <p:cNvSpPr txBox="1">
            <a:spLocks noChangeArrowheads="1"/>
          </p:cNvSpPr>
          <p:nvPr/>
        </p:nvSpPr>
        <p:spPr bwMode="auto">
          <a:xfrm rot="2810103">
            <a:off x="3452019" y="25741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1" name="文本框 32"/>
          <p:cNvSpPr txBox="1">
            <a:spLocks noChangeArrowheads="1"/>
          </p:cNvSpPr>
          <p:nvPr/>
        </p:nvSpPr>
        <p:spPr bwMode="auto">
          <a:xfrm rot="5400000">
            <a:off x="4817269" y="3620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2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3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4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5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6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7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8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699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0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1" name="文本框 107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702" name="文本框 108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5703" name="图片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04" name="图片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705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6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7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8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09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10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11" name="文本框 47"/>
          <p:cNvSpPr txBox="1">
            <a:spLocks noChangeArrowheads="1"/>
          </p:cNvSpPr>
          <p:nvPr/>
        </p:nvSpPr>
        <p:spPr bwMode="auto">
          <a:xfrm rot="-3456638">
            <a:off x="9584532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25712" name="文本框 45"/>
          <p:cNvSpPr txBox="1">
            <a:spLocks noChangeArrowheads="1"/>
          </p:cNvSpPr>
          <p:nvPr/>
        </p:nvSpPr>
        <p:spPr bwMode="auto">
          <a:xfrm rot="-4502722">
            <a:off x="9549607" y="12739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25713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6763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714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7238" y="0"/>
            <a:ext cx="4576762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6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71750"/>
            <a:ext cx="4576763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97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67238" y="2571750"/>
            <a:ext cx="4576762" cy="257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98" name="Text Box 10"/>
          <p:cNvSpPr txBox="1">
            <a:spLocks noChangeArrowheads="1"/>
          </p:cNvSpPr>
          <p:nvPr/>
        </p:nvSpPr>
        <p:spPr bwMode="auto">
          <a:xfrm>
            <a:off x="2960688" y="1285875"/>
            <a:ext cx="3222625" cy="4349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latinLnBrk="1"/>
            <a:r>
              <a:rPr lang="zh-CN" altLang="en-US" sz="3200" b="1">
                <a:solidFill>
                  <a:srgbClr val="FF0000"/>
                </a:solidFill>
                <a:latin typeface="Gulim" pitchFamily="34" charset="-127"/>
              </a:rPr>
              <a:t>海面波涛汹涌</a:t>
            </a:r>
            <a:endParaRPr lang="zh-CN" altLang="en-US" sz="3200" b="1">
              <a:solidFill>
                <a:srgbClr val="FF0000"/>
              </a:solidFill>
              <a:latin typeface="Gulim" pitchFamily="34" charset="-127"/>
            </a:endParaRPr>
          </a:p>
        </p:txBody>
      </p:sp>
      <p:sp>
        <p:nvSpPr>
          <p:cNvPr id="71799" name="Text Box 10"/>
          <p:cNvSpPr txBox="1">
            <a:spLocks noChangeArrowheads="1"/>
          </p:cNvSpPr>
          <p:nvPr/>
        </p:nvSpPr>
        <p:spPr bwMode="auto">
          <a:xfrm>
            <a:off x="2955925" y="3567113"/>
            <a:ext cx="3224213" cy="4349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latinLnBrk="1"/>
            <a:r>
              <a:rPr lang="zh-CN" altLang="en-US" sz="3200" b="1">
                <a:solidFill>
                  <a:srgbClr val="FF0000"/>
                </a:solidFill>
                <a:latin typeface="Gulim" pitchFamily="34" charset="-127"/>
              </a:rPr>
              <a:t>海底依然宁静</a:t>
            </a:r>
            <a:endParaRPr lang="zh-CN" altLang="en-US" sz="3200" b="1">
              <a:solidFill>
                <a:srgbClr val="FF0000"/>
              </a:solidFill>
              <a:latin typeface="Gulim" pitchFamily="34" charset="-127"/>
            </a:endParaRPr>
          </a:p>
        </p:txBody>
      </p:sp>
      <p:sp>
        <p:nvSpPr>
          <p:cNvPr id="25719" name="Text Box 120"/>
          <p:cNvSpPr txBox="1">
            <a:spLocks noChangeArrowheads="1"/>
          </p:cNvSpPr>
          <p:nvPr/>
        </p:nvSpPr>
        <p:spPr bwMode="auto">
          <a:xfrm>
            <a:off x="6877050" y="4156075"/>
            <a:ext cx="2266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hlinkClick r:id="rId7" action="ppaction://hlinksldjump"/>
              </a:rPr>
              <a:t>返回</a:t>
            </a:r>
            <a:endParaRPr lang="zh-CN" altLang="en-US" sz="4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1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8" grpId="0" animBg="1"/>
      <p:bldP spid="7179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圆角矩形 2"/>
          <p:cNvSpPr>
            <a:spLocks noChangeArrowheads="1"/>
          </p:cNvSpPr>
          <p:nvPr/>
        </p:nvSpPr>
        <p:spPr bwMode="auto">
          <a:xfrm>
            <a:off x="1724025" y="0"/>
            <a:ext cx="7419975" cy="1233488"/>
          </a:xfrm>
          <a:prstGeom prst="roundRect">
            <a:avLst>
              <a:gd name="adj" fmla="val 16667"/>
            </a:avLst>
          </a:prstGeom>
          <a:solidFill>
            <a:srgbClr val="66FFFF">
              <a:alpha val="83136"/>
            </a:srgbClr>
          </a:solidFill>
          <a:ln w="9525" algn="ctr">
            <a:noFill/>
            <a:rou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marL="514350" indent="-514350">
              <a:lnSpc>
                <a:spcPct val="130000"/>
              </a:lnSpc>
              <a:buFontTx/>
              <a:buAutoNum type="circleNumDbPlain" startAt="2"/>
              <a:defRPr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阳光很难射进深海，水越深光线越暗，五百米以下就全黑了。</a:t>
            </a:r>
            <a:endParaRPr lang="zh-CN" altLang="en-US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2708" name="矩形 4"/>
          <p:cNvSpPr>
            <a:spLocks noChangeArrowheads="1"/>
          </p:cNvSpPr>
          <p:nvPr/>
        </p:nvSpPr>
        <p:spPr bwMode="auto">
          <a:xfrm>
            <a:off x="8027988" y="1492250"/>
            <a:ext cx="742950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黑</a:t>
            </a:r>
            <a:endParaRPr lang="zh-CN" altLang="en-US" sz="4400">
              <a:solidFill>
                <a:srgbClr val="FF0000"/>
              </a:solidFill>
            </a:endParaRP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6877050" y="4156075"/>
            <a:ext cx="2266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hlinkClick r:id="rId2" action="ppaction://hlinksldjump"/>
              </a:rPr>
              <a:t>返回</a:t>
            </a:r>
            <a:endParaRPr lang="zh-CN" altLang="en-US" sz="4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animBg="1"/>
      <p:bldP spid="7270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73741" name="文本框 81922"/>
          <p:cNvSpPr txBox="1">
            <a:spLocks noChangeArrowheads="1"/>
          </p:cNvSpPr>
          <p:nvPr/>
        </p:nvSpPr>
        <p:spPr bwMode="auto">
          <a:xfrm>
            <a:off x="395288" y="268288"/>
            <a:ext cx="8424862" cy="1304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FFFF"/>
                </a:solidFill>
                <a:latin typeface="Times New Roman" panose="02020603050405020304" pitchFamily="18" charset="0"/>
              </a:rPr>
              <a:t>　　在这一片黑暗的深海里，却有许多光点像闪烁的星星，那是有发光器官的深水鱼在游动。</a:t>
            </a:r>
            <a:endParaRPr lang="zh-CN" altLang="en-US" sz="3600" b="1">
              <a:solidFill>
                <a:srgbClr val="00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1" name="Text Box 4"/>
          <p:cNvSpPr txBox="1">
            <a:spLocks noChangeArrowheads="1"/>
          </p:cNvSpPr>
          <p:nvPr/>
        </p:nvSpPr>
        <p:spPr bwMode="auto">
          <a:xfrm>
            <a:off x="6877050" y="4156075"/>
            <a:ext cx="2266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hlinkClick r:id="rId2" action="ppaction://hlinksldjump"/>
              </a:rPr>
              <a:t>返回</a:t>
            </a:r>
            <a:endParaRPr lang="zh-CN" altLang="en-US" sz="48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37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81921" descr="发光全景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文本框 81922"/>
          <p:cNvSpPr txBox="1">
            <a:spLocks noChangeArrowheads="1"/>
          </p:cNvSpPr>
          <p:nvPr/>
        </p:nvSpPr>
        <p:spPr bwMode="auto">
          <a:xfrm>
            <a:off x="468313" y="844550"/>
            <a:ext cx="7993062" cy="1304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00FFFF"/>
                </a:solidFill>
                <a:latin typeface="Times New Roman" panose="02020603050405020304" pitchFamily="18" charset="0"/>
              </a:rPr>
              <a:t>　　在这一片黑暗的深海里，却有许多光点像闪烁的星星，那是有发光器官的深水鱼在游动。</a:t>
            </a:r>
            <a:endParaRPr lang="zh-CN" altLang="en-US" sz="3600" b="1">
              <a:solidFill>
                <a:srgbClr val="00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7828" name="文本框 81924"/>
          <p:cNvSpPr txBox="1">
            <a:spLocks noChangeArrowheads="1"/>
          </p:cNvSpPr>
          <p:nvPr/>
        </p:nvSpPr>
        <p:spPr bwMode="auto">
          <a:xfrm>
            <a:off x="6804025" y="2571750"/>
            <a:ext cx="1871663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比喻句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78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/>
      <p:bldP spid="778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190500" y="254000"/>
            <a:ext cx="8763000" cy="3282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海面上波涛澎湃的时候，海底依然很宁静。最大的风浪，也只能影响到海面以下几十米深。阳光很难射进深海，水越深光线越暗，五百米以下就全黑了。在这一片黑暗的深海里，却有许多光点像闪烁的星星，那是有发光器官的深水鱼在游动。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91137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anchor="ctr"/>
          <a:lstStyle/>
          <a:p>
            <a:endParaRPr lang="zh-CN" altLang="zh-CN" smtClean="0"/>
          </a:p>
        </p:txBody>
      </p:sp>
      <p:sp>
        <p:nvSpPr>
          <p:cNvPr id="30722" name="文本占位符 91138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/>
          <a:lstStyle/>
          <a:p>
            <a:endParaRPr lang="zh-CN" altLang="zh-CN" smtClean="0"/>
          </a:p>
        </p:txBody>
      </p:sp>
      <p:pic>
        <p:nvPicPr>
          <p:cNvPr id="30723" name="图片 91139" descr="第三段"/>
          <p:cNvPicPr>
            <a:picLocks noChangeAspect="1" noChangeArrowheads="1"/>
          </p:cNvPicPr>
          <p:nvPr/>
        </p:nvPicPr>
        <p:blipFill>
          <a:blip r:embed="rId1"/>
          <a:srcRect t="6953"/>
          <a:stretch>
            <a:fillRect/>
          </a:stretch>
        </p:blipFill>
        <p:spPr bwMode="auto">
          <a:xfrm>
            <a:off x="-1588" y="12700"/>
            <a:ext cx="9145588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7" name="文本框 91140"/>
          <p:cNvSpPr txBox="1">
            <a:spLocks noChangeArrowheads="1"/>
          </p:cNvSpPr>
          <p:nvPr/>
        </p:nvSpPr>
        <p:spPr bwMode="auto">
          <a:xfrm>
            <a:off x="457200" y="393700"/>
            <a:ext cx="6148388" cy="4810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Arial" panose="020B0604020202020204" pitchFamily="34" charset="0"/>
              </a:rPr>
              <a:t>海底是否没有一点儿声音呢？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9878" name="文本框 91141"/>
          <p:cNvSpPr txBox="1">
            <a:spLocks noChangeArrowheads="1"/>
          </p:cNvSpPr>
          <p:nvPr/>
        </p:nvSpPr>
        <p:spPr bwMode="auto">
          <a:xfrm>
            <a:off x="468313" y="2355850"/>
            <a:ext cx="7119937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像这样自问自答的句子，叫做设问句。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9879" name="Rectangle 7"/>
          <p:cNvSpPr>
            <a:spLocks noChangeArrowheads="1"/>
          </p:cNvSpPr>
          <p:nvPr/>
        </p:nvSpPr>
        <p:spPr bwMode="auto">
          <a:xfrm>
            <a:off x="611188" y="1131888"/>
            <a:ext cx="1800225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</a:rPr>
              <a:t>不是的。</a:t>
            </a:r>
            <a:endParaRPr lang="zh-CN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/>
      <p:bldP spid="79878" grpId="0"/>
      <p:bldP spid="798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87041" descr="pic07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图片 87042" descr="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032000"/>
            <a:ext cx="12573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图片 87043" descr="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1816100"/>
            <a:ext cx="1009650" cy="78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图片 87044" descr="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301875"/>
            <a:ext cx="12573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图片 87045" descr="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222375"/>
            <a:ext cx="1570037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蜜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小鸟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小狗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打呼噜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94211" descr="p20091111123698826"/>
          <p:cNvPicPr>
            <a:picLocks noChangeAspect="1" noChangeArrowheads="1"/>
          </p:cNvPicPr>
          <p:nvPr/>
        </p:nvPicPr>
        <p:blipFill>
          <a:blip r:embed="rId1"/>
          <a:srcRect b="6718"/>
          <a:stretch>
            <a:fillRect/>
          </a:stretch>
        </p:blipFill>
        <p:spPr bwMode="auto"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文本占位符 10240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87450" y="627063"/>
            <a:ext cx="8229600" cy="33940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smtClean="0"/>
              <a:t>你用水中听音器一听，就能听见各种声音</a:t>
            </a:r>
            <a:r>
              <a:rPr lang="en-US" altLang="zh-CN" b="1" smtClean="0"/>
              <a:t>:</a:t>
            </a:r>
            <a:endParaRPr lang="en-US" altLang="zh-CN" b="1" smtClean="0"/>
          </a:p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smtClean="0"/>
              <a:t>有的</a:t>
            </a:r>
            <a:r>
              <a:rPr lang="zh-CN" altLang="en-US" b="1" smtClean="0">
                <a:solidFill>
                  <a:srgbClr val="FF0000"/>
                </a:solidFill>
              </a:rPr>
              <a:t>像蜜蜂一样嗡嗡</a:t>
            </a:r>
            <a:r>
              <a:rPr lang="zh-CN" altLang="en-US" b="1" smtClean="0"/>
              <a:t>，</a:t>
            </a:r>
            <a:endParaRPr lang="zh-CN" altLang="en-US" b="1" smtClean="0"/>
          </a:p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smtClean="0"/>
              <a:t>有的</a:t>
            </a:r>
            <a:r>
              <a:rPr lang="zh-CN" altLang="en-US" b="1" smtClean="0">
                <a:solidFill>
                  <a:srgbClr val="FF0000"/>
                </a:solidFill>
              </a:rPr>
              <a:t>像小鸟一样啾啾</a:t>
            </a:r>
            <a:r>
              <a:rPr lang="zh-CN" altLang="en-US" b="1" smtClean="0"/>
              <a:t>，</a:t>
            </a:r>
            <a:endParaRPr lang="zh-CN" altLang="en-US" b="1" smtClean="0"/>
          </a:p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smtClean="0"/>
              <a:t>有的</a:t>
            </a:r>
            <a:r>
              <a:rPr lang="zh-CN" altLang="en-US" b="1" smtClean="0">
                <a:solidFill>
                  <a:srgbClr val="FF0000"/>
                </a:solidFill>
              </a:rPr>
              <a:t>像小狗一样汪汪</a:t>
            </a:r>
            <a:r>
              <a:rPr lang="zh-CN" altLang="en-US" b="1" smtClean="0"/>
              <a:t>，</a:t>
            </a:r>
            <a:endParaRPr lang="zh-CN" altLang="en-US" b="1" smtClean="0"/>
          </a:p>
          <a:p>
            <a:pPr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smtClean="0"/>
              <a:t>有的</a:t>
            </a:r>
            <a:r>
              <a:rPr lang="zh-CN" altLang="en-US" b="1" smtClean="0">
                <a:solidFill>
                  <a:srgbClr val="FF0000"/>
                </a:solidFill>
              </a:rPr>
              <a:t>还好像在打鼾</a:t>
            </a:r>
            <a:r>
              <a:rPr lang="en-US" altLang="zh-CN" b="1" smtClean="0">
                <a:solidFill>
                  <a:srgbClr val="FF0000"/>
                </a:solidFill>
              </a:rPr>
              <a:t>……</a:t>
            </a:r>
            <a:endParaRPr lang="zh-CN" altLang="en-US" b="1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94211" descr="p20091111123698826"/>
          <p:cNvPicPr>
            <a:picLocks noChangeAspect="1" noChangeArrowheads="1"/>
          </p:cNvPicPr>
          <p:nvPr/>
        </p:nvPicPr>
        <p:blipFill>
          <a:blip r:embed="rId1"/>
          <a:srcRect b="6718"/>
          <a:stretch>
            <a:fillRect/>
          </a:stretch>
        </p:blipFill>
        <p:spPr bwMode="auto">
          <a:xfrm>
            <a:off x="0" y="0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标题 8908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503238"/>
            <a:ext cx="8229600" cy="857250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pPr algn="l"/>
            <a:r>
              <a:rPr lang="zh-CN" altLang="en-US" sz="4000" b="1" smtClean="0"/>
              <a:t>         那除了这些声音，水中的鱼儿还有可能发出哪些声音呢？</a:t>
            </a:r>
            <a:r>
              <a:rPr lang="zh-CN" altLang="en-US" sz="4000" smtClean="0"/>
              <a:t> </a:t>
            </a:r>
            <a:endParaRPr lang="zh-CN" altLang="en-US" sz="4000" smtClean="0"/>
          </a:p>
        </p:txBody>
      </p:sp>
      <p:sp>
        <p:nvSpPr>
          <p:cNvPr id="83972" name="文本占位符 89090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08075" y="2463800"/>
            <a:ext cx="7589838" cy="24018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b="1" smtClean="0"/>
              <a:t>你用水中听音器一听，就能听见各种声音：</a:t>
            </a:r>
            <a:endParaRPr lang="zh-CN" altLang="en-US" b="1" smtClean="0"/>
          </a:p>
          <a:p>
            <a:r>
              <a:rPr lang="zh-CN" altLang="en-US" b="1" smtClean="0"/>
              <a:t>有的像＿＿＿，有的像＿＿＿，</a:t>
            </a:r>
            <a:endParaRPr lang="zh-CN" altLang="en-US" b="1" smtClean="0"/>
          </a:p>
          <a:p>
            <a:r>
              <a:rPr lang="zh-CN" altLang="en-US" b="1" smtClean="0"/>
              <a:t>有的像＿＿＿，还有的像＿＿＿＿。</a:t>
            </a:r>
            <a:endParaRPr lang="zh-CN" altLang="en-US" b="1" smtClean="0"/>
          </a:p>
        </p:txBody>
      </p:sp>
      <p:sp>
        <p:nvSpPr>
          <p:cNvPr id="33796" name="文本框 89100"/>
          <p:cNvSpPr txBox="1">
            <a:spLocks noChangeArrowheads="1"/>
          </p:cNvSpPr>
          <p:nvPr/>
        </p:nvSpPr>
        <p:spPr bwMode="auto">
          <a:xfrm>
            <a:off x="1944688" y="1858963"/>
            <a:ext cx="5256212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我会说：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4825" cy="169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3" name="文本框 34"/>
          <p:cNvSpPr txBox="1">
            <a:spLocks noChangeArrowheads="1"/>
          </p:cNvSpPr>
          <p:nvPr/>
        </p:nvSpPr>
        <p:spPr bwMode="auto">
          <a:xfrm rot="-280097">
            <a:off x="3433763" y="12287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4" name="文本框 36"/>
          <p:cNvSpPr txBox="1">
            <a:spLocks noChangeArrowheads="1"/>
          </p:cNvSpPr>
          <p:nvPr/>
        </p:nvSpPr>
        <p:spPr bwMode="auto">
          <a:xfrm rot="-5350866">
            <a:off x="5861845" y="13168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5" name="文本框 37"/>
          <p:cNvSpPr txBox="1">
            <a:spLocks noChangeArrowheads="1"/>
          </p:cNvSpPr>
          <p:nvPr/>
        </p:nvSpPr>
        <p:spPr bwMode="auto">
          <a:xfrm rot="-4150866">
            <a:off x="5331619" y="17248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6" name="文本框 45"/>
          <p:cNvSpPr txBox="1">
            <a:spLocks noChangeArrowheads="1"/>
          </p:cNvSpPr>
          <p:nvPr/>
        </p:nvSpPr>
        <p:spPr bwMode="auto">
          <a:xfrm rot="-5350866">
            <a:off x="6422232" y="13390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7" name="文本框 46"/>
          <p:cNvSpPr txBox="1">
            <a:spLocks noChangeArrowheads="1"/>
          </p:cNvSpPr>
          <p:nvPr/>
        </p:nvSpPr>
        <p:spPr bwMode="auto">
          <a:xfrm rot="-424911">
            <a:off x="7067550" y="15700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8" name="文本框 47"/>
          <p:cNvSpPr txBox="1">
            <a:spLocks noChangeArrowheads="1"/>
          </p:cNvSpPr>
          <p:nvPr/>
        </p:nvSpPr>
        <p:spPr bwMode="auto">
          <a:xfrm rot="-4150866">
            <a:off x="7655719" y="24995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89" name="文本框 49"/>
          <p:cNvSpPr txBox="1">
            <a:spLocks noChangeArrowheads="1"/>
          </p:cNvSpPr>
          <p:nvPr/>
        </p:nvSpPr>
        <p:spPr bwMode="auto">
          <a:xfrm rot="657351">
            <a:off x="5448300" y="13350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0" name="文本框 50"/>
          <p:cNvSpPr txBox="1">
            <a:spLocks noChangeArrowheads="1"/>
          </p:cNvSpPr>
          <p:nvPr/>
        </p:nvSpPr>
        <p:spPr bwMode="auto">
          <a:xfrm rot="1480325">
            <a:off x="7391400" y="1244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1" name="文本框 51"/>
          <p:cNvSpPr txBox="1">
            <a:spLocks noChangeArrowheads="1"/>
          </p:cNvSpPr>
          <p:nvPr/>
        </p:nvSpPr>
        <p:spPr bwMode="auto">
          <a:xfrm rot="-5350866">
            <a:off x="5980907" y="21772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2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4825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3" name="文本框 34"/>
          <p:cNvSpPr txBox="1">
            <a:spLocks noChangeArrowheads="1"/>
          </p:cNvSpPr>
          <p:nvPr/>
        </p:nvSpPr>
        <p:spPr bwMode="auto">
          <a:xfrm rot="4149897">
            <a:off x="4464051" y="349885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4" name="文本框 36"/>
          <p:cNvSpPr txBox="1">
            <a:spLocks noChangeArrowheads="1"/>
          </p:cNvSpPr>
          <p:nvPr/>
        </p:nvSpPr>
        <p:spPr bwMode="auto">
          <a:xfrm rot="-1380000">
            <a:off x="3900488" y="13017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5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6" name="文本框 45"/>
          <p:cNvSpPr txBox="1">
            <a:spLocks noChangeArrowheads="1"/>
          </p:cNvSpPr>
          <p:nvPr/>
        </p:nvSpPr>
        <p:spPr bwMode="auto">
          <a:xfrm rot="-1380000">
            <a:off x="4460875" y="132397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7" name="文本框 46"/>
          <p:cNvSpPr txBox="1">
            <a:spLocks noChangeArrowheads="1"/>
          </p:cNvSpPr>
          <p:nvPr/>
        </p:nvSpPr>
        <p:spPr bwMode="auto">
          <a:xfrm rot="-1380000">
            <a:off x="4830763" y="15382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8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699" name="文本框 49"/>
          <p:cNvSpPr txBox="1">
            <a:spLocks noChangeArrowheads="1"/>
          </p:cNvSpPr>
          <p:nvPr/>
        </p:nvSpPr>
        <p:spPr bwMode="auto">
          <a:xfrm rot="-5350866">
            <a:off x="6311107" y="21105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0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1" name="文本框 51"/>
          <p:cNvSpPr txBox="1">
            <a:spLocks noChangeArrowheads="1"/>
          </p:cNvSpPr>
          <p:nvPr/>
        </p:nvSpPr>
        <p:spPr bwMode="auto">
          <a:xfrm rot="-5350866">
            <a:off x="5845970" y="34345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2" name="文本框 54"/>
          <p:cNvSpPr txBox="1">
            <a:spLocks noChangeArrowheads="1"/>
          </p:cNvSpPr>
          <p:nvPr/>
        </p:nvSpPr>
        <p:spPr bwMode="auto">
          <a:xfrm rot="1209897">
            <a:off x="1500188" y="289242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3" name="文本框 34"/>
          <p:cNvSpPr txBox="1">
            <a:spLocks noChangeArrowheads="1"/>
          </p:cNvSpPr>
          <p:nvPr/>
        </p:nvSpPr>
        <p:spPr bwMode="auto">
          <a:xfrm rot="4149897">
            <a:off x="2143126" y="3455987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4" name="文本框 36"/>
          <p:cNvSpPr txBox="1">
            <a:spLocks noChangeArrowheads="1"/>
          </p:cNvSpPr>
          <p:nvPr/>
        </p:nvSpPr>
        <p:spPr bwMode="auto">
          <a:xfrm rot="-1380000">
            <a:off x="1604963" y="32289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5" name="文本框 37"/>
          <p:cNvSpPr txBox="1">
            <a:spLocks noChangeArrowheads="1"/>
          </p:cNvSpPr>
          <p:nvPr/>
        </p:nvSpPr>
        <p:spPr bwMode="auto">
          <a:xfrm rot="1029897">
            <a:off x="2486025" y="275431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6" name="文本框 45"/>
          <p:cNvSpPr txBox="1">
            <a:spLocks noChangeArrowheads="1"/>
          </p:cNvSpPr>
          <p:nvPr/>
        </p:nvSpPr>
        <p:spPr bwMode="auto">
          <a:xfrm rot="-1380000">
            <a:off x="3162300" y="31464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7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8" name="文本框 47"/>
          <p:cNvSpPr txBox="1">
            <a:spLocks noChangeArrowheads="1"/>
          </p:cNvSpPr>
          <p:nvPr/>
        </p:nvSpPr>
        <p:spPr bwMode="auto">
          <a:xfrm rot="1029897">
            <a:off x="828675" y="34004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09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0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1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2" name="文本框 32"/>
          <p:cNvSpPr txBox="1">
            <a:spLocks noChangeArrowheads="1"/>
          </p:cNvSpPr>
          <p:nvPr/>
        </p:nvSpPr>
        <p:spPr bwMode="auto">
          <a:xfrm rot="-5070842">
            <a:off x="323056" y="20423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3" name="文本框 34"/>
          <p:cNvSpPr txBox="1">
            <a:spLocks noChangeArrowheads="1"/>
          </p:cNvSpPr>
          <p:nvPr/>
        </p:nvSpPr>
        <p:spPr bwMode="auto">
          <a:xfrm rot="4149897">
            <a:off x="1339851" y="215900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4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5" name="文本框 37"/>
          <p:cNvSpPr txBox="1">
            <a:spLocks noChangeArrowheads="1"/>
          </p:cNvSpPr>
          <p:nvPr/>
        </p:nvSpPr>
        <p:spPr bwMode="auto">
          <a:xfrm rot="1029897">
            <a:off x="1338263" y="16843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6" name="文本框 45"/>
          <p:cNvSpPr txBox="1">
            <a:spLocks noChangeArrowheads="1"/>
          </p:cNvSpPr>
          <p:nvPr/>
        </p:nvSpPr>
        <p:spPr bwMode="auto">
          <a:xfrm rot="-1380000">
            <a:off x="2117725" y="114617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7" name="文本框 46"/>
          <p:cNvSpPr txBox="1">
            <a:spLocks noChangeArrowheads="1"/>
          </p:cNvSpPr>
          <p:nvPr/>
        </p:nvSpPr>
        <p:spPr bwMode="auto">
          <a:xfrm rot="-1380000">
            <a:off x="2687638" y="13160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8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19" name="文本框 71"/>
          <p:cNvSpPr txBox="1">
            <a:spLocks noChangeArrowheads="1"/>
          </p:cNvSpPr>
          <p:nvPr/>
        </p:nvSpPr>
        <p:spPr bwMode="auto">
          <a:xfrm rot="-1380000">
            <a:off x="3276600" y="15382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0" name="文本框 72"/>
          <p:cNvSpPr txBox="1">
            <a:spLocks noChangeArrowheads="1"/>
          </p:cNvSpPr>
          <p:nvPr/>
        </p:nvSpPr>
        <p:spPr bwMode="auto">
          <a:xfrm rot="-1380000">
            <a:off x="2849563" y="21193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1" name="文本框 73"/>
          <p:cNvSpPr txBox="1">
            <a:spLocks noChangeArrowheads="1"/>
          </p:cNvSpPr>
          <p:nvPr/>
        </p:nvSpPr>
        <p:spPr bwMode="auto">
          <a:xfrm rot="-1380000">
            <a:off x="3484563" y="225583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2" name="文本框 32"/>
          <p:cNvSpPr txBox="1">
            <a:spLocks noChangeArrowheads="1"/>
          </p:cNvSpPr>
          <p:nvPr/>
        </p:nvSpPr>
        <p:spPr bwMode="auto">
          <a:xfrm rot="1209897">
            <a:off x="5114925" y="35385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3" name="文本框 34"/>
          <p:cNvSpPr txBox="1">
            <a:spLocks noChangeArrowheads="1"/>
          </p:cNvSpPr>
          <p:nvPr/>
        </p:nvSpPr>
        <p:spPr bwMode="auto">
          <a:xfrm rot="-1030866">
            <a:off x="6313488" y="389413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4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5" name="文本框 37"/>
          <p:cNvSpPr txBox="1">
            <a:spLocks noChangeArrowheads="1"/>
          </p:cNvSpPr>
          <p:nvPr/>
        </p:nvSpPr>
        <p:spPr bwMode="auto">
          <a:xfrm rot="829244">
            <a:off x="5284788" y="39735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6" name="文本框 45"/>
          <p:cNvSpPr txBox="1">
            <a:spLocks noChangeArrowheads="1"/>
          </p:cNvSpPr>
          <p:nvPr/>
        </p:nvSpPr>
        <p:spPr bwMode="auto">
          <a:xfrm rot="-4502722">
            <a:off x="6779420" y="250110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7" name="文本框 46"/>
          <p:cNvSpPr txBox="1">
            <a:spLocks noChangeArrowheads="1"/>
          </p:cNvSpPr>
          <p:nvPr/>
        </p:nvSpPr>
        <p:spPr bwMode="auto">
          <a:xfrm rot="2702238">
            <a:off x="7568407" y="30630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8" name="文本框 47"/>
          <p:cNvSpPr txBox="1">
            <a:spLocks noChangeArrowheads="1"/>
          </p:cNvSpPr>
          <p:nvPr/>
        </p:nvSpPr>
        <p:spPr bwMode="auto">
          <a:xfrm rot="-3456638">
            <a:off x="6744494" y="34043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29" name="文本框 49"/>
          <p:cNvSpPr txBox="1">
            <a:spLocks noChangeArrowheads="1"/>
          </p:cNvSpPr>
          <p:nvPr/>
        </p:nvSpPr>
        <p:spPr bwMode="auto">
          <a:xfrm rot="-3180423">
            <a:off x="1964531" y="23248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0" name="文本框 50"/>
          <p:cNvSpPr txBox="1">
            <a:spLocks noChangeArrowheads="1"/>
          </p:cNvSpPr>
          <p:nvPr/>
        </p:nvSpPr>
        <p:spPr bwMode="auto">
          <a:xfrm rot="-3640556">
            <a:off x="7239794" y="35917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1" name="文本框 51"/>
          <p:cNvSpPr txBox="1">
            <a:spLocks noChangeArrowheads="1"/>
          </p:cNvSpPr>
          <p:nvPr/>
        </p:nvSpPr>
        <p:spPr bwMode="auto">
          <a:xfrm rot="1549510">
            <a:off x="7754938" y="21748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2" name="文本框 32"/>
          <p:cNvSpPr txBox="1">
            <a:spLocks noChangeArrowheads="1"/>
          </p:cNvSpPr>
          <p:nvPr/>
        </p:nvSpPr>
        <p:spPr bwMode="auto">
          <a:xfrm rot="4190103">
            <a:off x="4288632" y="25074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3" name="文本框 34"/>
          <p:cNvSpPr txBox="1">
            <a:spLocks noChangeArrowheads="1"/>
          </p:cNvSpPr>
          <p:nvPr/>
        </p:nvSpPr>
        <p:spPr bwMode="auto">
          <a:xfrm rot="8340000">
            <a:off x="4922838" y="313848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4" name="文本框 36"/>
          <p:cNvSpPr txBox="1">
            <a:spLocks noChangeArrowheads="1"/>
          </p:cNvSpPr>
          <p:nvPr/>
        </p:nvSpPr>
        <p:spPr bwMode="auto">
          <a:xfrm rot="-1160763">
            <a:off x="5773738" y="17510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5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6" name="文本框 45"/>
          <p:cNvSpPr txBox="1">
            <a:spLocks noChangeArrowheads="1"/>
          </p:cNvSpPr>
          <p:nvPr/>
        </p:nvSpPr>
        <p:spPr bwMode="auto">
          <a:xfrm rot="-1160763">
            <a:off x="6334125" y="17732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7" name="文本框 46"/>
          <p:cNvSpPr txBox="1">
            <a:spLocks noChangeArrowheads="1"/>
          </p:cNvSpPr>
          <p:nvPr/>
        </p:nvSpPr>
        <p:spPr bwMode="auto">
          <a:xfrm rot="-1160763">
            <a:off x="6704013" y="19875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8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39" name="文本框 49"/>
          <p:cNvSpPr txBox="1">
            <a:spLocks noChangeArrowheads="1"/>
          </p:cNvSpPr>
          <p:nvPr/>
        </p:nvSpPr>
        <p:spPr bwMode="auto">
          <a:xfrm rot="-1160763">
            <a:off x="7038975" y="21590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0" name="文本框 50"/>
          <p:cNvSpPr txBox="1">
            <a:spLocks noChangeArrowheads="1"/>
          </p:cNvSpPr>
          <p:nvPr/>
        </p:nvSpPr>
        <p:spPr bwMode="auto">
          <a:xfrm rot="-1160763">
            <a:off x="7488238" y="19335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1" name="文本框 51"/>
          <p:cNvSpPr txBox="1">
            <a:spLocks noChangeArrowheads="1"/>
          </p:cNvSpPr>
          <p:nvPr/>
        </p:nvSpPr>
        <p:spPr bwMode="auto">
          <a:xfrm rot="-1160763">
            <a:off x="7289800" y="27940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2" name="文本框 32"/>
          <p:cNvSpPr txBox="1">
            <a:spLocks noChangeArrowheads="1"/>
          </p:cNvSpPr>
          <p:nvPr/>
        </p:nvSpPr>
        <p:spPr bwMode="auto">
          <a:xfrm rot="4190103">
            <a:off x="2766219" y="33408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3" name="文本框 34"/>
          <p:cNvSpPr txBox="1">
            <a:spLocks noChangeArrowheads="1"/>
          </p:cNvSpPr>
          <p:nvPr/>
        </p:nvSpPr>
        <p:spPr bwMode="auto">
          <a:xfrm rot="8340000">
            <a:off x="3924300" y="28162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4" name="文本框 36"/>
          <p:cNvSpPr txBox="1">
            <a:spLocks noChangeArrowheads="1"/>
          </p:cNvSpPr>
          <p:nvPr/>
        </p:nvSpPr>
        <p:spPr bwMode="auto">
          <a:xfrm rot="2810103">
            <a:off x="3813970" y="17359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5" name="文本框 37"/>
          <p:cNvSpPr txBox="1">
            <a:spLocks noChangeArrowheads="1"/>
          </p:cNvSpPr>
          <p:nvPr/>
        </p:nvSpPr>
        <p:spPr bwMode="auto">
          <a:xfrm rot="4010103">
            <a:off x="3813970" y="22788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6" name="文本框 45"/>
          <p:cNvSpPr txBox="1">
            <a:spLocks noChangeArrowheads="1"/>
          </p:cNvSpPr>
          <p:nvPr/>
        </p:nvSpPr>
        <p:spPr bwMode="auto">
          <a:xfrm rot="2810103">
            <a:off x="4374357" y="17581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7" name="文本框 46"/>
          <p:cNvSpPr txBox="1">
            <a:spLocks noChangeArrowheads="1"/>
          </p:cNvSpPr>
          <p:nvPr/>
        </p:nvSpPr>
        <p:spPr bwMode="auto">
          <a:xfrm rot="2810103">
            <a:off x="4744244" y="197246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8" name="文本框 47"/>
          <p:cNvSpPr txBox="1">
            <a:spLocks noChangeArrowheads="1"/>
          </p:cNvSpPr>
          <p:nvPr/>
        </p:nvSpPr>
        <p:spPr bwMode="auto">
          <a:xfrm rot="4010103">
            <a:off x="4744244" y="25153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49" name="文本框 49"/>
          <p:cNvSpPr txBox="1">
            <a:spLocks noChangeArrowheads="1"/>
          </p:cNvSpPr>
          <p:nvPr/>
        </p:nvSpPr>
        <p:spPr bwMode="auto">
          <a:xfrm rot="-1160763">
            <a:off x="6224588" y="254476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0" name="文本框 50"/>
          <p:cNvSpPr txBox="1">
            <a:spLocks noChangeArrowheads="1"/>
          </p:cNvSpPr>
          <p:nvPr/>
        </p:nvSpPr>
        <p:spPr bwMode="auto">
          <a:xfrm rot="4020000">
            <a:off x="5218907" y="26312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1" name="文本框 51"/>
          <p:cNvSpPr txBox="1">
            <a:spLocks noChangeArrowheads="1"/>
          </p:cNvSpPr>
          <p:nvPr/>
        </p:nvSpPr>
        <p:spPr bwMode="auto">
          <a:xfrm rot="-1160763">
            <a:off x="5599113" y="321945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2" name="文本框 32"/>
          <p:cNvSpPr txBox="1">
            <a:spLocks noChangeArrowheads="1"/>
          </p:cNvSpPr>
          <p:nvPr/>
        </p:nvSpPr>
        <p:spPr bwMode="auto">
          <a:xfrm rot="5400000">
            <a:off x="1142206" y="322976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3" name="文本框 34"/>
          <p:cNvSpPr txBox="1">
            <a:spLocks noChangeArrowheads="1"/>
          </p:cNvSpPr>
          <p:nvPr/>
        </p:nvSpPr>
        <p:spPr bwMode="auto">
          <a:xfrm rot="8340000">
            <a:off x="1881188" y="3552825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4" name="文本框 36"/>
          <p:cNvSpPr txBox="1">
            <a:spLocks noChangeArrowheads="1"/>
          </p:cNvSpPr>
          <p:nvPr/>
        </p:nvSpPr>
        <p:spPr bwMode="auto">
          <a:xfrm rot="2810103">
            <a:off x="1862932" y="27328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5" name="文本框 37"/>
          <p:cNvSpPr txBox="1">
            <a:spLocks noChangeArrowheads="1"/>
          </p:cNvSpPr>
          <p:nvPr/>
        </p:nvSpPr>
        <p:spPr bwMode="auto">
          <a:xfrm rot="5220000">
            <a:off x="2297907" y="30154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6" name="文本框 45"/>
          <p:cNvSpPr txBox="1">
            <a:spLocks noChangeArrowheads="1"/>
          </p:cNvSpPr>
          <p:nvPr/>
        </p:nvSpPr>
        <p:spPr bwMode="auto">
          <a:xfrm rot="2810103">
            <a:off x="2810669" y="274716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7" name="文本框 46"/>
          <p:cNvSpPr txBox="1">
            <a:spLocks noChangeArrowheads="1"/>
          </p:cNvSpPr>
          <p:nvPr/>
        </p:nvSpPr>
        <p:spPr bwMode="auto">
          <a:xfrm rot="4020000">
            <a:off x="700882" y="19645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8" name="文本框 47"/>
          <p:cNvSpPr txBox="1">
            <a:spLocks noChangeArrowheads="1"/>
          </p:cNvSpPr>
          <p:nvPr/>
        </p:nvSpPr>
        <p:spPr bwMode="auto">
          <a:xfrm rot="5220000">
            <a:off x="702470" y="28979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59" name="文本框 49"/>
          <p:cNvSpPr txBox="1">
            <a:spLocks noChangeArrowheads="1"/>
          </p:cNvSpPr>
          <p:nvPr/>
        </p:nvSpPr>
        <p:spPr bwMode="auto">
          <a:xfrm rot="4020000">
            <a:off x="2464594" y="374094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0" name="文本框 50"/>
          <p:cNvSpPr txBox="1">
            <a:spLocks noChangeArrowheads="1"/>
          </p:cNvSpPr>
          <p:nvPr/>
        </p:nvSpPr>
        <p:spPr bwMode="auto">
          <a:xfrm rot="4020000">
            <a:off x="3702845" y="33678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1" name="文本框 51"/>
          <p:cNvSpPr txBox="1">
            <a:spLocks noChangeArrowheads="1"/>
          </p:cNvSpPr>
          <p:nvPr/>
        </p:nvSpPr>
        <p:spPr bwMode="auto">
          <a:xfrm rot="4020000">
            <a:off x="4072731" y="35821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2" name="文本框 32"/>
          <p:cNvSpPr txBox="1">
            <a:spLocks noChangeArrowheads="1"/>
          </p:cNvSpPr>
          <p:nvPr/>
        </p:nvSpPr>
        <p:spPr bwMode="auto">
          <a:xfrm rot="-880739">
            <a:off x="514350" y="25146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3" name="文本框 34"/>
          <p:cNvSpPr txBox="1">
            <a:spLocks noChangeArrowheads="1"/>
          </p:cNvSpPr>
          <p:nvPr/>
        </p:nvSpPr>
        <p:spPr bwMode="auto">
          <a:xfrm rot="8340000">
            <a:off x="1254125" y="2592388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4" name="文本框 36"/>
          <p:cNvSpPr txBox="1">
            <a:spLocks noChangeArrowheads="1"/>
          </p:cNvSpPr>
          <p:nvPr/>
        </p:nvSpPr>
        <p:spPr bwMode="auto">
          <a:xfrm rot="4020000">
            <a:off x="1670844" y="15120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5" name="文本框 37"/>
          <p:cNvSpPr txBox="1">
            <a:spLocks noChangeArrowheads="1"/>
          </p:cNvSpPr>
          <p:nvPr/>
        </p:nvSpPr>
        <p:spPr bwMode="auto">
          <a:xfrm rot="5220000">
            <a:off x="1670844" y="20550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6" name="文本框 45"/>
          <p:cNvSpPr txBox="1">
            <a:spLocks noChangeArrowheads="1"/>
          </p:cNvSpPr>
          <p:nvPr/>
        </p:nvSpPr>
        <p:spPr bwMode="auto">
          <a:xfrm rot="2810103">
            <a:off x="2231231" y="153431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7" name="文本框 46"/>
          <p:cNvSpPr txBox="1">
            <a:spLocks noChangeArrowheads="1"/>
          </p:cNvSpPr>
          <p:nvPr/>
        </p:nvSpPr>
        <p:spPr bwMode="auto">
          <a:xfrm rot="2810103">
            <a:off x="2601120" y="174863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8" name="文本框 47"/>
          <p:cNvSpPr txBox="1">
            <a:spLocks noChangeArrowheads="1"/>
          </p:cNvSpPr>
          <p:nvPr/>
        </p:nvSpPr>
        <p:spPr bwMode="auto">
          <a:xfrm rot="4010103">
            <a:off x="2329657" y="23137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69" name="文本框 49"/>
          <p:cNvSpPr txBox="1">
            <a:spLocks noChangeArrowheads="1"/>
          </p:cNvSpPr>
          <p:nvPr/>
        </p:nvSpPr>
        <p:spPr bwMode="auto">
          <a:xfrm rot="2810103">
            <a:off x="3188494" y="1972469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0" name="文本框 50"/>
          <p:cNvSpPr txBox="1">
            <a:spLocks noChangeArrowheads="1"/>
          </p:cNvSpPr>
          <p:nvPr/>
        </p:nvSpPr>
        <p:spPr bwMode="auto">
          <a:xfrm rot="2810103">
            <a:off x="3075781" y="240744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1" name="文本框 51"/>
          <p:cNvSpPr txBox="1">
            <a:spLocks noChangeArrowheads="1"/>
          </p:cNvSpPr>
          <p:nvPr/>
        </p:nvSpPr>
        <p:spPr bwMode="auto">
          <a:xfrm rot="2810103">
            <a:off x="3445670" y="26217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2" name="文本框 32"/>
          <p:cNvSpPr txBox="1">
            <a:spLocks noChangeArrowheads="1"/>
          </p:cNvSpPr>
          <p:nvPr/>
        </p:nvSpPr>
        <p:spPr bwMode="auto">
          <a:xfrm rot="5400000">
            <a:off x="4752181" y="3683794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3" name="文本框 34"/>
          <p:cNvSpPr txBox="1">
            <a:spLocks noChangeArrowheads="1"/>
          </p:cNvSpPr>
          <p:nvPr/>
        </p:nvSpPr>
        <p:spPr bwMode="auto">
          <a:xfrm rot="3159237">
            <a:off x="5819776" y="4006850"/>
            <a:ext cx="501650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4" name="文本框 36"/>
          <p:cNvSpPr txBox="1">
            <a:spLocks noChangeArrowheads="1"/>
          </p:cNvSpPr>
          <p:nvPr/>
        </p:nvSpPr>
        <p:spPr bwMode="auto">
          <a:xfrm rot="-1160763">
            <a:off x="6237288" y="292576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5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6" name="文本框 45"/>
          <p:cNvSpPr txBox="1">
            <a:spLocks noChangeArrowheads="1"/>
          </p:cNvSpPr>
          <p:nvPr/>
        </p:nvSpPr>
        <p:spPr bwMode="auto">
          <a:xfrm rot="-1160763">
            <a:off x="6797675" y="294798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7" name="文本框 46"/>
          <p:cNvSpPr txBox="1">
            <a:spLocks noChangeArrowheads="1"/>
          </p:cNvSpPr>
          <p:nvPr/>
        </p:nvSpPr>
        <p:spPr bwMode="auto">
          <a:xfrm rot="-1160763">
            <a:off x="7167563" y="3162300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8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79" name="文本框 49"/>
          <p:cNvSpPr txBox="1">
            <a:spLocks noChangeArrowheads="1"/>
          </p:cNvSpPr>
          <p:nvPr/>
        </p:nvSpPr>
        <p:spPr bwMode="auto">
          <a:xfrm rot="-1160763">
            <a:off x="7688263" y="3452813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0" name="文本框 50"/>
          <p:cNvSpPr txBox="1">
            <a:spLocks noChangeArrowheads="1"/>
          </p:cNvSpPr>
          <p:nvPr/>
        </p:nvSpPr>
        <p:spPr bwMode="auto">
          <a:xfrm rot="-1160763">
            <a:off x="7642225" y="3821113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1" name="文本框 51"/>
          <p:cNvSpPr txBox="1">
            <a:spLocks noChangeArrowheads="1"/>
          </p:cNvSpPr>
          <p:nvPr/>
        </p:nvSpPr>
        <p:spPr bwMode="auto">
          <a:xfrm rot="-1160763">
            <a:off x="6780213" y="114617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2" name="文本框 134"/>
          <p:cNvSpPr txBox="1">
            <a:spLocks noChangeArrowheads="1"/>
          </p:cNvSpPr>
          <p:nvPr/>
        </p:nvSpPr>
        <p:spPr bwMode="auto">
          <a:xfrm>
            <a:off x="3995738" y="-657225"/>
            <a:ext cx="1184275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1783" name="文本框 135"/>
          <p:cNvSpPr txBox="1">
            <a:spLocks noChangeArrowheads="1"/>
          </p:cNvSpPr>
          <p:nvPr/>
        </p:nvSpPr>
        <p:spPr bwMode="auto">
          <a:xfrm>
            <a:off x="-931863" y="1995488"/>
            <a:ext cx="403225" cy="1169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1784" name="图片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85" name="图片 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6" name="文本框 51"/>
          <p:cNvSpPr txBox="1">
            <a:spLocks noChangeArrowheads="1"/>
          </p:cNvSpPr>
          <p:nvPr/>
        </p:nvSpPr>
        <p:spPr bwMode="auto">
          <a:xfrm rot="-1160763">
            <a:off x="1311275" y="-57785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7" name="文本框 50"/>
          <p:cNvSpPr txBox="1">
            <a:spLocks noChangeArrowheads="1"/>
          </p:cNvSpPr>
          <p:nvPr/>
        </p:nvSpPr>
        <p:spPr bwMode="auto">
          <a:xfrm rot="1480325">
            <a:off x="5915025" y="-5588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8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89" name="文本框 32"/>
          <p:cNvSpPr txBox="1">
            <a:spLocks noChangeArrowheads="1"/>
          </p:cNvSpPr>
          <p:nvPr/>
        </p:nvSpPr>
        <p:spPr bwMode="auto">
          <a:xfrm rot="-880739">
            <a:off x="-984250" y="4505325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0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1" name="文本框 45"/>
          <p:cNvSpPr txBox="1">
            <a:spLocks noChangeArrowheads="1"/>
          </p:cNvSpPr>
          <p:nvPr/>
        </p:nvSpPr>
        <p:spPr bwMode="auto">
          <a:xfrm rot="-1380000">
            <a:off x="7572375" y="5380038"/>
            <a:ext cx="506413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2" name="文本框 47"/>
          <p:cNvSpPr txBox="1">
            <a:spLocks noChangeArrowheads="1"/>
          </p:cNvSpPr>
          <p:nvPr/>
        </p:nvSpPr>
        <p:spPr bwMode="auto">
          <a:xfrm rot="-3456638">
            <a:off x="9565482" y="4307681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71793" name="文本框 45"/>
          <p:cNvSpPr txBox="1">
            <a:spLocks noChangeArrowheads="1"/>
          </p:cNvSpPr>
          <p:nvPr/>
        </p:nvSpPr>
        <p:spPr bwMode="auto">
          <a:xfrm rot="-4502722">
            <a:off x="9506745" y="1212056"/>
            <a:ext cx="506412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71794" name="图片 5"/>
          <p:cNvPicPr>
            <a:picLocks noChangeAspect="1"/>
          </p:cNvPicPr>
          <p:nvPr/>
        </p:nvPicPr>
        <p:blipFill>
          <a:blip r:embed="rId3"/>
          <a:srcRect b="6535"/>
          <a:stretch>
            <a:fillRect/>
          </a:stretch>
        </p:blipFill>
        <p:spPr bwMode="auto">
          <a:xfrm>
            <a:off x="0" y="0"/>
            <a:ext cx="9144000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组合 5"/>
          <p:cNvGrpSpPr/>
          <p:nvPr/>
        </p:nvGrpSpPr>
        <p:grpSpPr bwMode="auto">
          <a:xfrm rot="-156645">
            <a:off x="2009775" y="1757363"/>
            <a:ext cx="1181100" cy="760412"/>
            <a:chOff x="3101378" y="1641662"/>
            <a:chExt cx="1180849" cy="760476"/>
          </a:xfrm>
        </p:grpSpPr>
        <p:pic>
          <p:nvPicPr>
            <p:cNvPr id="71796" name="图片 70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97" name="文本框 143"/>
            <p:cNvSpPr txBox="1">
              <a:spLocks noChangeArrowheads="1"/>
            </p:cNvSpPr>
            <p:nvPr/>
          </p:nvSpPr>
          <p:spPr bwMode="auto">
            <a:xfrm rot="320718">
              <a:off x="3182323" y="1659126"/>
              <a:ext cx="903096" cy="7017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窃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 bwMode="auto">
          <a:xfrm rot="-1415547">
            <a:off x="3692525" y="1670050"/>
            <a:ext cx="1181100" cy="760413"/>
            <a:chOff x="3101378" y="1641662"/>
            <a:chExt cx="1180849" cy="760476"/>
          </a:xfrm>
        </p:grpSpPr>
        <p:pic>
          <p:nvPicPr>
            <p:cNvPr id="71799" name="图片 86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0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私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 rot="658418">
            <a:off x="1770063" y="3609975"/>
            <a:ext cx="1181100" cy="760413"/>
            <a:chOff x="3101378" y="1641662"/>
            <a:chExt cx="1180849" cy="760476"/>
          </a:xfrm>
        </p:grpSpPr>
        <p:pic>
          <p:nvPicPr>
            <p:cNvPr id="71802" name="图片 90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3" name="文本框 143"/>
            <p:cNvSpPr txBox="1">
              <a:spLocks noChangeArrowheads="1"/>
            </p:cNvSpPr>
            <p:nvPr/>
          </p:nvSpPr>
          <p:spPr bwMode="auto">
            <a:xfrm rot="320718">
              <a:off x="3237874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达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 rot="-763097">
            <a:off x="3451225" y="3546475"/>
            <a:ext cx="1181100" cy="760413"/>
            <a:chOff x="3101378" y="1641662"/>
            <a:chExt cx="1180849" cy="760476"/>
          </a:xfrm>
        </p:grpSpPr>
        <p:pic>
          <p:nvPicPr>
            <p:cNvPr id="71805" name="图片 93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6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储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 rot="-917481">
            <a:off x="5486400" y="1641475"/>
            <a:ext cx="1181100" cy="760413"/>
            <a:chOff x="3101378" y="1641662"/>
            <a:chExt cx="1180849" cy="760476"/>
          </a:xfrm>
        </p:grpSpPr>
        <p:pic>
          <p:nvPicPr>
            <p:cNvPr id="71808" name="图片 96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09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警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4954588" y="2749550"/>
            <a:ext cx="1179512" cy="760413"/>
            <a:chOff x="3101378" y="1641662"/>
            <a:chExt cx="1180849" cy="760476"/>
          </a:xfrm>
        </p:grpSpPr>
        <p:pic>
          <p:nvPicPr>
            <p:cNvPr id="71811" name="图片 99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12" name="文本框 143"/>
            <p:cNvSpPr txBox="1">
              <a:spLocks noChangeArrowheads="1"/>
            </p:cNvSpPr>
            <p:nvPr/>
          </p:nvSpPr>
          <p:spPr bwMode="auto">
            <a:xfrm rot="320718">
              <a:off x="3239647" y="1668652"/>
              <a:ext cx="904311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胞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 bwMode="auto">
          <a:xfrm rot="-1485814">
            <a:off x="6405563" y="2571750"/>
            <a:ext cx="1181100" cy="760413"/>
            <a:chOff x="3101378" y="1641662"/>
            <a:chExt cx="1180849" cy="760476"/>
          </a:xfrm>
        </p:grpSpPr>
        <p:pic>
          <p:nvPicPr>
            <p:cNvPr id="71814" name="图片 102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15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藻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 bwMode="auto">
          <a:xfrm>
            <a:off x="5486400" y="3760788"/>
            <a:ext cx="1181100" cy="760412"/>
            <a:chOff x="3101378" y="1641662"/>
            <a:chExt cx="1180849" cy="760476"/>
          </a:xfrm>
        </p:grpSpPr>
        <p:pic>
          <p:nvPicPr>
            <p:cNvPr id="71817" name="图片 105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18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属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3308350" y="2554288"/>
            <a:ext cx="1181100" cy="760412"/>
            <a:chOff x="3101378" y="1641662"/>
            <a:chExt cx="1180849" cy="760476"/>
          </a:xfrm>
        </p:grpSpPr>
        <p:pic>
          <p:nvPicPr>
            <p:cNvPr id="71820" name="图片 114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1" name="文本框 143"/>
            <p:cNvSpPr txBox="1">
              <a:spLocks noChangeArrowheads="1"/>
            </p:cNvSpPr>
            <p:nvPr/>
          </p:nvSpPr>
          <p:spPr bwMode="auto">
            <a:xfrm rot="320718">
              <a:off x="3239461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章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71822" name="文本框 38"/>
          <p:cNvSpPr txBox="1">
            <a:spLocks noChangeArrowheads="1"/>
          </p:cNvSpPr>
          <p:nvPr/>
        </p:nvSpPr>
        <p:spPr bwMode="auto">
          <a:xfrm>
            <a:off x="3817938" y="401638"/>
            <a:ext cx="2598737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海底抓鱼</a:t>
            </a:r>
            <a:endParaRPr lang="zh-CN" altLang="en-US" sz="36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 bwMode="auto">
          <a:xfrm rot="305806">
            <a:off x="1366838" y="2622550"/>
            <a:ext cx="1181100" cy="760413"/>
            <a:chOff x="3101378" y="1641662"/>
            <a:chExt cx="1180849" cy="760476"/>
          </a:xfrm>
        </p:grpSpPr>
        <p:pic>
          <p:nvPicPr>
            <p:cNvPr id="71824" name="图片 67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5" name="文本框 143"/>
            <p:cNvSpPr txBox="1">
              <a:spLocks noChangeArrowheads="1"/>
            </p:cNvSpPr>
            <p:nvPr/>
          </p:nvSpPr>
          <p:spPr bwMode="auto">
            <a:xfrm rot="320718">
              <a:off x="3237874" y="1668652"/>
              <a:ext cx="904683" cy="7017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肌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46" name="组合 145"/>
          <p:cNvGrpSpPr/>
          <p:nvPr/>
        </p:nvGrpSpPr>
        <p:grpSpPr bwMode="auto">
          <a:xfrm rot="-156645">
            <a:off x="2862263" y="1033463"/>
            <a:ext cx="1181100" cy="760412"/>
            <a:chOff x="3101378" y="1641662"/>
            <a:chExt cx="1180849" cy="760476"/>
          </a:xfrm>
        </p:grpSpPr>
        <p:pic>
          <p:nvPicPr>
            <p:cNvPr id="71827" name="图片 70"/>
            <p:cNvPicPr>
              <a:picLocks noChangeAspect="1"/>
            </p:cNvPicPr>
            <p:nvPr/>
          </p:nvPicPr>
          <p:blipFill>
            <a:blip r:embed="rId4"/>
            <a:srcRect l="48032" t="20470" b="37695"/>
            <a:stretch>
              <a:fillRect/>
            </a:stretch>
          </p:blipFill>
          <p:spPr bwMode="auto">
            <a:xfrm>
              <a:off x="3101378" y="1641662"/>
              <a:ext cx="1180849" cy="7604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828" name="文本框 143"/>
            <p:cNvSpPr txBox="1">
              <a:spLocks noChangeArrowheads="1"/>
            </p:cNvSpPr>
            <p:nvPr/>
          </p:nvSpPr>
          <p:spPr bwMode="auto">
            <a:xfrm rot="320718">
              <a:off x="3182323" y="1659126"/>
              <a:ext cx="903096" cy="7017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差</a:t>
              </a:r>
              <a:endParaRPr lang="en-US" altLang="zh-CN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6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87041" descr="pic078"/>
          <p:cNvPicPr>
            <a:picLocks noChangeAspect="1" noChangeArrowheads="1"/>
          </p:cNvPicPr>
          <p:nvPr/>
        </p:nvPicPr>
        <p:blipFill>
          <a:blip r:embed="rId1"/>
          <a:srcRect t="16389"/>
          <a:stretch>
            <a:fillRect/>
          </a:stretch>
        </p:blipFill>
        <p:spPr bwMode="auto">
          <a:xfrm>
            <a:off x="0" y="771525"/>
            <a:ext cx="9144000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图片 87042" descr="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492250"/>
            <a:ext cx="12573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图片 87043" descr="6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1347788"/>
            <a:ext cx="1009650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图片 87044" descr="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35825">
            <a:off x="4067175" y="1493838"/>
            <a:ext cx="11144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图片 87045" descr="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131888"/>
            <a:ext cx="1570037" cy="113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23" name="文本框 87048"/>
          <p:cNvSpPr txBox="1">
            <a:spLocks noChangeArrowheads="1"/>
          </p:cNvSpPr>
          <p:nvPr/>
        </p:nvSpPr>
        <p:spPr bwMode="auto">
          <a:xfrm>
            <a:off x="611188" y="2500313"/>
            <a:ext cx="7705725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FFFF"/>
                </a:solidFill>
                <a:latin typeface="Arial" panose="020B0604020202020204" pitchFamily="34" charset="0"/>
              </a:rPr>
              <a:t>海底的动物常常在窃窃私语</a:t>
            </a:r>
            <a:r>
              <a:rPr lang="zh-CN" altLang="en-US" sz="4800">
                <a:solidFill>
                  <a:srgbClr val="FFFFFF"/>
                </a:solidFill>
                <a:latin typeface="Arial" panose="020B0604020202020204" pitchFamily="34" charset="0"/>
              </a:rPr>
              <a:t>。</a:t>
            </a:r>
            <a:endParaRPr lang="zh-CN" altLang="en-US" sz="48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86024" name="文本框 87050"/>
          <p:cNvSpPr txBox="1">
            <a:spLocks noChangeArrowheads="1"/>
          </p:cNvSpPr>
          <p:nvPr/>
        </p:nvSpPr>
        <p:spPr bwMode="auto">
          <a:xfrm>
            <a:off x="5508625" y="2500313"/>
            <a:ext cx="2879725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Arial" panose="020B0604020202020204" pitchFamily="34" charset="0"/>
              </a:rPr>
              <a:t>窃窃私语</a:t>
            </a:r>
            <a:endParaRPr lang="zh-CN" altLang="en-US" sz="4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6025" name="矩形 4"/>
          <p:cNvSpPr>
            <a:spLocks noChangeArrowheads="1"/>
          </p:cNvSpPr>
          <p:nvPr/>
        </p:nvSpPr>
        <p:spPr bwMode="auto">
          <a:xfrm>
            <a:off x="0" y="0"/>
            <a:ext cx="9144000" cy="6635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请用文中的一个词语来形容说话的样子。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60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/>
      <p:bldP spid="860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7" descr="200812230102083421"/>
          <p:cNvPicPr>
            <a:picLocks noChangeAspect="1" noChangeArrowheads="1"/>
          </p:cNvPicPr>
          <p:nvPr/>
        </p:nvPicPr>
        <p:blipFill>
          <a:blip r:embed="rId2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椭圆 1"/>
          <p:cNvSpPr>
            <a:spLocks noChangeArrowheads="1"/>
          </p:cNvSpPr>
          <p:nvPr/>
        </p:nvSpPr>
        <p:spPr bwMode="auto">
          <a:xfrm>
            <a:off x="3111500" y="4341813"/>
            <a:ext cx="739775" cy="739775"/>
          </a:xfrm>
          <a:prstGeom prst="ellipse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rou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zh-CN" altLang="en-US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30724" name="矩形 5"/>
          <p:cNvSpPr>
            <a:spLocks noChangeArrowheads="1"/>
          </p:cNvSpPr>
          <p:nvPr/>
        </p:nvSpPr>
        <p:spPr bwMode="auto">
          <a:xfrm>
            <a:off x="395288" y="0"/>
            <a:ext cx="2927350" cy="86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窃窃私语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725" name="矩形 6"/>
          <p:cNvSpPr>
            <a:spLocks noChangeArrowheads="1"/>
          </p:cNvSpPr>
          <p:nvPr/>
        </p:nvSpPr>
        <p:spPr bwMode="auto">
          <a:xfrm>
            <a:off x="2051050" y="1635125"/>
            <a:ext cx="57959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400" b="1">
                <a:latin typeface="宋体" panose="02010600030101010101" pitchFamily="2" charset="-122"/>
              </a:rPr>
              <a:t>指暗地里轻轻地交谈。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94211" descr="p20091111123698826"/>
          <p:cNvPicPr>
            <a:picLocks noChangeAspect="1" noChangeArrowheads="1"/>
          </p:cNvPicPr>
          <p:nvPr/>
        </p:nvPicPr>
        <p:blipFill>
          <a:blip r:embed="rId1"/>
          <a:srcRect b="6718"/>
          <a:stretch>
            <a:fillRect/>
          </a:stretch>
        </p:blipFill>
        <p:spPr bwMode="auto">
          <a:xfrm>
            <a:off x="0" y="3175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1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2" name="文本框 36"/>
          <p:cNvSpPr txBox="1">
            <a:spLocks noChangeArrowheads="1"/>
          </p:cNvSpPr>
          <p:nvPr/>
        </p:nvSpPr>
        <p:spPr bwMode="auto">
          <a:xfrm rot="-5350866">
            <a:off x="5920582" y="13739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3" name="文本框 37"/>
          <p:cNvSpPr txBox="1">
            <a:spLocks noChangeArrowheads="1"/>
          </p:cNvSpPr>
          <p:nvPr/>
        </p:nvSpPr>
        <p:spPr bwMode="auto">
          <a:xfrm rot="-4150866">
            <a:off x="5363369" y="1780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4" name="文本框 45"/>
          <p:cNvSpPr txBox="1">
            <a:spLocks noChangeArrowheads="1"/>
          </p:cNvSpPr>
          <p:nvPr/>
        </p:nvSpPr>
        <p:spPr bwMode="auto">
          <a:xfrm rot="-5350866">
            <a:off x="6485732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5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6" name="文本框 47"/>
          <p:cNvSpPr txBox="1">
            <a:spLocks noChangeArrowheads="1"/>
          </p:cNvSpPr>
          <p:nvPr/>
        </p:nvSpPr>
        <p:spPr bwMode="auto">
          <a:xfrm rot="-4150866">
            <a:off x="7687469" y="2555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7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8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899" name="文本框 51"/>
          <p:cNvSpPr txBox="1">
            <a:spLocks noChangeArrowheads="1"/>
          </p:cNvSpPr>
          <p:nvPr/>
        </p:nvSpPr>
        <p:spPr bwMode="auto">
          <a:xfrm rot="-5350866">
            <a:off x="6044407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0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1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2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3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4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5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6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7" name="文本框 49"/>
          <p:cNvSpPr txBox="1">
            <a:spLocks noChangeArrowheads="1"/>
          </p:cNvSpPr>
          <p:nvPr/>
        </p:nvSpPr>
        <p:spPr bwMode="auto">
          <a:xfrm rot="-5350866">
            <a:off x="6374607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8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09" name="文本框 51"/>
          <p:cNvSpPr txBox="1">
            <a:spLocks noChangeArrowheads="1"/>
          </p:cNvSpPr>
          <p:nvPr/>
        </p:nvSpPr>
        <p:spPr bwMode="auto">
          <a:xfrm rot="-5350866">
            <a:off x="5904707" y="3493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0" name="文本框 31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1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2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3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4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5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6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7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8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19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0" name="文本框 32"/>
          <p:cNvSpPr txBox="1">
            <a:spLocks noChangeArrowheads="1"/>
          </p:cNvSpPr>
          <p:nvPr/>
        </p:nvSpPr>
        <p:spPr bwMode="auto">
          <a:xfrm rot="-5070842">
            <a:off x="3690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1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2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3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4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5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6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7" name="文本框 48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8" name="文本框 49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29" name="文本框 50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0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1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2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3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4" name="文本框 45"/>
          <p:cNvSpPr txBox="1">
            <a:spLocks noChangeArrowheads="1"/>
          </p:cNvSpPr>
          <p:nvPr/>
        </p:nvSpPr>
        <p:spPr bwMode="auto">
          <a:xfrm rot="-4502722">
            <a:off x="6815932" y="2556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5" name="文本框 46"/>
          <p:cNvSpPr txBox="1">
            <a:spLocks noChangeArrowheads="1"/>
          </p:cNvSpPr>
          <p:nvPr/>
        </p:nvSpPr>
        <p:spPr bwMode="auto">
          <a:xfrm rot="2702238">
            <a:off x="7569994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6" name="文本框 47"/>
          <p:cNvSpPr txBox="1">
            <a:spLocks noChangeArrowheads="1"/>
          </p:cNvSpPr>
          <p:nvPr/>
        </p:nvSpPr>
        <p:spPr bwMode="auto">
          <a:xfrm rot="-3456638">
            <a:off x="6760369" y="34551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7" name="文本框 49"/>
          <p:cNvSpPr txBox="1">
            <a:spLocks noChangeArrowheads="1"/>
          </p:cNvSpPr>
          <p:nvPr/>
        </p:nvSpPr>
        <p:spPr bwMode="auto">
          <a:xfrm rot="-3180423">
            <a:off x="1967707" y="23693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8" name="文本框 50"/>
          <p:cNvSpPr txBox="1">
            <a:spLocks noChangeArrowheads="1"/>
          </p:cNvSpPr>
          <p:nvPr/>
        </p:nvSpPr>
        <p:spPr bwMode="auto">
          <a:xfrm rot="-3640556">
            <a:off x="7258844" y="364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39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0" name="文本框 32"/>
          <p:cNvSpPr txBox="1">
            <a:spLocks noChangeArrowheads="1"/>
          </p:cNvSpPr>
          <p:nvPr/>
        </p:nvSpPr>
        <p:spPr bwMode="auto">
          <a:xfrm rot="4190103">
            <a:off x="4321969" y="2445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1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2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3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4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5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6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7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8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49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0" name="文本框 32"/>
          <p:cNvSpPr txBox="1">
            <a:spLocks noChangeArrowheads="1"/>
          </p:cNvSpPr>
          <p:nvPr/>
        </p:nvSpPr>
        <p:spPr bwMode="auto">
          <a:xfrm rot="4190103">
            <a:off x="2797969" y="32789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1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2" name="文本框 36"/>
          <p:cNvSpPr txBox="1">
            <a:spLocks noChangeArrowheads="1"/>
          </p:cNvSpPr>
          <p:nvPr/>
        </p:nvSpPr>
        <p:spPr bwMode="auto">
          <a:xfrm rot="2810103">
            <a:off x="3813969" y="1683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3" name="文本框 37"/>
          <p:cNvSpPr txBox="1">
            <a:spLocks noChangeArrowheads="1"/>
          </p:cNvSpPr>
          <p:nvPr/>
        </p:nvSpPr>
        <p:spPr bwMode="auto">
          <a:xfrm rot="4010103">
            <a:off x="3839369" y="22137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4" name="文本框 45"/>
          <p:cNvSpPr txBox="1">
            <a:spLocks noChangeArrowheads="1"/>
          </p:cNvSpPr>
          <p:nvPr/>
        </p:nvSpPr>
        <p:spPr bwMode="auto">
          <a:xfrm rot="2810103">
            <a:off x="4379119" y="1710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5" name="文本框 46"/>
          <p:cNvSpPr txBox="1">
            <a:spLocks noChangeArrowheads="1"/>
          </p:cNvSpPr>
          <p:nvPr/>
        </p:nvSpPr>
        <p:spPr bwMode="auto">
          <a:xfrm rot="2810103">
            <a:off x="474741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6" name="文本框 47"/>
          <p:cNvSpPr txBox="1">
            <a:spLocks noChangeArrowheads="1"/>
          </p:cNvSpPr>
          <p:nvPr/>
        </p:nvSpPr>
        <p:spPr bwMode="auto">
          <a:xfrm rot="4010103">
            <a:off x="4771232" y="2453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7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8" name="文本框 50"/>
          <p:cNvSpPr txBox="1">
            <a:spLocks noChangeArrowheads="1"/>
          </p:cNvSpPr>
          <p:nvPr/>
        </p:nvSpPr>
        <p:spPr bwMode="auto">
          <a:xfrm rot="4020000">
            <a:off x="5247482" y="2570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59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0" name="文本框 32"/>
          <p:cNvSpPr txBox="1">
            <a:spLocks noChangeArrowheads="1"/>
          </p:cNvSpPr>
          <p:nvPr/>
        </p:nvSpPr>
        <p:spPr bwMode="auto">
          <a:xfrm rot="5400000">
            <a:off x="1199357" y="31583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1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2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3" name="文本框 37"/>
          <p:cNvSpPr txBox="1">
            <a:spLocks noChangeArrowheads="1"/>
          </p:cNvSpPr>
          <p:nvPr/>
        </p:nvSpPr>
        <p:spPr bwMode="auto">
          <a:xfrm rot="5220000">
            <a:off x="2356644" y="2950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4" name="文本框 45"/>
          <p:cNvSpPr txBox="1">
            <a:spLocks noChangeArrowheads="1"/>
          </p:cNvSpPr>
          <p:nvPr/>
        </p:nvSpPr>
        <p:spPr bwMode="auto">
          <a:xfrm rot="2810103">
            <a:off x="2813844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5" name="文本框 46"/>
          <p:cNvSpPr txBox="1">
            <a:spLocks noChangeArrowheads="1"/>
          </p:cNvSpPr>
          <p:nvPr/>
        </p:nvSpPr>
        <p:spPr bwMode="auto">
          <a:xfrm rot="4020000">
            <a:off x="729457" y="1904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6" name="文本框 47"/>
          <p:cNvSpPr txBox="1">
            <a:spLocks noChangeArrowheads="1"/>
          </p:cNvSpPr>
          <p:nvPr/>
        </p:nvSpPr>
        <p:spPr bwMode="auto">
          <a:xfrm rot="5220000">
            <a:off x="756444" y="28281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7" name="文本框 49"/>
          <p:cNvSpPr txBox="1">
            <a:spLocks noChangeArrowheads="1"/>
          </p:cNvSpPr>
          <p:nvPr/>
        </p:nvSpPr>
        <p:spPr bwMode="auto">
          <a:xfrm rot="4020000">
            <a:off x="2491582" y="36790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8" name="文本框 50"/>
          <p:cNvSpPr txBox="1">
            <a:spLocks noChangeArrowheads="1"/>
          </p:cNvSpPr>
          <p:nvPr/>
        </p:nvSpPr>
        <p:spPr bwMode="auto">
          <a:xfrm rot="4020000">
            <a:off x="3726657" y="3301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69" name="文本框 51"/>
          <p:cNvSpPr txBox="1">
            <a:spLocks noChangeArrowheads="1"/>
          </p:cNvSpPr>
          <p:nvPr/>
        </p:nvSpPr>
        <p:spPr bwMode="auto">
          <a:xfrm rot="4020000">
            <a:off x="4094957" y="3515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0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1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2" name="文本框 36"/>
          <p:cNvSpPr txBox="1">
            <a:spLocks noChangeArrowheads="1"/>
          </p:cNvSpPr>
          <p:nvPr/>
        </p:nvSpPr>
        <p:spPr bwMode="auto">
          <a:xfrm rot="4020000">
            <a:off x="1697832" y="14501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3" name="文本框 37"/>
          <p:cNvSpPr txBox="1">
            <a:spLocks noChangeArrowheads="1"/>
          </p:cNvSpPr>
          <p:nvPr/>
        </p:nvSpPr>
        <p:spPr bwMode="auto">
          <a:xfrm rot="5220000">
            <a:off x="1727994" y="19883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4" name="文本框 45"/>
          <p:cNvSpPr txBox="1">
            <a:spLocks noChangeArrowheads="1"/>
          </p:cNvSpPr>
          <p:nvPr/>
        </p:nvSpPr>
        <p:spPr bwMode="auto">
          <a:xfrm rot="2810103">
            <a:off x="2228057" y="1478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5" name="文本框 46"/>
          <p:cNvSpPr txBox="1">
            <a:spLocks noChangeArrowheads="1"/>
          </p:cNvSpPr>
          <p:nvPr/>
        </p:nvSpPr>
        <p:spPr bwMode="auto">
          <a:xfrm rot="2810103">
            <a:off x="2599532" y="1693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6" name="文本框 47"/>
          <p:cNvSpPr txBox="1">
            <a:spLocks noChangeArrowheads="1"/>
          </p:cNvSpPr>
          <p:nvPr/>
        </p:nvSpPr>
        <p:spPr bwMode="auto">
          <a:xfrm rot="4010103">
            <a:off x="2358232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7" name="文本框 49"/>
          <p:cNvSpPr txBox="1">
            <a:spLocks noChangeArrowheads="1"/>
          </p:cNvSpPr>
          <p:nvPr/>
        </p:nvSpPr>
        <p:spPr bwMode="auto">
          <a:xfrm rot="2810103">
            <a:off x="319166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8" name="文本框 50"/>
          <p:cNvSpPr txBox="1">
            <a:spLocks noChangeArrowheads="1"/>
          </p:cNvSpPr>
          <p:nvPr/>
        </p:nvSpPr>
        <p:spPr bwMode="auto">
          <a:xfrm rot="2810103">
            <a:off x="3074194" y="2355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79" name="文本框 51"/>
          <p:cNvSpPr txBox="1">
            <a:spLocks noChangeArrowheads="1"/>
          </p:cNvSpPr>
          <p:nvPr/>
        </p:nvSpPr>
        <p:spPr bwMode="auto">
          <a:xfrm rot="2810103">
            <a:off x="3445669" y="2569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0" name="文本框 32"/>
          <p:cNvSpPr txBox="1">
            <a:spLocks noChangeArrowheads="1"/>
          </p:cNvSpPr>
          <p:nvPr/>
        </p:nvSpPr>
        <p:spPr bwMode="auto">
          <a:xfrm rot="5400000">
            <a:off x="4809332" y="36139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1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2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3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4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5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6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7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8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89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0" name="文本框 111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991" name="文本框 112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7992" name="图片 2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93" name="图片 2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994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5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6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7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8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7999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8000" name="文本框 47"/>
          <p:cNvSpPr txBox="1">
            <a:spLocks noChangeArrowheads="1"/>
          </p:cNvSpPr>
          <p:nvPr/>
        </p:nvSpPr>
        <p:spPr bwMode="auto">
          <a:xfrm rot="-3456638">
            <a:off x="9582944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8001" name="文本框 45"/>
          <p:cNvSpPr txBox="1">
            <a:spLocks noChangeArrowheads="1"/>
          </p:cNvSpPr>
          <p:nvPr/>
        </p:nvSpPr>
        <p:spPr bwMode="auto">
          <a:xfrm rot="-4502722">
            <a:off x="9543257" y="12676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2882" name="矩形 119"/>
          <p:cNvSpPr>
            <a:spLocks noChangeArrowheads="1"/>
          </p:cNvSpPr>
          <p:nvPr/>
        </p:nvSpPr>
        <p:spPr bwMode="auto">
          <a:xfrm>
            <a:off x="357188" y="214313"/>
            <a:ext cx="6788150" cy="884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海底的动物常常在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窃窃私语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883" name="矩形 120"/>
          <p:cNvSpPr>
            <a:spLocks noChangeArrowheads="1"/>
          </p:cNvSpPr>
          <p:nvPr/>
        </p:nvSpPr>
        <p:spPr bwMode="auto">
          <a:xfrm>
            <a:off x="7164388" y="174625"/>
            <a:ext cx="1708150" cy="884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拟人句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0052" name="矩形 121"/>
          <p:cNvSpPr>
            <a:spLocks noChangeArrowheads="1"/>
          </p:cNvSpPr>
          <p:nvPr/>
        </p:nvSpPr>
        <p:spPr bwMode="auto">
          <a:xfrm>
            <a:off x="468313" y="1635125"/>
            <a:ext cx="8351837" cy="1676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让句子生动形象，在这里把小动物，写得可爱有趣。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82" grpId="0"/>
      <p:bldP spid="32883" grpId="0"/>
      <p:bldP spid="40052" grpId="0" bldLvl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17" descr="200812230102083421"/>
          <p:cNvPicPr>
            <a:picLocks noChangeAspect="1" noChangeArrowheads="1"/>
          </p:cNvPicPr>
          <p:nvPr/>
        </p:nvPicPr>
        <p:blipFill>
          <a:blip r:embed="rId2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文本框 1"/>
          <p:cNvSpPr txBox="1">
            <a:spLocks noChangeArrowheads="1"/>
          </p:cNvSpPr>
          <p:nvPr/>
        </p:nvSpPr>
        <p:spPr bwMode="auto">
          <a:xfrm>
            <a:off x="287338" y="771525"/>
            <a:ext cx="8856662" cy="869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文中还描写了什么声音呢？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94211" descr="p20091111123698826"/>
          <p:cNvPicPr>
            <a:picLocks noChangeAspect="1" noChangeArrowheads="1"/>
          </p:cNvPicPr>
          <p:nvPr/>
        </p:nvPicPr>
        <p:blipFill>
          <a:blip r:embed="rId1"/>
          <a:srcRect b="6718"/>
          <a:stretch>
            <a:fillRect/>
          </a:stretch>
        </p:blipFill>
        <p:spPr bwMode="auto">
          <a:xfrm>
            <a:off x="0" y="3175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3" descr="5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030663"/>
            <a:ext cx="13716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7" descr="A5_0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3543300"/>
            <a:ext cx="18288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42007"/>
          <p:cNvSpPr txBox="1">
            <a:spLocks noChangeArrowheads="1"/>
          </p:cNvSpPr>
          <p:nvPr/>
        </p:nvSpPr>
        <p:spPr bwMode="auto">
          <a:xfrm>
            <a:off x="1835150" y="3922713"/>
            <a:ext cx="6553200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9941" name="文本框 42011"/>
          <p:cNvSpPr txBox="1">
            <a:spLocks noChangeArrowheads="1"/>
          </p:cNvSpPr>
          <p:nvPr/>
        </p:nvSpPr>
        <p:spPr bwMode="auto">
          <a:xfrm>
            <a:off x="1235075" y="1274763"/>
            <a:ext cx="7729538" cy="2584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4000" b="1">
                <a:latin typeface="Arial" panose="020B0604020202020204" pitchFamily="34" charset="0"/>
              </a:rPr>
              <a:t>       </a:t>
            </a:r>
            <a:r>
              <a:rPr lang="zh-CN" altLang="en-US" sz="4000" b="1">
                <a:latin typeface="Arial" panose="020B0604020202020204" pitchFamily="34" charset="0"/>
              </a:rPr>
              <a:t>它们吃东西的时候发出一种声音，行进的时候发出另一种声音，遇到危险的时候还会发出警报。</a:t>
            </a:r>
            <a:endParaRPr lang="zh-CN" altLang="en-US" sz="4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文本框 5"/>
          <p:cNvSpPr txBox="1">
            <a:spLocks noChangeArrowheads="1"/>
          </p:cNvSpPr>
          <p:nvPr/>
        </p:nvSpPr>
        <p:spPr bwMode="auto">
          <a:xfrm>
            <a:off x="107950" y="142875"/>
            <a:ext cx="8851900" cy="3632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800" b="1">
                <a:latin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海底是否没有一点儿声音呢？不是的。海底的动物常常在窃窃私语。你用水中听音器一听，就能听见各种声音：有的像蜜蜂一样嗡嗡，有的像小鸟一样啾啾， 有的像小狗一样汪汪，还有的好像在打鼾</a:t>
            </a:r>
            <a:r>
              <a:rPr lang="en-US" altLang="zh-CN" sz="3200" b="1">
                <a:latin typeface="宋体" panose="02010600030101010101" pitchFamily="2" charset="-122"/>
              </a:rPr>
              <a:t>……</a:t>
            </a:r>
            <a:r>
              <a:rPr lang="zh-CN" altLang="en-US" sz="3200" b="1">
                <a:latin typeface="宋体" panose="02010600030101010101" pitchFamily="2" charset="-122"/>
              </a:rPr>
              <a:t>它们吃东西的时候发出一种声音，行进的时候</a:t>
            </a: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发出另一种声音，遇到危险还会发出警报。</a:t>
            </a:r>
            <a:endParaRPr lang="zh-CN" altLang="en-US" sz="32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298450" y="130175"/>
            <a:ext cx="8845550" cy="339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  海里的动物，各有各的活动方法。海参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靠肌肉伸缩爬行，每小时只能前进四米。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有一种鱼身体像梭子，每小时能游几十千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米，攻击其他动物的时候，比普通的火车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还快。乌贼和章鱼能突然向前方喷水，利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用水的反推力迅速后退。还有些贝类自己</a:t>
            </a:r>
            <a:endParaRPr lang="en-US" altLang="zh-CN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不动，却能巴在轮船底下做免费的长途旅行。</a:t>
            </a:r>
            <a:endParaRPr lang="zh-CN" altLang="en-US" sz="3200" b="1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0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文本框 2"/>
          <p:cNvSpPr txBox="1">
            <a:spLocks noChangeArrowheads="1"/>
          </p:cNvSpPr>
          <p:nvPr/>
        </p:nvSpPr>
        <p:spPr bwMode="auto">
          <a:xfrm>
            <a:off x="0" y="1779588"/>
            <a:ext cx="8845550" cy="66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海里的动物，各有各的活动方法。</a:t>
            </a:r>
            <a:endParaRPr lang="zh-CN" altLang="en-US" sz="4000" b="1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987675" y="3003550"/>
            <a:ext cx="2592388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/>
              <a:t>抓关键句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5"/>
          <p:cNvSpPr>
            <a:spLocks noChangeArrowheads="1"/>
          </p:cNvSpPr>
          <p:nvPr/>
        </p:nvSpPr>
        <p:spPr bwMode="auto">
          <a:xfrm>
            <a:off x="0" y="3651250"/>
            <a:ext cx="9144000" cy="52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4000" b="1">
                <a:latin typeface="Times New Roman" panose="02020603050405020304" pitchFamily="18" charset="0"/>
              </a:rPr>
              <a:t>        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pic>
        <p:nvPicPr>
          <p:cNvPr id="90119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-4763"/>
            <a:ext cx="9120188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971550" y="700088"/>
            <a:ext cx="2520950" cy="5715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海参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http://imgsrc.baidu.com/baike/pic/item/4a77b2afe49f3b9a7cd92ab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413" y="596900"/>
            <a:ext cx="7612062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矩形 2"/>
          <p:cNvSpPr>
            <a:spLocks noChangeArrowheads="1"/>
          </p:cNvSpPr>
          <p:nvPr/>
        </p:nvSpPr>
        <p:spPr bwMode="auto">
          <a:xfrm>
            <a:off x="714375" y="2763838"/>
            <a:ext cx="7704138" cy="1138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身子像梭子一样的鱼，在这里我们简称为</a:t>
            </a:r>
            <a:r>
              <a:rPr lang="zh-CN" altLang="en-US" sz="4000" b="1">
                <a:solidFill>
                  <a:srgbClr val="FF0066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梭子鱼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Group 12"/>
          <p:cNvGraphicFramePr>
            <a:graphicFrameLocks noGrp="1"/>
          </p:cNvGraphicFramePr>
          <p:nvPr/>
        </p:nvGraphicFramePr>
        <p:xfrm>
          <a:off x="796925" y="16525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" name="TextBox 23"/>
          <p:cNvSpPr txBox="1">
            <a:spLocks noChangeArrowheads="1"/>
          </p:cNvSpPr>
          <p:nvPr/>
        </p:nvSpPr>
        <p:spPr bwMode="auto">
          <a:xfrm>
            <a:off x="804863" y="1587500"/>
            <a:ext cx="1098550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宁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774700" y="1081088"/>
            <a:ext cx="7115175" cy="576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en-US" altLang="zh-CN" sz="3300" b="1">
                <a:latin typeface="宋体" panose="02010600030101010101" pitchFamily="2" charset="-122"/>
              </a:rPr>
              <a:t>níng  guān  wāng  xiǎn shēn  gōng</a:t>
            </a:r>
            <a:endParaRPr lang="zh-CN" altLang="en-US" sz="3300" b="1">
              <a:latin typeface="宋体" panose="02010600030101010101" pitchFamily="2" charset="-122"/>
            </a:endParaRPr>
          </a:p>
        </p:txBody>
      </p:sp>
      <p:graphicFrame>
        <p:nvGraphicFramePr>
          <p:cNvPr id="35" name="Group 12"/>
          <p:cNvGraphicFramePr>
            <a:graphicFrameLocks noGrp="1"/>
          </p:cNvGraphicFramePr>
          <p:nvPr/>
        </p:nvGraphicFramePr>
        <p:xfrm>
          <a:off x="1998663" y="16525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Group 12"/>
          <p:cNvGraphicFramePr>
            <a:graphicFrameLocks noGrp="1"/>
          </p:cNvGraphicFramePr>
          <p:nvPr/>
        </p:nvGraphicFramePr>
        <p:xfrm>
          <a:off x="3201988" y="16525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Group 12"/>
          <p:cNvGraphicFramePr>
            <a:graphicFrameLocks noGrp="1"/>
          </p:cNvGraphicFramePr>
          <p:nvPr/>
        </p:nvGraphicFramePr>
        <p:xfrm>
          <a:off x="4403725" y="16525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5611813" y="16525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Group 12"/>
          <p:cNvGraphicFramePr>
            <a:graphicFrameLocks noGrp="1"/>
          </p:cNvGraphicFramePr>
          <p:nvPr/>
        </p:nvGraphicFramePr>
        <p:xfrm>
          <a:off x="6804025" y="1639888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796925" y="3441700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1" name="Group 12"/>
          <p:cNvGraphicFramePr>
            <a:graphicFrameLocks noGrp="1"/>
          </p:cNvGraphicFramePr>
          <p:nvPr/>
        </p:nvGraphicFramePr>
        <p:xfrm>
          <a:off x="1998663" y="3441700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3201988" y="3441700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4403725" y="3441700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5607050" y="3441700"/>
          <a:ext cx="1465638" cy="1517433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>
            <a:spLocks noChangeArrowheads="1"/>
          </p:cNvSpPr>
          <p:nvPr/>
        </p:nvSpPr>
        <p:spPr bwMode="auto">
          <a:xfrm>
            <a:off x="2046288" y="1612900"/>
            <a:ext cx="1098550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官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/>
        </p:nvSpPr>
        <p:spPr bwMode="auto">
          <a:xfrm>
            <a:off x="3230563" y="1619250"/>
            <a:ext cx="1096962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7" name="TextBox 23"/>
          <p:cNvSpPr txBox="1">
            <a:spLocks noChangeArrowheads="1"/>
          </p:cNvSpPr>
          <p:nvPr/>
        </p:nvSpPr>
        <p:spPr bwMode="auto">
          <a:xfrm>
            <a:off x="4422775" y="1660525"/>
            <a:ext cx="1098550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险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8" name="TextBox 23"/>
          <p:cNvSpPr txBox="1">
            <a:spLocks noChangeArrowheads="1"/>
          </p:cNvSpPr>
          <p:nvPr/>
        </p:nvSpPr>
        <p:spPr bwMode="auto">
          <a:xfrm>
            <a:off x="5611813" y="1655763"/>
            <a:ext cx="1096962" cy="1176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9" name="TextBox 23"/>
          <p:cNvSpPr txBox="1">
            <a:spLocks noChangeArrowheads="1"/>
          </p:cNvSpPr>
          <p:nvPr/>
        </p:nvSpPr>
        <p:spPr bwMode="auto">
          <a:xfrm>
            <a:off x="6805613" y="1619250"/>
            <a:ext cx="1098550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攻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" name="TextBox 23"/>
          <p:cNvSpPr txBox="1">
            <a:spLocks noChangeArrowheads="1"/>
          </p:cNvSpPr>
          <p:nvPr/>
        </p:nvSpPr>
        <p:spPr bwMode="auto">
          <a:xfrm>
            <a:off x="804863" y="3422650"/>
            <a:ext cx="1098550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推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1" name="TextBox 23"/>
          <p:cNvSpPr txBox="1">
            <a:spLocks noChangeArrowheads="1"/>
          </p:cNvSpPr>
          <p:nvPr/>
        </p:nvSpPr>
        <p:spPr bwMode="auto">
          <a:xfrm>
            <a:off x="2006600" y="3441700"/>
            <a:ext cx="1096963" cy="1176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迅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2" name="TextBox 23"/>
          <p:cNvSpPr txBox="1">
            <a:spLocks noChangeArrowheads="1"/>
          </p:cNvSpPr>
          <p:nvPr/>
        </p:nvSpPr>
        <p:spPr bwMode="auto">
          <a:xfrm>
            <a:off x="3248025" y="3414713"/>
            <a:ext cx="1098550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" name="TextBox 23"/>
          <p:cNvSpPr txBox="1">
            <a:spLocks noChangeArrowheads="1"/>
          </p:cNvSpPr>
          <p:nvPr/>
        </p:nvSpPr>
        <p:spPr bwMode="auto">
          <a:xfrm>
            <a:off x="4443413" y="3414713"/>
            <a:ext cx="1098550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退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4" name="TextBox 23"/>
          <p:cNvSpPr txBox="1">
            <a:spLocks noChangeArrowheads="1"/>
          </p:cNvSpPr>
          <p:nvPr/>
        </p:nvSpPr>
        <p:spPr bwMode="auto">
          <a:xfrm>
            <a:off x="5627688" y="3398838"/>
            <a:ext cx="1096962" cy="1177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defTabSz="685800"/>
            <a:r>
              <a:rPr lang="zh-CN" altLang="en-US" sz="7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676275" y="2870200"/>
            <a:ext cx="5846763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en-US" altLang="zh-CN" sz="3300" b="1">
                <a:latin typeface="宋体" panose="02010600030101010101" pitchFamily="2" charset="-122"/>
              </a:rPr>
              <a:t> tuī   xùn   sù   tuì   tiě</a:t>
            </a:r>
            <a:endParaRPr lang="zh-CN" altLang="en-US" sz="33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  <p:pic>
        <p:nvPicPr>
          <p:cNvPr id="46083" name="Picture 5" descr="jwN2IBBhcH_smal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Text Box 6"/>
          <p:cNvSpPr txBox="1">
            <a:spLocks noChangeArrowheads="1"/>
          </p:cNvSpPr>
          <p:nvPr/>
        </p:nvSpPr>
        <p:spPr bwMode="auto">
          <a:xfrm>
            <a:off x="3419475" y="484188"/>
            <a:ext cx="2592388" cy="9953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400" b="1">
                <a:solidFill>
                  <a:srgbClr val="CC00FF"/>
                </a:solidFill>
                <a:latin typeface="Times New Roman" panose="02020603050405020304" pitchFamily="18" charset="0"/>
              </a:rPr>
              <a:t>章鱼</a:t>
            </a:r>
            <a:endParaRPr lang="zh-CN" altLang="en-US" sz="54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mtClean="0"/>
          </a:p>
        </p:txBody>
      </p:sp>
      <p:pic>
        <p:nvPicPr>
          <p:cNvPr id="47108" name="Picture 5" descr="3a626ca2d044837d230fea8674eda39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9" name="Rectangle 7"/>
          <p:cNvSpPr>
            <a:spLocks noChangeArrowheads="1"/>
          </p:cNvSpPr>
          <p:nvPr/>
        </p:nvSpPr>
        <p:spPr bwMode="auto">
          <a:xfrm>
            <a:off x="250825" y="268288"/>
            <a:ext cx="15621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CC00FF"/>
                </a:solidFill>
                <a:latin typeface="Times New Roman" panose="02020603050405020304" pitchFamily="18" charset="0"/>
              </a:rPr>
              <a:t>乌贼</a:t>
            </a:r>
            <a:endParaRPr lang="zh-CN" altLang="en-US" sz="5400" b="1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91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24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0" name="Text Box 8"/>
          <p:cNvSpPr txBox="1">
            <a:spLocks noChangeArrowheads="1"/>
          </p:cNvSpPr>
          <p:nvPr/>
        </p:nvSpPr>
        <p:spPr bwMode="auto">
          <a:xfrm>
            <a:off x="0" y="0"/>
            <a:ext cx="1993900" cy="9223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solidFill>
                  <a:srgbClr val="FF0000"/>
                </a:solidFill>
              </a:rPr>
              <a:t>贝类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矩形 2"/>
          <p:cNvSpPr>
            <a:spLocks noChangeArrowheads="1"/>
          </p:cNvSpPr>
          <p:nvPr/>
        </p:nvSpPr>
        <p:spPr bwMode="auto">
          <a:xfrm>
            <a:off x="557213" y="585788"/>
            <a:ext cx="8027987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    小组合作要求：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、先读一读动物的活动方法。</a:t>
            </a:r>
            <a:endParaRPr lang="zh-CN" altLang="en-US" sz="48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4800" b="1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800" b="1">
                <a:solidFill>
                  <a:srgbClr val="FF0000"/>
                </a:solidFill>
                <a:latin typeface="宋体" panose="02010600030101010101" pitchFamily="2" charset="-122"/>
              </a:rPr>
              <a:t>、再分别演一演动物的活动方法。</a:t>
            </a:r>
            <a:endParaRPr lang="en-US" altLang="en-US" sz="4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78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79" name="文本框 36"/>
          <p:cNvSpPr txBox="1">
            <a:spLocks noChangeArrowheads="1"/>
          </p:cNvSpPr>
          <p:nvPr/>
        </p:nvSpPr>
        <p:spPr bwMode="auto">
          <a:xfrm rot="-5350866">
            <a:off x="5920582" y="13755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0" name="文本框 37"/>
          <p:cNvSpPr txBox="1">
            <a:spLocks noChangeArrowheads="1"/>
          </p:cNvSpPr>
          <p:nvPr/>
        </p:nvSpPr>
        <p:spPr bwMode="auto">
          <a:xfrm rot="-4150866">
            <a:off x="5363369" y="1780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1" name="文本框 45"/>
          <p:cNvSpPr txBox="1">
            <a:spLocks noChangeArrowheads="1"/>
          </p:cNvSpPr>
          <p:nvPr/>
        </p:nvSpPr>
        <p:spPr bwMode="auto">
          <a:xfrm rot="-5350866">
            <a:off x="6485732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2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3" name="文本框 47"/>
          <p:cNvSpPr txBox="1">
            <a:spLocks noChangeArrowheads="1"/>
          </p:cNvSpPr>
          <p:nvPr/>
        </p:nvSpPr>
        <p:spPr bwMode="auto">
          <a:xfrm rot="-4150866">
            <a:off x="7687469" y="2555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4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5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6" name="文本框 51"/>
          <p:cNvSpPr txBox="1">
            <a:spLocks noChangeArrowheads="1"/>
          </p:cNvSpPr>
          <p:nvPr/>
        </p:nvSpPr>
        <p:spPr bwMode="auto">
          <a:xfrm rot="-5350866">
            <a:off x="6044407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7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8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89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0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1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2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3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4" name="文本框 49"/>
          <p:cNvSpPr txBox="1">
            <a:spLocks noChangeArrowheads="1"/>
          </p:cNvSpPr>
          <p:nvPr/>
        </p:nvSpPr>
        <p:spPr bwMode="auto">
          <a:xfrm rot="-5350866">
            <a:off x="6374607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5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6" name="文本框 51"/>
          <p:cNvSpPr txBox="1">
            <a:spLocks noChangeArrowheads="1"/>
          </p:cNvSpPr>
          <p:nvPr/>
        </p:nvSpPr>
        <p:spPr bwMode="auto">
          <a:xfrm rot="-5350866">
            <a:off x="5904707" y="3493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7" name="文本框 32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8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199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0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1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2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3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4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5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6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7" name="文本框 32"/>
          <p:cNvSpPr txBox="1">
            <a:spLocks noChangeArrowheads="1"/>
          </p:cNvSpPr>
          <p:nvPr/>
        </p:nvSpPr>
        <p:spPr bwMode="auto">
          <a:xfrm rot="-5070842">
            <a:off x="372269" y="21026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8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09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0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1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2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3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4" name="文本框 49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5" name="文本框 50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6" name="文本框 51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7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8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19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0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1" name="文本框 45"/>
          <p:cNvSpPr txBox="1">
            <a:spLocks noChangeArrowheads="1"/>
          </p:cNvSpPr>
          <p:nvPr/>
        </p:nvSpPr>
        <p:spPr bwMode="auto">
          <a:xfrm rot="-4502722">
            <a:off x="6815932" y="2558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2" name="文本框 46"/>
          <p:cNvSpPr txBox="1">
            <a:spLocks noChangeArrowheads="1"/>
          </p:cNvSpPr>
          <p:nvPr/>
        </p:nvSpPr>
        <p:spPr bwMode="auto">
          <a:xfrm rot="2702238">
            <a:off x="7569994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3" name="文本框 47"/>
          <p:cNvSpPr txBox="1">
            <a:spLocks noChangeArrowheads="1"/>
          </p:cNvSpPr>
          <p:nvPr/>
        </p:nvSpPr>
        <p:spPr bwMode="auto">
          <a:xfrm rot="-3456638">
            <a:off x="6760369" y="34551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4" name="文本框 49"/>
          <p:cNvSpPr txBox="1">
            <a:spLocks noChangeArrowheads="1"/>
          </p:cNvSpPr>
          <p:nvPr/>
        </p:nvSpPr>
        <p:spPr bwMode="auto">
          <a:xfrm rot="-3180423">
            <a:off x="1970882" y="23709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5" name="文本框 50"/>
          <p:cNvSpPr txBox="1">
            <a:spLocks noChangeArrowheads="1"/>
          </p:cNvSpPr>
          <p:nvPr/>
        </p:nvSpPr>
        <p:spPr bwMode="auto">
          <a:xfrm rot="-3640556">
            <a:off x="7258844" y="364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6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7" name="文本框 32"/>
          <p:cNvSpPr txBox="1">
            <a:spLocks noChangeArrowheads="1"/>
          </p:cNvSpPr>
          <p:nvPr/>
        </p:nvSpPr>
        <p:spPr bwMode="auto">
          <a:xfrm rot="4190103">
            <a:off x="4321969" y="2445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8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29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0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1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2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3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4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5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6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7" name="文本框 32"/>
          <p:cNvSpPr txBox="1">
            <a:spLocks noChangeArrowheads="1"/>
          </p:cNvSpPr>
          <p:nvPr/>
        </p:nvSpPr>
        <p:spPr bwMode="auto">
          <a:xfrm rot="4190103">
            <a:off x="2797969" y="32789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8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39" name="文本框 36"/>
          <p:cNvSpPr txBox="1">
            <a:spLocks noChangeArrowheads="1"/>
          </p:cNvSpPr>
          <p:nvPr/>
        </p:nvSpPr>
        <p:spPr bwMode="auto">
          <a:xfrm rot="2810103">
            <a:off x="3813969" y="1683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0" name="文本框 37"/>
          <p:cNvSpPr txBox="1">
            <a:spLocks noChangeArrowheads="1"/>
          </p:cNvSpPr>
          <p:nvPr/>
        </p:nvSpPr>
        <p:spPr bwMode="auto">
          <a:xfrm rot="4010103">
            <a:off x="3839369" y="22153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1" name="文本框 45"/>
          <p:cNvSpPr txBox="1">
            <a:spLocks noChangeArrowheads="1"/>
          </p:cNvSpPr>
          <p:nvPr/>
        </p:nvSpPr>
        <p:spPr bwMode="auto">
          <a:xfrm rot="2810103">
            <a:off x="4379119" y="1710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2" name="文本框 46"/>
          <p:cNvSpPr txBox="1">
            <a:spLocks noChangeArrowheads="1"/>
          </p:cNvSpPr>
          <p:nvPr/>
        </p:nvSpPr>
        <p:spPr bwMode="auto">
          <a:xfrm rot="2810103">
            <a:off x="474741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3" name="文本框 47"/>
          <p:cNvSpPr txBox="1">
            <a:spLocks noChangeArrowheads="1"/>
          </p:cNvSpPr>
          <p:nvPr/>
        </p:nvSpPr>
        <p:spPr bwMode="auto">
          <a:xfrm rot="4010103">
            <a:off x="4771232" y="2453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4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5" name="文本框 50"/>
          <p:cNvSpPr txBox="1">
            <a:spLocks noChangeArrowheads="1"/>
          </p:cNvSpPr>
          <p:nvPr/>
        </p:nvSpPr>
        <p:spPr bwMode="auto">
          <a:xfrm rot="4020000">
            <a:off x="5247482" y="2570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6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7" name="文本框 32"/>
          <p:cNvSpPr txBox="1">
            <a:spLocks noChangeArrowheads="1"/>
          </p:cNvSpPr>
          <p:nvPr/>
        </p:nvSpPr>
        <p:spPr bwMode="auto">
          <a:xfrm rot="5400000">
            <a:off x="1202532" y="31615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8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49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0" name="文本框 37"/>
          <p:cNvSpPr txBox="1">
            <a:spLocks noChangeArrowheads="1"/>
          </p:cNvSpPr>
          <p:nvPr/>
        </p:nvSpPr>
        <p:spPr bwMode="auto">
          <a:xfrm rot="5220000">
            <a:off x="2356644" y="2950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1" name="文本框 45"/>
          <p:cNvSpPr txBox="1">
            <a:spLocks noChangeArrowheads="1"/>
          </p:cNvSpPr>
          <p:nvPr/>
        </p:nvSpPr>
        <p:spPr bwMode="auto">
          <a:xfrm rot="2810103">
            <a:off x="2813844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2" name="文本框 46"/>
          <p:cNvSpPr txBox="1">
            <a:spLocks noChangeArrowheads="1"/>
          </p:cNvSpPr>
          <p:nvPr/>
        </p:nvSpPr>
        <p:spPr bwMode="auto">
          <a:xfrm rot="4020000">
            <a:off x="729457" y="1904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3" name="文本框 47"/>
          <p:cNvSpPr txBox="1">
            <a:spLocks noChangeArrowheads="1"/>
          </p:cNvSpPr>
          <p:nvPr/>
        </p:nvSpPr>
        <p:spPr bwMode="auto">
          <a:xfrm rot="5220000">
            <a:off x="756444" y="28297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4" name="文本框 49"/>
          <p:cNvSpPr txBox="1">
            <a:spLocks noChangeArrowheads="1"/>
          </p:cNvSpPr>
          <p:nvPr/>
        </p:nvSpPr>
        <p:spPr bwMode="auto">
          <a:xfrm rot="4020000">
            <a:off x="2491582" y="36790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5" name="文本框 50"/>
          <p:cNvSpPr txBox="1">
            <a:spLocks noChangeArrowheads="1"/>
          </p:cNvSpPr>
          <p:nvPr/>
        </p:nvSpPr>
        <p:spPr bwMode="auto">
          <a:xfrm rot="4020000">
            <a:off x="3728244" y="3304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6" name="文本框 51"/>
          <p:cNvSpPr txBox="1">
            <a:spLocks noChangeArrowheads="1"/>
          </p:cNvSpPr>
          <p:nvPr/>
        </p:nvSpPr>
        <p:spPr bwMode="auto">
          <a:xfrm rot="4020000">
            <a:off x="4099719" y="3518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7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8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59" name="文本框 36"/>
          <p:cNvSpPr txBox="1">
            <a:spLocks noChangeArrowheads="1"/>
          </p:cNvSpPr>
          <p:nvPr/>
        </p:nvSpPr>
        <p:spPr bwMode="auto">
          <a:xfrm rot="4020000">
            <a:off x="1697832" y="14501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0" name="文本框 37"/>
          <p:cNvSpPr txBox="1">
            <a:spLocks noChangeArrowheads="1"/>
          </p:cNvSpPr>
          <p:nvPr/>
        </p:nvSpPr>
        <p:spPr bwMode="auto">
          <a:xfrm rot="5220000">
            <a:off x="1727994" y="19883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1" name="文本框 45"/>
          <p:cNvSpPr txBox="1">
            <a:spLocks noChangeArrowheads="1"/>
          </p:cNvSpPr>
          <p:nvPr/>
        </p:nvSpPr>
        <p:spPr bwMode="auto">
          <a:xfrm rot="2810103">
            <a:off x="2232819" y="1483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2" name="文本框 46"/>
          <p:cNvSpPr txBox="1">
            <a:spLocks noChangeArrowheads="1"/>
          </p:cNvSpPr>
          <p:nvPr/>
        </p:nvSpPr>
        <p:spPr bwMode="auto">
          <a:xfrm rot="2810103">
            <a:off x="2601119" y="16978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3" name="文本框 47"/>
          <p:cNvSpPr txBox="1">
            <a:spLocks noChangeArrowheads="1"/>
          </p:cNvSpPr>
          <p:nvPr/>
        </p:nvSpPr>
        <p:spPr bwMode="auto">
          <a:xfrm rot="4010103">
            <a:off x="2358232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4" name="文本框 49"/>
          <p:cNvSpPr txBox="1">
            <a:spLocks noChangeArrowheads="1"/>
          </p:cNvSpPr>
          <p:nvPr/>
        </p:nvSpPr>
        <p:spPr bwMode="auto">
          <a:xfrm rot="2810103">
            <a:off x="319166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5" name="文本框 50"/>
          <p:cNvSpPr txBox="1">
            <a:spLocks noChangeArrowheads="1"/>
          </p:cNvSpPr>
          <p:nvPr/>
        </p:nvSpPr>
        <p:spPr bwMode="auto">
          <a:xfrm rot="2810103">
            <a:off x="3077369" y="2355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6" name="文本框 51"/>
          <p:cNvSpPr txBox="1">
            <a:spLocks noChangeArrowheads="1"/>
          </p:cNvSpPr>
          <p:nvPr/>
        </p:nvSpPr>
        <p:spPr bwMode="auto">
          <a:xfrm rot="2810103">
            <a:off x="3445669" y="2569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7" name="文本框 32"/>
          <p:cNvSpPr txBox="1">
            <a:spLocks noChangeArrowheads="1"/>
          </p:cNvSpPr>
          <p:nvPr/>
        </p:nvSpPr>
        <p:spPr bwMode="auto">
          <a:xfrm rot="5400000">
            <a:off x="4812507" y="3615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8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69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0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1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2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3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4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5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6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77" name="文本框 112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0278" name="文本框 113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0279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280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81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2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3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4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5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6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7" name="文本框 47"/>
          <p:cNvSpPr txBox="1">
            <a:spLocks noChangeArrowheads="1"/>
          </p:cNvSpPr>
          <p:nvPr/>
        </p:nvSpPr>
        <p:spPr bwMode="auto">
          <a:xfrm rot="-3456638">
            <a:off x="9582944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0288" name="文本框 45"/>
          <p:cNvSpPr txBox="1">
            <a:spLocks noChangeArrowheads="1"/>
          </p:cNvSpPr>
          <p:nvPr/>
        </p:nvSpPr>
        <p:spPr bwMode="auto">
          <a:xfrm rot="-4502722">
            <a:off x="9543257" y="1269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50289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290" name="矩形 2"/>
          <p:cNvSpPr>
            <a:spLocks noChangeArrowheads="1"/>
          </p:cNvSpPr>
          <p:nvPr/>
        </p:nvSpPr>
        <p:spPr bwMode="auto">
          <a:xfrm>
            <a:off x="0" y="4084638"/>
            <a:ext cx="8426450" cy="5445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靠肌肉伸缩爬行，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只能前进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四米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 descr="http://imgsrc.baidu.com/baike/pic/item/4a77b2afe49f3b9a7cd92ab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413" y="596900"/>
            <a:ext cx="7612062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矩形 2"/>
          <p:cNvSpPr>
            <a:spLocks noChangeArrowheads="1"/>
          </p:cNvSpPr>
          <p:nvPr/>
        </p:nvSpPr>
        <p:spPr bwMode="auto">
          <a:xfrm>
            <a:off x="714375" y="2763838"/>
            <a:ext cx="7704138" cy="1493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3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有一种鱼身体像梭子，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每小时能游几十千米，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攻击其他动物的时候，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比普通的火车还快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6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261938"/>
            <a:ext cx="3516313" cy="234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1700" y="188913"/>
            <a:ext cx="4170363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8" name="矩形 4"/>
          <p:cNvSpPr>
            <a:spLocks noChangeArrowheads="1"/>
          </p:cNvSpPr>
          <p:nvPr/>
        </p:nvSpPr>
        <p:spPr bwMode="auto">
          <a:xfrm>
            <a:off x="6011863" y="2571750"/>
            <a:ext cx="1216025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章 鱼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2229" name="矩形 5"/>
          <p:cNvSpPr>
            <a:spLocks noChangeArrowheads="1"/>
          </p:cNvSpPr>
          <p:nvPr/>
        </p:nvSpPr>
        <p:spPr bwMode="auto">
          <a:xfrm>
            <a:off x="1187450" y="2571750"/>
            <a:ext cx="1216025" cy="6175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 贼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2230" name="矩形 8"/>
          <p:cNvSpPr>
            <a:spLocks noChangeArrowheads="1"/>
          </p:cNvSpPr>
          <p:nvPr/>
        </p:nvSpPr>
        <p:spPr bwMode="auto">
          <a:xfrm>
            <a:off x="900113" y="3363913"/>
            <a:ext cx="7127875" cy="1166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乌贼和章鱼能突然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向前方喷水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，利用水的反推力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迅速后退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66675"/>
            <a:ext cx="2487613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1588" y="19050"/>
            <a:ext cx="3328987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2" name="TextBox 3"/>
          <p:cNvSpPr txBox="1">
            <a:spLocks noChangeArrowheads="1"/>
          </p:cNvSpPr>
          <p:nvPr/>
        </p:nvSpPr>
        <p:spPr bwMode="auto">
          <a:xfrm>
            <a:off x="3246438" y="2670175"/>
            <a:ext cx="1216025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贝 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3253" name="文本框 1"/>
          <p:cNvSpPr txBox="1">
            <a:spLocks noChangeArrowheads="1"/>
          </p:cNvSpPr>
          <p:nvPr/>
        </p:nvSpPr>
        <p:spPr bwMode="auto">
          <a:xfrm>
            <a:off x="423863" y="3459163"/>
            <a:ext cx="8239125" cy="1019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还有些贝类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自己不动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，却能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巴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在轮船底下做免费的长途旅行。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3254" name="图片 2" descr="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0088" y="74613"/>
            <a:ext cx="3328987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4" descr="http://pic32.photophoto.cn/20140717/0035035111647962_b.jpg"/>
          <p:cNvPicPr>
            <a:picLocks noChangeAspect="1" noChangeArrowheads="1"/>
          </p:cNvPicPr>
          <p:nvPr/>
        </p:nvPicPr>
        <p:blipFill>
          <a:blip r:embed="rId2"/>
          <a:srcRect b="4716"/>
          <a:stretch>
            <a:fillRect/>
          </a:stretch>
        </p:blipFill>
        <p:spPr bwMode="auto">
          <a:xfrm>
            <a:off x="2293" y="341756"/>
            <a:ext cx="4022575" cy="2735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4275" name="TextBox 3"/>
          <p:cNvSpPr txBox="1">
            <a:spLocks noChangeArrowheads="1"/>
          </p:cNvSpPr>
          <p:nvPr/>
        </p:nvSpPr>
        <p:spPr bwMode="auto">
          <a:xfrm>
            <a:off x="250825" y="3219450"/>
            <a:ext cx="3384550" cy="1565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贝 类有趣在哪里呢？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4276" name="图片 2" descr="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0"/>
            <a:ext cx="5003800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66675"/>
            <a:ext cx="2487613" cy="274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41588" y="19050"/>
            <a:ext cx="3328987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300" name="TextBox 3"/>
          <p:cNvSpPr txBox="1">
            <a:spLocks noChangeArrowheads="1"/>
          </p:cNvSpPr>
          <p:nvPr/>
        </p:nvSpPr>
        <p:spPr bwMode="auto">
          <a:xfrm>
            <a:off x="3246438" y="2670175"/>
            <a:ext cx="1216025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贝 类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5301" name="文本框 1"/>
          <p:cNvSpPr txBox="1">
            <a:spLocks noChangeArrowheads="1"/>
          </p:cNvSpPr>
          <p:nvPr/>
        </p:nvSpPr>
        <p:spPr bwMode="auto">
          <a:xfrm>
            <a:off x="423863" y="3459163"/>
            <a:ext cx="8239125" cy="1439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还有些贝类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自己不动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，却能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巴</a:t>
            </a:r>
            <a:r>
              <a:rPr lang="zh-CN" altLang="en-US" sz="3200" b="1">
                <a:latin typeface="宋体" panose="02010600030101010101" pitchFamily="2" charset="-122"/>
                <a:sym typeface="+mn-ea"/>
              </a:rPr>
              <a:t>在轮船底下做</a:t>
            </a:r>
            <a:r>
              <a:rPr lang="zh-CN" altLang="en-US" sz="3600" b="1">
                <a:solidFill>
                  <a:srgbClr val="0000FF"/>
                </a:solidFill>
                <a:latin typeface="宋体" panose="02010600030101010101" pitchFamily="2" charset="-122"/>
                <a:sym typeface="+mn-ea"/>
              </a:rPr>
              <a:t>免费的长途旅行。</a:t>
            </a:r>
            <a:endParaRPr lang="zh-CN" altLang="en-US" sz="3600" b="1" noProof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5302" name="图片 2" descr="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0088" y="74613"/>
            <a:ext cx="3328987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1597877" y="357545"/>
            <a:ext cx="1548672" cy="58474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ight"/>
            <a:lightRig rig="threePt" dir="t"/>
          </a:scene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0" fontAlgn="auto" hangingPunct="0">
              <a:spcBef>
                <a:spcPts val="1200"/>
              </a:spcBef>
              <a:spcAft>
                <a:spcPts val="0"/>
              </a:spcAft>
              <a:defRPr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我会写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707" name="组合 3"/>
          <p:cNvGrpSpPr/>
          <p:nvPr/>
        </p:nvGrpSpPr>
        <p:grpSpPr bwMode="auto">
          <a:xfrm>
            <a:off x="1265238" y="1481138"/>
            <a:ext cx="836612" cy="909637"/>
            <a:chOff x="1715715" y="1432892"/>
            <a:chExt cx="836613" cy="909638"/>
          </a:xfrm>
        </p:grpSpPr>
        <p:grpSp>
          <p:nvGrpSpPr>
            <p:cNvPr id="72708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0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1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1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12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宁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7271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9938" y="103188"/>
            <a:ext cx="971550" cy="85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4" name="矩形 4"/>
          <p:cNvSpPr>
            <a:spLocks noChangeArrowheads="1"/>
          </p:cNvSpPr>
          <p:nvPr/>
        </p:nvSpPr>
        <p:spPr bwMode="auto">
          <a:xfrm>
            <a:off x="1257300" y="3867150"/>
            <a:ext cx="6697663" cy="692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000" b="1">
                <a:latin typeface="黑体" panose="02010609060101010101" pitchFamily="49" charset="-122"/>
                <a:ea typeface="黑体" panose="02010609060101010101" pitchFamily="49" charset="-122"/>
              </a:rPr>
              <a:t>仔细观察，按照汉字的结构进行归类。</a:t>
            </a:r>
            <a:endParaRPr lang="zh-CN" altLang="en-US" sz="3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2715" name="组合 3"/>
          <p:cNvGrpSpPr/>
          <p:nvPr/>
        </p:nvGrpSpPr>
        <p:grpSpPr bwMode="auto">
          <a:xfrm>
            <a:off x="2346325" y="1481138"/>
            <a:ext cx="836613" cy="909637"/>
            <a:chOff x="1715715" y="1432892"/>
            <a:chExt cx="836613" cy="909638"/>
          </a:xfrm>
        </p:grpSpPr>
        <p:grpSp>
          <p:nvGrpSpPr>
            <p:cNvPr id="72716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1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1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1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20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官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21" name="组合 3"/>
          <p:cNvGrpSpPr/>
          <p:nvPr/>
        </p:nvGrpSpPr>
        <p:grpSpPr bwMode="auto">
          <a:xfrm>
            <a:off x="3417888" y="1481138"/>
            <a:ext cx="836612" cy="909637"/>
            <a:chOff x="1715715" y="1432892"/>
            <a:chExt cx="836613" cy="909638"/>
          </a:xfrm>
        </p:grpSpPr>
        <p:grpSp>
          <p:nvGrpSpPr>
            <p:cNvPr id="72722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2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2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2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26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汪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27" name="组合 3"/>
          <p:cNvGrpSpPr/>
          <p:nvPr/>
        </p:nvGrpSpPr>
        <p:grpSpPr bwMode="auto">
          <a:xfrm>
            <a:off x="4498975" y="1481138"/>
            <a:ext cx="836613" cy="909637"/>
            <a:chOff x="1715715" y="1432892"/>
            <a:chExt cx="836613" cy="909638"/>
          </a:xfrm>
        </p:grpSpPr>
        <p:grpSp>
          <p:nvGrpSpPr>
            <p:cNvPr id="72728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2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3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3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32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险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33" name="组合 3"/>
          <p:cNvGrpSpPr/>
          <p:nvPr/>
        </p:nvGrpSpPr>
        <p:grpSpPr bwMode="auto">
          <a:xfrm>
            <a:off x="5580063" y="1481138"/>
            <a:ext cx="836612" cy="909637"/>
            <a:chOff x="1715715" y="1432892"/>
            <a:chExt cx="836613" cy="909638"/>
          </a:xfrm>
        </p:grpSpPr>
        <p:grpSp>
          <p:nvGrpSpPr>
            <p:cNvPr id="72734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3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3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3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38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参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39" name="组合 3"/>
          <p:cNvGrpSpPr/>
          <p:nvPr/>
        </p:nvGrpSpPr>
        <p:grpSpPr bwMode="auto">
          <a:xfrm>
            <a:off x="6661150" y="1481138"/>
            <a:ext cx="836613" cy="909637"/>
            <a:chOff x="1715715" y="1432892"/>
            <a:chExt cx="836613" cy="909638"/>
          </a:xfrm>
        </p:grpSpPr>
        <p:grpSp>
          <p:nvGrpSpPr>
            <p:cNvPr id="72740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4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4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4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44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攻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45" name="组合 3"/>
          <p:cNvGrpSpPr/>
          <p:nvPr/>
        </p:nvGrpSpPr>
        <p:grpSpPr bwMode="auto">
          <a:xfrm>
            <a:off x="1265238" y="2643188"/>
            <a:ext cx="836612" cy="909637"/>
            <a:chOff x="1715715" y="1432892"/>
            <a:chExt cx="836613" cy="909638"/>
          </a:xfrm>
        </p:grpSpPr>
        <p:grpSp>
          <p:nvGrpSpPr>
            <p:cNvPr id="72746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47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48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49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50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推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51" name="组合 3"/>
          <p:cNvGrpSpPr/>
          <p:nvPr/>
        </p:nvGrpSpPr>
        <p:grpSpPr bwMode="auto">
          <a:xfrm>
            <a:off x="2346325" y="2643188"/>
            <a:ext cx="836613" cy="909637"/>
            <a:chOff x="1715715" y="1432892"/>
            <a:chExt cx="836613" cy="909638"/>
          </a:xfrm>
        </p:grpSpPr>
        <p:grpSp>
          <p:nvGrpSpPr>
            <p:cNvPr id="72752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53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54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55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56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迅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57" name="组合 3"/>
          <p:cNvGrpSpPr/>
          <p:nvPr/>
        </p:nvGrpSpPr>
        <p:grpSpPr bwMode="auto">
          <a:xfrm>
            <a:off x="3417888" y="2643188"/>
            <a:ext cx="836612" cy="909637"/>
            <a:chOff x="1715715" y="1432892"/>
            <a:chExt cx="836613" cy="909638"/>
          </a:xfrm>
        </p:grpSpPr>
        <p:grpSp>
          <p:nvGrpSpPr>
            <p:cNvPr id="72758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59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60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61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62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速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63" name="组合 3"/>
          <p:cNvGrpSpPr/>
          <p:nvPr/>
        </p:nvGrpSpPr>
        <p:grpSpPr bwMode="auto">
          <a:xfrm>
            <a:off x="4498975" y="2643188"/>
            <a:ext cx="836613" cy="909637"/>
            <a:chOff x="1715715" y="1432892"/>
            <a:chExt cx="836613" cy="909638"/>
          </a:xfrm>
        </p:grpSpPr>
        <p:grpSp>
          <p:nvGrpSpPr>
            <p:cNvPr id="72764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65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66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67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68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退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2769" name="组合 3"/>
          <p:cNvGrpSpPr/>
          <p:nvPr/>
        </p:nvGrpSpPr>
        <p:grpSpPr bwMode="auto">
          <a:xfrm>
            <a:off x="5580063" y="2643188"/>
            <a:ext cx="836612" cy="909637"/>
            <a:chOff x="1715715" y="1432892"/>
            <a:chExt cx="836613" cy="909638"/>
          </a:xfrm>
        </p:grpSpPr>
        <p:grpSp>
          <p:nvGrpSpPr>
            <p:cNvPr id="72770" name="组合 7"/>
            <p:cNvGrpSpPr/>
            <p:nvPr/>
          </p:nvGrpSpPr>
          <p:grpSpPr bwMode="auto">
            <a:xfrm>
              <a:off x="1715715" y="1491630"/>
              <a:ext cx="836613" cy="850900"/>
              <a:chOff x="2437" y="2032"/>
              <a:chExt cx="1244" cy="1264"/>
            </a:xfrm>
          </p:grpSpPr>
          <p:sp>
            <p:nvSpPr>
              <p:cNvPr id="72771" name="矩形 1"/>
              <p:cNvSpPr>
                <a:spLocks noChangeArrowheads="1"/>
              </p:cNvSpPr>
              <p:nvPr/>
            </p:nvSpPr>
            <p:spPr bwMode="auto"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cxnSp>
            <p:nvCxnSpPr>
              <p:cNvPr id="72772" name="直接连接符 4"/>
              <p:cNvCxnSpPr>
                <a:cxnSpLocks noChangeShapeType="1"/>
              </p:cNvCxnSpPr>
              <p:nvPr/>
            </p:nvCxnSpPr>
            <p:spPr bwMode="auto">
              <a:xfrm>
                <a:off x="2437" y="2645"/>
                <a:ext cx="124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  <p:cxnSp>
            <p:nvCxnSpPr>
              <p:cNvPr id="72773" name="直接连接符 6"/>
              <p:cNvCxnSpPr>
                <a:cxnSpLocks noChangeShapeType="1"/>
              </p:cNvCxnSpPr>
              <p:nvPr/>
            </p:nvCxnSpPr>
            <p:spPr bwMode="auto">
              <a:xfrm>
                <a:off x="3060" y="2052"/>
                <a:ext cx="0" cy="124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</a:ln>
            </p:spPr>
          </p:cxnSp>
        </p:grpSp>
        <p:sp>
          <p:nvSpPr>
            <p:cNvPr id="72774" name="文本框 64"/>
            <p:cNvSpPr txBox="1">
              <a:spLocks noChangeArrowheads="1"/>
            </p:cNvSpPr>
            <p:nvPr/>
          </p:nvSpPr>
          <p:spPr bwMode="auto">
            <a:xfrm>
              <a:off x="1734765" y="1432892"/>
              <a:ext cx="811213" cy="830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48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铁</a:t>
              </a:r>
              <a:endPara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动作按钮: 后退或前一项 90132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0"/>
            <a:ext cx="685800" cy="457200"/>
          </a:xfrm>
          <a:prstGeom prst="actionButtonBackPrevious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97331" name="Group 51"/>
          <p:cNvGraphicFramePr>
            <a:graphicFrameLocks noGrp="1"/>
          </p:cNvGraphicFramePr>
          <p:nvPr/>
        </p:nvGraphicFramePr>
        <p:xfrm>
          <a:off x="395288" y="0"/>
          <a:ext cx="8064500" cy="4821238"/>
        </p:xfrm>
        <a:graphic>
          <a:graphicData uri="http://schemas.openxmlformats.org/drawingml/2006/table">
            <a:tbl>
              <a:tblPr/>
              <a:tblGrid>
                <a:gridCol w="4032250"/>
                <a:gridCol w="4032250"/>
              </a:tblGrid>
              <a:tr h="5556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动物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活动方式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83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25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43" name="文本框 90118"/>
          <p:cNvSpPr txBox="1">
            <a:spLocks noChangeArrowheads="1"/>
          </p:cNvSpPr>
          <p:nvPr/>
        </p:nvSpPr>
        <p:spPr bwMode="auto">
          <a:xfrm>
            <a:off x="4572000" y="842963"/>
            <a:ext cx="5334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伸缩爬行、慢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6344" name="组合 90128"/>
          <p:cNvGrpSpPr/>
          <p:nvPr/>
        </p:nvGrpSpPr>
        <p:grpSpPr bwMode="auto">
          <a:xfrm>
            <a:off x="1835150" y="3508375"/>
            <a:ext cx="2133600" cy="1204913"/>
            <a:chOff x="1152" y="3072"/>
            <a:chExt cx="1344" cy="1011"/>
          </a:xfrm>
        </p:grpSpPr>
        <p:pic>
          <p:nvPicPr>
            <p:cNvPr id="56359" name="图片 90129" descr="oyster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52" y="3072"/>
              <a:ext cx="72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60" name="文本框 90130"/>
            <p:cNvSpPr txBox="1">
              <a:spLocks noChangeArrowheads="1"/>
            </p:cNvSpPr>
            <p:nvPr/>
          </p:nvSpPr>
          <p:spPr bwMode="auto">
            <a:xfrm>
              <a:off x="1200" y="3647"/>
              <a:ext cx="1296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CC00FF"/>
                  </a:solidFill>
                  <a:latin typeface="Times New Roman" panose="02020603050405020304" pitchFamily="18" charset="0"/>
                  <a:hlinkClick r:id="rId4" action="ppaction://hlinksldjump"/>
                </a:rPr>
                <a:t>贝类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6345" name="文本框 90131"/>
          <p:cNvSpPr txBox="1">
            <a:spLocks noChangeArrowheads="1"/>
          </p:cNvSpPr>
          <p:nvPr/>
        </p:nvSpPr>
        <p:spPr bwMode="auto">
          <a:xfrm>
            <a:off x="4643438" y="3867150"/>
            <a:ext cx="5334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巴在船底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46" name="文本框 90127"/>
          <p:cNvSpPr txBox="1">
            <a:spLocks noChangeArrowheads="1"/>
          </p:cNvSpPr>
          <p:nvPr/>
        </p:nvSpPr>
        <p:spPr bwMode="auto">
          <a:xfrm>
            <a:off x="4787900" y="2859088"/>
            <a:ext cx="5334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向前喷水、快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47" name="文本框 90119"/>
          <p:cNvSpPr txBox="1">
            <a:spLocks noChangeArrowheads="1"/>
          </p:cNvSpPr>
          <p:nvPr/>
        </p:nvSpPr>
        <p:spPr bwMode="auto">
          <a:xfrm>
            <a:off x="4716463" y="1924050"/>
            <a:ext cx="5334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游动、很快</a:t>
            </a:r>
            <a:endParaRPr lang="zh-CN" altLang="en-US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6348" name="组合 90120"/>
          <p:cNvGrpSpPr/>
          <p:nvPr/>
        </p:nvGrpSpPr>
        <p:grpSpPr bwMode="auto">
          <a:xfrm>
            <a:off x="1403350" y="1563688"/>
            <a:ext cx="5029200" cy="1033462"/>
            <a:chOff x="768" y="1296"/>
            <a:chExt cx="3168" cy="868"/>
          </a:xfrm>
        </p:grpSpPr>
        <p:sp>
          <p:nvSpPr>
            <p:cNvPr id="56356" name="文本框 90121"/>
            <p:cNvSpPr txBox="1">
              <a:spLocks noChangeArrowheads="1"/>
            </p:cNvSpPr>
            <p:nvPr/>
          </p:nvSpPr>
          <p:spPr bwMode="auto">
            <a:xfrm>
              <a:off x="1824" y="1392"/>
              <a:ext cx="2112" cy="3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56357" name="图片 90122" descr="fish_clr-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8" y="1296"/>
              <a:ext cx="2592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58" name="文本框 90123"/>
            <p:cNvSpPr txBox="1">
              <a:spLocks noChangeArrowheads="1"/>
            </p:cNvSpPr>
            <p:nvPr/>
          </p:nvSpPr>
          <p:spPr bwMode="auto">
            <a:xfrm>
              <a:off x="1104" y="1728"/>
              <a:ext cx="1104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0000FF"/>
                  </a:solidFill>
                  <a:latin typeface="Times New Roman" panose="02020603050405020304" pitchFamily="18" charset="0"/>
                  <a:hlinkClick r:id="rId6" action="ppaction://hlinksldjump"/>
                </a:rPr>
                <a:t>梭子鱼</a:t>
              </a:r>
              <a:endPara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6349" name="组合 90124"/>
          <p:cNvGrpSpPr/>
          <p:nvPr/>
        </p:nvGrpSpPr>
        <p:grpSpPr bwMode="auto">
          <a:xfrm>
            <a:off x="1763713" y="2571750"/>
            <a:ext cx="2209800" cy="1101725"/>
            <a:chOff x="1008" y="2112"/>
            <a:chExt cx="1392" cy="1271"/>
          </a:xfrm>
        </p:grpSpPr>
        <p:pic>
          <p:nvPicPr>
            <p:cNvPr id="56354" name="图片 90125" descr="8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104" y="2112"/>
              <a:ext cx="1104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55" name="文本框 90126"/>
            <p:cNvSpPr txBox="1">
              <a:spLocks noChangeArrowheads="1"/>
            </p:cNvSpPr>
            <p:nvPr/>
          </p:nvSpPr>
          <p:spPr bwMode="auto">
            <a:xfrm>
              <a:off x="1008" y="2784"/>
              <a:ext cx="1392" cy="5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CC00FF"/>
                  </a:solidFill>
                  <a:latin typeface="Times New Roman" panose="02020603050405020304" pitchFamily="18" charset="0"/>
                  <a:hlinkClick r:id="rId8" action="ppaction://hlinksldjump"/>
                </a:rPr>
                <a:t>乌贼、章鱼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6350" name="组合 90114"/>
          <p:cNvGrpSpPr/>
          <p:nvPr/>
        </p:nvGrpSpPr>
        <p:grpSpPr bwMode="auto">
          <a:xfrm>
            <a:off x="1979613" y="339725"/>
            <a:ext cx="1219200" cy="1204913"/>
            <a:chOff x="1104" y="2304"/>
            <a:chExt cx="768" cy="1012"/>
          </a:xfrm>
        </p:grpSpPr>
        <p:pic>
          <p:nvPicPr>
            <p:cNvPr id="56351" name="图片 90115" descr="1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04" y="2304"/>
              <a:ext cx="576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6352" name="文本框 90116"/>
            <p:cNvSpPr txBox="1">
              <a:spLocks noChangeArrowheads="1"/>
            </p:cNvSpPr>
            <p:nvPr/>
          </p:nvSpPr>
          <p:spPr bwMode="auto">
            <a:xfrm>
              <a:off x="1104" y="2880"/>
              <a:ext cx="768" cy="38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endParaRPr lang="zh-CN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56353" name="文本框 90117"/>
            <p:cNvSpPr txBox="1">
              <a:spLocks noChangeArrowheads="1"/>
            </p:cNvSpPr>
            <p:nvPr/>
          </p:nvSpPr>
          <p:spPr bwMode="auto">
            <a:xfrm>
              <a:off x="1152" y="2880"/>
              <a:ext cx="72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800" b="1">
                  <a:solidFill>
                    <a:srgbClr val="CC00FF"/>
                  </a:solidFill>
                  <a:latin typeface="Times New Roman" panose="02020603050405020304" pitchFamily="18" charset="0"/>
                  <a:hlinkClick r:id="rId10" action="ppaction://hlinksldjump"/>
                </a:rPr>
                <a:t>海参</a:t>
              </a:r>
              <a:endPara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strips/>
    <p:sndAc>
      <p:stSnd>
        <p:snd r:embed="rId11" name="chimes.wav"/>
      </p:stSnd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-96838" y="28575"/>
            <a:ext cx="9144001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Box 1"/>
          <p:cNvSpPr txBox="1">
            <a:spLocks noChangeArrowheads="1"/>
          </p:cNvSpPr>
          <p:nvPr/>
        </p:nvSpPr>
        <p:spPr bwMode="auto">
          <a:xfrm>
            <a:off x="395288" y="339725"/>
            <a:ext cx="2216150" cy="544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学习方法：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3011" name="文本框 3"/>
          <p:cNvSpPr txBox="1">
            <a:spLocks noChangeArrowheads="1"/>
          </p:cNvSpPr>
          <p:nvPr/>
        </p:nvSpPr>
        <p:spPr bwMode="auto">
          <a:xfrm>
            <a:off x="520700" y="1244600"/>
            <a:ext cx="8059738" cy="2706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4400" b="1">
                <a:latin typeface="宋体" panose="02010600030101010101" pitchFamily="2" charset="-122"/>
              </a:rPr>
              <a:t>    </a:t>
            </a:r>
            <a:r>
              <a:rPr lang="zh-CN" altLang="en-US" sz="4400" b="1">
                <a:latin typeface="宋体" panose="02010600030101010101" pitchFamily="2" charset="-122"/>
              </a:rPr>
              <a:t>抓住事物具体特点，把关键句写清楚。是我们本段中总分结构的学习方法。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22375" y="3897313"/>
            <a:ext cx="6229350" cy="731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海里的动物，各有各的活动方法。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1" name="文本框 1"/>
          <p:cNvSpPr txBox="1">
            <a:spLocks noChangeArrowheads="1"/>
          </p:cNvSpPr>
          <p:nvPr/>
        </p:nvSpPr>
        <p:spPr bwMode="auto">
          <a:xfrm>
            <a:off x="193675" y="700088"/>
            <a:ext cx="8950325" cy="2651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      </a:t>
            </a:r>
            <a:r>
              <a:rPr lang="zh-CN" altLang="en-US" sz="3200" b="1">
                <a:latin typeface="宋体" panose="02010600030101010101" pitchFamily="2" charset="-122"/>
              </a:rPr>
              <a:t>海底的植物差异也很大。它们的色彩多种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多样，有褐色的，有紫色的，还有红色的。最小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的单细胞海藻，要用显微镜才能看清楚。最大的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</a:rPr>
              <a:t>海藻长达二三百米，是地球上最长的生物。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图片 94211" descr="p20091111123698826"/>
          <p:cNvPicPr>
            <a:picLocks noChangeAspect="1" noChangeArrowheads="1"/>
          </p:cNvPicPr>
          <p:nvPr/>
        </p:nvPicPr>
        <p:blipFill>
          <a:blip r:embed="rId1"/>
          <a:srcRect b="6718"/>
          <a:stretch>
            <a:fillRect/>
          </a:stretch>
        </p:blipFill>
        <p:spPr bwMode="auto">
          <a:xfrm>
            <a:off x="0" y="3175"/>
            <a:ext cx="9144000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3" descr="56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4030663"/>
            <a:ext cx="1371600" cy="88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5" name="Picture 7" descr="A5_03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8400" y="3543300"/>
            <a:ext cx="18288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6" name="文本框 42007"/>
          <p:cNvSpPr txBox="1">
            <a:spLocks noChangeArrowheads="1"/>
          </p:cNvSpPr>
          <p:nvPr/>
        </p:nvSpPr>
        <p:spPr bwMode="auto">
          <a:xfrm>
            <a:off x="1835150" y="3922713"/>
            <a:ext cx="6553200" cy="274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zh-CN">
              <a:latin typeface="Arial" panose="020B0604020202020204" pitchFamily="34" charset="0"/>
            </a:endParaRPr>
          </a:p>
        </p:txBody>
      </p:sp>
      <p:graphicFrame>
        <p:nvGraphicFramePr>
          <p:cNvPr id="59411" name="Group 19"/>
          <p:cNvGraphicFramePr>
            <a:graphicFrameLocks noGrp="1"/>
          </p:cNvGraphicFramePr>
          <p:nvPr/>
        </p:nvGraphicFramePr>
        <p:xfrm>
          <a:off x="684213" y="771525"/>
          <a:ext cx="8229600" cy="37512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156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关键句</a:t>
                      </a:r>
                      <a:endParaRPr kumimoji="0" lang="zh-CN" altLang="en-US" sz="4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sym typeface="+mn-ea"/>
                        </a:rPr>
                        <a:t>用一句话概括事物特点</a:t>
                      </a:r>
                      <a:endParaRPr kumimoji="0" lang="zh-CN" altLang="en-US" sz="4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14902"/>
                      </a:schemeClr>
                    </a:solidFill>
                  </a:tcPr>
                </a:tc>
              </a:tr>
              <a:tr h="10890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5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14902"/>
                      </a:schemeClr>
                    </a:solidFill>
                  </a:tcPr>
                </a:tc>
              </a:tr>
              <a:tr h="1095375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4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alpha val="1490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9412" name="Text Box 20"/>
          <p:cNvSpPr txBox="1">
            <a:spLocks noChangeArrowheads="1"/>
          </p:cNvSpPr>
          <p:nvPr/>
        </p:nvSpPr>
        <p:spPr bwMode="auto">
          <a:xfrm>
            <a:off x="827088" y="2571750"/>
            <a:ext cx="3673475" cy="1736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0000FF"/>
                </a:solidFill>
                <a:latin typeface="宋体" panose="02010600030101010101" pitchFamily="2" charset="-122"/>
              </a:rPr>
              <a:t>海底的植物</a:t>
            </a:r>
            <a:r>
              <a:rPr lang="zh-CN" altLang="en-US" sz="5400" b="1">
                <a:solidFill>
                  <a:schemeClr val="hlink"/>
                </a:solidFill>
                <a:latin typeface="宋体" panose="02010600030101010101" pitchFamily="2" charset="-122"/>
              </a:rPr>
              <a:t>差异</a:t>
            </a:r>
            <a:r>
              <a:rPr lang="zh-CN" altLang="en-US" sz="5400" b="1">
                <a:solidFill>
                  <a:srgbClr val="0000FF"/>
                </a:solidFill>
                <a:latin typeface="宋体" panose="02010600030101010101" pitchFamily="2" charset="-122"/>
              </a:rPr>
              <a:t>也很大。</a:t>
            </a:r>
            <a:endParaRPr lang="zh-CN" altLang="en-US" sz="54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21"/>
          <p:cNvSpPr txBox="1">
            <a:spLocks noChangeArrowheads="1"/>
          </p:cNvSpPr>
          <p:nvPr/>
        </p:nvSpPr>
        <p:spPr bwMode="auto">
          <a:xfrm>
            <a:off x="6711950" y="4089400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9414" name="Text Box 22"/>
          <p:cNvSpPr txBox="1">
            <a:spLocks noChangeArrowheads="1"/>
          </p:cNvSpPr>
          <p:nvPr/>
        </p:nvSpPr>
        <p:spPr bwMode="auto">
          <a:xfrm>
            <a:off x="4859338" y="2427288"/>
            <a:ext cx="3744912" cy="992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植物色彩多种多样</a:t>
            </a:r>
            <a:endParaRPr lang="zh-CN" altLang="en-US" sz="32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59415" name="Text Box 23"/>
          <p:cNvSpPr txBox="1">
            <a:spLocks noChangeArrowheads="1"/>
          </p:cNvSpPr>
          <p:nvPr/>
        </p:nvSpPr>
        <p:spPr bwMode="auto">
          <a:xfrm>
            <a:off x="4932363" y="3508375"/>
            <a:ext cx="3743325" cy="1068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植物大小不同</a:t>
            </a:r>
            <a:endParaRPr lang="zh-CN" altLang="en-US" sz="4000" b="1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1600" b="1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9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2" grpId="0"/>
      <p:bldP spid="59414" grpId="0"/>
      <p:bldP spid="5941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18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19" name="文本框 36"/>
          <p:cNvSpPr txBox="1">
            <a:spLocks noChangeArrowheads="1"/>
          </p:cNvSpPr>
          <p:nvPr/>
        </p:nvSpPr>
        <p:spPr bwMode="auto">
          <a:xfrm rot="-5350866">
            <a:off x="5920582" y="13755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0" name="文本框 37"/>
          <p:cNvSpPr txBox="1">
            <a:spLocks noChangeArrowheads="1"/>
          </p:cNvSpPr>
          <p:nvPr/>
        </p:nvSpPr>
        <p:spPr bwMode="auto">
          <a:xfrm rot="-4150866">
            <a:off x="5363369" y="1780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1" name="文本框 45"/>
          <p:cNvSpPr txBox="1">
            <a:spLocks noChangeArrowheads="1"/>
          </p:cNvSpPr>
          <p:nvPr/>
        </p:nvSpPr>
        <p:spPr bwMode="auto">
          <a:xfrm rot="-5350866">
            <a:off x="6485732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2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3" name="文本框 47"/>
          <p:cNvSpPr txBox="1">
            <a:spLocks noChangeArrowheads="1"/>
          </p:cNvSpPr>
          <p:nvPr/>
        </p:nvSpPr>
        <p:spPr bwMode="auto">
          <a:xfrm rot="-4150866">
            <a:off x="7687469" y="2555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4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5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6" name="文本框 51"/>
          <p:cNvSpPr txBox="1">
            <a:spLocks noChangeArrowheads="1"/>
          </p:cNvSpPr>
          <p:nvPr/>
        </p:nvSpPr>
        <p:spPr bwMode="auto">
          <a:xfrm rot="-5350866">
            <a:off x="6044407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7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8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29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0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1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2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3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4" name="文本框 49"/>
          <p:cNvSpPr txBox="1">
            <a:spLocks noChangeArrowheads="1"/>
          </p:cNvSpPr>
          <p:nvPr/>
        </p:nvSpPr>
        <p:spPr bwMode="auto">
          <a:xfrm rot="-5350866">
            <a:off x="6374607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5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6" name="文本框 51"/>
          <p:cNvSpPr txBox="1">
            <a:spLocks noChangeArrowheads="1"/>
          </p:cNvSpPr>
          <p:nvPr/>
        </p:nvSpPr>
        <p:spPr bwMode="auto">
          <a:xfrm rot="-5350866">
            <a:off x="5904707" y="3493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7" name="文本框 26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8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39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0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1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2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3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4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5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6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7" name="文本框 32"/>
          <p:cNvSpPr txBox="1">
            <a:spLocks noChangeArrowheads="1"/>
          </p:cNvSpPr>
          <p:nvPr/>
        </p:nvSpPr>
        <p:spPr bwMode="auto">
          <a:xfrm rot="-5070842">
            <a:off x="372269" y="21026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8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49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0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1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2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3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4" name="文本框 43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5" name="文本框 44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6" name="文本框 45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7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8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59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0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1" name="文本框 45"/>
          <p:cNvSpPr txBox="1">
            <a:spLocks noChangeArrowheads="1"/>
          </p:cNvSpPr>
          <p:nvPr/>
        </p:nvSpPr>
        <p:spPr bwMode="auto">
          <a:xfrm rot="-4502722">
            <a:off x="6815932" y="2558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2" name="文本框 46"/>
          <p:cNvSpPr txBox="1">
            <a:spLocks noChangeArrowheads="1"/>
          </p:cNvSpPr>
          <p:nvPr/>
        </p:nvSpPr>
        <p:spPr bwMode="auto">
          <a:xfrm rot="2702238">
            <a:off x="7569994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3" name="文本框 47"/>
          <p:cNvSpPr txBox="1">
            <a:spLocks noChangeArrowheads="1"/>
          </p:cNvSpPr>
          <p:nvPr/>
        </p:nvSpPr>
        <p:spPr bwMode="auto">
          <a:xfrm rot="-3456638">
            <a:off x="6760369" y="34551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4" name="文本框 49"/>
          <p:cNvSpPr txBox="1">
            <a:spLocks noChangeArrowheads="1"/>
          </p:cNvSpPr>
          <p:nvPr/>
        </p:nvSpPr>
        <p:spPr bwMode="auto">
          <a:xfrm rot="-3180423">
            <a:off x="1970882" y="23709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5" name="文本框 50"/>
          <p:cNvSpPr txBox="1">
            <a:spLocks noChangeArrowheads="1"/>
          </p:cNvSpPr>
          <p:nvPr/>
        </p:nvSpPr>
        <p:spPr bwMode="auto">
          <a:xfrm rot="-3640556">
            <a:off x="7258844" y="364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6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7" name="文本框 32"/>
          <p:cNvSpPr txBox="1">
            <a:spLocks noChangeArrowheads="1"/>
          </p:cNvSpPr>
          <p:nvPr/>
        </p:nvSpPr>
        <p:spPr bwMode="auto">
          <a:xfrm rot="4190103">
            <a:off x="4321969" y="2445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8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69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0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1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2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3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4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5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6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7" name="文本框 32"/>
          <p:cNvSpPr txBox="1">
            <a:spLocks noChangeArrowheads="1"/>
          </p:cNvSpPr>
          <p:nvPr/>
        </p:nvSpPr>
        <p:spPr bwMode="auto">
          <a:xfrm rot="4190103">
            <a:off x="2797969" y="32789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8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79" name="文本框 36"/>
          <p:cNvSpPr txBox="1">
            <a:spLocks noChangeArrowheads="1"/>
          </p:cNvSpPr>
          <p:nvPr/>
        </p:nvSpPr>
        <p:spPr bwMode="auto">
          <a:xfrm rot="2810103">
            <a:off x="3813969" y="1683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0" name="文本框 37"/>
          <p:cNvSpPr txBox="1">
            <a:spLocks noChangeArrowheads="1"/>
          </p:cNvSpPr>
          <p:nvPr/>
        </p:nvSpPr>
        <p:spPr bwMode="auto">
          <a:xfrm rot="4010103">
            <a:off x="3839369" y="22153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1" name="文本框 45"/>
          <p:cNvSpPr txBox="1">
            <a:spLocks noChangeArrowheads="1"/>
          </p:cNvSpPr>
          <p:nvPr/>
        </p:nvSpPr>
        <p:spPr bwMode="auto">
          <a:xfrm rot="2810103">
            <a:off x="4379119" y="1710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2" name="文本框 46"/>
          <p:cNvSpPr txBox="1">
            <a:spLocks noChangeArrowheads="1"/>
          </p:cNvSpPr>
          <p:nvPr/>
        </p:nvSpPr>
        <p:spPr bwMode="auto">
          <a:xfrm rot="2810103">
            <a:off x="474741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3" name="文本框 47"/>
          <p:cNvSpPr txBox="1">
            <a:spLocks noChangeArrowheads="1"/>
          </p:cNvSpPr>
          <p:nvPr/>
        </p:nvSpPr>
        <p:spPr bwMode="auto">
          <a:xfrm rot="4010103">
            <a:off x="4771232" y="2453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4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5" name="文本框 50"/>
          <p:cNvSpPr txBox="1">
            <a:spLocks noChangeArrowheads="1"/>
          </p:cNvSpPr>
          <p:nvPr/>
        </p:nvSpPr>
        <p:spPr bwMode="auto">
          <a:xfrm rot="4020000">
            <a:off x="5247482" y="2570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6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7" name="文本框 32"/>
          <p:cNvSpPr txBox="1">
            <a:spLocks noChangeArrowheads="1"/>
          </p:cNvSpPr>
          <p:nvPr/>
        </p:nvSpPr>
        <p:spPr bwMode="auto">
          <a:xfrm rot="5400000">
            <a:off x="1202532" y="31615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8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89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0" name="文本框 37"/>
          <p:cNvSpPr txBox="1">
            <a:spLocks noChangeArrowheads="1"/>
          </p:cNvSpPr>
          <p:nvPr/>
        </p:nvSpPr>
        <p:spPr bwMode="auto">
          <a:xfrm rot="5220000">
            <a:off x="2356644" y="2950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1" name="文本框 45"/>
          <p:cNvSpPr txBox="1">
            <a:spLocks noChangeArrowheads="1"/>
          </p:cNvSpPr>
          <p:nvPr/>
        </p:nvSpPr>
        <p:spPr bwMode="auto">
          <a:xfrm rot="2810103">
            <a:off x="2813844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2" name="文本框 46"/>
          <p:cNvSpPr txBox="1">
            <a:spLocks noChangeArrowheads="1"/>
          </p:cNvSpPr>
          <p:nvPr/>
        </p:nvSpPr>
        <p:spPr bwMode="auto">
          <a:xfrm rot="4020000">
            <a:off x="729457" y="1904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3" name="文本框 47"/>
          <p:cNvSpPr txBox="1">
            <a:spLocks noChangeArrowheads="1"/>
          </p:cNvSpPr>
          <p:nvPr/>
        </p:nvSpPr>
        <p:spPr bwMode="auto">
          <a:xfrm rot="5220000">
            <a:off x="756444" y="28297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4" name="文本框 49"/>
          <p:cNvSpPr txBox="1">
            <a:spLocks noChangeArrowheads="1"/>
          </p:cNvSpPr>
          <p:nvPr/>
        </p:nvSpPr>
        <p:spPr bwMode="auto">
          <a:xfrm rot="4020000">
            <a:off x="2491582" y="36790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5" name="文本框 50"/>
          <p:cNvSpPr txBox="1">
            <a:spLocks noChangeArrowheads="1"/>
          </p:cNvSpPr>
          <p:nvPr/>
        </p:nvSpPr>
        <p:spPr bwMode="auto">
          <a:xfrm rot="4020000">
            <a:off x="3728244" y="3304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6" name="文本框 51"/>
          <p:cNvSpPr txBox="1">
            <a:spLocks noChangeArrowheads="1"/>
          </p:cNvSpPr>
          <p:nvPr/>
        </p:nvSpPr>
        <p:spPr bwMode="auto">
          <a:xfrm rot="4020000">
            <a:off x="4099719" y="3518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7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8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499" name="文本框 36"/>
          <p:cNvSpPr txBox="1">
            <a:spLocks noChangeArrowheads="1"/>
          </p:cNvSpPr>
          <p:nvPr/>
        </p:nvSpPr>
        <p:spPr bwMode="auto">
          <a:xfrm rot="4020000">
            <a:off x="1697832" y="14501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0" name="文本框 37"/>
          <p:cNvSpPr txBox="1">
            <a:spLocks noChangeArrowheads="1"/>
          </p:cNvSpPr>
          <p:nvPr/>
        </p:nvSpPr>
        <p:spPr bwMode="auto">
          <a:xfrm rot="5220000">
            <a:off x="1727994" y="19883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1" name="文本框 45"/>
          <p:cNvSpPr txBox="1">
            <a:spLocks noChangeArrowheads="1"/>
          </p:cNvSpPr>
          <p:nvPr/>
        </p:nvSpPr>
        <p:spPr bwMode="auto">
          <a:xfrm rot="2810103">
            <a:off x="2232819" y="1483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2" name="文本框 46"/>
          <p:cNvSpPr txBox="1">
            <a:spLocks noChangeArrowheads="1"/>
          </p:cNvSpPr>
          <p:nvPr/>
        </p:nvSpPr>
        <p:spPr bwMode="auto">
          <a:xfrm rot="2810103">
            <a:off x="2601119" y="16978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3" name="文本框 47"/>
          <p:cNvSpPr txBox="1">
            <a:spLocks noChangeArrowheads="1"/>
          </p:cNvSpPr>
          <p:nvPr/>
        </p:nvSpPr>
        <p:spPr bwMode="auto">
          <a:xfrm rot="4010103">
            <a:off x="2358232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4" name="文本框 49"/>
          <p:cNvSpPr txBox="1">
            <a:spLocks noChangeArrowheads="1"/>
          </p:cNvSpPr>
          <p:nvPr/>
        </p:nvSpPr>
        <p:spPr bwMode="auto">
          <a:xfrm rot="2810103">
            <a:off x="319166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5" name="文本框 50"/>
          <p:cNvSpPr txBox="1">
            <a:spLocks noChangeArrowheads="1"/>
          </p:cNvSpPr>
          <p:nvPr/>
        </p:nvSpPr>
        <p:spPr bwMode="auto">
          <a:xfrm rot="2810103">
            <a:off x="3077369" y="2355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6" name="文本框 51"/>
          <p:cNvSpPr txBox="1">
            <a:spLocks noChangeArrowheads="1"/>
          </p:cNvSpPr>
          <p:nvPr/>
        </p:nvSpPr>
        <p:spPr bwMode="auto">
          <a:xfrm rot="2810103">
            <a:off x="3445669" y="2569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7" name="文本框 32"/>
          <p:cNvSpPr txBox="1">
            <a:spLocks noChangeArrowheads="1"/>
          </p:cNvSpPr>
          <p:nvPr/>
        </p:nvSpPr>
        <p:spPr bwMode="auto">
          <a:xfrm rot="5400000">
            <a:off x="4812507" y="3615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8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09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0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1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2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3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4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5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6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17" name="文本框 106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0518" name="文本框 107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0519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520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521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2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3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4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5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6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7" name="文本框 47"/>
          <p:cNvSpPr txBox="1">
            <a:spLocks noChangeArrowheads="1"/>
          </p:cNvSpPr>
          <p:nvPr/>
        </p:nvSpPr>
        <p:spPr bwMode="auto">
          <a:xfrm rot="-3456638">
            <a:off x="9582944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0528" name="文本框 45"/>
          <p:cNvSpPr txBox="1">
            <a:spLocks noChangeArrowheads="1"/>
          </p:cNvSpPr>
          <p:nvPr/>
        </p:nvSpPr>
        <p:spPr bwMode="auto">
          <a:xfrm rot="-4502722">
            <a:off x="9543257" y="1269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0529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530" name="矩形 8"/>
          <p:cNvSpPr>
            <a:spLocks noChangeArrowheads="1"/>
          </p:cNvSpPr>
          <p:nvPr/>
        </p:nvSpPr>
        <p:spPr bwMode="auto">
          <a:xfrm>
            <a:off x="712788" y="1787525"/>
            <a:ext cx="8035925" cy="1555750"/>
          </a:xfrm>
          <a:prstGeom prst="rect">
            <a:avLst/>
          </a:prstGeom>
          <a:solidFill>
            <a:schemeClr val="bg1">
              <a:alpha val="67058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它们的色彩（             ），有褐色的，有紫色的，还有红色的。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5171" name="爆炸形 1 6"/>
          <p:cNvSpPr>
            <a:spLocks noChangeArrowheads="1"/>
          </p:cNvSpPr>
          <p:nvPr/>
        </p:nvSpPr>
        <p:spPr bwMode="auto">
          <a:xfrm>
            <a:off x="377825" y="166688"/>
            <a:ext cx="3833813" cy="1481137"/>
          </a:xfrm>
          <a:prstGeom prst="irregularSeal1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色彩差异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172" name="文本框 5"/>
          <p:cNvSpPr txBox="1">
            <a:spLocks noChangeArrowheads="1"/>
          </p:cNvSpPr>
          <p:nvPr/>
        </p:nvSpPr>
        <p:spPr bwMode="auto">
          <a:xfrm>
            <a:off x="3586163" y="1966913"/>
            <a:ext cx="1809750" cy="434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多种多样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17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http://dl.bizhi.sogou.com/images/2012/02/07/89964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17" descr="200812230102083421"/>
          <p:cNvPicPr>
            <a:picLocks noChangeAspect="1" noChangeArrowheads="1"/>
          </p:cNvPicPr>
          <p:nvPr/>
        </p:nvPicPr>
        <p:blipFill>
          <a:blip r:embed="rId1"/>
          <a:srcRect b="7787"/>
          <a:stretch>
            <a:fillRect/>
          </a:stretch>
        </p:blipFill>
        <p:spPr bwMode="auto">
          <a:xfrm>
            <a:off x="0" y="3175"/>
            <a:ext cx="9144000" cy="514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1" name="爆炸形 1 3"/>
          <p:cNvSpPr>
            <a:spLocks noChangeArrowheads="1"/>
          </p:cNvSpPr>
          <p:nvPr/>
        </p:nvSpPr>
        <p:spPr bwMode="auto">
          <a:xfrm>
            <a:off x="377825" y="166688"/>
            <a:ext cx="3906838" cy="1481137"/>
          </a:xfrm>
          <a:prstGeom prst="irregularSeal1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大小差异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246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1075" y="1524000"/>
            <a:ext cx="3590925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矩形 5"/>
          <p:cNvSpPr>
            <a:spLocks noChangeArrowheads="1"/>
          </p:cNvSpPr>
          <p:nvPr/>
        </p:nvSpPr>
        <p:spPr bwMode="auto">
          <a:xfrm>
            <a:off x="1630363" y="3675063"/>
            <a:ext cx="2290762" cy="619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单细胞海藻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2469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68900" y="274638"/>
            <a:ext cx="2689225" cy="403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0" name="矩形 8"/>
          <p:cNvSpPr>
            <a:spLocks noChangeArrowheads="1"/>
          </p:cNvSpPr>
          <p:nvPr/>
        </p:nvSpPr>
        <p:spPr bwMode="auto">
          <a:xfrm>
            <a:off x="5367338" y="4164013"/>
            <a:ext cx="2290762" cy="6175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latinLnBrk="1">
              <a:lnSpc>
                <a:spcPct val="150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海藻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2"/>
          <a:srcRect b="4305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62465" descr="p20091111123698826"/>
          <p:cNvPicPr>
            <a:picLocks noChangeAspect="1" noChangeArrowheads="1"/>
          </p:cNvPicPr>
          <p:nvPr/>
        </p:nvPicPr>
        <p:blipFill>
          <a:blip r:embed="rId1"/>
          <a:srcRect b="6833"/>
          <a:stretch>
            <a:fillRect/>
          </a:stretch>
        </p:blipFill>
        <p:spPr bwMode="auto">
          <a:xfrm>
            <a:off x="0" y="90488"/>
            <a:ext cx="9144000" cy="507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7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09663" y="773113"/>
            <a:ext cx="7515225" cy="264636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>
              <a:lnSpc>
                <a:spcPct val="140000"/>
              </a:lnSpc>
              <a:buFont typeface="Arial" panose="020B0604020202020204" pitchFamily="34" charset="0"/>
              <a:buNone/>
            </a:pPr>
            <a:r>
              <a:rPr lang="en-US" altLang="zh-CN" smtClean="0"/>
              <a:t>              </a:t>
            </a:r>
            <a:r>
              <a:rPr lang="zh-CN" altLang="en-US" sz="4400" b="1" smtClean="0"/>
              <a:t>海底蕴藏着丰富的煤、铁、石油和天然气，还有陆地上储量很少的稀有金属。</a:t>
            </a:r>
            <a:endParaRPr lang="zh-CN" altLang="en-US" sz="4400" b="1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32"/>
          <p:cNvSpPr txBox="1">
            <a:spLocks noChangeArrowheads="1"/>
          </p:cNvSpPr>
          <p:nvPr/>
        </p:nvSpPr>
        <p:spPr bwMode="auto">
          <a:xfrm>
            <a:off x="4475163" y="29257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2" name="文本框 34"/>
          <p:cNvSpPr txBox="1">
            <a:spLocks noChangeArrowheads="1"/>
          </p:cNvSpPr>
          <p:nvPr/>
        </p:nvSpPr>
        <p:spPr bwMode="auto">
          <a:xfrm rot="-280097">
            <a:off x="3430588" y="12287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3" name="文本框 36"/>
          <p:cNvSpPr txBox="1">
            <a:spLocks noChangeArrowheads="1"/>
          </p:cNvSpPr>
          <p:nvPr/>
        </p:nvSpPr>
        <p:spPr bwMode="auto">
          <a:xfrm rot="-5350866">
            <a:off x="5920582" y="13755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4" name="文本框 37"/>
          <p:cNvSpPr txBox="1">
            <a:spLocks noChangeArrowheads="1"/>
          </p:cNvSpPr>
          <p:nvPr/>
        </p:nvSpPr>
        <p:spPr bwMode="auto">
          <a:xfrm rot="-4150866">
            <a:off x="5363369" y="1780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5" name="文本框 45"/>
          <p:cNvSpPr txBox="1">
            <a:spLocks noChangeArrowheads="1"/>
          </p:cNvSpPr>
          <p:nvPr/>
        </p:nvSpPr>
        <p:spPr bwMode="auto">
          <a:xfrm rot="-5350866">
            <a:off x="6485732" y="14025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6" name="文本框 46"/>
          <p:cNvSpPr txBox="1">
            <a:spLocks noChangeArrowheads="1"/>
          </p:cNvSpPr>
          <p:nvPr/>
        </p:nvSpPr>
        <p:spPr bwMode="auto">
          <a:xfrm rot="-424911">
            <a:off x="7062788" y="15700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7" name="文本框 47"/>
          <p:cNvSpPr txBox="1">
            <a:spLocks noChangeArrowheads="1"/>
          </p:cNvSpPr>
          <p:nvPr/>
        </p:nvSpPr>
        <p:spPr bwMode="auto">
          <a:xfrm rot="-4150866">
            <a:off x="7687469" y="2555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8" name="文本框 49"/>
          <p:cNvSpPr txBox="1">
            <a:spLocks noChangeArrowheads="1"/>
          </p:cNvSpPr>
          <p:nvPr/>
        </p:nvSpPr>
        <p:spPr bwMode="auto">
          <a:xfrm rot="657351">
            <a:off x="5453063" y="1335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69" name="文本框 50"/>
          <p:cNvSpPr txBox="1">
            <a:spLocks noChangeArrowheads="1"/>
          </p:cNvSpPr>
          <p:nvPr/>
        </p:nvSpPr>
        <p:spPr bwMode="auto">
          <a:xfrm rot="1480325">
            <a:off x="7402513" y="12461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0" name="文本框 51"/>
          <p:cNvSpPr txBox="1">
            <a:spLocks noChangeArrowheads="1"/>
          </p:cNvSpPr>
          <p:nvPr/>
        </p:nvSpPr>
        <p:spPr bwMode="auto">
          <a:xfrm rot="-5350866">
            <a:off x="6044407" y="22407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1" name="文本框 32"/>
          <p:cNvSpPr txBox="1">
            <a:spLocks noChangeArrowheads="1"/>
          </p:cNvSpPr>
          <p:nvPr/>
        </p:nvSpPr>
        <p:spPr bwMode="auto">
          <a:xfrm>
            <a:off x="3262313" y="3560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2" name="文本框 34"/>
          <p:cNvSpPr txBox="1">
            <a:spLocks noChangeArrowheads="1"/>
          </p:cNvSpPr>
          <p:nvPr/>
        </p:nvSpPr>
        <p:spPr bwMode="auto">
          <a:xfrm rot="4149897">
            <a:off x="4496594" y="34409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3" name="文本框 36"/>
          <p:cNvSpPr txBox="1">
            <a:spLocks noChangeArrowheads="1"/>
          </p:cNvSpPr>
          <p:nvPr/>
        </p:nvSpPr>
        <p:spPr bwMode="auto">
          <a:xfrm rot="-1380000">
            <a:off x="3889375" y="13033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4" name="文本框 37"/>
          <p:cNvSpPr txBox="1">
            <a:spLocks noChangeArrowheads="1"/>
          </p:cNvSpPr>
          <p:nvPr/>
        </p:nvSpPr>
        <p:spPr bwMode="auto">
          <a:xfrm rot="-180000">
            <a:off x="4130675" y="20542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5" name="文本框 45"/>
          <p:cNvSpPr txBox="1">
            <a:spLocks noChangeArrowheads="1"/>
          </p:cNvSpPr>
          <p:nvPr/>
        </p:nvSpPr>
        <p:spPr bwMode="auto">
          <a:xfrm rot="-1380000">
            <a:off x="4449763" y="1325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6" name="文本框 46"/>
          <p:cNvSpPr txBox="1">
            <a:spLocks noChangeArrowheads="1"/>
          </p:cNvSpPr>
          <p:nvPr/>
        </p:nvSpPr>
        <p:spPr bwMode="auto">
          <a:xfrm rot="-1380000">
            <a:off x="4819650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7" name="文本框 47"/>
          <p:cNvSpPr txBox="1">
            <a:spLocks noChangeArrowheads="1"/>
          </p:cNvSpPr>
          <p:nvPr/>
        </p:nvSpPr>
        <p:spPr bwMode="auto">
          <a:xfrm rot="-180000">
            <a:off x="5064125" y="2235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8" name="文本框 49"/>
          <p:cNvSpPr txBox="1">
            <a:spLocks noChangeArrowheads="1"/>
          </p:cNvSpPr>
          <p:nvPr/>
        </p:nvSpPr>
        <p:spPr bwMode="auto">
          <a:xfrm rot="-5350866">
            <a:off x="6374607" y="21740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79" name="文本框 50"/>
          <p:cNvSpPr txBox="1">
            <a:spLocks noChangeArrowheads="1"/>
          </p:cNvSpPr>
          <p:nvPr/>
        </p:nvSpPr>
        <p:spPr bwMode="auto">
          <a:xfrm rot="-170103">
            <a:off x="5589588" y="25908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0" name="文本框 51"/>
          <p:cNvSpPr txBox="1">
            <a:spLocks noChangeArrowheads="1"/>
          </p:cNvSpPr>
          <p:nvPr/>
        </p:nvSpPr>
        <p:spPr bwMode="auto">
          <a:xfrm rot="-5350866">
            <a:off x="5904707" y="34932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1" name="文本框 31"/>
          <p:cNvSpPr txBox="1">
            <a:spLocks noChangeArrowheads="1"/>
          </p:cNvSpPr>
          <p:nvPr/>
        </p:nvSpPr>
        <p:spPr bwMode="auto">
          <a:xfrm rot="1209897">
            <a:off x="1509713" y="28924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2" name="文本框 34"/>
          <p:cNvSpPr txBox="1">
            <a:spLocks noChangeArrowheads="1"/>
          </p:cNvSpPr>
          <p:nvPr/>
        </p:nvSpPr>
        <p:spPr bwMode="auto">
          <a:xfrm rot="4149897">
            <a:off x="2175669" y="3398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3" name="文本框 36"/>
          <p:cNvSpPr txBox="1">
            <a:spLocks noChangeArrowheads="1"/>
          </p:cNvSpPr>
          <p:nvPr/>
        </p:nvSpPr>
        <p:spPr bwMode="auto">
          <a:xfrm rot="-1380000">
            <a:off x="1593850" y="32305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4" name="文本框 37"/>
          <p:cNvSpPr txBox="1">
            <a:spLocks noChangeArrowheads="1"/>
          </p:cNvSpPr>
          <p:nvPr/>
        </p:nvSpPr>
        <p:spPr bwMode="auto">
          <a:xfrm rot="1029897">
            <a:off x="2493963" y="27543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5" name="文本框 45"/>
          <p:cNvSpPr txBox="1">
            <a:spLocks noChangeArrowheads="1"/>
          </p:cNvSpPr>
          <p:nvPr/>
        </p:nvSpPr>
        <p:spPr bwMode="auto">
          <a:xfrm rot="-1380000">
            <a:off x="3151188" y="314801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6" name="文本框 46"/>
          <p:cNvSpPr txBox="1">
            <a:spLocks noChangeArrowheads="1"/>
          </p:cNvSpPr>
          <p:nvPr/>
        </p:nvSpPr>
        <p:spPr bwMode="auto">
          <a:xfrm rot="-170103">
            <a:off x="787400" y="1530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7" name="文本框 47"/>
          <p:cNvSpPr txBox="1">
            <a:spLocks noChangeArrowheads="1"/>
          </p:cNvSpPr>
          <p:nvPr/>
        </p:nvSpPr>
        <p:spPr bwMode="auto">
          <a:xfrm rot="1029897">
            <a:off x="836613" y="3400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8" name="文本框 49"/>
          <p:cNvSpPr txBox="1">
            <a:spLocks noChangeArrowheads="1"/>
          </p:cNvSpPr>
          <p:nvPr/>
        </p:nvSpPr>
        <p:spPr bwMode="auto">
          <a:xfrm rot="-170103">
            <a:off x="3009900" y="38369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89" name="文本框 50"/>
          <p:cNvSpPr txBox="1">
            <a:spLocks noChangeArrowheads="1"/>
          </p:cNvSpPr>
          <p:nvPr/>
        </p:nvSpPr>
        <p:spPr bwMode="auto">
          <a:xfrm rot="-170103">
            <a:off x="4157663" y="31702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0" name="文本框 51"/>
          <p:cNvSpPr txBox="1">
            <a:spLocks noChangeArrowheads="1"/>
          </p:cNvSpPr>
          <p:nvPr/>
        </p:nvSpPr>
        <p:spPr bwMode="auto">
          <a:xfrm rot="-170103">
            <a:off x="4324350" y="39290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1" name="文本框 32"/>
          <p:cNvSpPr txBox="1">
            <a:spLocks noChangeArrowheads="1"/>
          </p:cNvSpPr>
          <p:nvPr/>
        </p:nvSpPr>
        <p:spPr bwMode="auto">
          <a:xfrm rot="-5070842">
            <a:off x="372269" y="21026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2" name="文本框 34"/>
          <p:cNvSpPr txBox="1">
            <a:spLocks noChangeArrowheads="1"/>
          </p:cNvSpPr>
          <p:nvPr/>
        </p:nvSpPr>
        <p:spPr bwMode="auto">
          <a:xfrm rot="4149897">
            <a:off x="1372394" y="20994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3" name="文本框 36"/>
          <p:cNvSpPr txBox="1">
            <a:spLocks noChangeArrowheads="1"/>
          </p:cNvSpPr>
          <p:nvPr/>
        </p:nvSpPr>
        <p:spPr bwMode="auto">
          <a:xfrm rot="-170103">
            <a:off x="1243013" y="12779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4" name="文本框 37"/>
          <p:cNvSpPr txBox="1">
            <a:spLocks noChangeArrowheads="1"/>
          </p:cNvSpPr>
          <p:nvPr/>
        </p:nvSpPr>
        <p:spPr bwMode="auto">
          <a:xfrm rot="1029897">
            <a:off x="1346200" y="1684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5" name="文本框 45"/>
          <p:cNvSpPr txBox="1">
            <a:spLocks noChangeArrowheads="1"/>
          </p:cNvSpPr>
          <p:nvPr/>
        </p:nvSpPr>
        <p:spPr bwMode="auto">
          <a:xfrm rot="-1380000">
            <a:off x="2106613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6" name="文本框 46"/>
          <p:cNvSpPr txBox="1">
            <a:spLocks noChangeArrowheads="1"/>
          </p:cNvSpPr>
          <p:nvPr/>
        </p:nvSpPr>
        <p:spPr bwMode="auto">
          <a:xfrm rot="-1380000">
            <a:off x="2676525" y="1317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7" name="文本框 47"/>
          <p:cNvSpPr txBox="1">
            <a:spLocks noChangeArrowheads="1"/>
          </p:cNvSpPr>
          <p:nvPr/>
        </p:nvSpPr>
        <p:spPr bwMode="auto">
          <a:xfrm rot="-180000">
            <a:off x="2416175" y="1879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8" name="文本框 48"/>
          <p:cNvSpPr txBox="1">
            <a:spLocks noChangeArrowheads="1"/>
          </p:cNvSpPr>
          <p:nvPr/>
        </p:nvSpPr>
        <p:spPr bwMode="auto">
          <a:xfrm rot="-1380000">
            <a:off x="3265488" y="15398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599" name="文本框 49"/>
          <p:cNvSpPr txBox="1">
            <a:spLocks noChangeArrowheads="1"/>
          </p:cNvSpPr>
          <p:nvPr/>
        </p:nvSpPr>
        <p:spPr bwMode="auto">
          <a:xfrm rot="-1380000">
            <a:off x="2838450" y="21209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0" name="文本框 50"/>
          <p:cNvSpPr txBox="1">
            <a:spLocks noChangeArrowheads="1"/>
          </p:cNvSpPr>
          <p:nvPr/>
        </p:nvSpPr>
        <p:spPr bwMode="auto">
          <a:xfrm rot="-1380000">
            <a:off x="3473450" y="22574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1" name="文本框 32"/>
          <p:cNvSpPr txBox="1">
            <a:spLocks noChangeArrowheads="1"/>
          </p:cNvSpPr>
          <p:nvPr/>
        </p:nvSpPr>
        <p:spPr bwMode="auto">
          <a:xfrm rot="1209897">
            <a:off x="5122863" y="35385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2" name="文本框 34"/>
          <p:cNvSpPr txBox="1">
            <a:spLocks noChangeArrowheads="1"/>
          </p:cNvSpPr>
          <p:nvPr/>
        </p:nvSpPr>
        <p:spPr bwMode="auto">
          <a:xfrm rot="-1030866">
            <a:off x="6303963" y="38941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3" name="文本框 36"/>
          <p:cNvSpPr txBox="1">
            <a:spLocks noChangeArrowheads="1"/>
          </p:cNvSpPr>
          <p:nvPr/>
        </p:nvSpPr>
        <p:spPr bwMode="auto">
          <a:xfrm rot="368503">
            <a:off x="5773738" y="28590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4" name="文本框 37"/>
          <p:cNvSpPr txBox="1">
            <a:spLocks noChangeArrowheads="1"/>
          </p:cNvSpPr>
          <p:nvPr/>
        </p:nvSpPr>
        <p:spPr bwMode="auto">
          <a:xfrm rot="829244">
            <a:off x="5291138" y="39735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5" name="文本框 45"/>
          <p:cNvSpPr txBox="1">
            <a:spLocks noChangeArrowheads="1"/>
          </p:cNvSpPr>
          <p:nvPr/>
        </p:nvSpPr>
        <p:spPr bwMode="auto">
          <a:xfrm rot="-4502722">
            <a:off x="6815932" y="2558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6" name="文本框 46"/>
          <p:cNvSpPr txBox="1">
            <a:spLocks noChangeArrowheads="1"/>
          </p:cNvSpPr>
          <p:nvPr/>
        </p:nvSpPr>
        <p:spPr bwMode="auto">
          <a:xfrm rot="2702238">
            <a:off x="7569994" y="30170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7" name="文本框 47"/>
          <p:cNvSpPr txBox="1">
            <a:spLocks noChangeArrowheads="1"/>
          </p:cNvSpPr>
          <p:nvPr/>
        </p:nvSpPr>
        <p:spPr bwMode="auto">
          <a:xfrm rot="-3456638">
            <a:off x="6760369" y="34551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8" name="文本框 49"/>
          <p:cNvSpPr txBox="1">
            <a:spLocks noChangeArrowheads="1"/>
          </p:cNvSpPr>
          <p:nvPr/>
        </p:nvSpPr>
        <p:spPr bwMode="auto">
          <a:xfrm rot="-3180423">
            <a:off x="1970882" y="23709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09" name="文本框 50"/>
          <p:cNvSpPr txBox="1">
            <a:spLocks noChangeArrowheads="1"/>
          </p:cNvSpPr>
          <p:nvPr/>
        </p:nvSpPr>
        <p:spPr bwMode="auto">
          <a:xfrm rot="-3640556">
            <a:off x="7258844" y="3645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0" name="文本框 51"/>
          <p:cNvSpPr txBox="1">
            <a:spLocks noChangeArrowheads="1"/>
          </p:cNvSpPr>
          <p:nvPr/>
        </p:nvSpPr>
        <p:spPr bwMode="auto">
          <a:xfrm rot="1549510">
            <a:off x="7766050" y="21764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1" name="文本框 32"/>
          <p:cNvSpPr txBox="1">
            <a:spLocks noChangeArrowheads="1"/>
          </p:cNvSpPr>
          <p:nvPr/>
        </p:nvSpPr>
        <p:spPr bwMode="auto">
          <a:xfrm rot="4190103">
            <a:off x="4321969" y="2445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2" name="文本框 34"/>
          <p:cNvSpPr txBox="1">
            <a:spLocks noChangeArrowheads="1"/>
          </p:cNvSpPr>
          <p:nvPr/>
        </p:nvSpPr>
        <p:spPr bwMode="auto">
          <a:xfrm rot="8340000">
            <a:off x="4940300" y="31750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3" name="文本框 36"/>
          <p:cNvSpPr txBox="1">
            <a:spLocks noChangeArrowheads="1"/>
          </p:cNvSpPr>
          <p:nvPr/>
        </p:nvSpPr>
        <p:spPr bwMode="auto">
          <a:xfrm rot="-1160763">
            <a:off x="5764213" y="1752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4" name="文本框 37"/>
          <p:cNvSpPr txBox="1">
            <a:spLocks noChangeArrowheads="1"/>
          </p:cNvSpPr>
          <p:nvPr/>
        </p:nvSpPr>
        <p:spPr bwMode="auto">
          <a:xfrm rot="39237">
            <a:off x="5649913" y="22733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5" name="文本框 45"/>
          <p:cNvSpPr txBox="1">
            <a:spLocks noChangeArrowheads="1"/>
          </p:cNvSpPr>
          <p:nvPr/>
        </p:nvSpPr>
        <p:spPr bwMode="auto">
          <a:xfrm rot="-1160763">
            <a:off x="6324600" y="17748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6" name="文本框 46"/>
          <p:cNvSpPr txBox="1">
            <a:spLocks noChangeArrowheads="1"/>
          </p:cNvSpPr>
          <p:nvPr/>
        </p:nvSpPr>
        <p:spPr bwMode="auto">
          <a:xfrm rot="-1160763">
            <a:off x="6694488" y="19891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7" name="文本框 47"/>
          <p:cNvSpPr txBox="1">
            <a:spLocks noChangeArrowheads="1"/>
          </p:cNvSpPr>
          <p:nvPr/>
        </p:nvSpPr>
        <p:spPr bwMode="auto">
          <a:xfrm rot="39237">
            <a:off x="7185025" y="245745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8" name="文本框 49"/>
          <p:cNvSpPr txBox="1">
            <a:spLocks noChangeArrowheads="1"/>
          </p:cNvSpPr>
          <p:nvPr/>
        </p:nvSpPr>
        <p:spPr bwMode="auto">
          <a:xfrm rot="-1160763">
            <a:off x="7029450" y="21605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19" name="文本框 50"/>
          <p:cNvSpPr txBox="1">
            <a:spLocks noChangeArrowheads="1"/>
          </p:cNvSpPr>
          <p:nvPr/>
        </p:nvSpPr>
        <p:spPr bwMode="auto">
          <a:xfrm rot="-1160763">
            <a:off x="7478713" y="193516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0" name="文本框 51"/>
          <p:cNvSpPr txBox="1">
            <a:spLocks noChangeArrowheads="1"/>
          </p:cNvSpPr>
          <p:nvPr/>
        </p:nvSpPr>
        <p:spPr bwMode="auto">
          <a:xfrm rot="-1160763">
            <a:off x="7280275" y="279558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1" name="文本框 32"/>
          <p:cNvSpPr txBox="1">
            <a:spLocks noChangeArrowheads="1"/>
          </p:cNvSpPr>
          <p:nvPr/>
        </p:nvSpPr>
        <p:spPr bwMode="auto">
          <a:xfrm rot="4190103">
            <a:off x="2797969" y="32789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2" name="文本框 34"/>
          <p:cNvSpPr txBox="1">
            <a:spLocks noChangeArrowheads="1"/>
          </p:cNvSpPr>
          <p:nvPr/>
        </p:nvSpPr>
        <p:spPr bwMode="auto">
          <a:xfrm rot="8340000">
            <a:off x="3941763" y="28543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3" name="文本框 36"/>
          <p:cNvSpPr txBox="1">
            <a:spLocks noChangeArrowheads="1"/>
          </p:cNvSpPr>
          <p:nvPr/>
        </p:nvSpPr>
        <p:spPr bwMode="auto">
          <a:xfrm rot="2810103">
            <a:off x="3813969" y="16835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4" name="文本框 37"/>
          <p:cNvSpPr txBox="1">
            <a:spLocks noChangeArrowheads="1"/>
          </p:cNvSpPr>
          <p:nvPr/>
        </p:nvSpPr>
        <p:spPr bwMode="auto">
          <a:xfrm rot="4010103">
            <a:off x="3839369" y="22153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5" name="文本框 45"/>
          <p:cNvSpPr txBox="1">
            <a:spLocks noChangeArrowheads="1"/>
          </p:cNvSpPr>
          <p:nvPr/>
        </p:nvSpPr>
        <p:spPr bwMode="auto">
          <a:xfrm rot="2810103">
            <a:off x="4379119" y="1710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6" name="文本框 46"/>
          <p:cNvSpPr txBox="1">
            <a:spLocks noChangeArrowheads="1"/>
          </p:cNvSpPr>
          <p:nvPr/>
        </p:nvSpPr>
        <p:spPr bwMode="auto">
          <a:xfrm rot="2810103">
            <a:off x="474741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7" name="文本框 47"/>
          <p:cNvSpPr txBox="1">
            <a:spLocks noChangeArrowheads="1"/>
          </p:cNvSpPr>
          <p:nvPr/>
        </p:nvSpPr>
        <p:spPr bwMode="auto">
          <a:xfrm rot="4010103">
            <a:off x="4771232" y="24534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8" name="文本框 49"/>
          <p:cNvSpPr txBox="1">
            <a:spLocks noChangeArrowheads="1"/>
          </p:cNvSpPr>
          <p:nvPr/>
        </p:nvSpPr>
        <p:spPr bwMode="auto">
          <a:xfrm rot="-1160763">
            <a:off x="6215063" y="2546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29" name="文本框 50"/>
          <p:cNvSpPr txBox="1">
            <a:spLocks noChangeArrowheads="1"/>
          </p:cNvSpPr>
          <p:nvPr/>
        </p:nvSpPr>
        <p:spPr bwMode="auto">
          <a:xfrm rot="4020000">
            <a:off x="5247482" y="2570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0" name="文本框 51"/>
          <p:cNvSpPr txBox="1">
            <a:spLocks noChangeArrowheads="1"/>
          </p:cNvSpPr>
          <p:nvPr/>
        </p:nvSpPr>
        <p:spPr bwMode="auto">
          <a:xfrm rot="-1160763">
            <a:off x="5589588" y="322103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1" name="文本框 32"/>
          <p:cNvSpPr txBox="1">
            <a:spLocks noChangeArrowheads="1"/>
          </p:cNvSpPr>
          <p:nvPr/>
        </p:nvSpPr>
        <p:spPr bwMode="auto">
          <a:xfrm rot="5400000">
            <a:off x="1202532" y="31615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2" name="文本框 34"/>
          <p:cNvSpPr txBox="1">
            <a:spLocks noChangeArrowheads="1"/>
          </p:cNvSpPr>
          <p:nvPr/>
        </p:nvSpPr>
        <p:spPr bwMode="auto">
          <a:xfrm rot="8340000">
            <a:off x="1900238" y="3589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3" name="文本框 36"/>
          <p:cNvSpPr txBox="1">
            <a:spLocks noChangeArrowheads="1"/>
          </p:cNvSpPr>
          <p:nvPr/>
        </p:nvSpPr>
        <p:spPr bwMode="auto">
          <a:xfrm rot="2810103">
            <a:off x="1867694" y="2683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4" name="文本框 37"/>
          <p:cNvSpPr txBox="1">
            <a:spLocks noChangeArrowheads="1"/>
          </p:cNvSpPr>
          <p:nvPr/>
        </p:nvSpPr>
        <p:spPr bwMode="auto">
          <a:xfrm rot="5220000">
            <a:off x="2356644" y="2950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5" name="文本框 45"/>
          <p:cNvSpPr txBox="1">
            <a:spLocks noChangeArrowheads="1"/>
          </p:cNvSpPr>
          <p:nvPr/>
        </p:nvSpPr>
        <p:spPr bwMode="auto">
          <a:xfrm rot="2810103">
            <a:off x="2813844" y="26979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6" name="文本框 46"/>
          <p:cNvSpPr txBox="1">
            <a:spLocks noChangeArrowheads="1"/>
          </p:cNvSpPr>
          <p:nvPr/>
        </p:nvSpPr>
        <p:spPr bwMode="auto">
          <a:xfrm rot="4020000">
            <a:off x="729457" y="1904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7" name="文本框 47"/>
          <p:cNvSpPr txBox="1">
            <a:spLocks noChangeArrowheads="1"/>
          </p:cNvSpPr>
          <p:nvPr/>
        </p:nvSpPr>
        <p:spPr bwMode="auto">
          <a:xfrm rot="5220000">
            <a:off x="756444" y="28297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8" name="文本框 49"/>
          <p:cNvSpPr txBox="1">
            <a:spLocks noChangeArrowheads="1"/>
          </p:cNvSpPr>
          <p:nvPr/>
        </p:nvSpPr>
        <p:spPr bwMode="auto">
          <a:xfrm rot="4020000">
            <a:off x="2491582" y="36790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39" name="文本框 50"/>
          <p:cNvSpPr txBox="1">
            <a:spLocks noChangeArrowheads="1"/>
          </p:cNvSpPr>
          <p:nvPr/>
        </p:nvSpPr>
        <p:spPr bwMode="auto">
          <a:xfrm rot="4020000">
            <a:off x="3728244" y="33043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0" name="文本框 51"/>
          <p:cNvSpPr txBox="1">
            <a:spLocks noChangeArrowheads="1"/>
          </p:cNvSpPr>
          <p:nvPr/>
        </p:nvSpPr>
        <p:spPr bwMode="auto">
          <a:xfrm rot="4020000">
            <a:off x="4099719" y="351869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1" name="文本框 32"/>
          <p:cNvSpPr txBox="1">
            <a:spLocks noChangeArrowheads="1"/>
          </p:cNvSpPr>
          <p:nvPr/>
        </p:nvSpPr>
        <p:spPr bwMode="auto">
          <a:xfrm rot="-880739">
            <a:off x="506413" y="25146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2" name="文本框 34"/>
          <p:cNvSpPr txBox="1">
            <a:spLocks noChangeArrowheads="1"/>
          </p:cNvSpPr>
          <p:nvPr/>
        </p:nvSpPr>
        <p:spPr bwMode="auto">
          <a:xfrm rot="8340000">
            <a:off x="1271588" y="2628900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3" name="文本框 36"/>
          <p:cNvSpPr txBox="1">
            <a:spLocks noChangeArrowheads="1"/>
          </p:cNvSpPr>
          <p:nvPr/>
        </p:nvSpPr>
        <p:spPr bwMode="auto">
          <a:xfrm rot="4020000">
            <a:off x="1697832" y="145018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4" name="文本框 37"/>
          <p:cNvSpPr txBox="1">
            <a:spLocks noChangeArrowheads="1"/>
          </p:cNvSpPr>
          <p:nvPr/>
        </p:nvSpPr>
        <p:spPr bwMode="auto">
          <a:xfrm rot="5220000">
            <a:off x="1727994" y="1988344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5" name="文本框 45"/>
          <p:cNvSpPr txBox="1">
            <a:spLocks noChangeArrowheads="1"/>
          </p:cNvSpPr>
          <p:nvPr/>
        </p:nvSpPr>
        <p:spPr bwMode="auto">
          <a:xfrm rot="2810103">
            <a:off x="2232819" y="148351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6" name="文本框 46"/>
          <p:cNvSpPr txBox="1">
            <a:spLocks noChangeArrowheads="1"/>
          </p:cNvSpPr>
          <p:nvPr/>
        </p:nvSpPr>
        <p:spPr bwMode="auto">
          <a:xfrm rot="2810103">
            <a:off x="2601119" y="16978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7" name="文本框 47"/>
          <p:cNvSpPr txBox="1">
            <a:spLocks noChangeArrowheads="1"/>
          </p:cNvSpPr>
          <p:nvPr/>
        </p:nvSpPr>
        <p:spPr bwMode="auto">
          <a:xfrm rot="4010103">
            <a:off x="2358232" y="22534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8" name="文本框 49"/>
          <p:cNvSpPr txBox="1">
            <a:spLocks noChangeArrowheads="1"/>
          </p:cNvSpPr>
          <p:nvPr/>
        </p:nvSpPr>
        <p:spPr bwMode="auto">
          <a:xfrm rot="2810103">
            <a:off x="3191669" y="19216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49" name="文本框 50"/>
          <p:cNvSpPr txBox="1">
            <a:spLocks noChangeArrowheads="1"/>
          </p:cNvSpPr>
          <p:nvPr/>
        </p:nvSpPr>
        <p:spPr bwMode="auto">
          <a:xfrm rot="2810103">
            <a:off x="3077369" y="23550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0" name="文本框 51"/>
          <p:cNvSpPr txBox="1">
            <a:spLocks noChangeArrowheads="1"/>
          </p:cNvSpPr>
          <p:nvPr/>
        </p:nvSpPr>
        <p:spPr bwMode="auto">
          <a:xfrm rot="2810103">
            <a:off x="3445669" y="25693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1" name="文本框 32"/>
          <p:cNvSpPr txBox="1">
            <a:spLocks noChangeArrowheads="1"/>
          </p:cNvSpPr>
          <p:nvPr/>
        </p:nvSpPr>
        <p:spPr bwMode="auto">
          <a:xfrm rot="5400000">
            <a:off x="4812507" y="3615531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2" name="文本框 34"/>
          <p:cNvSpPr txBox="1">
            <a:spLocks noChangeArrowheads="1"/>
          </p:cNvSpPr>
          <p:nvPr/>
        </p:nvSpPr>
        <p:spPr bwMode="auto">
          <a:xfrm rot="3159237">
            <a:off x="5830094" y="395525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3" name="文本框 36"/>
          <p:cNvSpPr txBox="1">
            <a:spLocks noChangeArrowheads="1"/>
          </p:cNvSpPr>
          <p:nvPr/>
        </p:nvSpPr>
        <p:spPr bwMode="auto">
          <a:xfrm rot="-1160763">
            <a:off x="6227763" y="292735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4" name="文本框 37"/>
          <p:cNvSpPr txBox="1">
            <a:spLocks noChangeArrowheads="1"/>
          </p:cNvSpPr>
          <p:nvPr/>
        </p:nvSpPr>
        <p:spPr bwMode="auto">
          <a:xfrm rot="39237">
            <a:off x="6237288" y="34686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5" name="文本框 45"/>
          <p:cNvSpPr txBox="1">
            <a:spLocks noChangeArrowheads="1"/>
          </p:cNvSpPr>
          <p:nvPr/>
        </p:nvSpPr>
        <p:spPr bwMode="auto">
          <a:xfrm rot="-1160763">
            <a:off x="6788150" y="294957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6" name="文本框 46"/>
          <p:cNvSpPr txBox="1">
            <a:spLocks noChangeArrowheads="1"/>
          </p:cNvSpPr>
          <p:nvPr/>
        </p:nvSpPr>
        <p:spPr bwMode="auto">
          <a:xfrm rot="-1160763">
            <a:off x="7158038" y="3163888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7" name="文本框 47"/>
          <p:cNvSpPr txBox="1">
            <a:spLocks noChangeArrowheads="1"/>
          </p:cNvSpPr>
          <p:nvPr/>
        </p:nvSpPr>
        <p:spPr bwMode="auto">
          <a:xfrm rot="39237">
            <a:off x="6854825" y="3730625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8" name="文本框 49"/>
          <p:cNvSpPr txBox="1">
            <a:spLocks noChangeArrowheads="1"/>
          </p:cNvSpPr>
          <p:nvPr/>
        </p:nvSpPr>
        <p:spPr bwMode="auto">
          <a:xfrm rot="-1160763">
            <a:off x="7678738" y="34544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59" name="文本框 50"/>
          <p:cNvSpPr txBox="1">
            <a:spLocks noChangeArrowheads="1"/>
          </p:cNvSpPr>
          <p:nvPr/>
        </p:nvSpPr>
        <p:spPr bwMode="auto">
          <a:xfrm rot="-1160763">
            <a:off x="7632700" y="38227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0" name="文本框 51"/>
          <p:cNvSpPr txBox="1">
            <a:spLocks noChangeArrowheads="1"/>
          </p:cNvSpPr>
          <p:nvPr/>
        </p:nvSpPr>
        <p:spPr bwMode="auto">
          <a:xfrm rot="-1160763">
            <a:off x="6770688" y="1147763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1" name="文本框 111"/>
          <p:cNvSpPr txBox="1">
            <a:spLocks noChangeArrowheads="1"/>
          </p:cNvSpPr>
          <p:nvPr/>
        </p:nvSpPr>
        <p:spPr bwMode="auto">
          <a:xfrm>
            <a:off x="3995738" y="-657225"/>
            <a:ext cx="1184275" cy="228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6662" name="文本框 112"/>
          <p:cNvSpPr txBox="1">
            <a:spLocks noChangeArrowheads="1"/>
          </p:cNvSpPr>
          <p:nvPr/>
        </p:nvSpPr>
        <p:spPr bwMode="auto">
          <a:xfrm>
            <a:off x="-931863" y="1995488"/>
            <a:ext cx="403225" cy="866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状元成才路</a:t>
            </a:r>
            <a:endParaRPr lang="zh-CN" altLang="en-US" sz="1400" b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6663" name="图片 2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38575" y="5451475"/>
            <a:ext cx="1184275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664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612313" y="1916113"/>
            <a:ext cx="40163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65" name="文本框 51"/>
          <p:cNvSpPr txBox="1">
            <a:spLocks noChangeArrowheads="1"/>
          </p:cNvSpPr>
          <p:nvPr/>
        </p:nvSpPr>
        <p:spPr bwMode="auto">
          <a:xfrm rot="-1160763">
            <a:off x="1301750" y="-57467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6" name="文本框 50"/>
          <p:cNvSpPr txBox="1">
            <a:spLocks noChangeArrowheads="1"/>
          </p:cNvSpPr>
          <p:nvPr/>
        </p:nvSpPr>
        <p:spPr bwMode="auto">
          <a:xfrm rot="1480325">
            <a:off x="5926138" y="-555625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7" name="文本框 46"/>
          <p:cNvSpPr txBox="1">
            <a:spLocks noChangeArrowheads="1"/>
          </p:cNvSpPr>
          <p:nvPr/>
        </p:nvSpPr>
        <p:spPr bwMode="auto">
          <a:xfrm rot="-170103">
            <a:off x="-925513" y="711200"/>
            <a:ext cx="501650" cy="125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8" name="文本框 32"/>
          <p:cNvSpPr txBox="1">
            <a:spLocks noChangeArrowheads="1"/>
          </p:cNvSpPr>
          <p:nvPr/>
        </p:nvSpPr>
        <p:spPr bwMode="auto">
          <a:xfrm rot="-880739">
            <a:off x="-990600" y="4506913"/>
            <a:ext cx="501650" cy="125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69" name="文本框 49"/>
          <p:cNvSpPr txBox="1">
            <a:spLocks noChangeArrowheads="1"/>
          </p:cNvSpPr>
          <p:nvPr/>
        </p:nvSpPr>
        <p:spPr bwMode="auto">
          <a:xfrm rot="-170103">
            <a:off x="781050" y="5367338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70" name="文本框 45"/>
          <p:cNvSpPr txBox="1">
            <a:spLocks noChangeArrowheads="1"/>
          </p:cNvSpPr>
          <p:nvPr/>
        </p:nvSpPr>
        <p:spPr bwMode="auto">
          <a:xfrm rot="-1380000">
            <a:off x="7561263" y="5381625"/>
            <a:ext cx="501650" cy="127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71" name="文本框 47"/>
          <p:cNvSpPr txBox="1">
            <a:spLocks noChangeArrowheads="1"/>
          </p:cNvSpPr>
          <p:nvPr/>
        </p:nvSpPr>
        <p:spPr bwMode="auto">
          <a:xfrm rot="-3456638">
            <a:off x="9582944" y="4360069"/>
            <a:ext cx="376237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6672" name="文本框 45"/>
          <p:cNvSpPr txBox="1">
            <a:spLocks noChangeArrowheads="1"/>
          </p:cNvSpPr>
          <p:nvPr/>
        </p:nvSpPr>
        <p:spPr bwMode="auto">
          <a:xfrm rot="-4502722">
            <a:off x="9543257" y="1269206"/>
            <a:ext cx="376238" cy="16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500">
                <a:solidFill>
                  <a:srgbClr val="FFFFFF"/>
                </a:solidFill>
                <a:latin typeface="Arial" panose="020B0604020202020204" pitchFamily="34" charset="0"/>
              </a:rPr>
              <a:t>状元成才路</a:t>
            </a:r>
            <a:endParaRPr lang="zh-CN" altLang="zh-CN" sz="5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6667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242" name="矩形 17"/>
          <p:cNvSpPr>
            <a:spLocks noChangeArrowheads="1"/>
          </p:cNvSpPr>
          <p:nvPr/>
        </p:nvSpPr>
        <p:spPr bwMode="auto">
          <a:xfrm>
            <a:off x="244475" y="1208088"/>
            <a:ext cx="8274050" cy="646112"/>
          </a:xfrm>
          <a:prstGeom prst="rect">
            <a:avLst/>
          </a:prstGeom>
          <a:gradFill rotWithShape="1">
            <a:gsLst>
              <a:gs pos="0">
                <a:srgbClr val="9EEAFF"/>
              </a:gs>
              <a:gs pos="35001">
                <a:srgbClr val="BBEFFF"/>
              </a:gs>
              <a:gs pos="100000">
                <a:srgbClr val="E4F9FF"/>
              </a:gs>
            </a:gsLst>
            <a:lin ang="16200000" scaled="1"/>
          </a:gradFill>
          <a:ln w="9525" algn="ctr">
            <a:solidFill>
              <a:srgbClr val="46AAC5"/>
            </a:solidFill>
            <a:miter lim="800000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latinLnBrk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海底真是个景色奇异、物产丰富的世界。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8245" name="文本框 1"/>
          <p:cNvSpPr txBox="1">
            <a:spLocks noChangeArrowheads="1"/>
          </p:cNvSpPr>
          <p:nvPr/>
        </p:nvSpPr>
        <p:spPr bwMode="auto">
          <a:xfrm>
            <a:off x="276225" y="160338"/>
            <a:ext cx="7032625" cy="725487"/>
          </a:xfrm>
          <a:prstGeom prst="rect">
            <a:avLst/>
          </a:prstGeom>
          <a:solidFill>
            <a:schemeClr val="bg1">
              <a:alpha val="67058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你可知道，大海深处是怎样的吗？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242" grpId="0" bldLvl="0" animBg="1"/>
      <p:bldP spid="4824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238250" y="1181100"/>
            <a:ext cx="32004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半包围结构：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238250" y="2312988"/>
            <a:ext cx="2755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左右结构：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4"/>
          <p:cNvSpPr txBox="1">
            <a:spLocks noChangeArrowheads="1"/>
          </p:cNvSpPr>
          <p:nvPr/>
        </p:nvSpPr>
        <p:spPr bwMode="auto">
          <a:xfrm>
            <a:off x="4270375" y="1120775"/>
            <a:ext cx="8112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迅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64"/>
          <p:cNvSpPr txBox="1">
            <a:spLocks noChangeArrowheads="1"/>
          </p:cNvSpPr>
          <p:nvPr/>
        </p:nvSpPr>
        <p:spPr bwMode="auto">
          <a:xfrm>
            <a:off x="3729038" y="2303463"/>
            <a:ext cx="8112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汪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4"/>
          <p:cNvSpPr txBox="1">
            <a:spLocks noChangeArrowheads="1"/>
          </p:cNvSpPr>
          <p:nvPr/>
        </p:nvSpPr>
        <p:spPr bwMode="auto">
          <a:xfrm>
            <a:off x="4476750" y="2303463"/>
            <a:ext cx="811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险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64"/>
          <p:cNvSpPr txBox="1">
            <a:spLocks noChangeArrowheads="1"/>
          </p:cNvSpPr>
          <p:nvPr/>
        </p:nvSpPr>
        <p:spPr bwMode="auto">
          <a:xfrm>
            <a:off x="5224463" y="2303463"/>
            <a:ext cx="8112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攻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64"/>
          <p:cNvSpPr txBox="1">
            <a:spLocks noChangeArrowheads="1"/>
          </p:cNvSpPr>
          <p:nvPr/>
        </p:nvSpPr>
        <p:spPr bwMode="auto">
          <a:xfrm>
            <a:off x="5973763" y="2303463"/>
            <a:ext cx="8112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推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64"/>
          <p:cNvSpPr txBox="1">
            <a:spLocks noChangeArrowheads="1"/>
          </p:cNvSpPr>
          <p:nvPr/>
        </p:nvSpPr>
        <p:spPr bwMode="auto">
          <a:xfrm>
            <a:off x="6721475" y="2303463"/>
            <a:ext cx="811213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铁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文本框 64"/>
          <p:cNvSpPr txBox="1">
            <a:spLocks noChangeArrowheads="1"/>
          </p:cNvSpPr>
          <p:nvPr/>
        </p:nvSpPr>
        <p:spPr bwMode="auto">
          <a:xfrm>
            <a:off x="5081588" y="1120775"/>
            <a:ext cx="8112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速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文本框 64"/>
          <p:cNvSpPr txBox="1">
            <a:spLocks noChangeArrowheads="1"/>
          </p:cNvSpPr>
          <p:nvPr/>
        </p:nvSpPr>
        <p:spPr bwMode="auto">
          <a:xfrm>
            <a:off x="5892800" y="1120775"/>
            <a:ext cx="8112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退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1238250" y="3500438"/>
            <a:ext cx="2755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57200" indent="-457200" eaLnBrk="0" hangingPunct="0">
              <a:buFont typeface="Wingdings" panose="05000000000000000000" pitchFamily="2" charset="2"/>
              <a:buChar char="p"/>
            </a:pPr>
            <a:r>
              <a:rPr lang="zh-CN" altLang="en-US" sz="32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上下结构：</a:t>
            </a:r>
            <a:endParaRPr lang="zh-CN" altLang="en-US" sz="32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64"/>
          <p:cNvSpPr txBox="1">
            <a:spLocks noChangeArrowheads="1"/>
          </p:cNvSpPr>
          <p:nvPr/>
        </p:nvSpPr>
        <p:spPr bwMode="auto">
          <a:xfrm>
            <a:off x="3729038" y="3500438"/>
            <a:ext cx="811212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宁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文本框 64"/>
          <p:cNvSpPr txBox="1">
            <a:spLocks noChangeArrowheads="1"/>
          </p:cNvSpPr>
          <p:nvPr/>
        </p:nvSpPr>
        <p:spPr bwMode="auto">
          <a:xfrm>
            <a:off x="4476750" y="3500438"/>
            <a:ext cx="811213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官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64"/>
          <p:cNvSpPr txBox="1">
            <a:spLocks noChangeArrowheads="1"/>
          </p:cNvSpPr>
          <p:nvPr/>
        </p:nvSpPr>
        <p:spPr bwMode="auto">
          <a:xfrm>
            <a:off x="5224463" y="3500438"/>
            <a:ext cx="8112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参</a:t>
            </a:r>
            <a:endParaRPr lang="zh-CN" altLang="en-US" sz="36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  <p:bldP spid="9" grpId="0"/>
      <p:bldP spid="10" grpId="0"/>
      <p:bldP spid="19" grpId="0"/>
      <p:bldP spid="20" grpId="0"/>
      <p:bldP spid="12" grpId="0"/>
      <p:bldP spid="14" grpId="0"/>
      <p:bldP spid="15" grpId="0"/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图片 62465" descr="p20091111123698826"/>
          <p:cNvPicPr>
            <a:picLocks noChangeAspect="1" noChangeArrowheads="1"/>
          </p:cNvPicPr>
          <p:nvPr/>
        </p:nvPicPr>
        <p:blipFill>
          <a:blip r:embed="rId1"/>
          <a:srcRect b="683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TextBox 1"/>
          <p:cNvSpPr txBox="1">
            <a:spLocks noChangeArrowheads="1"/>
          </p:cNvSpPr>
          <p:nvPr/>
        </p:nvSpPr>
        <p:spPr bwMode="auto">
          <a:xfrm>
            <a:off x="1028700" y="1347788"/>
            <a:ext cx="8115300" cy="2625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课文通过总分总的写法把大海深处景色奇异、物产丰富写得具体有趣，在习作中我们也可以运用这样的方法进行写作。课后也请同学们多观察多发现吧！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67587" name="矩形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5" y="311150"/>
            <a:ext cx="2176463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6550" y="409575"/>
            <a:ext cx="1695450" cy="6937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41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难写字</a:t>
            </a:r>
            <a:endParaRPr lang="zh-CN" altLang="en-US" sz="4100"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78851" name="图片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56300" y="1741488"/>
            <a:ext cx="2332038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图片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6613" y="1741488"/>
            <a:ext cx="233362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图片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405188" y="1741488"/>
            <a:ext cx="2333625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8854" name="组合 41"/>
          <p:cNvGrpSpPr/>
          <p:nvPr/>
        </p:nvGrpSpPr>
        <p:grpSpPr bwMode="auto">
          <a:xfrm>
            <a:off x="1239838" y="2063750"/>
            <a:ext cx="1527175" cy="1701800"/>
            <a:chOff x="3352800" y="542925"/>
            <a:chExt cx="2036763" cy="2270124"/>
          </a:xfrm>
        </p:grpSpPr>
        <p:sp>
          <p:nvSpPr>
            <p:cNvPr id="78855" name="Freeform 9"/>
            <p:cNvSpPr>
              <a:spLocks noChangeArrowheads="1"/>
            </p:cNvSpPr>
            <p:nvPr/>
          </p:nvSpPr>
          <p:spPr bwMode="auto">
            <a:xfrm>
              <a:off x="3352800" y="792162"/>
              <a:ext cx="153988" cy="2020887"/>
            </a:xfrm>
            <a:custGeom>
              <a:avLst/>
              <a:gdLst/>
              <a:ahLst/>
              <a:cxnLst>
                <a:cxn ang="0">
                  <a:pos x="0" y="47"/>
                </a:cxn>
                <a:cxn ang="0">
                  <a:pos x="0" y="16"/>
                </a:cxn>
                <a:cxn ang="0">
                  <a:pos x="10" y="2"/>
                </a:cxn>
                <a:cxn ang="0">
                  <a:pos x="33" y="0"/>
                </a:cxn>
                <a:cxn ang="0">
                  <a:pos x="65" y="11"/>
                </a:cxn>
                <a:cxn ang="0">
                  <a:pos x="88" y="42"/>
                </a:cxn>
                <a:cxn ang="0">
                  <a:pos x="88" y="109"/>
                </a:cxn>
                <a:cxn ang="0">
                  <a:pos x="88" y="190"/>
                </a:cxn>
                <a:cxn ang="0">
                  <a:pos x="93" y="288"/>
                </a:cxn>
                <a:cxn ang="0">
                  <a:pos x="93" y="406"/>
                </a:cxn>
                <a:cxn ang="0">
                  <a:pos x="97" y="540"/>
                </a:cxn>
                <a:cxn ang="0">
                  <a:pos x="97" y="677"/>
                </a:cxn>
                <a:cxn ang="0">
                  <a:pos x="97" y="800"/>
                </a:cxn>
                <a:cxn ang="0">
                  <a:pos x="97" y="907"/>
                </a:cxn>
                <a:cxn ang="0">
                  <a:pos x="93" y="999"/>
                </a:cxn>
                <a:cxn ang="0">
                  <a:pos x="93" y="1075"/>
                </a:cxn>
                <a:cxn ang="0">
                  <a:pos x="88" y="1136"/>
                </a:cxn>
                <a:cxn ang="0">
                  <a:pos x="83" y="1187"/>
                </a:cxn>
                <a:cxn ang="0">
                  <a:pos x="79" y="1226"/>
                </a:cxn>
                <a:cxn ang="0">
                  <a:pos x="74" y="1251"/>
                </a:cxn>
                <a:cxn ang="0">
                  <a:pos x="70" y="1268"/>
                </a:cxn>
                <a:cxn ang="0">
                  <a:pos x="65" y="1273"/>
                </a:cxn>
                <a:cxn ang="0">
                  <a:pos x="51" y="1257"/>
                </a:cxn>
                <a:cxn ang="0">
                  <a:pos x="47" y="1240"/>
                </a:cxn>
                <a:cxn ang="0">
                  <a:pos x="37" y="1215"/>
                </a:cxn>
                <a:cxn ang="0">
                  <a:pos x="28" y="1178"/>
                </a:cxn>
                <a:cxn ang="0">
                  <a:pos x="19" y="1136"/>
                </a:cxn>
                <a:cxn ang="0">
                  <a:pos x="10" y="1111"/>
                </a:cxn>
                <a:cxn ang="0">
                  <a:pos x="10" y="1097"/>
                </a:cxn>
                <a:cxn ang="0">
                  <a:pos x="14" y="1077"/>
                </a:cxn>
                <a:cxn ang="0">
                  <a:pos x="14" y="1049"/>
                </a:cxn>
                <a:cxn ang="0">
                  <a:pos x="19" y="1013"/>
                </a:cxn>
                <a:cxn ang="0">
                  <a:pos x="24" y="965"/>
                </a:cxn>
                <a:cxn ang="0">
                  <a:pos x="28" y="907"/>
                </a:cxn>
                <a:cxn ang="0">
                  <a:pos x="33" y="839"/>
                </a:cxn>
                <a:cxn ang="0">
                  <a:pos x="33" y="758"/>
                </a:cxn>
                <a:cxn ang="0">
                  <a:pos x="37" y="669"/>
                </a:cxn>
                <a:cxn ang="0">
                  <a:pos x="37" y="568"/>
                </a:cxn>
                <a:cxn ang="0">
                  <a:pos x="33" y="453"/>
                </a:cxn>
                <a:cxn ang="0">
                  <a:pos x="33" y="347"/>
                </a:cxn>
                <a:cxn ang="0">
                  <a:pos x="28" y="257"/>
                </a:cxn>
                <a:cxn ang="0">
                  <a:pos x="24" y="184"/>
                </a:cxn>
                <a:cxn ang="0">
                  <a:pos x="19" y="128"/>
                </a:cxn>
                <a:cxn ang="0">
                  <a:pos x="10" y="89"/>
                </a:cxn>
              </a:cxnLst>
              <a:rect l="0" t="0" r="r" b="b"/>
              <a:pathLst>
                <a:path w="97" h="1273">
                  <a:moveTo>
                    <a:pt x="5" y="81"/>
                  </a:moveTo>
                  <a:lnTo>
                    <a:pt x="0" y="64"/>
                  </a:lnTo>
                  <a:lnTo>
                    <a:pt x="0" y="47"/>
                  </a:lnTo>
                  <a:lnTo>
                    <a:pt x="0" y="36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0" y="11"/>
                  </a:lnTo>
                  <a:lnTo>
                    <a:pt x="5" y="5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2" y="2"/>
                  </a:lnTo>
                  <a:lnTo>
                    <a:pt x="51" y="5"/>
                  </a:lnTo>
                  <a:lnTo>
                    <a:pt x="65" y="11"/>
                  </a:lnTo>
                  <a:lnTo>
                    <a:pt x="74" y="16"/>
                  </a:lnTo>
                  <a:lnTo>
                    <a:pt x="88" y="25"/>
                  </a:lnTo>
                  <a:lnTo>
                    <a:pt x="88" y="42"/>
                  </a:lnTo>
                  <a:lnTo>
                    <a:pt x="88" y="61"/>
                  </a:lnTo>
                  <a:lnTo>
                    <a:pt x="88" y="84"/>
                  </a:lnTo>
                  <a:lnTo>
                    <a:pt x="88" y="109"/>
                  </a:lnTo>
                  <a:lnTo>
                    <a:pt x="88" y="134"/>
                  </a:lnTo>
                  <a:lnTo>
                    <a:pt x="88" y="159"/>
                  </a:lnTo>
                  <a:lnTo>
                    <a:pt x="88" y="190"/>
                  </a:lnTo>
                  <a:lnTo>
                    <a:pt x="93" y="221"/>
                  </a:lnTo>
                  <a:lnTo>
                    <a:pt x="93" y="254"/>
                  </a:lnTo>
                  <a:lnTo>
                    <a:pt x="93" y="288"/>
                  </a:lnTo>
                  <a:lnTo>
                    <a:pt x="93" y="324"/>
                  </a:lnTo>
                  <a:lnTo>
                    <a:pt x="93" y="364"/>
                  </a:lnTo>
                  <a:lnTo>
                    <a:pt x="93" y="406"/>
                  </a:lnTo>
                  <a:lnTo>
                    <a:pt x="93" y="448"/>
                  </a:lnTo>
                  <a:lnTo>
                    <a:pt x="93" y="492"/>
                  </a:lnTo>
                  <a:lnTo>
                    <a:pt x="97" y="540"/>
                  </a:lnTo>
                  <a:lnTo>
                    <a:pt x="97" y="588"/>
                  </a:lnTo>
                  <a:lnTo>
                    <a:pt x="97" y="632"/>
                  </a:lnTo>
                  <a:lnTo>
                    <a:pt x="97" y="677"/>
                  </a:lnTo>
                  <a:lnTo>
                    <a:pt x="97" y="722"/>
                  </a:lnTo>
                  <a:lnTo>
                    <a:pt x="97" y="761"/>
                  </a:lnTo>
                  <a:lnTo>
                    <a:pt x="97" y="800"/>
                  </a:lnTo>
                  <a:lnTo>
                    <a:pt x="97" y="837"/>
                  </a:lnTo>
                  <a:lnTo>
                    <a:pt x="97" y="873"/>
                  </a:lnTo>
                  <a:lnTo>
                    <a:pt x="97" y="907"/>
                  </a:lnTo>
                  <a:lnTo>
                    <a:pt x="97" y="940"/>
                  </a:lnTo>
                  <a:lnTo>
                    <a:pt x="93" y="971"/>
                  </a:lnTo>
                  <a:lnTo>
                    <a:pt x="93" y="999"/>
                  </a:lnTo>
                  <a:lnTo>
                    <a:pt x="93" y="1027"/>
                  </a:lnTo>
                  <a:lnTo>
                    <a:pt x="93" y="1052"/>
                  </a:lnTo>
                  <a:lnTo>
                    <a:pt x="93" y="1075"/>
                  </a:lnTo>
                  <a:lnTo>
                    <a:pt x="88" y="1097"/>
                  </a:lnTo>
                  <a:lnTo>
                    <a:pt x="88" y="1117"/>
                  </a:lnTo>
                  <a:lnTo>
                    <a:pt x="88" y="1136"/>
                  </a:lnTo>
                  <a:lnTo>
                    <a:pt x="88" y="1153"/>
                  </a:lnTo>
                  <a:lnTo>
                    <a:pt x="83" y="1170"/>
                  </a:lnTo>
                  <a:lnTo>
                    <a:pt x="83" y="1187"/>
                  </a:lnTo>
                  <a:lnTo>
                    <a:pt x="83" y="1201"/>
                  </a:lnTo>
                  <a:lnTo>
                    <a:pt x="79" y="1212"/>
                  </a:lnTo>
                  <a:lnTo>
                    <a:pt x="79" y="1226"/>
                  </a:lnTo>
                  <a:lnTo>
                    <a:pt x="79" y="1234"/>
                  </a:lnTo>
                  <a:lnTo>
                    <a:pt x="74" y="1243"/>
                  </a:lnTo>
                  <a:lnTo>
                    <a:pt x="74" y="1251"/>
                  </a:lnTo>
                  <a:lnTo>
                    <a:pt x="74" y="1259"/>
                  </a:lnTo>
                  <a:lnTo>
                    <a:pt x="70" y="1265"/>
                  </a:lnTo>
                  <a:lnTo>
                    <a:pt x="70" y="1268"/>
                  </a:lnTo>
                  <a:lnTo>
                    <a:pt x="70" y="1271"/>
                  </a:lnTo>
                  <a:lnTo>
                    <a:pt x="70" y="1273"/>
                  </a:lnTo>
                  <a:lnTo>
                    <a:pt x="65" y="1273"/>
                  </a:lnTo>
                  <a:lnTo>
                    <a:pt x="60" y="1268"/>
                  </a:lnTo>
                  <a:lnTo>
                    <a:pt x="56" y="1262"/>
                  </a:lnTo>
                  <a:lnTo>
                    <a:pt x="51" y="1257"/>
                  </a:lnTo>
                  <a:lnTo>
                    <a:pt x="47" y="1251"/>
                  </a:lnTo>
                  <a:lnTo>
                    <a:pt x="47" y="1245"/>
                  </a:lnTo>
                  <a:lnTo>
                    <a:pt x="47" y="1240"/>
                  </a:lnTo>
                  <a:lnTo>
                    <a:pt x="42" y="1231"/>
                  </a:lnTo>
                  <a:lnTo>
                    <a:pt x="42" y="1223"/>
                  </a:lnTo>
                  <a:lnTo>
                    <a:pt x="37" y="1215"/>
                  </a:lnTo>
                  <a:lnTo>
                    <a:pt x="37" y="1206"/>
                  </a:lnTo>
                  <a:lnTo>
                    <a:pt x="33" y="1195"/>
                  </a:lnTo>
                  <a:lnTo>
                    <a:pt x="28" y="1178"/>
                  </a:lnTo>
                  <a:lnTo>
                    <a:pt x="24" y="1161"/>
                  </a:lnTo>
                  <a:lnTo>
                    <a:pt x="19" y="1147"/>
                  </a:lnTo>
                  <a:lnTo>
                    <a:pt x="19" y="1136"/>
                  </a:lnTo>
                  <a:lnTo>
                    <a:pt x="14" y="1125"/>
                  </a:lnTo>
                  <a:lnTo>
                    <a:pt x="14" y="1117"/>
                  </a:lnTo>
                  <a:lnTo>
                    <a:pt x="10" y="1111"/>
                  </a:lnTo>
                  <a:lnTo>
                    <a:pt x="10" y="1103"/>
                  </a:lnTo>
                  <a:lnTo>
                    <a:pt x="10" y="1100"/>
                  </a:lnTo>
                  <a:lnTo>
                    <a:pt x="10" y="1097"/>
                  </a:lnTo>
                  <a:lnTo>
                    <a:pt x="14" y="1091"/>
                  </a:lnTo>
                  <a:lnTo>
                    <a:pt x="14" y="1086"/>
                  </a:lnTo>
                  <a:lnTo>
                    <a:pt x="14" y="1077"/>
                  </a:lnTo>
                  <a:lnTo>
                    <a:pt x="14" y="1069"/>
                  </a:lnTo>
                  <a:lnTo>
                    <a:pt x="14" y="1061"/>
                  </a:lnTo>
                  <a:lnTo>
                    <a:pt x="14" y="1049"/>
                  </a:lnTo>
                  <a:lnTo>
                    <a:pt x="19" y="1038"/>
                  </a:lnTo>
                  <a:lnTo>
                    <a:pt x="19" y="1027"/>
                  </a:lnTo>
                  <a:lnTo>
                    <a:pt x="19" y="1013"/>
                  </a:lnTo>
                  <a:lnTo>
                    <a:pt x="19" y="996"/>
                  </a:lnTo>
                  <a:lnTo>
                    <a:pt x="24" y="982"/>
                  </a:lnTo>
                  <a:lnTo>
                    <a:pt x="24" y="965"/>
                  </a:lnTo>
                  <a:lnTo>
                    <a:pt x="28" y="946"/>
                  </a:lnTo>
                  <a:lnTo>
                    <a:pt x="28" y="926"/>
                  </a:lnTo>
                  <a:lnTo>
                    <a:pt x="28" y="907"/>
                  </a:lnTo>
                  <a:lnTo>
                    <a:pt x="33" y="884"/>
                  </a:lnTo>
                  <a:lnTo>
                    <a:pt x="33" y="862"/>
                  </a:lnTo>
                  <a:lnTo>
                    <a:pt x="33" y="839"/>
                  </a:lnTo>
                  <a:lnTo>
                    <a:pt x="33" y="814"/>
                  </a:lnTo>
                  <a:lnTo>
                    <a:pt x="33" y="786"/>
                  </a:lnTo>
                  <a:lnTo>
                    <a:pt x="33" y="758"/>
                  </a:lnTo>
                  <a:lnTo>
                    <a:pt x="37" y="730"/>
                  </a:lnTo>
                  <a:lnTo>
                    <a:pt x="37" y="699"/>
                  </a:lnTo>
                  <a:lnTo>
                    <a:pt x="37" y="669"/>
                  </a:lnTo>
                  <a:lnTo>
                    <a:pt x="37" y="638"/>
                  </a:lnTo>
                  <a:lnTo>
                    <a:pt x="37" y="602"/>
                  </a:lnTo>
                  <a:lnTo>
                    <a:pt x="37" y="568"/>
                  </a:lnTo>
                  <a:lnTo>
                    <a:pt x="37" y="532"/>
                  </a:lnTo>
                  <a:lnTo>
                    <a:pt x="33" y="492"/>
                  </a:lnTo>
                  <a:lnTo>
                    <a:pt x="33" y="453"/>
                  </a:lnTo>
                  <a:lnTo>
                    <a:pt x="33" y="417"/>
                  </a:lnTo>
                  <a:lnTo>
                    <a:pt x="33" y="380"/>
                  </a:lnTo>
                  <a:lnTo>
                    <a:pt x="33" y="347"/>
                  </a:lnTo>
                  <a:lnTo>
                    <a:pt x="28" y="316"/>
                  </a:lnTo>
                  <a:lnTo>
                    <a:pt x="28" y="285"/>
                  </a:lnTo>
                  <a:lnTo>
                    <a:pt x="28" y="257"/>
                  </a:lnTo>
                  <a:lnTo>
                    <a:pt x="24" y="232"/>
                  </a:lnTo>
                  <a:lnTo>
                    <a:pt x="24" y="207"/>
                  </a:lnTo>
                  <a:lnTo>
                    <a:pt x="24" y="184"/>
                  </a:lnTo>
                  <a:lnTo>
                    <a:pt x="19" y="165"/>
                  </a:lnTo>
                  <a:lnTo>
                    <a:pt x="19" y="145"/>
                  </a:lnTo>
                  <a:lnTo>
                    <a:pt x="19" y="128"/>
                  </a:lnTo>
                  <a:lnTo>
                    <a:pt x="14" y="114"/>
                  </a:lnTo>
                  <a:lnTo>
                    <a:pt x="10" y="100"/>
                  </a:lnTo>
                  <a:lnTo>
                    <a:pt x="10" y="89"/>
                  </a:lnTo>
                  <a:lnTo>
                    <a:pt x="5" y="81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56" name="Freeform 10"/>
            <p:cNvSpPr>
              <a:spLocks noChangeArrowheads="1"/>
            </p:cNvSpPr>
            <p:nvPr/>
          </p:nvSpPr>
          <p:spPr bwMode="auto">
            <a:xfrm>
              <a:off x="3427413" y="706437"/>
              <a:ext cx="519113" cy="1111250"/>
            </a:xfrm>
            <a:custGeom>
              <a:avLst/>
              <a:gdLst/>
              <a:ahLst/>
              <a:cxnLst>
                <a:cxn ang="0">
                  <a:pos x="193" y="524"/>
                </a:cxn>
                <a:cxn ang="0">
                  <a:pos x="189" y="465"/>
                </a:cxn>
                <a:cxn ang="0">
                  <a:pos x="166" y="390"/>
                </a:cxn>
                <a:cxn ang="0">
                  <a:pos x="156" y="350"/>
                </a:cxn>
                <a:cxn ang="0">
                  <a:pos x="152" y="339"/>
                </a:cxn>
                <a:cxn ang="0">
                  <a:pos x="156" y="317"/>
                </a:cxn>
                <a:cxn ang="0">
                  <a:pos x="161" y="283"/>
                </a:cxn>
                <a:cxn ang="0">
                  <a:pos x="175" y="227"/>
                </a:cxn>
                <a:cxn ang="0">
                  <a:pos x="189" y="168"/>
                </a:cxn>
                <a:cxn ang="0">
                  <a:pos x="198" y="135"/>
                </a:cxn>
                <a:cxn ang="0">
                  <a:pos x="203" y="115"/>
                </a:cxn>
                <a:cxn ang="0">
                  <a:pos x="193" y="101"/>
                </a:cxn>
                <a:cxn ang="0">
                  <a:pos x="166" y="101"/>
                </a:cxn>
                <a:cxn ang="0">
                  <a:pos x="83" y="124"/>
                </a:cxn>
                <a:cxn ang="0">
                  <a:pos x="0" y="79"/>
                </a:cxn>
                <a:cxn ang="0">
                  <a:pos x="87" y="65"/>
                </a:cxn>
                <a:cxn ang="0">
                  <a:pos x="143" y="51"/>
                </a:cxn>
                <a:cxn ang="0">
                  <a:pos x="193" y="14"/>
                </a:cxn>
                <a:cxn ang="0">
                  <a:pos x="221" y="0"/>
                </a:cxn>
                <a:cxn ang="0">
                  <a:pos x="272" y="17"/>
                </a:cxn>
                <a:cxn ang="0">
                  <a:pos x="313" y="48"/>
                </a:cxn>
                <a:cxn ang="0">
                  <a:pos x="327" y="70"/>
                </a:cxn>
                <a:cxn ang="0">
                  <a:pos x="309" y="107"/>
                </a:cxn>
                <a:cxn ang="0">
                  <a:pos x="299" y="118"/>
                </a:cxn>
                <a:cxn ang="0">
                  <a:pos x="281" y="143"/>
                </a:cxn>
                <a:cxn ang="0">
                  <a:pos x="262" y="180"/>
                </a:cxn>
                <a:cxn ang="0">
                  <a:pos x="230" y="252"/>
                </a:cxn>
                <a:cxn ang="0">
                  <a:pos x="212" y="294"/>
                </a:cxn>
                <a:cxn ang="0">
                  <a:pos x="203" y="322"/>
                </a:cxn>
                <a:cxn ang="0">
                  <a:pos x="193" y="342"/>
                </a:cxn>
                <a:cxn ang="0">
                  <a:pos x="198" y="356"/>
                </a:cxn>
                <a:cxn ang="0">
                  <a:pos x="221" y="398"/>
                </a:cxn>
                <a:cxn ang="0">
                  <a:pos x="262" y="485"/>
                </a:cxn>
                <a:cxn ang="0">
                  <a:pos x="281" y="555"/>
                </a:cxn>
                <a:cxn ang="0">
                  <a:pos x="276" y="619"/>
                </a:cxn>
                <a:cxn ang="0">
                  <a:pos x="262" y="661"/>
                </a:cxn>
                <a:cxn ang="0">
                  <a:pos x="235" y="689"/>
                </a:cxn>
                <a:cxn ang="0">
                  <a:pos x="216" y="697"/>
                </a:cxn>
                <a:cxn ang="0">
                  <a:pos x="198" y="692"/>
                </a:cxn>
                <a:cxn ang="0">
                  <a:pos x="189" y="667"/>
                </a:cxn>
                <a:cxn ang="0">
                  <a:pos x="175" y="633"/>
                </a:cxn>
                <a:cxn ang="0">
                  <a:pos x="143" y="602"/>
                </a:cxn>
                <a:cxn ang="0">
                  <a:pos x="96" y="572"/>
                </a:cxn>
                <a:cxn ang="0">
                  <a:pos x="78" y="555"/>
                </a:cxn>
                <a:cxn ang="0">
                  <a:pos x="78" y="544"/>
                </a:cxn>
                <a:cxn ang="0">
                  <a:pos x="115" y="541"/>
                </a:cxn>
                <a:cxn ang="0">
                  <a:pos x="161" y="549"/>
                </a:cxn>
                <a:cxn ang="0">
                  <a:pos x="184" y="546"/>
                </a:cxn>
              </a:cxnLst>
              <a:rect l="0" t="0" r="r" b="b"/>
              <a:pathLst>
                <a:path w="327" h="700">
                  <a:moveTo>
                    <a:pt x="189" y="544"/>
                  </a:moveTo>
                  <a:lnTo>
                    <a:pt x="193" y="541"/>
                  </a:lnTo>
                  <a:lnTo>
                    <a:pt x="193" y="532"/>
                  </a:lnTo>
                  <a:lnTo>
                    <a:pt x="193" y="524"/>
                  </a:lnTo>
                  <a:lnTo>
                    <a:pt x="193" y="513"/>
                  </a:lnTo>
                  <a:lnTo>
                    <a:pt x="193" y="499"/>
                  </a:lnTo>
                  <a:lnTo>
                    <a:pt x="193" y="482"/>
                  </a:lnTo>
                  <a:lnTo>
                    <a:pt x="189" y="465"/>
                  </a:lnTo>
                  <a:lnTo>
                    <a:pt x="184" y="446"/>
                  </a:lnTo>
                  <a:lnTo>
                    <a:pt x="175" y="426"/>
                  </a:lnTo>
                  <a:lnTo>
                    <a:pt x="170" y="406"/>
                  </a:lnTo>
                  <a:lnTo>
                    <a:pt x="166" y="390"/>
                  </a:lnTo>
                  <a:lnTo>
                    <a:pt x="161" y="378"/>
                  </a:lnTo>
                  <a:lnTo>
                    <a:pt x="161" y="364"/>
                  </a:lnTo>
                  <a:lnTo>
                    <a:pt x="156" y="356"/>
                  </a:lnTo>
                  <a:lnTo>
                    <a:pt x="156" y="350"/>
                  </a:lnTo>
                  <a:lnTo>
                    <a:pt x="156" y="348"/>
                  </a:lnTo>
                  <a:lnTo>
                    <a:pt x="152" y="345"/>
                  </a:lnTo>
                  <a:lnTo>
                    <a:pt x="152" y="342"/>
                  </a:lnTo>
                  <a:lnTo>
                    <a:pt x="152" y="339"/>
                  </a:lnTo>
                  <a:lnTo>
                    <a:pt x="152" y="334"/>
                  </a:lnTo>
                  <a:lnTo>
                    <a:pt x="152" y="331"/>
                  </a:lnTo>
                  <a:lnTo>
                    <a:pt x="156" y="322"/>
                  </a:lnTo>
                  <a:lnTo>
                    <a:pt x="156" y="317"/>
                  </a:lnTo>
                  <a:lnTo>
                    <a:pt x="156" y="311"/>
                  </a:lnTo>
                  <a:lnTo>
                    <a:pt x="161" y="303"/>
                  </a:lnTo>
                  <a:lnTo>
                    <a:pt x="161" y="294"/>
                  </a:lnTo>
                  <a:lnTo>
                    <a:pt x="161" y="283"/>
                  </a:lnTo>
                  <a:lnTo>
                    <a:pt x="166" y="275"/>
                  </a:lnTo>
                  <a:lnTo>
                    <a:pt x="170" y="264"/>
                  </a:lnTo>
                  <a:lnTo>
                    <a:pt x="170" y="252"/>
                  </a:lnTo>
                  <a:lnTo>
                    <a:pt x="175" y="227"/>
                  </a:lnTo>
                  <a:lnTo>
                    <a:pt x="184" y="202"/>
                  </a:lnTo>
                  <a:lnTo>
                    <a:pt x="184" y="191"/>
                  </a:lnTo>
                  <a:lnTo>
                    <a:pt x="189" y="180"/>
                  </a:lnTo>
                  <a:lnTo>
                    <a:pt x="189" y="168"/>
                  </a:lnTo>
                  <a:lnTo>
                    <a:pt x="193" y="160"/>
                  </a:lnTo>
                  <a:lnTo>
                    <a:pt x="193" y="152"/>
                  </a:lnTo>
                  <a:lnTo>
                    <a:pt x="198" y="143"/>
                  </a:lnTo>
                  <a:lnTo>
                    <a:pt x="198" y="135"/>
                  </a:lnTo>
                  <a:lnTo>
                    <a:pt x="198" y="129"/>
                  </a:lnTo>
                  <a:lnTo>
                    <a:pt x="198" y="124"/>
                  </a:lnTo>
                  <a:lnTo>
                    <a:pt x="198" y="118"/>
                  </a:lnTo>
                  <a:lnTo>
                    <a:pt x="203" y="115"/>
                  </a:lnTo>
                  <a:lnTo>
                    <a:pt x="203" y="110"/>
                  </a:lnTo>
                  <a:lnTo>
                    <a:pt x="198" y="107"/>
                  </a:lnTo>
                  <a:lnTo>
                    <a:pt x="193" y="101"/>
                  </a:lnTo>
                  <a:lnTo>
                    <a:pt x="189" y="101"/>
                  </a:lnTo>
                  <a:lnTo>
                    <a:pt x="184" y="98"/>
                  </a:lnTo>
                  <a:lnTo>
                    <a:pt x="175" y="98"/>
                  </a:lnTo>
                  <a:lnTo>
                    <a:pt x="166" y="101"/>
                  </a:lnTo>
                  <a:lnTo>
                    <a:pt x="152" y="104"/>
                  </a:lnTo>
                  <a:lnTo>
                    <a:pt x="133" y="107"/>
                  </a:lnTo>
                  <a:lnTo>
                    <a:pt x="110" y="112"/>
                  </a:lnTo>
                  <a:lnTo>
                    <a:pt x="83" y="124"/>
                  </a:lnTo>
                  <a:lnTo>
                    <a:pt x="55" y="129"/>
                  </a:lnTo>
                  <a:lnTo>
                    <a:pt x="27" y="132"/>
                  </a:lnTo>
                  <a:lnTo>
                    <a:pt x="0" y="135"/>
                  </a:lnTo>
                  <a:lnTo>
                    <a:pt x="0" y="79"/>
                  </a:lnTo>
                  <a:lnTo>
                    <a:pt x="23" y="76"/>
                  </a:lnTo>
                  <a:lnTo>
                    <a:pt x="46" y="70"/>
                  </a:lnTo>
                  <a:lnTo>
                    <a:pt x="69" y="68"/>
                  </a:lnTo>
                  <a:lnTo>
                    <a:pt x="87" y="65"/>
                  </a:lnTo>
                  <a:lnTo>
                    <a:pt x="106" y="59"/>
                  </a:lnTo>
                  <a:lnTo>
                    <a:pt x="119" y="56"/>
                  </a:lnTo>
                  <a:lnTo>
                    <a:pt x="133" y="54"/>
                  </a:lnTo>
                  <a:lnTo>
                    <a:pt x="143" y="51"/>
                  </a:lnTo>
                  <a:lnTo>
                    <a:pt x="161" y="42"/>
                  </a:lnTo>
                  <a:lnTo>
                    <a:pt x="175" y="34"/>
                  </a:lnTo>
                  <a:lnTo>
                    <a:pt x="184" y="26"/>
                  </a:lnTo>
                  <a:lnTo>
                    <a:pt x="193" y="14"/>
                  </a:lnTo>
                  <a:lnTo>
                    <a:pt x="198" y="9"/>
                  </a:lnTo>
                  <a:lnTo>
                    <a:pt x="207" y="6"/>
                  </a:lnTo>
                  <a:lnTo>
                    <a:pt x="212" y="0"/>
                  </a:lnTo>
                  <a:lnTo>
                    <a:pt x="221" y="0"/>
                  </a:lnTo>
                  <a:lnTo>
                    <a:pt x="230" y="0"/>
                  </a:lnTo>
                  <a:lnTo>
                    <a:pt x="244" y="6"/>
                  </a:lnTo>
                  <a:lnTo>
                    <a:pt x="262" y="12"/>
                  </a:lnTo>
                  <a:lnTo>
                    <a:pt x="272" y="17"/>
                  </a:lnTo>
                  <a:lnTo>
                    <a:pt x="281" y="23"/>
                  </a:lnTo>
                  <a:lnTo>
                    <a:pt x="299" y="37"/>
                  </a:lnTo>
                  <a:lnTo>
                    <a:pt x="309" y="42"/>
                  </a:lnTo>
                  <a:lnTo>
                    <a:pt x="313" y="48"/>
                  </a:lnTo>
                  <a:lnTo>
                    <a:pt x="322" y="54"/>
                  </a:lnTo>
                  <a:lnTo>
                    <a:pt x="322" y="59"/>
                  </a:lnTo>
                  <a:lnTo>
                    <a:pt x="327" y="65"/>
                  </a:lnTo>
                  <a:lnTo>
                    <a:pt x="327" y="70"/>
                  </a:lnTo>
                  <a:lnTo>
                    <a:pt x="327" y="82"/>
                  </a:lnTo>
                  <a:lnTo>
                    <a:pt x="322" y="90"/>
                  </a:lnTo>
                  <a:lnTo>
                    <a:pt x="318" y="98"/>
                  </a:lnTo>
                  <a:lnTo>
                    <a:pt x="309" y="107"/>
                  </a:lnTo>
                  <a:lnTo>
                    <a:pt x="304" y="110"/>
                  </a:lnTo>
                  <a:lnTo>
                    <a:pt x="299" y="115"/>
                  </a:lnTo>
                  <a:lnTo>
                    <a:pt x="299" y="118"/>
                  </a:lnTo>
                  <a:lnTo>
                    <a:pt x="295" y="124"/>
                  </a:lnTo>
                  <a:lnTo>
                    <a:pt x="290" y="129"/>
                  </a:lnTo>
                  <a:lnTo>
                    <a:pt x="286" y="135"/>
                  </a:lnTo>
                  <a:lnTo>
                    <a:pt x="281" y="143"/>
                  </a:lnTo>
                  <a:lnTo>
                    <a:pt x="276" y="152"/>
                  </a:lnTo>
                  <a:lnTo>
                    <a:pt x="272" y="160"/>
                  </a:lnTo>
                  <a:lnTo>
                    <a:pt x="267" y="168"/>
                  </a:lnTo>
                  <a:lnTo>
                    <a:pt x="262" y="180"/>
                  </a:lnTo>
                  <a:lnTo>
                    <a:pt x="258" y="191"/>
                  </a:lnTo>
                  <a:lnTo>
                    <a:pt x="253" y="202"/>
                  </a:lnTo>
                  <a:lnTo>
                    <a:pt x="244" y="227"/>
                  </a:lnTo>
                  <a:lnTo>
                    <a:pt x="230" y="252"/>
                  </a:lnTo>
                  <a:lnTo>
                    <a:pt x="226" y="264"/>
                  </a:lnTo>
                  <a:lnTo>
                    <a:pt x="221" y="275"/>
                  </a:lnTo>
                  <a:lnTo>
                    <a:pt x="216" y="283"/>
                  </a:lnTo>
                  <a:lnTo>
                    <a:pt x="212" y="294"/>
                  </a:lnTo>
                  <a:lnTo>
                    <a:pt x="212" y="303"/>
                  </a:lnTo>
                  <a:lnTo>
                    <a:pt x="207" y="311"/>
                  </a:lnTo>
                  <a:lnTo>
                    <a:pt x="203" y="317"/>
                  </a:lnTo>
                  <a:lnTo>
                    <a:pt x="203" y="322"/>
                  </a:lnTo>
                  <a:lnTo>
                    <a:pt x="198" y="331"/>
                  </a:lnTo>
                  <a:lnTo>
                    <a:pt x="198" y="334"/>
                  </a:lnTo>
                  <a:lnTo>
                    <a:pt x="193" y="339"/>
                  </a:lnTo>
                  <a:lnTo>
                    <a:pt x="193" y="342"/>
                  </a:lnTo>
                  <a:lnTo>
                    <a:pt x="193" y="345"/>
                  </a:lnTo>
                  <a:lnTo>
                    <a:pt x="193" y="348"/>
                  </a:lnTo>
                  <a:lnTo>
                    <a:pt x="193" y="350"/>
                  </a:lnTo>
                  <a:lnTo>
                    <a:pt x="198" y="356"/>
                  </a:lnTo>
                  <a:lnTo>
                    <a:pt x="203" y="364"/>
                  </a:lnTo>
                  <a:lnTo>
                    <a:pt x="207" y="373"/>
                  </a:lnTo>
                  <a:lnTo>
                    <a:pt x="212" y="384"/>
                  </a:lnTo>
                  <a:lnTo>
                    <a:pt x="221" y="398"/>
                  </a:lnTo>
                  <a:lnTo>
                    <a:pt x="230" y="415"/>
                  </a:lnTo>
                  <a:lnTo>
                    <a:pt x="239" y="432"/>
                  </a:lnTo>
                  <a:lnTo>
                    <a:pt x="258" y="468"/>
                  </a:lnTo>
                  <a:lnTo>
                    <a:pt x="262" y="485"/>
                  </a:lnTo>
                  <a:lnTo>
                    <a:pt x="272" y="504"/>
                  </a:lnTo>
                  <a:lnTo>
                    <a:pt x="276" y="521"/>
                  </a:lnTo>
                  <a:lnTo>
                    <a:pt x="281" y="538"/>
                  </a:lnTo>
                  <a:lnTo>
                    <a:pt x="281" y="555"/>
                  </a:lnTo>
                  <a:lnTo>
                    <a:pt x="281" y="572"/>
                  </a:lnTo>
                  <a:lnTo>
                    <a:pt x="281" y="588"/>
                  </a:lnTo>
                  <a:lnTo>
                    <a:pt x="276" y="605"/>
                  </a:lnTo>
                  <a:lnTo>
                    <a:pt x="276" y="619"/>
                  </a:lnTo>
                  <a:lnTo>
                    <a:pt x="272" y="633"/>
                  </a:lnTo>
                  <a:lnTo>
                    <a:pt x="272" y="644"/>
                  </a:lnTo>
                  <a:lnTo>
                    <a:pt x="267" y="653"/>
                  </a:lnTo>
                  <a:lnTo>
                    <a:pt x="262" y="661"/>
                  </a:lnTo>
                  <a:lnTo>
                    <a:pt x="253" y="669"/>
                  </a:lnTo>
                  <a:lnTo>
                    <a:pt x="249" y="678"/>
                  </a:lnTo>
                  <a:lnTo>
                    <a:pt x="244" y="683"/>
                  </a:lnTo>
                  <a:lnTo>
                    <a:pt x="235" y="689"/>
                  </a:lnTo>
                  <a:lnTo>
                    <a:pt x="230" y="692"/>
                  </a:lnTo>
                  <a:lnTo>
                    <a:pt x="226" y="695"/>
                  </a:lnTo>
                  <a:lnTo>
                    <a:pt x="221" y="697"/>
                  </a:lnTo>
                  <a:lnTo>
                    <a:pt x="216" y="697"/>
                  </a:lnTo>
                  <a:lnTo>
                    <a:pt x="212" y="700"/>
                  </a:lnTo>
                  <a:lnTo>
                    <a:pt x="203" y="697"/>
                  </a:lnTo>
                  <a:lnTo>
                    <a:pt x="198" y="697"/>
                  </a:lnTo>
                  <a:lnTo>
                    <a:pt x="198" y="692"/>
                  </a:lnTo>
                  <a:lnTo>
                    <a:pt x="193" y="689"/>
                  </a:lnTo>
                  <a:lnTo>
                    <a:pt x="189" y="683"/>
                  </a:lnTo>
                  <a:lnTo>
                    <a:pt x="189" y="675"/>
                  </a:lnTo>
                  <a:lnTo>
                    <a:pt x="189" y="667"/>
                  </a:lnTo>
                  <a:lnTo>
                    <a:pt x="189" y="656"/>
                  </a:lnTo>
                  <a:lnTo>
                    <a:pt x="184" y="650"/>
                  </a:lnTo>
                  <a:lnTo>
                    <a:pt x="179" y="642"/>
                  </a:lnTo>
                  <a:lnTo>
                    <a:pt x="175" y="633"/>
                  </a:lnTo>
                  <a:lnTo>
                    <a:pt x="170" y="625"/>
                  </a:lnTo>
                  <a:lnTo>
                    <a:pt x="161" y="616"/>
                  </a:lnTo>
                  <a:lnTo>
                    <a:pt x="152" y="608"/>
                  </a:lnTo>
                  <a:lnTo>
                    <a:pt x="143" y="602"/>
                  </a:lnTo>
                  <a:lnTo>
                    <a:pt x="133" y="594"/>
                  </a:lnTo>
                  <a:lnTo>
                    <a:pt x="119" y="586"/>
                  </a:lnTo>
                  <a:lnTo>
                    <a:pt x="106" y="580"/>
                  </a:lnTo>
                  <a:lnTo>
                    <a:pt x="96" y="572"/>
                  </a:lnTo>
                  <a:lnTo>
                    <a:pt x="92" y="566"/>
                  </a:lnTo>
                  <a:lnTo>
                    <a:pt x="83" y="560"/>
                  </a:lnTo>
                  <a:lnTo>
                    <a:pt x="78" y="558"/>
                  </a:lnTo>
                  <a:lnTo>
                    <a:pt x="78" y="555"/>
                  </a:lnTo>
                  <a:lnTo>
                    <a:pt x="78" y="552"/>
                  </a:lnTo>
                  <a:lnTo>
                    <a:pt x="73" y="549"/>
                  </a:lnTo>
                  <a:lnTo>
                    <a:pt x="78" y="546"/>
                  </a:lnTo>
                  <a:lnTo>
                    <a:pt x="78" y="544"/>
                  </a:lnTo>
                  <a:lnTo>
                    <a:pt x="83" y="541"/>
                  </a:lnTo>
                  <a:lnTo>
                    <a:pt x="92" y="541"/>
                  </a:lnTo>
                  <a:lnTo>
                    <a:pt x="101" y="541"/>
                  </a:lnTo>
                  <a:lnTo>
                    <a:pt x="115" y="541"/>
                  </a:lnTo>
                  <a:lnTo>
                    <a:pt x="129" y="544"/>
                  </a:lnTo>
                  <a:lnTo>
                    <a:pt x="138" y="546"/>
                  </a:lnTo>
                  <a:lnTo>
                    <a:pt x="147" y="549"/>
                  </a:lnTo>
                  <a:lnTo>
                    <a:pt x="161" y="549"/>
                  </a:lnTo>
                  <a:lnTo>
                    <a:pt x="166" y="549"/>
                  </a:lnTo>
                  <a:lnTo>
                    <a:pt x="175" y="549"/>
                  </a:lnTo>
                  <a:lnTo>
                    <a:pt x="179" y="549"/>
                  </a:lnTo>
                  <a:lnTo>
                    <a:pt x="184" y="546"/>
                  </a:lnTo>
                  <a:lnTo>
                    <a:pt x="189" y="544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57" name="Freeform 11"/>
            <p:cNvSpPr>
              <a:spLocks noChangeArrowheads="1"/>
            </p:cNvSpPr>
            <p:nvPr/>
          </p:nvSpPr>
          <p:spPr bwMode="auto">
            <a:xfrm>
              <a:off x="3770313" y="542925"/>
              <a:ext cx="747713" cy="1444625"/>
            </a:xfrm>
            <a:custGeom>
              <a:avLst/>
              <a:gdLst/>
              <a:ahLst/>
              <a:cxnLst>
                <a:cxn ang="0">
                  <a:pos x="471" y="64"/>
                </a:cxn>
                <a:cxn ang="0">
                  <a:pos x="471" y="75"/>
                </a:cxn>
                <a:cxn ang="0">
                  <a:pos x="466" y="92"/>
                </a:cxn>
                <a:cxn ang="0">
                  <a:pos x="462" y="109"/>
                </a:cxn>
                <a:cxn ang="0">
                  <a:pos x="457" y="131"/>
                </a:cxn>
                <a:cxn ang="0">
                  <a:pos x="448" y="159"/>
                </a:cxn>
                <a:cxn ang="0">
                  <a:pos x="439" y="190"/>
                </a:cxn>
                <a:cxn ang="0">
                  <a:pos x="425" y="227"/>
                </a:cxn>
                <a:cxn ang="0">
                  <a:pos x="388" y="325"/>
                </a:cxn>
                <a:cxn ang="0">
                  <a:pos x="337" y="448"/>
                </a:cxn>
                <a:cxn ang="0">
                  <a:pos x="296" y="532"/>
                </a:cxn>
                <a:cxn ang="0">
                  <a:pos x="263" y="599"/>
                </a:cxn>
                <a:cxn ang="0">
                  <a:pos x="240" y="641"/>
                </a:cxn>
                <a:cxn ang="0">
                  <a:pos x="217" y="677"/>
                </a:cxn>
                <a:cxn ang="0">
                  <a:pos x="194" y="714"/>
                </a:cxn>
                <a:cxn ang="0">
                  <a:pos x="171" y="747"/>
                </a:cxn>
                <a:cxn ang="0">
                  <a:pos x="148" y="775"/>
                </a:cxn>
                <a:cxn ang="0">
                  <a:pos x="116" y="814"/>
                </a:cxn>
                <a:cxn ang="0">
                  <a:pos x="83" y="848"/>
                </a:cxn>
                <a:cxn ang="0">
                  <a:pos x="65" y="865"/>
                </a:cxn>
                <a:cxn ang="0">
                  <a:pos x="46" y="882"/>
                </a:cxn>
                <a:cxn ang="0">
                  <a:pos x="33" y="893"/>
                </a:cxn>
                <a:cxn ang="0">
                  <a:pos x="23" y="901"/>
                </a:cxn>
                <a:cxn ang="0">
                  <a:pos x="14" y="907"/>
                </a:cxn>
                <a:cxn ang="0">
                  <a:pos x="5" y="910"/>
                </a:cxn>
                <a:cxn ang="0">
                  <a:pos x="0" y="907"/>
                </a:cxn>
                <a:cxn ang="0">
                  <a:pos x="0" y="898"/>
                </a:cxn>
                <a:cxn ang="0">
                  <a:pos x="10" y="879"/>
                </a:cxn>
                <a:cxn ang="0">
                  <a:pos x="28" y="851"/>
                </a:cxn>
                <a:cxn ang="0">
                  <a:pos x="56" y="817"/>
                </a:cxn>
                <a:cxn ang="0">
                  <a:pos x="88" y="772"/>
                </a:cxn>
                <a:cxn ang="0">
                  <a:pos x="120" y="722"/>
                </a:cxn>
                <a:cxn ang="0">
                  <a:pos x="153" y="658"/>
                </a:cxn>
                <a:cxn ang="0">
                  <a:pos x="189" y="582"/>
                </a:cxn>
                <a:cxn ang="0">
                  <a:pos x="259" y="420"/>
                </a:cxn>
                <a:cxn ang="0">
                  <a:pos x="323" y="243"/>
                </a:cxn>
                <a:cxn ang="0">
                  <a:pos x="337" y="201"/>
                </a:cxn>
                <a:cxn ang="0">
                  <a:pos x="346" y="165"/>
                </a:cxn>
                <a:cxn ang="0">
                  <a:pos x="355" y="131"/>
                </a:cxn>
                <a:cxn ang="0">
                  <a:pos x="360" y="103"/>
                </a:cxn>
                <a:cxn ang="0">
                  <a:pos x="365" y="78"/>
                </a:cxn>
                <a:cxn ang="0">
                  <a:pos x="365" y="61"/>
                </a:cxn>
                <a:cxn ang="0">
                  <a:pos x="365" y="47"/>
                </a:cxn>
                <a:cxn ang="0">
                  <a:pos x="365" y="39"/>
                </a:cxn>
                <a:cxn ang="0">
                  <a:pos x="355" y="19"/>
                </a:cxn>
                <a:cxn ang="0">
                  <a:pos x="355" y="5"/>
                </a:cxn>
                <a:cxn ang="0">
                  <a:pos x="365" y="0"/>
                </a:cxn>
                <a:cxn ang="0">
                  <a:pos x="379" y="0"/>
                </a:cxn>
                <a:cxn ang="0">
                  <a:pos x="397" y="0"/>
                </a:cxn>
                <a:cxn ang="0">
                  <a:pos x="420" y="5"/>
                </a:cxn>
                <a:cxn ang="0">
                  <a:pos x="452" y="31"/>
                </a:cxn>
                <a:cxn ang="0">
                  <a:pos x="466" y="61"/>
                </a:cxn>
              </a:cxnLst>
              <a:rect l="0" t="0" r="r" b="b"/>
              <a:pathLst>
                <a:path w="471" h="910">
                  <a:moveTo>
                    <a:pt x="466" y="61"/>
                  </a:moveTo>
                  <a:lnTo>
                    <a:pt x="471" y="64"/>
                  </a:lnTo>
                  <a:lnTo>
                    <a:pt x="471" y="70"/>
                  </a:lnTo>
                  <a:lnTo>
                    <a:pt x="471" y="75"/>
                  </a:lnTo>
                  <a:lnTo>
                    <a:pt x="466" y="84"/>
                  </a:lnTo>
                  <a:lnTo>
                    <a:pt x="466" y="92"/>
                  </a:lnTo>
                  <a:lnTo>
                    <a:pt x="466" y="101"/>
                  </a:lnTo>
                  <a:lnTo>
                    <a:pt x="462" y="109"/>
                  </a:lnTo>
                  <a:lnTo>
                    <a:pt x="462" y="120"/>
                  </a:lnTo>
                  <a:lnTo>
                    <a:pt x="457" y="131"/>
                  </a:lnTo>
                  <a:lnTo>
                    <a:pt x="452" y="145"/>
                  </a:lnTo>
                  <a:lnTo>
                    <a:pt x="448" y="159"/>
                  </a:lnTo>
                  <a:lnTo>
                    <a:pt x="443" y="173"/>
                  </a:lnTo>
                  <a:lnTo>
                    <a:pt x="439" y="190"/>
                  </a:lnTo>
                  <a:lnTo>
                    <a:pt x="429" y="207"/>
                  </a:lnTo>
                  <a:lnTo>
                    <a:pt x="425" y="227"/>
                  </a:lnTo>
                  <a:lnTo>
                    <a:pt x="420" y="243"/>
                  </a:lnTo>
                  <a:lnTo>
                    <a:pt x="388" y="325"/>
                  </a:lnTo>
                  <a:lnTo>
                    <a:pt x="355" y="406"/>
                  </a:lnTo>
                  <a:lnTo>
                    <a:pt x="337" y="448"/>
                  </a:lnTo>
                  <a:lnTo>
                    <a:pt x="314" y="490"/>
                  </a:lnTo>
                  <a:lnTo>
                    <a:pt x="296" y="532"/>
                  </a:lnTo>
                  <a:lnTo>
                    <a:pt x="272" y="577"/>
                  </a:lnTo>
                  <a:lnTo>
                    <a:pt x="263" y="599"/>
                  </a:lnTo>
                  <a:lnTo>
                    <a:pt x="249" y="619"/>
                  </a:lnTo>
                  <a:lnTo>
                    <a:pt x="240" y="641"/>
                  </a:lnTo>
                  <a:lnTo>
                    <a:pt x="226" y="661"/>
                  </a:lnTo>
                  <a:lnTo>
                    <a:pt x="217" y="677"/>
                  </a:lnTo>
                  <a:lnTo>
                    <a:pt x="203" y="697"/>
                  </a:lnTo>
                  <a:lnTo>
                    <a:pt x="194" y="714"/>
                  </a:lnTo>
                  <a:lnTo>
                    <a:pt x="180" y="731"/>
                  </a:lnTo>
                  <a:lnTo>
                    <a:pt x="171" y="747"/>
                  </a:lnTo>
                  <a:lnTo>
                    <a:pt x="157" y="761"/>
                  </a:lnTo>
                  <a:lnTo>
                    <a:pt x="148" y="775"/>
                  </a:lnTo>
                  <a:lnTo>
                    <a:pt x="139" y="789"/>
                  </a:lnTo>
                  <a:lnTo>
                    <a:pt x="116" y="814"/>
                  </a:lnTo>
                  <a:lnTo>
                    <a:pt x="93" y="837"/>
                  </a:lnTo>
                  <a:lnTo>
                    <a:pt x="83" y="848"/>
                  </a:lnTo>
                  <a:lnTo>
                    <a:pt x="74" y="856"/>
                  </a:lnTo>
                  <a:lnTo>
                    <a:pt x="65" y="865"/>
                  </a:lnTo>
                  <a:lnTo>
                    <a:pt x="56" y="873"/>
                  </a:lnTo>
                  <a:lnTo>
                    <a:pt x="46" y="882"/>
                  </a:lnTo>
                  <a:lnTo>
                    <a:pt x="42" y="887"/>
                  </a:lnTo>
                  <a:lnTo>
                    <a:pt x="33" y="893"/>
                  </a:lnTo>
                  <a:lnTo>
                    <a:pt x="28" y="896"/>
                  </a:lnTo>
                  <a:lnTo>
                    <a:pt x="23" y="901"/>
                  </a:lnTo>
                  <a:lnTo>
                    <a:pt x="14" y="904"/>
                  </a:lnTo>
                  <a:lnTo>
                    <a:pt x="14" y="907"/>
                  </a:lnTo>
                  <a:lnTo>
                    <a:pt x="10" y="907"/>
                  </a:lnTo>
                  <a:lnTo>
                    <a:pt x="5" y="910"/>
                  </a:lnTo>
                  <a:lnTo>
                    <a:pt x="0" y="907"/>
                  </a:lnTo>
                  <a:lnTo>
                    <a:pt x="0" y="904"/>
                  </a:lnTo>
                  <a:lnTo>
                    <a:pt x="0" y="898"/>
                  </a:lnTo>
                  <a:lnTo>
                    <a:pt x="5" y="890"/>
                  </a:lnTo>
                  <a:lnTo>
                    <a:pt x="10" y="879"/>
                  </a:lnTo>
                  <a:lnTo>
                    <a:pt x="19" y="865"/>
                  </a:lnTo>
                  <a:lnTo>
                    <a:pt x="28" y="851"/>
                  </a:lnTo>
                  <a:lnTo>
                    <a:pt x="42" y="834"/>
                  </a:lnTo>
                  <a:lnTo>
                    <a:pt x="56" y="817"/>
                  </a:lnTo>
                  <a:lnTo>
                    <a:pt x="70" y="795"/>
                  </a:lnTo>
                  <a:lnTo>
                    <a:pt x="88" y="772"/>
                  </a:lnTo>
                  <a:lnTo>
                    <a:pt x="102" y="747"/>
                  </a:lnTo>
                  <a:lnTo>
                    <a:pt x="120" y="722"/>
                  </a:lnTo>
                  <a:lnTo>
                    <a:pt x="134" y="691"/>
                  </a:lnTo>
                  <a:lnTo>
                    <a:pt x="153" y="658"/>
                  </a:lnTo>
                  <a:lnTo>
                    <a:pt x="171" y="621"/>
                  </a:lnTo>
                  <a:lnTo>
                    <a:pt x="189" y="582"/>
                  </a:lnTo>
                  <a:lnTo>
                    <a:pt x="226" y="504"/>
                  </a:lnTo>
                  <a:lnTo>
                    <a:pt x="259" y="420"/>
                  </a:lnTo>
                  <a:lnTo>
                    <a:pt x="291" y="333"/>
                  </a:lnTo>
                  <a:lnTo>
                    <a:pt x="323" y="243"/>
                  </a:lnTo>
                  <a:lnTo>
                    <a:pt x="332" y="224"/>
                  </a:lnTo>
                  <a:lnTo>
                    <a:pt x="337" y="201"/>
                  </a:lnTo>
                  <a:lnTo>
                    <a:pt x="342" y="182"/>
                  </a:lnTo>
                  <a:lnTo>
                    <a:pt x="346" y="165"/>
                  </a:lnTo>
                  <a:lnTo>
                    <a:pt x="351" y="145"/>
                  </a:lnTo>
                  <a:lnTo>
                    <a:pt x="355" y="131"/>
                  </a:lnTo>
                  <a:lnTo>
                    <a:pt x="360" y="115"/>
                  </a:lnTo>
                  <a:lnTo>
                    <a:pt x="360" y="103"/>
                  </a:lnTo>
                  <a:lnTo>
                    <a:pt x="365" y="89"/>
                  </a:lnTo>
                  <a:lnTo>
                    <a:pt x="365" y="78"/>
                  </a:lnTo>
                  <a:lnTo>
                    <a:pt x="365" y="70"/>
                  </a:lnTo>
                  <a:lnTo>
                    <a:pt x="365" y="61"/>
                  </a:lnTo>
                  <a:lnTo>
                    <a:pt x="365" y="53"/>
                  </a:lnTo>
                  <a:lnTo>
                    <a:pt x="365" y="47"/>
                  </a:lnTo>
                  <a:lnTo>
                    <a:pt x="365" y="42"/>
                  </a:lnTo>
                  <a:lnTo>
                    <a:pt x="365" y="39"/>
                  </a:lnTo>
                  <a:lnTo>
                    <a:pt x="355" y="31"/>
                  </a:lnTo>
                  <a:lnTo>
                    <a:pt x="355" y="19"/>
                  </a:lnTo>
                  <a:lnTo>
                    <a:pt x="355" y="11"/>
                  </a:lnTo>
                  <a:lnTo>
                    <a:pt x="355" y="5"/>
                  </a:lnTo>
                  <a:lnTo>
                    <a:pt x="360" y="3"/>
                  </a:lnTo>
                  <a:lnTo>
                    <a:pt x="365" y="0"/>
                  </a:lnTo>
                  <a:lnTo>
                    <a:pt x="369" y="0"/>
                  </a:lnTo>
                  <a:lnTo>
                    <a:pt x="379" y="0"/>
                  </a:lnTo>
                  <a:lnTo>
                    <a:pt x="388" y="0"/>
                  </a:lnTo>
                  <a:lnTo>
                    <a:pt x="397" y="0"/>
                  </a:lnTo>
                  <a:lnTo>
                    <a:pt x="406" y="3"/>
                  </a:lnTo>
                  <a:lnTo>
                    <a:pt x="420" y="5"/>
                  </a:lnTo>
                  <a:lnTo>
                    <a:pt x="439" y="17"/>
                  </a:lnTo>
                  <a:lnTo>
                    <a:pt x="452" y="31"/>
                  </a:lnTo>
                  <a:lnTo>
                    <a:pt x="462" y="45"/>
                  </a:lnTo>
                  <a:lnTo>
                    <a:pt x="466" y="61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58" name="Freeform 12"/>
            <p:cNvSpPr>
              <a:spLocks noChangeArrowheads="1"/>
            </p:cNvSpPr>
            <p:nvPr/>
          </p:nvSpPr>
          <p:spPr bwMode="auto">
            <a:xfrm>
              <a:off x="3975100" y="1973262"/>
              <a:ext cx="227013" cy="392112"/>
            </a:xfrm>
            <a:custGeom>
              <a:avLst/>
              <a:gdLst/>
              <a:ahLst/>
              <a:cxnLst>
                <a:cxn ang="0">
                  <a:pos x="120" y="90"/>
                </a:cxn>
                <a:cxn ang="0">
                  <a:pos x="134" y="115"/>
                </a:cxn>
                <a:cxn ang="0">
                  <a:pos x="143" y="137"/>
                </a:cxn>
                <a:cxn ang="0">
                  <a:pos x="143" y="163"/>
                </a:cxn>
                <a:cxn ang="0">
                  <a:pos x="143" y="188"/>
                </a:cxn>
                <a:cxn ang="0">
                  <a:pos x="139" y="213"/>
                </a:cxn>
                <a:cxn ang="0">
                  <a:pos x="134" y="230"/>
                </a:cxn>
                <a:cxn ang="0">
                  <a:pos x="125" y="244"/>
                </a:cxn>
                <a:cxn ang="0">
                  <a:pos x="120" y="247"/>
                </a:cxn>
                <a:cxn ang="0">
                  <a:pos x="111" y="247"/>
                </a:cxn>
                <a:cxn ang="0">
                  <a:pos x="107" y="241"/>
                </a:cxn>
                <a:cxn ang="0">
                  <a:pos x="97" y="233"/>
                </a:cxn>
                <a:cxn ang="0">
                  <a:pos x="88" y="219"/>
                </a:cxn>
                <a:cxn ang="0">
                  <a:pos x="79" y="202"/>
                </a:cxn>
                <a:cxn ang="0">
                  <a:pos x="65" y="179"/>
                </a:cxn>
                <a:cxn ang="0">
                  <a:pos x="56" y="154"/>
                </a:cxn>
                <a:cxn ang="0">
                  <a:pos x="42" y="126"/>
                </a:cxn>
                <a:cxn ang="0">
                  <a:pos x="28" y="101"/>
                </a:cxn>
                <a:cxn ang="0">
                  <a:pos x="19" y="79"/>
                </a:cxn>
                <a:cxn ang="0">
                  <a:pos x="10" y="59"/>
                </a:cxn>
                <a:cxn ang="0">
                  <a:pos x="5" y="42"/>
                </a:cxn>
                <a:cxn ang="0">
                  <a:pos x="0" y="28"/>
                </a:cxn>
                <a:cxn ang="0">
                  <a:pos x="0" y="17"/>
                </a:cxn>
                <a:cxn ang="0">
                  <a:pos x="0" y="6"/>
                </a:cxn>
                <a:cxn ang="0">
                  <a:pos x="0" y="3"/>
                </a:cxn>
                <a:cxn ang="0">
                  <a:pos x="10" y="0"/>
                </a:cxn>
                <a:cxn ang="0">
                  <a:pos x="19" y="3"/>
                </a:cxn>
                <a:cxn ang="0">
                  <a:pos x="37" y="6"/>
                </a:cxn>
                <a:cxn ang="0">
                  <a:pos x="60" y="17"/>
                </a:cxn>
                <a:cxn ang="0">
                  <a:pos x="79" y="31"/>
                </a:cxn>
                <a:cxn ang="0">
                  <a:pos x="93" y="53"/>
                </a:cxn>
                <a:cxn ang="0">
                  <a:pos x="111" y="79"/>
                </a:cxn>
              </a:cxnLst>
              <a:rect l="0" t="0" r="r" b="b"/>
              <a:pathLst>
                <a:path w="143" h="247">
                  <a:moveTo>
                    <a:pt x="111" y="79"/>
                  </a:moveTo>
                  <a:lnTo>
                    <a:pt x="120" y="90"/>
                  </a:lnTo>
                  <a:lnTo>
                    <a:pt x="130" y="104"/>
                  </a:lnTo>
                  <a:lnTo>
                    <a:pt x="134" y="115"/>
                  </a:lnTo>
                  <a:lnTo>
                    <a:pt x="139" y="126"/>
                  </a:lnTo>
                  <a:lnTo>
                    <a:pt x="143" y="137"/>
                  </a:lnTo>
                  <a:lnTo>
                    <a:pt x="143" y="151"/>
                  </a:lnTo>
                  <a:lnTo>
                    <a:pt x="143" y="163"/>
                  </a:lnTo>
                  <a:lnTo>
                    <a:pt x="143" y="177"/>
                  </a:lnTo>
                  <a:lnTo>
                    <a:pt x="143" y="188"/>
                  </a:lnTo>
                  <a:lnTo>
                    <a:pt x="139" y="202"/>
                  </a:lnTo>
                  <a:lnTo>
                    <a:pt x="139" y="213"/>
                  </a:lnTo>
                  <a:lnTo>
                    <a:pt x="134" y="221"/>
                  </a:lnTo>
                  <a:lnTo>
                    <a:pt x="134" y="230"/>
                  </a:lnTo>
                  <a:lnTo>
                    <a:pt x="130" y="238"/>
                  </a:lnTo>
                  <a:lnTo>
                    <a:pt x="125" y="244"/>
                  </a:lnTo>
                  <a:lnTo>
                    <a:pt x="120" y="247"/>
                  </a:lnTo>
                  <a:lnTo>
                    <a:pt x="116" y="247"/>
                  </a:lnTo>
                  <a:lnTo>
                    <a:pt x="111" y="247"/>
                  </a:lnTo>
                  <a:lnTo>
                    <a:pt x="107" y="244"/>
                  </a:lnTo>
                  <a:lnTo>
                    <a:pt x="107" y="241"/>
                  </a:lnTo>
                  <a:lnTo>
                    <a:pt x="102" y="238"/>
                  </a:lnTo>
                  <a:lnTo>
                    <a:pt x="97" y="233"/>
                  </a:lnTo>
                  <a:lnTo>
                    <a:pt x="93" y="227"/>
                  </a:lnTo>
                  <a:lnTo>
                    <a:pt x="88" y="219"/>
                  </a:lnTo>
                  <a:lnTo>
                    <a:pt x="84" y="210"/>
                  </a:lnTo>
                  <a:lnTo>
                    <a:pt x="79" y="202"/>
                  </a:lnTo>
                  <a:lnTo>
                    <a:pt x="74" y="191"/>
                  </a:lnTo>
                  <a:lnTo>
                    <a:pt x="65" y="179"/>
                  </a:lnTo>
                  <a:lnTo>
                    <a:pt x="60" y="168"/>
                  </a:lnTo>
                  <a:lnTo>
                    <a:pt x="56" y="154"/>
                  </a:lnTo>
                  <a:lnTo>
                    <a:pt x="51" y="140"/>
                  </a:lnTo>
                  <a:lnTo>
                    <a:pt x="42" y="126"/>
                  </a:lnTo>
                  <a:lnTo>
                    <a:pt x="37" y="112"/>
                  </a:lnTo>
                  <a:lnTo>
                    <a:pt x="28" y="101"/>
                  </a:lnTo>
                  <a:lnTo>
                    <a:pt x="24" y="90"/>
                  </a:lnTo>
                  <a:lnTo>
                    <a:pt x="19" y="79"/>
                  </a:lnTo>
                  <a:lnTo>
                    <a:pt x="14" y="67"/>
                  </a:lnTo>
                  <a:lnTo>
                    <a:pt x="10" y="59"/>
                  </a:lnTo>
                  <a:lnTo>
                    <a:pt x="10" y="51"/>
                  </a:lnTo>
                  <a:lnTo>
                    <a:pt x="5" y="42"/>
                  </a:lnTo>
                  <a:lnTo>
                    <a:pt x="0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4" y="3"/>
                  </a:lnTo>
                  <a:lnTo>
                    <a:pt x="19" y="3"/>
                  </a:lnTo>
                  <a:lnTo>
                    <a:pt x="28" y="6"/>
                  </a:lnTo>
                  <a:lnTo>
                    <a:pt x="37" y="6"/>
                  </a:lnTo>
                  <a:lnTo>
                    <a:pt x="47" y="11"/>
                  </a:lnTo>
                  <a:lnTo>
                    <a:pt x="60" y="17"/>
                  </a:lnTo>
                  <a:lnTo>
                    <a:pt x="70" y="23"/>
                  </a:lnTo>
                  <a:lnTo>
                    <a:pt x="79" y="31"/>
                  </a:lnTo>
                  <a:lnTo>
                    <a:pt x="84" y="42"/>
                  </a:lnTo>
                  <a:lnTo>
                    <a:pt x="93" y="53"/>
                  </a:lnTo>
                  <a:lnTo>
                    <a:pt x="102" y="65"/>
                  </a:lnTo>
                  <a:lnTo>
                    <a:pt x="111" y="79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59" name="Freeform 13"/>
            <p:cNvSpPr>
              <a:spLocks noChangeArrowheads="1"/>
            </p:cNvSpPr>
            <p:nvPr/>
          </p:nvSpPr>
          <p:spPr bwMode="auto">
            <a:xfrm>
              <a:off x="4268788" y="1854200"/>
              <a:ext cx="198438" cy="407987"/>
            </a:xfrm>
            <a:custGeom>
              <a:avLst/>
              <a:gdLst/>
              <a:ahLst/>
              <a:cxnLst>
                <a:cxn ang="0">
                  <a:pos x="120" y="201"/>
                </a:cxn>
                <a:cxn ang="0">
                  <a:pos x="120" y="215"/>
                </a:cxn>
                <a:cxn ang="0">
                  <a:pos x="115" y="226"/>
                </a:cxn>
                <a:cxn ang="0">
                  <a:pos x="111" y="235"/>
                </a:cxn>
                <a:cxn ang="0">
                  <a:pos x="111" y="243"/>
                </a:cxn>
                <a:cxn ang="0">
                  <a:pos x="106" y="249"/>
                </a:cxn>
                <a:cxn ang="0">
                  <a:pos x="101" y="254"/>
                </a:cxn>
                <a:cxn ang="0">
                  <a:pos x="97" y="257"/>
                </a:cxn>
                <a:cxn ang="0">
                  <a:pos x="92" y="257"/>
                </a:cxn>
                <a:cxn ang="0">
                  <a:pos x="92" y="257"/>
                </a:cxn>
                <a:cxn ang="0">
                  <a:pos x="88" y="257"/>
                </a:cxn>
                <a:cxn ang="0">
                  <a:pos x="88" y="254"/>
                </a:cxn>
                <a:cxn ang="0">
                  <a:pos x="83" y="252"/>
                </a:cxn>
                <a:cxn ang="0">
                  <a:pos x="83" y="249"/>
                </a:cxn>
                <a:cxn ang="0">
                  <a:pos x="78" y="243"/>
                </a:cxn>
                <a:cxn ang="0">
                  <a:pos x="74" y="238"/>
                </a:cxn>
                <a:cxn ang="0">
                  <a:pos x="74" y="232"/>
                </a:cxn>
                <a:cxn ang="0">
                  <a:pos x="69" y="224"/>
                </a:cxn>
                <a:cxn ang="0">
                  <a:pos x="65" y="218"/>
                </a:cxn>
                <a:cxn ang="0">
                  <a:pos x="60" y="210"/>
                </a:cxn>
                <a:cxn ang="0">
                  <a:pos x="60" y="198"/>
                </a:cxn>
                <a:cxn ang="0">
                  <a:pos x="55" y="187"/>
                </a:cxn>
                <a:cxn ang="0">
                  <a:pos x="51" y="176"/>
                </a:cxn>
                <a:cxn ang="0">
                  <a:pos x="46" y="165"/>
                </a:cxn>
                <a:cxn ang="0">
                  <a:pos x="41" y="154"/>
                </a:cxn>
                <a:cxn ang="0">
                  <a:pos x="32" y="128"/>
                </a:cxn>
                <a:cxn ang="0">
                  <a:pos x="23" y="109"/>
                </a:cxn>
                <a:cxn ang="0">
                  <a:pos x="18" y="89"/>
                </a:cxn>
                <a:cxn ang="0">
                  <a:pos x="14" y="75"/>
                </a:cxn>
                <a:cxn ang="0">
                  <a:pos x="9" y="61"/>
                </a:cxn>
                <a:cxn ang="0">
                  <a:pos x="5" y="47"/>
                </a:cxn>
                <a:cxn ang="0">
                  <a:pos x="5" y="39"/>
                </a:cxn>
                <a:cxn ang="0">
                  <a:pos x="5" y="33"/>
                </a:cxn>
                <a:cxn ang="0">
                  <a:pos x="0" y="25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5" y="5"/>
                </a:cxn>
                <a:cxn ang="0">
                  <a:pos x="5" y="0"/>
                </a:cxn>
                <a:cxn ang="0">
                  <a:pos x="14" y="0"/>
                </a:cxn>
                <a:cxn ang="0">
                  <a:pos x="18" y="0"/>
                </a:cxn>
                <a:cxn ang="0">
                  <a:pos x="32" y="5"/>
                </a:cxn>
                <a:cxn ang="0">
                  <a:pos x="37" y="8"/>
                </a:cxn>
                <a:cxn ang="0">
                  <a:pos x="46" y="14"/>
                </a:cxn>
                <a:cxn ang="0">
                  <a:pos x="51" y="19"/>
                </a:cxn>
                <a:cxn ang="0">
                  <a:pos x="60" y="28"/>
                </a:cxn>
                <a:cxn ang="0">
                  <a:pos x="65" y="39"/>
                </a:cxn>
                <a:cxn ang="0">
                  <a:pos x="74" y="50"/>
                </a:cxn>
                <a:cxn ang="0">
                  <a:pos x="83" y="61"/>
                </a:cxn>
                <a:cxn ang="0">
                  <a:pos x="92" y="75"/>
                </a:cxn>
                <a:cxn ang="0">
                  <a:pos x="101" y="92"/>
                </a:cxn>
                <a:cxn ang="0">
                  <a:pos x="111" y="106"/>
                </a:cxn>
                <a:cxn ang="0">
                  <a:pos x="115" y="123"/>
                </a:cxn>
                <a:cxn ang="0">
                  <a:pos x="120" y="140"/>
                </a:cxn>
                <a:cxn ang="0">
                  <a:pos x="120" y="154"/>
                </a:cxn>
                <a:cxn ang="0">
                  <a:pos x="125" y="170"/>
                </a:cxn>
                <a:cxn ang="0">
                  <a:pos x="125" y="187"/>
                </a:cxn>
                <a:cxn ang="0">
                  <a:pos x="120" y="201"/>
                </a:cxn>
                <a:cxn ang="0">
                  <a:pos x="120" y="201"/>
                </a:cxn>
              </a:cxnLst>
              <a:rect l="0" t="0" r="r" b="b"/>
              <a:pathLst>
                <a:path w="125" h="257">
                  <a:moveTo>
                    <a:pt x="120" y="201"/>
                  </a:moveTo>
                  <a:lnTo>
                    <a:pt x="120" y="215"/>
                  </a:lnTo>
                  <a:lnTo>
                    <a:pt x="115" y="226"/>
                  </a:lnTo>
                  <a:lnTo>
                    <a:pt x="111" y="235"/>
                  </a:lnTo>
                  <a:lnTo>
                    <a:pt x="111" y="243"/>
                  </a:lnTo>
                  <a:lnTo>
                    <a:pt x="106" y="249"/>
                  </a:lnTo>
                  <a:lnTo>
                    <a:pt x="101" y="254"/>
                  </a:lnTo>
                  <a:lnTo>
                    <a:pt x="97" y="257"/>
                  </a:lnTo>
                  <a:lnTo>
                    <a:pt x="92" y="257"/>
                  </a:lnTo>
                  <a:lnTo>
                    <a:pt x="88" y="257"/>
                  </a:lnTo>
                  <a:lnTo>
                    <a:pt x="88" y="254"/>
                  </a:lnTo>
                  <a:lnTo>
                    <a:pt x="83" y="252"/>
                  </a:lnTo>
                  <a:lnTo>
                    <a:pt x="83" y="249"/>
                  </a:lnTo>
                  <a:lnTo>
                    <a:pt x="78" y="243"/>
                  </a:lnTo>
                  <a:lnTo>
                    <a:pt x="74" y="238"/>
                  </a:lnTo>
                  <a:lnTo>
                    <a:pt x="74" y="232"/>
                  </a:lnTo>
                  <a:lnTo>
                    <a:pt x="69" y="224"/>
                  </a:lnTo>
                  <a:lnTo>
                    <a:pt x="65" y="218"/>
                  </a:lnTo>
                  <a:lnTo>
                    <a:pt x="60" y="210"/>
                  </a:lnTo>
                  <a:lnTo>
                    <a:pt x="60" y="198"/>
                  </a:lnTo>
                  <a:lnTo>
                    <a:pt x="55" y="187"/>
                  </a:lnTo>
                  <a:lnTo>
                    <a:pt x="51" y="176"/>
                  </a:lnTo>
                  <a:lnTo>
                    <a:pt x="46" y="165"/>
                  </a:lnTo>
                  <a:lnTo>
                    <a:pt x="41" y="154"/>
                  </a:lnTo>
                  <a:lnTo>
                    <a:pt x="32" y="128"/>
                  </a:lnTo>
                  <a:lnTo>
                    <a:pt x="23" y="109"/>
                  </a:lnTo>
                  <a:lnTo>
                    <a:pt x="18" y="89"/>
                  </a:lnTo>
                  <a:lnTo>
                    <a:pt x="14" y="75"/>
                  </a:lnTo>
                  <a:lnTo>
                    <a:pt x="9" y="61"/>
                  </a:lnTo>
                  <a:lnTo>
                    <a:pt x="5" y="47"/>
                  </a:lnTo>
                  <a:lnTo>
                    <a:pt x="5" y="39"/>
                  </a:lnTo>
                  <a:lnTo>
                    <a:pt x="5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0" y="11"/>
                  </a:lnTo>
                  <a:lnTo>
                    <a:pt x="5" y="5"/>
                  </a:lnTo>
                  <a:lnTo>
                    <a:pt x="5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32" y="5"/>
                  </a:lnTo>
                  <a:lnTo>
                    <a:pt x="37" y="8"/>
                  </a:lnTo>
                  <a:lnTo>
                    <a:pt x="46" y="14"/>
                  </a:lnTo>
                  <a:lnTo>
                    <a:pt x="51" y="19"/>
                  </a:lnTo>
                  <a:lnTo>
                    <a:pt x="60" y="28"/>
                  </a:lnTo>
                  <a:lnTo>
                    <a:pt x="65" y="39"/>
                  </a:lnTo>
                  <a:lnTo>
                    <a:pt x="74" y="50"/>
                  </a:lnTo>
                  <a:lnTo>
                    <a:pt x="83" y="61"/>
                  </a:lnTo>
                  <a:lnTo>
                    <a:pt x="92" y="75"/>
                  </a:lnTo>
                  <a:lnTo>
                    <a:pt x="101" y="92"/>
                  </a:lnTo>
                  <a:lnTo>
                    <a:pt x="111" y="106"/>
                  </a:lnTo>
                  <a:lnTo>
                    <a:pt x="115" y="123"/>
                  </a:lnTo>
                  <a:lnTo>
                    <a:pt x="120" y="140"/>
                  </a:lnTo>
                  <a:lnTo>
                    <a:pt x="120" y="154"/>
                  </a:lnTo>
                  <a:lnTo>
                    <a:pt x="125" y="170"/>
                  </a:lnTo>
                  <a:lnTo>
                    <a:pt x="125" y="187"/>
                  </a:lnTo>
                  <a:lnTo>
                    <a:pt x="120" y="201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0" name="Freeform 14"/>
            <p:cNvSpPr>
              <a:spLocks noChangeArrowheads="1"/>
            </p:cNvSpPr>
            <p:nvPr/>
          </p:nvSpPr>
          <p:spPr bwMode="auto">
            <a:xfrm>
              <a:off x="3806825" y="2498725"/>
              <a:ext cx="1274763" cy="269875"/>
            </a:xfrm>
            <a:custGeom>
              <a:avLst/>
              <a:gdLst/>
              <a:ahLst/>
              <a:cxnLst>
                <a:cxn ang="0">
                  <a:pos x="605" y="16"/>
                </a:cxn>
                <a:cxn ang="0">
                  <a:pos x="637" y="8"/>
                </a:cxn>
                <a:cxn ang="0">
                  <a:pos x="660" y="2"/>
                </a:cxn>
                <a:cxn ang="0">
                  <a:pos x="683" y="0"/>
                </a:cxn>
                <a:cxn ang="0">
                  <a:pos x="697" y="2"/>
                </a:cxn>
                <a:cxn ang="0">
                  <a:pos x="715" y="5"/>
                </a:cxn>
                <a:cxn ang="0">
                  <a:pos x="734" y="16"/>
                </a:cxn>
                <a:cxn ang="0">
                  <a:pos x="752" y="28"/>
                </a:cxn>
                <a:cxn ang="0">
                  <a:pos x="775" y="47"/>
                </a:cxn>
                <a:cxn ang="0">
                  <a:pos x="789" y="64"/>
                </a:cxn>
                <a:cxn ang="0">
                  <a:pos x="798" y="78"/>
                </a:cxn>
                <a:cxn ang="0">
                  <a:pos x="803" y="89"/>
                </a:cxn>
                <a:cxn ang="0">
                  <a:pos x="803" y="95"/>
                </a:cxn>
                <a:cxn ang="0">
                  <a:pos x="798" y="100"/>
                </a:cxn>
                <a:cxn ang="0">
                  <a:pos x="784" y="103"/>
                </a:cxn>
                <a:cxn ang="0">
                  <a:pos x="771" y="106"/>
                </a:cxn>
                <a:cxn ang="0">
                  <a:pos x="748" y="109"/>
                </a:cxn>
                <a:cxn ang="0">
                  <a:pos x="725" y="112"/>
                </a:cxn>
                <a:cxn ang="0">
                  <a:pos x="692" y="112"/>
                </a:cxn>
                <a:cxn ang="0">
                  <a:pos x="655" y="114"/>
                </a:cxn>
                <a:cxn ang="0">
                  <a:pos x="591" y="114"/>
                </a:cxn>
                <a:cxn ang="0">
                  <a:pos x="503" y="117"/>
                </a:cxn>
                <a:cxn ang="0">
                  <a:pos x="420" y="123"/>
                </a:cxn>
                <a:cxn ang="0">
                  <a:pos x="332" y="134"/>
                </a:cxn>
                <a:cxn ang="0">
                  <a:pos x="268" y="145"/>
                </a:cxn>
                <a:cxn ang="0">
                  <a:pos x="226" y="154"/>
                </a:cxn>
                <a:cxn ang="0">
                  <a:pos x="194" y="159"/>
                </a:cxn>
                <a:cxn ang="0">
                  <a:pos x="166" y="162"/>
                </a:cxn>
                <a:cxn ang="0">
                  <a:pos x="139" y="165"/>
                </a:cxn>
                <a:cxn ang="0">
                  <a:pos x="120" y="168"/>
                </a:cxn>
                <a:cxn ang="0">
                  <a:pos x="102" y="170"/>
                </a:cxn>
                <a:cxn ang="0">
                  <a:pos x="93" y="170"/>
                </a:cxn>
                <a:cxn ang="0">
                  <a:pos x="83" y="168"/>
                </a:cxn>
                <a:cxn ang="0">
                  <a:pos x="65" y="159"/>
                </a:cxn>
                <a:cxn ang="0">
                  <a:pos x="42" y="140"/>
                </a:cxn>
                <a:cxn ang="0">
                  <a:pos x="14" y="109"/>
                </a:cxn>
                <a:cxn ang="0">
                  <a:pos x="5" y="92"/>
                </a:cxn>
                <a:cxn ang="0">
                  <a:pos x="28" y="92"/>
                </a:cxn>
                <a:cxn ang="0">
                  <a:pos x="56" y="92"/>
                </a:cxn>
                <a:cxn ang="0">
                  <a:pos x="88" y="86"/>
                </a:cxn>
                <a:cxn ang="0">
                  <a:pos x="125" y="84"/>
                </a:cxn>
                <a:cxn ang="0">
                  <a:pos x="176" y="78"/>
                </a:cxn>
                <a:cxn ang="0">
                  <a:pos x="236" y="70"/>
                </a:cxn>
                <a:cxn ang="0">
                  <a:pos x="309" y="61"/>
                </a:cxn>
                <a:cxn ang="0">
                  <a:pos x="392" y="53"/>
                </a:cxn>
                <a:cxn ang="0">
                  <a:pos x="462" y="42"/>
                </a:cxn>
                <a:cxn ang="0">
                  <a:pos x="522" y="33"/>
                </a:cxn>
                <a:cxn ang="0">
                  <a:pos x="568" y="25"/>
                </a:cxn>
                <a:cxn ang="0">
                  <a:pos x="586" y="22"/>
                </a:cxn>
              </a:cxnLst>
              <a:rect l="0" t="0" r="r" b="b"/>
              <a:pathLst>
                <a:path w="803" h="170">
                  <a:moveTo>
                    <a:pt x="586" y="22"/>
                  </a:moveTo>
                  <a:lnTo>
                    <a:pt x="605" y="16"/>
                  </a:lnTo>
                  <a:lnTo>
                    <a:pt x="618" y="14"/>
                  </a:lnTo>
                  <a:lnTo>
                    <a:pt x="637" y="8"/>
                  </a:lnTo>
                  <a:lnTo>
                    <a:pt x="646" y="5"/>
                  </a:lnTo>
                  <a:lnTo>
                    <a:pt x="660" y="2"/>
                  </a:lnTo>
                  <a:lnTo>
                    <a:pt x="674" y="2"/>
                  </a:lnTo>
                  <a:lnTo>
                    <a:pt x="683" y="0"/>
                  </a:lnTo>
                  <a:lnTo>
                    <a:pt x="692" y="0"/>
                  </a:lnTo>
                  <a:lnTo>
                    <a:pt x="697" y="2"/>
                  </a:lnTo>
                  <a:lnTo>
                    <a:pt x="706" y="2"/>
                  </a:lnTo>
                  <a:lnTo>
                    <a:pt x="715" y="5"/>
                  </a:lnTo>
                  <a:lnTo>
                    <a:pt x="725" y="11"/>
                  </a:lnTo>
                  <a:lnTo>
                    <a:pt x="734" y="16"/>
                  </a:lnTo>
                  <a:lnTo>
                    <a:pt x="743" y="22"/>
                  </a:lnTo>
                  <a:lnTo>
                    <a:pt x="752" y="28"/>
                  </a:lnTo>
                  <a:lnTo>
                    <a:pt x="761" y="36"/>
                  </a:lnTo>
                  <a:lnTo>
                    <a:pt x="775" y="47"/>
                  </a:lnTo>
                  <a:lnTo>
                    <a:pt x="780" y="56"/>
                  </a:lnTo>
                  <a:lnTo>
                    <a:pt x="789" y="64"/>
                  </a:lnTo>
                  <a:lnTo>
                    <a:pt x="794" y="72"/>
                  </a:lnTo>
                  <a:lnTo>
                    <a:pt x="798" y="78"/>
                  </a:lnTo>
                  <a:lnTo>
                    <a:pt x="798" y="84"/>
                  </a:lnTo>
                  <a:lnTo>
                    <a:pt x="803" y="89"/>
                  </a:lnTo>
                  <a:lnTo>
                    <a:pt x="803" y="92"/>
                  </a:lnTo>
                  <a:lnTo>
                    <a:pt x="803" y="95"/>
                  </a:lnTo>
                  <a:lnTo>
                    <a:pt x="798" y="98"/>
                  </a:lnTo>
                  <a:lnTo>
                    <a:pt x="798" y="100"/>
                  </a:lnTo>
                  <a:lnTo>
                    <a:pt x="794" y="100"/>
                  </a:lnTo>
                  <a:lnTo>
                    <a:pt x="784" y="103"/>
                  </a:lnTo>
                  <a:lnTo>
                    <a:pt x="780" y="106"/>
                  </a:lnTo>
                  <a:lnTo>
                    <a:pt x="771" y="106"/>
                  </a:lnTo>
                  <a:lnTo>
                    <a:pt x="761" y="109"/>
                  </a:lnTo>
                  <a:lnTo>
                    <a:pt x="748" y="109"/>
                  </a:lnTo>
                  <a:lnTo>
                    <a:pt x="738" y="112"/>
                  </a:lnTo>
                  <a:lnTo>
                    <a:pt x="725" y="112"/>
                  </a:lnTo>
                  <a:lnTo>
                    <a:pt x="711" y="112"/>
                  </a:lnTo>
                  <a:lnTo>
                    <a:pt x="692" y="112"/>
                  </a:lnTo>
                  <a:lnTo>
                    <a:pt x="674" y="114"/>
                  </a:lnTo>
                  <a:lnTo>
                    <a:pt x="655" y="114"/>
                  </a:lnTo>
                  <a:lnTo>
                    <a:pt x="637" y="114"/>
                  </a:lnTo>
                  <a:lnTo>
                    <a:pt x="591" y="114"/>
                  </a:lnTo>
                  <a:lnTo>
                    <a:pt x="549" y="114"/>
                  </a:lnTo>
                  <a:lnTo>
                    <a:pt x="503" y="117"/>
                  </a:lnTo>
                  <a:lnTo>
                    <a:pt x="462" y="120"/>
                  </a:lnTo>
                  <a:lnTo>
                    <a:pt x="420" y="123"/>
                  </a:lnTo>
                  <a:lnTo>
                    <a:pt x="374" y="128"/>
                  </a:lnTo>
                  <a:lnTo>
                    <a:pt x="332" y="134"/>
                  </a:lnTo>
                  <a:lnTo>
                    <a:pt x="291" y="142"/>
                  </a:lnTo>
                  <a:lnTo>
                    <a:pt x="268" y="145"/>
                  </a:lnTo>
                  <a:lnTo>
                    <a:pt x="249" y="148"/>
                  </a:lnTo>
                  <a:lnTo>
                    <a:pt x="226" y="154"/>
                  </a:lnTo>
                  <a:lnTo>
                    <a:pt x="213" y="156"/>
                  </a:lnTo>
                  <a:lnTo>
                    <a:pt x="194" y="159"/>
                  </a:lnTo>
                  <a:lnTo>
                    <a:pt x="180" y="159"/>
                  </a:lnTo>
                  <a:lnTo>
                    <a:pt x="166" y="162"/>
                  </a:lnTo>
                  <a:lnTo>
                    <a:pt x="153" y="165"/>
                  </a:lnTo>
                  <a:lnTo>
                    <a:pt x="139" y="165"/>
                  </a:lnTo>
                  <a:lnTo>
                    <a:pt x="130" y="168"/>
                  </a:lnTo>
                  <a:lnTo>
                    <a:pt x="120" y="168"/>
                  </a:lnTo>
                  <a:lnTo>
                    <a:pt x="111" y="168"/>
                  </a:lnTo>
                  <a:lnTo>
                    <a:pt x="102" y="170"/>
                  </a:lnTo>
                  <a:lnTo>
                    <a:pt x="97" y="170"/>
                  </a:lnTo>
                  <a:lnTo>
                    <a:pt x="93" y="170"/>
                  </a:lnTo>
                  <a:lnTo>
                    <a:pt x="88" y="170"/>
                  </a:lnTo>
                  <a:lnTo>
                    <a:pt x="83" y="168"/>
                  </a:lnTo>
                  <a:lnTo>
                    <a:pt x="74" y="165"/>
                  </a:lnTo>
                  <a:lnTo>
                    <a:pt x="65" y="159"/>
                  </a:lnTo>
                  <a:lnTo>
                    <a:pt x="51" y="151"/>
                  </a:lnTo>
                  <a:lnTo>
                    <a:pt x="42" y="140"/>
                  </a:lnTo>
                  <a:lnTo>
                    <a:pt x="28" y="126"/>
                  </a:lnTo>
                  <a:lnTo>
                    <a:pt x="14" y="109"/>
                  </a:lnTo>
                  <a:lnTo>
                    <a:pt x="0" y="92"/>
                  </a:lnTo>
                  <a:lnTo>
                    <a:pt x="5" y="92"/>
                  </a:lnTo>
                  <a:lnTo>
                    <a:pt x="14" y="92"/>
                  </a:lnTo>
                  <a:lnTo>
                    <a:pt x="28" y="92"/>
                  </a:lnTo>
                  <a:lnTo>
                    <a:pt x="42" y="92"/>
                  </a:lnTo>
                  <a:lnTo>
                    <a:pt x="56" y="92"/>
                  </a:lnTo>
                  <a:lnTo>
                    <a:pt x="70" y="89"/>
                  </a:lnTo>
                  <a:lnTo>
                    <a:pt x="88" y="86"/>
                  </a:lnTo>
                  <a:lnTo>
                    <a:pt x="106" y="86"/>
                  </a:lnTo>
                  <a:lnTo>
                    <a:pt x="125" y="84"/>
                  </a:lnTo>
                  <a:lnTo>
                    <a:pt x="148" y="81"/>
                  </a:lnTo>
                  <a:lnTo>
                    <a:pt x="176" y="78"/>
                  </a:lnTo>
                  <a:lnTo>
                    <a:pt x="203" y="75"/>
                  </a:lnTo>
                  <a:lnTo>
                    <a:pt x="236" y="70"/>
                  </a:lnTo>
                  <a:lnTo>
                    <a:pt x="268" y="67"/>
                  </a:lnTo>
                  <a:lnTo>
                    <a:pt x="309" y="61"/>
                  </a:lnTo>
                  <a:lnTo>
                    <a:pt x="351" y="56"/>
                  </a:lnTo>
                  <a:lnTo>
                    <a:pt x="392" y="53"/>
                  </a:lnTo>
                  <a:lnTo>
                    <a:pt x="429" y="47"/>
                  </a:lnTo>
                  <a:lnTo>
                    <a:pt x="462" y="42"/>
                  </a:lnTo>
                  <a:lnTo>
                    <a:pt x="494" y="36"/>
                  </a:lnTo>
                  <a:lnTo>
                    <a:pt x="522" y="33"/>
                  </a:lnTo>
                  <a:lnTo>
                    <a:pt x="545" y="28"/>
                  </a:lnTo>
                  <a:lnTo>
                    <a:pt x="568" y="25"/>
                  </a:lnTo>
                  <a:lnTo>
                    <a:pt x="586" y="22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1" name="Freeform 15"/>
            <p:cNvSpPr>
              <a:spLocks noChangeArrowheads="1"/>
            </p:cNvSpPr>
            <p:nvPr/>
          </p:nvSpPr>
          <p:spPr bwMode="auto">
            <a:xfrm>
              <a:off x="4159250" y="1444625"/>
              <a:ext cx="541338" cy="204787"/>
            </a:xfrm>
            <a:custGeom>
              <a:avLst/>
              <a:gdLst/>
              <a:ahLst/>
              <a:cxnLst>
                <a:cxn ang="0">
                  <a:pos x="341" y="59"/>
                </a:cxn>
                <a:cxn ang="0">
                  <a:pos x="336" y="62"/>
                </a:cxn>
                <a:cxn ang="0">
                  <a:pos x="332" y="65"/>
                </a:cxn>
                <a:cxn ang="0">
                  <a:pos x="323" y="67"/>
                </a:cxn>
                <a:cxn ang="0">
                  <a:pos x="313" y="73"/>
                </a:cxn>
                <a:cxn ang="0">
                  <a:pos x="295" y="79"/>
                </a:cxn>
                <a:cxn ang="0">
                  <a:pos x="277" y="84"/>
                </a:cxn>
                <a:cxn ang="0">
                  <a:pos x="253" y="93"/>
                </a:cxn>
                <a:cxn ang="0">
                  <a:pos x="230" y="101"/>
                </a:cxn>
                <a:cxn ang="0">
                  <a:pos x="203" y="107"/>
                </a:cxn>
                <a:cxn ang="0">
                  <a:pos x="180" y="112"/>
                </a:cxn>
                <a:cxn ang="0">
                  <a:pos x="161" y="118"/>
                </a:cxn>
                <a:cxn ang="0">
                  <a:pos x="143" y="123"/>
                </a:cxn>
                <a:cxn ang="0">
                  <a:pos x="124" y="126"/>
                </a:cxn>
                <a:cxn ang="0">
                  <a:pos x="115" y="126"/>
                </a:cxn>
                <a:cxn ang="0">
                  <a:pos x="101" y="129"/>
                </a:cxn>
                <a:cxn ang="0">
                  <a:pos x="97" y="129"/>
                </a:cxn>
                <a:cxn ang="0">
                  <a:pos x="83" y="126"/>
                </a:cxn>
                <a:cxn ang="0">
                  <a:pos x="69" y="123"/>
                </a:cxn>
                <a:cxn ang="0">
                  <a:pos x="55" y="121"/>
                </a:cxn>
                <a:cxn ang="0">
                  <a:pos x="41" y="115"/>
                </a:cxn>
                <a:cxn ang="0">
                  <a:pos x="27" y="112"/>
                </a:cxn>
                <a:cxn ang="0">
                  <a:pos x="23" y="107"/>
                </a:cxn>
                <a:cxn ang="0">
                  <a:pos x="14" y="104"/>
                </a:cxn>
                <a:cxn ang="0">
                  <a:pos x="9" y="98"/>
                </a:cxn>
                <a:cxn ang="0">
                  <a:pos x="4" y="95"/>
                </a:cxn>
                <a:cxn ang="0">
                  <a:pos x="4" y="90"/>
                </a:cxn>
                <a:cxn ang="0">
                  <a:pos x="0" y="84"/>
                </a:cxn>
                <a:cxn ang="0">
                  <a:pos x="0" y="79"/>
                </a:cxn>
                <a:cxn ang="0">
                  <a:pos x="27" y="70"/>
                </a:cxn>
                <a:cxn ang="0">
                  <a:pos x="55" y="62"/>
                </a:cxn>
                <a:cxn ang="0">
                  <a:pos x="83" y="53"/>
                </a:cxn>
                <a:cxn ang="0">
                  <a:pos x="106" y="45"/>
                </a:cxn>
                <a:cxn ang="0">
                  <a:pos x="129" y="39"/>
                </a:cxn>
                <a:cxn ang="0">
                  <a:pos x="152" y="31"/>
                </a:cxn>
                <a:cxn ang="0">
                  <a:pos x="170" y="25"/>
                </a:cxn>
                <a:cxn ang="0">
                  <a:pos x="189" y="20"/>
                </a:cxn>
                <a:cxn ang="0">
                  <a:pos x="203" y="17"/>
                </a:cxn>
                <a:cxn ang="0">
                  <a:pos x="217" y="11"/>
                </a:cxn>
                <a:cxn ang="0">
                  <a:pos x="230" y="9"/>
                </a:cxn>
                <a:cxn ang="0">
                  <a:pos x="240" y="6"/>
                </a:cxn>
                <a:cxn ang="0">
                  <a:pos x="249" y="3"/>
                </a:cxn>
                <a:cxn ang="0">
                  <a:pos x="258" y="3"/>
                </a:cxn>
                <a:cxn ang="0">
                  <a:pos x="263" y="0"/>
                </a:cxn>
                <a:cxn ang="0">
                  <a:pos x="267" y="0"/>
                </a:cxn>
                <a:cxn ang="0">
                  <a:pos x="281" y="3"/>
                </a:cxn>
                <a:cxn ang="0">
                  <a:pos x="295" y="6"/>
                </a:cxn>
                <a:cxn ang="0">
                  <a:pos x="304" y="14"/>
                </a:cxn>
                <a:cxn ang="0">
                  <a:pos x="318" y="23"/>
                </a:cxn>
                <a:cxn ang="0">
                  <a:pos x="327" y="34"/>
                </a:cxn>
                <a:cxn ang="0">
                  <a:pos x="336" y="42"/>
                </a:cxn>
                <a:cxn ang="0">
                  <a:pos x="341" y="51"/>
                </a:cxn>
                <a:cxn ang="0">
                  <a:pos x="341" y="59"/>
                </a:cxn>
                <a:cxn ang="0">
                  <a:pos x="341" y="59"/>
                </a:cxn>
              </a:cxnLst>
              <a:rect l="0" t="0" r="r" b="b"/>
              <a:pathLst>
                <a:path w="341" h="129">
                  <a:moveTo>
                    <a:pt x="341" y="59"/>
                  </a:moveTo>
                  <a:lnTo>
                    <a:pt x="336" y="62"/>
                  </a:lnTo>
                  <a:lnTo>
                    <a:pt x="332" y="65"/>
                  </a:lnTo>
                  <a:lnTo>
                    <a:pt x="323" y="67"/>
                  </a:lnTo>
                  <a:lnTo>
                    <a:pt x="313" y="73"/>
                  </a:lnTo>
                  <a:lnTo>
                    <a:pt x="295" y="79"/>
                  </a:lnTo>
                  <a:lnTo>
                    <a:pt x="277" y="84"/>
                  </a:lnTo>
                  <a:lnTo>
                    <a:pt x="253" y="93"/>
                  </a:lnTo>
                  <a:lnTo>
                    <a:pt x="230" y="101"/>
                  </a:lnTo>
                  <a:lnTo>
                    <a:pt x="203" y="107"/>
                  </a:lnTo>
                  <a:lnTo>
                    <a:pt x="180" y="112"/>
                  </a:lnTo>
                  <a:lnTo>
                    <a:pt x="161" y="118"/>
                  </a:lnTo>
                  <a:lnTo>
                    <a:pt x="143" y="123"/>
                  </a:lnTo>
                  <a:lnTo>
                    <a:pt x="124" y="126"/>
                  </a:lnTo>
                  <a:lnTo>
                    <a:pt x="115" y="126"/>
                  </a:lnTo>
                  <a:lnTo>
                    <a:pt x="101" y="129"/>
                  </a:lnTo>
                  <a:lnTo>
                    <a:pt x="97" y="129"/>
                  </a:lnTo>
                  <a:lnTo>
                    <a:pt x="83" y="126"/>
                  </a:lnTo>
                  <a:lnTo>
                    <a:pt x="69" y="123"/>
                  </a:lnTo>
                  <a:lnTo>
                    <a:pt x="55" y="121"/>
                  </a:lnTo>
                  <a:lnTo>
                    <a:pt x="41" y="115"/>
                  </a:lnTo>
                  <a:lnTo>
                    <a:pt x="27" y="112"/>
                  </a:lnTo>
                  <a:lnTo>
                    <a:pt x="23" y="107"/>
                  </a:lnTo>
                  <a:lnTo>
                    <a:pt x="14" y="104"/>
                  </a:lnTo>
                  <a:lnTo>
                    <a:pt x="9" y="98"/>
                  </a:lnTo>
                  <a:lnTo>
                    <a:pt x="4" y="95"/>
                  </a:lnTo>
                  <a:lnTo>
                    <a:pt x="4" y="90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27" y="70"/>
                  </a:lnTo>
                  <a:lnTo>
                    <a:pt x="55" y="62"/>
                  </a:lnTo>
                  <a:lnTo>
                    <a:pt x="83" y="53"/>
                  </a:lnTo>
                  <a:lnTo>
                    <a:pt x="106" y="45"/>
                  </a:lnTo>
                  <a:lnTo>
                    <a:pt x="129" y="39"/>
                  </a:lnTo>
                  <a:lnTo>
                    <a:pt x="152" y="31"/>
                  </a:lnTo>
                  <a:lnTo>
                    <a:pt x="170" y="25"/>
                  </a:lnTo>
                  <a:lnTo>
                    <a:pt x="189" y="20"/>
                  </a:lnTo>
                  <a:lnTo>
                    <a:pt x="203" y="17"/>
                  </a:lnTo>
                  <a:lnTo>
                    <a:pt x="217" y="11"/>
                  </a:lnTo>
                  <a:lnTo>
                    <a:pt x="230" y="9"/>
                  </a:lnTo>
                  <a:lnTo>
                    <a:pt x="240" y="6"/>
                  </a:lnTo>
                  <a:lnTo>
                    <a:pt x="249" y="3"/>
                  </a:lnTo>
                  <a:lnTo>
                    <a:pt x="258" y="3"/>
                  </a:lnTo>
                  <a:lnTo>
                    <a:pt x="263" y="0"/>
                  </a:lnTo>
                  <a:lnTo>
                    <a:pt x="267" y="0"/>
                  </a:lnTo>
                  <a:lnTo>
                    <a:pt x="281" y="3"/>
                  </a:lnTo>
                  <a:lnTo>
                    <a:pt x="295" y="6"/>
                  </a:lnTo>
                  <a:lnTo>
                    <a:pt x="304" y="14"/>
                  </a:lnTo>
                  <a:lnTo>
                    <a:pt x="318" y="23"/>
                  </a:lnTo>
                  <a:lnTo>
                    <a:pt x="327" y="34"/>
                  </a:lnTo>
                  <a:lnTo>
                    <a:pt x="336" y="42"/>
                  </a:lnTo>
                  <a:lnTo>
                    <a:pt x="341" y="51"/>
                  </a:lnTo>
                  <a:lnTo>
                    <a:pt x="341" y="59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2" name="Freeform 16"/>
            <p:cNvSpPr>
              <a:spLocks noChangeArrowheads="1"/>
            </p:cNvSpPr>
            <p:nvPr/>
          </p:nvSpPr>
          <p:spPr bwMode="auto">
            <a:xfrm>
              <a:off x="4467225" y="1720850"/>
              <a:ext cx="379413" cy="936625"/>
            </a:xfrm>
            <a:custGeom>
              <a:avLst/>
              <a:gdLst/>
              <a:ahLst/>
              <a:cxnLst>
                <a:cxn ang="0">
                  <a:pos x="133" y="128"/>
                </a:cxn>
                <a:cxn ang="0">
                  <a:pos x="142" y="92"/>
                </a:cxn>
                <a:cxn ang="0">
                  <a:pos x="142" y="64"/>
                </a:cxn>
                <a:cxn ang="0">
                  <a:pos x="138" y="44"/>
                </a:cxn>
                <a:cxn ang="0">
                  <a:pos x="133" y="33"/>
                </a:cxn>
                <a:cxn ang="0">
                  <a:pos x="129" y="22"/>
                </a:cxn>
                <a:cxn ang="0">
                  <a:pos x="129" y="14"/>
                </a:cxn>
                <a:cxn ang="0">
                  <a:pos x="138" y="5"/>
                </a:cxn>
                <a:cxn ang="0">
                  <a:pos x="147" y="3"/>
                </a:cxn>
                <a:cxn ang="0">
                  <a:pos x="156" y="3"/>
                </a:cxn>
                <a:cxn ang="0">
                  <a:pos x="175" y="8"/>
                </a:cxn>
                <a:cxn ang="0">
                  <a:pos x="193" y="17"/>
                </a:cxn>
                <a:cxn ang="0">
                  <a:pos x="212" y="33"/>
                </a:cxn>
                <a:cxn ang="0">
                  <a:pos x="226" y="50"/>
                </a:cxn>
                <a:cxn ang="0">
                  <a:pos x="235" y="64"/>
                </a:cxn>
                <a:cxn ang="0">
                  <a:pos x="239" y="81"/>
                </a:cxn>
                <a:cxn ang="0">
                  <a:pos x="239" y="98"/>
                </a:cxn>
                <a:cxn ang="0">
                  <a:pos x="235" y="123"/>
                </a:cxn>
                <a:cxn ang="0">
                  <a:pos x="226" y="156"/>
                </a:cxn>
                <a:cxn ang="0">
                  <a:pos x="212" y="198"/>
                </a:cxn>
                <a:cxn ang="0">
                  <a:pos x="198" y="235"/>
                </a:cxn>
                <a:cxn ang="0">
                  <a:pos x="184" y="266"/>
                </a:cxn>
                <a:cxn ang="0">
                  <a:pos x="170" y="299"/>
                </a:cxn>
                <a:cxn ang="0">
                  <a:pos x="152" y="341"/>
                </a:cxn>
                <a:cxn ang="0">
                  <a:pos x="133" y="386"/>
                </a:cxn>
                <a:cxn ang="0">
                  <a:pos x="110" y="439"/>
                </a:cxn>
                <a:cxn ang="0">
                  <a:pos x="83" y="495"/>
                </a:cxn>
                <a:cxn ang="0">
                  <a:pos x="55" y="557"/>
                </a:cxn>
                <a:cxn ang="0">
                  <a:pos x="0" y="590"/>
                </a:cxn>
                <a:cxn ang="0">
                  <a:pos x="27" y="506"/>
                </a:cxn>
                <a:cxn ang="0">
                  <a:pos x="50" y="431"/>
                </a:cxn>
                <a:cxn ang="0">
                  <a:pos x="69" y="364"/>
                </a:cxn>
                <a:cxn ang="0">
                  <a:pos x="87" y="305"/>
                </a:cxn>
                <a:cxn ang="0">
                  <a:pos x="101" y="254"/>
                </a:cxn>
                <a:cxn ang="0">
                  <a:pos x="115" y="212"/>
                </a:cxn>
                <a:cxn ang="0">
                  <a:pos x="124" y="176"/>
                </a:cxn>
                <a:cxn ang="0">
                  <a:pos x="129" y="151"/>
                </a:cxn>
              </a:cxnLst>
              <a:rect l="0" t="0" r="r" b="b"/>
              <a:pathLst>
                <a:path w="239" h="590">
                  <a:moveTo>
                    <a:pt x="129" y="151"/>
                  </a:moveTo>
                  <a:lnTo>
                    <a:pt x="133" y="128"/>
                  </a:lnTo>
                  <a:lnTo>
                    <a:pt x="138" y="109"/>
                  </a:lnTo>
                  <a:lnTo>
                    <a:pt x="142" y="92"/>
                  </a:lnTo>
                  <a:lnTo>
                    <a:pt x="142" y="78"/>
                  </a:lnTo>
                  <a:lnTo>
                    <a:pt x="142" y="64"/>
                  </a:lnTo>
                  <a:lnTo>
                    <a:pt x="142" y="53"/>
                  </a:lnTo>
                  <a:lnTo>
                    <a:pt x="138" y="44"/>
                  </a:lnTo>
                  <a:lnTo>
                    <a:pt x="133" y="39"/>
                  </a:lnTo>
                  <a:lnTo>
                    <a:pt x="133" y="33"/>
                  </a:lnTo>
                  <a:lnTo>
                    <a:pt x="129" y="28"/>
                  </a:lnTo>
                  <a:lnTo>
                    <a:pt x="129" y="22"/>
                  </a:lnTo>
                  <a:lnTo>
                    <a:pt x="129" y="19"/>
                  </a:lnTo>
                  <a:lnTo>
                    <a:pt x="129" y="14"/>
                  </a:lnTo>
                  <a:lnTo>
                    <a:pt x="133" y="11"/>
                  </a:lnTo>
                  <a:lnTo>
                    <a:pt x="138" y="5"/>
                  </a:lnTo>
                  <a:lnTo>
                    <a:pt x="142" y="3"/>
                  </a:lnTo>
                  <a:lnTo>
                    <a:pt x="147" y="3"/>
                  </a:lnTo>
                  <a:lnTo>
                    <a:pt x="152" y="0"/>
                  </a:lnTo>
                  <a:lnTo>
                    <a:pt x="156" y="3"/>
                  </a:lnTo>
                  <a:lnTo>
                    <a:pt x="166" y="3"/>
                  </a:lnTo>
                  <a:lnTo>
                    <a:pt x="175" y="8"/>
                  </a:lnTo>
                  <a:lnTo>
                    <a:pt x="184" y="11"/>
                  </a:lnTo>
                  <a:lnTo>
                    <a:pt x="193" y="17"/>
                  </a:lnTo>
                  <a:lnTo>
                    <a:pt x="202" y="25"/>
                  </a:lnTo>
                  <a:lnTo>
                    <a:pt x="212" y="33"/>
                  </a:lnTo>
                  <a:lnTo>
                    <a:pt x="221" y="42"/>
                  </a:lnTo>
                  <a:lnTo>
                    <a:pt x="226" y="50"/>
                  </a:lnTo>
                  <a:lnTo>
                    <a:pt x="230" y="56"/>
                  </a:lnTo>
                  <a:lnTo>
                    <a:pt x="235" y="64"/>
                  </a:lnTo>
                  <a:lnTo>
                    <a:pt x="239" y="72"/>
                  </a:lnTo>
                  <a:lnTo>
                    <a:pt x="239" y="81"/>
                  </a:lnTo>
                  <a:lnTo>
                    <a:pt x="239" y="89"/>
                  </a:lnTo>
                  <a:lnTo>
                    <a:pt x="239" y="98"/>
                  </a:lnTo>
                  <a:lnTo>
                    <a:pt x="239" y="109"/>
                  </a:lnTo>
                  <a:lnTo>
                    <a:pt x="235" y="123"/>
                  </a:lnTo>
                  <a:lnTo>
                    <a:pt x="230" y="140"/>
                  </a:lnTo>
                  <a:lnTo>
                    <a:pt x="226" y="156"/>
                  </a:lnTo>
                  <a:lnTo>
                    <a:pt x="221" y="179"/>
                  </a:lnTo>
                  <a:lnTo>
                    <a:pt x="212" y="198"/>
                  </a:lnTo>
                  <a:lnTo>
                    <a:pt x="202" y="224"/>
                  </a:lnTo>
                  <a:lnTo>
                    <a:pt x="198" y="235"/>
                  </a:lnTo>
                  <a:lnTo>
                    <a:pt x="193" y="249"/>
                  </a:lnTo>
                  <a:lnTo>
                    <a:pt x="184" y="266"/>
                  </a:lnTo>
                  <a:lnTo>
                    <a:pt x="179" y="282"/>
                  </a:lnTo>
                  <a:lnTo>
                    <a:pt x="170" y="299"/>
                  </a:lnTo>
                  <a:lnTo>
                    <a:pt x="161" y="319"/>
                  </a:lnTo>
                  <a:lnTo>
                    <a:pt x="152" y="341"/>
                  </a:lnTo>
                  <a:lnTo>
                    <a:pt x="142" y="364"/>
                  </a:lnTo>
                  <a:lnTo>
                    <a:pt x="133" y="386"/>
                  </a:lnTo>
                  <a:lnTo>
                    <a:pt x="119" y="411"/>
                  </a:lnTo>
                  <a:lnTo>
                    <a:pt x="110" y="439"/>
                  </a:lnTo>
                  <a:lnTo>
                    <a:pt x="96" y="467"/>
                  </a:lnTo>
                  <a:lnTo>
                    <a:pt x="83" y="495"/>
                  </a:lnTo>
                  <a:lnTo>
                    <a:pt x="69" y="526"/>
                  </a:lnTo>
                  <a:lnTo>
                    <a:pt x="55" y="557"/>
                  </a:lnTo>
                  <a:lnTo>
                    <a:pt x="41" y="590"/>
                  </a:lnTo>
                  <a:lnTo>
                    <a:pt x="0" y="590"/>
                  </a:lnTo>
                  <a:lnTo>
                    <a:pt x="13" y="546"/>
                  </a:lnTo>
                  <a:lnTo>
                    <a:pt x="27" y="506"/>
                  </a:lnTo>
                  <a:lnTo>
                    <a:pt x="41" y="467"/>
                  </a:lnTo>
                  <a:lnTo>
                    <a:pt x="50" y="431"/>
                  </a:lnTo>
                  <a:lnTo>
                    <a:pt x="59" y="397"/>
                  </a:lnTo>
                  <a:lnTo>
                    <a:pt x="69" y="364"/>
                  </a:lnTo>
                  <a:lnTo>
                    <a:pt x="78" y="333"/>
                  </a:lnTo>
                  <a:lnTo>
                    <a:pt x="87" y="305"/>
                  </a:lnTo>
                  <a:lnTo>
                    <a:pt x="96" y="277"/>
                  </a:lnTo>
                  <a:lnTo>
                    <a:pt x="101" y="254"/>
                  </a:lnTo>
                  <a:lnTo>
                    <a:pt x="110" y="232"/>
                  </a:lnTo>
                  <a:lnTo>
                    <a:pt x="115" y="212"/>
                  </a:lnTo>
                  <a:lnTo>
                    <a:pt x="119" y="193"/>
                  </a:lnTo>
                  <a:lnTo>
                    <a:pt x="124" y="176"/>
                  </a:lnTo>
                  <a:lnTo>
                    <a:pt x="129" y="165"/>
                  </a:lnTo>
                  <a:lnTo>
                    <a:pt x="129" y="151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3" name="Freeform 17"/>
            <p:cNvSpPr>
              <a:spLocks noChangeArrowheads="1"/>
            </p:cNvSpPr>
            <p:nvPr/>
          </p:nvSpPr>
          <p:spPr bwMode="auto">
            <a:xfrm>
              <a:off x="4371975" y="750887"/>
              <a:ext cx="1017588" cy="911225"/>
            </a:xfrm>
            <a:custGeom>
              <a:avLst/>
              <a:gdLst/>
              <a:ahLst/>
              <a:cxnLst>
                <a:cxn ang="0">
                  <a:pos x="585" y="502"/>
                </a:cxn>
                <a:cxn ang="0">
                  <a:pos x="613" y="516"/>
                </a:cxn>
                <a:cxn ang="0">
                  <a:pos x="631" y="527"/>
                </a:cxn>
                <a:cxn ang="0">
                  <a:pos x="641" y="535"/>
                </a:cxn>
                <a:cxn ang="0">
                  <a:pos x="641" y="541"/>
                </a:cxn>
                <a:cxn ang="0">
                  <a:pos x="631" y="546"/>
                </a:cxn>
                <a:cxn ang="0">
                  <a:pos x="608" y="555"/>
                </a:cxn>
                <a:cxn ang="0">
                  <a:pos x="576" y="563"/>
                </a:cxn>
                <a:cxn ang="0">
                  <a:pos x="535" y="569"/>
                </a:cxn>
                <a:cxn ang="0">
                  <a:pos x="498" y="572"/>
                </a:cxn>
                <a:cxn ang="0">
                  <a:pos x="461" y="574"/>
                </a:cxn>
                <a:cxn ang="0">
                  <a:pos x="438" y="574"/>
                </a:cxn>
                <a:cxn ang="0">
                  <a:pos x="410" y="572"/>
                </a:cxn>
                <a:cxn ang="0">
                  <a:pos x="387" y="560"/>
                </a:cxn>
                <a:cxn ang="0">
                  <a:pos x="359" y="538"/>
                </a:cxn>
                <a:cxn ang="0">
                  <a:pos x="336" y="507"/>
                </a:cxn>
                <a:cxn ang="0">
                  <a:pos x="318" y="476"/>
                </a:cxn>
                <a:cxn ang="0">
                  <a:pos x="295" y="448"/>
                </a:cxn>
                <a:cxn ang="0">
                  <a:pos x="267" y="412"/>
                </a:cxn>
                <a:cxn ang="0">
                  <a:pos x="235" y="367"/>
                </a:cxn>
                <a:cxn ang="0">
                  <a:pos x="193" y="311"/>
                </a:cxn>
                <a:cxn ang="0">
                  <a:pos x="147" y="250"/>
                </a:cxn>
                <a:cxn ang="0">
                  <a:pos x="92" y="177"/>
                </a:cxn>
                <a:cxn ang="0">
                  <a:pos x="32" y="93"/>
                </a:cxn>
                <a:cxn ang="0">
                  <a:pos x="23" y="0"/>
                </a:cxn>
                <a:cxn ang="0">
                  <a:pos x="55" y="51"/>
                </a:cxn>
                <a:cxn ang="0">
                  <a:pos x="96" y="101"/>
                </a:cxn>
                <a:cxn ang="0">
                  <a:pos x="147" y="154"/>
                </a:cxn>
                <a:cxn ang="0">
                  <a:pos x="202" y="213"/>
                </a:cxn>
                <a:cxn ang="0">
                  <a:pos x="258" y="272"/>
                </a:cxn>
                <a:cxn ang="0">
                  <a:pos x="309" y="322"/>
                </a:cxn>
                <a:cxn ang="0">
                  <a:pos x="359" y="364"/>
                </a:cxn>
                <a:cxn ang="0">
                  <a:pos x="405" y="395"/>
                </a:cxn>
                <a:cxn ang="0">
                  <a:pos x="452" y="426"/>
                </a:cxn>
                <a:cxn ang="0">
                  <a:pos x="493" y="454"/>
                </a:cxn>
                <a:cxn ang="0">
                  <a:pos x="530" y="476"/>
                </a:cxn>
                <a:cxn ang="0">
                  <a:pos x="571" y="496"/>
                </a:cxn>
              </a:cxnLst>
              <a:rect l="0" t="0" r="r" b="b"/>
              <a:pathLst>
                <a:path w="641" h="574">
                  <a:moveTo>
                    <a:pt x="571" y="496"/>
                  </a:moveTo>
                  <a:lnTo>
                    <a:pt x="585" y="502"/>
                  </a:lnTo>
                  <a:lnTo>
                    <a:pt x="604" y="510"/>
                  </a:lnTo>
                  <a:lnTo>
                    <a:pt x="613" y="516"/>
                  </a:lnTo>
                  <a:lnTo>
                    <a:pt x="622" y="521"/>
                  </a:lnTo>
                  <a:lnTo>
                    <a:pt x="631" y="527"/>
                  </a:lnTo>
                  <a:lnTo>
                    <a:pt x="636" y="530"/>
                  </a:lnTo>
                  <a:lnTo>
                    <a:pt x="641" y="535"/>
                  </a:lnTo>
                  <a:lnTo>
                    <a:pt x="641" y="538"/>
                  </a:lnTo>
                  <a:lnTo>
                    <a:pt x="641" y="541"/>
                  </a:lnTo>
                  <a:lnTo>
                    <a:pt x="636" y="544"/>
                  </a:lnTo>
                  <a:lnTo>
                    <a:pt x="631" y="546"/>
                  </a:lnTo>
                  <a:lnTo>
                    <a:pt x="622" y="552"/>
                  </a:lnTo>
                  <a:lnTo>
                    <a:pt x="608" y="555"/>
                  </a:lnTo>
                  <a:lnTo>
                    <a:pt x="595" y="558"/>
                  </a:lnTo>
                  <a:lnTo>
                    <a:pt x="576" y="563"/>
                  </a:lnTo>
                  <a:lnTo>
                    <a:pt x="558" y="566"/>
                  </a:lnTo>
                  <a:lnTo>
                    <a:pt x="535" y="569"/>
                  </a:lnTo>
                  <a:lnTo>
                    <a:pt x="516" y="572"/>
                  </a:lnTo>
                  <a:lnTo>
                    <a:pt x="498" y="572"/>
                  </a:lnTo>
                  <a:lnTo>
                    <a:pt x="479" y="574"/>
                  </a:lnTo>
                  <a:lnTo>
                    <a:pt x="461" y="574"/>
                  </a:lnTo>
                  <a:lnTo>
                    <a:pt x="447" y="574"/>
                  </a:lnTo>
                  <a:lnTo>
                    <a:pt x="438" y="574"/>
                  </a:lnTo>
                  <a:lnTo>
                    <a:pt x="424" y="572"/>
                  </a:lnTo>
                  <a:lnTo>
                    <a:pt x="410" y="572"/>
                  </a:lnTo>
                  <a:lnTo>
                    <a:pt x="401" y="566"/>
                  </a:lnTo>
                  <a:lnTo>
                    <a:pt x="387" y="560"/>
                  </a:lnTo>
                  <a:lnTo>
                    <a:pt x="373" y="552"/>
                  </a:lnTo>
                  <a:lnTo>
                    <a:pt x="359" y="538"/>
                  </a:lnTo>
                  <a:lnTo>
                    <a:pt x="350" y="524"/>
                  </a:lnTo>
                  <a:lnTo>
                    <a:pt x="336" y="507"/>
                  </a:lnTo>
                  <a:lnTo>
                    <a:pt x="322" y="488"/>
                  </a:lnTo>
                  <a:lnTo>
                    <a:pt x="318" y="476"/>
                  </a:lnTo>
                  <a:lnTo>
                    <a:pt x="304" y="465"/>
                  </a:lnTo>
                  <a:lnTo>
                    <a:pt x="295" y="448"/>
                  </a:lnTo>
                  <a:lnTo>
                    <a:pt x="281" y="432"/>
                  </a:lnTo>
                  <a:lnTo>
                    <a:pt x="267" y="412"/>
                  </a:lnTo>
                  <a:lnTo>
                    <a:pt x="249" y="390"/>
                  </a:lnTo>
                  <a:lnTo>
                    <a:pt x="235" y="367"/>
                  </a:lnTo>
                  <a:lnTo>
                    <a:pt x="212" y="339"/>
                  </a:lnTo>
                  <a:lnTo>
                    <a:pt x="193" y="311"/>
                  </a:lnTo>
                  <a:lnTo>
                    <a:pt x="170" y="280"/>
                  </a:lnTo>
                  <a:lnTo>
                    <a:pt x="147" y="250"/>
                  </a:lnTo>
                  <a:lnTo>
                    <a:pt x="119" y="213"/>
                  </a:lnTo>
                  <a:lnTo>
                    <a:pt x="92" y="177"/>
                  </a:lnTo>
                  <a:lnTo>
                    <a:pt x="64" y="135"/>
                  </a:lnTo>
                  <a:lnTo>
                    <a:pt x="32" y="93"/>
                  </a:lnTo>
                  <a:lnTo>
                    <a:pt x="0" y="51"/>
                  </a:lnTo>
                  <a:lnTo>
                    <a:pt x="23" y="0"/>
                  </a:lnTo>
                  <a:lnTo>
                    <a:pt x="36" y="26"/>
                  </a:lnTo>
                  <a:lnTo>
                    <a:pt x="55" y="51"/>
                  </a:lnTo>
                  <a:lnTo>
                    <a:pt x="73" y="76"/>
                  </a:lnTo>
                  <a:lnTo>
                    <a:pt x="96" y="101"/>
                  </a:lnTo>
                  <a:lnTo>
                    <a:pt x="119" y="126"/>
                  </a:lnTo>
                  <a:lnTo>
                    <a:pt x="147" y="154"/>
                  </a:lnTo>
                  <a:lnTo>
                    <a:pt x="175" y="182"/>
                  </a:lnTo>
                  <a:lnTo>
                    <a:pt x="202" y="213"/>
                  </a:lnTo>
                  <a:lnTo>
                    <a:pt x="230" y="244"/>
                  </a:lnTo>
                  <a:lnTo>
                    <a:pt x="258" y="272"/>
                  </a:lnTo>
                  <a:lnTo>
                    <a:pt x="286" y="297"/>
                  </a:lnTo>
                  <a:lnTo>
                    <a:pt x="309" y="322"/>
                  </a:lnTo>
                  <a:lnTo>
                    <a:pt x="336" y="345"/>
                  </a:lnTo>
                  <a:lnTo>
                    <a:pt x="359" y="364"/>
                  </a:lnTo>
                  <a:lnTo>
                    <a:pt x="382" y="381"/>
                  </a:lnTo>
                  <a:lnTo>
                    <a:pt x="405" y="395"/>
                  </a:lnTo>
                  <a:lnTo>
                    <a:pt x="428" y="412"/>
                  </a:lnTo>
                  <a:lnTo>
                    <a:pt x="452" y="426"/>
                  </a:lnTo>
                  <a:lnTo>
                    <a:pt x="470" y="440"/>
                  </a:lnTo>
                  <a:lnTo>
                    <a:pt x="493" y="454"/>
                  </a:lnTo>
                  <a:lnTo>
                    <a:pt x="512" y="465"/>
                  </a:lnTo>
                  <a:lnTo>
                    <a:pt x="530" y="476"/>
                  </a:lnTo>
                  <a:lnTo>
                    <a:pt x="548" y="485"/>
                  </a:lnTo>
                  <a:lnTo>
                    <a:pt x="571" y="49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</p:grpSp>
      <p:grpSp>
        <p:nvGrpSpPr>
          <p:cNvPr id="78864" name="组合 42"/>
          <p:cNvGrpSpPr/>
          <p:nvPr/>
        </p:nvGrpSpPr>
        <p:grpSpPr bwMode="auto">
          <a:xfrm>
            <a:off x="3773488" y="1920875"/>
            <a:ext cx="1597025" cy="1987550"/>
            <a:chOff x="5476875" y="400050"/>
            <a:chExt cx="2130426" cy="2649537"/>
          </a:xfrm>
        </p:grpSpPr>
        <p:sp>
          <p:nvSpPr>
            <p:cNvPr id="78865" name="Freeform 18"/>
            <p:cNvSpPr>
              <a:spLocks noChangeArrowheads="1"/>
            </p:cNvSpPr>
            <p:nvPr/>
          </p:nvSpPr>
          <p:spPr bwMode="auto">
            <a:xfrm>
              <a:off x="5821363" y="400050"/>
              <a:ext cx="381000" cy="2501900"/>
            </a:xfrm>
            <a:custGeom>
              <a:avLst/>
              <a:gdLst/>
              <a:ahLst/>
              <a:cxnLst>
                <a:cxn ang="0">
                  <a:pos x="217" y="555"/>
                </a:cxn>
                <a:cxn ang="0">
                  <a:pos x="221" y="882"/>
                </a:cxn>
                <a:cxn ang="0">
                  <a:pos x="221" y="1224"/>
                </a:cxn>
                <a:cxn ang="0">
                  <a:pos x="217" y="1305"/>
                </a:cxn>
                <a:cxn ang="0">
                  <a:pos x="217" y="1375"/>
                </a:cxn>
                <a:cxn ang="0">
                  <a:pos x="207" y="1431"/>
                </a:cxn>
                <a:cxn ang="0">
                  <a:pos x="203" y="1478"/>
                </a:cxn>
                <a:cxn ang="0">
                  <a:pos x="189" y="1512"/>
                </a:cxn>
                <a:cxn ang="0">
                  <a:pos x="170" y="1543"/>
                </a:cxn>
                <a:cxn ang="0">
                  <a:pos x="152" y="1568"/>
                </a:cxn>
                <a:cxn ang="0">
                  <a:pos x="138" y="1576"/>
                </a:cxn>
                <a:cxn ang="0">
                  <a:pos x="124" y="1571"/>
                </a:cxn>
                <a:cxn ang="0">
                  <a:pos x="120" y="1551"/>
                </a:cxn>
                <a:cxn ang="0">
                  <a:pos x="120" y="1515"/>
                </a:cxn>
                <a:cxn ang="0">
                  <a:pos x="101" y="1476"/>
                </a:cxn>
                <a:cxn ang="0">
                  <a:pos x="74" y="1434"/>
                </a:cxn>
                <a:cxn ang="0">
                  <a:pos x="32" y="1397"/>
                </a:cxn>
                <a:cxn ang="0">
                  <a:pos x="9" y="1372"/>
                </a:cxn>
                <a:cxn ang="0">
                  <a:pos x="4" y="1358"/>
                </a:cxn>
                <a:cxn ang="0">
                  <a:pos x="14" y="1352"/>
                </a:cxn>
                <a:cxn ang="0">
                  <a:pos x="41" y="1352"/>
                </a:cxn>
                <a:cxn ang="0">
                  <a:pos x="87" y="1361"/>
                </a:cxn>
                <a:cxn ang="0">
                  <a:pos x="124" y="1364"/>
                </a:cxn>
                <a:cxn ang="0">
                  <a:pos x="143" y="1355"/>
                </a:cxn>
                <a:cxn ang="0">
                  <a:pos x="147" y="1341"/>
                </a:cxn>
                <a:cxn ang="0">
                  <a:pos x="152" y="1308"/>
                </a:cxn>
                <a:cxn ang="0">
                  <a:pos x="152" y="1252"/>
                </a:cxn>
                <a:cxn ang="0">
                  <a:pos x="157" y="1173"/>
                </a:cxn>
                <a:cxn ang="0">
                  <a:pos x="157" y="1075"/>
                </a:cxn>
                <a:cxn ang="0">
                  <a:pos x="157" y="916"/>
                </a:cxn>
                <a:cxn ang="0">
                  <a:pos x="157" y="675"/>
                </a:cxn>
                <a:cxn ang="0">
                  <a:pos x="157" y="445"/>
                </a:cxn>
                <a:cxn ang="0">
                  <a:pos x="152" y="303"/>
                </a:cxn>
                <a:cxn ang="0">
                  <a:pos x="147" y="216"/>
                </a:cxn>
                <a:cxn ang="0">
                  <a:pos x="143" y="149"/>
                </a:cxn>
                <a:cxn ang="0">
                  <a:pos x="138" y="98"/>
                </a:cxn>
                <a:cxn ang="0">
                  <a:pos x="134" y="65"/>
                </a:cxn>
                <a:cxn ang="0">
                  <a:pos x="120" y="42"/>
                </a:cxn>
                <a:cxn ang="0">
                  <a:pos x="115" y="9"/>
                </a:cxn>
                <a:cxn ang="0">
                  <a:pos x="120" y="0"/>
                </a:cxn>
                <a:cxn ang="0">
                  <a:pos x="143" y="3"/>
                </a:cxn>
                <a:cxn ang="0">
                  <a:pos x="184" y="14"/>
                </a:cxn>
                <a:cxn ang="0">
                  <a:pos x="217" y="31"/>
                </a:cxn>
                <a:cxn ang="0">
                  <a:pos x="235" y="42"/>
                </a:cxn>
                <a:cxn ang="0">
                  <a:pos x="240" y="67"/>
                </a:cxn>
                <a:cxn ang="0">
                  <a:pos x="235" y="98"/>
                </a:cxn>
                <a:cxn ang="0">
                  <a:pos x="230" y="123"/>
                </a:cxn>
                <a:cxn ang="0">
                  <a:pos x="230" y="157"/>
                </a:cxn>
                <a:cxn ang="0">
                  <a:pos x="226" y="207"/>
                </a:cxn>
                <a:cxn ang="0">
                  <a:pos x="221" y="269"/>
                </a:cxn>
                <a:cxn ang="0">
                  <a:pos x="221" y="342"/>
                </a:cxn>
              </a:cxnLst>
              <a:rect l="0" t="0" r="r" b="b"/>
              <a:pathLst>
                <a:path w="240" h="1576">
                  <a:moveTo>
                    <a:pt x="221" y="342"/>
                  </a:moveTo>
                  <a:lnTo>
                    <a:pt x="217" y="448"/>
                  </a:lnTo>
                  <a:lnTo>
                    <a:pt x="217" y="555"/>
                  </a:lnTo>
                  <a:lnTo>
                    <a:pt x="217" y="661"/>
                  </a:lnTo>
                  <a:lnTo>
                    <a:pt x="221" y="773"/>
                  </a:lnTo>
                  <a:lnTo>
                    <a:pt x="221" y="882"/>
                  </a:lnTo>
                  <a:lnTo>
                    <a:pt x="221" y="994"/>
                  </a:lnTo>
                  <a:lnTo>
                    <a:pt x="221" y="1109"/>
                  </a:lnTo>
                  <a:lnTo>
                    <a:pt x="221" y="1224"/>
                  </a:lnTo>
                  <a:lnTo>
                    <a:pt x="221" y="1252"/>
                  </a:lnTo>
                  <a:lnTo>
                    <a:pt x="221" y="1280"/>
                  </a:lnTo>
                  <a:lnTo>
                    <a:pt x="217" y="1305"/>
                  </a:lnTo>
                  <a:lnTo>
                    <a:pt x="217" y="1330"/>
                  </a:lnTo>
                  <a:lnTo>
                    <a:pt x="217" y="1352"/>
                  </a:lnTo>
                  <a:lnTo>
                    <a:pt x="217" y="1375"/>
                  </a:lnTo>
                  <a:lnTo>
                    <a:pt x="212" y="1394"/>
                  </a:lnTo>
                  <a:lnTo>
                    <a:pt x="212" y="1414"/>
                  </a:lnTo>
                  <a:lnTo>
                    <a:pt x="207" y="1431"/>
                  </a:lnTo>
                  <a:lnTo>
                    <a:pt x="207" y="1448"/>
                  </a:lnTo>
                  <a:lnTo>
                    <a:pt x="203" y="1464"/>
                  </a:lnTo>
                  <a:lnTo>
                    <a:pt x="203" y="1478"/>
                  </a:lnTo>
                  <a:lnTo>
                    <a:pt x="198" y="1490"/>
                  </a:lnTo>
                  <a:lnTo>
                    <a:pt x="193" y="1501"/>
                  </a:lnTo>
                  <a:lnTo>
                    <a:pt x="189" y="1512"/>
                  </a:lnTo>
                  <a:lnTo>
                    <a:pt x="184" y="1520"/>
                  </a:lnTo>
                  <a:lnTo>
                    <a:pt x="180" y="1532"/>
                  </a:lnTo>
                  <a:lnTo>
                    <a:pt x="170" y="1543"/>
                  </a:lnTo>
                  <a:lnTo>
                    <a:pt x="166" y="1554"/>
                  </a:lnTo>
                  <a:lnTo>
                    <a:pt x="157" y="1562"/>
                  </a:lnTo>
                  <a:lnTo>
                    <a:pt x="152" y="1568"/>
                  </a:lnTo>
                  <a:lnTo>
                    <a:pt x="147" y="1574"/>
                  </a:lnTo>
                  <a:lnTo>
                    <a:pt x="143" y="1576"/>
                  </a:lnTo>
                  <a:lnTo>
                    <a:pt x="138" y="1576"/>
                  </a:lnTo>
                  <a:lnTo>
                    <a:pt x="134" y="1576"/>
                  </a:lnTo>
                  <a:lnTo>
                    <a:pt x="129" y="1574"/>
                  </a:lnTo>
                  <a:lnTo>
                    <a:pt x="124" y="1571"/>
                  </a:lnTo>
                  <a:lnTo>
                    <a:pt x="124" y="1565"/>
                  </a:lnTo>
                  <a:lnTo>
                    <a:pt x="120" y="1560"/>
                  </a:lnTo>
                  <a:lnTo>
                    <a:pt x="120" y="1551"/>
                  </a:lnTo>
                  <a:lnTo>
                    <a:pt x="120" y="1540"/>
                  </a:lnTo>
                  <a:lnTo>
                    <a:pt x="120" y="1526"/>
                  </a:lnTo>
                  <a:lnTo>
                    <a:pt x="120" y="1515"/>
                  </a:lnTo>
                  <a:lnTo>
                    <a:pt x="115" y="1501"/>
                  </a:lnTo>
                  <a:lnTo>
                    <a:pt x="110" y="1487"/>
                  </a:lnTo>
                  <a:lnTo>
                    <a:pt x="101" y="1476"/>
                  </a:lnTo>
                  <a:lnTo>
                    <a:pt x="97" y="1462"/>
                  </a:lnTo>
                  <a:lnTo>
                    <a:pt x="83" y="1448"/>
                  </a:lnTo>
                  <a:lnTo>
                    <a:pt x="74" y="1434"/>
                  </a:lnTo>
                  <a:lnTo>
                    <a:pt x="60" y="1422"/>
                  </a:lnTo>
                  <a:lnTo>
                    <a:pt x="46" y="1408"/>
                  </a:lnTo>
                  <a:lnTo>
                    <a:pt x="32" y="1397"/>
                  </a:lnTo>
                  <a:lnTo>
                    <a:pt x="23" y="1389"/>
                  </a:lnTo>
                  <a:lnTo>
                    <a:pt x="14" y="1378"/>
                  </a:lnTo>
                  <a:lnTo>
                    <a:pt x="9" y="1372"/>
                  </a:lnTo>
                  <a:lnTo>
                    <a:pt x="4" y="1366"/>
                  </a:lnTo>
                  <a:lnTo>
                    <a:pt x="0" y="1361"/>
                  </a:lnTo>
                  <a:lnTo>
                    <a:pt x="4" y="1358"/>
                  </a:lnTo>
                  <a:lnTo>
                    <a:pt x="4" y="1355"/>
                  </a:lnTo>
                  <a:lnTo>
                    <a:pt x="4" y="1352"/>
                  </a:lnTo>
                  <a:lnTo>
                    <a:pt x="14" y="1352"/>
                  </a:lnTo>
                  <a:lnTo>
                    <a:pt x="18" y="1352"/>
                  </a:lnTo>
                  <a:lnTo>
                    <a:pt x="27" y="1352"/>
                  </a:lnTo>
                  <a:lnTo>
                    <a:pt x="41" y="1352"/>
                  </a:lnTo>
                  <a:lnTo>
                    <a:pt x="55" y="1355"/>
                  </a:lnTo>
                  <a:lnTo>
                    <a:pt x="69" y="1358"/>
                  </a:lnTo>
                  <a:lnTo>
                    <a:pt x="87" y="1361"/>
                  </a:lnTo>
                  <a:lnTo>
                    <a:pt x="101" y="1361"/>
                  </a:lnTo>
                  <a:lnTo>
                    <a:pt x="110" y="1364"/>
                  </a:lnTo>
                  <a:lnTo>
                    <a:pt x="124" y="1364"/>
                  </a:lnTo>
                  <a:lnTo>
                    <a:pt x="134" y="1361"/>
                  </a:lnTo>
                  <a:lnTo>
                    <a:pt x="138" y="1358"/>
                  </a:lnTo>
                  <a:lnTo>
                    <a:pt x="143" y="1355"/>
                  </a:lnTo>
                  <a:lnTo>
                    <a:pt x="147" y="1350"/>
                  </a:lnTo>
                  <a:lnTo>
                    <a:pt x="147" y="1347"/>
                  </a:lnTo>
                  <a:lnTo>
                    <a:pt x="147" y="1341"/>
                  </a:lnTo>
                  <a:lnTo>
                    <a:pt x="152" y="1333"/>
                  </a:lnTo>
                  <a:lnTo>
                    <a:pt x="152" y="1322"/>
                  </a:lnTo>
                  <a:lnTo>
                    <a:pt x="152" y="1308"/>
                  </a:lnTo>
                  <a:lnTo>
                    <a:pt x="152" y="1291"/>
                  </a:lnTo>
                  <a:lnTo>
                    <a:pt x="152" y="1271"/>
                  </a:lnTo>
                  <a:lnTo>
                    <a:pt x="152" y="1252"/>
                  </a:lnTo>
                  <a:lnTo>
                    <a:pt x="152" y="1226"/>
                  </a:lnTo>
                  <a:lnTo>
                    <a:pt x="152" y="1201"/>
                  </a:lnTo>
                  <a:lnTo>
                    <a:pt x="157" y="1173"/>
                  </a:lnTo>
                  <a:lnTo>
                    <a:pt x="157" y="1142"/>
                  </a:lnTo>
                  <a:lnTo>
                    <a:pt x="157" y="1112"/>
                  </a:lnTo>
                  <a:lnTo>
                    <a:pt x="157" y="1075"/>
                  </a:lnTo>
                  <a:lnTo>
                    <a:pt x="157" y="1039"/>
                  </a:lnTo>
                  <a:lnTo>
                    <a:pt x="157" y="997"/>
                  </a:lnTo>
                  <a:lnTo>
                    <a:pt x="157" y="916"/>
                  </a:lnTo>
                  <a:lnTo>
                    <a:pt x="157" y="835"/>
                  </a:lnTo>
                  <a:lnTo>
                    <a:pt x="157" y="756"/>
                  </a:lnTo>
                  <a:lnTo>
                    <a:pt x="157" y="675"/>
                  </a:lnTo>
                  <a:lnTo>
                    <a:pt x="157" y="597"/>
                  </a:lnTo>
                  <a:lnTo>
                    <a:pt x="157" y="521"/>
                  </a:lnTo>
                  <a:lnTo>
                    <a:pt x="157" y="445"/>
                  </a:lnTo>
                  <a:lnTo>
                    <a:pt x="152" y="370"/>
                  </a:lnTo>
                  <a:lnTo>
                    <a:pt x="152" y="336"/>
                  </a:lnTo>
                  <a:lnTo>
                    <a:pt x="152" y="303"/>
                  </a:lnTo>
                  <a:lnTo>
                    <a:pt x="152" y="272"/>
                  </a:lnTo>
                  <a:lnTo>
                    <a:pt x="147" y="244"/>
                  </a:lnTo>
                  <a:lnTo>
                    <a:pt x="147" y="216"/>
                  </a:lnTo>
                  <a:lnTo>
                    <a:pt x="147" y="191"/>
                  </a:lnTo>
                  <a:lnTo>
                    <a:pt x="147" y="168"/>
                  </a:lnTo>
                  <a:lnTo>
                    <a:pt x="143" y="149"/>
                  </a:lnTo>
                  <a:lnTo>
                    <a:pt x="143" y="129"/>
                  </a:lnTo>
                  <a:lnTo>
                    <a:pt x="143" y="112"/>
                  </a:lnTo>
                  <a:lnTo>
                    <a:pt x="138" y="98"/>
                  </a:lnTo>
                  <a:lnTo>
                    <a:pt x="138" y="84"/>
                  </a:lnTo>
                  <a:lnTo>
                    <a:pt x="138" y="73"/>
                  </a:lnTo>
                  <a:lnTo>
                    <a:pt x="134" y="65"/>
                  </a:lnTo>
                  <a:lnTo>
                    <a:pt x="134" y="56"/>
                  </a:lnTo>
                  <a:lnTo>
                    <a:pt x="129" y="53"/>
                  </a:lnTo>
                  <a:lnTo>
                    <a:pt x="120" y="42"/>
                  </a:lnTo>
                  <a:lnTo>
                    <a:pt x="115" y="31"/>
                  </a:lnTo>
                  <a:lnTo>
                    <a:pt x="110" y="20"/>
                  </a:lnTo>
                  <a:lnTo>
                    <a:pt x="115" y="9"/>
                  </a:lnTo>
                  <a:lnTo>
                    <a:pt x="115" y="6"/>
                  </a:lnTo>
                  <a:lnTo>
                    <a:pt x="115" y="3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4" y="0"/>
                  </a:lnTo>
                  <a:lnTo>
                    <a:pt x="143" y="3"/>
                  </a:lnTo>
                  <a:lnTo>
                    <a:pt x="157" y="6"/>
                  </a:lnTo>
                  <a:lnTo>
                    <a:pt x="170" y="9"/>
                  </a:lnTo>
                  <a:lnTo>
                    <a:pt x="184" y="14"/>
                  </a:lnTo>
                  <a:lnTo>
                    <a:pt x="198" y="20"/>
                  </a:lnTo>
                  <a:lnTo>
                    <a:pt x="207" y="25"/>
                  </a:lnTo>
                  <a:lnTo>
                    <a:pt x="217" y="31"/>
                  </a:lnTo>
                  <a:lnTo>
                    <a:pt x="221" y="34"/>
                  </a:lnTo>
                  <a:lnTo>
                    <a:pt x="230" y="39"/>
                  </a:lnTo>
                  <a:lnTo>
                    <a:pt x="235" y="42"/>
                  </a:lnTo>
                  <a:lnTo>
                    <a:pt x="235" y="45"/>
                  </a:lnTo>
                  <a:lnTo>
                    <a:pt x="240" y="56"/>
                  </a:lnTo>
                  <a:lnTo>
                    <a:pt x="240" y="67"/>
                  </a:lnTo>
                  <a:lnTo>
                    <a:pt x="240" y="79"/>
                  </a:lnTo>
                  <a:lnTo>
                    <a:pt x="235" y="95"/>
                  </a:lnTo>
                  <a:lnTo>
                    <a:pt x="235" y="98"/>
                  </a:lnTo>
                  <a:lnTo>
                    <a:pt x="235" y="107"/>
                  </a:lnTo>
                  <a:lnTo>
                    <a:pt x="235" y="112"/>
                  </a:lnTo>
                  <a:lnTo>
                    <a:pt x="230" y="123"/>
                  </a:lnTo>
                  <a:lnTo>
                    <a:pt x="230" y="132"/>
                  </a:lnTo>
                  <a:lnTo>
                    <a:pt x="230" y="146"/>
                  </a:lnTo>
                  <a:lnTo>
                    <a:pt x="230" y="157"/>
                  </a:lnTo>
                  <a:lnTo>
                    <a:pt x="230" y="174"/>
                  </a:lnTo>
                  <a:lnTo>
                    <a:pt x="226" y="191"/>
                  </a:lnTo>
                  <a:lnTo>
                    <a:pt x="226" y="207"/>
                  </a:lnTo>
                  <a:lnTo>
                    <a:pt x="226" y="227"/>
                  </a:lnTo>
                  <a:lnTo>
                    <a:pt x="226" y="247"/>
                  </a:lnTo>
                  <a:lnTo>
                    <a:pt x="221" y="269"/>
                  </a:lnTo>
                  <a:lnTo>
                    <a:pt x="221" y="291"/>
                  </a:lnTo>
                  <a:lnTo>
                    <a:pt x="221" y="317"/>
                  </a:lnTo>
                  <a:lnTo>
                    <a:pt x="221" y="342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6" name="Freeform 19"/>
            <p:cNvSpPr>
              <a:spLocks noChangeArrowheads="1"/>
            </p:cNvSpPr>
            <p:nvPr/>
          </p:nvSpPr>
          <p:spPr bwMode="auto">
            <a:xfrm>
              <a:off x="5675313" y="1143000"/>
              <a:ext cx="665163" cy="293687"/>
            </a:xfrm>
            <a:custGeom>
              <a:avLst/>
              <a:gdLst/>
              <a:ahLst/>
              <a:cxnLst>
                <a:cxn ang="0">
                  <a:pos x="9" y="154"/>
                </a:cxn>
                <a:cxn ang="0">
                  <a:pos x="0" y="140"/>
                </a:cxn>
                <a:cxn ang="0">
                  <a:pos x="0" y="134"/>
                </a:cxn>
                <a:cxn ang="0">
                  <a:pos x="4" y="129"/>
                </a:cxn>
                <a:cxn ang="0">
                  <a:pos x="18" y="123"/>
                </a:cxn>
                <a:cxn ang="0">
                  <a:pos x="36" y="117"/>
                </a:cxn>
                <a:cxn ang="0">
                  <a:pos x="55" y="106"/>
                </a:cxn>
                <a:cxn ang="0">
                  <a:pos x="87" y="95"/>
                </a:cxn>
                <a:cxn ang="0">
                  <a:pos x="119" y="81"/>
                </a:cxn>
                <a:cxn ang="0">
                  <a:pos x="156" y="67"/>
                </a:cxn>
                <a:cxn ang="0">
                  <a:pos x="221" y="42"/>
                </a:cxn>
                <a:cxn ang="0">
                  <a:pos x="290" y="19"/>
                </a:cxn>
                <a:cxn ang="0">
                  <a:pos x="345" y="3"/>
                </a:cxn>
                <a:cxn ang="0">
                  <a:pos x="373" y="0"/>
                </a:cxn>
                <a:cxn ang="0">
                  <a:pos x="387" y="0"/>
                </a:cxn>
                <a:cxn ang="0">
                  <a:pos x="401" y="8"/>
                </a:cxn>
                <a:cxn ang="0">
                  <a:pos x="415" y="25"/>
                </a:cxn>
                <a:cxn ang="0">
                  <a:pos x="419" y="39"/>
                </a:cxn>
                <a:cxn ang="0">
                  <a:pos x="410" y="45"/>
                </a:cxn>
                <a:cxn ang="0">
                  <a:pos x="401" y="53"/>
                </a:cxn>
                <a:cxn ang="0">
                  <a:pos x="387" y="61"/>
                </a:cxn>
                <a:cxn ang="0">
                  <a:pos x="364" y="73"/>
                </a:cxn>
                <a:cxn ang="0">
                  <a:pos x="336" y="84"/>
                </a:cxn>
                <a:cxn ang="0">
                  <a:pos x="304" y="98"/>
                </a:cxn>
                <a:cxn ang="0">
                  <a:pos x="267" y="112"/>
                </a:cxn>
                <a:cxn ang="0">
                  <a:pos x="226" y="129"/>
                </a:cxn>
                <a:cxn ang="0">
                  <a:pos x="184" y="145"/>
                </a:cxn>
                <a:cxn ang="0">
                  <a:pos x="152" y="159"/>
                </a:cxn>
                <a:cxn ang="0">
                  <a:pos x="124" y="171"/>
                </a:cxn>
                <a:cxn ang="0">
                  <a:pos x="101" y="176"/>
                </a:cxn>
                <a:cxn ang="0">
                  <a:pos x="83" y="182"/>
                </a:cxn>
                <a:cxn ang="0">
                  <a:pos x="69" y="185"/>
                </a:cxn>
                <a:cxn ang="0">
                  <a:pos x="59" y="185"/>
                </a:cxn>
                <a:cxn ang="0">
                  <a:pos x="46" y="179"/>
                </a:cxn>
                <a:cxn ang="0">
                  <a:pos x="18" y="162"/>
                </a:cxn>
              </a:cxnLst>
              <a:rect l="0" t="0" r="r" b="b"/>
              <a:pathLst>
                <a:path w="419" h="185">
                  <a:moveTo>
                    <a:pt x="18" y="162"/>
                  </a:moveTo>
                  <a:lnTo>
                    <a:pt x="9" y="154"/>
                  </a:lnTo>
                  <a:lnTo>
                    <a:pt x="4" y="145"/>
                  </a:lnTo>
                  <a:lnTo>
                    <a:pt x="0" y="140"/>
                  </a:lnTo>
                  <a:lnTo>
                    <a:pt x="0" y="134"/>
                  </a:lnTo>
                  <a:lnTo>
                    <a:pt x="4" y="131"/>
                  </a:lnTo>
                  <a:lnTo>
                    <a:pt x="4" y="129"/>
                  </a:lnTo>
                  <a:lnTo>
                    <a:pt x="9" y="126"/>
                  </a:lnTo>
                  <a:lnTo>
                    <a:pt x="18" y="123"/>
                  </a:lnTo>
                  <a:lnTo>
                    <a:pt x="27" y="120"/>
                  </a:lnTo>
                  <a:lnTo>
                    <a:pt x="36" y="117"/>
                  </a:lnTo>
                  <a:lnTo>
                    <a:pt x="46" y="112"/>
                  </a:lnTo>
                  <a:lnTo>
                    <a:pt x="55" y="106"/>
                  </a:lnTo>
                  <a:lnTo>
                    <a:pt x="69" y="101"/>
                  </a:lnTo>
                  <a:lnTo>
                    <a:pt x="87" y="95"/>
                  </a:lnTo>
                  <a:lnTo>
                    <a:pt x="101" y="89"/>
                  </a:lnTo>
                  <a:lnTo>
                    <a:pt x="119" y="81"/>
                  </a:lnTo>
                  <a:lnTo>
                    <a:pt x="138" y="75"/>
                  </a:lnTo>
                  <a:lnTo>
                    <a:pt x="156" y="67"/>
                  </a:lnTo>
                  <a:lnTo>
                    <a:pt x="179" y="56"/>
                  </a:lnTo>
                  <a:lnTo>
                    <a:pt x="221" y="42"/>
                  </a:lnTo>
                  <a:lnTo>
                    <a:pt x="258" y="28"/>
                  </a:lnTo>
                  <a:lnTo>
                    <a:pt x="290" y="19"/>
                  </a:lnTo>
                  <a:lnTo>
                    <a:pt x="318" y="11"/>
                  </a:lnTo>
                  <a:lnTo>
                    <a:pt x="345" y="3"/>
                  </a:lnTo>
                  <a:lnTo>
                    <a:pt x="364" y="0"/>
                  </a:lnTo>
                  <a:lnTo>
                    <a:pt x="373" y="0"/>
                  </a:lnTo>
                  <a:lnTo>
                    <a:pt x="378" y="0"/>
                  </a:lnTo>
                  <a:lnTo>
                    <a:pt x="387" y="0"/>
                  </a:lnTo>
                  <a:lnTo>
                    <a:pt x="392" y="0"/>
                  </a:lnTo>
                  <a:lnTo>
                    <a:pt x="401" y="8"/>
                  </a:lnTo>
                  <a:lnTo>
                    <a:pt x="410" y="17"/>
                  </a:lnTo>
                  <a:lnTo>
                    <a:pt x="415" y="25"/>
                  </a:lnTo>
                  <a:lnTo>
                    <a:pt x="419" y="36"/>
                  </a:lnTo>
                  <a:lnTo>
                    <a:pt x="419" y="39"/>
                  </a:lnTo>
                  <a:lnTo>
                    <a:pt x="415" y="42"/>
                  </a:lnTo>
                  <a:lnTo>
                    <a:pt x="410" y="45"/>
                  </a:lnTo>
                  <a:lnTo>
                    <a:pt x="405" y="50"/>
                  </a:lnTo>
                  <a:lnTo>
                    <a:pt x="401" y="53"/>
                  </a:lnTo>
                  <a:lnTo>
                    <a:pt x="396" y="59"/>
                  </a:lnTo>
                  <a:lnTo>
                    <a:pt x="387" y="61"/>
                  </a:lnTo>
                  <a:lnTo>
                    <a:pt x="373" y="67"/>
                  </a:lnTo>
                  <a:lnTo>
                    <a:pt x="364" y="73"/>
                  </a:lnTo>
                  <a:lnTo>
                    <a:pt x="350" y="78"/>
                  </a:lnTo>
                  <a:lnTo>
                    <a:pt x="336" y="84"/>
                  </a:lnTo>
                  <a:lnTo>
                    <a:pt x="322" y="92"/>
                  </a:lnTo>
                  <a:lnTo>
                    <a:pt x="304" y="98"/>
                  </a:lnTo>
                  <a:lnTo>
                    <a:pt x="285" y="106"/>
                  </a:lnTo>
                  <a:lnTo>
                    <a:pt x="267" y="112"/>
                  </a:lnTo>
                  <a:lnTo>
                    <a:pt x="244" y="120"/>
                  </a:lnTo>
                  <a:lnTo>
                    <a:pt x="226" y="129"/>
                  </a:lnTo>
                  <a:lnTo>
                    <a:pt x="202" y="137"/>
                  </a:lnTo>
                  <a:lnTo>
                    <a:pt x="184" y="145"/>
                  </a:lnTo>
                  <a:lnTo>
                    <a:pt x="166" y="154"/>
                  </a:lnTo>
                  <a:lnTo>
                    <a:pt x="152" y="159"/>
                  </a:lnTo>
                  <a:lnTo>
                    <a:pt x="138" y="165"/>
                  </a:lnTo>
                  <a:lnTo>
                    <a:pt x="124" y="171"/>
                  </a:lnTo>
                  <a:lnTo>
                    <a:pt x="110" y="173"/>
                  </a:lnTo>
                  <a:lnTo>
                    <a:pt x="101" y="176"/>
                  </a:lnTo>
                  <a:lnTo>
                    <a:pt x="92" y="179"/>
                  </a:lnTo>
                  <a:lnTo>
                    <a:pt x="83" y="182"/>
                  </a:lnTo>
                  <a:lnTo>
                    <a:pt x="73" y="185"/>
                  </a:lnTo>
                  <a:lnTo>
                    <a:pt x="69" y="185"/>
                  </a:lnTo>
                  <a:lnTo>
                    <a:pt x="64" y="185"/>
                  </a:lnTo>
                  <a:lnTo>
                    <a:pt x="59" y="185"/>
                  </a:lnTo>
                  <a:lnTo>
                    <a:pt x="55" y="185"/>
                  </a:lnTo>
                  <a:lnTo>
                    <a:pt x="46" y="179"/>
                  </a:lnTo>
                  <a:lnTo>
                    <a:pt x="32" y="173"/>
                  </a:lnTo>
                  <a:lnTo>
                    <a:pt x="18" y="162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7" name="Freeform 20"/>
            <p:cNvSpPr>
              <a:spLocks noChangeArrowheads="1"/>
            </p:cNvSpPr>
            <p:nvPr/>
          </p:nvSpPr>
          <p:spPr bwMode="auto">
            <a:xfrm>
              <a:off x="6303963" y="436562"/>
              <a:ext cx="563563" cy="1123950"/>
            </a:xfrm>
            <a:custGeom>
              <a:avLst/>
              <a:gdLst/>
              <a:ahLst/>
              <a:cxnLst>
                <a:cxn ang="0">
                  <a:pos x="249" y="128"/>
                </a:cxn>
                <a:cxn ang="0">
                  <a:pos x="258" y="95"/>
                </a:cxn>
                <a:cxn ang="0">
                  <a:pos x="258" y="67"/>
                </a:cxn>
                <a:cxn ang="0">
                  <a:pos x="258" y="44"/>
                </a:cxn>
                <a:cxn ang="0">
                  <a:pos x="249" y="25"/>
                </a:cxn>
                <a:cxn ang="0">
                  <a:pos x="249" y="8"/>
                </a:cxn>
                <a:cxn ang="0">
                  <a:pos x="258" y="0"/>
                </a:cxn>
                <a:cxn ang="0">
                  <a:pos x="268" y="0"/>
                </a:cxn>
                <a:cxn ang="0">
                  <a:pos x="282" y="5"/>
                </a:cxn>
                <a:cxn ang="0">
                  <a:pos x="300" y="14"/>
                </a:cxn>
                <a:cxn ang="0">
                  <a:pos x="332" y="39"/>
                </a:cxn>
                <a:cxn ang="0">
                  <a:pos x="346" y="53"/>
                </a:cxn>
                <a:cxn ang="0">
                  <a:pos x="355" y="70"/>
                </a:cxn>
                <a:cxn ang="0">
                  <a:pos x="355" y="86"/>
                </a:cxn>
                <a:cxn ang="0">
                  <a:pos x="355" y="98"/>
                </a:cxn>
                <a:cxn ang="0">
                  <a:pos x="351" y="114"/>
                </a:cxn>
                <a:cxn ang="0">
                  <a:pos x="342" y="137"/>
                </a:cxn>
                <a:cxn ang="0">
                  <a:pos x="332" y="165"/>
                </a:cxn>
                <a:cxn ang="0">
                  <a:pos x="318" y="198"/>
                </a:cxn>
                <a:cxn ang="0">
                  <a:pos x="300" y="238"/>
                </a:cxn>
                <a:cxn ang="0">
                  <a:pos x="282" y="282"/>
                </a:cxn>
                <a:cxn ang="0">
                  <a:pos x="258" y="333"/>
                </a:cxn>
                <a:cxn ang="0">
                  <a:pos x="231" y="383"/>
                </a:cxn>
                <a:cxn ang="0">
                  <a:pos x="208" y="431"/>
                </a:cxn>
                <a:cxn ang="0">
                  <a:pos x="185" y="473"/>
                </a:cxn>
                <a:cxn ang="0">
                  <a:pos x="162" y="512"/>
                </a:cxn>
                <a:cxn ang="0">
                  <a:pos x="143" y="548"/>
                </a:cxn>
                <a:cxn ang="0">
                  <a:pos x="120" y="579"/>
                </a:cxn>
                <a:cxn ang="0">
                  <a:pos x="102" y="607"/>
                </a:cxn>
                <a:cxn ang="0">
                  <a:pos x="83" y="630"/>
                </a:cxn>
                <a:cxn ang="0">
                  <a:pos x="56" y="658"/>
                </a:cxn>
                <a:cxn ang="0">
                  <a:pos x="42" y="674"/>
                </a:cxn>
                <a:cxn ang="0">
                  <a:pos x="32" y="686"/>
                </a:cxn>
                <a:cxn ang="0">
                  <a:pos x="19" y="697"/>
                </a:cxn>
                <a:cxn ang="0">
                  <a:pos x="9" y="702"/>
                </a:cxn>
                <a:cxn ang="0">
                  <a:pos x="5" y="708"/>
                </a:cxn>
                <a:cxn ang="0">
                  <a:pos x="0" y="708"/>
                </a:cxn>
                <a:cxn ang="0">
                  <a:pos x="0" y="702"/>
                </a:cxn>
                <a:cxn ang="0">
                  <a:pos x="0" y="691"/>
                </a:cxn>
                <a:cxn ang="0">
                  <a:pos x="9" y="674"/>
                </a:cxn>
                <a:cxn ang="0">
                  <a:pos x="23" y="646"/>
                </a:cxn>
                <a:cxn ang="0">
                  <a:pos x="42" y="610"/>
                </a:cxn>
                <a:cxn ang="0">
                  <a:pos x="65" y="574"/>
                </a:cxn>
                <a:cxn ang="0">
                  <a:pos x="74" y="548"/>
                </a:cxn>
                <a:cxn ang="0">
                  <a:pos x="92" y="518"/>
                </a:cxn>
                <a:cxn ang="0">
                  <a:pos x="106" y="484"/>
                </a:cxn>
                <a:cxn ang="0">
                  <a:pos x="125" y="450"/>
                </a:cxn>
                <a:cxn ang="0">
                  <a:pos x="143" y="411"/>
                </a:cxn>
                <a:cxn ang="0">
                  <a:pos x="166" y="350"/>
                </a:cxn>
                <a:cxn ang="0">
                  <a:pos x="199" y="280"/>
                </a:cxn>
                <a:cxn ang="0">
                  <a:pos x="222" y="218"/>
                </a:cxn>
                <a:cxn ang="0">
                  <a:pos x="231" y="193"/>
                </a:cxn>
                <a:cxn ang="0">
                  <a:pos x="240" y="170"/>
                </a:cxn>
                <a:cxn ang="0">
                  <a:pos x="245" y="148"/>
                </a:cxn>
              </a:cxnLst>
              <a:rect l="0" t="0" r="r" b="b"/>
              <a:pathLst>
                <a:path w="355" h="708">
                  <a:moveTo>
                    <a:pt x="245" y="148"/>
                  </a:moveTo>
                  <a:lnTo>
                    <a:pt x="249" y="128"/>
                  </a:lnTo>
                  <a:lnTo>
                    <a:pt x="254" y="112"/>
                  </a:lnTo>
                  <a:lnTo>
                    <a:pt x="258" y="95"/>
                  </a:lnTo>
                  <a:lnTo>
                    <a:pt x="258" y="81"/>
                  </a:lnTo>
                  <a:lnTo>
                    <a:pt x="258" y="67"/>
                  </a:lnTo>
                  <a:lnTo>
                    <a:pt x="258" y="56"/>
                  </a:lnTo>
                  <a:lnTo>
                    <a:pt x="258" y="44"/>
                  </a:lnTo>
                  <a:lnTo>
                    <a:pt x="258" y="36"/>
                  </a:lnTo>
                  <a:lnTo>
                    <a:pt x="249" y="25"/>
                  </a:lnTo>
                  <a:lnTo>
                    <a:pt x="249" y="16"/>
                  </a:lnTo>
                  <a:lnTo>
                    <a:pt x="249" y="8"/>
                  </a:lnTo>
                  <a:lnTo>
                    <a:pt x="258" y="0"/>
                  </a:lnTo>
                  <a:lnTo>
                    <a:pt x="263" y="0"/>
                  </a:lnTo>
                  <a:lnTo>
                    <a:pt x="268" y="0"/>
                  </a:lnTo>
                  <a:lnTo>
                    <a:pt x="277" y="0"/>
                  </a:lnTo>
                  <a:lnTo>
                    <a:pt x="282" y="5"/>
                  </a:lnTo>
                  <a:lnTo>
                    <a:pt x="291" y="8"/>
                  </a:lnTo>
                  <a:lnTo>
                    <a:pt x="300" y="14"/>
                  </a:lnTo>
                  <a:lnTo>
                    <a:pt x="314" y="22"/>
                  </a:lnTo>
                  <a:lnTo>
                    <a:pt x="332" y="39"/>
                  </a:lnTo>
                  <a:lnTo>
                    <a:pt x="337" y="47"/>
                  </a:lnTo>
                  <a:lnTo>
                    <a:pt x="346" y="53"/>
                  </a:lnTo>
                  <a:lnTo>
                    <a:pt x="351" y="61"/>
                  </a:lnTo>
                  <a:lnTo>
                    <a:pt x="355" y="70"/>
                  </a:lnTo>
                  <a:lnTo>
                    <a:pt x="355" y="78"/>
                  </a:lnTo>
                  <a:lnTo>
                    <a:pt x="355" y="86"/>
                  </a:lnTo>
                  <a:lnTo>
                    <a:pt x="355" y="89"/>
                  </a:lnTo>
                  <a:lnTo>
                    <a:pt x="355" y="98"/>
                  </a:lnTo>
                  <a:lnTo>
                    <a:pt x="351" y="103"/>
                  </a:lnTo>
                  <a:lnTo>
                    <a:pt x="351" y="114"/>
                  </a:lnTo>
                  <a:lnTo>
                    <a:pt x="346" y="123"/>
                  </a:lnTo>
                  <a:lnTo>
                    <a:pt x="342" y="137"/>
                  </a:lnTo>
                  <a:lnTo>
                    <a:pt x="337" y="148"/>
                  </a:lnTo>
                  <a:lnTo>
                    <a:pt x="332" y="165"/>
                  </a:lnTo>
                  <a:lnTo>
                    <a:pt x="323" y="182"/>
                  </a:lnTo>
                  <a:lnTo>
                    <a:pt x="318" y="198"/>
                  </a:lnTo>
                  <a:lnTo>
                    <a:pt x="309" y="218"/>
                  </a:lnTo>
                  <a:lnTo>
                    <a:pt x="300" y="238"/>
                  </a:lnTo>
                  <a:lnTo>
                    <a:pt x="291" y="260"/>
                  </a:lnTo>
                  <a:lnTo>
                    <a:pt x="282" y="282"/>
                  </a:lnTo>
                  <a:lnTo>
                    <a:pt x="268" y="308"/>
                  </a:lnTo>
                  <a:lnTo>
                    <a:pt x="258" y="333"/>
                  </a:lnTo>
                  <a:lnTo>
                    <a:pt x="245" y="358"/>
                  </a:lnTo>
                  <a:lnTo>
                    <a:pt x="231" y="383"/>
                  </a:lnTo>
                  <a:lnTo>
                    <a:pt x="222" y="408"/>
                  </a:lnTo>
                  <a:lnTo>
                    <a:pt x="208" y="431"/>
                  </a:lnTo>
                  <a:lnTo>
                    <a:pt x="199" y="453"/>
                  </a:lnTo>
                  <a:lnTo>
                    <a:pt x="185" y="473"/>
                  </a:lnTo>
                  <a:lnTo>
                    <a:pt x="175" y="492"/>
                  </a:lnTo>
                  <a:lnTo>
                    <a:pt x="162" y="512"/>
                  </a:lnTo>
                  <a:lnTo>
                    <a:pt x="152" y="532"/>
                  </a:lnTo>
                  <a:lnTo>
                    <a:pt x="143" y="548"/>
                  </a:lnTo>
                  <a:lnTo>
                    <a:pt x="134" y="562"/>
                  </a:lnTo>
                  <a:lnTo>
                    <a:pt x="120" y="579"/>
                  </a:lnTo>
                  <a:lnTo>
                    <a:pt x="111" y="593"/>
                  </a:lnTo>
                  <a:lnTo>
                    <a:pt x="102" y="607"/>
                  </a:lnTo>
                  <a:lnTo>
                    <a:pt x="92" y="618"/>
                  </a:lnTo>
                  <a:lnTo>
                    <a:pt x="83" y="630"/>
                  </a:lnTo>
                  <a:lnTo>
                    <a:pt x="65" y="649"/>
                  </a:lnTo>
                  <a:lnTo>
                    <a:pt x="56" y="658"/>
                  </a:lnTo>
                  <a:lnTo>
                    <a:pt x="51" y="666"/>
                  </a:lnTo>
                  <a:lnTo>
                    <a:pt x="42" y="674"/>
                  </a:lnTo>
                  <a:lnTo>
                    <a:pt x="37" y="680"/>
                  </a:lnTo>
                  <a:lnTo>
                    <a:pt x="32" y="686"/>
                  </a:lnTo>
                  <a:lnTo>
                    <a:pt x="23" y="691"/>
                  </a:lnTo>
                  <a:lnTo>
                    <a:pt x="19" y="697"/>
                  </a:lnTo>
                  <a:lnTo>
                    <a:pt x="14" y="700"/>
                  </a:lnTo>
                  <a:lnTo>
                    <a:pt x="9" y="702"/>
                  </a:lnTo>
                  <a:lnTo>
                    <a:pt x="9" y="705"/>
                  </a:lnTo>
                  <a:lnTo>
                    <a:pt x="5" y="708"/>
                  </a:lnTo>
                  <a:lnTo>
                    <a:pt x="0" y="708"/>
                  </a:lnTo>
                  <a:lnTo>
                    <a:pt x="0" y="702"/>
                  </a:lnTo>
                  <a:lnTo>
                    <a:pt x="0" y="700"/>
                  </a:lnTo>
                  <a:lnTo>
                    <a:pt x="0" y="691"/>
                  </a:lnTo>
                  <a:lnTo>
                    <a:pt x="5" y="683"/>
                  </a:lnTo>
                  <a:lnTo>
                    <a:pt x="9" y="674"/>
                  </a:lnTo>
                  <a:lnTo>
                    <a:pt x="14" y="660"/>
                  </a:lnTo>
                  <a:lnTo>
                    <a:pt x="23" y="646"/>
                  </a:lnTo>
                  <a:lnTo>
                    <a:pt x="32" y="630"/>
                  </a:lnTo>
                  <a:lnTo>
                    <a:pt x="42" y="610"/>
                  </a:lnTo>
                  <a:lnTo>
                    <a:pt x="56" y="588"/>
                  </a:lnTo>
                  <a:lnTo>
                    <a:pt x="65" y="574"/>
                  </a:lnTo>
                  <a:lnTo>
                    <a:pt x="69" y="562"/>
                  </a:lnTo>
                  <a:lnTo>
                    <a:pt x="74" y="548"/>
                  </a:lnTo>
                  <a:lnTo>
                    <a:pt x="83" y="532"/>
                  </a:lnTo>
                  <a:lnTo>
                    <a:pt x="92" y="518"/>
                  </a:lnTo>
                  <a:lnTo>
                    <a:pt x="97" y="501"/>
                  </a:lnTo>
                  <a:lnTo>
                    <a:pt x="106" y="484"/>
                  </a:lnTo>
                  <a:lnTo>
                    <a:pt x="115" y="467"/>
                  </a:lnTo>
                  <a:lnTo>
                    <a:pt x="125" y="450"/>
                  </a:lnTo>
                  <a:lnTo>
                    <a:pt x="134" y="431"/>
                  </a:lnTo>
                  <a:lnTo>
                    <a:pt x="143" y="411"/>
                  </a:lnTo>
                  <a:lnTo>
                    <a:pt x="152" y="389"/>
                  </a:lnTo>
                  <a:lnTo>
                    <a:pt x="166" y="350"/>
                  </a:lnTo>
                  <a:lnTo>
                    <a:pt x="185" y="313"/>
                  </a:lnTo>
                  <a:lnTo>
                    <a:pt x="199" y="280"/>
                  </a:lnTo>
                  <a:lnTo>
                    <a:pt x="208" y="249"/>
                  </a:lnTo>
                  <a:lnTo>
                    <a:pt x="222" y="218"/>
                  </a:lnTo>
                  <a:lnTo>
                    <a:pt x="226" y="204"/>
                  </a:lnTo>
                  <a:lnTo>
                    <a:pt x="231" y="193"/>
                  </a:lnTo>
                  <a:lnTo>
                    <a:pt x="235" y="182"/>
                  </a:lnTo>
                  <a:lnTo>
                    <a:pt x="240" y="170"/>
                  </a:lnTo>
                  <a:lnTo>
                    <a:pt x="240" y="159"/>
                  </a:lnTo>
                  <a:lnTo>
                    <a:pt x="245" y="148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8" name="Freeform 21"/>
            <p:cNvSpPr>
              <a:spLocks noChangeArrowheads="1"/>
            </p:cNvSpPr>
            <p:nvPr/>
          </p:nvSpPr>
          <p:spPr bwMode="auto">
            <a:xfrm>
              <a:off x="6956425" y="742950"/>
              <a:ext cx="269875" cy="257175"/>
            </a:xfrm>
            <a:custGeom>
              <a:avLst/>
              <a:gdLst/>
              <a:ahLst/>
              <a:cxnLst>
                <a:cxn ang="0">
                  <a:pos x="64" y="89"/>
                </a:cxn>
                <a:cxn ang="0">
                  <a:pos x="46" y="73"/>
                </a:cxn>
                <a:cxn ang="0">
                  <a:pos x="32" y="59"/>
                </a:cxn>
                <a:cxn ang="0">
                  <a:pos x="23" y="45"/>
                </a:cxn>
                <a:cxn ang="0">
                  <a:pos x="14" y="36"/>
                </a:cxn>
                <a:cxn ang="0">
                  <a:pos x="9" y="28"/>
                </a:cxn>
                <a:cxn ang="0">
                  <a:pos x="4" y="19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8" y="3"/>
                </a:cxn>
                <a:cxn ang="0">
                  <a:pos x="37" y="0"/>
                </a:cxn>
                <a:cxn ang="0">
                  <a:pos x="50" y="0"/>
                </a:cxn>
                <a:cxn ang="0">
                  <a:pos x="69" y="3"/>
                </a:cxn>
                <a:cxn ang="0">
                  <a:pos x="92" y="11"/>
                </a:cxn>
                <a:cxn ang="0">
                  <a:pos x="120" y="19"/>
                </a:cxn>
                <a:cxn ang="0">
                  <a:pos x="129" y="25"/>
                </a:cxn>
                <a:cxn ang="0">
                  <a:pos x="143" y="33"/>
                </a:cxn>
                <a:cxn ang="0">
                  <a:pos x="147" y="42"/>
                </a:cxn>
                <a:cxn ang="0">
                  <a:pos x="157" y="50"/>
                </a:cxn>
                <a:cxn ang="0">
                  <a:pos x="161" y="61"/>
                </a:cxn>
                <a:cxn ang="0">
                  <a:pos x="166" y="75"/>
                </a:cxn>
                <a:cxn ang="0">
                  <a:pos x="170" y="89"/>
                </a:cxn>
                <a:cxn ang="0">
                  <a:pos x="170" y="103"/>
                </a:cxn>
                <a:cxn ang="0">
                  <a:pos x="166" y="120"/>
                </a:cxn>
                <a:cxn ang="0">
                  <a:pos x="166" y="131"/>
                </a:cxn>
                <a:cxn ang="0">
                  <a:pos x="161" y="143"/>
                </a:cxn>
                <a:cxn ang="0">
                  <a:pos x="161" y="151"/>
                </a:cxn>
                <a:cxn ang="0">
                  <a:pos x="157" y="157"/>
                </a:cxn>
                <a:cxn ang="0">
                  <a:pos x="157" y="162"/>
                </a:cxn>
                <a:cxn ang="0">
                  <a:pos x="152" y="162"/>
                </a:cxn>
                <a:cxn ang="0">
                  <a:pos x="152" y="162"/>
                </a:cxn>
                <a:cxn ang="0">
                  <a:pos x="147" y="159"/>
                </a:cxn>
                <a:cxn ang="0">
                  <a:pos x="143" y="157"/>
                </a:cxn>
                <a:cxn ang="0">
                  <a:pos x="133" y="151"/>
                </a:cxn>
                <a:cxn ang="0">
                  <a:pos x="120" y="145"/>
                </a:cxn>
                <a:cxn ang="0">
                  <a:pos x="110" y="134"/>
                </a:cxn>
                <a:cxn ang="0">
                  <a:pos x="97" y="123"/>
                </a:cxn>
                <a:cxn ang="0">
                  <a:pos x="83" y="106"/>
                </a:cxn>
                <a:cxn ang="0">
                  <a:pos x="64" y="89"/>
                </a:cxn>
                <a:cxn ang="0">
                  <a:pos x="64" y="89"/>
                </a:cxn>
              </a:cxnLst>
              <a:rect l="0" t="0" r="r" b="b"/>
              <a:pathLst>
                <a:path w="170" h="162">
                  <a:moveTo>
                    <a:pt x="64" y="89"/>
                  </a:moveTo>
                  <a:lnTo>
                    <a:pt x="46" y="73"/>
                  </a:lnTo>
                  <a:lnTo>
                    <a:pt x="32" y="59"/>
                  </a:lnTo>
                  <a:lnTo>
                    <a:pt x="23" y="45"/>
                  </a:lnTo>
                  <a:lnTo>
                    <a:pt x="14" y="36"/>
                  </a:lnTo>
                  <a:lnTo>
                    <a:pt x="9" y="28"/>
                  </a:lnTo>
                  <a:lnTo>
                    <a:pt x="4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4" y="8"/>
                  </a:lnTo>
                  <a:lnTo>
                    <a:pt x="9" y="5"/>
                  </a:lnTo>
                  <a:lnTo>
                    <a:pt x="18" y="3"/>
                  </a:lnTo>
                  <a:lnTo>
                    <a:pt x="37" y="0"/>
                  </a:lnTo>
                  <a:lnTo>
                    <a:pt x="50" y="0"/>
                  </a:lnTo>
                  <a:lnTo>
                    <a:pt x="69" y="3"/>
                  </a:lnTo>
                  <a:lnTo>
                    <a:pt x="92" y="11"/>
                  </a:lnTo>
                  <a:lnTo>
                    <a:pt x="120" y="19"/>
                  </a:lnTo>
                  <a:lnTo>
                    <a:pt x="129" y="25"/>
                  </a:lnTo>
                  <a:lnTo>
                    <a:pt x="143" y="33"/>
                  </a:lnTo>
                  <a:lnTo>
                    <a:pt x="147" y="42"/>
                  </a:lnTo>
                  <a:lnTo>
                    <a:pt x="157" y="50"/>
                  </a:lnTo>
                  <a:lnTo>
                    <a:pt x="161" y="61"/>
                  </a:lnTo>
                  <a:lnTo>
                    <a:pt x="166" y="75"/>
                  </a:lnTo>
                  <a:lnTo>
                    <a:pt x="170" y="89"/>
                  </a:lnTo>
                  <a:lnTo>
                    <a:pt x="170" y="103"/>
                  </a:lnTo>
                  <a:lnTo>
                    <a:pt x="166" y="120"/>
                  </a:lnTo>
                  <a:lnTo>
                    <a:pt x="166" y="131"/>
                  </a:lnTo>
                  <a:lnTo>
                    <a:pt x="161" y="143"/>
                  </a:lnTo>
                  <a:lnTo>
                    <a:pt x="161" y="151"/>
                  </a:lnTo>
                  <a:lnTo>
                    <a:pt x="157" y="157"/>
                  </a:lnTo>
                  <a:lnTo>
                    <a:pt x="157" y="162"/>
                  </a:lnTo>
                  <a:lnTo>
                    <a:pt x="152" y="162"/>
                  </a:lnTo>
                  <a:lnTo>
                    <a:pt x="147" y="159"/>
                  </a:lnTo>
                  <a:lnTo>
                    <a:pt x="143" y="157"/>
                  </a:lnTo>
                  <a:lnTo>
                    <a:pt x="133" y="151"/>
                  </a:lnTo>
                  <a:lnTo>
                    <a:pt x="120" y="145"/>
                  </a:lnTo>
                  <a:lnTo>
                    <a:pt x="110" y="134"/>
                  </a:lnTo>
                  <a:lnTo>
                    <a:pt x="97" y="123"/>
                  </a:lnTo>
                  <a:lnTo>
                    <a:pt x="83" y="106"/>
                  </a:lnTo>
                  <a:lnTo>
                    <a:pt x="64" y="89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69" name="Freeform 22"/>
            <p:cNvSpPr>
              <a:spLocks noChangeArrowheads="1"/>
            </p:cNvSpPr>
            <p:nvPr/>
          </p:nvSpPr>
          <p:spPr bwMode="auto">
            <a:xfrm>
              <a:off x="6524625" y="1187450"/>
              <a:ext cx="138113" cy="1862137"/>
            </a:xfrm>
            <a:custGeom>
              <a:avLst/>
              <a:gdLst/>
              <a:ahLst/>
              <a:cxnLst>
                <a:cxn ang="0">
                  <a:pos x="9" y="921"/>
                </a:cxn>
                <a:cxn ang="0">
                  <a:pos x="13" y="865"/>
                </a:cxn>
                <a:cxn ang="0">
                  <a:pos x="13" y="817"/>
                </a:cxn>
                <a:cxn ang="0">
                  <a:pos x="18" y="781"/>
                </a:cxn>
                <a:cxn ang="0">
                  <a:pos x="18" y="742"/>
                </a:cxn>
                <a:cxn ang="0">
                  <a:pos x="23" y="700"/>
                </a:cxn>
                <a:cxn ang="0">
                  <a:pos x="23" y="655"/>
                </a:cxn>
                <a:cxn ang="0">
                  <a:pos x="23" y="599"/>
                </a:cxn>
                <a:cxn ang="0">
                  <a:pos x="23" y="534"/>
                </a:cxn>
                <a:cxn ang="0">
                  <a:pos x="23" y="459"/>
                </a:cxn>
                <a:cxn ang="0">
                  <a:pos x="23" y="375"/>
                </a:cxn>
                <a:cxn ang="0">
                  <a:pos x="23" y="280"/>
                </a:cxn>
                <a:cxn ang="0">
                  <a:pos x="23" y="176"/>
                </a:cxn>
                <a:cxn ang="0">
                  <a:pos x="23" y="61"/>
                </a:cxn>
                <a:cxn ang="0">
                  <a:pos x="36" y="19"/>
                </a:cxn>
                <a:cxn ang="0">
                  <a:pos x="64" y="50"/>
                </a:cxn>
                <a:cxn ang="0">
                  <a:pos x="78" y="75"/>
                </a:cxn>
                <a:cxn ang="0">
                  <a:pos x="87" y="92"/>
                </a:cxn>
                <a:cxn ang="0">
                  <a:pos x="87" y="106"/>
                </a:cxn>
                <a:cxn ang="0">
                  <a:pos x="87" y="115"/>
                </a:cxn>
                <a:cxn ang="0">
                  <a:pos x="87" y="129"/>
                </a:cxn>
                <a:cxn ang="0">
                  <a:pos x="87" y="143"/>
                </a:cxn>
                <a:cxn ang="0">
                  <a:pos x="87" y="162"/>
                </a:cxn>
                <a:cxn ang="0">
                  <a:pos x="87" y="182"/>
                </a:cxn>
                <a:cxn ang="0">
                  <a:pos x="87" y="207"/>
                </a:cxn>
                <a:cxn ang="0">
                  <a:pos x="83" y="235"/>
                </a:cxn>
                <a:cxn ang="0">
                  <a:pos x="83" y="297"/>
                </a:cxn>
                <a:cxn ang="0">
                  <a:pos x="78" y="372"/>
                </a:cxn>
                <a:cxn ang="0">
                  <a:pos x="78" y="456"/>
                </a:cxn>
                <a:cxn ang="0">
                  <a:pos x="78" y="551"/>
                </a:cxn>
                <a:cxn ang="0">
                  <a:pos x="78" y="756"/>
                </a:cxn>
                <a:cxn ang="0">
                  <a:pos x="73" y="960"/>
                </a:cxn>
                <a:cxn ang="0">
                  <a:pos x="69" y="1010"/>
                </a:cxn>
                <a:cxn ang="0">
                  <a:pos x="69" y="1052"/>
                </a:cxn>
                <a:cxn ang="0">
                  <a:pos x="64" y="1089"/>
                </a:cxn>
                <a:cxn ang="0">
                  <a:pos x="64" y="1120"/>
                </a:cxn>
                <a:cxn ang="0">
                  <a:pos x="64" y="1142"/>
                </a:cxn>
                <a:cxn ang="0">
                  <a:pos x="60" y="1159"/>
                </a:cxn>
                <a:cxn ang="0">
                  <a:pos x="60" y="1170"/>
                </a:cxn>
                <a:cxn ang="0">
                  <a:pos x="55" y="1173"/>
                </a:cxn>
                <a:cxn ang="0">
                  <a:pos x="46" y="1170"/>
                </a:cxn>
                <a:cxn ang="0">
                  <a:pos x="41" y="1162"/>
                </a:cxn>
                <a:cxn ang="0">
                  <a:pos x="32" y="1145"/>
                </a:cxn>
                <a:cxn ang="0">
                  <a:pos x="23" y="1122"/>
                </a:cxn>
                <a:cxn ang="0">
                  <a:pos x="13" y="1100"/>
                </a:cxn>
                <a:cxn ang="0">
                  <a:pos x="9" y="1080"/>
                </a:cxn>
                <a:cxn ang="0">
                  <a:pos x="4" y="1066"/>
                </a:cxn>
                <a:cxn ang="0">
                  <a:pos x="0" y="1061"/>
                </a:cxn>
                <a:cxn ang="0">
                  <a:pos x="0" y="1044"/>
                </a:cxn>
                <a:cxn ang="0">
                  <a:pos x="0" y="1022"/>
                </a:cxn>
                <a:cxn ang="0">
                  <a:pos x="0" y="988"/>
                </a:cxn>
                <a:cxn ang="0">
                  <a:pos x="4" y="946"/>
                </a:cxn>
              </a:cxnLst>
              <a:rect l="0" t="0" r="r" b="b"/>
              <a:pathLst>
                <a:path w="87" h="1173">
                  <a:moveTo>
                    <a:pt x="4" y="946"/>
                  </a:moveTo>
                  <a:lnTo>
                    <a:pt x="9" y="921"/>
                  </a:lnTo>
                  <a:lnTo>
                    <a:pt x="9" y="896"/>
                  </a:lnTo>
                  <a:lnTo>
                    <a:pt x="13" y="865"/>
                  </a:lnTo>
                  <a:lnTo>
                    <a:pt x="13" y="834"/>
                  </a:lnTo>
                  <a:lnTo>
                    <a:pt x="13" y="817"/>
                  </a:lnTo>
                  <a:lnTo>
                    <a:pt x="18" y="800"/>
                  </a:lnTo>
                  <a:lnTo>
                    <a:pt x="18" y="781"/>
                  </a:lnTo>
                  <a:lnTo>
                    <a:pt x="18" y="761"/>
                  </a:lnTo>
                  <a:lnTo>
                    <a:pt x="18" y="742"/>
                  </a:lnTo>
                  <a:lnTo>
                    <a:pt x="23" y="722"/>
                  </a:lnTo>
                  <a:lnTo>
                    <a:pt x="23" y="700"/>
                  </a:lnTo>
                  <a:lnTo>
                    <a:pt x="23" y="677"/>
                  </a:lnTo>
                  <a:lnTo>
                    <a:pt x="23" y="655"/>
                  </a:lnTo>
                  <a:lnTo>
                    <a:pt x="23" y="630"/>
                  </a:lnTo>
                  <a:lnTo>
                    <a:pt x="23" y="599"/>
                  </a:lnTo>
                  <a:lnTo>
                    <a:pt x="23" y="568"/>
                  </a:lnTo>
                  <a:lnTo>
                    <a:pt x="23" y="534"/>
                  </a:lnTo>
                  <a:lnTo>
                    <a:pt x="23" y="498"/>
                  </a:lnTo>
                  <a:lnTo>
                    <a:pt x="23" y="459"/>
                  </a:lnTo>
                  <a:lnTo>
                    <a:pt x="23" y="420"/>
                  </a:lnTo>
                  <a:lnTo>
                    <a:pt x="23" y="375"/>
                  </a:lnTo>
                  <a:lnTo>
                    <a:pt x="23" y="330"/>
                  </a:lnTo>
                  <a:lnTo>
                    <a:pt x="23" y="280"/>
                  </a:lnTo>
                  <a:lnTo>
                    <a:pt x="23" y="229"/>
                  </a:lnTo>
                  <a:lnTo>
                    <a:pt x="23" y="176"/>
                  </a:lnTo>
                  <a:lnTo>
                    <a:pt x="23" y="120"/>
                  </a:lnTo>
                  <a:lnTo>
                    <a:pt x="23" y="61"/>
                  </a:lnTo>
                  <a:lnTo>
                    <a:pt x="23" y="0"/>
                  </a:lnTo>
                  <a:lnTo>
                    <a:pt x="36" y="19"/>
                  </a:lnTo>
                  <a:lnTo>
                    <a:pt x="50" y="36"/>
                  </a:lnTo>
                  <a:lnTo>
                    <a:pt x="64" y="50"/>
                  </a:lnTo>
                  <a:lnTo>
                    <a:pt x="73" y="64"/>
                  </a:lnTo>
                  <a:lnTo>
                    <a:pt x="78" y="75"/>
                  </a:lnTo>
                  <a:lnTo>
                    <a:pt x="87" y="87"/>
                  </a:lnTo>
                  <a:lnTo>
                    <a:pt x="87" y="92"/>
                  </a:lnTo>
                  <a:lnTo>
                    <a:pt x="87" y="101"/>
                  </a:lnTo>
                  <a:lnTo>
                    <a:pt x="87" y="106"/>
                  </a:lnTo>
                  <a:lnTo>
                    <a:pt x="87" y="112"/>
                  </a:lnTo>
                  <a:lnTo>
                    <a:pt x="87" y="115"/>
                  </a:lnTo>
                  <a:lnTo>
                    <a:pt x="87" y="120"/>
                  </a:lnTo>
                  <a:lnTo>
                    <a:pt x="87" y="129"/>
                  </a:lnTo>
                  <a:lnTo>
                    <a:pt x="87" y="134"/>
                  </a:lnTo>
                  <a:lnTo>
                    <a:pt x="87" y="143"/>
                  </a:lnTo>
                  <a:lnTo>
                    <a:pt x="87" y="151"/>
                  </a:lnTo>
                  <a:lnTo>
                    <a:pt x="87" y="162"/>
                  </a:lnTo>
                  <a:lnTo>
                    <a:pt x="87" y="171"/>
                  </a:lnTo>
                  <a:lnTo>
                    <a:pt x="87" y="182"/>
                  </a:lnTo>
                  <a:lnTo>
                    <a:pt x="87" y="193"/>
                  </a:lnTo>
                  <a:lnTo>
                    <a:pt x="87" y="207"/>
                  </a:lnTo>
                  <a:lnTo>
                    <a:pt x="83" y="221"/>
                  </a:lnTo>
                  <a:lnTo>
                    <a:pt x="83" y="235"/>
                  </a:lnTo>
                  <a:lnTo>
                    <a:pt x="83" y="263"/>
                  </a:lnTo>
                  <a:lnTo>
                    <a:pt x="83" y="297"/>
                  </a:lnTo>
                  <a:lnTo>
                    <a:pt x="78" y="333"/>
                  </a:lnTo>
                  <a:lnTo>
                    <a:pt x="78" y="372"/>
                  </a:lnTo>
                  <a:lnTo>
                    <a:pt x="78" y="411"/>
                  </a:lnTo>
                  <a:lnTo>
                    <a:pt x="78" y="456"/>
                  </a:lnTo>
                  <a:lnTo>
                    <a:pt x="78" y="504"/>
                  </a:lnTo>
                  <a:lnTo>
                    <a:pt x="78" y="551"/>
                  </a:lnTo>
                  <a:lnTo>
                    <a:pt x="78" y="652"/>
                  </a:lnTo>
                  <a:lnTo>
                    <a:pt x="78" y="756"/>
                  </a:lnTo>
                  <a:lnTo>
                    <a:pt x="78" y="859"/>
                  </a:lnTo>
                  <a:lnTo>
                    <a:pt x="73" y="960"/>
                  </a:lnTo>
                  <a:lnTo>
                    <a:pt x="73" y="985"/>
                  </a:lnTo>
                  <a:lnTo>
                    <a:pt x="69" y="1010"/>
                  </a:lnTo>
                  <a:lnTo>
                    <a:pt x="69" y="1033"/>
                  </a:lnTo>
                  <a:lnTo>
                    <a:pt x="69" y="1052"/>
                  </a:lnTo>
                  <a:lnTo>
                    <a:pt x="69" y="1072"/>
                  </a:lnTo>
                  <a:lnTo>
                    <a:pt x="64" y="1089"/>
                  </a:lnTo>
                  <a:lnTo>
                    <a:pt x="64" y="1106"/>
                  </a:lnTo>
                  <a:lnTo>
                    <a:pt x="64" y="1120"/>
                  </a:lnTo>
                  <a:lnTo>
                    <a:pt x="64" y="1131"/>
                  </a:lnTo>
                  <a:lnTo>
                    <a:pt x="64" y="1142"/>
                  </a:lnTo>
                  <a:lnTo>
                    <a:pt x="60" y="1150"/>
                  </a:lnTo>
                  <a:lnTo>
                    <a:pt x="60" y="1159"/>
                  </a:lnTo>
                  <a:lnTo>
                    <a:pt x="60" y="1164"/>
                  </a:lnTo>
                  <a:lnTo>
                    <a:pt x="60" y="1170"/>
                  </a:lnTo>
                  <a:lnTo>
                    <a:pt x="55" y="1173"/>
                  </a:lnTo>
                  <a:lnTo>
                    <a:pt x="50" y="1173"/>
                  </a:lnTo>
                  <a:lnTo>
                    <a:pt x="46" y="1170"/>
                  </a:lnTo>
                  <a:lnTo>
                    <a:pt x="41" y="1167"/>
                  </a:lnTo>
                  <a:lnTo>
                    <a:pt x="41" y="1162"/>
                  </a:lnTo>
                  <a:lnTo>
                    <a:pt x="36" y="1153"/>
                  </a:lnTo>
                  <a:lnTo>
                    <a:pt x="32" y="1145"/>
                  </a:lnTo>
                  <a:lnTo>
                    <a:pt x="27" y="1136"/>
                  </a:lnTo>
                  <a:lnTo>
                    <a:pt x="23" y="1122"/>
                  </a:lnTo>
                  <a:lnTo>
                    <a:pt x="18" y="1111"/>
                  </a:lnTo>
                  <a:lnTo>
                    <a:pt x="13" y="1100"/>
                  </a:lnTo>
                  <a:lnTo>
                    <a:pt x="13" y="1089"/>
                  </a:lnTo>
                  <a:lnTo>
                    <a:pt x="9" y="1080"/>
                  </a:lnTo>
                  <a:lnTo>
                    <a:pt x="9" y="1072"/>
                  </a:lnTo>
                  <a:lnTo>
                    <a:pt x="4" y="1066"/>
                  </a:lnTo>
                  <a:lnTo>
                    <a:pt x="4" y="1064"/>
                  </a:lnTo>
                  <a:lnTo>
                    <a:pt x="0" y="1061"/>
                  </a:lnTo>
                  <a:lnTo>
                    <a:pt x="0" y="1052"/>
                  </a:lnTo>
                  <a:lnTo>
                    <a:pt x="0" y="1044"/>
                  </a:lnTo>
                  <a:lnTo>
                    <a:pt x="0" y="1036"/>
                  </a:lnTo>
                  <a:lnTo>
                    <a:pt x="0" y="1022"/>
                  </a:lnTo>
                  <a:lnTo>
                    <a:pt x="0" y="1008"/>
                  </a:lnTo>
                  <a:lnTo>
                    <a:pt x="0" y="988"/>
                  </a:lnTo>
                  <a:lnTo>
                    <a:pt x="4" y="968"/>
                  </a:lnTo>
                  <a:lnTo>
                    <a:pt x="4" y="94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0" name="Freeform 23"/>
            <p:cNvSpPr>
              <a:spLocks noChangeArrowheads="1"/>
            </p:cNvSpPr>
            <p:nvPr/>
          </p:nvSpPr>
          <p:spPr bwMode="auto">
            <a:xfrm>
              <a:off x="6684963" y="1066800"/>
              <a:ext cx="731838" cy="236537"/>
            </a:xfrm>
            <a:custGeom>
              <a:avLst/>
              <a:gdLst/>
              <a:ahLst/>
              <a:cxnLst>
                <a:cxn ang="0">
                  <a:pos x="0" y="112"/>
                </a:cxn>
                <a:cxn ang="0">
                  <a:pos x="42" y="98"/>
                </a:cxn>
                <a:cxn ang="0">
                  <a:pos x="78" y="84"/>
                </a:cxn>
                <a:cxn ang="0">
                  <a:pos x="115" y="73"/>
                </a:cxn>
                <a:cxn ang="0">
                  <a:pos x="152" y="62"/>
                </a:cxn>
                <a:cxn ang="0">
                  <a:pos x="185" y="51"/>
                </a:cxn>
                <a:cxn ang="0">
                  <a:pos x="212" y="42"/>
                </a:cxn>
                <a:cxn ang="0">
                  <a:pos x="240" y="34"/>
                </a:cxn>
                <a:cxn ang="0">
                  <a:pos x="263" y="25"/>
                </a:cxn>
                <a:cxn ang="0">
                  <a:pos x="286" y="20"/>
                </a:cxn>
                <a:cxn ang="0">
                  <a:pos x="304" y="14"/>
                </a:cxn>
                <a:cxn ang="0">
                  <a:pos x="323" y="9"/>
                </a:cxn>
                <a:cxn ang="0">
                  <a:pos x="341" y="6"/>
                </a:cxn>
                <a:cxn ang="0">
                  <a:pos x="355" y="3"/>
                </a:cxn>
                <a:cxn ang="0">
                  <a:pos x="364" y="0"/>
                </a:cxn>
                <a:cxn ang="0">
                  <a:pos x="374" y="0"/>
                </a:cxn>
                <a:cxn ang="0">
                  <a:pos x="378" y="0"/>
                </a:cxn>
                <a:cxn ang="0">
                  <a:pos x="397" y="0"/>
                </a:cxn>
                <a:cxn ang="0">
                  <a:pos x="415" y="0"/>
                </a:cxn>
                <a:cxn ang="0">
                  <a:pos x="429" y="3"/>
                </a:cxn>
                <a:cxn ang="0">
                  <a:pos x="438" y="6"/>
                </a:cxn>
                <a:cxn ang="0">
                  <a:pos x="452" y="11"/>
                </a:cxn>
                <a:cxn ang="0">
                  <a:pos x="457" y="20"/>
                </a:cxn>
                <a:cxn ang="0">
                  <a:pos x="461" y="28"/>
                </a:cxn>
                <a:cxn ang="0">
                  <a:pos x="461" y="34"/>
                </a:cxn>
                <a:cxn ang="0">
                  <a:pos x="457" y="42"/>
                </a:cxn>
                <a:cxn ang="0">
                  <a:pos x="447" y="51"/>
                </a:cxn>
                <a:cxn ang="0">
                  <a:pos x="438" y="59"/>
                </a:cxn>
                <a:cxn ang="0">
                  <a:pos x="424" y="70"/>
                </a:cxn>
                <a:cxn ang="0">
                  <a:pos x="411" y="76"/>
                </a:cxn>
                <a:cxn ang="0">
                  <a:pos x="397" y="81"/>
                </a:cxn>
                <a:cxn ang="0">
                  <a:pos x="378" y="87"/>
                </a:cxn>
                <a:cxn ang="0">
                  <a:pos x="360" y="93"/>
                </a:cxn>
                <a:cxn ang="0">
                  <a:pos x="337" y="98"/>
                </a:cxn>
                <a:cxn ang="0">
                  <a:pos x="309" y="104"/>
                </a:cxn>
                <a:cxn ang="0">
                  <a:pos x="277" y="112"/>
                </a:cxn>
                <a:cxn ang="0">
                  <a:pos x="244" y="121"/>
                </a:cxn>
                <a:cxn ang="0">
                  <a:pos x="212" y="126"/>
                </a:cxn>
                <a:cxn ang="0">
                  <a:pos x="180" y="132"/>
                </a:cxn>
                <a:cxn ang="0">
                  <a:pos x="152" y="137"/>
                </a:cxn>
                <a:cxn ang="0">
                  <a:pos x="129" y="140"/>
                </a:cxn>
                <a:cxn ang="0">
                  <a:pos x="106" y="143"/>
                </a:cxn>
                <a:cxn ang="0">
                  <a:pos x="88" y="146"/>
                </a:cxn>
                <a:cxn ang="0">
                  <a:pos x="69" y="146"/>
                </a:cxn>
                <a:cxn ang="0">
                  <a:pos x="55" y="149"/>
                </a:cxn>
                <a:cxn ang="0">
                  <a:pos x="42" y="146"/>
                </a:cxn>
                <a:cxn ang="0">
                  <a:pos x="32" y="146"/>
                </a:cxn>
                <a:cxn ang="0">
                  <a:pos x="18" y="143"/>
                </a:cxn>
                <a:cxn ang="0">
                  <a:pos x="14" y="137"/>
                </a:cxn>
                <a:cxn ang="0">
                  <a:pos x="5" y="132"/>
                </a:cxn>
                <a:cxn ang="0">
                  <a:pos x="5" y="126"/>
                </a:cxn>
                <a:cxn ang="0">
                  <a:pos x="0" y="121"/>
                </a:cxn>
                <a:cxn ang="0">
                  <a:pos x="0" y="112"/>
                </a:cxn>
                <a:cxn ang="0">
                  <a:pos x="0" y="112"/>
                </a:cxn>
              </a:cxnLst>
              <a:rect l="0" t="0" r="r" b="b"/>
              <a:pathLst>
                <a:path w="461" h="149">
                  <a:moveTo>
                    <a:pt x="0" y="112"/>
                  </a:moveTo>
                  <a:lnTo>
                    <a:pt x="42" y="98"/>
                  </a:lnTo>
                  <a:lnTo>
                    <a:pt x="78" y="84"/>
                  </a:lnTo>
                  <a:lnTo>
                    <a:pt x="115" y="73"/>
                  </a:lnTo>
                  <a:lnTo>
                    <a:pt x="152" y="62"/>
                  </a:lnTo>
                  <a:lnTo>
                    <a:pt x="185" y="51"/>
                  </a:lnTo>
                  <a:lnTo>
                    <a:pt x="212" y="42"/>
                  </a:lnTo>
                  <a:lnTo>
                    <a:pt x="240" y="34"/>
                  </a:lnTo>
                  <a:lnTo>
                    <a:pt x="263" y="25"/>
                  </a:lnTo>
                  <a:lnTo>
                    <a:pt x="286" y="20"/>
                  </a:lnTo>
                  <a:lnTo>
                    <a:pt x="304" y="14"/>
                  </a:lnTo>
                  <a:lnTo>
                    <a:pt x="323" y="9"/>
                  </a:lnTo>
                  <a:lnTo>
                    <a:pt x="341" y="6"/>
                  </a:lnTo>
                  <a:lnTo>
                    <a:pt x="355" y="3"/>
                  </a:lnTo>
                  <a:lnTo>
                    <a:pt x="364" y="0"/>
                  </a:lnTo>
                  <a:lnTo>
                    <a:pt x="374" y="0"/>
                  </a:lnTo>
                  <a:lnTo>
                    <a:pt x="378" y="0"/>
                  </a:lnTo>
                  <a:lnTo>
                    <a:pt x="397" y="0"/>
                  </a:lnTo>
                  <a:lnTo>
                    <a:pt x="415" y="0"/>
                  </a:lnTo>
                  <a:lnTo>
                    <a:pt x="429" y="3"/>
                  </a:lnTo>
                  <a:lnTo>
                    <a:pt x="438" y="6"/>
                  </a:lnTo>
                  <a:lnTo>
                    <a:pt x="452" y="11"/>
                  </a:lnTo>
                  <a:lnTo>
                    <a:pt x="457" y="20"/>
                  </a:lnTo>
                  <a:lnTo>
                    <a:pt x="461" y="28"/>
                  </a:lnTo>
                  <a:lnTo>
                    <a:pt x="461" y="34"/>
                  </a:lnTo>
                  <a:lnTo>
                    <a:pt x="457" y="42"/>
                  </a:lnTo>
                  <a:lnTo>
                    <a:pt x="447" y="51"/>
                  </a:lnTo>
                  <a:lnTo>
                    <a:pt x="438" y="59"/>
                  </a:lnTo>
                  <a:lnTo>
                    <a:pt x="424" y="70"/>
                  </a:lnTo>
                  <a:lnTo>
                    <a:pt x="411" y="76"/>
                  </a:lnTo>
                  <a:lnTo>
                    <a:pt x="397" y="81"/>
                  </a:lnTo>
                  <a:lnTo>
                    <a:pt x="378" y="87"/>
                  </a:lnTo>
                  <a:lnTo>
                    <a:pt x="360" y="93"/>
                  </a:lnTo>
                  <a:lnTo>
                    <a:pt x="337" y="98"/>
                  </a:lnTo>
                  <a:lnTo>
                    <a:pt x="309" y="104"/>
                  </a:lnTo>
                  <a:lnTo>
                    <a:pt x="277" y="112"/>
                  </a:lnTo>
                  <a:lnTo>
                    <a:pt x="244" y="121"/>
                  </a:lnTo>
                  <a:lnTo>
                    <a:pt x="212" y="126"/>
                  </a:lnTo>
                  <a:lnTo>
                    <a:pt x="180" y="132"/>
                  </a:lnTo>
                  <a:lnTo>
                    <a:pt x="152" y="137"/>
                  </a:lnTo>
                  <a:lnTo>
                    <a:pt x="129" y="140"/>
                  </a:lnTo>
                  <a:lnTo>
                    <a:pt x="106" y="143"/>
                  </a:lnTo>
                  <a:lnTo>
                    <a:pt x="88" y="146"/>
                  </a:lnTo>
                  <a:lnTo>
                    <a:pt x="69" y="146"/>
                  </a:lnTo>
                  <a:lnTo>
                    <a:pt x="55" y="149"/>
                  </a:lnTo>
                  <a:lnTo>
                    <a:pt x="42" y="146"/>
                  </a:lnTo>
                  <a:lnTo>
                    <a:pt x="32" y="146"/>
                  </a:lnTo>
                  <a:lnTo>
                    <a:pt x="18" y="143"/>
                  </a:lnTo>
                  <a:lnTo>
                    <a:pt x="14" y="137"/>
                  </a:lnTo>
                  <a:lnTo>
                    <a:pt x="5" y="132"/>
                  </a:lnTo>
                  <a:lnTo>
                    <a:pt x="5" y="126"/>
                  </a:lnTo>
                  <a:lnTo>
                    <a:pt x="0" y="121"/>
                  </a:lnTo>
                  <a:lnTo>
                    <a:pt x="0" y="112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1" name="Freeform 24"/>
            <p:cNvSpPr>
              <a:spLocks noChangeArrowheads="1"/>
            </p:cNvSpPr>
            <p:nvPr/>
          </p:nvSpPr>
          <p:spPr bwMode="auto">
            <a:xfrm>
              <a:off x="7021513" y="1187450"/>
              <a:ext cx="117475" cy="12001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" y="17"/>
                </a:cxn>
                <a:cxn ang="0">
                  <a:pos x="37" y="33"/>
                </a:cxn>
                <a:cxn ang="0">
                  <a:pos x="51" y="47"/>
                </a:cxn>
                <a:cxn ang="0">
                  <a:pos x="60" y="64"/>
                </a:cxn>
                <a:cxn ang="0">
                  <a:pos x="65" y="78"/>
                </a:cxn>
                <a:cxn ang="0">
                  <a:pos x="69" y="92"/>
                </a:cxn>
                <a:cxn ang="0">
                  <a:pos x="69" y="103"/>
                </a:cxn>
                <a:cxn ang="0">
                  <a:pos x="74" y="115"/>
                </a:cxn>
                <a:cxn ang="0">
                  <a:pos x="74" y="120"/>
                </a:cxn>
                <a:cxn ang="0">
                  <a:pos x="74" y="126"/>
                </a:cxn>
                <a:cxn ang="0">
                  <a:pos x="74" y="137"/>
                </a:cxn>
                <a:cxn ang="0">
                  <a:pos x="69" y="145"/>
                </a:cxn>
                <a:cxn ang="0">
                  <a:pos x="69" y="157"/>
                </a:cxn>
                <a:cxn ang="0">
                  <a:pos x="69" y="171"/>
                </a:cxn>
                <a:cxn ang="0">
                  <a:pos x="69" y="185"/>
                </a:cxn>
                <a:cxn ang="0">
                  <a:pos x="65" y="199"/>
                </a:cxn>
                <a:cxn ang="0">
                  <a:pos x="65" y="204"/>
                </a:cxn>
                <a:cxn ang="0">
                  <a:pos x="65" y="207"/>
                </a:cxn>
                <a:cxn ang="0">
                  <a:pos x="65" y="215"/>
                </a:cxn>
                <a:cxn ang="0">
                  <a:pos x="65" y="221"/>
                </a:cxn>
                <a:cxn ang="0">
                  <a:pos x="65" y="229"/>
                </a:cxn>
                <a:cxn ang="0">
                  <a:pos x="65" y="238"/>
                </a:cxn>
                <a:cxn ang="0">
                  <a:pos x="65" y="246"/>
                </a:cxn>
                <a:cxn ang="0">
                  <a:pos x="65" y="257"/>
                </a:cxn>
                <a:cxn ang="0">
                  <a:pos x="65" y="269"/>
                </a:cxn>
                <a:cxn ang="0">
                  <a:pos x="65" y="280"/>
                </a:cxn>
                <a:cxn ang="0">
                  <a:pos x="65" y="294"/>
                </a:cxn>
                <a:cxn ang="0">
                  <a:pos x="60" y="305"/>
                </a:cxn>
                <a:cxn ang="0">
                  <a:pos x="60" y="322"/>
                </a:cxn>
                <a:cxn ang="0">
                  <a:pos x="60" y="336"/>
                </a:cxn>
                <a:cxn ang="0">
                  <a:pos x="60" y="353"/>
                </a:cxn>
                <a:cxn ang="0">
                  <a:pos x="60" y="369"/>
                </a:cxn>
                <a:cxn ang="0">
                  <a:pos x="60" y="386"/>
                </a:cxn>
                <a:cxn ang="0">
                  <a:pos x="60" y="406"/>
                </a:cxn>
                <a:cxn ang="0">
                  <a:pos x="60" y="425"/>
                </a:cxn>
                <a:cxn ang="0">
                  <a:pos x="60" y="445"/>
                </a:cxn>
                <a:cxn ang="0">
                  <a:pos x="60" y="467"/>
                </a:cxn>
                <a:cxn ang="0">
                  <a:pos x="60" y="487"/>
                </a:cxn>
                <a:cxn ang="0">
                  <a:pos x="60" y="512"/>
                </a:cxn>
                <a:cxn ang="0">
                  <a:pos x="60" y="534"/>
                </a:cxn>
                <a:cxn ang="0">
                  <a:pos x="60" y="560"/>
                </a:cxn>
                <a:cxn ang="0">
                  <a:pos x="60" y="585"/>
                </a:cxn>
                <a:cxn ang="0">
                  <a:pos x="60" y="610"/>
                </a:cxn>
                <a:cxn ang="0">
                  <a:pos x="60" y="638"/>
                </a:cxn>
                <a:cxn ang="0">
                  <a:pos x="60" y="666"/>
                </a:cxn>
                <a:cxn ang="0">
                  <a:pos x="60" y="697"/>
                </a:cxn>
                <a:cxn ang="0">
                  <a:pos x="60" y="725"/>
                </a:cxn>
                <a:cxn ang="0">
                  <a:pos x="60" y="756"/>
                </a:cxn>
                <a:cxn ang="0">
                  <a:pos x="0" y="75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756">
                  <a:moveTo>
                    <a:pt x="0" y="0"/>
                  </a:moveTo>
                  <a:lnTo>
                    <a:pt x="19" y="17"/>
                  </a:lnTo>
                  <a:lnTo>
                    <a:pt x="37" y="33"/>
                  </a:lnTo>
                  <a:lnTo>
                    <a:pt x="51" y="47"/>
                  </a:lnTo>
                  <a:lnTo>
                    <a:pt x="60" y="64"/>
                  </a:lnTo>
                  <a:lnTo>
                    <a:pt x="65" y="78"/>
                  </a:lnTo>
                  <a:lnTo>
                    <a:pt x="69" y="92"/>
                  </a:lnTo>
                  <a:lnTo>
                    <a:pt x="69" y="103"/>
                  </a:lnTo>
                  <a:lnTo>
                    <a:pt x="74" y="115"/>
                  </a:lnTo>
                  <a:lnTo>
                    <a:pt x="74" y="120"/>
                  </a:lnTo>
                  <a:lnTo>
                    <a:pt x="74" y="126"/>
                  </a:lnTo>
                  <a:lnTo>
                    <a:pt x="74" y="137"/>
                  </a:lnTo>
                  <a:lnTo>
                    <a:pt x="69" y="145"/>
                  </a:lnTo>
                  <a:lnTo>
                    <a:pt x="69" y="157"/>
                  </a:lnTo>
                  <a:lnTo>
                    <a:pt x="69" y="171"/>
                  </a:lnTo>
                  <a:lnTo>
                    <a:pt x="69" y="185"/>
                  </a:lnTo>
                  <a:lnTo>
                    <a:pt x="65" y="199"/>
                  </a:lnTo>
                  <a:lnTo>
                    <a:pt x="65" y="204"/>
                  </a:lnTo>
                  <a:lnTo>
                    <a:pt x="65" y="207"/>
                  </a:lnTo>
                  <a:lnTo>
                    <a:pt x="65" y="215"/>
                  </a:lnTo>
                  <a:lnTo>
                    <a:pt x="65" y="221"/>
                  </a:lnTo>
                  <a:lnTo>
                    <a:pt x="65" y="229"/>
                  </a:lnTo>
                  <a:lnTo>
                    <a:pt x="65" y="238"/>
                  </a:lnTo>
                  <a:lnTo>
                    <a:pt x="65" y="246"/>
                  </a:lnTo>
                  <a:lnTo>
                    <a:pt x="65" y="257"/>
                  </a:lnTo>
                  <a:lnTo>
                    <a:pt x="65" y="269"/>
                  </a:lnTo>
                  <a:lnTo>
                    <a:pt x="65" y="280"/>
                  </a:lnTo>
                  <a:lnTo>
                    <a:pt x="65" y="294"/>
                  </a:lnTo>
                  <a:lnTo>
                    <a:pt x="60" y="305"/>
                  </a:lnTo>
                  <a:lnTo>
                    <a:pt x="60" y="322"/>
                  </a:lnTo>
                  <a:lnTo>
                    <a:pt x="60" y="336"/>
                  </a:lnTo>
                  <a:lnTo>
                    <a:pt x="60" y="353"/>
                  </a:lnTo>
                  <a:lnTo>
                    <a:pt x="60" y="369"/>
                  </a:lnTo>
                  <a:lnTo>
                    <a:pt x="60" y="386"/>
                  </a:lnTo>
                  <a:lnTo>
                    <a:pt x="60" y="406"/>
                  </a:lnTo>
                  <a:lnTo>
                    <a:pt x="60" y="425"/>
                  </a:lnTo>
                  <a:lnTo>
                    <a:pt x="60" y="445"/>
                  </a:lnTo>
                  <a:lnTo>
                    <a:pt x="60" y="467"/>
                  </a:lnTo>
                  <a:lnTo>
                    <a:pt x="60" y="487"/>
                  </a:lnTo>
                  <a:lnTo>
                    <a:pt x="60" y="512"/>
                  </a:lnTo>
                  <a:lnTo>
                    <a:pt x="60" y="534"/>
                  </a:lnTo>
                  <a:lnTo>
                    <a:pt x="60" y="560"/>
                  </a:lnTo>
                  <a:lnTo>
                    <a:pt x="60" y="585"/>
                  </a:lnTo>
                  <a:lnTo>
                    <a:pt x="60" y="610"/>
                  </a:lnTo>
                  <a:lnTo>
                    <a:pt x="60" y="638"/>
                  </a:lnTo>
                  <a:lnTo>
                    <a:pt x="60" y="666"/>
                  </a:lnTo>
                  <a:lnTo>
                    <a:pt x="60" y="697"/>
                  </a:lnTo>
                  <a:lnTo>
                    <a:pt x="60" y="725"/>
                  </a:lnTo>
                  <a:lnTo>
                    <a:pt x="60" y="756"/>
                  </a:lnTo>
                  <a:lnTo>
                    <a:pt x="0" y="756"/>
                  </a:lnTo>
                  <a:lnTo>
                    <a:pt x="0" y="0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2" name="Freeform 25"/>
            <p:cNvSpPr>
              <a:spLocks noChangeArrowheads="1"/>
            </p:cNvSpPr>
            <p:nvPr/>
          </p:nvSpPr>
          <p:spPr bwMode="auto">
            <a:xfrm>
              <a:off x="6735763" y="1489075"/>
              <a:ext cx="638175" cy="214312"/>
            </a:xfrm>
            <a:custGeom>
              <a:avLst/>
              <a:gdLst/>
              <a:ahLst/>
              <a:cxnLst>
                <a:cxn ang="0">
                  <a:pos x="180" y="39"/>
                </a:cxn>
                <a:cxn ang="0">
                  <a:pos x="240" y="20"/>
                </a:cxn>
                <a:cxn ang="0">
                  <a:pos x="286" y="9"/>
                </a:cxn>
                <a:cxn ang="0">
                  <a:pos x="319" y="3"/>
                </a:cxn>
                <a:cxn ang="0">
                  <a:pos x="342" y="3"/>
                </a:cxn>
                <a:cxn ang="0">
                  <a:pos x="369" y="3"/>
                </a:cxn>
                <a:cxn ang="0">
                  <a:pos x="392" y="14"/>
                </a:cxn>
                <a:cxn ang="0">
                  <a:pos x="402" y="31"/>
                </a:cxn>
                <a:cxn ang="0">
                  <a:pos x="402" y="39"/>
                </a:cxn>
                <a:cxn ang="0">
                  <a:pos x="397" y="45"/>
                </a:cxn>
                <a:cxn ang="0">
                  <a:pos x="388" y="51"/>
                </a:cxn>
                <a:cxn ang="0">
                  <a:pos x="369" y="59"/>
                </a:cxn>
                <a:cxn ang="0">
                  <a:pos x="351" y="65"/>
                </a:cxn>
                <a:cxn ang="0">
                  <a:pos x="323" y="73"/>
                </a:cxn>
                <a:cxn ang="0">
                  <a:pos x="291" y="81"/>
                </a:cxn>
                <a:cxn ang="0">
                  <a:pos x="254" y="90"/>
                </a:cxn>
                <a:cxn ang="0">
                  <a:pos x="212" y="98"/>
                </a:cxn>
                <a:cxn ang="0">
                  <a:pos x="176" y="107"/>
                </a:cxn>
                <a:cxn ang="0">
                  <a:pos x="143" y="115"/>
                </a:cxn>
                <a:cxn ang="0">
                  <a:pos x="111" y="123"/>
                </a:cxn>
                <a:cxn ang="0">
                  <a:pos x="88" y="129"/>
                </a:cxn>
                <a:cxn ang="0">
                  <a:pos x="60" y="132"/>
                </a:cxn>
                <a:cxn ang="0">
                  <a:pos x="42" y="135"/>
                </a:cxn>
                <a:cxn ang="0">
                  <a:pos x="23" y="132"/>
                </a:cxn>
                <a:cxn ang="0">
                  <a:pos x="14" y="121"/>
                </a:cxn>
                <a:cxn ang="0">
                  <a:pos x="0" y="107"/>
                </a:cxn>
                <a:cxn ang="0">
                  <a:pos x="0" y="98"/>
                </a:cxn>
                <a:cxn ang="0">
                  <a:pos x="5" y="95"/>
                </a:cxn>
                <a:cxn ang="0">
                  <a:pos x="23" y="90"/>
                </a:cxn>
                <a:cxn ang="0">
                  <a:pos x="60" y="79"/>
                </a:cxn>
                <a:cxn ang="0">
                  <a:pos x="111" y="62"/>
                </a:cxn>
                <a:cxn ang="0">
                  <a:pos x="148" y="51"/>
                </a:cxn>
              </a:cxnLst>
              <a:rect l="0" t="0" r="r" b="b"/>
              <a:pathLst>
                <a:path w="402" h="135">
                  <a:moveTo>
                    <a:pt x="148" y="51"/>
                  </a:moveTo>
                  <a:lnTo>
                    <a:pt x="180" y="39"/>
                  </a:lnTo>
                  <a:lnTo>
                    <a:pt x="212" y="28"/>
                  </a:lnTo>
                  <a:lnTo>
                    <a:pt x="240" y="20"/>
                  </a:lnTo>
                  <a:lnTo>
                    <a:pt x="268" y="11"/>
                  </a:lnTo>
                  <a:lnTo>
                    <a:pt x="286" y="9"/>
                  </a:lnTo>
                  <a:lnTo>
                    <a:pt x="305" y="3"/>
                  </a:lnTo>
                  <a:lnTo>
                    <a:pt x="319" y="3"/>
                  </a:lnTo>
                  <a:lnTo>
                    <a:pt x="332" y="0"/>
                  </a:lnTo>
                  <a:lnTo>
                    <a:pt x="342" y="3"/>
                  </a:lnTo>
                  <a:lnTo>
                    <a:pt x="355" y="3"/>
                  </a:lnTo>
                  <a:lnTo>
                    <a:pt x="369" y="3"/>
                  </a:lnTo>
                  <a:lnTo>
                    <a:pt x="379" y="9"/>
                  </a:lnTo>
                  <a:lnTo>
                    <a:pt x="392" y="14"/>
                  </a:lnTo>
                  <a:lnTo>
                    <a:pt x="397" y="23"/>
                  </a:lnTo>
                  <a:lnTo>
                    <a:pt x="402" y="31"/>
                  </a:lnTo>
                  <a:lnTo>
                    <a:pt x="402" y="37"/>
                  </a:lnTo>
                  <a:lnTo>
                    <a:pt x="402" y="39"/>
                  </a:lnTo>
                  <a:lnTo>
                    <a:pt x="402" y="42"/>
                  </a:lnTo>
                  <a:lnTo>
                    <a:pt x="397" y="45"/>
                  </a:lnTo>
                  <a:lnTo>
                    <a:pt x="392" y="48"/>
                  </a:lnTo>
                  <a:lnTo>
                    <a:pt x="388" y="51"/>
                  </a:lnTo>
                  <a:lnTo>
                    <a:pt x="379" y="56"/>
                  </a:lnTo>
                  <a:lnTo>
                    <a:pt x="369" y="59"/>
                  </a:lnTo>
                  <a:lnTo>
                    <a:pt x="360" y="62"/>
                  </a:lnTo>
                  <a:lnTo>
                    <a:pt x="351" y="65"/>
                  </a:lnTo>
                  <a:lnTo>
                    <a:pt x="337" y="70"/>
                  </a:lnTo>
                  <a:lnTo>
                    <a:pt x="323" y="73"/>
                  </a:lnTo>
                  <a:lnTo>
                    <a:pt x="309" y="79"/>
                  </a:lnTo>
                  <a:lnTo>
                    <a:pt x="291" y="81"/>
                  </a:lnTo>
                  <a:lnTo>
                    <a:pt x="272" y="84"/>
                  </a:lnTo>
                  <a:lnTo>
                    <a:pt x="254" y="90"/>
                  </a:lnTo>
                  <a:lnTo>
                    <a:pt x="236" y="93"/>
                  </a:lnTo>
                  <a:lnTo>
                    <a:pt x="212" y="98"/>
                  </a:lnTo>
                  <a:lnTo>
                    <a:pt x="194" y="104"/>
                  </a:lnTo>
                  <a:lnTo>
                    <a:pt x="176" y="107"/>
                  </a:lnTo>
                  <a:lnTo>
                    <a:pt x="157" y="112"/>
                  </a:lnTo>
                  <a:lnTo>
                    <a:pt x="143" y="115"/>
                  </a:lnTo>
                  <a:lnTo>
                    <a:pt x="125" y="121"/>
                  </a:lnTo>
                  <a:lnTo>
                    <a:pt x="111" y="123"/>
                  </a:lnTo>
                  <a:lnTo>
                    <a:pt x="102" y="126"/>
                  </a:lnTo>
                  <a:lnTo>
                    <a:pt x="88" y="129"/>
                  </a:lnTo>
                  <a:lnTo>
                    <a:pt x="79" y="129"/>
                  </a:lnTo>
                  <a:lnTo>
                    <a:pt x="60" y="132"/>
                  </a:lnTo>
                  <a:lnTo>
                    <a:pt x="46" y="135"/>
                  </a:lnTo>
                  <a:lnTo>
                    <a:pt x="42" y="135"/>
                  </a:lnTo>
                  <a:lnTo>
                    <a:pt x="28" y="135"/>
                  </a:lnTo>
                  <a:lnTo>
                    <a:pt x="23" y="132"/>
                  </a:lnTo>
                  <a:lnTo>
                    <a:pt x="19" y="126"/>
                  </a:lnTo>
                  <a:lnTo>
                    <a:pt x="14" y="121"/>
                  </a:lnTo>
                  <a:lnTo>
                    <a:pt x="5" y="112"/>
                  </a:lnTo>
                  <a:lnTo>
                    <a:pt x="0" y="107"/>
                  </a:lnTo>
                  <a:lnTo>
                    <a:pt x="0" y="101"/>
                  </a:lnTo>
                  <a:lnTo>
                    <a:pt x="0" y="98"/>
                  </a:lnTo>
                  <a:lnTo>
                    <a:pt x="5" y="98"/>
                  </a:lnTo>
                  <a:lnTo>
                    <a:pt x="5" y="95"/>
                  </a:lnTo>
                  <a:lnTo>
                    <a:pt x="10" y="93"/>
                  </a:lnTo>
                  <a:lnTo>
                    <a:pt x="23" y="90"/>
                  </a:lnTo>
                  <a:lnTo>
                    <a:pt x="37" y="84"/>
                  </a:lnTo>
                  <a:lnTo>
                    <a:pt x="60" y="79"/>
                  </a:lnTo>
                  <a:lnTo>
                    <a:pt x="83" y="70"/>
                  </a:lnTo>
                  <a:lnTo>
                    <a:pt x="111" y="62"/>
                  </a:lnTo>
                  <a:lnTo>
                    <a:pt x="148" y="51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3" name="Freeform 26"/>
            <p:cNvSpPr>
              <a:spLocks noChangeArrowheads="1"/>
            </p:cNvSpPr>
            <p:nvPr/>
          </p:nvSpPr>
          <p:spPr bwMode="auto">
            <a:xfrm>
              <a:off x="6751638" y="1849437"/>
              <a:ext cx="665163" cy="190500"/>
            </a:xfrm>
            <a:custGeom>
              <a:avLst/>
              <a:gdLst/>
              <a:ahLst/>
              <a:cxnLst>
                <a:cxn ang="0">
                  <a:pos x="156" y="36"/>
                </a:cxn>
                <a:cxn ang="0">
                  <a:pos x="189" y="28"/>
                </a:cxn>
                <a:cxn ang="0">
                  <a:pos x="216" y="22"/>
                </a:cxn>
                <a:cxn ang="0">
                  <a:pos x="244" y="14"/>
                </a:cxn>
                <a:cxn ang="0">
                  <a:pos x="267" y="11"/>
                </a:cxn>
                <a:cxn ang="0">
                  <a:pos x="286" y="5"/>
                </a:cxn>
                <a:cxn ang="0">
                  <a:pos x="304" y="3"/>
                </a:cxn>
                <a:cxn ang="0">
                  <a:pos x="318" y="0"/>
                </a:cxn>
                <a:cxn ang="0">
                  <a:pos x="332" y="0"/>
                </a:cxn>
                <a:cxn ang="0">
                  <a:pos x="350" y="0"/>
                </a:cxn>
                <a:cxn ang="0">
                  <a:pos x="369" y="0"/>
                </a:cxn>
                <a:cxn ang="0">
                  <a:pos x="387" y="3"/>
                </a:cxn>
                <a:cxn ang="0">
                  <a:pos x="396" y="8"/>
                </a:cxn>
                <a:cxn ang="0">
                  <a:pos x="410" y="14"/>
                </a:cxn>
                <a:cxn ang="0">
                  <a:pos x="415" y="22"/>
                </a:cxn>
                <a:cxn ang="0">
                  <a:pos x="419" y="28"/>
                </a:cxn>
                <a:cxn ang="0">
                  <a:pos x="419" y="36"/>
                </a:cxn>
                <a:cxn ang="0">
                  <a:pos x="419" y="39"/>
                </a:cxn>
                <a:cxn ang="0">
                  <a:pos x="415" y="42"/>
                </a:cxn>
                <a:cxn ang="0">
                  <a:pos x="410" y="45"/>
                </a:cxn>
                <a:cxn ang="0">
                  <a:pos x="405" y="47"/>
                </a:cxn>
                <a:cxn ang="0">
                  <a:pos x="401" y="47"/>
                </a:cxn>
                <a:cxn ang="0">
                  <a:pos x="392" y="50"/>
                </a:cxn>
                <a:cxn ang="0">
                  <a:pos x="382" y="56"/>
                </a:cxn>
                <a:cxn ang="0">
                  <a:pos x="373" y="59"/>
                </a:cxn>
                <a:cxn ang="0">
                  <a:pos x="364" y="61"/>
                </a:cxn>
                <a:cxn ang="0">
                  <a:pos x="350" y="64"/>
                </a:cxn>
                <a:cxn ang="0">
                  <a:pos x="336" y="67"/>
                </a:cxn>
                <a:cxn ang="0">
                  <a:pos x="322" y="70"/>
                </a:cxn>
                <a:cxn ang="0">
                  <a:pos x="304" y="73"/>
                </a:cxn>
                <a:cxn ang="0">
                  <a:pos x="286" y="78"/>
                </a:cxn>
                <a:cxn ang="0">
                  <a:pos x="267" y="81"/>
                </a:cxn>
                <a:cxn ang="0">
                  <a:pos x="249" y="84"/>
                </a:cxn>
                <a:cxn ang="0">
                  <a:pos x="226" y="89"/>
                </a:cxn>
                <a:cxn ang="0">
                  <a:pos x="207" y="92"/>
                </a:cxn>
                <a:cxn ang="0">
                  <a:pos x="175" y="101"/>
                </a:cxn>
                <a:cxn ang="0">
                  <a:pos x="143" y="106"/>
                </a:cxn>
                <a:cxn ang="0">
                  <a:pos x="119" y="112"/>
                </a:cxn>
                <a:cxn ang="0">
                  <a:pos x="96" y="115"/>
                </a:cxn>
                <a:cxn ang="0">
                  <a:pos x="78" y="117"/>
                </a:cxn>
                <a:cxn ang="0">
                  <a:pos x="64" y="120"/>
                </a:cxn>
                <a:cxn ang="0">
                  <a:pos x="60" y="120"/>
                </a:cxn>
                <a:cxn ang="0">
                  <a:pos x="46" y="120"/>
                </a:cxn>
                <a:cxn ang="0">
                  <a:pos x="36" y="115"/>
                </a:cxn>
                <a:cxn ang="0">
                  <a:pos x="27" y="109"/>
                </a:cxn>
                <a:cxn ang="0">
                  <a:pos x="13" y="98"/>
                </a:cxn>
                <a:cxn ang="0">
                  <a:pos x="9" y="95"/>
                </a:cxn>
                <a:cxn ang="0">
                  <a:pos x="4" y="92"/>
                </a:cxn>
                <a:cxn ang="0">
                  <a:pos x="0" y="89"/>
                </a:cxn>
                <a:cxn ang="0">
                  <a:pos x="0" y="84"/>
                </a:cxn>
                <a:cxn ang="0">
                  <a:pos x="0" y="81"/>
                </a:cxn>
                <a:cxn ang="0">
                  <a:pos x="4" y="78"/>
                </a:cxn>
                <a:cxn ang="0">
                  <a:pos x="9" y="73"/>
                </a:cxn>
                <a:cxn ang="0">
                  <a:pos x="13" y="70"/>
                </a:cxn>
                <a:cxn ang="0">
                  <a:pos x="23" y="67"/>
                </a:cxn>
                <a:cxn ang="0">
                  <a:pos x="32" y="64"/>
                </a:cxn>
                <a:cxn ang="0">
                  <a:pos x="46" y="61"/>
                </a:cxn>
                <a:cxn ang="0">
                  <a:pos x="60" y="59"/>
                </a:cxn>
                <a:cxn ang="0">
                  <a:pos x="83" y="53"/>
                </a:cxn>
                <a:cxn ang="0">
                  <a:pos x="101" y="50"/>
                </a:cxn>
                <a:cxn ang="0">
                  <a:pos x="129" y="42"/>
                </a:cxn>
                <a:cxn ang="0">
                  <a:pos x="156" y="36"/>
                </a:cxn>
                <a:cxn ang="0">
                  <a:pos x="156" y="36"/>
                </a:cxn>
              </a:cxnLst>
              <a:rect l="0" t="0" r="r" b="b"/>
              <a:pathLst>
                <a:path w="419" h="120">
                  <a:moveTo>
                    <a:pt x="156" y="36"/>
                  </a:moveTo>
                  <a:lnTo>
                    <a:pt x="189" y="28"/>
                  </a:lnTo>
                  <a:lnTo>
                    <a:pt x="216" y="22"/>
                  </a:lnTo>
                  <a:lnTo>
                    <a:pt x="244" y="14"/>
                  </a:lnTo>
                  <a:lnTo>
                    <a:pt x="267" y="11"/>
                  </a:lnTo>
                  <a:lnTo>
                    <a:pt x="286" y="5"/>
                  </a:lnTo>
                  <a:lnTo>
                    <a:pt x="304" y="3"/>
                  </a:lnTo>
                  <a:lnTo>
                    <a:pt x="318" y="0"/>
                  </a:lnTo>
                  <a:lnTo>
                    <a:pt x="332" y="0"/>
                  </a:lnTo>
                  <a:lnTo>
                    <a:pt x="350" y="0"/>
                  </a:lnTo>
                  <a:lnTo>
                    <a:pt x="369" y="0"/>
                  </a:lnTo>
                  <a:lnTo>
                    <a:pt x="387" y="3"/>
                  </a:lnTo>
                  <a:lnTo>
                    <a:pt x="396" y="8"/>
                  </a:lnTo>
                  <a:lnTo>
                    <a:pt x="410" y="14"/>
                  </a:lnTo>
                  <a:lnTo>
                    <a:pt x="415" y="22"/>
                  </a:lnTo>
                  <a:lnTo>
                    <a:pt x="419" y="28"/>
                  </a:lnTo>
                  <a:lnTo>
                    <a:pt x="419" y="36"/>
                  </a:lnTo>
                  <a:lnTo>
                    <a:pt x="419" y="39"/>
                  </a:lnTo>
                  <a:lnTo>
                    <a:pt x="415" y="42"/>
                  </a:lnTo>
                  <a:lnTo>
                    <a:pt x="410" y="45"/>
                  </a:lnTo>
                  <a:lnTo>
                    <a:pt x="405" y="47"/>
                  </a:lnTo>
                  <a:lnTo>
                    <a:pt x="401" y="47"/>
                  </a:lnTo>
                  <a:lnTo>
                    <a:pt x="392" y="50"/>
                  </a:lnTo>
                  <a:lnTo>
                    <a:pt x="382" y="56"/>
                  </a:lnTo>
                  <a:lnTo>
                    <a:pt x="373" y="59"/>
                  </a:lnTo>
                  <a:lnTo>
                    <a:pt x="364" y="61"/>
                  </a:lnTo>
                  <a:lnTo>
                    <a:pt x="350" y="64"/>
                  </a:lnTo>
                  <a:lnTo>
                    <a:pt x="336" y="67"/>
                  </a:lnTo>
                  <a:lnTo>
                    <a:pt x="322" y="70"/>
                  </a:lnTo>
                  <a:lnTo>
                    <a:pt x="304" y="73"/>
                  </a:lnTo>
                  <a:lnTo>
                    <a:pt x="286" y="78"/>
                  </a:lnTo>
                  <a:lnTo>
                    <a:pt x="267" y="81"/>
                  </a:lnTo>
                  <a:lnTo>
                    <a:pt x="249" y="84"/>
                  </a:lnTo>
                  <a:lnTo>
                    <a:pt x="226" y="89"/>
                  </a:lnTo>
                  <a:lnTo>
                    <a:pt x="207" y="92"/>
                  </a:lnTo>
                  <a:lnTo>
                    <a:pt x="175" y="101"/>
                  </a:lnTo>
                  <a:lnTo>
                    <a:pt x="143" y="106"/>
                  </a:lnTo>
                  <a:lnTo>
                    <a:pt x="119" y="112"/>
                  </a:lnTo>
                  <a:lnTo>
                    <a:pt x="96" y="115"/>
                  </a:lnTo>
                  <a:lnTo>
                    <a:pt x="78" y="117"/>
                  </a:lnTo>
                  <a:lnTo>
                    <a:pt x="64" y="120"/>
                  </a:lnTo>
                  <a:lnTo>
                    <a:pt x="60" y="120"/>
                  </a:lnTo>
                  <a:lnTo>
                    <a:pt x="46" y="120"/>
                  </a:lnTo>
                  <a:lnTo>
                    <a:pt x="36" y="115"/>
                  </a:lnTo>
                  <a:lnTo>
                    <a:pt x="27" y="109"/>
                  </a:lnTo>
                  <a:lnTo>
                    <a:pt x="13" y="98"/>
                  </a:lnTo>
                  <a:lnTo>
                    <a:pt x="9" y="95"/>
                  </a:lnTo>
                  <a:lnTo>
                    <a:pt x="4" y="92"/>
                  </a:lnTo>
                  <a:lnTo>
                    <a:pt x="0" y="89"/>
                  </a:lnTo>
                  <a:lnTo>
                    <a:pt x="0" y="84"/>
                  </a:lnTo>
                  <a:lnTo>
                    <a:pt x="0" y="81"/>
                  </a:lnTo>
                  <a:lnTo>
                    <a:pt x="4" y="78"/>
                  </a:lnTo>
                  <a:lnTo>
                    <a:pt x="9" y="73"/>
                  </a:lnTo>
                  <a:lnTo>
                    <a:pt x="13" y="70"/>
                  </a:lnTo>
                  <a:lnTo>
                    <a:pt x="23" y="67"/>
                  </a:lnTo>
                  <a:lnTo>
                    <a:pt x="32" y="64"/>
                  </a:lnTo>
                  <a:lnTo>
                    <a:pt x="46" y="61"/>
                  </a:lnTo>
                  <a:lnTo>
                    <a:pt x="60" y="59"/>
                  </a:lnTo>
                  <a:lnTo>
                    <a:pt x="83" y="53"/>
                  </a:lnTo>
                  <a:lnTo>
                    <a:pt x="101" y="50"/>
                  </a:lnTo>
                  <a:lnTo>
                    <a:pt x="129" y="42"/>
                  </a:lnTo>
                  <a:lnTo>
                    <a:pt x="156" y="3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4" name="Freeform 27"/>
            <p:cNvSpPr>
              <a:spLocks noChangeArrowheads="1"/>
            </p:cNvSpPr>
            <p:nvPr/>
          </p:nvSpPr>
          <p:spPr bwMode="auto">
            <a:xfrm>
              <a:off x="6611938" y="2262187"/>
              <a:ext cx="995363" cy="214312"/>
            </a:xfrm>
            <a:custGeom>
              <a:avLst/>
              <a:gdLst/>
              <a:ahLst/>
              <a:cxnLst>
                <a:cxn ang="0">
                  <a:pos x="627" y="65"/>
                </a:cxn>
                <a:cxn ang="0">
                  <a:pos x="627" y="76"/>
                </a:cxn>
                <a:cxn ang="0">
                  <a:pos x="623" y="81"/>
                </a:cxn>
                <a:cxn ang="0">
                  <a:pos x="618" y="87"/>
                </a:cxn>
                <a:cxn ang="0">
                  <a:pos x="618" y="87"/>
                </a:cxn>
                <a:cxn ang="0">
                  <a:pos x="609" y="90"/>
                </a:cxn>
                <a:cxn ang="0">
                  <a:pos x="600" y="93"/>
                </a:cxn>
                <a:cxn ang="0">
                  <a:pos x="590" y="93"/>
                </a:cxn>
                <a:cxn ang="0">
                  <a:pos x="572" y="93"/>
                </a:cxn>
                <a:cxn ang="0">
                  <a:pos x="558" y="93"/>
                </a:cxn>
                <a:cxn ang="0">
                  <a:pos x="535" y="93"/>
                </a:cxn>
                <a:cxn ang="0">
                  <a:pos x="516" y="93"/>
                </a:cxn>
                <a:cxn ang="0">
                  <a:pos x="489" y="93"/>
                </a:cxn>
                <a:cxn ang="0">
                  <a:pos x="466" y="95"/>
                </a:cxn>
                <a:cxn ang="0">
                  <a:pos x="438" y="95"/>
                </a:cxn>
                <a:cxn ang="0">
                  <a:pos x="406" y="98"/>
                </a:cxn>
                <a:cxn ang="0">
                  <a:pos x="374" y="101"/>
                </a:cxn>
                <a:cxn ang="0">
                  <a:pos x="341" y="104"/>
                </a:cxn>
                <a:cxn ang="0">
                  <a:pos x="304" y="109"/>
                </a:cxn>
                <a:cxn ang="0">
                  <a:pos x="267" y="115"/>
                </a:cxn>
                <a:cxn ang="0">
                  <a:pos x="231" y="121"/>
                </a:cxn>
                <a:cxn ang="0">
                  <a:pos x="194" y="123"/>
                </a:cxn>
                <a:cxn ang="0">
                  <a:pos x="124" y="129"/>
                </a:cxn>
                <a:cxn ang="0">
                  <a:pos x="60" y="135"/>
                </a:cxn>
                <a:cxn ang="0">
                  <a:pos x="0" y="135"/>
                </a:cxn>
                <a:cxn ang="0">
                  <a:pos x="0" y="93"/>
                </a:cxn>
                <a:cxn ang="0">
                  <a:pos x="23" y="90"/>
                </a:cxn>
                <a:cxn ang="0">
                  <a:pos x="51" y="84"/>
                </a:cxn>
                <a:cxn ang="0">
                  <a:pos x="78" y="79"/>
                </a:cxn>
                <a:cxn ang="0">
                  <a:pos x="115" y="73"/>
                </a:cxn>
                <a:cxn ang="0">
                  <a:pos x="152" y="65"/>
                </a:cxn>
                <a:cxn ang="0">
                  <a:pos x="189" y="56"/>
                </a:cxn>
                <a:cxn ang="0">
                  <a:pos x="235" y="48"/>
                </a:cxn>
                <a:cxn ang="0">
                  <a:pos x="281" y="37"/>
                </a:cxn>
                <a:cxn ang="0">
                  <a:pos x="327" y="28"/>
                </a:cxn>
                <a:cxn ang="0">
                  <a:pos x="369" y="23"/>
                </a:cxn>
                <a:cxn ang="0">
                  <a:pos x="406" y="17"/>
                </a:cxn>
                <a:cxn ang="0">
                  <a:pos x="420" y="14"/>
                </a:cxn>
                <a:cxn ang="0">
                  <a:pos x="438" y="11"/>
                </a:cxn>
                <a:cxn ang="0">
                  <a:pos x="452" y="9"/>
                </a:cxn>
                <a:cxn ang="0">
                  <a:pos x="466" y="6"/>
                </a:cxn>
                <a:cxn ang="0">
                  <a:pos x="480" y="6"/>
                </a:cxn>
                <a:cxn ang="0">
                  <a:pos x="489" y="3"/>
                </a:cxn>
                <a:cxn ang="0">
                  <a:pos x="498" y="3"/>
                </a:cxn>
                <a:cxn ang="0">
                  <a:pos x="507" y="3"/>
                </a:cxn>
                <a:cxn ang="0">
                  <a:pos x="512" y="0"/>
                </a:cxn>
                <a:cxn ang="0">
                  <a:pos x="521" y="0"/>
                </a:cxn>
                <a:cxn ang="0">
                  <a:pos x="540" y="3"/>
                </a:cxn>
                <a:cxn ang="0">
                  <a:pos x="563" y="6"/>
                </a:cxn>
                <a:cxn ang="0">
                  <a:pos x="581" y="14"/>
                </a:cxn>
                <a:cxn ang="0">
                  <a:pos x="600" y="23"/>
                </a:cxn>
                <a:cxn ang="0">
                  <a:pos x="609" y="34"/>
                </a:cxn>
                <a:cxn ang="0">
                  <a:pos x="618" y="45"/>
                </a:cxn>
                <a:cxn ang="0">
                  <a:pos x="623" y="53"/>
                </a:cxn>
                <a:cxn ang="0">
                  <a:pos x="627" y="65"/>
                </a:cxn>
                <a:cxn ang="0">
                  <a:pos x="627" y="65"/>
                </a:cxn>
              </a:cxnLst>
              <a:rect l="0" t="0" r="r" b="b"/>
              <a:pathLst>
                <a:path w="627" h="135">
                  <a:moveTo>
                    <a:pt x="627" y="65"/>
                  </a:moveTo>
                  <a:lnTo>
                    <a:pt x="627" y="76"/>
                  </a:lnTo>
                  <a:lnTo>
                    <a:pt x="623" y="81"/>
                  </a:lnTo>
                  <a:lnTo>
                    <a:pt x="618" y="87"/>
                  </a:lnTo>
                  <a:lnTo>
                    <a:pt x="609" y="90"/>
                  </a:lnTo>
                  <a:lnTo>
                    <a:pt x="600" y="93"/>
                  </a:lnTo>
                  <a:lnTo>
                    <a:pt x="590" y="93"/>
                  </a:lnTo>
                  <a:lnTo>
                    <a:pt x="572" y="93"/>
                  </a:lnTo>
                  <a:lnTo>
                    <a:pt x="558" y="93"/>
                  </a:lnTo>
                  <a:lnTo>
                    <a:pt x="535" y="93"/>
                  </a:lnTo>
                  <a:lnTo>
                    <a:pt x="516" y="93"/>
                  </a:lnTo>
                  <a:lnTo>
                    <a:pt x="489" y="93"/>
                  </a:lnTo>
                  <a:lnTo>
                    <a:pt x="466" y="95"/>
                  </a:lnTo>
                  <a:lnTo>
                    <a:pt x="438" y="95"/>
                  </a:lnTo>
                  <a:lnTo>
                    <a:pt x="406" y="98"/>
                  </a:lnTo>
                  <a:lnTo>
                    <a:pt x="374" y="101"/>
                  </a:lnTo>
                  <a:lnTo>
                    <a:pt x="341" y="104"/>
                  </a:lnTo>
                  <a:lnTo>
                    <a:pt x="304" y="109"/>
                  </a:lnTo>
                  <a:lnTo>
                    <a:pt x="267" y="115"/>
                  </a:lnTo>
                  <a:lnTo>
                    <a:pt x="231" y="121"/>
                  </a:lnTo>
                  <a:lnTo>
                    <a:pt x="194" y="123"/>
                  </a:lnTo>
                  <a:lnTo>
                    <a:pt x="124" y="129"/>
                  </a:lnTo>
                  <a:lnTo>
                    <a:pt x="60" y="135"/>
                  </a:lnTo>
                  <a:lnTo>
                    <a:pt x="0" y="135"/>
                  </a:lnTo>
                  <a:lnTo>
                    <a:pt x="0" y="93"/>
                  </a:lnTo>
                  <a:lnTo>
                    <a:pt x="23" y="90"/>
                  </a:lnTo>
                  <a:lnTo>
                    <a:pt x="51" y="84"/>
                  </a:lnTo>
                  <a:lnTo>
                    <a:pt x="78" y="79"/>
                  </a:lnTo>
                  <a:lnTo>
                    <a:pt x="115" y="73"/>
                  </a:lnTo>
                  <a:lnTo>
                    <a:pt x="152" y="65"/>
                  </a:lnTo>
                  <a:lnTo>
                    <a:pt x="189" y="56"/>
                  </a:lnTo>
                  <a:lnTo>
                    <a:pt x="235" y="48"/>
                  </a:lnTo>
                  <a:lnTo>
                    <a:pt x="281" y="37"/>
                  </a:lnTo>
                  <a:lnTo>
                    <a:pt x="327" y="28"/>
                  </a:lnTo>
                  <a:lnTo>
                    <a:pt x="369" y="23"/>
                  </a:lnTo>
                  <a:lnTo>
                    <a:pt x="406" y="17"/>
                  </a:lnTo>
                  <a:lnTo>
                    <a:pt x="420" y="14"/>
                  </a:lnTo>
                  <a:lnTo>
                    <a:pt x="438" y="11"/>
                  </a:lnTo>
                  <a:lnTo>
                    <a:pt x="452" y="9"/>
                  </a:lnTo>
                  <a:lnTo>
                    <a:pt x="466" y="6"/>
                  </a:lnTo>
                  <a:lnTo>
                    <a:pt x="480" y="6"/>
                  </a:lnTo>
                  <a:lnTo>
                    <a:pt x="489" y="3"/>
                  </a:lnTo>
                  <a:lnTo>
                    <a:pt x="498" y="3"/>
                  </a:lnTo>
                  <a:lnTo>
                    <a:pt x="507" y="3"/>
                  </a:lnTo>
                  <a:lnTo>
                    <a:pt x="512" y="0"/>
                  </a:lnTo>
                  <a:lnTo>
                    <a:pt x="521" y="0"/>
                  </a:lnTo>
                  <a:lnTo>
                    <a:pt x="540" y="3"/>
                  </a:lnTo>
                  <a:lnTo>
                    <a:pt x="563" y="6"/>
                  </a:lnTo>
                  <a:lnTo>
                    <a:pt x="581" y="14"/>
                  </a:lnTo>
                  <a:lnTo>
                    <a:pt x="600" y="23"/>
                  </a:lnTo>
                  <a:lnTo>
                    <a:pt x="609" y="34"/>
                  </a:lnTo>
                  <a:lnTo>
                    <a:pt x="618" y="45"/>
                  </a:lnTo>
                  <a:lnTo>
                    <a:pt x="623" y="53"/>
                  </a:lnTo>
                  <a:lnTo>
                    <a:pt x="627" y="65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5" name="Freeform 28"/>
            <p:cNvSpPr>
              <a:spLocks noChangeArrowheads="1"/>
            </p:cNvSpPr>
            <p:nvPr/>
          </p:nvSpPr>
          <p:spPr bwMode="auto">
            <a:xfrm>
              <a:off x="5476875" y="1681162"/>
              <a:ext cx="849313" cy="625475"/>
            </a:xfrm>
            <a:custGeom>
              <a:avLst/>
              <a:gdLst/>
              <a:ahLst/>
              <a:cxnLst>
                <a:cxn ang="0">
                  <a:pos x="74" y="394"/>
                </a:cxn>
                <a:cxn ang="0">
                  <a:pos x="60" y="389"/>
                </a:cxn>
                <a:cxn ang="0">
                  <a:pos x="46" y="377"/>
                </a:cxn>
                <a:cxn ang="0">
                  <a:pos x="32" y="358"/>
                </a:cxn>
                <a:cxn ang="0">
                  <a:pos x="18" y="335"/>
                </a:cxn>
                <a:cxn ang="0">
                  <a:pos x="5" y="316"/>
                </a:cxn>
                <a:cxn ang="0">
                  <a:pos x="0" y="299"/>
                </a:cxn>
                <a:cxn ang="0">
                  <a:pos x="0" y="282"/>
                </a:cxn>
                <a:cxn ang="0">
                  <a:pos x="5" y="271"/>
                </a:cxn>
                <a:cxn ang="0">
                  <a:pos x="9" y="263"/>
                </a:cxn>
                <a:cxn ang="0">
                  <a:pos x="18" y="260"/>
                </a:cxn>
                <a:cxn ang="0">
                  <a:pos x="28" y="260"/>
                </a:cxn>
                <a:cxn ang="0">
                  <a:pos x="46" y="265"/>
                </a:cxn>
                <a:cxn ang="0">
                  <a:pos x="60" y="271"/>
                </a:cxn>
                <a:cxn ang="0">
                  <a:pos x="65" y="271"/>
                </a:cxn>
                <a:cxn ang="0">
                  <a:pos x="74" y="268"/>
                </a:cxn>
                <a:cxn ang="0">
                  <a:pos x="83" y="263"/>
                </a:cxn>
                <a:cxn ang="0">
                  <a:pos x="106" y="254"/>
                </a:cxn>
                <a:cxn ang="0">
                  <a:pos x="129" y="240"/>
                </a:cxn>
                <a:cxn ang="0">
                  <a:pos x="166" y="223"/>
                </a:cxn>
                <a:cxn ang="0">
                  <a:pos x="208" y="198"/>
                </a:cxn>
                <a:cxn ang="0">
                  <a:pos x="263" y="162"/>
                </a:cxn>
                <a:cxn ang="0">
                  <a:pos x="332" y="117"/>
                </a:cxn>
                <a:cxn ang="0">
                  <a:pos x="387" y="81"/>
                </a:cxn>
                <a:cxn ang="0">
                  <a:pos x="424" y="55"/>
                </a:cxn>
                <a:cxn ang="0">
                  <a:pos x="452" y="39"/>
                </a:cxn>
                <a:cxn ang="0">
                  <a:pos x="480" y="22"/>
                </a:cxn>
                <a:cxn ang="0">
                  <a:pos x="498" y="11"/>
                </a:cxn>
                <a:cxn ang="0">
                  <a:pos x="512" y="5"/>
                </a:cxn>
                <a:cxn ang="0">
                  <a:pos x="526" y="0"/>
                </a:cxn>
                <a:cxn ang="0">
                  <a:pos x="530" y="0"/>
                </a:cxn>
                <a:cxn ang="0">
                  <a:pos x="535" y="2"/>
                </a:cxn>
                <a:cxn ang="0">
                  <a:pos x="530" y="14"/>
                </a:cxn>
                <a:cxn ang="0">
                  <a:pos x="521" y="28"/>
                </a:cxn>
                <a:cxn ang="0">
                  <a:pos x="507" y="47"/>
                </a:cxn>
                <a:cxn ang="0">
                  <a:pos x="484" y="72"/>
                </a:cxn>
                <a:cxn ang="0">
                  <a:pos x="447" y="109"/>
                </a:cxn>
                <a:cxn ang="0">
                  <a:pos x="392" y="156"/>
                </a:cxn>
                <a:cxn ang="0">
                  <a:pos x="323" y="215"/>
                </a:cxn>
                <a:cxn ang="0">
                  <a:pos x="258" y="265"/>
                </a:cxn>
                <a:cxn ang="0">
                  <a:pos x="221" y="293"/>
                </a:cxn>
                <a:cxn ang="0">
                  <a:pos x="184" y="321"/>
                </a:cxn>
                <a:cxn ang="0">
                  <a:pos x="157" y="344"/>
                </a:cxn>
                <a:cxn ang="0">
                  <a:pos x="129" y="363"/>
                </a:cxn>
                <a:cxn ang="0">
                  <a:pos x="111" y="377"/>
                </a:cxn>
                <a:cxn ang="0">
                  <a:pos x="92" y="386"/>
                </a:cxn>
                <a:cxn ang="0">
                  <a:pos x="83" y="394"/>
                </a:cxn>
                <a:cxn ang="0">
                  <a:pos x="78" y="394"/>
                </a:cxn>
              </a:cxnLst>
              <a:rect l="0" t="0" r="r" b="b"/>
              <a:pathLst>
                <a:path w="535" h="394">
                  <a:moveTo>
                    <a:pt x="78" y="394"/>
                  </a:moveTo>
                  <a:lnTo>
                    <a:pt x="74" y="394"/>
                  </a:lnTo>
                  <a:lnTo>
                    <a:pt x="69" y="394"/>
                  </a:lnTo>
                  <a:lnTo>
                    <a:pt x="60" y="389"/>
                  </a:lnTo>
                  <a:lnTo>
                    <a:pt x="55" y="383"/>
                  </a:lnTo>
                  <a:lnTo>
                    <a:pt x="46" y="377"/>
                  </a:lnTo>
                  <a:lnTo>
                    <a:pt x="42" y="369"/>
                  </a:lnTo>
                  <a:lnTo>
                    <a:pt x="32" y="358"/>
                  </a:lnTo>
                  <a:lnTo>
                    <a:pt x="23" y="347"/>
                  </a:lnTo>
                  <a:lnTo>
                    <a:pt x="18" y="335"/>
                  </a:lnTo>
                  <a:lnTo>
                    <a:pt x="9" y="327"/>
                  </a:lnTo>
                  <a:lnTo>
                    <a:pt x="5" y="316"/>
                  </a:lnTo>
                  <a:lnTo>
                    <a:pt x="5" y="307"/>
                  </a:lnTo>
                  <a:lnTo>
                    <a:pt x="0" y="299"/>
                  </a:lnTo>
                  <a:lnTo>
                    <a:pt x="0" y="291"/>
                  </a:lnTo>
                  <a:lnTo>
                    <a:pt x="0" y="282"/>
                  </a:lnTo>
                  <a:lnTo>
                    <a:pt x="0" y="277"/>
                  </a:lnTo>
                  <a:lnTo>
                    <a:pt x="5" y="271"/>
                  </a:lnTo>
                  <a:lnTo>
                    <a:pt x="5" y="265"/>
                  </a:lnTo>
                  <a:lnTo>
                    <a:pt x="9" y="263"/>
                  </a:lnTo>
                  <a:lnTo>
                    <a:pt x="14" y="260"/>
                  </a:lnTo>
                  <a:lnTo>
                    <a:pt x="18" y="260"/>
                  </a:lnTo>
                  <a:lnTo>
                    <a:pt x="23" y="260"/>
                  </a:lnTo>
                  <a:lnTo>
                    <a:pt x="28" y="260"/>
                  </a:lnTo>
                  <a:lnTo>
                    <a:pt x="37" y="263"/>
                  </a:lnTo>
                  <a:lnTo>
                    <a:pt x="46" y="265"/>
                  </a:lnTo>
                  <a:lnTo>
                    <a:pt x="55" y="271"/>
                  </a:lnTo>
                  <a:lnTo>
                    <a:pt x="60" y="271"/>
                  </a:lnTo>
                  <a:lnTo>
                    <a:pt x="65" y="271"/>
                  </a:lnTo>
                  <a:lnTo>
                    <a:pt x="69" y="268"/>
                  </a:lnTo>
                  <a:lnTo>
                    <a:pt x="74" y="268"/>
                  </a:lnTo>
                  <a:lnTo>
                    <a:pt x="78" y="265"/>
                  </a:lnTo>
                  <a:lnTo>
                    <a:pt x="83" y="263"/>
                  </a:lnTo>
                  <a:lnTo>
                    <a:pt x="92" y="260"/>
                  </a:lnTo>
                  <a:lnTo>
                    <a:pt x="106" y="254"/>
                  </a:lnTo>
                  <a:lnTo>
                    <a:pt x="115" y="249"/>
                  </a:lnTo>
                  <a:lnTo>
                    <a:pt x="129" y="240"/>
                  </a:lnTo>
                  <a:lnTo>
                    <a:pt x="148" y="232"/>
                  </a:lnTo>
                  <a:lnTo>
                    <a:pt x="166" y="223"/>
                  </a:lnTo>
                  <a:lnTo>
                    <a:pt x="184" y="212"/>
                  </a:lnTo>
                  <a:lnTo>
                    <a:pt x="208" y="198"/>
                  </a:lnTo>
                  <a:lnTo>
                    <a:pt x="235" y="181"/>
                  </a:lnTo>
                  <a:lnTo>
                    <a:pt x="263" y="162"/>
                  </a:lnTo>
                  <a:lnTo>
                    <a:pt x="295" y="142"/>
                  </a:lnTo>
                  <a:lnTo>
                    <a:pt x="332" y="117"/>
                  </a:lnTo>
                  <a:lnTo>
                    <a:pt x="369" y="92"/>
                  </a:lnTo>
                  <a:lnTo>
                    <a:pt x="387" y="81"/>
                  </a:lnTo>
                  <a:lnTo>
                    <a:pt x="406" y="67"/>
                  </a:lnTo>
                  <a:lnTo>
                    <a:pt x="424" y="55"/>
                  </a:lnTo>
                  <a:lnTo>
                    <a:pt x="438" y="47"/>
                  </a:lnTo>
                  <a:lnTo>
                    <a:pt x="452" y="39"/>
                  </a:lnTo>
                  <a:lnTo>
                    <a:pt x="466" y="30"/>
                  </a:lnTo>
                  <a:lnTo>
                    <a:pt x="480" y="22"/>
                  </a:lnTo>
                  <a:lnTo>
                    <a:pt x="489" y="16"/>
                  </a:lnTo>
                  <a:lnTo>
                    <a:pt x="498" y="11"/>
                  </a:lnTo>
                  <a:lnTo>
                    <a:pt x="507" y="8"/>
                  </a:lnTo>
                  <a:lnTo>
                    <a:pt x="512" y="5"/>
                  </a:lnTo>
                  <a:lnTo>
                    <a:pt x="521" y="2"/>
                  </a:lnTo>
                  <a:lnTo>
                    <a:pt x="526" y="0"/>
                  </a:lnTo>
                  <a:lnTo>
                    <a:pt x="530" y="0"/>
                  </a:lnTo>
                  <a:lnTo>
                    <a:pt x="535" y="2"/>
                  </a:lnTo>
                  <a:lnTo>
                    <a:pt x="530" y="8"/>
                  </a:lnTo>
                  <a:lnTo>
                    <a:pt x="530" y="14"/>
                  </a:lnTo>
                  <a:lnTo>
                    <a:pt x="526" y="22"/>
                  </a:lnTo>
                  <a:lnTo>
                    <a:pt x="521" y="28"/>
                  </a:lnTo>
                  <a:lnTo>
                    <a:pt x="517" y="36"/>
                  </a:lnTo>
                  <a:lnTo>
                    <a:pt x="507" y="47"/>
                  </a:lnTo>
                  <a:lnTo>
                    <a:pt x="498" y="55"/>
                  </a:lnTo>
                  <a:lnTo>
                    <a:pt x="484" y="72"/>
                  </a:lnTo>
                  <a:lnTo>
                    <a:pt x="470" y="89"/>
                  </a:lnTo>
                  <a:lnTo>
                    <a:pt x="447" y="109"/>
                  </a:lnTo>
                  <a:lnTo>
                    <a:pt x="424" y="131"/>
                  </a:lnTo>
                  <a:lnTo>
                    <a:pt x="392" y="156"/>
                  </a:lnTo>
                  <a:lnTo>
                    <a:pt x="360" y="184"/>
                  </a:lnTo>
                  <a:lnTo>
                    <a:pt x="323" y="215"/>
                  </a:lnTo>
                  <a:lnTo>
                    <a:pt x="281" y="249"/>
                  </a:lnTo>
                  <a:lnTo>
                    <a:pt x="258" y="265"/>
                  </a:lnTo>
                  <a:lnTo>
                    <a:pt x="240" y="279"/>
                  </a:lnTo>
                  <a:lnTo>
                    <a:pt x="221" y="293"/>
                  </a:lnTo>
                  <a:lnTo>
                    <a:pt x="203" y="307"/>
                  </a:lnTo>
                  <a:lnTo>
                    <a:pt x="184" y="321"/>
                  </a:lnTo>
                  <a:lnTo>
                    <a:pt x="171" y="333"/>
                  </a:lnTo>
                  <a:lnTo>
                    <a:pt x="157" y="344"/>
                  </a:lnTo>
                  <a:lnTo>
                    <a:pt x="143" y="352"/>
                  </a:lnTo>
                  <a:lnTo>
                    <a:pt x="129" y="363"/>
                  </a:lnTo>
                  <a:lnTo>
                    <a:pt x="120" y="369"/>
                  </a:lnTo>
                  <a:lnTo>
                    <a:pt x="111" y="377"/>
                  </a:lnTo>
                  <a:lnTo>
                    <a:pt x="101" y="383"/>
                  </a:lnTo>
                  <a:lnTo>
                    <a:pt x="92" y="386"/>
                  </a:lnTo>
                  <a:lnTo>
                    <a:pt x="88" y="391"/>
                  </a:lnTo>
                  <a:lnTo>
                    <a:pt x="83" y="394"/>
                  </a:lnTo>
                  <a:lnTo>
                    <a:pt x="78" y="394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</p:grpSp>
      <p:grpSp>
        <p:nvGrpSpPr>
          <p:cNvPr id="78876" name="组合 43"/>
          <p:cNvGrpSpPr/>
          <p:nvPr/>
        </p:nvGrpSpPr>
        <p:grpSpPr bwMode="auto">
          <a:xfrm>
            <a:off x="6338888" y="2039938"/>
            <a:ext cx="1565275" cy="1749425"/>
            <a:chOff x="7856538" y="560387"/>
            <a:chExt cx="2085975" cy="2333625"/>
          </a:xfrm>
        </p:grpSpPr>
        <p:sp>
          <p:nvSpPr>
            <p:cNvPr id="78877" name="Freeform 29"/>
            <p:cNvSpPr>
              <a:spLocks noChangeArrowheads="1"/>
            </p:cNvSpPr>
            <p:nvPr/>
          </p:nvSpPr>
          <p:spPr bwMode="auto">
            <a:xfrm>
              <a:off x="8128000" y="742950"/>
              <a:ext cx="328613" cy="30162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1"/>
                </a:cxn>
                <a:cxn ang="0">
                  <a:pos x="4" y="8"/>
                </a:cxn>
                <a:cxn ang="0">
                  <a:pos x="9" y="5"/>
                </a:cxn>
                <a:cxn ang="0">
                  <a:pos x="18" y="3"/>
                </a:cxn>
                <a:cxn ang="0">
                  <a:pos x="23" y="0"/>
                </a:cxn>
                <a:cxn ang="0">
                  <a:pos x="37" y="0"/>
                </a:cxn>
                <a:cxn ang="0">
                  <a:pos x="46" y="0"/>
                </a:cxn>
                <a:cxn ang="0">
                  <a:pos x="60" y="0"/>
                </a:cxn>
                <a:cxn ang="0">
                  <a:pos x="78" y="0"/>
                </a:cxn>
                <a:cxn ang="0">
                  <a:pos x="92" y="0"/>
                </a:cxn>
                <a:cxn ang="0">
                  <a:pos x="101" y="3"/>
                </a:cxn>
                <a:cxn ang="0">
                  <a:pos x="115" y="5"/>
                </a:cxn>
                <a:cxn ang="0">
                  <a:pos x="129" y="8"/>
                </a:cxn>
                <a:cxn ang="0">
                  <a:pos x="138" y="14"/>
                </a:cxn>
                <a:cxn ang="0">
                  <a:pos x="152" y="19"/>
                </a:cxn>
                <a:cxn ang="0">
                  <a:pos x="161" y="28"/>
                </a:cxn>
                <a:cxn ang="0">
                  <a:pos x="170" y="36"/>
                </a:cxn>
                <a:cxn ang="0">
                  <a:pos x="180" y="45"/>
                </a:cxn>
                <a:cxn ang="0">
                  <a:pos x="189" y="53"/>
                </a:cxn>
                <a:cxn ang="0">
                  <a:pos x="193" y="64"/>
                </a:cxn>
                <a:cxn ang="0">
                  <a:pos x="198" y="75"/>
                </a:cxn>
                <a:cxn ang="0">
                  <a:pos x="203" y="89"/>
                </a:cxn>
                <a:cxn ang="0">
                  <a:pos x="207" y="103"/>
                </a:cxn>
                <a:cxn ang="0">
                  <a:pos x="207" y="117"/>
                </a:cxn>
                <a:cxn ang="0">
                  <a:pos x="207" y="137"/>
                </a:cxn>
                <a:cxn ang="0">
                  <a:pos x="207" y="151"/>
                </a:cxn>
                <a:cxn ang="0">
                  <a:pos x="203" y="162"/>
                </a:cxn>
                <a:cxn ang="0">
                  <a:pos x="203" y="173"/>
                </a:cxn>
                <a:cxn ang="0">
                  <a:pos x="198" y="179"/>
                </a:cxn>
                <a:cxn ang="0">
                  <a:pos x="193" y="185"/>
                </a:cxn>
                <a:cxn ang="0">
                  <a:pos x="189" y="187"/>
                </a:cxn>
                <a:cxn ang="0">
                  <a:pos x="184" y="190"/>
                </a:cxn>
                <a:cxn ang="0">
                  <a:pos x="175" y="187"/>
                </a:cxn>
                <a:cxn ang="0">
                  <a:pos x="170" y="185"/>
                </a:cxn>
                <a:cxn ang="0">
                  <a:pos x="156" y="176"/>
                </a:cxn>
                <a:cxn ang="0">
                  <a:pos x="147" y="168"/>
                </a:cxn>
                <a:cxn ang="0">
                  <a:pos x="133" y="157"/>
                </a:cxn>
                <a:cxn ang="0">
                  <a:pos x="120" y="143"/>
                </a:cxn>
                <a:cxn ang="0">
                  <a:pos x="101" y="123"/>
                </a:cxn>
                <a:cxn ang="0">
                  <a:pos x="83" y="103"/>
                </a:cxn>
                <a:cxn ang="0">
                  <a:pos x="64" y="84"/>
                </a:cxn>
                <a:cxn ang="0">
                  <a:pos x="46" y="67"/>
                </a:cxn>
                <a:cxn ang="0">
                  <a:pos x="32" y="53"/>
                </a:cxn>
                <a:cxn ang="0">
                  <a:pos x="23" y="39"/>
                </a:cxn>
                <a:cxn ang="0">
                  <a:pos x="13" y="31"/>
                </a:cxn>
                <a:cxn ang="0">
                  <a:pos x="4" y="22"/>
                </a:cxn>
                <a:cxn ang="0">
                  <a:pos x="0" y="17"/>
                </a:cxn>
                <a:cxn ang="0">
                  <a:pos x="0" y="14"/>
                </a:cxn>
                <a:cxn ang="0">
                  <a:pos x="0" y="14"/>
                </a:cxn>
              </a:cxnLst>
              <a:rect l="0" t="0" r="r" b="b"/>
              <a:pathLst>
                <a:path w="207" h="190">
                  <a:moveTo>
                    <a:pt x="0" y="14"/>
                  </a:moveTo>
                  <a:lnTo>
                    <a:pt x="0" y="11"/>
                  </a:lnTo>
                  <a:lnTo>
                    <a:pt x="4" y="8"/>
                  </a:lnTo>
                  <a:lnTo>
                    <a:pt x="9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60" y="0"/>
                  </a:lnTo>
                  <a:lnTo>
                    <a:pt x="78" y="0"/>
                  </a:lnTo>
                  <a:lnTo>
                    <a:pt x="92" y="0"/>
                  </a:lnTo>
                  <a:lnTo>
                    <a:pt x="101" y="3"/>
                  </a:lnTo>
                  <a:lnTo>
                    <a:pt x="115" y="5"/>
                  </a:lnTo>
                  <a:lnTo>
                    <a:pt x="129" y="8"/>
                  </a:lnTo>
                  <a:lnTo>
                    <a:pt x="138" y="14"/>
                  </a:lnTo>
                  <a:lnTo>
                    <a:pt x="152" y="19"/>
                  </a:lnTo>
                  <a:lnTo>
                    <a:pt x="161" y="28"/>
                  </a:lnTo>
                  <a:lnTo>
                    <a:pt x="170" y="36"/>
                  </a:lnTo>
                  <a:lnTo>
                    <a:pt x="180" y="45"/>
                  </a:lnTo>
                  <a:lnTo>
                    <a:pt x="189" y="53"/>
                  </a:lnTo>
                  <a:lnTo>
                    <a:pt x="193" y="64"/>
                  </a:lnTo>
                  <a:lnTo>
                    <a:pt x="198" y="75"/>
                  </a:lnTo>
                  <a:lnTo>
                    <a:pt x="203" y="89"/>
                  </a:lnTo>
                  <a:lnTo>
                    <a:pt x="207" y="103"/>
                  </a:lnTo>
                  <a:lnTo>
                    <a:pt x="207" y="117"/>
                  </a:lnTo>
                  <a:lnTo>
                    <a:pt x="207" y="137"/>
                  </a:lnTo>
                  <a:lnTo>
                    <a:pt x="207" y="151"/>
                  </a:lnTo>
                  <a:lnTo>
                    <a:pt x="203" y="162"/>
                  </a:lnTo>
                  <a:lnTo>
                    <a:pt x="203" y="173"/>
                  </a:lnTo>
                  <a:lnTo>
                    <a:pt x="198" y="179"/>
                  </a:lnTo>
                  <a:lnTo>
                    <a:pt x="193" y="185"/>
                  </a:lnTo>
                  <a:lnTo>
                    <a:pt x="189" y="187"/>
                  </a:lnTo>
                  <a:lnTo>
                    <a:pt x="184" y="190"/>
                  </a:lnTo>
                  <a:lnTo>
                    <a:pt x="175" y="187"/>
                  </a:lnTo>
                  <a:lnTo>
                    <a:pt x="170" y="185"/>
                  </a:lnTo>
                  <a:lnTo>
                    <a:pt x="156" y="176"/>
                  </a:lnTo>
                  <a:lnTo>
                    <a:pt x="147" y="168"/>
                  </a:lnTo>
                  <a:lnTo>
                    <a:pt x="133" y="157"/>
                  </a:lnTo>
                  <a:lnTo>
                    <a:pt x="120" y="143"/>
                  </a:lnTo>
                  <a:lnTo>
                    <a:pt x="101" y="123"/>
                  </a:lnTo>
                  <a:lnTo>
                    <a:pt x="83" y="103"/>
                  </a:lnTo>
                  <a:lnTo>
                    <a:pt x="64" y="84"/>
                  </a:lnTo>
                  <a:lnTo>
                    <a:pt x="46" y="67"/>
                  </a:lnTo>
                  <a:lnTo>
                    <a:pt x="32" y="53"/>
                  </a:lnTo>
                  <a:lnTo>
                    <a:pt x="23" y="39"/>
                  </a:lnTo>
                  <a:lnTo>
                    <a:pt x="13" y="31"/>
                  </a:lnTo>
                  <a:lnTo>
                    <a:pt x="4" y="22"/>
                  </a:lnTo>
                  <a:lnTo>
                    <a:pt x="0" y="17"/>
                  </a:lnTo>
                  <a:lnTo>
                    <a:pt x="0" y="14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8" name="Freeform 30"/>
            <p:cNvSpPr>
              <a:spLocks noChangeArrowheads="1"/>
            </p:cNvSpPr>
            <p:nvPr/>
          </p:nvSpPr>
          <p:spPr bwMode="auto">
            <a:xfrm>
              <a:off x="8697913" y="706437"/>
              <a:ext cx="476250" cy="1728787"/>
            </a:xfrm>
            <a:custGeom>
              <a:avLst/>
              <a:gdLst/>
              <a:ahLst/>
              <a:cxnLst>
                <a:cxn ang="0">
                  <a:pos x="37" y="460"/>
                </a:cxn>
                <a:cxn ang="0">
                  <a:pos x="37" y="373"/>
                </a:cxn>
                <a:cxn ang="0">
                  <a:pos x="37" y="297"/>
                </a:cxn>
                <a:cxn ang="0">
                  <a:pos x="37" y="230"/>
                </a:cxn>
                <a:cxn ang="0">
                  <a:pos x="37" y="174"/>
                </a:cxn>
                <a:cxn ang="0">
                  <a:pos x="33" y="126"/>
                </a:cxn>
                <a:cxn ang="0">
                  <a:pos x="28" y="93"/>
                </a:cxn>
                <a:cxn ang="0">
                  <a:pos x="23" y="65"/>
                </a:cxn>
                <a:cxn ang="0">
                  <a:pos x="14" y="45"/>
                </a:cxn>
                <a:cxn ang="0">
                  <a:pos x="10" y="23"/>
                </a:cxn>
                <a:cxn ang="0">
                  <a:pos x="14" y="9"/>
                </a:cxn>
                <a:cxn ang="0">
                  <a:pos x="23" y="0"/>
                </a:cxn>
                <a:cxn ang="0">
                  <a:pos x="47" y="0"/>
                </a:cxn>
                <a:cxn ang="0">
                  <a:pos x="83" y="12"/>
                </a:cxn>
                <a:cxn ang="0">
                  <a:pos x="106" y="23"/>
                </a:cxn>
                <a:cxn ang="0">
                  <a:pos x="102" y="188"/>
                </a:cxn>
                <a:cxn ang="0">
                  <a:pos x="102" y="345"/>
                </a:cxn>
                <a:cxn ang="0">
                  <a:pos x="102" y="490"/>
                </a:cxn>
                <a:cxn ang="0">
                  <a:pos x="97" y="628"/>
                </a:cxn>
                <a:cxn ang="0">
                  <a:pos x="97" y="692"/>
                </a:cxn>
                <a:cxn ang="0">
                  <a:pos x="97" y="748"/>
                </a:cxn>
                <a:cxn ang="0">
                  <a:pos x="93" y="795"/>
                </a:cxn>
                <a:cxn ang="0">
                  <a:pos x="93" y="835"/>
                </a:cxn>
                <a:cxn ang="0">
                  <a:pos x="93" y="865"/>
                </a:cxn>
                <a:cxn ang="0">
                  <a:pos x="97" y="891"/>
                </a:cxn>
                <a:cxn ang="0">
                  <a:pos x="97" y="905"/>
                </a:cxn>
                <a:cxn ang="0">
                  <a:pos x="97" y="910"/>
                </a:cxn>
                <a:cxn ang="0">
                  <a:pos x="106" y="913"/>
                </a:cxn>
                <a:cxn ang="0">
                  <a:pos x="130" y="905"/>
                </a:cxn>
                <a:cxn ang="0">
                  <a:pos x="157" y="888"/>
                </a:cxn>
                <a:cxn ang="0">
                  <a:pos x="199" y="863"/>
                </a:cxn>
                <a:cxn ang="0">
                  <a:pos x="240" y="835"/>
                </a:cxn>
                <a:cxn ang="0">
                  <a:pos x="268" y="818"/>
                </a:cxn>
                <a:cxn ang="0">
                  <a:pos x="291" y="809"/>
                </a:cxn>
                <a:cxn ang="0">
                  <a:pos x="300" y="812"/>
                </a:cxn>
                <a:cxn ang="0">
                  <a:pos x="296" y="823"/>
                </a:cxn>
                <a:cxn ang="0">
                  <a:pos x="282" y="843"/>
                </a:cxn>
                <a:cxn ang="0">
                  <a:pos x="254" y="877"/>
                </a:cxn>
                <a:cxn ang="0">
                  <a:pos x="217" y="919"/>
                </a:cxn>
                <a:cxn ang="0">
                  <a:pos x="171" y="961"/>
                </a:cxn>
                <a:cxn ang="0">
                  <a:pos x="139" y="997"/>
                </a:cxn>
                <a:cxn ang="0">
                  <a:pos x="111" y="1025"/>
                </a:cxn>
                <a:cxn ang="0">
                  <a:pos x="97" y="1045"/>
                </a:cxn>
                <a:cxn ang="0">
                  <a:pos x="83" y="1073"/>
                </a:cxn>
                <a:cxn ang="0">
                  <a:pos x="70" y="1087"/>
                </a:cxn>
                <a:cxn ang="0">
                  <a:pos x="60" y="1089"/>
                </a:cxn>
                <a:cxn ang="0">
                  <a:pos x="51" y="1081"/>
                </a:cxn>
                <a:cxn ang="0">
                  <a:pos x="37" y="1067"/>
                </a:cxn>
                <a:cxn ang="0">
                  <a:pos x="28" y="1045"/>
                </a:cxn>
                <a:cxn ang="0">
                  <a:pos x="5" y="1008"/>
                </a:cxn>
                <a:cxn ang="0">
                  <a:pos x="0" y="980"/>
                </a:cxn>
                <a:cxn ang="0">
                  <a:pos x="5" y="955"/>
                </a:cxn>
                <a:cxn ang="0">
                  <a:pos x="19" y="924"/>
                </a:cxn>
                <a:cxn ang="0">
                  <a:pos x="23" y="919"/>
                </a:cxn>
                <a:cxn ang="0">
                  <a:pos x="23" y="910"/>
                </a:cxn>
                <a:cxn ang="0">
                  <a:pos x="28" y="888"/>
                </a:cxn>
                <a:cxn ang="0">
                  <a:pos x="33" y="851"/>
                </a:cxn>
                <a:cxn ang="0">
                  <a:pos x="33" y="804"/>
                </a:cxn>
                <a:cxn ang="0">
                  <a:pos x="33" y="745"/>
                </a:cxn>
                <a:cxn ang="0">
                  <a:pos x="37" y="678"/>
                </a:cxn>
                <a:cxn ang="0">
                  <a:pos x="37" y="600"/>
                </a:cxn>
                <a:cxn ang="0">
                  <a:pos x="37" y="507"/>
                </a:cxn>
              </a:cxnLst>
              <a:rect l="0" t="0" r="r" b="b"/>
              <a:pathLst>
                <a:path w="300" h="1089">
                  <a:moveTo>
                    <a:pt x="37" y="507"/>
                  </a:moveTo>
                  <a:lnTo>
                    <a:pt x="37" y="460"/>
                  </a:lnTo>
                  <a:lnTo>
                    <a:pt x="37" y="415"/>
                  </a:lnTo>
                  <a:lnTo>
                    <a:pt x="37" y="373"/>
                  </a:lnTo>
                  <a:lnTo>
                    <a:pt x="37" y="334"/>
                  </a:lnTo>
                  <a:lnTo>
                    <a:pt x="37" y="297"/>
                  </a:lnTo>
                  <a:lnTo>
                    <a:pt x="37" y="261"/>
                  </a:lnTo>
                  <a:lnTo>
                    <a:pt x="37" y="230"/>
                  </a:lnTo>
                  <a:lnTo>
                    <a:pt x="37" y="202"/>
                  </a:lnTo>
                  <a:lnTo>
                    <a:pt x="37" y="174"/>
                  </a:lnTo>
                  <a:lnTo>
                    <a:pt x="33" y="149"/>
                  </a:lnTo>
                  <a:lnTo>
                    <a:pt x="33" y="126"/>
                  </a:lnTo>
                  <a:lnTo>
                    <a:pt x="33" y="110"/>
                  </a:lnTo>
                  <a:lnTo>
                    <a:pt x="28" y="93"/>
                  </a:lnTo>
                  <a:lnTo>
                    <a:pt x="28" y="79"/>
                  </a:lnTo>
                  <a:lnTo>
                    <a:pt x="23" y="65"/>
                  </a:lnTo>
                  <a:lnTo>
                    <a:pt x="19" y="56"/>
                  </a:lnTo>
                  <a:lnTo>
                    <a:pt x="14" y="45"/>
                  </a:lnTo>
                  <a:lnTo>
                    <a:pt x="14" y="34"/>
                  </a:lnTo>
                  <a:lnTo>
                    <a:pt x="10" y="23"/>
                  </a:lnTo>
                  <a:lnTo>
                    <a:pt x="10" y="14"/>
                  </a:lnTo>
                  <a:lnTo>
                    <a:pt x="14" y="9"/>
                  </a:lnTo>
                  <a:lnTo>
                    <a:pt x="19" y="3"/>
                  </a:lnTo>
                  <a:lnTo>
                    <a:pt x="23" y="0"/>
                  </a:lnTo>
                  <a:lnTo>
                    <a:pt x="33" y="0"/>
                  </a:lnTo>
                  <a:lnTo>
                    <a:pt x="47" y="0"/>
                  </a:lnTo>
                  <a:lnTo>
                    <a:pt x="65" y="6"/>
                  </a:lnTo>
                  <a:lnTo>
                    <a:pt x="83" y="12"/>
                  </a:lnTo>
                  <a:lnTo>
                    <a:pt x="93" y="17"/>
                  </a:lnTo>
                  <a:lnTo>
                    <a:pt x="106" y="23"/>
                  </a:lnTo>
                  <a:lnTo>
                    <a:pt x="106" y="104"/>
                  </a:lnTo>
                  <a:lnTo>
                    <a:pt x="102" y="188"/>
                  </a:lnTo>
                  <a:lnTo>
                    <a:pt x="102" y="266"/>
                  </a:lnTo>
                  <a:lnTo>
                    <a:pt x="102" y="345"/>
                  </a:lnTo>
                  <a:lnTo>
                    <a:pt x="102" y="418"/>
                  </a:lnTo>
                  <a:lnTo>
                    <a:pt x="102" y="490"/>
                  </a:lnTo>
                  <a:lnTo>
                    <a:pt x="102" y="560"/>
                  </a:lnTo>
                  <a:lnTo>
                    <a:pt x="97" y="628"/>
                  </a:lnTo>
                  <a:lnTo>
                    <a:pt x="97" y="661"/>
                  </a:lnTo>
                  <a:lnTo>
                    <a:pt x="97" y="692"/>
                  </a:lnTo>
                  <a:lnTo>
                    <a:pt x="97" y="723"/>
                  </a:lnTo>
                  <a:lnTo>
                    <a:pt x="97" y="748"/>
                  </a:lnTo>
                  <a:lnTo>
                    <a:pt x="97" y="773"/>
                  </a:lnTo>
                  <a:lnTo>
                    <a:pt x="93" y="795"/>
                  </a:lnTo>
                  <a:lnTo>
                    <a:pt x="93" y="818"/>
                  </a:lnTo>
                  <a:lnTo>
                    <a:pt x="93" y="835"/>
                  </a:lnTo>
                  <a:lnTo>
                    <a:pt x="93" y="851"/>
                  </a:lnTo>
                  <a:lnTo>
                    <a:pt x="93" y="865"/>
                  </a:lnTo>
                  <a:lnTo>
                    <a:pt x="97" y="879"/>
                  </a:lnTo>
                  <a:lnTo>
                    <a:pt x="97" y="891"/>
                  </a:lnTo>
                  <a:lnTo>
                    <a:pt x="97" y="899"/>
                  </a:lnTo>
                  <a:lnTo>
                    <a:pt x="97" y="905"/>
                  </a:lnTo>
                  <a:lnTo>
                    <a:pt x="97" y="907"/>
                  </a:lnTo>
                  <a:lnTo>
                    <a:pt x="97" y="910"/>
                  </a:lnTo>
                  <a:lnTo>
                    <a:pt x="102" y="913"/>
                  </a:lnTo>
                  <a:lnTo>
                    <a:pt x="106" y="913"/>
                  </a:lnTo>
                  <a:lnTo>
                    <a:pt x="116" y="910"/>
                  </a:lnTo>
                  <a:lnTo>
                    <a:pt x="130" y="905"/>
                  </a:lnTo>
                  <a:lnTo>
                    <a:pt x="143" y="896"/>
                  </a:lnTo>
                  <a:lnTo>
                    <a:pt x="157" y="888"/>
                  </a:lnTo>
                  <a:lnTo>
                    <a:pt x="176" y="877"/>
                  </a:lnTo>
                  <a:lnTo>
                    <a:pt x="199" y="863"/>
                  </a:lnTo>
                  <a:lnTo>
                    <a:pt x="222" y="846"/>
                  </a:lnTo>
                  <a:lnTo>
                    <a:pt x="240" y="835"/>
                  </a:lnTo>
                  <a:lnTo>
                    <a:pt x="254" y="826"/>
                  </a:lnTo>
                  <a:lnTo>
                    <a:pt x="268" y="818"/>
                  </a:lnTo>
                  <a:lnTo>
                    <a:pt x="282" y="812"/>
                  </a:lnTo>
                  <a:lnTo>
                    <a:pt x="291" y="809"/>
                  </a:lnTo>
                  <a:lnTo>
                    <a:pt x="296" y="809"/>
                  </a:lnTo>
                  <a:lnTo>
                    <a:pt x="300" y="812"/>
                  </a:lnTo>
                  <a:lnTo>
                    <a:pt x="300" y="815"/>
                  </a:lnTo>
                  <a:lnTo>
                    <a:pt x="296" y="823"/>
                  </a:lnTo>
                  <a:lnTo>
                    <a:pt x="291" y="832"/>
                  </a:lnTo>
                  <a:lnTo>
                    <a:pt x="282" y="843"/>
                  </a:lnTo>
                  <a:lnTo>
                    <a:pt x="273" y="857"/>
                  </a:lnTo>
                  <a:lnTo>
                    <a:pt x="254" y="877"/>
                  </a:lnTo>
                  <a:lnTo>
                    <a:pt x="236" y="896"/>
                  </a:lnTo>
                  <a:lnTo>
                    <a:pt x="217" y="919"/>
                  </a:lnTo>
                  <a:lnTo>
                    <a:pt x="194" y="941"/>
                  </a:lnTo>
                  <a:lnTo>
                    <a:pt x="171" y="961"/>
                  </a:lnTo>
                  <a:lnTo>
                    <a:pt x="153" y="980"/>
                  </a:lnTo>
                  <a:lnTo>
                    <a:pt x="139" y="997"/>
                  </a:lnTo>
                  <a:lnTo>
                    <a:pt x="125" y="1011"/>
                  </a:lnTo>
                  <a:lnTo>
                    <a:pt x="111" y="1025"/>
                  </a:lnTo>
                  <a:lnTo>
                    <a:pt x="102" y="1036"/>
                  </a:lnTo>
                  <a:lnTo>
                    <a:pt x="97" y="1045"/>
                  </a:lnTo>
                  <a:lnTo>
                    <a:pt x="88" y="1059"/>
                  </a:lnTo>
                  <a:lnTo>
                    <a:pt x="83" y="1073"/>
                  </a:lnTo>
                  <a:lnTo>
                    <a:pt x="74" y="1081"/>
                  </a:lnTo>
                  <a:lnTo>
                    <a:pt x="70" y="1087"/>
                  </a:lnTo>
                  <a:lnTo>
                    <a:pt x="65" y="1089"/>
                  </a:lnTo>
                  <a:lnTo>
                    <a:pt x="60" y="1089"/>
                  </a:lnTo>
                  <a:lnTo>
                    <a:pt x="56" y="1087"/>
                  </a:lnTo>
                  <a:lnTo>
                    <a:pt x="51" y="1081"/>
                  </a:lnTo>
                  <a:lnTo>
                    <a:pt x="47" y="1075"/>
                  </a:lnTo>
                  <a:lnTo>
                    <a:pt x="37" y="1067"/>
                  </a:lnTo>
                  <a:lnTo>
                    <a:pt x="33" y="1056"/>
                  </a:lnTo>
                  <a:lnTo>
                    <a:pt x="28" y="1045"/>
                  </a:lnTo>
                  <a:lnTo>
                    <a:pt x="14" y="1025"/>
                  </a:lnTo>
                  <a:lnTo>
                    <a:pt x="5" y="1008"/>
                  </a:lnTo>
                  <a:lnTo>
                    <a:pt x="0" y="994"/>
                  </a:lnTo>
                  <a:lnTo>
                    <a:pt x="0" y="980"/>
                  </a:lnTo>
                  <a:lnTo>
                    <a:pt x="0" y="969"/>
                  </a:lnTo>
                  <a:lnTo>
                    <a:pt x="5" y="955"/>
                  </a:lnTo>
                  <a:lnTo>
                    <a:pt x="10" y="941"/>
                  </a:lnTo>
                  <a:lnTo>
                    <a:pt x="19" y="924"/>
                  </a:lnTo>
                  <a:lnTo>
                    <a:pt x="23" y="921"/>
                  </a:lnTo>
                  <a:lnTo>
                    <a:pt x="23" y="919"/>
                  </a:lnTo>
                  <a:lnTo>
                    <a:pt x="23" y="916"/>
                  </a:lnTo>
                  <a:lnTo>
                    <a:pt x="23" y="910"/>
                  </a:lnTo>
                  <a:lnTo>
                    <a:pt x="28" y="899"/>
                  </a:lnTo>
                  <a:lnTo>
                    <a:pt x="28" y="888"/>
                  </a:lnTo>
                  <a:lnTo>
                    <a:pt x="28" y="871"/>
                  </a:lnTo>
                  <a:lnTo>
                    <a:pt x="33" y="851"/>
                  </a:lnTo>
                  <a:lnTo>
                    <a:pt x="33" y="829"/>
                  </a:lnTo>
                  <a:lnTo>
                    <a:pt x="33" y="804"/>
                  </a:lnTo>
                  <a:lnTo>
                    <a:pt x="33" y="776"/>
                  </a:lnTo>
                  <a:lnTo>
                    <a:pt x="33" y="745"/>
                  </a:lnTo>
                  <a:lnTo>
                    <a:pt x="37" y="714"/>
                  </a:lnTo>
                  <a:lnTo>
                    <a:pt x="37" y="678"/>
                  </a:lnTo>
                  <a:lnTo>
                    <a:pt x="37" y="639"/>
                  </a:lnTo>
                  <a:lnTo>
                    <a:pt x="37" y="600"/>
                  </a:lnTo>
                  <a:lnTo>
                    <a:pt x="37" y="555"/>
                  </a:lnTo>
                  <a:lnTo>
                    <a:pt x="37" y="507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79" name="Freeform 31"/>
            <p:cNvSpPr>
              <a:spLocks noChangeArrowheads="1"/>
            </p:cNvSpPr>
            <p:nvPr/>
          </p:nvSpPr>
          <p:spPr bwMode="auto">
            <a:xfrm>
              <a:off x="8809038" y="560387"/>
              <a:ext cx="681038" cy="898525"/>
            </a:xfrm>
            <a:custGeom>
              <a:avLst/>
              <a:gdLst/>
              <a:ahLst/>
              <a:cxnLst>
                <a:cxn ang="0">
                  <a:pos x="244" y="535"/>
                </a:cxn>
                <a:cxn ang="0">
                  <a:pos x="253" y="476"/>
                </a:cxn>
                <a:cxn ang="0">
                  <a:pos x="258" y="423"/>
                </a:cxn>
                <a:cxn ang="0">
                  <a:pos x="262" y="375"/>
                </a:cxn>
                <a:cxn ang="0">
                  <a:pos x="267" y="330"/>
                </a:cxn>
                <a:cxn ang="0">
                  <a:pos x="272" y="294"/>
                </a:cxn>
                <a:cxn ang="0">
                  <a:pos x="276" y="260"/>
                </a:cxn>
                <a:cxn ang="0">
                  <a:pos x="276" y="232"/>
                </a:cxn>
                <a:cxn ang="0">
                  <a:pos x="281" y="199"/>
                </a:cxn>
                <a:cxn ang="0">
                  <a:pos x="286" y="165"/>
                </a:cxn>
                <a:cxn ang="0">
                  <a:pos x="286" y="140"/>
                </a:cxn>
                <a:cxn ang="0">
                  <a:pos x="281" y="126"/>
                </a:cxn>
                <a:cxn ang="0">
                  <a:pos x="276" y="115"/>
                </a:cxn>
                <a:cxn ang="0">
                  <a:pos x="258" y="104"/>
                </a:cxn>
                <a:cxn ang="0">
                  <a:pos x="239" y="101"/>
                </a:cxn>
                <a:cxn ang="0">
                  <a:pos x="221" y="104"/>
                </a:cxn>
                <a:cxn ang="0">
                  <a:pos x="198" y="106"/>
                </a:cxn>
                <a:cxn ang="0">
                  <a:pos x="170" y="115"/>
                </a:cxn>
                <a:cxn ang="0">
                  <a:pos x="133" y="129"/>
                </a:cxn>
                <a:cxn ang="0">
                  <a:pos x="96" y="140"/>
                </a:cxn>
                <a:cxn ang="0">
                  <a:pos x="60" y="146"/>
                </a:cxn>
                <a:cxn ang="0">
                  <a:pos x="18" y="148"/>
                </a:cxn>
                <a:cxn ang="0">
                  <a:pos x="0" y="115"/>
                </a:cxn>
                <a:cxn ang="0">
                  <a:pos x="60" y="92"/>
                </a:cxn>
                <a:cxn ang="0">
                  <a:pos x="115" y="76"/>
                </a:cxn>
                <a:cxn ang="0">
                  <a:pos x="161" y="59"/>
                </a:cxn>
                <a:cxn ang="0">
                  <a:pos x="198" y="45"/>
                </a:cxn>
                <a:cxn ang="0">
                  <a:pos x="230" y="34"/>
                </a:cxn>
                <a:cxn ang="0">
                  <a:pos x="253" y="25"/>
                </a:cxn>
                <a:cxn ang="0">
                  <a:pos x="267" y="20"/>
                </a:cxn>
                <a:cxn ang="0">
                  <a:pos x="276" y="14"/>
                </a:cxn>
                <a:cxn ang="0">
                  <a:pos x="286" y="6"/>
                </a:cxn>
                <a:cxn ang="0">
                  <a:pos x="309" y="0"/>
                </a:cxn>
                <a:cxn ang="0">
                  <a:pos x="322" y="6"/>
                </a:cxn>
                <a:cxn ang="0">
                  <a:pos x="336" y="17"/>
                </a:cxn>
                <a:cxn ang="0">
                  <a:pos x="359" y="34"/>
                </a:cxn>
                <a:cxn ang="0">
                  <a:pos x="382" y="56"/>
                </a:cxn>
                <a:cxn ang="0">
                  <a:pos x="401" y="81"/>
                </a:cxn>
                <a:cxn ang="0">
                  <a:pos x="419" y="104"/>
                </a:cxn>
                <a:cxn ang="0">
                  <a:pos x="429" y="118"/>
                </a:cxn>
                <a:cxn ang="0">
                  <a:pos x="429" y="129"/>
                </a:cxn>
                <a:cxn ang="0">
                  <a:pos x="424" y="146"/>
                </a:cxn>
                <a:cxn ang="0">
                  <a:pos x="401" y="157"/>
                </a:cxn>
                <a:cxn ang="0">
                  <a:pos x="396" y="162"/>
                </a:cxn>
                <a:cxn ang="0">
                  <a:pos x="387" y="174"/>
                </a:cxn>
                <a:cxn ang="0">
                  <a:pos x="382" y="190"/>
                </a:cxn>
                <a:cxn ang="0">
                  <a:pos x="373" y="213"/>
                </a:cxn>
                <a:cxn ang="0">
                  <a:pos x="364" y="244"/>
                </a:cxn>
                <a:cxn ang="0">
                  <a:pos x="355" y="280"/>
                </a:cxn>
                <a:cxn ang="0">
                  <a:pos x="346" y="319"/>
                </a:cxn>
                <a:cxn ang="0">
                  <a:pos x="336" y="367"/>
                </a:cxn>
                <a:cxn ang="0">
                  <a:pos x="327" y="414"/>
                </a:cxn>
                <a:cxn ang="0">
                  <a:pos x="313" y="456"/>
                </a:cxn>
                <a:cxn ang="0">
                  <a:pos x="304" y="490"/>
                </a:cxn>
                <a:cxn ang="0">
                  <a:pos x="290" y="518"/>
                </a:cxn>
                <a:cxn ang="0">
                  <a:pos x="281" y="538"/>
                </a:cxn>
                <a:cxn ang="0">
                  <a:pos x="267" y="554"/>
                </a:cxn>
                <a:cxn ang="0">
                  <a:pos x="253" y="563"/>
                </a:cxn>
                <a:cxn ang="0">
                  <a:pos x="239" y="566"/>
                </a:cxn>
              </a:cxnLst>
              <a:rect l="0" t="0" r="r" b="b"/>
              <a:pathLst>
                <a:path w="429" h="566">
                  <a:moveTo>
                    <a:pt x="239" y="566"/>
                  </a:moveTo>
                  <a:lnTo>
                    <a:pt x="244" y="535"/>
                  </a:lnTo>
                  <a:lnTo>
                    <a:pt x="249" y="504"/>
                  </a:lnTo>
                  <a:lnTo>
                    <a:pt x="253" y="476"/>
                  </a:lnTo>
                  <a:lnTo>
                    <a:pt x="253" y="448"/>
                  </a:lnTo>
                  <a:lnTo>
                    <a:pt x="258" y="423"/>
                  </a:lnTo>
                  <a:lnTo>
                    <a:pt x="262" y="398"/>
                  </a:lnTo>
                  <a:lnTo>
                    <a:pt x="262" y="375"/>
                  </a:lnTo>
                  <a:lnTo>
                    <a:pt x="267" y="353"/>
                  </a:lnTo>
                  <a:lnTo>
                    <a:pt x="267" y="330"/>
                  </a:lnTo>
                  <a:lnTo>
                    <a:pt x="272" y="311"/>
                  </a:lnTo>
                  <a:lnTo>
                    <a:pt x="272" y="294"/>
                  </a:lnTo>
                  <a:lnTo>
                    <a:pt x="276" y="277"/>
                  </a:lnTo>
                  <a:lnTo>
                    <a:pt x="276" y="260"/>
                  </a:lnTo>
                  <a:lnTo>
                    <a:pt x="276" y="246"/>
                  </a:lnTo>
                  <a:lnTo>
                    <a:pt x="276" y="232"/>
                  </a:lnTo>
                  <a:lnTo>
                    <a:pt x="281" y="218"/>
                  </a:lnTo>
                  <a:lnTo>
                    <a:pt x="281" y="199"/>
                  </a:lnTo>
                  <a:lnTo>
                    <a:pt x="281" y="182"/>
                  </a:lnTo>
                  <a:lnTo>
                    <a:pt x="286" y="165"/>
                  </a:lnTo>
                  <a:lnTo>
                    <a:pt x="286" y="151"/>
                  </a:lnTo>
                  <a:lnTo>
                    <a:pt x="286" y="140"/>
                  </a:lnTo>
                  <a:lnTo>
                    <a:pt x="281" y="132"/>
                  </a:lnTo>
                  <a:lnTo>
                    <a:pt x="281" y="126"/>
                  </a:lnTo>
                  <a:lnTo>
                    <a:pt x="281" y="120"/>
                  </a:lnTo>
                  <a:lnTo>
                    <a:pt x="276" y="115"/>
                  </a:lnTo>
                  <a:lnTo>
                    <a:pt x="267" y="109"/>
                  </a:lnTo>
                  <a:lnTo>
                    <a:pt x="258" y="104"/>
                  </a:lnTo>
                  <a:lnTo>
                    <a:pt x="244" y="98"/>
                  </a:lnTo>
                  <a:lnTo>
                    <a:pt x="239" y="101"/>
                  </a:lnTo>
                  <a:lnTo>
                    <a:pt x="230" y="101"/>
                  </a:lnTo>
                  <a:lnTo>
                    <a:pt x="221" y="104"/>
                  </a:lnTo>
                  <a:lnTo>
                    <a:pt x="212" y="104"/>
                  </a:lnTo>
                  <a:lnTo>
                    <a:pt x="198" y="106"/>
                  </a:lnTo>
                  <a:lnTo>
                    <a:pt x="184" y="112"/>
                  </a:lnTo>
                  <a:lnTo>
                    <a:pt x="170" y="115"/>
                  </a:lnTo>
                  <a:lnTo>
                    <a:pt x="152" y="120"/>
                  </a:lnTo>
                  <a:lnTo>
                    <a:pt x="133" y="129"/>
                  </a:lnTo>
                  <a:lnTo>
                    <a:pt x="115" y="134"/>
                  </a:lnTo>
                  <a:lnTo>
                    <a:pt x="96" y="140"/>
                  </a:lnTo>
                  <a:lnTo>
                    <a:pt x="78" y="143"/>
                  </a:lnTo>
                  <a:lnTo>
                    <a:pt x="60" y="146"/>
                  </a:lnTo>
                  <a:lnTo>
                    <a:pt x="36" y="148"/>
                  </a:lnTo>
                  <a:lnTo>
                    <a:pt x="18" y="148"/>
                  </a:lnTo>
                  <a:lnTo>
                    <a:pt x="0" y="148"/>
                  </a:lnTo>
                  <a:lnTo>
                    <a:pt x="0" y="115"/>
                  </a:lnTo>
                  <a:lnTo>
                    <a:pt x="32" y="104"/>
                  </a:lnTo>
                  <a:lnTo>
                    <a:pt x="60" y="92"/>
                  </a:lnTo>
                  <a:lnTo>
                    <a:pt x="87" y="84"/>
                  </a:lnTo>
                  <a:lnTo>
                    <a:pt x="115" y="76"/>
                  </a:lnTo>
                  <a:lnTo>
                    <a:pt x="138" y="67"/>
                  </a:lnTo>
                  <a:lnTo>
                    <a:pt x="161" y="59"/>
                  </a:lnTo>
                  <a:lnTo>
                    <a:pt x="179" y="50"/>
                  </a:lnTo>
                  <a:lnTo>
                    <a:pt x="198" y="45"/>
                  </a:lnTo>
                  <a:lnTo>
                    <a:pt x="212" y="39"/>
                  </a:lnTo>
                  <a:lnTo>
                    <a:pt x="230" y="34"/>
                  </a:lnTo>
                  <a:lnTo>
                    <a:pt x="239" y="28"/>
                  </a:lnTo>
                  <a:lnTo>
                    <a:pt x="253" y="25"/>
                  </a:lnTo>
                  <a:lnTo>
                    <a:pt x="258" y="22"/>
                  </a:lnTo>
                  <a:lnTo>
                    <a:pt x="267" y="20"/>
                  </a:lnTo>
                  <a:lnTo>
                    <a:pt x="272" y="17"/>
                  </a:lnTo>
                  <a:lnTo>
                    <a:pt x="276" y="14"/>
                  </a:lnTo>
                  <a:lnTo>
                    <a:pt x="281" y="8"/>
                  </a:lnTo>
                  <a:lnTo>
                    <a:pt x="286" y="6"/>
                  </a:lnTo>
                  <a:lnTo>
                    <a:pt x="295" y="3"/>
                  </a:lnTo>
                  <a:lnTo>
                    <a:pt x="309" y="0"/>
                  </a:lnTo>
                  <a:lnTo>
                    <a:pt x="313" y="3"/>
                  </a:lnTo>
                  <a:lnTo>
                    <a:pt x="322" y="6"/>
                  </a:lnTo>
                  <a:lnTo>
                    <a:pt x="327" y="8"/>
                  </a:lnTo>
                  <a:lnTo>
                    <a:pt x="336" y="17"/>
                  </a:lnTo>
                  <a:lnTo>
                    <a:pt x="346" y="22"/>
                  </a:lnTo>
                  <a:lnTo>
                    <a:pt x="359" y="34"/>
                  </a:lnTo>
                  <a:lnTo>
                    <a:pt x="369" y="45"/>
                  </a:lnTo>
                  <a:lnTo>
                    <a:pt x="382" y="56"/>
                  </a:lnTo>
                  <a:lnTo>
                    <a:pt x="392" y="70"/>
                  </a:lnTo>
                  <a:lnTo>
                    <a:pt x="401" y="81"/>
                  </a:lnTo>
                  <a:lnTo>
                    <a:pt x="410" y="92"/>
                  </a:lnTo>
                  <a:lnTo>
                    <a:pt x="419" y="104"/>
                  </a:lnTo>
                  <a:lnTo>
                    <a:pt x="424" y="112"/>
                  </a:lnTo>
                  <a:lnTo>
                    <a:pt x="429" y="118"/>
                  </a:lnTo>
                  <a:lnTo>
                    <a:pt x="429" y="123"/>
                  </a:lnTo>
                  <a:lnTo>
                    <a:pt x="429" y="129"/>
                  </a:lnTo>
                  <a:lnTo>
                    <a:pt x="429" y="137"/>
                  </a:lnTo>
                  <a:lnTo>
                    <a:pt x="424" y="146"/>
                  </a:lnTo>
                  <a:lnTo>
                    <a:pt x="415" y="151"/>
                  </a:lnTo>
                  <a:lnTo>
                    <a:pt x="401" y="157"/>
                  </a:lnTo>
                  <a:lnTo>
                    <a:pt x="396" y="162"/>
                  </a:lnTo>
                  <a:lnTo>
                    <a:pt x="392" y="165"/>
                  </a:lnTo>
                  <a:lnTo>
                    <a:pt x="387" y="174"/>
                  </a:lnTo>
                  <a:lnTo>
                    <a:pt x="387" y="182"/>
                  </a:lnTo>
                  <a:lnTo>
                    <a:pt x="382" y="190"/>
                  </a:lnTo>
                  <a:lnTo>
                    <a:pt x="378" y="202"/>
                  </a:lnTo>
                  <a:lnTo>
                    <a:pt x="373" y="213"/>
                  </a:lnTo>
                  <a:lnTo>
                    <a:pt x="369" y="227"/>
                  </a:lnTo>
                  <a:lnTo>
                    <a:pt x="364" y="244"/>
                  </a:lnTo>
                  <a:lnTo>
                    <a:pt x="359" y="260"/>
                  </a:lnTo>
                  <a:lnTo>
                    <a:pt x="355" y="280"/>
                  </a:lnTo>
                  <a:lnTo>
                    <a:pt x="350" y="300"/>
                  </a:lnTo>
                  <a:lnTo>
                    <a:pt x="346" y="319"/>
                  </a:lnTo>
                  <a:lnTo>
                    <a:pt x="341" y="344"/>
                  </a:lnTo>
                  <a:lnTo>
                    <a:pt x="336" y="367"/>
                  </a:lnTo>
                  <a:lnTo>
                    <a:pt x="332" y="392"/>
                  </a:lnTo>
                  <a:lnTo>
                    <a:pt x="327" y="414"/>
                  </a:lnTo>
                  <a:lnTo>
                    <a:pt x="318" y="437"/>
                  </a:lnTo>
                  <a:lnTo>
                    <a:pt x="313" y="456"/>
                  </a:lnTo>
                  <a:lnTo>
                    <a:pt x="309" y="473"/>
                  </a:lnTo>
                  <a:lnTo>
                    <a:pt x="304" y="490"/>
                  </a:lnTo>
                  <a:lnTo>
                    <a:pt x="299" y="504"/>
                  </a:lnTo>
                  <a:lnTo>
                    <a:pt x="290" y="518"/>
                  </a:lnTo>
                  <a:lnTo>
                    <a:pt x="286" y="529"/>
                  </a:lnTo>
                  <a:lnTo>
                    <a:pt x="281" y="538"/>
                  </a:lnTo>
                  <a:lnTo>
                    <a:pt x="276" y="546"/>
                  </a:lnTo>
                  <a:lnTo>
                    <a:pt x="267" y="554"/>
                  </a:lnTo>
                  <a:lnTo>
                    <a:pt x="262" y="557"/>
                  </a:lnTo>
                  <a:lnTo>
                    <a:pt x="253" y="563"/>
                  </a:lnTo>
                  <a:lnTo>
                    <a:pt x="249" y="566"/>
                  </a:lnTo>
                  <a:lnTo>
                    <a:pt x="239" y="56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0" name="Freeform 32"/>
            <p:cNvSpPr>
              <a:spLocks noChangeArrowheads="1"/>
            </p:cNvSpPr>
            <p:nvPr/>
          </p:nvSpPr>
          <p:spPr bwMode="auto">
            <a:xfrm>
              <a:off x="7870825" y="1333500"/>
              <a:ext cx="520700" cy="1044575"/>
            </a:xfrm>
            <a:custGeom>
              <a:avLst/>
              <a:gdLst/>
              <a:ahLst/>
              <a:cxnLst>
                <a:cxn ang="0">
                  <a:pos x="235" y="328"/>
                </a:cxn>
                <a:cxn ang="0">
                  <a:pos x="240" y="342"/>
                </a:cxn>
                <a:cxn ang="0">
                  <a:pos x="245" y="361"/>
                </a:cxn>
                <a:cxn ang="0">
                  <a:pos x="249" y="395"/>
                </a:cxn>
                <a:cxn ang="0">
                  <a:pos x="259" y="437"/>
                </a:cxn>
                <a:cxn ang="0">
                  <a:pos x="268" y="487"/>
                </a:cxn>
                <a:cxn ang="0">
                  <a:pos x="277" y="549"/>
                </a:cxn>
                <a:cxn ang="0">
                  <a:pos x="291" y="619"/>
                </a:cxn>
                <a:cxn ang="0">
                  <a:pos x="249" y="658"/>
                </a:cxn>
                <a:cxn ang="0">
                  <a:pos x="249" y="627"/>
                </a:cxn>
                <a:cxn ang="0">
                  <a:pos x="245" y="588"/>
                </a:cxn>
                <a:cxn ang="0">
                  <a:pos x="231" y="540"/>
                </a:cxn>
                <a:cxn ang="0">
                  <a:pos x="217" y="487"/>
                </a:cxn>
                <a:cxn ang="0">
                  <a:pos x="199" y="434"/>
                </a:cxn>
                <a:cxn ang="0">
                  <a:pos x="189" y="386"/>
                </a:cxn>
                <a:cxn ang="0">
                  <a:pos x="180" y="347"/>
                </a:cxn>
                <a:cxn ang="0">
                  <a:pos x="180" y="319"/>
                </a:cxn>
                <a:cxn ang="0">
                  <a:pos x="185" y="266"/>
                </a:cxn>
                <a:cxn ang="0">
                  <a:pos x="194" y="202"/>
                </a:cxn>
                <a:cxn ang="0">
                  <a:pos x="194" y="185"/>
                </a:cxn>
                <a:cxn ang="0">
                  <a:pos x="194" y="168"/>
                </a:cxn>
                <a:cxn ang="0">
                  <a:pos x="194" y="160"/>
                </a:cxn>
                <a:cxn ang="0">
                  <a:pos x="185" y="151"/>
                </a:cxn>
                <a:cxn ang="0">
                  <a:pos x="171" y="149"/>
                </a:cxn>
                <a:cxn ang="0">
                  <a:pos x="157" y="149"/>
                </a:cxn>
                <a:cxn ang="0">
                  <a:pos x="129" y="151"/>
                </a:cxn>
                <a:cxn ang="0">
                  <a:pos x="92" y="160"/>
                </a:cxn>
                <a:cxn ang="0">
                  <a:pos x="56" y="160"/>
                </a:cxn>
                <a:cxn ang="0">
                  <a:pos x="28" y="154"/>
                </a:cxn>
                <a:cxn ang="0">
                  <a:pos x="14" y="146"/>
                </a:cxn>
                <a:cxn ang="0">
                  <a:pos x="5" y="135"/>
                </a:cxn>
                <a:cxn ang="0">
                  <a:pos x="0" y="121"/>
                </a:cxn>
                <a:cxn ang="0">
                  <a:pos x="42" y="104"/>
                </a:cxn>
                <a:cxn ang="0">
                  <a:pos x="106" y="87"/>
                </a:cxn>
                <a:cxn ang="0">
                  <a:pos x="157" y="67"/>
                </a:cxn>
                <a:cxn ang="0">
                  <a:pos x="180" y="51"/>
                </a:cxn>
                <a:cxn ang="0">
                  <a:pos x="194" y="42"/>
                </a:cxn>
                <a:cxn ang="0">
                  <a:pos x="203" y="28"/>
                </a:cxn>
                <a:cxn ang="0">
                  <a:pos x="212" y="14"/>
                </a:cxn>
                <a:cxn ang="0">
                  <a:pos x="226" y="6"/>
                </a:cxn>
                <a:cxn ang="0">
                  <a:pos x="235" y="0"/>
                </a:cxn>
                <a:cxn ang="0">
                  <a:pos x="245" y="0"/>
                </a:cxn>
                <a:cxn ang="0">
                  <a:pos x="254" y="6"/>
                </a:cxn>
                <a:cxn ang="0">
                  <a:pos x="268" y="14"/>
                </a:cxn>
                <a:cxn ang="0">
                  <a:pos x="286" y="28"/>
                </a:cxn>
                <a:cxn ang="0">
                  <a:pos x="305" y="45"/>
                </a:cxn>
                <a:cxn ang="0">
                  <a:pos x="318" y="65"/>
                </a:cxn>
                <a:cxn ang="0">
                  <a:pos x="323" y="79"/>
                </a:cxn>
                <a:cxn ang="0">
                  <a:pos x="328" y="90"/>
                </a:cxn>
                <a:cxn ang="0">
                  <a:pos x="328" y="98"/>
                </a:cxn>
                <a:cxn ang="0">
                  <a:pos x="318" y="118"/>
                </a:cxn>
                <a:cxn ang="0">
                  <a:pos x="300" y="135"/>
                </a:cxn>
                <a:cxn ang="0">
                  <a:pos x="291" y="151"/>
                </a:cxn>
                <a:cxn ang="0">
                  <a:pos x="282" y="177"/>
                </a:cxn>
                <a:cxn ang="0">
                  <a:pos x="268" y="207"/>
                </a:cxn>
                <a:cxn ang="0">
                  <a:pos x="259" y="244"/>
                </a:cxn>
                <a:cxn ang="0">
                  <a:pos x="245" y="274"/>
                </a:cxn>
                <a:cxn ang="0">
                  <a:pos x="240" y="300"/>
                </a:cxn>
                <a:cxn ang="0">
                  <a:pos x="235" y="319"/>
                </a:cxn>
                <a:cxn ang="0">
                  <a:pos x="235" y="325"/>
                </a:cxn>
              </a:cxnLst>
              <a:rect l="0" t="0" r="r" b="b"/>
              <a:pathLst>
                <a:path w="328" h="658">
                  <a:moveTo>
                    <a:pt x="235" y="325"/>
                  </a:moveTo>
                  <a:lnTo>
                    <a:pt x="235" y="328"/>
                  </a:lnTo>
                  <a:lnTo>
                    <a:pt x="235" y="333"/>
                  </a:lnTo>
                  <a:lnTo>
                    <a:pt x="240" y="342"/>
                  </a:lnTo>
                  <a:lnTo>
                    <a:pt x="240" y="350"/>
                  </a:lnTo>
                  <a:lnTo>
                    <a:pt x="245" y="361"/>
                  </a:lnTo>
                  <a:lnTo>
                    <a:pt x="245" y="378"/>
                  </a:lnTo>
                  <a:lnTo>
                    <a:pt x="249" y="395"/>
                  </a:lnTo>
                  <a:lnTo>
                    <a:pt x="254" y="414"/>
                  </a:lnTo>
                  <a:lnTo>
                    <a:pt x="259" y="437"/>
                  </a:lnTo>
                  <a:lnTo>
                    <a:pt x="263" y="462"/>
                  </a:lnTo>
                  <a:lnTo>
                    <a:pt x="268" y="487"/>
                  </a:lnTo>
                  <a:lnTo>
                    <a:pt x="272" y="518"/>
                  </a:lnTo>
                  <a:lnTo>
                    <a:pt x="277" y="549"/>
                  </a:lnTo>
                  <a:lnTo>
                    <a:pt x="282" y="582"/>
                  </a:lnTo>
                  <a:lnTo>
                    <a:pt x="291" y="619"/>
                  </a:lnTo>
                  <a:lnTo>
                    <a:pt x="295" y="658"/>
                  </a:lnTo>
                  <a:lnTo>
                    <a:pt x="249" y="658"/>
                  </a:lnTo>
                  <a:lnTo>
                    <a:pt x="249" y="644"/>
                  </a:lnTo>
                  <a:lnTo>
                    <a:pt x="249" y="627"/>
                  </a:lnTo>
                  <a:lnTo>
                    <a:pt x="245" y="608"/>
                  </a:lnTo>
                  <a:lnTo>
                    <a:pt x="245" y="588"/>
                  </a:lnTo>
                  <a:lnTo>
                    <a:pt x="240" y="566"/>
                  </a:lnTo>
                  <a:lnTo>
                    <a:pt x="231" y="540"/>
                  </a:lnTo>
                  <a:lnTo>
                    <a:pt x="226" y="515"/>
                  </a:lnTo>
                  <a:lnTo>
                    <a:pt x="217" y="487"/>
                  </a:lnTo>
                  <a:lnTo>
                    <a:pt x="208" y="459"/>
                  </a:lnTo>
                  <a:lnTo>
                    <a:pt x="199" y="434"/>
                  </a:lnTo>
                  <a:lnTo>
                    <a:pt x="194" y="409"/>
                  </a:lnTo>
                  <a:lnTo>
                    <a:pt x="189" y="386"/>
                  </a:lnTo>
                  <a:lnTo>
                    <a:pt x="185" y="367"/>
                  </a:lnTo>
                  <a:lnTo>
                    <a:pt x="180" y="347"/>
                  </a:lnTo>
                  <a:lnTo>
                    <a:pt x="180" y="333"/>
                  </a:lnTo>
                  <a:lnTo>
                    <a:pt x="180" y="319"/>
                  </a:lnTo>
                  <a:lnTo>
                    <a:pt x="180" y="291"/>
                  </a:lnTo>
                  <a:lnTo>
                    <a:pt x="185" y="266"/>
                  </a:lnTo>
                  <a:lnTo>
                    <a:pt x="189" y="213"/>
                  </a:lnTo>
                  <a:lnTo>
                    <a:pt x="194" y="202"/>
                  </a:lnTo>
                  <a:lnTo>
                    <a:pt x="194" y="193"/>
                  </a:lnTo>
                  <a:lnTo>
                    <a:pt x="194" y="185"/>
                  </a:lnTo>
                  <a:lnTo>
                    <a:pt x="194" y="177"/>
                  </a:lnTo>
                  <a:lnTo>
                    <a:pt x="194" y="168"/>
                  </a:lnTo>
                  <a:lnTo>
                    <a:pt x="194" y="163"/>
                  </a:lnTo>
                  <a:lnTo>
                    <a:pt x="194" y="160"/>
                  </a:lnTo>
                  <a:lnTo>
                    <a:pt x="189" y="157"/>
                  </a:lnTo>
                  <a:lnTo>
                    <a:pt x="185" y="151"/>
                  </a:lnTo>
                  <a:lnTo>
                    <a:pt x="180" y="149"/>
                  </a:lnTo>
                  <a:lnTo>
                    <a:pt x="171" y="149"/>
                  </a:lnTo>
                  <a:lnTo>
                    <a:pt x="166" y="149"/>
                  </a:lnTo>
                  <a:lnTo>
                    <a:pt x="157" y="149"/>
                  </a:lnTo>
                  <a:lnTo>
                    <a:pt x="148" y="149"/>
                  </a:lnTo>
                  <a:lnTo>
                    <a:pt x="129" y="151"/>
                  </a:lnTo>
                  <a:lnTo>
                    <a:pt x="111" y="157"/>
                  </a:lnTo>
                  <a:lnTo>
                    <a:pt x="92" y="160"/>
                  </a:lnTo>
                  <a:lnTo>
                    <a:pt x="74" y="163"/>
                  </a:lnTo>
                  <a:lnTo>
                    <a:pt x="56" y="160"/>
                  </a:lnTo>
                  <a:lnTo>
                    <a:pt x="37" y="157"/>
                  </a:lnTo>
                  <a:lnTo>
                    <a:pt x="28" y="154"/>
                  </a:lnTo>
                  <a:lnTo>
                    <a:pt x="23" y="149"/>
                  </a:lnTo>
                  <a:lnTo>
                    <a:pt x="14" y="146"/>
                  </a:lnTo>
                  <a:lnTo>
                    <a:pt x="9" y="140"/>
                  </a:lnTo>
                  <a:lnTo>
                    <a:pt x="5" y="135"/>
                  </a:lnTo>
                  <a:lnTo>
                    <a:pt x="0" y="129"/>
                  </a:lnTo>
                  <a:lnTo>
                    <a:pt x="0" y="121"/>
                  </a:lnTo>
                  <a:lnTo>
                    <a:pt x="0" y="112"/>
                  </a:lnTo>
                  <a:lnTo>
                    <a:pt x="42" y="104"/>
                  </a:lnTo>
                  <a:lnTo>
                    <a:pt x="74" y="95"/>
                  </a:lnTo>
                  <a:lnTo>
                    <a:pt x="106" y="87"/>
                  </a:lnTo>
                  <a:lnTo>
                    <a:pt x="134" y="79"/>
                  </a:lnTo>
                  <a:lnTo>
                    <a:pt x="157" y="67"/>
                  </a:lnTo>
                  <a:lnTo>
                    <a:pt x="175" y="56"/>
                  </a:lnTo>
                  <a:lnTo>
                    <a:pt x="180" y="51"/>
                  </a:lnTo>
                  <a:lnTo>
                    <a:pt x="185" y="48"/>
                  </a:lnTo>
                  <a:lnTo>
                    <a:pt x="194" y="42"/>
                  </a:lnTo>
                  <a:lnTo>
                    <a:pt x="194" y="37"/>
                  </a:lnTo>
                  <a:lnTo>
                    <a:pt x="203" y="28"/>
                  </a:lnTo>
                  <a:lnTo>
                    <a:pt x="208" y="23"/>
                  </a:lnTo>
                  <a:lnTo>
                    <a:pt x="212" y="14"/>
                  </a:lnTo>
                  <a:lnTo>
                    <a:pt x="222" y="11"/>
                  </a:lnTo>
                  <a:lnTo>
                    <a:pt x="226" y="6"/>
                  </a:lnTo>
                  <a:lnTo>
                    <a:pt x="231" y="3"/>
                  </a:lnTo>
                  <a:lnTo>
                    <a:pt x="235" y="0"/>
                  </a:lnTo>
                  <a:lnTo>
                    <a:pt x="240" y="0"/>
                  </a:lnTo>
                  <a:lnTo>
                    <a:pt x="245" y="0"/>
                  </a:lnTo>
                  <a:lnTo>
                    <a:pt x="249" y="3"/>
                  </a:lnTo>
                  <a:lnTo>
                    <a:pt x="254" y="6"/>
                  </a:lnTo>
                  <a:lnTo>
                    <a:pt x="263" y="11"/>
                  </a:lnTo>
                  <a:lnTo>
                    <a:pt x="268" y="14"/>
                  </a:lnTo>
                  <a:lnTo>
                    <a:pt x="277" y="23"/>
                  </a:lnTo>
                  <a:lnTo>
                    <a:pt x="286" y="28"/>
                  </a:lnTo>
                  <a:lnTo>
                    <a:pt x="295" y="37"/>
                  </a:lnTo>
                  <a:lnTo>
                    <a:pt x="305" y="45"/>
                  </a:lnTo>
                  <a:lnTo>
                    <a:pt x="309" y="56"/>
                  </a:lnTo>
                  <a:lnTo>
                    <a:pt x="318" y="65"/>
                  </a:lnTo>
                  <a:lnTo>
                    <a:pt x="323" y="73"/>
                  </a:lnTo>
                  <a:lnTo>
                    <a:pt x="323" y="79"/>
                  </a:lnTo>
                  <a:lnTo>
                    <a:pt x="328" y="84"/>
                  </a:lnTo>
                  <a:lnTo>
                    <a:pt x="328" y="90"/>
                  </a:lnTo>
                  <a:lnTo>
                    <a:pt x="328" y="93"/>
                  </a:lnTo>
                  <a:lnTo>
                    <a:pt x="328" y="98"/>
                  </a:lnTo>
                  <a:lnTo>
                    <a:pt x="323" y="107"/>
                  </a:lnTo>
                  <a:lnTo>
                    <a:pt x="318" y="118"/>
                  </a:lnTo>
                  <a:lnTo>
                    <a:pt x="309" y="129"/>
                  </a:lnTo>
                  <a:lnTo>
                    <a:pt x="300" y="135"/>
                  </a:lnTo>
                  <a:lnTo>
                    <a:pt x="295" y="143"/>
                  </a:lnTo>
                  <a:lnTo>
                    <a:pt x="291" y="151"/>
                  </a:lnTo>
                  <a:lnTo>
                    <a:pt x="286" y="163"/>
                  </a:lnTo>
                  <a:lnTo>
                    <a:pt x="282" y="177"/>
                  </a:lnTo>
                  <a:lnTo>
                    <a:pt x="272" y="193"/>
                  </a:lnTo>
                  <a:lnTo>
                    <a:pt x="268" y="207"/>
                  </a:lnTo>
                  <a:lnTo>
                    <a:pt x="263" y="227"/>
                  </a:lnTo>
                  <a:lnTo>
                    <a:pt x="259" y="244"/>
                  </a:lnTo>
                  <a:lnTo>
                    <a:pt x="249" y="261"/>
                  </a:lnTo>
                  <a:lnTo>
                    <a:pt x="245" y="274"/>
                  </a:lnTo>
                  <a:lnTo>
                    <a:pt x="240" y="288"/>
                  </a:lnTo>
                  <a:lnTo>
                    <a:pt x="240" y="300"/>
                  </a:lnTo>
                  <a:lnTo>
                    <a:pt x="235" y="311"/>
                  </a:lnTo>
                  <a:lnTo>
                    <a:pt x="235" y="319"/>
                  </a:lnTo>
                  <a:lnTo>
                    <a:pt x="235" y="325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1" name="Freeform 33"/>
            <p:cNvSpPr>
              <a:spLocks noChangeArrowheads="1"/>
            </p:cNvSpPr>
            <p:nvPr/>
          </p:nvSpPr>
          <p:spPr bwMode="auto">
            <a:xfrm>
              <a:off x="7856538" y="2320925"/>
              <a:ext cx="2085975" cy="573087"/>
            </a:xfrm>
            <a:custGeom>
              <a:avLst/>
              <a:gdLst/>
              <a:ahLst/>
              <a:cxnLst>
                <a:cxn ang="0">
                  <a:pos x="101" y="120"/>
                </a:cxn>
                <a:cxn ang="0">
                  <a:pos x="69" y="126"/>
                </a:cxn>
                <a:cxn ang="0">
                  <a:pos x="46" y="120"/>
                </a:cxn>
                <a:cxn ang="0">
                  <a:pos x="32" y="106"/>
                </a:cxn>
                <a:cxn ang="0">
                  <a:pos x="18" y="84"/>
                </a:cxn>
                <a:cxn ang="0">
                  <a:pos x="5" y="47"/>
                </a:cxn>
                <a:cxn ang="0">
                  <a:pos x="5" y="22"/>
                </a:cxn>
                <a:cxn ang="0">
                  <a:pos x="18" y="19"/>
                </a:cxn>
                <a:cxn ang="0">
                  <a:pos x="51" y="19"/>
                </a:cxn>
                <a:cxn ang="0">
                  <a:pos x="111" y="11"/>
                </a:cxn>
                <a:cxn ang="0">
                  <a:pos x="166" y="0"/>
                </a:cxn>
                <a:cxn ang="0">
                  <a:pos x="221" y="0"/>
                </a:cxn>
                <a:cxn ang="0">
                  <a:pos x="281" y="2"/>
                </a:cxn>
                <a:cxn ang="0">
                  <a:pos x="337" y="16"/>
                </a:cxn>
                <a:cxn ang="0">
                  <a:pos x="406" y="42"/>
                </a:cxn>
                <a:cxn ang="0">
                  <a:pos x="484" y="81"/>
                </a:cxn>
                <a:cxn ang="0">
                  <a:pos x="590" y="114"/>
                </a:cxn>
                <a:cxn ang="0">
                  <a:pos x="715" y="154"/>
                </a:cxn>
                <a:cxn ang="0">
                  <a:pos x="858" y="179"/>
                </a:cxn>
                <a:cxn ang="0">
                  <a:pos x="1019" y="190"/>
                </a:cxn>
                <a:cxn ang="0">
                  <a:pos x="1135" y="190"/>
                </a:cxn>
                <a:cxn ang="0">
                  <a:pos x="1204" y="193"/>
                </a:cxn>
                <a:cxn ang="0">
                  <a:pos x="1255" y="196"/>
                </a:cxn>
                <a:cxn ang="0">
                  <a:pos x="1291" y="198"/>
                </a:cxn>
                <a:cxn ang="0">
                  <a:pos x="1310" y="201"/>
                </a:cxn>
                <a:cxn ang="0">
                  <a:pos x="1310" y="207"/>
                </a:cxn>
                <a:cxn ang="0">
                  <a:pos x="1287" y="224"/>
                </a:cxn>
                <a:cxn ang="0">
                  <a:pos x="1245" y="252"/>
                </a:cxn>
                <a:cxn ang="0">
                  <a:pos x="1181" y="280"/>
                </a:cxn>
                <a:cxn ang="0">
                  <a:pos x="1075" y="330"/>
                </a:cxn>
                <a:cxn ang="0">
                  <a:pos x="1024" y="347"/>
                </a:cxn>
                <a:cxn ang="0">
                  <a:pos x="992" y="358"/>
                </a:cxn>
                <a:cxn ang="0">
                  <a:pos x="969" y="358"/>
                </a:cxn>
                <a:cxn ang="0">
                  <a:pos x="922" y="350"/>
                </a:cxn>
                <a:cxn ang="0">
                  <a:pos x="862" y="330"/>
                </a:cxn>
                <a:cxn ang="0">
                  <a:pos x="775" y="296"/>
                </a:cxn>
                <a:cxn ang="0">
                  <a:pos x="650" y="238"/>
                </a:cxn>
                <a:cxn ang="0">
                  <a:pos x="572" y="198"/>
                </a:cxn>
                <a:cxn ang="0">
                  <a:pos x="489" y="156"/>
                </a:cxn>
                <a:cxn ang="0">
                  <a:pos x="420" y="123"/>
                </a:cxn>
                <a:cxn ang="0">
                  <a:pos x="360" y="98"/>
                </a:cxn>
                <a:cxn ang="0">
                  <a:pos x="309" y="78"/>
                </a:cxn>
                <a:cxn ang="0">
                  <a:pos x="272" y="67"/>
                </a:cxn>
                <a:cxn ang="0">
                  <a:pos x="240" y="64"/>
                </a:cxn>
                <a:cxn ang="0">
                  <a:pos x="194" y="72"/>
                </a:cxn>
                <a:cxn ang="0">
                  <a:pos x="143" y="95"/>
                </a:cxn>
              </a:cxnLst>
              <a:rect l="0" t="0" r="r" b="b"/>
              <a:pathLst>
                <a:path w="1314" h="361">
                  <a:moveTo>
                    <a:pt x="125" y="106"/>
                  </a:moveTo>
                  <a:lnTo>
                    <a:pt x="111" y="112"/>
                  </a:lnTo>
                  <a:lnTo>
                    <a:pt x="101" y="120"/>
                  </a:lnTo>
                  <a:lnTo>
                    <a:pt x="88" y="123"/>
                  </a:lnTo>
                  <a:lnTo>
                    <a:pt x="78" y="126"/>
                  </a:lnTo>
                  <a:lnTo>
                    <a:pt x="69" y="126"/>
                  </a:lnTo>
                  <a:lnTo>
                    <a:pt x="60" y="126"/>
                  </a:lnTo>
                  <a:lnTo>
                    <a:pt x="55" y="123"/>
                  </a:lnTo>
                  <a:lnTo>
                    <a:pt x="46" y="120"/>
                  </a:lnTo>
                  <a:lnTo>
                    <a:pt x="42" y="117"/>
                  </a:lnTo>
                  <a:lnTo>
                    <a:pt x="37" y="112"/>
                  </a:lnTo>
                  <a:lnTo>
                    <a:pt x="32" y="106"/>
                  </a:lnTo>
                  <a:lnTo>
                    <a:pt x="28" y="100"/>
                  </a:lnTo>
                  <a:lnTo>
                    <a:pt x="23" y="92"/>
                  </a:lnTo>
                  <a:lnTo>
                    <a:pt x="18" y="84"/>
                  </a:lnTo>
                  <a:lnTo>
                    <a:pt x="14" y="72"/>
                  </a:lnTo>
                  <a:lnTo>
                    <a:pt x="9" y="64"/>
                  </a:lnTo>
                  <a:lnTo>
                    <a:pt x="5" y="47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5" y="22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28" y="19"/>
                  </a:lnTo>
                  <a:lnTo>
                    <a:pt x="37" y="19"/>
                  </a:lnTo>
                  <a:lnTo>
                    <a:pt x="51" y="19"/>
                  </a:lnTo>
                  <a:lnTo>
                    <a:pt x="65" y="16"/>
                  </a:lnTo>
                  <a:lnTo>
                    <a:pt x="83" y="14"/>
                  </a:lnTo>
                  <a:lnTo>
                    <a:pt x="111" y="11"/>
                  </a:lnTo>
                  <a:lnTo>
                    <a:pt x="134" y="8"/>
                  </a:lnTo>
                  <a:lnTo>
                    <a:pt x="152" y="2"/>
                  </a:lnTo>
                  <a:lnTo>
                    <a:pt x="166" y="0"/>
                  </a:lnTo>
                  <a:lnTo>
                    <a:pt x="180" y="0"/>
                  </a:lnTo>
                  <a:lnTo>
                    <a:pt x="198" y="0"/>
                  </a:lnTo>
                  <a:lnTo>
                    <a:pt x="221" y="0"/>
                  </a:lnTo>
                  <a:lnTo>
                    <a:pt x="249" y="0"/>
                  </a:lnTo>
                  <a:lnTo>
                    <a:pt x="263" y="0"/>
                  </a:lnTo>
                  <a:lnTo>
                    <a:pt x="281" y="2"/>
                  </a:lnTo>
                  <a:lnTo>
                    <a:pt x="300" y="5"/>
                  </a:lnTo>
                  <a:lnTo>
                    <a:pt x="318" y="11"/>
                  </a:lnTo>
                  <a:lnTo>
                    <a:pt x="337" y="16"/>
                  </a:lnTo>
                  <a:lnTo>
                    <a:pt x="360" y="22"/>
                  </a:lnTo>
                  <a:lnTo>
                    <a:pt x="383" y="33"/>
                  </a:lnTo>
                  <a:lnTo>
                    <a:pt x="406" y="42"/>
                  </a:lnTo>
                  <a:lnTo>
                    <a:pt x="429" y="56"/>
                  </a:lnTo>
                  <a:lnTo>
                    <a:pt x="457" y="67"/>
                  </a:lnTo>
                  <a:lnTo>
                    <a:pt x="484" y="81"/>
                  </a:lnTo>
                  <a:lnTo>
                    <a:pt x="517" y="92"/>
                  </a:lnTo>
                  <a:lnTo>
                    <a:pt x="553" y="103"/>
                  </a:lnTo>
                  <a:lnTo>
                    <a:pt x="590" y="114"/>
                  </a:lnTo>
                  <a:lnTo>
                    <a:pt x="632" y="128"/>
                  </a:lnTo>
                  <a:lnTo>
                    <a:pt x="673" y="140"/>
                  </a:lnTo>
                  <a:lnTo>
                    <a:pt x="715" y="154"/>
                  </a:lnTo>
                  <a:lnTo>
                    <a:pt x="761" y="165"/>
                  </a:lnTo>
                  <a:lnTo>
                    <a:pt x="807" y="173"/>
                  </a:lnTo>
                  <a:lnTo>
                    <a:pt x="858" y="179"/>
                  </a:lnTo>
                  <a:lnTo>
                    <a:pt x="909" y="184"/>
                  </a:lnTo>
                  <a:lnTo>
                    <a:pt x="964" y="187"/>
                  </a:lnTo>
                  <a:lnTo>
                    <a:pt x="1019" y="190"/>
                  </a:lnTo>
                  <a:lnTo>
                    <a:pt x="1079" y="190"/>
                  </a:lnTo>
                  <a:lnTo>
                    <a:pt x="1107" y="190"/>
                  </a:lnTo>
                  <a:lnTo>
                    <a:pt x="1135" y="190"/>
                  </a:lnTo>
                  <a:lnTo>
                    <a:pt x="1162" y="190"/>
                  </a:lnTo>
                  <a:lnTo>
                    <a:pt x="1185" y="193"/>
                  </a:lnTo>
                  <a:lnTo>
                    <a:pt x="1204" y="193"/>
                  </a:lnTo>
                  <a:lnTo>
                    <a:pt x="1222" y="193"/>
                  </a:lnTo>
                  <a:lnTo>
                    <a:pt x="1241" y="193"/>
                  </a:lnTo>
                  <a:lnTo>
                    <a:pt x="1255" y="196"/>
                  </a:lnTo>
                  <a:lnTo>
                    <a:pt x="1268" y="196"/>
                  </a:lnTo>
                  <a:lnTo>
                    <a:pt x="1282" y="196"/>
                  </a:lnTo>
                  <a:lnTo>
                    <a:pt x="1291" y="198"/>
                  </a:lnTo>
                  <a:lnTo>
                    <a:pt x="1301" y="198"/>
                  </a:lnTo>
                  <a:lnTo>
                    <a:pt x="1305" y="201"/>
                  </a:lnTo>
                  <a:lnTo>
                    <a:pt x="1310" y="201"/>
                  </a:lnTo>
                  <a:lnTo>
                    <a:pt x="1314" y="204"/>
                  </a:lnTo>
                  <a:lnTo>
                    <a:pt x="1310" y="207"/>
                  </a:lnTo>
                  <a:lnTo>
                    <a:pt x="1305" y="212"/>
                  </a:lnTo>
                  <a:lnTo>
                    <a:pt x="1301" y="218"/>
                  </a:lnTo>
                  <a:lnTo>
                    <a:pt x="1287" y="224"/>
                  </a:lnTo>
                  <a:lnTo>
                    <a:pt x="1278" y="232"/>
                  </a:lnTo>
                  <a:lnTo>
                    <a:pt x="1264" y="240"/>
                  </a:lnTo>
                  <a:lnTo>
                    <a:pt x="1245" y="252"/>
                  </a:lnTo>
                  <a:lnTo>
                    <a:pt x="1227" y="260"/>
                  </a:lnTo>
                  <a:lnTo>
                    <a:pt x="1204" y="271"/>
                  </a:lnTo>
                  <a:lnTo>
                    <a:pt x="1181" y="280"/>
                  </a:lnTo>
                  <a:lnTo>
                    <a:pt x="1144" y="299"/>
                  </a:lnTo>
                  <a:lnTo>
                    <a:pt x="1107" y="316"/>
                  </a:lnTo>
                  <a:lnTo>
                    <a:pt x="1075" y="330"/>
                  </a:lnTo>
                  <a:lnTo>
                    <a:pt x="1061" y="336"/>
                  </a:lnTo>
                  <a:lnTo>
                    <a:pt x="1047" y="341"/>
                  </a:lnTo>
                  <a:lnTo>
                    <a:pt x="1024" y="347"/>
                  </a:lnTo>
                  <a:lnTo>
                    <a:pt x="1010" y="352"/>
                  </a:lnTo>
                  <a:lnTo>
                    <a:pt x="1001" y="355"/>
                  </a:lnTo>
                  <a:lnTo>
                    <a:pt x="992" y="358"/>
                  </a:lnTo>
                  <a:lnTo>
                    <a:pt x="987" y="361"/>
                  </a:lnTo>
                  <a:lnTo>
                    <a:pt x="978" y="358"/>
                  </a:lnTo>
                  <a:lnTo>
                    <a:pt x="969" y="358"/>
                  </a:lnTo>
                  <a:lnTo>
                    <a:pt x="955" y="355"/>
                  </a:lnTo>
                  <a:lnTo>
                    <a:pt x="941" y="352"/>
                  </a:lnTo>
                  <a:lnTo>
                    <a:pt x="922" y="350"/>
                  </a:lnTo>
                  <a:lnTo>
                    <a:pt x="904" y="344"/>
                  </a:lnTo>
                  <a:lnTo>
                    <a:pt x="886" y="338"/>
                  </a:lnTo>
                  <a:lnTo>
                    <a:pt x="862" y="330"/>
                  </a:lnTo>
                  <a:lnTo>
                    <a:pt x="839" y="322"/>
                  </a:lnTo>
                  <a:lnTo>
                    <a:pt x="807" y="310"/>
                  </a:lnTo>
                  <a:lnTo>
                    <a:pt x="775" y="296"/>
                  </a:lnTo>
                  <a:lnTo>
                    <a:pt x="738" y="280"/>
                  </a:lnTo>
                  <a:lnTo>
                    <a:pt x="696" y="260"/>
                  </a:lnTo>
                  <a:lnTo>
                    <a:pt x="650" y="238"/>
                  </a:lnTo>
                  <a:lnTo>
                    <a:pt x="623" y="224"/>
                  </a:lnTo>
                  <a:lnTo>
                    <a:pt x="600" y="212"/>
                  </a:lnTo>
                  <a:lnTo>
                    <a:pt x="572" y="198"/>
                  </a:lnTo>
                  <a:lnTo>
                    <a:pt x="544" y="184"/>
                  </a:lnTo>
                  <a:lnTo>
                    <a:pt x="517" y="168"/>
                  </a:lnTo>
                  <a:lnTo>
                    <a:pt x="489" y="156"/>
                  </a:lnTo>
                  <a:lnTo>
                    <a:pt x="466" y="142"/>
                  </a:lnTo>
                  <a:lnTo>
                    <a:pt x="443" y="131"/>
                  </a:lnTo>
                  <a:lnTo>
                    <a:pt x="420" y="123"/>
                  </a:lnTo>
                  <a:lnTo>
                    <a:pt x="397" y="112"/>
                  </a:lnTo>
                  <a:lnTo>
                    <a:pt x="378" y="103"/>
                  </a:lnTo>
                  <a:lnTo>
                    <a:pt x="360" y="98"/>
                  </a:lnTo>
                  <a:lnTo>
                    <a:pt x="341" y="89"/>
                  </a:lnTo>
                  <a:lnTo>
                    <a:pt x="323" y="84"/>
                  </a:lnTo>
                  <a:lnTo>
                    <a:pt x="309" y="78"/>
                  </a:lnTo>
                  <a:lnTo>
                    <a:pt x="295" y="75"/>
                  </a:lnTo>
                  <a:lnTo>
                    <a:pt x="281" y="70"/>
                  </a:lnTo>
                  <a:lnTo>
                    <a:pt x="272" y="67"/>
                  </a:lnTo>
                  <a:lnTo>
                    <a:pt x="263" y="64"/>
                  </a:lnTo>
                  <a:lnTo>
                    <a:pt x="254" y="64"/>
                  </a:lnTo>
                  <a:lnTo>
                    <a:pt x="240" y="64"/>
                  </a:lnTo>
                  <a:lnTo>
                    <a:pt x="226" y="67"/>
                  </a:lnTo>
                  <a:lnTo>
                    <a:pt x="208" y="70"/>
                  </a:lnTo>
                  <a:lnTo>
                    <a:pt x="194" y="72"/>
                  </a:lnTo>
                  <a:lnTo>
                    <a:pt x="175" y="81"/>
                  </a:lnTo>
                  <a:lnTo>
                    <a:pt x="161" y="86"/>
                  </a:lnTo>
                  <a:lnTo>
                    <a:pt x="143" y="95"/>
                  </a:lnTo>
                  <a:lnTo>
                    <a:pt x="125" y="10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2" name="Freeform 34"/>
            <p:cNvSpPr>
              <a:spLocks noChangeArrowheads="1"/>
            </p:cNvSpPr>
            <p:nvPr/>
          </p:nvSpPr>
          <p:spPr bwMode="auto">
            <a:xfrm>
              <a:off x="8809038" y="1009650"/>
              <a:ext cx="365125" cy="133350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9" y="36"/>
                </a:cxn>
                <a:cxn ang="0">
                  <a:pos x="18" y="33"/>
                </a:cxn>
                <a:cxn ang="0">
                  <a:pos x="27" y="33"/>
                </a:cxn>
                <a:cxn ang="0">
                  <a:pos x="36" y="31"/>
                </a:cxn>
                <a:cxn ang="0">
                  <a:pos x="64" y="22"/>
                </a:cxn>
                <a:cxn ang="0">
                  <a:pos x="73" y="19"/>
                </a:cxn>
                <a:cxn ang="0">
                  <a:pos x="92" y="14"/>
                </a:cxn>
                <a:cxn ang="0">
                  <a:pos x="115" y="8"/>
                </a:cxn>
                <a:cxn ang="0">
                  <a:pos x="138" y="5"/>
                </a:cxn>
                <a:cxn ang="0">
                  <a:pos x="161" y="0"/>
                </a:cxn>
                <a:cxn ang="0">
                  <a:pos x="175" y="0"/>
                </a:cxn>
                <a:cxn ang="0">
                  <a:pos x="184" y="0"/>
                </a:cxn>
                <a:cxn ang="0">
                  <a:pos x="198" y="0"/>
                </a:cxn>
                <a:cxn ang="0">
                  <a:pos x="207" y="3"/>
                </a:cxn>
                <a:cxn ang="0">
                  <a:pos x="216" y="8"/>
                </a:cxn>
                <a:cxn ang="0">
                  <a:pos x="226" y="11"/>
                </a:cxn>
                <a:cxn ang="0">
                  <a:pos x="226" y="14"/>
                </a:cxn>
                <a:cxn ang="0">
                  <a:pos x="230" y="17"/>
                </a:cxn>
                <a:cxn ang="0">
                  <a:pos x="230" y="22"/>
                </a:cxn>
                <a:cxn ang="0">
                  <a:pos x="230" y="25"/>
                </a:cxn>
                <a:cxn ang="0">
                  <a:pos x="230" y="28"/>
                </a:cxn>
                <a:cxn ang="0">
                  <a:pos x="226" y="33"/>
                </a:cxn>
                <a:cxn ang="0">
                  <a:pos x="226" y="36"/>
                </a:cxn>
                <a:cxn ang="0">
                  <a:pos x="221" y="39"/>
                </a:cxn>
                <a:cxn ang="0">
                  <a:pos x="216" y="42"/>
                </a:cxn>
                <a:cxn ang="0">
                  <a:pos x="212" y="45"/>
                </a:cxn>
                <a:cxn ang="0">
                  <a:pos x="203" y="45"/>
                </a:cxn>
                <a:cxn ang="0">
                  <a:pos x="193" y="47"/>
                </a:cxn>
                <a:cxn ang="0">
                  <a:pos x="184" y="50"/>
                </a:cxn>
                <a:cxn ang="0">
                  <a:pos x="175" y="53"/>
                </a:cxn>
                <a:cxn ang="0">
                  <a:pos x="161" y="56"/>
                </a:cxn>
                <a:cxn ang="0">
                  <a:pos x="147" y="61"/>
                </a:cxn>
                <a:cxn ang="0">
                  <a:pos x="129" y="64"/>
                </a:cxn>
                <a:cxn ang="0">
                  <a:pos x="110" y="67"/>
                </a:cxn>
                <a:cxn ang="0">
                  <a:pos x="92" y="70"/>
                </a:cxn>
                <a:cxn ang="0">
                  <a:pos x="73" y="73"/>
                </a:cxn>
                <a:cxn ang="0">
                  <a:pos x="50" y="78"/>
                </a:cxn>
                <a:cxn ang="0">
                  <a:pos x="27" y="81"/>
                </a:cxn>
                <a:cxn ang="0">
                  <a:pos x="0" y="84"/>
                </a:cxn>
                <a:cxn ang="0">
                  <a:pos x="0" y="36"/>
                </a:cxn>
                <a:cxn ang="0">
                  <a:pos x="0" y="36"/>
                </a:cxn>
              </a:cxnLst>
              <a:rect l="0" t="0" r="r" b="b"/>
              <a:pathLst>
                <a:path w="230" h="84">
                  <a:moveTo>
                    <a:pt x="0" y="36"/>
                  </a:moveTo>
                  <a:lnTo>
                    <a:pt x="9" y="36"/>
                  </a:lnTo>
                  <a:lnTo>
                    <a:pt x="18" y="33"/>
                  </a:lnTo>
                  <a:lnTo>
                    <a:pt x="27" y="33"/>
                  </a:lnTo>
                  <a:lnTo>
                    <a:pt x="36" y="31"/>
                  </a:lnTo>
                  <a:lnTo>
                    <a:pt x="64" y="22"/>
                  </a:lnTo>
                  <a:lnTo>
                    <a:pt x="73" y="19"/>
                  </a:lnTo>
                  <a:lnTo>
                    <a:pt x="92" y="14"/>
                  </a:lnTo>
                  <a:lnTo>
                    <a:pt x="115" y="8"/>
                  </a:lnTo>
                  <a:lnTo>
                    <a:pt x="138" y="5"/>
                  </a:lnTo>
                  <a:lnTo>
                    <a:pt x="161" y="0"/>
                  </a:lnTo>
                  <a:lnTo>
                    <a:pt x="175" y="0"/>
                  </a:lnTo>
                  <a:lnTo>
                    <a:pt x="184" y="0"/>
                  </a:lnTo>
                  <a:lnTo>
                    <a:pt x="198" y="0"/>
                  </a:lnTo>
                  <a:lnTo>
                    <a:pt x="207" y="3"/>
                  </a:lnTo>
                  <a:lnTo>
                    <a:pt x="216" y="8"/>
                  </a:lnTo>
                  <a:lnTo>
                    <a:pt x="226" y="11"/>
                  </a:lnTo>
                  <a:lnTo>
                    <a:pt x="226" y="14"/>
                  </a:lnTo>
                  <a:lnTo>
                    <a:pt x="230" y="17"/>
                  </a:lnTo>
                  <a:lnTo>
                    <a:pt x="230" y="22"/>
                  </a:lnTo>
                  <a:lnTo>
                    <a:pt x="230" y="25"/>
                  </a:lnTo>
                  <a:lnTo>
                    <a:pt x="230" y="28"/>
                  </a:lnTo>
                  <a:lnTo>
                    <a:pt x="226" y="33"/>
                  </a:lnTo>
                  <a:lnTo>
                    <a:pt x="226" y="36"/>
                  </a:lnTo>
                  <a:lnTo>
                    <a:pt x="221" y="39"/>
                  </a:lnTo>
                  <a:lnTo>
                    <a:pt x="216" y="42"/>
                  </a:lnTo>
                  <a:lnTo>
                    <a:pt x="212" y="45"/>
                  </a:lnTo>
                  <a:lnTo>
                    <a:pt x="203" y="45"/>
                  </a:lnTo>
                  <a:lnTo>
                    <a:pt x="193" y="47"/>
                  </a:lnTo>
                  <a:lnTo>
                    <a:pt x="184" y="50"/>
                  </a:lnTo>
                  <a:lnTo>
                    <a:pt x="175" y="53"/>
                  </a:lnTo>
                  <a:lnTo>
                    <a:pt x="161" y="56"/>
                  </a:lnTo>
                  <a:lnTo>
                    <a:pt x="147" y="61"/>
                  </a:lnTo>
                  <a:lnTo>
                    <a:pt x="129" y="64"/>
                  </a:lnTo>
                  <a:lnTo>
                    <a:pt x="110" y="67"/>
                  </a:lnTo>
                  <a:lnTo>
                    <a:pt x="92" y="70"/>
                  </a:lnTo>
                  <a:lnTo>
                    <a:pt x="73" y="73"/>
                  </a:lnTo>
                  <a:lnTo>
                    <a:pt x="50" y="78"/>
                  </a:lnTo>
                  <a:lnTo>
                    <a:pt x="27" y="81"/>
                  </a:lnTo>
                  <a:lnTo>
                    <a:pt x="0" y="84"/>
                  </a:lnTo>
                  <a:lnTo>
                    <a:pt x="0" y="3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3" name="Freeform 35"/>
            <p:cNvSpPr>
              <a:spLocks noChangeArrowheads="1"/>
            </p:cNvSpPr>
            <p:nvPr/>
          </p:nvSpPr>
          <p:spPr bwMode="auto">
            <a:xfrm>
              <a:off x="8809038" y="1311275"/>
              <a:ext cx="423863" cy="177800"/>
            </a:xfrm>
            <a:custGeom>
              <a:avLst/>
              <a:gdLst/>
              <a:ahLst/>
              <a:cxnLst>
                <a:cxn ang="0">
                  <a:pos x="267" y="0"/>
                </a:cxn>
                <a:cxn ang="0">
                  <a:pos x="267" y="79"/>
                </a:cxn>
                <a:cxn ang="0">
                  <a:pos x="133" y="95"/>
                </a:cxn>
                <a:cxn ang="0">
                  <a:pos x="0" y="112"/>
                </a:cxn>
                <a:cxn ang="0">
                  <a:pos x="0" y="56"/>
                </a:cxn>
                <a:cxn ang="0">
                  <a:pos x="9" y="56"/>
                </a:cxn>
                <a:cxn ang="0">
                  <a:pos x="18" y="56"/>
                </a:cxn>
                <a:cxn ang="0">
                  <a:pos x="27" y="56"/>
                </a:cxn>
                <a:cxn ang="0">
                  <a:pos x="41" y="53"/>
                </a:cxn>
                <a:cxn ang="0">
                  <a:pos x="50" y="51"/>
                </a:cxn>
                <a:cxn ang="0">
                  <a:pos x="64" y="48"/>
                </a:cxn>
                <a:cxn ang="0">
                  <a:pos x="83" y="45"/>
                </a:cxn>
                <a:cxn ang="0">
                  <a:pos x="96" y="42"/>
                </a:cxn>
                <a:cxn ang="0">
                  <a:pos x="115" y="39"/>
                </a:cxn>
                <a:cxn ang="0">
                  <a:pos x="133" y="34"/>
                </a:cxn>
                <a:cxn ang="0">
                  <a:pos x="152" y="28"/>
                </a:cxn>
                <a:cxn ang="0">
                  <a:pos x="175" y="25"/>
                </a:cxn>
                <a:cxn ang="0">
                  <a:pos x="198" y="20"/>
                </a:cxn>
                <a:cxn ang="0">
                  <a:pos x="221" y="14"/>
                </a:cxn>
                <a:cxn ang="0">
                  <a:pos x="244" y="6"/>
                </a:cxn>
                <a:cxn ang="0">
                  <a:pos x="267" y="0"/>
                </a:cxn>
                <a:cxn ang="0">
                  <a:pos x="267" y="0"/>
                </a:cxn>
              </a:cxnLst>
              <a:rect l="0" t="0" r="r" b="b"/>
              <a:pathLst>
                <a:path w="267" h="112">
                  <a:moveTo>
                    <a:pt x="267" y="0"/>
                  </a:moveTo>
                  <a:lnTo>
                    <a:pt x="267" y="79"/>
                  </a:lnTo>
                  <a:lnTo>
                    <a:pt x="133" y="95"/>
                  </a:lnTo>
                  <a:lnTo>
                    <a:pt x="0" y="112"/>
                  </a:lnTo>
                  <a:lnTo>
                    <a:pt x="0" y="56"/>
                  </a:lnTo>
                  <a:lnTo>
                    <a:pt x="9" y="56"/>
                  </a:lnTo>
                  <a:lnTo>
                    <a:pt x="18" y="56"/>
                  </a:lnTo>
                  <a:lnTo>
                    <a:pt x="27" y="56"/>
                  </a:lnTo>
                  <a:lnTo>
                    <a:pt x="41" y="53"/>
                  </a:lnTo>
                  <a:lnTo>
                    <a:pt x="50" y="51"/>
                  </a:lnTo>
                  <a:lnTo>
                    <a:pt x="64" y="48"/>
                  </a:lnTo>
                  <a:lnTo>
                    <a:pt x="83" y="45"/>
                  </a:lnTo>
                  <a:lnTo>
                    <a:pt x="96" y="42"/>
                  </a:lnTo>
                  <a:lnTo>
                    <a:pt x="115" y="39"/>
                  </a:lnTo>
                  <a:lnTo>
                    <a:pt x="133" y="34"/>
                  </a:lnTo>
                  <a:lnTo>
                    <a:pt x="152" y="28"/>
                  </a:lnTo>
                  <a:lnTo>
                    <a:pt x="175" y="25"/>
                  </a:lnTo>
                  <a:lnTo>
                    <a:pt x="198" y="20"/>
                  </a:lnTo>
                  <a:lnTo>
                    <a:pt x="221" y="14"/>
                  </a:lnTo>
                  <a:lnTo>
                    <a:pt x="244" y="6"/>
                  </a:lnTo>
                  <a:lnTo>
                    <a:pt x="267" y="0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4" name="Freeform 36"/>
            <p:cNvSpPr>
              <a:spLocks noChangeArrowheads="1"/>
            </p:cNvSpPr>
            <p:nvPr/>
          </p:nvSpPr>
          <p:spPr bwMode="auto">
            <a:xfrm>
              <a:off x="9086850" y="1303337"/>
              <a:ext cx="527050" cy="373062"/>
            </a:xfrm>
            <a:custGeom>
              <a:avLst/>
              <a:gdLst/>
              <a:ahLst/>
              <a:cxnLst>
                <a:cxn ang="0">
                  <a:pos x="78" y="168"/>
                </a:cxn>
                <a:cxn ang="0">
                  <a:pos x="97" y="154"/>
                </a:cxn>
                <a:cxn ang="0">
                  <a:pos x="120" y="142"/>
                </a:cxn>
                <a:cxn ang="0">
                  <a:pos x="138" y="131"/>
                </a:cxn>
                <a:cxn ang="0">
                  <a:pos x="157" y="120"/>
                </a:cxn>
                <a:cxn ang="0">
                  <a:pos x="171" y="109"/>
                </a:cxn>
                <a:cxn ang="0">
                  <a:pos x="189" y="100"/>
                </a:cxn>
                <a:cxn ang="0">
                  <a:pos x="198" y="92"/>
                </a:cxn>
                <a:cxn ang="0">
                  <a:pos x="212" y="84"/>
                </a:cxn>
                <a:cxn ang="0">
                  <a:pos x="221" y="75"/>
                </a:cxn>
                <a:cxn ang="0">
                  <a:pos x="230" y="70"/>
                </a:cxn>
                <a:cxn ang="0">
                  <a:pos x="235" y="61"/>
                </a:cxn>
                <a:cxn ang="0">
                  <a:pos x="240" y="56"/>
                </a:cxn>
                <a:cxn ang="0">
                  <a:pos x="244" y="47"/>
                </a:cxn>
                <a:cxn ang="0">
                  <a:pos x="244" y="42"/>
                </a:cxn>
                <a:cxn ang="0">
                  <a:pos x="244" y="33"/>
                </a:cxn>
                <a:cxn ang="0">
                  <a:pos x="244" y="28"/>
                </a:cxn>
                <a:cxn ang="0">
                  <a:pos x="244" y="16"/>
                </a:cxn>
                <a:cxn ang="0">
                  <a:pos x="244" y="11"/>
                </a:cxn>
                <a:cxn ang="0">
                  <a:pos x="249" y="5"/>
                </a:cxn>
                <a:cxn ang="0">
                  <a:pos x="254" y="0"/>
                </a:cxn>
                <a:cxn ang="0">
                  <a:pos x="258" y="0"/>
                </a:cxn>
                <a:cxn ang="0">
                  <a:pos x="263" y="2"/>
                </a:cxn>
                <a:cxn ang="0">
                  <a:pos x="267" y="5"/>
                </a:cxn>
                <a:cxn ang="0">
                  <a:pos x="272" y="8"/>
                </a:cxn>
                <a:cxn ang="0">
                  <a:pos x="277" y="14"/>
                </a:cxn>
                <a:cxn ang="0">
                  <a:pos x="286" y="19"/>
                </a:cxn>
                <a:cxn ang="0">
                  <a:pos x="290" y="25"/>
                </a:cxn>
                <a:cxn ang="0">
                  <a:pos x="300" y="33"/>
                </a:cxn>
                <a:cxn ang="0">
                  <a:pos x="313" y="53"/>
                </a:cxn>
                <a:cxn ang="0">
                  <a:pos x="327" y="72"/>
                </a:cxn>
                <a:cxn ang="0">
                  <a:pos x="332" y="89"/>
                </a:cxn>
                <a:cxn ang="0">
                  <a:pos x="332" y="103"/>
                </a:cxn>
                <a:cxn ang="0">
                  <a:pos x="332" y="112"/>
                </a:cxn>
                <a:cxn ang="0">
                  <a:pos x="327" y="120"/>
                </a:cxn>
                <a:cxn ang="0">
                  <a:pos x="323" y="126"/>
                </a:cxn>
                <a:cxn ang="0">
                  <a:pos x="318" y="131"/>
                </a:cxn>
                <a:cxn ang="0">
                  <a:pos x="304" y="140"/>
                </a:cxn>
                <a:cxn ang="0">
                  <a:pos x="295" y="145"/>
                </a:cxn>
                <a:cxn ang="0">
                  <a:pos x="277" y="154"/>
                </a:cxn>
                <a:cxn ang="0">
                  <a:pos x="263" y="162"/>
                </a:cxn>
                <a:cxn ang="0">
                  <a:pos x="221" y="176"/>
                </a:cxn>
                <a:cxn ang="0">
                  <a:pos x="180" y="193"/>
                </a:cxn>
                <a:cxn ang="0">
                  <a:pos x="138" y="204"/>
                </a:cxn>
                <a:cxn ang="0">
                  <a:pos x="92" y="218"/>
                </a:cxn>
                <a:cxn ang="0">
                  <a:pos x="74" y="224"/>
                </a:cxn>
                <a:cxn ang="0">
                  <a:pos x="55" y="229"/>
                </a:cxn>
                <a:cxn ang="0">
                  <a:pos x="37" y="232"/>
                </a:cxn>
                <a:cxn ang="0">
                  <a:pos x="28" y="235"/>
                </a:cxn>
                <a:cxn ang="0">
                  <a:pos x="14" y="235"/>
                </a:cxn>
                <a:cxn ang="0">
                  <a:pos x="9" y="235"/>
                </a:cxn>
                <a:cxn ang="0">
                  <a:pos x="0" y="235"/>
                </a:cxn>
                <a:cxn ang="0">
                  <a:pos x="0" y="232"/>
                </a:cxn>
                <a:cxn ang="0">
                  <a:pos x="0" y="229"/>
                </a:cxn>
                <a:cxn ang="0">
                  <a:pos x="0" y="224"/>
                </a:cxn>
                <a:cxn ang="0">
                  <a:pos x="4" y="218"/>
                </a:cxn>
                <a:cxn ang="0">
                  <a:pos x="14" y="210"/>
                </a:cxn>
                <a:cxn ang="0">
                  <a:pos x="28" y="201"/>
                </a:cxn>
                <a:cxn ang="0">
                  <a:pos x="41" y="193"/>
                </a:cxn>
                <a:cxn ang="0">
                  <a:pos x="55" y="182"/>
                </a:cxn>
                <a:cxn ang="0">
                  <a:pos x="78" y="168"/>
                </a:cxn>
                <a:cxn ang="0">
                  <a:pos x="78" y="168"/>
                </a:cxn>
              </a:cxnLst>
              <a:rect l="0" t="0" r="r" b="b"/>
              <a:pathLst>
                <a:path w="332" h="235">
                  <a:moveTo>
                    <a:pt x="78" y="168"/>
                  </a:moveTo>
                  <a:lnTo>
                    <a:pt x="97" y="154"/>
                  </a:lnTo>
                  <a:lnTo>
                    <a:pt x="120" y="142"/>
                  </a:lnTo>
                  <a:lnTo>
                    <a:pt x="138" y="131"/>
                  </a:lnTo>
                  <a:lnTo>
                    <a:pt x="157" y="120"/>
                  </a:lnTo>
                  <a:lnTo>
                    <a:pt x="171" y="109"/>
                  </a:lnTo>
                  <a:lnTo>
                    <a:pt x="189" y="100"/>
                  </a:lnTo>
                  <a:lnTo>
                    <a:pt x="198" y="92"/>
                  </a:lnTo>
                  <a:lnTo>
                    <a:pt x="212" y="84"/>
                  </a:lnTo>
                  <a:lnTo>
                    <a:pt x="221" y="75"/>
                  </a:lnTo>
                  <a:lnTo>
                    <a:pt x="230" y="70"/>
                  </a:lnTo>
                  <a:lnTo>
                    <a:pt x="235" y="61"/>
                  </a:lnTo>
                  <a:lnTo>
                    <a:pt x="240" y="56"/>
                  </a:lnTo>
                  <a:lnTo>
                    <a:pt x="244" y="47"/>
                  </a:lnTo>
                  <a:lnTo>
                    <a:pt x="244" y="42"/>
                  </a:lnTo>
                  <a:lnTo>
                    <a:pt x="244" y="33"/>
                  </a:lnTo>
                  <a:lnTo>
                    <a:pt x="244" y="28"/>
                  </a:lnTo>
                  <a:lnTo>
                    <a:pt x="244" y="16"/>
                  </a:lnTo>
                  <a:lnTo>
                    <a:pt x="244" y="11"/>
                  </a:lnTo>
                  <a:lnTo>
                    <a:pt x="249" y="5"/>
                  </a:lnTo>
                  <a:lnTo>
                    <a:pt x="254" y="0"/>
                  </a:lnTo>
                  <a:lnTo>
                    <a:pt x="258" y="0"/>
                  </a:lnTo>
                  <a:lnTo>
                    <a:pt x="263" y="2"/>
                  </a:lnTo>
                  <a:lnTo>
                    <a:pt x="267" y="5"/>
                  </a:lnTo>
                  <a:lnTo>
                    <a:pt x="272" y="8"/>
                  </a:lnTo>
                  <a:lnTo>
                    <a:pt x="277" y="14"/>
                  </a:lnTo>
                  <a:lnTo>
                    <a:pt x="286" y="19"/>
                  </a:lnTo>
                  <a:lnTo>
                    <a:pt x="290" y="25"/>
                  </a:lnTo>
                  <a:lnTo>
                    <a:pt x="300" y="33"/>
                  </a:lnTo>
                  <a:lnTo>
                    <a:pt x="313" y="53"/>
                  </a:lnTo>
                  <a:lnTo>
                    <a:pt x="327" y="72"/>
                  </a:lnTo>
                  <a:lnTo>
                    <a:pt x="332" y="89"/>
                  </a:lnTo>
                  <a:lnTo>
                    <a:pt x="332" y="103"/>
                  </a:lnTo>
                  <a:lnTo>
                    <a:pt x="332" y="112"/>
                  </a:lnTo>
                  <a:lnTo>
                    <a:pt x="327" y="120"/>
                  </a:lnTo>
                  <a:lnTo>
                    <a:pt x="323" y="126"/>
                  </a:lnTo>
                  <a:lnTo>
                    <a:pt x="318" y="131"/>
                  </a:lnTo>
                  <a:lnTo>
                    <a:pt x="304" y="140"/>
                  </a:lnTo>
                  <a:lnTo>
                    <a:pt x="295" y="145"/>
                  </a:lnTo>
                  <a:lnTo>
                    <a:pt x="277" y="154"/>
                  </a:lnTo>
                  <a:lnTo>
                    <a:pt x="263" y="162"/>
                  </a:lnTo>
                  <a:lnTo>
                    <a:pt x="221" y="176"/>
                  </a:lnTo>
                  <a:lnTo>
                    <a:pt x="180" y="193"/>
                  </a:lnTo>
                  <a:lnTo>
                    <a:pt x="138" y="204"/>
                  </a:lnTo>
                  <a:lnTo>
                    <a:pt x="92" y="218"/>
                  </a:lnTo>
                  <a:lnTo>
                    <a:pt x="74" y="224"/>
                  </a:lnTo>
                  <a:lnTo>
                    <a:pt x="55" y="229"/>
                  </a:lnTo>
                  <a:lnTo>
                    <a:pt x="37" y="232"/>
                  </a:lnTo>
                  <a:lnTo>
                    <a:pt x="28" y="235"/>
                  </a:lnTo>
                  <a:lnTo>
                    <a:pt x="14" y="235"/>
                  </a:lnTo>
                  <a:lnTo>
                    <a:pt x="9" y="235"/>
                  </a:lnTo>
                  <a:lnTo>
                    <a:pt x="0" y="235"/>
                  </a:lnTo>
                  <a:lnTo>
                    <a:pt x="0" y="232"/>
                  </a:lnTo>
                  <a:lnTo>
                    <a:pt x="0" y="229"/>
                  </a:lnTo>
                  <a:lnTo>
                    <a:pt x="0" y="224"/>
                  </a:lnTo>
                  <a:lnTo>
                    <a:pt x="4" y="218"/>
                  </a:lnTo>
                  <a:lnTo>
                    <a:pt x="14" y="210"/>
                  </a:lnTo>
                  <a:lnTo>
                    <a:pt x="28" y="201"/>
                  </a:lnTo>
                  <a:lnTo>
                    <a:pt x="41" y="193"/>
                  </a:lnTo>
                  <a:lnTo>
                    <a:pt x="55" y="182"/>
                  </a:lnTo>
                  <a:lnTo>
                    <a:pt x="78" y="168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  <p:sp>
          <p:nvSpPr>
            <p:cNvPr id="78885" name="Freeform 37"/>
            <p:cNvSpPr>
              <a:spLocks noChangeArrowheads="1"/>
            </p:cNvSpPr>
            <p:nvPr/>
          </p:nvSpPr>
          <p:spPr bwMode="auto">
            <a:xfrm>
              <a:off x="8977313" y="1725612"/>
              <a:ext cx="614363" cy="484187"/>
            </a:xfrm>
            <a:custGeom>
              <a:avLst/>
              <a:gdLst/>
              <a:ahLst/>
              <a:cxnLst>
                <a:cxn ang="0">
                  <a:pos x="276" y="106"/>
                </a:cxn>
                <a:cxn ang="0">
                  <a:pos x="299" y="128"/>
                </a:cxn>
                <a:cxn ang="0">
                  <a:pos x="323" y="148"/>
                </a:cxn>
                <a:cxn ang="0">
                  <a:pos x="341" y="167"/>
                </a:cxn>
                <a:cxn ang="0">
                  <a:pos x="355" y="184"/>
                </a:cxn>
                <a:cxn ang="0">
                  <a:pos x="369" y="201"/>
                </a:cxn>
                <a:cxn ang="0">
                  <a:pos x="378" y="218"/>
                </a:cxn>
                <a:cxn ang="0">
                  <a:pos x="382" y="235"/>
                </a:cxn>
                <a:cxn ang="0">
                  <a:pos x="387" y="249"/>
                </a:cxn>
                <a:cxn ang="0">
                  <a:pos x="387" y="260"/>
                </a:cxn>
                <a:cxn ang="0">
                  <a:pos x="387" y="271"/>
                </a:cxn>
                <a:cxn ang="0">
                  <a:pos x="382" y="282"/>
                </a:cxn>
                <a:cxn ang="0">
                  <a:pos x="382" y="288"/>
                </a:cxn>
                <a:cxn ang="0">
                  <a:pos x="382" y="296"/>
                </a:cxn>
                <a:cxn ang="0">
                  <a:pos x="378" y="299"/>
                </a:cxn>
                <a:cxn ang="0">
                  <a:pos x="378" y="302"/>
                </a:cxn>
                <a:cxn ang="0">
                  <a:pos x="373" y="305"/>
                </a:cxn>
                <a:cxn ang="0">
                  <a:pos x="373" y="305"/>
                </a:cxn>
                <a:cxn ang="0">
                  <a:pos x="369" y="302"/>
                </a:cxn>
                <a:cxn ang="0">
                  <a:pos x="364" y="299"/>
                </a:cxn>
                <a:cxn ang="0">
                  <a:pos x="355" y="296"/>
                </a:cxn>
                <a:cxn ang="0">
                  <a:pos x="350" y="291"/>
                </a:cxn>
                <a:cxn ang="0">
                  <a:pos x="341" y="285"/>
                </a:cxn>
                <a:cxn ang="0">
                  <a:pos x="332" y="277"/>
                </a:cxn>
                <a:cxn ang="0">
                  <a:pos x="318" y="268"/>
                </a:cxn>
                <a:cxn ang="0">
                  <a:pos x="309" y="260"/>
                </a:cxn>
                <a:cxn ang="0">
                  <a:pos x="295" y="249"/>
                </a:cxn>
                <a:cxn ang="0">
                  <a:pos x="276" y="237"/>
                </a:cxn>
                <a:cxn ang="0">
                  <a:pos x="263" y="223"/>
                </a:cxn>
                <a:cxn ang="0">
                  <a:pos x="244" y="209"/>
                </a:cxn>
                <a:cxn ang="0">
                  <a:pos x="226" y="195"/>
                </a:cxn>
                <a:cxn ang="0">
                  <a:pos x="207" y="179"/>
                </a:cxn>
                <a:cxn ang="0">
                  <a:pos x="184" y="162"/>
                </a:cxn>
                <a:cxn ang="0">
                  <a:pos x="166" y="145"/>
                </a:cxn>
                <a:cxn ang="0">
                  <a:pos x="143" y="131"/>
                </a:cxn>
                <a:cxn ang="0">
                  <a:pos x="124" y="114"/>
                </a:cxn>
                <a:cxn ang="0">
                  <a:pos x="110" y="100"/>
                </a:cxn>
                <a:cxn ang="0">
                  <a:pos x="92" y="89"/>
                </a:cxn>
                <a:cxn ang="0">
                  <a:pos x="78" y="78"/>
                </a:cxn>
                <a:cxn ang="0">
                  <a:pos x="64" y="67"/>
                </a:cxn>
                <a:cxn ang="0">
                  <a:pos x="50" y="55"/>
                </a:cxn>
                <a:cxn ang="0">
                  <a:pos x="41" y="44"/>
                </a:cxn>
                <a:cxn ang="0">
                  <a:pos x="32" y="36"/>
                </a:cxn>
                <a:cxn ang="0">
                  <a:pos x="23" y="30"/>
                </a:cxn>
                <a:cxn ang="0">
                  <a:pos x="14" y="22"/>
                </a:cxn>
                <a:cxn ang="0">
                  <a:pos x="9" y="16"/>
                </a:cxn>
                <a:cxn ang="0">
                  <a:pos x="4" y="11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41" y="8"/>
                </a:cxn>
                <a:cxn ang="0">
                  <a:pos x="78" y="16"/>
                </a:cxn>
                <a:cxn ang="0">
                  <a:pos x="115" y="25"/>
                </a:cxn>
                <a:cxn ang="0">
                  <a:pos x="152" y="39"/>
                </a:cxn>
                <a:cxn ang="0">
                  <a:pos x="184" y="53"/>
                </a:cxn>
                <a:cxn ang="0">
                  <a:pos x="216" y="67"/>
                </a:cxn>
                <a:cxn ang="0">
                  <a:pos x="244" y="86"/>
                </a:cxn>
                <a:cxn ang="0">
                  <a:pos x="276" y="106"/>
                </a:cxn>
                <a:cxn ang="0">
                  <a:pos x="276" y="106"/>
                </a:cxn>
              </a:cxnLst>
              <a:rect l="0" t="0" r="r" b="b"/>
              <a:pathLst>
                <a:path w="387" h="305">
                  <a:moveTo>
                    <a:pt x="276" y="106"/>
                  </a:moveTo>
                  <a:lnTo>
                    <a:pt x="299" y="128"/>
                  </a:lnTo>
                  <a:lnTo>
                    <a:pt x="323" y="148"/>
                  </a:lnTo>
                  <a:lnTo>
                    <a:pt x="341" y="167"/>
                  </a:lnTo>
                  <a:lnTo>
                    <a:pt x="355" y="184"/>
                  </a:lnTo>
                  <a:lnTo>
                    <a:pt x="369" y="201"/>
                  </a:lnTo>
                  <a:lnTo>
                    <a:pt x="378" y="218"/>
                  </a:lnTo>
                  <a:lnTo>
                    <a:pt x="382" y="235"/>
                  </a:lnTo>
                  <a:lnTo>
                    <a:pt x="387" y="249"/>
                  </a:lnTo>
                  <a:lnTo>
                    <a:pt x="387" y="260"/>
                  </a:lnTo>
                  <a:lnTo>
                    <a:pt x="387" y="271"/>
                  </a:lnTo>
                  <a:lnTo>
                    <a:pt x="382" y="282"/>
                  </a:lnTo>
                  <a:lnTo>
                    <a:pt x="382" y="288"/>
                  </a:lnTo>
                  <a:lnTo>
                    <a:pt x="382" y="296"/>
                  </a:lnTo>
                  <a:lnTo>
                    <a:pt x="378" y="299"/>
                  </a:lnTo>
                  <a:lnTo>
                    <a:pt x="378" y="302"/>
                  </a:lnTo>
                  <a:lnTo>
                    <a:pt x="373" y="305"/>
                  </a:lnTo>
                  <a:lnTo>
                    <a:pt x="369" y="302"/>
                  </a:lnTo>
                  <a:lnTo>
                    <a:pt x="364" y="299"/>
                  </a:lnTo>
                  <a:lnTo>
                    <a:pt x="355" y="296"/>
                  </a:lnTo>
                  <a:lnTo>
                    <a:pt x="350" y="291"/>
                  </a:lnTo>
                  <a:lnTo>
                    <a:pt x="341" y="285"/>
                  </a:lnTo>
                  <a:lnTo>
                    <a:pt x="332" y="277"/>
                  </a:lnTo>
                  <a:lnTo>
                    <a:pt x="318" y="268"/>
                  </a:lnTo>
                  <a:lnTo>
                    <a:pt x="309" y="260"/>
                  </a:lnTo>
                  <a:lnTo>
                    <a:pt x="295" y="249"/>
                  </a:lnTo>
                  <a:lnTo>
                    <a:pt x="276" y="237"/>
                  </a:lnTo>
                  <a:lnTo>
                    <a:pt x="263" y="223"/>
                  </a:lnTo>
                  <a:lnTo>
                    <a:pt x="244" y="209"/>
                  </a:lnTo>
                  <a:lnTo>
                    <a:pt x="226" y="195"/>
                  </a:lnTo>
                  <a:lnTo>
                    <a:pt x="207" y="179"/>
                  </a:lnTo>
                  <a:lnTo>
                    <a:pt x="184" y="162"/>
                  </a:lnTo>
                  <a:lnTo>
                    <a:pt x="166" y="145"/>
                  </a:lnTo>
                  <a:lnTo>
                    <a:pt x="143" y="131"/>
                  </a:lnTo>
                  <a:lnTo>
                    <a:pt x="124" y="114"/>
                  </a:lnTo>
                  <a:lnTo>
                    <a:pt x="110" y="100"/>
                  </a:lnTo>
                  <a:lnTo>
                    <a:pt x="92" y="89"/>
                  </a:lnTo>
                  <a:lnTo>
                    <a:pt x="78" y="78"/>
                  </a:lnTo>
                  <a:lnTo>
                    <a:pt x="64" y="67"/>
                  </a:lnTo>
                  <a:lnTo>
                    <a:pt x="50" y="55"/>
                  </a:lnTo>
                  <a:lnTo>
                    <a:pt x="41" y="44"/>
                  </a:lnTo>
                  <a:lnTo>
                    <a:pt x="32" y="36"/>
                  </a:lnTo>
                  <a:lnTo>
                    <a:pt x="23" y="30"/>
                  </a:lnTo>
                  <a:lnTo>
                    <a:pt x="14" y="22"/>
                  </a:lnTo>
                  <a:lnTo>
                    <a:pt x="9" y="16"/>
                  </a:lnTo>
                  <a:lnTo>
                    <a:pt x="4" y="11"/>
                  </a:lnTo>
                  <a:lnTo>
                    <a:pt x="4" y="5"/>
                  </a:lnTo>
                  <a:lnTo>
                    <a:pt x="0" y="0"/>
                  </a:lnTo>
                  <a:lnTo>
                    <a:pt x="41" y="8"/>
                  </a:lnTo>
                  <a:lnTo>
                    <a:pt x="78" y="16"/>
                  </a:lnTo>
                  <a:lnTo>
                    <a:pt x="115" y="25"/>
                  </a:lnTo>
                  <a:lnTo>
                    <a:pt x="152" y="39"/>
                  </a:lnTo>
                  <a:lnTo>
                    <a:pt x="184" y="53"/>
                  </a:lnTo>
                  <a:lnTo>
                    <a:pt x="216" y="67"/>
                  </a:lnTo>
                  <a:lnTo>
                    <a:pt x="244" y="86"/>
                  </a:lnTo>
                  <a:lnTo>
                    <a:pt x="276" y="106"/>
                  </a:lnTo>
                </a:path>
              </a:pathLst>
            </a:custGeom>
            <a:solidFill>
              <a:schemeClr val="tx1"/>
            </a:solidFill>
            <a:ln w="44450">
              <a:noFill/>
              <a:round/>
            </a:ln>
          </p:spPr>
          <p:txBody>
            <a:bodyPr lIns="68580" tIns="34290" rIns="68580" bIns="34290"/>
            <a:lstStyle/>
            <a:p>
              <a:pPr defTabSz="685800"/>
              <a:endParaRPr lang="zh-CN" altLang="en-US" sz="1400"/>
            </a:p>
          </p:txBody>
        </p:sp>
      </p:grpSp>
      <p:sp>
        <p:nvSpPr>
          <p:cNvPr id="49" name="Freeform 12"/>
          <p:cNvSpPr>
            <a:spLocks noChangeArrowheads="1"/>
          </p:cNvSpPr>
          <p:nvPr/>
        </p:nvSpPr>
        <p:spPr bwMode="auto">
          <a:xfrm>
            <a:off x="1706563" y="3136900"/>
            <a:ext cx="169862" cy="293688"/>
          </a:xfrm>
          <a:custGeom>
            <a:avLst/>
            <a:gdLst/>
            <a:ahLst/>
            <a:cxnLst>
              <a:cxn ang="0">
                <a:pos x="120" y="90"/>
              </a:cxn>
              <a:cxn ang="0">
                <a:pos x="134" y="115"/>
              </a:cxn>
              <a:cxn ang="0">
                <a:pos x="143" y="137"/>
              </a:cxn>
              <a:cxn ang="0">
                <a:pos x="143" y="163"/>
              </a:cxn>
              <a:cxn ang="0">
                <a:pos x="143" y="188"/>
              </a:cxn>
              <a:cxn ang="0">
                <a:pos x="139" y="213"/>
              </a:cxn>
              <a:cxn ang="0">
                <a:pos x="134" y="230"/>
              </a:cxn>
              <a:cxn ang="0">
                <a:pos x="125" y="244"/>
              </a:cxn>
              <a:cxn ang="0">
                <a:pos x="120" y="247"/>
              </a:cxn>
              <a:cxn ang="0">
                <a:pos x="111" y="247"/>
              </a:cxn>
              <a:cxn ang="0">
                <a:pos x="107" y="241"/>
              </a:cxn>
              <a:cxn ang="0">
                <a:pos x="97" y="233"/>
              </a:cxn>
              <a:cxn ang="0">
                <a:pos x="88" y="219"/>
              </a:cxn>
              <a:cxn ang="0">
                <a:pos x="79" y="202"/>
              </a:cxn>
              <a:cxn ang="0">
                <a:pos x="65" y="179"/>
              </a:cxn>
              <a:cxn ang="0">
                <a:pos x="56" y="154"/>
              </a:cxn>
              <a:cxn ang="0">
                <a:pos x="42" y="126"/>
              </a:cxn>
              <a:cxn ang="0">
                <a:pos x="28" y="101"/>
              </a:cxn>
              <a:cxn ang="0">
                <a:pos x="19" y="79"/>
              </a:cxn>
              <a:cxn ang="0">
                <a:pos x="10" y="59"/>
              </a:cxn>
              <a:cxn ang="0">
                <a:pos x="5" y="42"/>
              </a:cxn>
              <a:cxn ang="0">
                <a:pos x="0" y="28"/>
              </a:cxn>
              <a:cxn ang="0">
                <a:pos x="0" y="17"/>
              </a:cxn>
              <a:cxn ang="0">
                <a:pos x="0" y="6"/>
              </a:cxn>
              <a:cxn ang="0">
                <a:pos x="0" y="3"/>
              </a:cxn>
              <a:cxn ang="0">
                <a:pos x="10" y="0"/>
              </a:cxn>
              <a:cxn ang="0">
                <a:pos x="19" y="3"/>
              </a:cxn>
              <a:cxn ang="0">
                <a:pos x="37" y="6"/>
              </a:cxn>
              <a:cxn ang="0">
                <a:pos x="60" y="17"/>
              </a:cxn>
              <a:cxn ang="0">
                <a:pos x="79" y="31"/>
              </a:cxn>
              <a:cxn ang="0">
                <a:pos x="93" y="53"/>
              </a:cxn>
              <a:cxn ang="0">
                <a:pos x="111" y="79"/>
              </a:cxn>
            </a:cxnLst>
            <a:rect l="0" t="0" r="r" b="b"/>
            <a:pathLst>
              <a:path w="143" h="247">
                <a:moveTo>
                  <a:pt x="111" y="79"/>
                </a:moveTo>
                <a:lnTo>
                  <a:pt x="120" y="90"/>
                </a:lnTo>
                <a:lnTo>
                  <a:pt x="130" y="104"/>
                </a:lnTo>
                <a:lnTo>
                  <a:pt x="134" y="115"/>
                </a:lnTo>
                <a:lnTo>
                  <a:pt x="139" y="126"/>
                </a:lnTo>
                <a:lnTo>
                  <a:pt x="143" y="137"/>
                </a:lnTo>
                <a:lnTo>
                  <a:pt x="143" y="151"/>
                </a:lnTo>
                <a:lnTo>
                  <a:pt x="143" y="163"/>
                </a:lnTo>
                <a:lnTo>
                  <a:pt x="143" y="177"/>
                </a:lnTo>
                <a:lnTo>
                  <a:pt x="143" y="188"/>
                </a:lnTo>
                <a:lnTo>
                  <a:pt x="139" y="202"/>
                </a:lnTo>
                <a:lnTo>
                  <a:pt x="139" y="213"/>
                </a:lnTo>
                <a:lnTo>
                  <a:pt x="134" y="221"/>
                </a:lnTo>
                <a:lnTo>
                  <a:pt x="134" y="230"/>
                </a:lnTo>
                <a:lnTo>
                  <a:pt x="130" y="238"/>
                </a:lnTo>
                <a:lnTo>
                  <a:pt x="125" y="244"/>
                </a:lnTo>
                <a:lnTo>
                  <a:pt x="120" y="247"/>
                </a:lnTo>
                <a:lnTo>
                  <a:pt x="116" y="247"/>
                </a:lnTo>
                <a:lnTo>
                  <a:pt x="111" y="247"/>
                </a:lnTo>
                <a:lnTo>
                  <a:pt x="107" y="244"/>
                </a:lnTo>
                <a:lnTo>
                  <a:pt x="107" y="241"/>
                </a:lnTo>
                <a:lnTo>
                  <a:pt x="102" y="238"/>
                </a:lnTo>
                <a:lnTo>
                  <a:pt x="97" y="233"/>
                </a:lnTo>
                <a:lnTo>
                  <a:pt x="93" y="227"/>
                </a:lnTo>
                <a:lnTo>
                  <a:pt x="88" y="219"/>
                </a:lnTo>
                <a:lnTo>
                  <a:pt x="84" y="210"/>
                </a:lnTo>
                <a:lnTo>
                  <a:pt x="79" y="202"/>
                </a:lnTo>
                <a:lnTo>
                  <a:pt x="74" y="191"/>
                </a:lnTo>
                <a:lnTo>
                  <a:pt x="65" y="179"/>
                </a:lnTo>
                <a:lnTo>
                  <a:pt x="60" y="168"/>
                </a:lnTo>
                <a:lnTo>
                  <a:pt x="56" y="154"/>
                </a:lnTo>
                <a:lnTo>
                  <a:pt x="51" y="140"/>
                </a:lnTo>
                <a:lnTo>
                  <a:pt x="42" y="126"/>
                </a:lnTo>
                <a:lnTo>
                  <a:pt x="37" y="112"/>
                </a:lnTo>
                <a:lnTo>
                  <a:pt x="28" y="101"/>
                </a:lnTo>
                <a:lnTo>
                  <a:pt x="24" y="90"/>
                </a:lnTo>
                <a:lnTo>
                  <a:pt x="19" y="79"/>
                </a:lnTo>
                <a:lnTo>
                  <a:pt x="14" y="67"/>
                </a:lnTo>
                <a:lnTo>
                  <a:pt x="10" y="59"/>
                </a:lnTo>
                <a:lnTo>
                  <a:pt x="10" y="51"/>
                </a:lnTo>
                <a:lnTo>
                  <a:pt x="5" y="42"/>
                </a:lnTo>
                <a:lnTo>
                  <a:pt x="0" y="34"/>
                </a:lnTo>
                <a:lnTo>
                  <a:pt x="0" y="28"/>
                </a:lnTo>
                <a:lnTo>
                  <a:pt x="0" y="23"/>
                </a:lnTo>
                <a:lnTo>
                  <a:pt x="0" y="17"/>
                </a:lnTo>
                <a:lnTo>
                  <a:pt x="0" y="14"/>
                </a:lnTo>
                <a:lnTo>
                  <a:pt x="0" y="6"/>
                </a:lnTo>
                <a:lnTo>
                  <a:pt x="0" y="3"/>
                </a:lnTo>
                <a:lnTo>
                  <a:pt x="5" y="3"/>
                </a:lnTo>
                <a:lnTo>
                  <a:pt x="10" y="0"/>
                </a:lnTo>
                <a:lnTo>
                  <a:pt x="14" y="3"/>
                </a:lnTo>
                <a:lnTo>
                  <a:pt x="19" y="3"/>
                </a:lnTo>
                <a:lnTo>
                  <a:pt x="28" y="6"/>
                </a:lnTo>
                <a:lnTo>
                  <a:pt x="37" y="6"/>
                </a:lnTo>
                <a:lnTo>
                  <a:pt x="47" y="11"/>
                </a:lnTo>
                <a:lnTo>
                  <a:pt x="60" y="17"/>
                </a:lnTo>
                <a:lnTo>
                  <a:pt x="70" y="23"/>
                </a:lnTo>
                <a:lnTo>
                  <a:pt x="79" y="31"/>
                </a:lnTo>
                <a:lnTo>
                  <a:pt x="84" y="42"/>
                </a:lnTo>
                <a:lnTo>
                  <a:pt x="93" y="53"/>
                </a:lnTo>
                <a:lnTo>
                  <a:pt x="102" y="65"/>
                </a:lnTo>
                <a:lnTo>
                  <a:pt x="111" y="79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0" name="Freeform 13"/>
          <p:cNvSpPr>
            <a:spLocks noChangeArrowheads="1"/>
          </p:cNvSpPr>
          <p:nvPr/>
        </p:nvSpPr>
        <p:spPr bwMode="auto">
          <a:xfrm>
            <a:off x="1927225" y="3046413"/>
            <a:ext cx="147638" cy="306387"/>
          </a:xfrm>
          <a:custGeom>
            <a:avLst/>
            <a:gdLst/>
            <a:ahLst/>
            <a:cxnLst>
              <a:cxn ang="0">
                <a:pos x="120" y="201"/>
              </a:cxn>
              <a:cxn ang="0">
                <a:pos x="120" y="215"/>
              </a:cxn>
              <a:cxn ang="0">
                <a:pos x="115" y="226"/>
              </a:cxn>
              <a:cxn ang="0">
                <a:pos x="111" y="235"/>
              </a:cxn>
              <a:cxn ang="0">
                <a:pos x="111" y="243"/>
              </a:cxn>
              <a:cxn ang="0">
                <a:pos x="106" y="249"/>
              </a:cxn>
              <a:cxn ang="0">
                <a:pos x="101" y="254"/>
              </a:cxn>
              <a:cxn ang="0">
                <a:pos x="97" y="257"/>
              </a:cxn>
              <a:cxn ang="0">
                <a:pos x="92" y="257"/>
              </a:cxn>
              <a:cxn ang="0">
                <a:pos x="92" y="257"/>
              </a:cxn>
              <a:cxn ang="0">
                <a:pos x="88" y="257"/>
              </a:cxn>
              <a:cxn ang="0">
                <a:pos x="88" y="254"/>
              </a:cxn>
              <a:cxn ang="0">
                <a:pos x="83" y="252"/>
              </a:cxn>
              <a:cxn ang="0">
                <a:pos x="83" y="249"/>
              </a:cxn>
              <a:cxn ang="0">
                <a:pos x="78" y="243"/>
              </a:cxn>
              <a:cxn ang="0">
                <a:pos x="74" y="238"/>
              </a:cxn>
              <a:cxn ang="0">
                <a:pos x="74" y="232"/>
              </a:cxn>
              <a:cxn ang="0">
                <a:pos x="69" y="224"/>
              </a:cxn>
              <a:cxn ang="0">
                <a:pos x="65" y="218"/>
              </a:cxn>
              <a:cxn ang="0">
                <a:pos x="60" y="210"/>
              </a:cxn>
              <a:cxn ang="0">
                <a:pos x="60" y="198"/>
              </a:cxn>
              <a:cxn ang="0">
                <a:pos x="55" y="187"/>
              </a:cxn>
              <a:cxn ang="0">
                <a:pos x="51" y="176"/>
              </a:cxn>
              <a:cxn ang="0">
                <a:pos x="46" y="165"/>
              </a:cxn>
              <a:cxn ang="0">
                <a:pos x="41" y="154"/>
              </a:cxn>
              <a:cxn ang="0">
                <a:pos x="32" y="128"/>
              </a:cxn>
              <a:cxn ang="0">
                <a:pos x="23" y="109"/>
              </a:cxn>
              <a:cxn ang="0">
                <a:pos x="18" y="89"/>
              </a:cxn>
              <a:cxn ang="0">
                <a:pos x="14" y="75"/>
              </a:cxn>
              <a:cxn ang="0">
                <a:pos x="9" y="61"/>
              </a:cxn>
              <a:cxn ang="0">
                <a:pos x="5" y="47"/>
              </a:cxn>
              <a:cxn ang="0">
                <a:pos x="5" y="39"/>
              </a:cxn>
              <a:cxn ang="0">
                <a:pos x="5" y="33"/>
              </a:cxn>
              <a:cxn ang="0">
                <a:pos x="0" y="25"/>
              </a:cxn>
              <a:cxn ang="0">
                <a:pos x="0" y="19"/>
              </a:cxn>
              <a:cxn ang="0">
                <a:pos x="0" y="11"/>
              </a:cxn>
              <a:cxn ang="0">
                <a:pos x="5" y="5"/>
              </a:cxn>
              <a:cxn ang="0">
                <a:pos x="5" y="0"/>
              </a:cxn>
              <a:cxn ang="0">
                <a:pos x="14" y="0"/>
              </a:cxn>
              <a:cxn ang="0">
                <a:pos x="18" y="0"/>
              </a:cxn>
              <a:cxn ang="0">
                <a:pos x="32" y="5"/>
              </a:cxn>
              <a:cxn ang="0">
                <a:pos x="37" y="8"/>
              </a:cxn>
              <a:cxn ang="0">
                <a:pos x="46" y="14"/>
              </a:cxn>
              <a:cxn ang="0">
                <a:pos x="51" y="19"/>
              </a:cxn>
              <a:cxn ang="0">
                <a:pos x="60" y="28"/>
              </a:cxn>
              <a:cxn ang="0">
                <a:pos x="65" y="39"/>
              </a:cxn>
              <a:cxn ang="0">
                <a:pos x="74" y="50"/>
              </a:cxn>
              <a:cxn ang="0">
                <a:pos x="83" y="61"/>
              </a:cxn>
              <a:cxn ang="0">
                <a:pos x="92" y="75"/>
              </a:cxn>
              <a:cxn ang="0">
                <a:pos x="101" y="92"/>
              </a:cxn>
              <a:cxn ang="0">
                <a:pos x="111" y="106"/>
              </a:cxn>
              <a:cxn ang="0">
                <a:pos x="115" y="123"/>
              </a:cxn>
              <a:cxn ang="0">
                <a:pos x="120" y="140"/>
              </a:cxn>
              <a:cxn ang="0">
                <a:pos x="120" y="154"/>
              </a:cxn>
              <a:cxn ang="0">
                <a:pos x="125" y="170"/>
              </a:cxn>
              <a:cxn ang="0">
                <a:pos x="125" y="187"/>
              </a:cxn>
              <a:cxn ang="0">
                <a:pos x="120" y="201"/>
              </a:cxn>
              <a:cxn ang="0">
                <a:pos x="120" y="201"/>
              </a:cxn>
            </a:cxnLst>
            <a:rect l="0" t="0" r="r" b="b"/>
            <a:pathLst>
              <a:path w="125" h="257">
                <a:moveTo>
                  <a:pt x="120" y="201"/>
                </a:moveTo>
                <a:lnTo>
                  <a:pt x="120" y="215"/>
                </a:lnTo>
                <a:lnTo>
                  <a:pt x="115" y="226"/>
                </a:lnTo>
                <a:lnTo>
                  <a:pt x="111" y="235"/>
                </a:lnTo>
                <a:lnTo>
                  <a:pt x="111" y="243"/>
                </a:lnTo>
                <a:lnTo>
                  <a:pt x="106" y="249"/>
                </a:lnTo>
                <a:lnTo>
                  <a:pt x="101" y="254"/>
                </a:lnTo>
                <a:lnTo>
                  <a:pt x="97" y="257"/>
                </a:lnTo>
                <a:lnTo>
                  <a:pt x="92" y="257"/>
                </a:lnTo>
                <a:lnTo>
                  <a:pt x="88" y="257"/>
                </a:lnTo>
                <a:lnTo>
                  <a:pt x="88" y="254"/>
                </a:lnTo>
                <a:lnTo>
                  <a:pt x="83" y="252"/>
                </a:lnTo>
                <a:lnTo>
                  <a:pt x="83" y="249"/>
                </a:lnTo>
                <a:lnTo>
                  <a:pt x="78" y="243"/>
                </a:lnTo>
                <a:lnTo>
                  <a:pt x="74" y="238"/>
                </a:lnTo>
                <a:lnTo>
                  <a:pt x="74" y="232"/>
                </a:lnTo>
                <a:lnTo>
                  <a:pt x="69" y="224"/>
                </a:lnTo>
                <a:lnTo>
                  <a:pt x="65" y="218"/>
                </a:lnTo>
                <a:lnTo>
                  <a:pt x="60" y="210"/>
                </a:lnTo>
                <a:lnTo>
                  <a:pt x="60" y="198"/>
                </a:lnTo>
                <a:lnTo>
                  <a:pt x="55" y="187"/>
                </a:lnTo>
                <a:lnTo>
                  <a:pt x="51" y="176"/>
                </a:lnTo>
                <a:lnTo>
                  <a:pt x="46" y="165"/>
                </a:lnTo>
                <a:lnTo>
                  <a:pt x="41" y="154"/>
                </a:lnTo>
                <a:lnTo>
                  <a:pt x="32" y="128"/>
                </a:lnTo>
                <a:lnTo>
                  <a:pt x="23" y="109"/>
                </a:lnTo>
                <a:lnTo>
                  <a:pt x="18" y="89"/>
                </a:lnTo>
                <a:lnTo>
                  <a:pt x="14" y="75"/>
                </a:lnTo>
                <a:lnTo>
                  <a:pt x="9" y="61"/>
                </a:lnTo>
                <a:lnTo>
                  <a:pt x="5" y="47"/>
                </a:lnTo>
                <a:lnTo>
                  <a:pt x="5" y="39"/>
                </a:lnTo>
                <a:lnTo>
                  <a:pt x="5" y="33"/>
                </a:lnTo>
                <a:lnTo>
                  <a:pt x="0" y="25"/>
                </a:lnTo>
                <a:lnTo>
                  <a:pt x="0" y="19"/>
                </a:lnTo>
                <a:lnTo>
                  <a:pt x="0" y="11"/>
                </a:lnTo>
                <a:lnTo>
                  <a:pt x="5" y="5"/>
                </a:lnTo>
                <a:lnTo>
                  <a:pt x="5" y="0"/>
                </a:lnTo>
                <a:lnTo>
                  <a:pt x="14" y="0"/>
                </a:lnTo>
                <a:lnTo>
                  <a:pt x="18" y="0"/>
                </a:lnTo>
                <a:lnTo>
                  <a:pt x="32" y="5"/>
                </a:lnTo>
                <a:lnTo>
                  <a:pt x="37" y="8"/>
                </a:lnTo>
                <a:lnTo>
                  <a:pt x="46" y="14"/>
                </a:lnTo>
                <a:lnTo>
                  <a:pt x="51" y="19"/>
                </a:lnTo>
                <a:lnTo>
                  <a:pt x="60" y="28"/>
                </a:lnTo>
                <a:lnTo>
                  <a:pt x="65" y="39"/>
                </a:lnTo>
                <a:lnTo>
                  <a:pt x="74" y="50"/>
                </a:lnTo>
                <a:lnTo>
                  <a:pt x="83" y="61"/>
                </a:lnTo>
                <a:lnTo>
                  <a:pt x="92" y="75"/>
                </a:lnTo>
                <a:lnTo>
                  <a:pt x="101" y="92"/>
                </a:lnTo>
                <a:lnTo>
                  <a:pt x="111" y="106"/>
                </a:lnTo>
                <a:lnTo>
                  <a:pt x="115" y="123"/>
                </a:lnTo>
                <a:lnTo>
                  <a:pt x="120" y="140"/>
                </a:lnTo>
                <a:lnTo>
                  <a:pt x="120" y="154"/>
                </a:lnTo>
                <a:lnTo>
                  <a:pt x="125" y="170"/>
                </a:lnTo>
                <a:lnTo>
                  <a:pt x="125" y="187"/>
                </a:lnTo>
                <a:lnTo>
                  <a:pt x="120" y="201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1" name="Freeform 14"/>
          <p:cNvSpPr>
            <a:spLocks noChangeArrowheads="1"/>
          </p:cNvSpPr>
          <p:nvPr/>
        </p:nvSpPr>
        <p:spPr bwMode="auto">
          <a:xfrm>
            <a:off x="1579563" y="3530600"/>
            <a:ext cx="957262" cy="201613"/>
          </a:xfrm>
          <a:custGeom>
            <a:avLst/>
            <a:gdLst/>
            <a:ahLst/>
            <a:cxnLst>
              <a:cxn ang="0">
                <a:pos x="605" y="16"/>
              </a:cxn>
              <a:cxn ang="0">
                <a:pos x="637" y="8"/>
              </a:cxn>
              <a:cxn ang="0">
                <a:pos x="660" y="2"/>
              </a:cxn>
              <a:cxn ang="0">
                <a:pos x="683" y="0"/>
              </a:cxn>
              <a:cxn ang="0">
                <a:pos x="697" y="2"/>
              </a:cxn>
              <a:cxn ang="0">
                <a:pos x="715" y="5"/>
              </a:cxn>
              <a:cxn ang="0">
                <a:pos x="734" y="16"/>
              </a:cxn>
              <a:cxn ang="0">
                <a:pos x="752" y="28"/>
              </a:cxn>
              <a:cxn ang="0">
                <a:pos x="775" y="47"/>
              </a:cxn>
              <a:cxn ang="0">
                <a:pos x="789" y="64"/>
              </a:cxn>
              <a:cxn ang="0">
                <a:pos x="798" y="78"/>
              </a:cxn>
              <a:cxn ang="0">
                <a:pos x="803" y="89"/>
              </a:cxn>
              <a:cxn ang="0">
                <a:pos x="803" y="95"/>
              </a:cxn>
              <a:cxn ang="0">
                <a:pos x="798" y="100"/>
              </a:cxn>
              <a:cxn ang="0">
                <a:pos x="784" y="103"/>
              </a:cxn>
              <a:cxn ang="0">
                <a:pos x="771" y="106"/>
              </a:cxn>
              <a:cxn ang="0">
                <a:pos x="748" y="109"/>
              </a:cxn>
              <a:cxn ang="0">
                <a:pos x="725" y="112"/>
              </a:cxn>
              <a:cxn ang="0">
                <a:pos x="692" y="112"/>
              </a:cxn>
              <a:cxn ang="0">
                <a:pos x="655" y="114"/>
              </a:cxn>
              <a:cxn ang="0">
                <a:pos x="591" y="114"/>
              </a:cxn>
              <a:cxn ang="0">
                <a:pos x="503" y="117"/>
              </a:cxn>
              <a:cxn ang="0">
                <a:pos x="420" y="123"/>
              </a:cxn>
              <a:cxn ang="0">
                <a:pos x="332" y="134"/>
              </a:cxn>
              <a:cxn ang="0">
                <a:pos x="268" y="145"/>
              </a:cxn>
              <a:cxn ang="0">
                <a:pos x="226" y="154"/>
              </a:cxn>
              <a:cxn ang="0">
                <a:pos x="194" y="159"/>
              </a:cxn>
              <a:cxn ang="0">
                <a:pos x="166" y="162"/>
              </a:cxn>
              <a:cxn ang="0">
                <a:pos x="139" y="165"/>
              </a:cxn>
              <a:cxn ang="0">
                <a:pos x="120" y="168"/>
              </a:cxn>
              <a:cxn ang="0">
                <a:pos x="102" y="170"/>
              </a:cxn>
              <a:cxn ang="0">
                <a:pos x="93" y="170"/>
              </a:cxn>
              <a:cxn ang="0">
                <a:pos x="83" y="168"/>
              </a:cxn>
              <a:cxn ang="0">
                <a:pos x="65" y="159"/>
              </a:cxn>
              <a:cxn ang="0">
                <a:pos x="42" y="140"/>
              </a:cxn>
              <a:cxn ang="0">
                <a:pos x="14" y="109"/>
              </a:cxn>
              <a:cxn ang="0">
                <a:pos x="5" y="92"/>
              </a:cxn>
              <a:cxn ang="0">
                <a:pos x="28" y="92"/>
              </a:cxn>
              <a:cxn ang="0">
                <a:pos x="56" y="92"/>
              </a:cxn>
              <a:cxn ang="0">
                <a:pos x="88" y="86"/>
              </a:cxn>
              <a:cxn ang="0">
                <a:pos x="125" y="84"/>
              </a:cxn>
              <a:cxn ang="0">
                <a:pos x="176" y="78"/>
              </a:cxn>
              <a:cxn ang="0">
                <a:pos x="236" y="70"/>
              </a:cxn>
              <a:cxn ang="0">
                <a:pos x="309" y="61"/>
              </a:cxn>
              <a:cxn ang="0">
                <a:pos x="392" y="53"/>
              </a:cxn>
              <a:cxn ang="0">
                <a:pos x="462" y="42"/>
              </a:cxn>
              <a:cxn ang="0">
                <a:pos x="522" y="33"/>
              </a:cxn>
              <a:cxn ang="0">
                <a:pos x="568" y="25"/>
              </a:cxn>
              <a:cxn ang="0">
                <a:pos x="586" y="22"/>
              </a:cxn>
            </a:cxnLst>
            <a:rect l="0" t="0" r="r" b="b"/>
            <a:pathLst>
              <a:path w="803" h="170">
                <a:moveTo>
                  <a:pt x="586" y="22"/>
                </a:moveTo>
                <a:lnTo>
                  <a:pt x="605" y="16"/>
                </a:lnTo>
                <a:lnTo>
                  <a:pt x="618" y="14"/>
                </a:lnTo>
                <a:lnTo>
                  <a:pt x="637" y="8"/>
                </a:lnTo>
                <a:lnTo>
                  <a:pt x="646" y="5"/>
                </a:lnTo>
                <a:lnTo>
                  <a:pt x="660" y="2"/>
                </a:lnTo>
                <a:lnTo>
                  <a:pt x="674" y="2"/>
                </a:lnTo>
                <a:lnTo>
                  <a:pt x="683" y="0"/>
                </a:lnTo>
                <a:lnTo>
                  <a:pt x="692" y="0"/>
                </a:lnTo>
                <a:lnTo>
                  <a:pt x="697" y="2"/>
                </a:lnTo>
                <a:lnTo>
                  <a:pt x="706" y="2"/>
                </a:lnTo>
                <a:lnTo>
                  <a:pt x="715" y="5"/>
                </a:lnTo>
                <a:lnTo>
                  <a:pt x="725" y="11"/>
                </a:lnTo>
                <a:lnTo>
                  <a:pt x="734" y="16"/>
                </a:lnTo>
                <a:lnTo>
                  <a:pt x="743" y="22"/>
                </a:lnTo>
                <a:lnTo>
                  <a:pt x="752" y="28"/>
                </a:lnTo>
                <a:lnTo>
                  <a:pt x="761" y="36"/>
                </a:lnTo>
                <a:lnTo>
                  <a:pt x="775" y="47"/>
                </a:lnTo>
                <a:lnTo>
                  <a:pt x="780" y="56"/>
                </a:lnTo>
                <a:lnTo>
                  <a:pt x="789" y="64"/>
                </a:lnTo>
                <a:lnTo>
                  <a:pt x="794" y="72"/>
                </a:lnTo>
                <a:lnTo>
                  <a:pt x="798" y="78"/>
                </a:lnTo>
                <a:lnTo>
                  <a:pt x="798" y="84"/>
                </a:lnTo>
                <a:lnTo>
                  <a:pt x="803" y="89"/>
                </a:lnTo>
                <a:lnTo>
                  <a:pt x="803" y="92"/>
                </a:lnTo>
                <a:lnTo>
                  <a:pt x="803" y="95"/>
                </a:lnTo>
                <a:lnTo>
                  <a:pt x="798" y="98"/>
                </a:lnTo>
                <a:lnTo>
                  <a:pt x="798" y="100"/>
                </a:lnTo>
                <a:lnTo>
                  <a:pt x="794" y="100"/>
                </a:lnTo>
                <a:lnTo>
                  <a:pt x="784" y="103"/>
                </a:lnTo>
                <a:lnTo>
                  <a:pt x="780" y="106"/>
                </a:lnTo>
                <a:lnTo>
                  <a:pt x="771" y="106"/>
                </a:lnTo>
                <a:lnTo>
                  <a:pt x="761" y="109"/>
                </a:lnTo>
                <a:lnTo>
                  <a:pt x="748" y="109"/>
                </a:lnTo>
                <a:lnTo>
                  <a:pt x="738" y="112"/>
                </a:lnTo>
                <a:lnTo>
                  <a:pt x="725" y="112"/>
                </a:lnTo>
                <a:lnTo>
                  <a:pt x="711" y="112"/>
                </a:lnTo>
                <a:lnTo>
                  <a:pt x="692" y="112"/>
                </a:lnTo>
                <a:lnTo>
                  <a:pt x="674" y="114"/>
                </a:lnTo>
                <a:lnTo>
                  <a:pt x="655" y="114"/>
                </a:lnTo>
                <a:lnTo>
                  <a:pt x="637" y="114"/>
                </a:lnTo>
                <a:lnTo>
                  <a:pt x="591" y="114"/>
                </a:lnTo>
                <a:lnTo>
                  <a:pt x="549" y="114"/>
                </a:lnTo>
                <a:lnTo>
                  <a:pt x="503" y="117"/>
                </a:lnTo>
                <a:lnTo>
                  <a:pt x="462" y="120"/>
                </a:lnTo>
                <a:lnTo>
                  <a:pt x="420" y="123"/>
                </a:lnTo>
                <a:lnTo>
                  <a:pt x="374" y="128"/>
                </a:lnTo>
                <a:lnTo>
                  <a:pt x="332" y="134"/>
                </a:lnTo>
                <a:lnTo>
                  <a:pt x="291" y="142"/>
                </a:lnTo>
                <a:lnTo>
                  <a:pt x="268" y="145"/>
                </a:lnTo>
                <a:lnTo>
                  <a:pt x="249" y="148"/>
                </a:lnTo>
                <a:lnTo>
                  <a:pt x="226" y="154"/>
                </a:lnTo>
                <a:lnTo>
                  <a:pt x="213" y="156"/>
                </a:lnTo>
                <a:lnTo>
                  <a:pt x="194" y="159"/>
                </a:lnTo>
                <a:lnTo>
                  <a:pt x="180" y="159"/>
                </a:lnTo>
                <a:lnTo>
                  <a:pt x="166" y="162"/>
                </a:lnTo>
                <a:lnTo>
                  <a:pt x="153" y="165"/>
                </a:lnTo>
                <a:lnTo>
                  <a:pt x="139" y="165"/>
                </a:lnTo>
                <a:lnTo>
                  <a:pt x="130" y="168"/>
                </a:lnTo>
                <a:lnTo>
                  <a:pt x="120" y="168"/>
                </a:lnTo>
                <a:lnTo>
                  <a:pt x="111" y="168"/>
                </a:lnTo>
                <a:lnTo>
                  <a:pt x="102" y="170"/>
                </a:lnTo>
                <a:lnTo>
                  <a:pt x="97" y="170"/>
                </a:lnTo>
                <a:lnTo>
                  <a:pt x="93" y="170"/>
                </a:lnTo>
                <a:lnTo>
                  <a:pt x="88" y="170"/>
                </a:lnTo>
                <a:lnTo>
                  <a:pt x="83" y="168"/>
                </a:lnTo>
                <a:lnTo>
                  <a:pt x="74" y="165"/>
                </a:lnTo>
                <a:lnTo>
                  <a:pt x="65" y="159"/>
                </a:lnTo>
                <a:lnTo>
                  <a:pt x="51" y="151"/>
                </a:lnTo>
                <a:lnTo>
                  <a:pt x="42" y="140"/>
                </a:lnTo>
                <a:lnTo>
                  <a:pt x="28" y="126"/>
                </a:lnTo>
                <a:lnTo>
                  <a:pt x="14" y="109"/>
                </a:lnTo>
                <a:lnTo>
                  <a:pt x="0" y="92"/>
                </a:lnTo>
                <a:lnTo>
                  <a:pt x="5" y="92"/>
                </a:lnTo>
                <a:lnTo>
                  <a:pt x="14" y="92"/>
                </a:lnTo>
                <a:lnTo>
                  <a:pt x="28" y="92"/>
                </a:lnTo>
                <a:lnTo>
                  <a:pt x="42" y="92"/>
                </a:lnTo>
                <a:lnTo>
                  <a:pt x="56" y="92"/>
                </a:lnTo>
                <a:lnTo>
                  <a:pt x="70" y="89"/>
                </a:lnTo>
                <a:lnTo>
                  <a:pt x="88" y="86"/>
                </a:lnTo>
                <a:lnTo>
                  <a:pt x="106" y="86"/>
                </a:lnTo>
                <a:lnTo>
                  <a:pt x="125" y="84"/>
                </a:lnTo>
                <a:lnTo>
                  <a:pt x="148" y="81"/>
                </a:lnTo>
                <a:lnTo>
                  <a:pt x="176" y="78"/>
                </a:lnTo>
                <a:lnTo>
                  <a:pt x="203" y="75"/>
                </a:lnTo>
                <a:lnTo>
                  <a:pt x="236" y="70"/>
                </a:lnTo>
                <a:lnTo>
                  <a:pt x="268" y="67"/>
                </a:lnTo>
                <a:lnTo>
                  <a:pt x="309" y="61"/>
                </a:lnTo>
                <a:lnTo>
                  <a:pt x="351" y="56"/>
                </a:lnTo>
                <a:lnTo>
                  <a:pt x="392" y="53"/>
                </a:lnTo>
                <a:lnTo>
                  <a:pt x="429" y="47"/>
                </a:lnTo>
                <a:lnTo>
                  <a:pt x="462" y="42"/>
                </a:lnTo>
                <a:lnTo>
                  <a:pt x="494" y="36"/>
                </a:lnTo>
                <a:lnTo>
                  <a:pt x="522" y="33"/>
                </a:lnTo>
                <a:lnTo>
                  <a:pt x="545" y="28"/>
                </a:lnTo>
                <a:lnTo>
                  <a:pt x="568" y="25"/>
                </a:lnTo>
                <a:lnTo>
                  <a:pt x="586" y="22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2" name="Freeform 15"/>
          <p:cNvSpPr>
            <a:spLocks noChangeArrowheads="1"/>
          </p:cNvSpPr>
          <p:nvPr/>
        </p:nvSpPr>
        <p:spPr bwMode="auto">
          <a:xfrm>
            <a:off x="1844675" y="2740025"/>
            <a:ext cx="406400" cy="153988"/>
          </a:xfrm>
          <a:custGeom>
            <a:avLst/>
            <a:gdLst/>
            <a:ahLst/>
            <a:cxnLst>
              <a:cxn ang="0">
                <a:pos x="341" y="59"/>
              </a:cxn>
              <a:cxn ang="0">
                <a:pos x="336" y="62"/>
              </a:cxn>
              <a:cxn ang="0">
                <a:pos x="332" y="65"/>
              </a:cxn>
              <a:cxn ang="0">
                <a:pos x="323" y="67"/>
              </a:cxn>
              <a:cxn ang="0">
                <a:pos x="313" y="73"/>
              </a:cxn>
              <a:cxn ang="0">
                <a:pos x="295" y="79"/>
              </a:cxn>
              <a:cxn ang="0">
                <a:pos x="277" y="84"/>
              </a:cxn>
              <a:cxn ang="0">
                <a:pos x="253" y="93"/>
              </a:cxn>
              <a:cxn ang="0">
                <a:pos x="230" y="101"/>
              </a:cxn>
              <a:cxn ang="0">
                <a:pos x="203" y="107"/>
              </a:cxn>
              <a:cxn ang="0">
                <a:pos x="180" y="112"/>
              </a:cxn>
              <a:cxn ang="0">
                <a:pos x="161" y="118"/>
              </a:cxn>
              <a:cxn ang="0">
                <a:pos x="143" y="123"/>
              </a:cxn>
              <a:cxn ang="0">
                <a:pos x="124" y="126"/>
              </a:cxn>
              <a:cxn ang="0">
                <a:pos x="115" y="126"/>
              </a:cxn>
              <a:cxn ang="0">
                <a:pos x="101" y="129"/>
              </a:cxn>
              <a:cxn ang="0">
                <a:pos x="97" y="129"/>
              </a:cxn>
              <a:cxn ang="0">
                <a:pos x="83" y="126"/>
              </a:cxn>
              <a:cxn ang="0">
                <a:pos x="69" y="123"/>
              </a:cxn>
              <a:cxn ang="0">
                <a:pos x="55" y="121"/>
              </a:cxn>
              <a:cxn ang="0">
                <a:pos x="41" y="115"/>
              </a:cxn>
              <a:cxn ang="0">
                <a:pos x="27" y="112"/>
              </a:cxn>
              <a:cxn ang="0">
                <a:pos x="23" y="107"/>
              </a:cxn>
              <a:cxn ang="0">
                <a:pos x="14" y="104"/>
              </a:cxn>
              <a:cxn ang="0">
                <a:pos x="9" y="98"/>
              </a:cxn>
              <a:cxn ang="0">
                <a:pos x="4" y="95"/>
              </a:cxn>
              <a:cxn ang="0">
                <a:pos x="4" y="90"/>
              </a:cxn>
              <a:cxn ang="0">
                <a:pos x="0" y="84"/>
              </a:cxn>
              <a:cxn ang="0">
                <a:pos x="0" y="79"/>
              </a:cxn>
              <a:cxn ang="0">
                <a:pos x="27" y="70"/>
              </a:cxn>
              <a:cxn ang="0">
                <a:pos x="55" y="62"/>
              </a:cxn>
              <a:cxn ang="0">
                <a:pos x="83" y="53"/>
              </a:cxn>
              <a:cxn ang="0">
                <a:pos x="106" y="45"/>
              </a:cxn>
              <a:cxn ang="0">
                <a:pos x="129" y="39"/>
              </a:cxn>
              <a:cxn ang="0">
                <a:pos x="152" y="31"/>
              </a:cxn>
              <a:cxn ang="0">
                <a:pos x="170" y="25"/>
              </a:cxn>
              <a:cxn ang="0">
                <a:pos x="189" y="20"/>
              </a:cxn>
              <a:cxn ang="0">
                <a:pos x="203" y="17"/>
              </a:cxn>
              <a:cxn ang="0">
                <a:pos x="217" y="11"/>
              </a:cxn>
              <a:cxn ang="0">
                <a:pos x="230" y="9"/>
              </a:cxn>
              <a:cxn ang="0">
                <a:pos x="240" y="6"/>
              </a:cxn>
              <a:cxn ang="0">
                <a:pos x="249" y="3"/>
              </a:cxn>
              <a:cxn ang="0">
                <a:pos x="258" y="3"/>
              </a:cxn>
              <a:cxn ang="0">
                <a:pos x="263" y="0"/>
              </a:cxn>
              <a:cxn ang="0">
                <a:pos x="267" y="0"/>
              </a:cxn>
              <a:cxn ang="0">
                <a:pos x="281" y="3"/>
              </a:cxn>
              <a:cxn ang="0">
                <a:pos x="295" y="6"/>
              </a:cxn>
              <a:cxn ang="0">
                <a:pos x="304" y="14"/>
              </a:cxn>
              <a:cxn ang="0">
                <a:pos x="318" y="23"/>
              </a:cxn>
              <a:cxn ang="0">
                <a:pos x="327" y="34"/>
              </a:cxn>
              <a:cxn ang="0">
                <a:pos x="336" y="42"/>
              </a:cxn>
              <a:cxn ang="0">
                <a:pos x="341" y="51"/>
              </a:cxn>
              <a:cxn ang="0">
                <a:pos x="341" y="59"/>
              </a:cxn>
              <a:cxn ang="0">
                <a:pos x="341" y="59"/>
              </a:cxn>
            </a:cxnLst>
            <a:rect l="0" t="0" r="r" b="b"/>
            <a:pathLst>
              <a:path w="341" h="129">
                <a:moveTo>
                  <a:pt x="341" y="59"/>
                </a:moveTo>
                <a:lnTo>
                  <a:pt x="336" y="62"/>
                </a:lnTo>
                <a:lnTo>
                  <a:pt x="332" y="65"/>
                </a:lnTo>
                <a:lnTo>
                  <a:pt x="323" y="67"/>
                </a:lnTo>
                <a:lnTo>
                  <a:pt x="313" y="73"/>
                </a:lnTo>
                <a:lnTo>
                  <a:pt x="295" y="79"/>
                </a:lnTo>
                <a:lnTo>
                  <a:pt x="277" y="84"/>
                </a:lnTo>
                <a:lnTo>
                  <a:pt x="253" y="93"/>
                </a:lnTo>
                <a:lnTo>
                  <a:pt x="230" y="101"/>
                </a:lnTo>
                <a:lnTo>
                  <a:pt x="203" y="107"/>
                </a:lnTo>
                <a:lnTo>
                  <a:pt x="180" y="112"/>
                </a:lnTo>
                <a:lnTo>
                  <a:pt x="161" y="118"/>
                </a:lnTo>
                <a:lnTo>
                  <a:pt x="143" y="123"/>
                </a:lnTo>
                <a:lnTo>
                  <a:pt x="124" y="126"/>
                </a:lnTo>
                <a:lnTo>
                  <a:pt x="115" y="126"/>
                </a:lnTo>
                <a:lnTo>
                  <a:pt x="101" y="129"/>
                </a:lnTo>
                <a:lnTo>
                  <a:pt x="97" y="129"/>
                </a:lnTo>
                <a:lnTo>
                  <a:pt x="83" y="126"/>
                </a:lnTo>
                <a:lnTo>
                  <a:pt x="69" y="123"/>
                </a:lnTo>
                <a:lnTo>
                  <a:pt x="55" y="121"/>
                </a:lnTo>
                <a:lnTo>
                  <a:pt x="41" y="115"/>
                </a:lnTo>
                <a:lnTo>
                  <a:pt x="27" y="112"/>
                </a:lnTo>
                <a:lnTo>
                  <a:pt x="23" y="107"/>
                </a:lnTo>
                <a:lnTo>
                  <a:pt x="14" y="104"/>
                </a:lnTo>
                <a:lnTo>
                  <a:pt x="9" y="98"/>
                </a:lnTo>
                <a:lnTo>
                  <a:pt x="4" y="95"/>
                </a:lnTo>
                <a:lnTo>
                  <a:pt x="4" y="90"/>
                </a:lnTo>
                <a:lnTo>
                  <a:pt x="0" y="84"/>
                </a:lnTo>
                <a:lnTo>
                  <a:pt x="0" y="79"/>
                </a:lnTo>
                <a:lnTo>
                  <a:pt x="27" y="70"/>
                </a:lnTo>
                <a:lnTo>
                  <a:pt x="55" y="62"/>
                </a:lnTo>
                <a:lnTo>
                  <a:pt x="83" y="53"/>
                </a:lnTo>
                <a:lnTo>
                  <a:pt x="106" y="45"/>
                </a:lnTo>
                <a:lnTo>
                  <a:pt x="129" y="39"/>
                </a:lnTo>
                <a:lnTo>
                  <a:pt x="152" y="31"/>
                </a:lnTo>
                <a:lnTo>
                  <a:pt x="170" y="25"/>
                </a:lnTo>
                <a:lnTo>
                  <a:pt x="189" y="20"/>
                </a:lnTo>
                <a:lnTo>
                  <a:pt x="203" y="17"/>
                </a:lnTo>
                <a:lnTo>
                  <a:pt x="217" y="11"/>
                </a:lnTo>
                <a:lnTo>
                  <a:pt x="230" y="9"/>
                </a:lnTo>
                <a:lnTo>
                  <a:pt x="240" y="6"/>
                </a:lnTo>
                <a:lnTo>
                  <a:pt x="249" y="3"/>
                </a:lnTo>
                <a:lnTo>
                  <a:pt x="258" y="3"/>
                </a:lnTo>
                <a:lnTo>
                  <a:pt x="263" y="0"/>
                </a:lnTo>
                <a:lnTo>
                  <a:pt x="267" y="0"/>
                </a:lnTo>
                <a:lnTo>
                  <a:pt x="281" y="3"/>
                </a:lnTo>
                <a:lnTo>
                  <a:pt x="295" y="6"/>
                </a:lnTo>
                <a:lnTo>
                  <a:pt x="304" y="14"/>
                </a:lnTo>
                <a:lnTo>
                  <a:pt x="318" y="23"/>
                </a:lnTo>
                <a:lnTo>
                  <a:pt x="327" y="34"/>
                </a:lnTo>
                <a:lnTo>
                  <a:pt x="336" y="42"/>
                </a:lnTo>
                <a:lnTo>
                  <a:pt x="341" y="51"/>
                </a:lnTo>
                <a:lnTo>
                  <a:pt x="341" y="59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3" name="Freeform 16"/>
          <p:cNvSpPr>
            <a:spLocks noChangeArrowheads="1"/>
          </p:cNvSpPr>
          <p:nvPr/>
        </p:nvSpPr>
        <p:spPr bwMode="auto">
          <a:xfrm>
            <a:off x="2074863" y="2946400"/>
            <a:ext cx="285750" cy="703263"/>
          </a:xfrm>
          <a:custGeom>
            <a:avLst/>
            <a:gdLst/>
            <a:ahLst/>
            <a:cxnLst>
              <a:cxn ang="0">
                <a:pos x="133" y="128"/>
              </a:cxn>
              <a:cxn ang="0">
                <a:pos x="142" y="92"/>
              </a:cxn>
              <a:cxn ang="0">
                <a:pos x="142" y="64"/>
              </a:cxn>
              <a:cxn ang="0">
                <a:pos x="138" y="44"/>
              </a:cxn>
              <a:cxn ang="0">
                <a:pos x="133" y="33"/>
              </a:cxn>
              <a:cxn ang="0">
                <a:pos x="129" y="22"/>
              </a:cxn>
              <a:cxn ang="0">
                <a:pos x="129" y="14"/>
              </a:cxn>
              <a:cxn ang="0">
                <a:pos x="138" y="5"/>
              </a:cxn>
              <a:cxn ang="0">
                <a:pos x="147" y="3"/>
              </a:cxn>
              <a:cxn ang="0">
                <a:pos x="156" y="3"/>
              </a:cxn>
              <a:cxn ang="0">
                <a:pos x="175" y="8"/>
              </a:cxn>
              <a:cxn ang="0">
                <a:pos x="193" y="17"/>
              </a:cxn>
              <a:cxn ang="0">
                <a:pos x="212" y="33"/>
              </a:cxn>
              <a:cxn ang="0">
                <a:pos x="226" y="50"/>
              </a:cxn>
              <a:cxn ang="0">
                <a:pos x="235" y="64"/>
              </a:cxn>
              <a:cxn ang="0">
                <a:pos x="239" y="81"/>
              </a:cxn>
              <a:cxn ang="0">
                <a:pos x="239" y="98"/>
              </a:cxn>
              <a:cxn ang="0">
                <a:pos x="235" y="123"/>
              </a:cxn>
              <a:cxn ang="0">
                <a:pos x="226" y="156"/>
              </a:cxn>
              <a:cxn ang="0">
                <a:pos x="212" y="198"/>
              </a:cxn>
              <a:cxn ang="0">
                <a:pos x="198" y="235"/>
              </a:cxn>
              <a:cxn ang="0">
                <a:pos x="184" y="266"/>
              </a:cxn>
              <a:cxn ang="0">
                <a:pos x="170" y="299"/>
              </a:cxn>
              <a:cxn ang="0">
                <a:pos x="152" y="341"/>
              </a:cxn>
              <a:cxn ang="0">
                <a:pos x="133" y="386"/>
              </a:cxn>
              <a:cxn ang="0">
                <a:pos x="110" y="439"/>
              </a:cxn>
              <a:cxn ang="0">
                <a:pos x="83" y="495"/>
              </a:cxn>
              <a:cxn ang="0">
                <a:pos x="55" y="557"/>
              </a:cxn>
              <a:cxn ang="0">
                <a:pos x="0" y="590"/>
              </a:cxn>
              <a:cxn ang="0">
                <a:pos x="27" y="506"/>
              </a:cxn>
              <a:cxn ang="0">
                <a:pos x="50" y="431"/>
              </a:cxn>
              <a:cxn ang="0">
                <a:pos x="69" y="364"/>
              </a:cxn>
              <a:cxn ang="0">
                <a:pos x="87" y="305"/>
              </a:cxn>
              <a:cxn ang="0">
                <a:pos x="101" y="254"/>
              </a:cxn>
              <a:cxn ang="0">
                <a:pos x="115" y="212"/>
              </a:cxn>
              <a:cxn ang="0">
                <a:pos x="124" y="176"/>
              </a:cxn>
              <a:cxn ang="0">
                <a:pos x="129" y="151"/>
              </a:cxn>
            </a:cxnLst>
            <a:rect l="0" t="0" r="r" b="b"/>
            <a:pathLst>
              <a:path w="239" h="590">
                <a:moveTo>
                  <a:pt x="129" y="151"/>
                </a:moveTo>
                <a:lnTo>
                  <a:pt x="133" y="128"/>
                </a:lnTo>
                <a:lnTo>
                  <a:pt x="138" y="109"/>
                </a:lnTo>
                <a:lnTo>
                  <a:pt x="142" y="92"/>
                </a:lnTo>
                <a:lnTo>
                  <a:pt x="142" y="78"/>
                </a:lnTo>
                <a:lnTo>
                  <a:pt x="142" y="64"/>
                </a:lnTo>
                <a:lnTo>
                  <a:pt x="142" y="53"/>
                </a:lnTo>
                <a:lnTo>
                  <a:pt x="138" y="44"/>
                </a:lnTo>
                <a:lnTo>
                  <a:pt x="133" y="39"/>
                </a:lnTo>
                <a:lnTo>
                  <a:pt x="133" y="33"/>
                </a:lnTo>
                <a:lnTo>
                  <a:pt x="129" y="28"/>
                </a:lnTo>
                <a:lnTo>
                  <a:pt x="129" y="22"/>
                </a:lnTo>
                <a:lnTo>
                  <a:pt x="129" y="19"/>
                </a:lnTo>
                <a:lnTo>
                  <a:pt x="129" y="14"/>
                </a:lnTo>
                <a:lnTo>
                  <a:pt x="133" y="11"/>
                </a:lnTo>
                <a:lnTo>
                  <a:pt x="138" y="5"/>
                </a:lnTo>
                <a:lnTo>
                  <a:pt x="142" y="3"/>
                </a:lnTo>
                <a:lnTo>
                  <a:pt x="147" y="3"/>
                </a:lnTo>
                <a:lnTo>
                  <a:pt x="152" y="0"/>
                </a:lnTo>
                <a:lnTo>
                  <a:pt x="156" y="3"/>
                </a:lnTo>
                <a:lnTo>
                  <a:pt x="166" y="3"/>
                </a:lnTo>
                <a:lnTo>
                  <a:pt x="175" y="8"/>
                </a:lnTo>
                <a:lnTo>
                  <a:pt x="184" y="11"/>
                </a:lnTo>
                <a:lnTo>
                  <a:pt x="193" y="17"/>
                </a:lnTo>
                <a:lnTo>
                  <a:pt x="202" y="25"/>
                </a:lnTo>
                <a:lnTo>
                  <a:pt x="212" y="33"/>
                </a:lnTo>
                <a:lnTo>
                  <a:pt x="221" y="42"/>
                </a:lnTo>
                <a:lnTo>
                  <a:pt x="226" y="50"/>
                </a:lnTo>
                <a:lnTo>
                  <a:pt x="230" y="56"/>
                </a:lnTo>
                <a:lnTo>
                  <a:pt x="235" y="64"/>
                </a:lnTo>
                <a:lnTo>
                  <a:pt x="239" y="72"/>
                </a:lnTo>
                <a:lnTo>
                  <a:pt x="239" y="81"/>
                </a:lnTo>
                <a:lnTo>
                  <a:pt x="239" y="89"/>
                </a:lnTo>
                <a:lnTo>
                  <a:pt x="239" y="98"/>
                </a:lnTo>
                <a:lnTo>
                  <a:pt x="239" y="109"/>
                </a:lnTo>
                <a:lnTo>
                  <a:pt x="235" y="123"/>
                </a:lnTo>
                <a:lnTo>
                  <a:pt x="230" y="140"/>
                </a:lnTo>
                <a:lnTo>
                  <a:pt x="226" y="156"/>
                </a:lnTo>
                <a:lnTo>
                  <a:pt x="221" y="179"/>
                </a:lnTo>
                <a:lnTo>
                  <a:pt x="212" y="198"/>
                </a:lnTo>
                <a:lnTo>
                  <a:pt x="202" y="224"/>
                </a:lnTo>
                <a:lnTo>
                  <a:pt x="198" y="235"/>
                </a:lnTo>
                <a:lnTo>
                  <a:pt x="193" y="249"/>
                </a:lnTo>
                <a:lnTo>
                  <a:pt x="184" y="266"/>
                </a:lnTo>
                <a:lnTo>
                  <a:pt x="179" y="282"/>
                </a:lnTo>
                <a:lnTo>
                  <a:pt x="170" y="299"/>
                </a:lnTo>
                <a:lnTo>
                  <a:pt x="161" y="319"/>
                </a:lnTo>
                <a:lnTo>
                  <a:pt x="152" y="341"/>
                </a:lnTo>
                <a:lnTo>
                  <a:pt x="142" y="364"/>
                </a:lnTo>
                <a:lnTo>
                  <a:pt x="133" y="386"/>
                </a:lnTo>
                <a:lnTo>
                  <a:pt x="119" y="411"/>
                </a:lnTo>
                <a:lnTo>
                  <a:pt x="110" y="439"/>
                </a:lnTo>
                <a:lnTo>
                  <a:pt x="96" y="467"/>
                </a:lnTo>
                <a:lnTo>
                  <a:pt x="83" y="495"/>
                </a:lnTo>
                <a:lnTo>
                  <a:pt x="69" y="526"/>
                </a:lnTo>
                <a:lnTo>
                  <a:pt x="55" y="557"/>
                </a:lnTo>
                <a:lnTo>
                  <a:pt x="41" y="590"/>
                </a:lnTo>
                <a:lnTo>
                  <a:pt x="0" y="590"/>
                </a:lnTo>
                <a:lnTo>
                  <a:pt x="13" y="546"/>
                </a:lnTo>
                <a:lnTo>
                  <a:pt x="27" y="506"/>
                </a:lnTo>
                <a:lnTo>
                  <a:pt x="41" y="467"/>
                </a:lnTo>
                <a:lnTo>
                  <a:pt x="50" y="431"/>
                </a:lnTo>
                <a:lnTo>
                  <a:pt x="59" y="397"/>
                </a:lnTo>
                <a:lnTo>
                  <a:pt x="69" y="364"/>
                </a:lnTo>
                <a:lnTo>
                  <a:pt x="78" y="333"/>
                </a:lnTo>
                <a:lnTo>
                  <a:pt x="87" y="305"/>
                </a:lnTo>
                <a:lnTo>
                  <a:pt x="96" y="277"/>
                </a:lnTo>
                <a:lnTo>
                  <a:pt x="101" y="254"/>
                </a:lnTo>
                <a:lnTo>
                  <a:pt x="110" y="232"/>
                </a:lnTo>
                <a:lnTo>
                  <a:pt x="115" y="212"/>
                </a:lnTo>
                <a:lnTo>
                  <a:pt x="119" y="193"/>
                </a:lnTo>
                <a:lnTo>
                  <a:pt x="124" y="176"/>
                </a:lnTo>
                <a:lnTo>
                  <a:pt x="129" y="165"/>
                </a:lnTo>
                <a:lnTo>
                  <a:pt x="129" y="151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8" name="Freeform 20"/>
          <p:cNvSpPr>
            <a:spLocks noChangeArrowheads="1"/>
          </p:cNvSpPr>
          <p:nvPr/>
        </p:nvSpPr>
        <p:spPr bwMode="auto">
          <a:xfrm>
            <a:off x="4394200" y="1947863"/>
            <a:ext cx="422275" cy="842962"/>
          </a:xfrm>
          <a:custGeom>
            <a:avLst/>
            <a:gdLst/>
            <a:ahLst/>
            <a:cxnLst>
              <a:cxn ang="0">
                <a:pos x="249" y="128"/>
              </a:cxn>
              <a:cxn ang="0">
                <a:pos x="258" y="95"/>
              </a:cxn>
              <a:cxn ang="0">
                <a:pos x="258" y="67"/>
              </a:cxn>
              <a:cxn ang="0">
                <a:pos x="258" y="44"/>
              </a:cxn>
              <a:cxn ang="0">
                <a:pos x="249" y="25"/>
              </a:cxn>
              <a:cxn ang="0">
                <a:pos x="249" y="8"/>
              </a:cxn>
              <a:cxn ang="0">
                <a:pos x="258" y="0"/>
              </a:cxn>
              <a:cxn ang="0">
                <a:pos x="268" y="0"/>
              </a:cxn>
              <a:cxn ang="0">
                <a:pos x="282" y="5"/>
              </a:cxn>
              <a:cxn ang="0">
                <a:pos x="300" y="14"/>
              </a:cxn>
              <a:cxn ang="0">
                <a:pos x="332" y="39"/>
              </a:cxn>
              <a:cxn ang="0">
                <a:pos x="346" y="53"/>
              </a:cxn>
              <a:cxn ang="0">
                <a:pos x="355" y="70"/>
              </a:cxn>
              <a:cxn ang="0">
                <a:pos x="355" y="86"/>
              </a:cxn>
              <a:cxn ang="0">
                <a:pos x="355" y="98"/>
              </a:cxn>
              <a:cxn ang="0">
                <a:pos x="351" y="114"/>
              </a:cxn>
              <a:cxn ang="0">
                <a:pos x="342" y="137"/>
              </a:cxn>
              <a:cxn ang="0">
                <a:pos x="332" y="165"/>
              </a:cxn>
              <a:cxn ang="0">
                <a:pos x="318" y="198"/>
              </a:cxn>
              <a:cxn ang="0">
                <a:pos x="300" y="238"/>
              </a:cxn>
              <a:cxn ang="0">
                <a:pos x="282" y="282"/>
              </a:cxn>
              <a:cxn ang="0">
                <a:pos x="258" y="333"/>
              </a:cxn>
              <a:cxn ang="0">
                <a:pos x="231" y="383"/>
              </a:cxn>
              <a:cxn ang="0">
                <a:pos x="208" y="431"/>
              </a:cxn>
              <a:cxn ang="0">
                <a:pos x="185" y="473"/>
              </a:cxn>
              <a:cxn ang="0">
                <a:pos x="162" y="512"/>
              </a:cxn>
              <a:cxn ang="0">
                <a:pos x="143" y="548"/>
              </a:cxn>
              <a:cxn ang="0">
                <a:pos x="120" y="579"/>
              </a:cxn>
              <a:cxn ang="0">
                <a:pos x="102" y="607"/>
              </a:cxn>
              <a:cxn ang="0">
                <a:pos x="83" y="630"/>
              </a:cxn>
              <a:cxn ang="0">
                <a:pos x="56" y="658"/>
              </a:cxn>
              <a:cxn ang="0">
                <a:pos x="42" y="674"/>
              </a:cxn>
              <a:cxn ang="0">
                <a:pos x="32" y="686"/>
              </a:cxn>
              <a:cxn ang="0">
                <a:pos x="19" y="697"/>
              </a:cxn>
              <a:cxn ang="0">
                <a:pos x="9" y="702"/>
              </a:cxn>
              <a:cxn ang="0">
                <a:pos x="5" y="708"/>
              </a:cxn>
              <a:cxn ang="0">
                <a:pos x="0" y="708"/>
              </a:cxn>
              <a:cxn ang="0">
                <a:pos x="0" y="702"/>
              </a:cxn>
              <a:cxn ang="0">
                <a:pos x="0" y="691"/>
              </a:cxn>
              <a:cxn ang="0">
                <a:pos x="9" y="674"/>
              </a:cxn>
              <a:cxn ang="0">
                <a:pos x="23" y="646"/>
              </a:cxn>
              <a:cxn ang="0">
                <a:pos x="42" y="610"/>
              </a:cxn>
              <a:cxn ang="0">
                <a:pos x="65" y="574"/>
              </a:cxn>
              <a:cxn ang="0">
                <a:pos x="74" y="548"/>
              </a:cxn>
              <a:cxn ang="0">
                <a:pos x="92" y="518"/>
              </a:cxn>
              <a:cxn ang="0">
                <a:pos x="106" y="484"/>
              </a:cxn>
              <a:cxn ang="0">
                <a:pos x="125" y="450"/>
              </a:cxn>
              <a:cxn ang="0">
                <a:pos x="143" y="411"/>
              </a:cxn>
              <a:cxn ang="0">
                <a:pos x="166" y="350"/>
              </a:cxn>
              <a:cxn ang="0">
                <a:pos x="199" y="280"/>
              </a:cxn>
              <a:cxn ang="0">
                <a:pos x="222" y="218"/>
              </a:cxn>
              <a:cxn ang="0">
                <a:pos x="231" y="193"/>
              </a:cxn>
              <a:cxn ang="0">
                <a:pos x="240" y="170"/>
              </a:cxn>
              <a:cxn ang="0">
                <a:pos x="245" y="148"/>
              </a:cxn>
            </a:cxnLst>
            <a:rect l="0" t="0" r="r" b="b"/>
            <a:pathLst>
              <a:path w="355" h="708">
                <a:moveTo>
                  <a:pt x="245" y="148"/>
                </a:moveTo>
                <a:lnTo>
                  <a:pt x="249" y="128"/>
                </a:lnTo>
                <a:lnTo>
                  <a:pt x="254" y="112"/>
                </a:lnTo>
                <a:lnTo>
                  <a:pt x="258" y="95"/>
                </a:lnTo>
                <a:lnTo>
                  <a:pt x="258" y="81"/>
                </a:lnTo>
                <a:lnTo>
                  <a:pt x="258" y="67"/>
                </a:lnTo>
                <a:lnTo>
                  <a:pt x="258" y="56"/>
                </a:lnTo>
                <a:lnTo>
                  <a:pt x="258" y="44"/>
                </a:lnTo>
                <a:lnTo>
                  <a:pt x="258" y="36"/>
                </a:lnTo>
                <a:lnTo>
                  <a:pt x="249" y="25"/>
                </a:lnTo>
                <a:lnTo>
                  <a:pt x="249" y="16"/>
                </a:lnTo>
                <a:lnTo>
                  <a:pt x="249" y="8"/>
                </a:lnTo>
                <a:lnTo>
                  <a:pt x="258" y="0"/>
                </a:lnTo>
                <a:lnTo>
                  <a:pt x="263" y="0"/>
                </a:lnTo>
                <a:lnTo>
                  <a:pt x="268" y="0"/>
                </a:lnTo>
                <a:lnTo>
                  <a:pt x="277" y="0"/>
                </a:lnTo>
                <a:lnTo>
                  <a:pt x="282" y="5"/>
                </a:lnTo>
                <a:lnTo>
                  <a:pt x="291" y="8"/>
                </a:lnTo>
                <a:lnTo>
                  <a:pt x="300" y="14"/>
                </a:lnTo>
                <a:lnTo>
                  <a:pt x="314" y="22"/>
                </a:lnTo>
                <a:lnTo>
                  <a:pt x="332" y="39"/>
                </a:lnTo>
                <a:lnTo>
                  <a:pt x="337" y="47"/>
                </a:lnTo>
                <a:lnTo>
                  <a:pt x="346" y="53"/>
                </a:lnTo>
                <a:lnTo>
                  <a:pt x="351" y="61"/>
                </a:lnTo>
                <a:lnTo>
                  <a:pt x="355" y="70"/>
                </a:lnTo>
                <a:lnTo>
                  <a:pt x="355" y="78"/>
                </a:lnTo>
                <a:lnTo>
                  <a:pt x="355" y="86"/>
                </a:lnTo>
                <a:lnTo>
                  <a:pt x="355" y="89"/>
                </a:lnTo>
                <a:lnTo>
                  <a:pt x="355" y="98"/>
                </a:lnTo>
                <a:lnTo>
                  <a:pt x="351" y="103"/>
                </a:lnTo>
                <a:lnTo>
                  <a:pt x="351" y="114"/>
                </a:lnTo>
                <a:lnTo>
                  <a:pt x="346" y="123"/>
                </a:lnTo>
                <a:lnTo>
                  <a:pt x="342" y="137"/>
                </a:lnTo>
                <a:lnTo>
                  <a:pt x="337" y="148"/>
                </a:lnTo>
                <a:lnTo>
                  <a:pt x="332" y="165"/>
                </a:lnTo>
                <a:lnTo>
                  <a:pt x="323" y="182"/>
                </a:lnTo>
                <a:lnTo>
                  <a:pt x="318" y="198"/>
                </a:lnTo>
                <a:lnTo>
                  <a:pt x="309" y="218"/>
                </a:lnTo>
                <a:lnTo>
                  <a:pt x="300" y="238"/>
                </a:lnTo>
                <a:lnTo>
                  <a:pt x="291" y="260"/>
                </a:lnTo>
                <a:lnTo>
                  <a:pt x="282" y="282"/>
                </a:lnTo>
                <a:lnTo>
                  <a:pt x="268" y="308"/>
                </a:lnTo>
                <a:lnTo>
                  <a:pt x="258" y="333"/>
                </a:lnTo>
                <a:lnTo>
                  <a:pt x="245" y="358"/>
                </a:lnTo>
                <a:lnTo>
                  <a:pt x="231" y="383"/>
                </a:lnTo>
                <a:lnTo>
                  <a:pt x="222" y="408"/>
                </a:lnTo>
                <a:lnTo>
                  <a:pt x="208" y="431"/>
                </a:lnTo>
                <a:lnTo>
                  <a:pt x="199" y="453"/>
                </a:lnTo>
                <a:lnTo>
                  <a:pt x="185" y="473"/>
                </a:lnTo>
                <a:lnTo>
                  <a:pt x="175" y="492"/>
                </a:lnTo>
                <a:lnTo>
                  <a:pt x="162" y="512"/>
                </a:lnTo>
                <a:lnTo>
                  <a:pt x="152" y="532"/>
                </a:lnTo>
                <a:lnTo>
                  <a:pt x="143" y="548"/>
                </a:lnTo>
                <a:lnTo>
                  <a:pt x="134" y="562"/>
                </a:lnTo>
                <a:lnTo>
                  <a:pt x="120" y="579"/>
                </a:lnTo>
                <a:lnTo>
                  <a:pt x="111" y="593"/>
                </a:lnTo>
                <a:lnTo>
                  <a:pt x="102" y="607"/>
                </a:lnTo>
                <a:lnTo>
                  <a:pt x="92" y="618"/>
                </a:lnTo>
                <a:lnTo>
                  <a:pt x="83" y="630"/>
                </a:lnTo>
                <a:lnTo>
                  <a:pt x="65" y="649"/>
                </a:lnTo>
                <a:lnTo>
                  <a:pt x="56" y="658"/>
                </a:lnTo>
                <a:lnTo>
                  <a:pt x="51" y="666"/>
                </a:lnTo>
                <a:lnTo>
                  <a:pt x="42" y="674"/>
                </a:lnTo>
                <a:lnTo>
                  <a:pt x="37" y="680"/>
                </a:lnTo>
                <a:lnTo>
                  <a:pt x="32" y="686"/>
                </a:lnTo>
                <a:lnTo>
                  <a:pt x="23" y="691"/>
                </a:lnTo>
                <a:lnTo>
                  <a:pt x="19" y="697"/>
                </a:lnTo>
                <a:lnTo>
                  <a:pt x="14" y="700"/>
                </a:lnTo>
                <a:lnTo>
                  <a:pt x="9" y="702"/>
                </a:lnTo>
                <a:lnTo>
                  <a:pt x="9" y="705"/>
                </a:lnTo>
                <a:lnTo>
                  <a:pt x="5" y="708"/>
                </a:lnTo>
                <a:lnTo>
                  <a:pt x="0" y="708"/>
                </a:lnTo>
                <a:lnTo>
                  <a:pt x="0" y="702"/>
                </a:lnTo>
                <a:lnTo>
                  <a:pt x="0" y="700"/>
                </a:lnTo>
                <a:lnTo>
                  <a:pt x="0" y="691"/>
                </a:lnTo>
                <a:lnTo>
                  <a:pt x="5" y="683"/>
                </a:lnTo>
                <a:lnTo>
                  <a:pt x="9" y="674"/>
                </a:lnTo>
                <a:lnTo>
                  <a:pt x="14" y="660"/>
                </a:lnTo>
                <a:lnTo>
                  <a:pt x="23" y="646"/>
                </a:lnTo>
                <a:lnTo>
                  <a:pt x="32" y="630"/>
                </a:lnTo>
                <a:lnTo>
                  <a:pt x="42" y="610"/>
                </a:lnTo>
                <a:lnTo>
                  <a:pt x="56" y="588"/>
                </a:lnTo>
                <a:lnTo>
                  <a:pt x="65" y="574"/>
                </a:lnTo>
                <a:lnTo>
                  <a:pt x="69" y="562"/>
                </a:lnTo>
                <a:lnTo>
                  <a:pt x="74" y="548"/>
                </a:lnTo>
                <a:lnTo>
                  <a:pt x="83" y="532"/>
                </a:lnTo>
                <a:lnTo>
                  <a:pt x="92" y="518"/>
                </a:lnTo>
                <a:lnTo>
                  <a:pt x="97" y="501"/>
                </a:lnTo>
                <a:lnTo>
                  <a:pt x="106" y="484"/>
                </a:lnTo>
                <a:lnTo>
                  <a:pt x="115" y="467"/>
                </a:lnTo>
                <a:lnTo>
                  <a:pt x="125" y="450"/>
                </a:lnTo>
                <a:lnTo>
                  <a:pt x="134" y="431"/>
                </a:lnTo>
                <a:lnTo>
                  <a:pt x="143" y="411"/>
                </a:lnTo>
                <a:lnTo>
                  <a:pt x="152" y="389"/>
                </a:lnTo>
                <a:lnTo>
                  <a:pt x="166" y="350"/>
                </a:lnTo>
                <a:lnTo>
                  <a:pt x="185" y="313"/>
                </a:lnTo>
                <a:lnTo>
                  <a:pt x="199" y="280"/>
                </a:lnTo>
                <a:lnTo>
                  <a:pt x="208" y="249"/>
                </a:lnTo>
                <a:lnTo>
                  <a:pt x="222" y="218"/>
                </a:lnTo>
                <a:lnTo>
                  <a:pt x="226" y="204"/>
                </a:lnTo>
                <a:lnTo>
                  <a:pt x="231" y="193"/>
                </a:lnTo>
                <a:lnTo>
                  <a:pt x="235" y="182"/>
                </a:lnTo>
                <a:lnTo>
                  <a:pt x="240" y="170"/>
                </a:lnTo>
                <a:lnTo>
                  <a:pt x="240" y="159"/>
                </a:lnTo>
                <a:lnTo>
                  <a:pt x="245" y="148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59" name="Freeform 21"/>
          <p:cNvSpPr>
            <a:spLocks noChangeArrowheads="1"/>
          </p:cNvSpPr>
          <p:nvPr/>
        </p:nvSpPr>
        <p:spPr bwMode="auto">
          <a:xfrm>
            <a:off x="4883150" y="2178050"/>
            <a:ext cx="201613" cy="192088"/>
          </a:xfrm>
          <a:custGeom>
            <a:avLst/>
            <a:gdLst/>
            <a:ahLst/>
            <a:cxnLst>
              <a:cxn ang="0">
                <a:pos x="64" y="89"/>
              </a:cxn>
              <a:cxn ang="0">
                <a:pos x="46" y="73"/>
              </a:cxn>
              <a:cxn ang="0">
                <a:pos x="32" y="59"/>
              </a:cxn>
              <a:cxn ang="0">
                <a:pos x="23" y="45"/>
              </a:cxn>
              <a:cxn ang="0">
                <a:pos x="14" y="36"/>
              </a:cxn>
              <a:cxn ang="0">
                <a:pos x="9" y="28"/>
              </a:cxn>
              <a:cxn ang="0">
                <a:pos x="4" y="19"/>
              </a:cxn>
              <a:cxn ang="0">
                <a:pos x="0" y="17"/>
              </a:cxn>
              <a:cxn ang="0">
                <a:pos x="0" y="14"/>
              </a:cxn>
              <a:cxn ang="0">
                <a:pos x="4" y="8"/>
              </a:cxn>
              <a:cxn ang="0">
                <a:pos x="9" y="5"/>
              </a:cxn>
              <a:cxn ang="0">
                <a:pos x="18" y="3"/>
              </a:cxn>
              <a:cxn ang="0">
                <a:pos x="37" y="0"/>
              </a:cxn>
              <a:cxn ang="0">
                <a:pos x="50" y="0"/>
              </a:cxn>
              <a:cxn ang="0">
                <a:pos x="69" y="3"/>
              </a:cxn>
              <a:cxn ang="0">
                <a:pos x="92" y="11"/>
              </a:cxn>
              <a:cxn ang="0">
                <a:pos x="120" y="19"/>
              </a:cxn>
              <a:cxn ang="0">
                <a:pos x="129" y="25"/>
              </a:cxn>
              <a:cxn ang="0">
                <a:pos x="143" y="33"/>
              </a:cxn>
              <a:cxn ang="0">
                <a:pos x="147" y="42"/>
              </a:cxn>
              <a:cxn ang="0">
                <a:pos x="157" y="50"/>
              </a:cxn>
              <a:cxn ang="0">
                <a:pos x="161" y="61"/>
              </a:cxn>
              <a:cxn ang="0">
                <a:pos x="166" y="75"/>
              </a:cxn>
              <a:cxn ang="0">
                <a:pos x="170" y="89"/>
              </a:cxn>
              <a:cxn ang="0">
                <a:pos x="170" y="103"/>
              </a:cxn>
              <a:cxn ang="0">
                <a:pos x="166" y="120"/>
              </a:cxn>
              <a:cxn ang="0">
                <a:pos x="166" y="131"/>
              </a:cxn>
              <a:cxn ang="0">
                <a:pos x="161" y="143"/>
              </a:cxn>
              <a:cxn ang="0">
                <a:pos x="161" y="151"/>
              </a:cxn>
              <a:cxn ang="0">
                <a:pos x="157" y="157"/>
              </a:cxn>
              <a:cxn ang="0">
                <a:pos x="157" y="162"/>
              </a:cxn>
              <a:cxn ang="0">
                <a:pos x="152" y="162"/>
              </a:cxn>
              <a:cxn ang="0">
                <a:pos x="152" y="162"/>
              </a:cxn>
              <a:cxn ang="0">
                <a:pos x="147" y="159"/>
              </a:cxn>
              <a:cxn ang="0">
                <a:pos x="143" y="157"/>
              </a:cxn>
              <a:cxn ang="0">
                <a:pos x="133" y="151"/>
              </a:cxn>
              <a:cxn ang="0">
                <a:pos x="120" y="145"/>
              </a:cxn>
              <a:cxn ang="0">
                <a:pos x="110" y="134"/>
              </a:cxn>
              <a:cxn ang="0">
                <a:pos x="97" y="123"/>
              </a:cxn>
              <a:cxn ang="0">
                <a:pos x="83" y="106"/>
              </a:cxn>
              <a:cxn ang="0">
                <a:pos x="64" y="89"/>
              </a:cxn>
              <a:cxn ang="0">
                <a:pos x="64" y="89"/>
              </a:cxn>
            </a:cxnLst>
            <a:rect l="0" t="0" r="r" b="b"/>
            <a:pathLst>
              <a:path w="170" h="162">
                <a:moveTo>
                  <a:pt x="64" y="89"/>
                </a:moveTo>
                <a:lnTo>
                  <a:pt x="46" y="73"/>
                </a:lnTo>
                <a:lnTo>
                  <a:pt x="32" y="59"/>
                </a:lnTo>
                <a:lnTo>
                  <a:pt x="23" y="45"/>
                </a:lnTo>
                <a:lnTo>
                  <a:pt x="14" y="36"/>
                </a:lnTo>
                <a:lnTo>
                  <a:pt x="9" y="28"/>
                </a:lnTo>
                <a:lnTo>
                  <a:pt x="4" y="19"/>
                </a:lnTo>
                <a:lnTo>
                  <a:pt x="0" y="17"/>
                </a:lnTo>
                <a:lnTo>
                  <a:pt x="0" y="14"/>
                </a:lnTo>
                <a:lnTo>
                  <a:pt x="4" y="8"/>
                </a:lnTo>
                <a:lnTo>
                  <a:pt x="9" y="5"/>
                </a:lnTo>
                <a:lnTo>
                  <a:pt x="18" y="3"/>
                </a:lnTo>
                <a:lnTo>
                  <a:pt x="37" y="0"/>
                </a:lnTo>
                <a:lnTo>
                  <a:pt x="50" y="0"/>
                </a:lnTo>
                <a:lnTo>
                  <a:pt x="69" y="3"/>
                </a:lnTo>
                <a:lnTo>
                  <a:pt x="92" y="11"/>
                </a:lnTo>
                <a:lnTo>
                  <a:pt x="120" y="19"/>
                </a:lnTo>
                <a:lnTo>
                  <a:pt x="129" y="25"/>
                </a:lnTo>
                <a:lnTo>
                  <a:pt x="143" y="33"/>
                </a:lnTo>
                <a:lnTo>
                  <a:pt x="147" y="42"/>
                </a:lnTo>
                <a:lnTo>
                  <a:pt x="157" y="50"/>
                </a:lnTo>
                <a:lnTo>
                  <a:pt x="161" y="61"/>
                </a:lnTo>
                <a:lnTo>
                  <a:pt x="166" y="75"/>
                </a:lnTo>
                <a:lnTo>
                  <a:pt x="170" y="89"/>
                </a:lnTo>
                <a:lnTo>
                  <a:pt x="170" y="103"/>
                </a:lnTo>
                <a:lnTo>
                  <a:pt x="166" y="120"/>
                </a:lnTo>
                <a:lnTo>
                  <a:pt x="166" y="131"/>
                </a:lnTo>
                <a:lnTo>
                  <a:pt x="161" y="143"/>
                </a:lnTo>
                <a:lnTo>
                  <a:pt x="161" y="151"/>
                </a:lnTo>
                <a:lnTo>
                  <a:pt x="157" y="157"/>
                </a:lnTo>
                <a:lnTo>
                  <a:pt x="157" y="162"/>
                </a:lnTo>
                <a:lnTo>
                  <a:pt x="152" y="162"/>
                </a:lnTo>
                <a:lnTo>
                  <a:pt x="147" y="159"/>
                </a:lnTo>
                <a:lnTo>
                  <a:pt x="143" y="157"/>
                </a:lnTo>
                <a:lnTo>
                  <a:pt x="133" y="151"/>
                </a:lnTo>
                <a:lnTo>
                  <a:pt x="120" y="145"/>
                </a:lnTo>
                <a:lnTo>
                  <a:pt x="110" y="134"/>
                </a:lnTo>
                <a:lnTo>
                  <a:pt x="97" y="123"/>
                </a:lnTo>
                <a:lnTo>
                  <a:pt x="83" y="106"/>
                </a:lnTo>
                <a:lnTo>
                  <a:pt x="64" y="89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0" name="Freeform 22"/>
          <p:cNvSpPr>
            <a:spLocks noChangeArrowheads="1"/>
          </p:cNvSpPr>
          <p:nvPr/>
        </p:nvSpPr>
        <p:spPr bwMode="auto">
          <a:xfrm>
            <a:off x="4559300" y="2511425"/>
            <a:ext cx="103188" cy="1397000"/>
          </a:xfrm>
          <a:custGeom>
            <a:avLst/>
            <a:gdLst/>
            <a:ahLst/>
            <a:cxnLst>
              <a:cxn ang="0">
                <a:pos x="9" y="921"/>
              </a:cxn>
              <a:cxn ang="0">
                <a:pos x="13" y="865"/>
              </a:cxn>
              <a:cxn ang="0">
                <a:pos x="13" y="817"/>
              </a:cxn>
              <a:cxn ang="0">
                <a:pos x="18" y="781"/>
              </a:cxn>
              <a:cxn ang="0">
                <a:pos x="18" y="742"/>
              </a:cxn>
              <a:cxn ang="0">
                <a:pos x="23" y="700"/>
              </a:cxn>
              <a:cxn ang="0">
                <a:pos x="23" y="655"/>
              </a:cxn>
              <a:cxn ang="0">
                <a:pos x="23" y="599"/>
              </a:cxn>
              <a:cxn ang="0">
                <a:pos x="23" y="534"/>
              </a:cxn>
              <a:cxn ang="0">
                <a:pos x="23" y="459"/>
              </a:cxn>
              <a:cxn ang="0">
                <a:pos x="23" y="375"/>
              </a:cxn>
              <a:cxn ang="0">
                <a:pos x="23" y="280"/>
              </a:cxn>
              <a:cxn ang="0">
                <a:pos x="23" y="176"/>
              </a:cxn>
              <a:cxn ang="0">
                <a:pos x="23" y="61"/>
              </a:cxn>
              <a:cxn ang="0">
                <a:pos x="36" y="19"/>
              </a:cxn>
              <a:cxn ang="0">
                <a:pos x="64" y="50"/>
              </a:cxn>
              <a:cxn ang="0">
                <a:pos x="78" y="75"/>
              </a:cxn>
              <a:cxn ang="0">
                <a:pos x="87" y="92"/>
              </a:cxn>
              <a:cxn ang="0">
                <a:pos x="87" y="106"/>
              </a:cxn>
              <a:cxn ang="0">
                <a:pos x="87" y="115"/>
              </a:cxn>
              <a:cxn ang="0">
                <a:pos x="87" y="129"/>
              </a:cxn>
              <a:cxn ang="0">
                <a:pos x="87" y="143"/>
              </a:cxn>
              <a:cxn ang="0">
                <a:pos x="87" y="162"/>
              </a:cxn>
              <a:cxn ang="0">
                <a:pos x="87" y="182"/>
              </a:cxn>
              <a:cxn ang="0">
                <a:pos x="87" y="207"/>
              </a:cxn>
              <a:cxn ang="0">
                <a:pos x="83" y="235"/>
              </a:cxn>
              <a:cxn ang="0">
                <a:pos x="83" y="297"/>
              </a:cxn>
              <a:cxn ang="0">
                <a:pos x="78" y="372"/>
              </a:cxn>
              <a:cxn ang="0">
                <a:pos x="78" y="456"/>
              </a:cxn>
              <a:cxn ang="0">
                <a:pos x="78" y="551"/>
              </a:cxn>
              <a:cxn ang="0">
                <a:pos x="78" y="756"/>
              </a:cxn>
              <a:cxn ang="0">
                <a:pos x="73" y="960"/>
              </a:cxn>
              <a:cxn ang="0">
                <a:pos x="69" y="1010"/>
              </a:cxn>
              <a:cxn ang="0">
                <a:pos x="69" y="1052"/>
              </a:cxn>
              <a:cxn ang="0">
                <a:pos x="64" y="1089"/>
              </a:cxn>
              <a:cxn ang="0">
                <a:pos x="64" y="1120"/>
              </a:cxn>
              <a:cxn ang="0">
                <a:pos x="64" y="1142"/>
              </a:cxn>
              <a:cxn ang="0">
                <a:pos x="60" y="1159"/>
              </a:cxn>
              <a:cxn ang="0">
                <a:pos x="60" y="1170"/>
              </a:cxn>
              <a:cxn ang="0">
                <a:pos x="55" y="1173"/>
              </a:cxn>
              <a:cxn ang="0">
                <a:pos x="46" y="1170"/>
              </a:cxn>
              <a:cxn ang="0">
                <a:pos x="41" y="1162"/>
              </a:cxn>
              <a:cxn ang="0">
                <a:pos x="32" y="1145"/>
              </a:cxn>
              <a:cxn ang="0">
                <a:pos x="23" y="1122"/>
              </a:cxn>
              <a:cxn ang="0">
                <a:pos x="13" y="1100"/>
              </a:cxn>
              <a:cxn ang="0">
                <a:pos x="9" y="1080"/>
              </a:cxn>
              <a:cxn ang="0">
                <a:pos x="4" y="1066"/>
              </a:cxn>
              <a:cxn ang="0">
                <a:pos x="0" y="1061"/>
              </a:cxn>
              <a:cxn ang="0">
                <a:pos x="0" y="1044"/>
              </a:cxn>
              <a:cxn ang="0">
                <a:pos x="0" y="1022"/>
              </a:cxn>
              <a:cxn ang="0">
                <a:pos x="0" y="988"/>
              </a:cxn>
              <a:cxn ang="0">
                <a:pos x="4" y="946"/>
              </a:cxn>
            </a:cxnLst>
            <a:rect l="0" t="0" r="r" b="b"/>
            <a:pathLst>
              <a:path w="87" h="1173">
                <a:moveTo>
                  <a:pt x="4" y="946"/>
                </a:moveTo>
                <a:lnTo>
                  <a:pt x="9" y="921"/>
                </a:lnTo>
                <a:lnTo>
                  <a:pt x="9" y="896"/>
                </a:lnTo>
                <a:lnTo>
                  <a:pt x="13" y="865"/>
                </a:lnTo>
                <a:lnTo>
                  <a:pt x="13" y="834"/>
                </a:lnTo>
                <a:lnTo>
                  <a:pt x="13" y="817"/>
                </a:lnTo>
                <a:lnTo>
                  <a:pt x="18" y="800"/>
                </a:lnTo>
                <a:lnTo>
                  <a:pt x="18" y="781"/>
                </a:lnTo>
                <a:lnTo>
                  <a:pt x="18" y="761"/>
                </a:lnTo>
                <a:lnTo>
                  <a:pt x="18" y="742"/>
                </a:lnTo>
                <a:lnTo>
                  <a:pt x="23" y="722"/>
                </a:lnTo>
                <a:lnTo>
                  <a:pt x="23" y="700"/>
                </a:lnTo>
                <a:lnTo>
                  <a:pt x="23" y="677"/>
                </a:lnTo>
                <a:lnTo>
                  <a:pt x="23" y="655"/>
                </a:lnTo>
                <a:lnTo>
                  <a:pt x="23" y="630"/>
                </a:lnTo>
                <a:lnTo>
                  <a:pt x="23" y="599"/>
                </a:lnTo>
                <a:lnTo>
                  <a:pt x="23" y="568"/>
                </a:lnTo>
                <a:lnTo>
                  <a:pt x="23" y="534"/>
                </a:lnTo>
                <a:lnTo>
                  <a:pt x="23" y="498"/>
                </a:lnTo>
                <a:lnTo>
                  <a:pt x="23" y="459"/>
                </a:lnTo>
                <a:lnTo>
                  <a:pt x="23" y="420"/>
                </a:lnTo>
                <a:lnTo>
                  <a:pt x="23" y="375"/>
                </a:lnTo>
                <a:lnTo>
                  <a:pt x="23" y="330"/>
                </a:lnTo>
                <a:lnTo>
                  <a:pt x="23" y="280"/>
                </a:lnTo>
                <a:lnTo>
                  <a:pt x="23" y="229"/>
                </a:lnTo>
                <a:lnTo>
                  <a:pt x="23" y="176"/>
                </a:lnTo>
                <a:lnTo>
                  <a:pt x="23" y="120"/>
                </a:lnTo>
                <a:lnTo>
                  <a:pt x="23" y="61"/>
                </a:lnTo>
                <a:lnTo>
                  <a:pt x="23" y="0"/>
                </a:lnTo>
                <a:lnTo>
                  <a:pt x="36" y="19"/>
                </a:lnTo>
                <a:lnTo>
                  <a:pt x="50" y="36"/>
                </a:lnTo>
                <a:lnTo>
                  <a:pt x="64" y="50"/>
                </a:lnTo>
                <a:lnTo>
                  <a:pt x="73" y="64"/>
                </a:lnTo>
                <a:lnTo>
                  <a:pt x="78" y="75"/>
                </a:lnTo>
                <a:lnTo>
                  <a:pt x="87" y="87"/>
                </a:lnTo>
                <a:lnTo>
                  <a:pt x="87" y="92"/>
                </a:lnTo>
                <a:lnTo>
                  <a:pt x="87" y="101"/>
                </a:lnTo>
                <a:lnTo>
                  <a:pt x="87" y="106"/>
                </a:lnTo>
                <a:lnTo>
                  <a:pt x="87" y="112"/>
                </a:lnTo>
                <a:lnTo>
                  <a:pt x="87" y="115"/>
                </a:lnTo>
                <a:lnTo>
                  <a:pt x="87" y="120"/>
                </a:lnTo>
                <a:lnTo>
                  <a:pt x="87" y="129"/>
                </a:lnTo>
                <a:lnTo>
                  <a:pt x="87" y="134"/>
                </a:lnTo>
                <a:lnTo>
                  <a:pt x="87" y="143"/>
                </a:lnTo>
                <a:lnTo>
                  <a:pt x="87" y="151"/>
                </a:lnTo>
                <a:lnTo>
                  <a:pt x="87" y="162"/>
                </a:lnTo>
                <a:lnTo>
                  <a:pt x="87" y="171"/>
                </a:lnTo>
                <a:lnTo>
                  <a:pt x="87" y="182"/>
                </a:lnTo>
                <a:lnTo>
                  <a:pt x="87" y="193"/>
                </a:lnTo>
                <a:lnTo>
                  <a:pt x="87" y="207"/>
                </a:lnTo>
                <a:lnTo>
                  <a:pt x="83" y="221"/>
                </a:lnTo>
                <a:lnTo>
                  <a:pt x="83" y="235"/>
                </a:lnTo>
                <a:lnTo>
                  <a:pt x="83" y="263"/>
                </a:lnTo>
                <a:lnTo>
                  <a:pt x="83" y="297"/>
                </a:lnTo>
                <a:lnTo>
                  <a:pt x="78" y="333"/>
                </a:lnTo>
                <a:lnTo>
                  <a:pt x="78" y="372"/>
                </a:lnTo>
                <a:lnTo>
                  <a:pt x="78" y="411"/>
                </a:lnTo>
                <a:lnTo>
                  <a:pt x="78" y="456"/>
                </a:lnTo>
                <a:lnTo>
                  <a:pt x="78" y="504"/>
                </a:lnTo>
                <a:lnTo>
                  <a:pt x="78" y="551"/>
                </a:lnTo>
                <a:lnTo>
                  <a:pt x="78" y="652"/>
                </a:lnTo>
                <a:lnTo>
                  <a:pt x="78" y="756"/>
                </a:lnTo>
                <a:lnTo>
                  <a:pt x="78" y="859"/>
                </a:lnTo>
                <a:lnTo>
                  <a:pt x="73" y="960"/>
                </a:lnTo>
                <a:lnTo>
                  <a:pt x="73" y="985"/>
                </a:lnTo>
                <a:lnTo>
                  <a:pt x="69" y="1010"/>
                </a:lnTo>
                <a:lnTo>
                  <a:pt x="69" y="1033"/>
                </a:lnTo>
                <a:lnTo>
                  <a:pt x="69" y="1052"/>
                </a:lnTo>
                <a:lnTo>
                  <a:pt x="69" y="1072"/>
                </a:lnTo>
                <a:lnTo>
                  <a:pt x="64" y="1089"/>
                </a:lnTo>
                <a:lnTo>
                  <a:pt x="64" y="1106"/>
                </a:lnTo>
                <a:lnTo>
                  <a:pt x="64" y="1120"/>
                </a:lnTo>
                <a:lnTo>
                  <a:pt x="64" y="1131"/>
                </a:lnTo>
                <a:lnTo>
                  <a:pt x="64" y="1142"/>
                </a:lnTo>
                <a:lnTo>
                  <a:pt x="60" y="1150"/>
                </a:lnTo>
                <a:lnTo>
                  <a:pt x="60" y="1159"/>
                </a:lnTo>
                <a:lnTo>
                  <a:pt x="60" y="1164"/>
                </a:lnTo>
                <a:lnTo>
                  <a:pt x="60" y="1170"/>
                </a:lnTo>
                <a:lnTo>
                  <a:pt x="55" y="1173"/>
                </a:lnTo>
                <a:lnTo>
                  <a:pt x="50" y="1173"/>
                </a:lnTo>
                <a:lnTo>
                  <a:pt x="46" y="1170"/>
                </a:lnTo>
                <a:lnTo>
                  <a:pt x="41" y="1167"/>
                </a:lnTo>
                <a:lnTo>
                  <a:pt x="41" y="1162"/>
                </a:lnTo>
                <a:lnTo>
                  <a:pt x="36" y="1153"/>
                </a:lnTo>
                <a:lnTo>
                  <a:pt x="32" y="1145"/>
                </a:lnTo>
                <a:lnTo>
                  <a:pt x="27" y="1136"/>
                </a:lnTo>
                <a:lnTo>
                  <a:pt x="23" y="1122"/>
                </a:lnTo>
                <a:lnTo>
                  <a:pt x="18" y="1111"/>
                </a:lnTo>
                <a:lnTo>
                  <a:pt x="13" y="1100"/>
                </a:lnTo>
                <a:lnTo>
                  <a:pt x="13" y="1089"/>
                </a:lnTo>
                <a:lnTo>
                  <a:pt x="9" y="1080"/>
                </a:lnTo>
                <a:lnTo>
                  <a:pt x="9" y="1072"/>
                </a:lnTo>
                <a:lnTo>
                  <a:pt x="4" y="1066"/>
                </a:lnTo>
                <a:lnTo>
                  <a:pt x="4" y="1064"/>
                </a:lnTo>
                <a:lnTo>
                  <a:pt x="0" y="1061"/>
                </a:lnTo>
                <a:lnTo>
                  <a:pt x="0" y="1052"/>
                </a:lnTo>
                <a:lnTo>
                  <a:pt x="0" y="1044"/>
                </a:lnTo>
                <a:lnTo>
                  <a:pt x="0" y="1036"/>
                </a:lnTo>
                <a:lnTo>
                  <a:pt x="0" y="1022"/>
                </a:lnTo>
                <a:lnTo>
                  <a:pt x="0" y="1008"/>
                </a:lnTo>
                <a:lnTo>
                  <a:pt x="0" y="988"/>
                </a:lnTo>
                <a:lnTo>
                  <a:pt x="4" y="968"/>
                </a:lnTo>
                <a:lnTo>
                  <a:pt x="4" y="946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1" name="Freeform 23"/>
          <p:cNvSpPr>
            <a:spLocks noChangeArrowheads="1"/>
          </p:cNvSpPr>
          <p:nvPr/>
        </p:nvSpPr>
        <p:spPr bwMode="auto">
          <a:xfrm>
            <a:off x="4679950" y="2420938"/>
            <a:ext cx="547688" cy="177800"/>
          </a:xfrm>
          <a:custGeom>
            <a:avLst/>
            <a:gdLst/>
            <a:ahLst/>
            <a:cxnLst>
              <a:cxn ang="0">
                <a:pos x="0" y="112"/>
              </a:cxn>
              <a:cxn ang="0">
                <a:pos x="42" y="98"/>
              </a:cxn>
              <a:cxn ang="0">
                <a:pos x="78" y="84"/>
              </a:cxn>
              <a:cxn ang="0">
                <a:pos x="115" y="73"/>
              </a:cxn>
              <a:cxn ang="0">
                <a:pos x="152" y="62"/>
              </a:cxn>
              <a:cxn ang="0">
                <a:pos x="185" y="51"/>
              </a:cxn>
              <a:cxn ang="0">
                <a:pos x="212" y="42"/>
              </a:cxn>
              <a:cxn ang="0">
                <a:pos x="240" y="34"/>
              </a:cxn>
              <a:cxn ang="0">
                <a:pos x="263" y="25"/>
              </a:cxn>
              <a:cxn ang="0">
                <a:pos x="286" y="20"/>
              </a:cxn>
              <a:cxn ang="0">
                <a:pos x="304" y="14"/>
              </a:cxn>
              <a:cxn ang="0">
                <a:pos x="323" y="9"/>
              </a:cxn>
              <a:cxn ang="0">
                <a:pos x="341" y="6"/>
              </a:cxn>
              <a:cxn ang="0">
                <a:pos x="355" y="3"/>
              </a:cxn>
              <a:cxn ang="0">
                <a:pos x="364" y="0"/>
              </a:cxn>
              <a:cxn ang="0">
                <a:pos x="374" y="0"/>
              </a:cxn>
              <a:cxn ang="0">
                <a:pos x="378" y="0"/>
              </a:cxn>
              <a:cxn ang="0">
                <a:pos x="397" y="0"/>
              </a:cxn>
              <a:cxn ang="0">
                <a:pos x="415" y="0"/>
              </a:cxn>
              <a:cxn ang="0">
                <a:pos x="429" y="3"/>
              </a:cxn>
              <a:cxn ang="0">
                <a:pos x="438" y="6"/>
              </a:cxn>
              <a:cxn ang="0">
                <a:pos x="452" y="11"/>
              </a:cxn>
              <a:cxn ang="0">
                <a:pos x="457" y="20"/>
              </a:cxn>
              <a:cxn ang="0">
                <a:pos x="461" y="28"/>
              </a:cxn>
              <a:cxn ang="0">
                <a:pos x="461" y="34"/>
              </a:cxn>
              <a:cxn ang="0">
                <a:pos x="457" y="42"/>
              </a:cxn>
              <a:cxn ang="0">
                <a:pos x="447" y="51"/>
              </a:cxn>
              <a:cxn ang="0">
                <a:pos x="438" y="59"/>
              </a:cxn>
              <a:cxn ang="0">
                <a:pos x="424" y="70"/>
              </a:cxn>
              <a:cxn ang="0">
                <a:pos x="411" y="76"/>
              </a:cxn>
              <a:cxn ang="0">
                <a:pos x="397" y="81"/>
              </a:cxn>
              <a:cxn ang="0">
                <a:pos x="378" y="87"/>
              </a:cxn>
              <a:cxn ang="0">
                <a:pos x="360" y="93"/>
              </a:cxn>
              <a:cxn ang="0">
                <a:pos x="337" y="98"/>
              </a:cxn>
              <a:cxn ang="0">
                <a:pos x="309" y="104"/>
              </a:cxn>
              <a:cxn ang="0">
                <a:pos x="277" y="112"/>
              </a:cxn>
              <a:cxn ang="0">
                <a:pos x="244" y="121"/>
              </a:cxn>
              <a:cxn ang="0">
                <a:pos x="212" y="126"/>
              </a:cxn>
              <a:cxn ang="0">
                <a:pos x="180" y="132"/>
              </a:cxn>
              <a:cxn ang="0">
                <a:pos x="152" y="137"/>
              </a:cxn>
              <a:cxn ang="0">
                <a:pos x="129" y="140"/>
              </a:cxn>
              <a:cxn ang="0">
                <a:pos x="106" y="143"/>
              </a:cxn>
              <a:cxn ang="0">
                <a:pos x="88" y="146"/>
              </a:cxn>
              <a:cxn ang="0">
                <a:pos x="69" y="146"/>
              </a:cxn>
              <a:cxn ang="0">
                <a:pos x="55" y="149"/>
              </a:cxn>
              <a:cxn ang="0">
                <a:pos x="42" y="146"/>
              </a:cxn>
              <a:cxn ang="0">
                <a:pos x="32" y="146"/>
              </a:cxn>
              <a:cxn ang="0">
                <a:pos x="18" y="143"/>
              </a:cxn>
              <a:cxn ang="0">
                <a:pos x="14" y="137"/>
              </a:cxn>
              <a:cxn ang="0">
                <a:pos x="5" y="132"/>
              </a:cxn>
              <a:cxn ang="0">
                <a:pos x="5" y="126"/>
              </a:cxn>
              <a:cxn ang="0">
                <a:pos x="0" y="121"/>
              </a:cxn>
              <a:cxn ang="0">
                <a:pos x="0" y="112"/>
              </a:cxn>
              <a:cxn ang="0">
                <a:pos x="0" y="112"/>
              </a:cxn>
            </a:cxnLst>
            <a:rect l="0" t="0" r="r" b="b"/>
            <a:pathLst>
              <a:path w="461" h="149">
                <a:moveTo>
                  <a:pt x="0" y="112"/>
                </a:moveTo>
                <a:lnTo>
                  <a:pt x="42" y="98"/>
                </a:lnTo>
                <a:lnTo>
                  <a:pt x="78" y="84"/>
                </a:lnTo>
                <a:lnTo>
                  <a:pt x="115" y="73"/>
                </a:lnTo>
                <a:lnTo>
                  <a:pt x="152" y="62"/>
                </a:lnTo>
                <a:lnTo>
                  <a:pt x="185" y="51"/>
                </a:lnTo>
                <a:lnTo>
                  <a:pt x="212" y="42"/>
                </a:lnTo>
                <a:lnTo>
                  <a:pt x="240" y="34"/>
                </a:lnTo>
                <a:lnTo>
                  <a:pt x="263" y="25"/>
                </a:lnTo>
                <a:lnTo>
                  <a:pt x="286" y="20"/>
                </a:lnTo>
                <a:lnTo>
                  <a:pt x="304" y="14"/>
                </a:lnTo>
                <a:lnTo>
                  <a:pt x="323" y="9"/>
                </a:lnTo>
                <a:lnTo>
                  <a:pt x="341" y="6"/>
                </a:lnTo>
                <a:lnTo>
                  <a:pt x="355" y="3"/>
                </a:lnTo>
                <a:lnTo>
                  <a:pt x="364" y="0"/>
                </a:lnTo>
                <a:lnTo>
                  <a:pt x="374" y="0"/>
                </a:lnTo>
                <a:lnTo>
                  <a:pt x="378" y="0"/>
                </a:lnTo>
                <a:lnTo>
                  <a:pt x="397" y="0"/>
                </a:lnTo>
                <a:lnTo>
                  <a:pt x="415" y="0"/>
                </a:lnTo>
                <a:lnTo>
                  <a:pt x="429" y="3"/>
                </a:lnTo>
                <a:lnTo>
                  <a:pt x="438" y="6"/>
                </a:lnTo>
                <a:lnTo>
                  <a:pt x="452" y="11"/>
                </a:lnTo>
                <a:lnTo>
                  <a:pt x="457" y="20"/>
                </a:lnTo>
                <a:lnTo>
                  <a:pt x="461" y="28"/>
                </a:lnTo>
                <a:lnTo>
                  <a:pt x="461" y="34"/>
                </a:lnTo>
                <a:lnTo>
                  <a:pt x="457" y="42"/>
                </a:lnTo>
                <a:lnTo>
                  <a:pt x="447" y="51"/>
                </a:lnTo>
                <a:lnTo>
                  <a:pt x="438" y="59"/>
                </a:lnTo>
                <a:lnTo>
                  <a:pt x="424" y="70"/>
                </a:lnTo>
                <a:lnTo>
                  <a:pt x="411" y="76"/>
                </a:lnTo>
                <a:lnTo>
                  <a:pt x="397" y="81"/>
                </a:lnTo>
                <a:lnTo>
                  <a:pt x="378" y="87"/>
                </a:lnTo>
                <a:lnTo>
                  <a:pt x="360" y="93"/>
                </a:lnTo>
                <a:lnTo>
                  <a:pt x="337" y="98"/>
                </a:lnTo>
                <a:lnTo>
                  <a:pt x="309" y="104"/>
                </a:lnTo>
                <a:lnTo>
                  <a:pt x="277" y="112"/>
                </a:lnTo>
                <a:lnTo>
                  <a:pt x="244" y="121"/>
                </a:lnTo>
                <a:lnTo>
                  <a:pt x="212" y="126"/>
                </a:lnTo>
                <a:lnTo>
                  <a:pt x="180" y="132"/>
                </a:lnTo>
                <a:lnTo>
                  <a:pt x="152" y="137"/>
                </a:lnTo>
                <a:lnTo>
                  <a:pt x="129" y="140"/>
                </a:lnTo>
                <a:lnTo>
                  <a:pt x="106" y="143"/>
                </a:lnTo>
                <a:lnTo>
                  <a:pt x="88" y="146"/>
                </a:lnTo>
                <a:lnTo>
                  <a:pt x="69" y="146"/>
                </a:lnTo>
                <a:lnTo>
                  <a:pt x="55" y="149"/>
                </a:lnTo>
                <a:lnTo>
                  <a:pt x="42" y="146"/>
                </a:lnTo>
                <a:lnTo>
                  <a:pt x="32" y="146"/>
                </a:lnTo>
                <a:lnTo>
                  <a:pt x="18" y="143"/>
                </a:lnTo>
                <a:lnTo>
                  <a:pt x="14" y="137"/>
                </a:lnTo>
                <a:lnTo>
                  <a:pt x="5" y="132"/>
                </a:lnTo>
                <a:lnTo>
                  <a:pt x="5" y="126"/>
                </a:lnTo>
                <a:lnTo>
                  <a:pt x="0" y="121"/>
                </a:lnTo>
                <a:lnTo>
                  <a:pt x="0" y="112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2" name="Freeform 24"/>
          <p:cNvSpPr>
            <a:spLocks noChangeArrowheads="1"/>
          </p:cNvSpPr>
          <p:nvPr/>
        </p:nvSpPr>
        <p:spPr bwMode="auto">
          <a:xfrm>
            <a:off x="4932363" y="2511425"/>
            <a:ext cx="87312" cy="9001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17"/>
              </a:cxn>
              <a:cxn ang="0">
                <a:pos x="37" y="33"/>
              </a:cxn>
              <a:cxn ang="0">
                <a:pos x="51" y="47"/>
              </a:cxn>
              <a:cxn ang="0">
                <a:pos x="60" y="64"/>
              </a:cxn>
              <a:cxn ang="0">
                <a:pos x="65" y="78"/>
              </a:cxn>
              <a:cxn ang="0">
                <a:pos x="69" y="92"/>
              </a:cxn>
              <a:cxn ang="0">
                <a:pos x="69" y="103"/>
              </a:cxn>
              <a:cxn ang="0">
                <a:pos x="74" y="115"/>
              </a:cxn>
              <a:cxn ang="0">
                <a:pos x="74" y="120"/>
              </a:cxn>
              <a:cxn ang="0">
                <a:pos x="74" y="126"/>
              </a:cxn>
              <a:cxn ang="0">
                <a:pos x="74" y="137"/>
              </a:cxn>
              <a:cxn ang="0">
                <a:pos x="69" y="145"/>
              </a:cxn>
              <a:cxn ang="0">
                <a:pos x="69" y="157"/>
              </a:cxn>
              <a:cxn ang="0">
                <a:pos x="69" y="171"/>
              </a:cxn>
              <a:cxn ang="0">
                <a:pos x="69" y="185"/>
              </a:cxn>
              <a:cxn ang="0">
                <a:pos x="65" y="199"/>
              </a:cxn>
              <a:cxn ang="0">
                <a:pos x="65" y="204"/>
              </a:cxn>
              <a:cxn ang="0">
                <a:pos x="65" y="207"/>
              </a:cxn>
              <a:cxn ang="0">
                <a:pos x="65" y="215"/>
              </a:cxn>
              <a:cxn ang="0">
                <a:pos x="65" y="221"/>
              </a:cxn>
              <a:cxn ang="0">
                <a:pos x="65" y="229"/>
              </a:cxn>
              <a:cxn ang="0">
                <a:pos x="65" y="238"/>
              </a:cxn>
              <a:cxn ang="0">
                <a:pos x="65" y="246"/>
              </a:cxn>
              <a:cxn ang="0">
                <a:pos x="65" y="257"/>
              </a:cxn>
              <a:cxn ang="0">
                <a:pos x="65" y="269"/>
              </a:cxn>
              <a:cxn ang="0">
                <a:pos x="65" y="280"/>
              </a:cxn>
              <a:cxn ang="0">
                <a:pos x="65" y="294"/>
              </a:cxn>
              <a:cxn ang="0">
                <a:pos x="60" y="305"/>
              </a:cxn>
              <a:cxn ang="0">
                <a:pos x="60" y="322"/>
              </a:cxn>
              <a:cxn ang="0">
                <a:pos x="60" y="336"/>
              </a:cxn>
              <a:cxn ang="0">
                <a:pos x="60" y="353"/>
              </a:cxn>
              <a:cxn ang="0">
                <a:pos x="60" y="369"/>
              </a:cxn>
              <a:cxn ang="0">
                <a:pos x="60" y="386"/>
              </a:cxn>
              <a:cxn ang="0">
                <a:pos x="60" y="406"/>
              </a:cxn>
              <a:cxn ang="0">
                <a:pos x="60" y="425"/>
              </a:cxn>
              <a:cxn ang="0">
                <a:pos x="60" y="445"/>
              </a:cxn>
              <a:cxn ang="0">
                <a:pos x="60" y="467"/>
              </a:cxn>
              <a:cxn ang="0">
                <a:pos x="60" y="487"/>
              </a:cxn>
              <a:cxn ang="0">
                <a:pos x="60" y="512"/>
              </a:cxn>
              <a:cxn ang="0">
                <a:pos x="60" y="534"/>
              </a:cxn>
              <a:cxn ang="0">
                <a:pos x="60" y="560"/>
              </a:cxn>
              <a:cxn ang="0">
                <a:pos x="60" y="585"/>
              </a:cxn>
              <a:cxn ang="0">
                <a:pos x="60" y="610"/>
              </a:cxn>
              <a:cxn ang="0">
                <a:pos x="60" y="638"/>
              </a:cxn>
              <a:cxn ang="0">
                <a:pos x="60" y="666"/>
              </a:cxn>
              <a:cxn ang="0">
                <a:pos x="60" y="697"/>
              </a:cxn>
              <a:cxn ang="0">
                <a:pos x="60" y="725"/>
              </a:cxn>
              <a:cxn ang="0">
                <a:pos x="60" y="756"/>
              </a:cxn>
              <a:cxn ang="0">
                <a:pos x="0" y="756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74" h="756">
                <a:moveTo>
                  <a:pt x="0" y="0"/>
                </a:moveTo>
                <a:lnTo>
                  <a:pt x="19" y="17"/>
                </a:lnTo>
                <a:lnTo>
                  <a:pt x="37" y="33"/>
                </a:lnTo>
                <a:lnTo>
                  <a:pt x="51" y="47"/>
                </a:lnTo>
                <a:lnTo>
                  <a:pt x="60" y="64"/>
                </a:lnTo>
                <a:lnTo>
                  <a:pt x="65" y="78"/>
                </a:lnTo>
                <a:lnTo>
                  <a:pt x="69" y="92"/>
                </a:lnTo>
                <a:lnTo>
                  <a:pt x="69" y="103"/>
                </a:lnTo>
                <a:lnTo>
                  <a:pt x="74" y="115"/>
                </a:lnTo>
                <a:lnTo>
                  <a:pt x="74" y="120"/>
                </a:lnTo>
                <a:lnTo>
                  <a:pt x="74" y="126"/>
                </a:lnTo>
                <a:lnTo>
                  <a:pt x="74" y="137"/>
                </a:lnTo>
                <a:lnTo>
                  <a:pt x="69" y="145"/>
                </a:lnTo>
                <a:lnTo>
                  <a:pt x="69" y="157"/>
                </a:lnTo>
                <a:lnTo>
                  <a:pt x="69" y="171"/>
                </a:lnTo>
                <a:lnTo>
                  <a:pt x="69" y="185"/>
                </a:lnTo>
                <a:lnTo>
                  <a:pt x="65" y="199"/>
                </a:lnTo>
                <a:lnTo>
                  <a:pt x="65" y="204"/>
                </a:lnTo>
                <a:lnTo>
                  <a:pt x="65" y="207"/>
                </a:lnTo>
                <a:lnTo>
                  <a:pt x="65" y="215"/>
                </a:lnTo>
                <a:lnTo>
                  <a:pt x="65" y="221"/>
                </a:lnTo>
                <a:lnTo>
                  <a:pt x="65" y="229"/>
                </a:lnTo>
                <a:lnTo>
                  <a:pt x="65" y="238"/>
                </a:lnTo>
                <a:lnTo>
                  <a:pt x="65" y="246"/>
                </a:lnTo>
                <a:lnTo>
                  <a:pt x="65" y="257"/>
                </a:lnTo>
                <a:lnTo>
                  <a:pt x="65" y="269"/>
                </a:lnTo>
                <a:lnTo>
                  <a:pt x="65" y="280"/>
                </a:lnTo>
                <a:lnTo>
                  <a:pt x="65" y="294"/>
                </a:lnTo>
                <a:lnTo>
                  <a:pt x="60" y="305"/>
                </a:lnTo>
                <a:lnTo>
                  <a:pt x="60" y="322"/>
                </a:lnTo>
                <a:lnTo>
                  <a:pt x="60" y="336"/>
                </a:lnTo>
                <a:lnTo>
                  <a:pt x="60" y="353"/>
                </a:lnTo>
                <a:lnTo>
                  <a:pt x="60" y="369"/>
                </a:lnTo>
                <a:lnTo>
                  <a:pt x="60" y="386"/>
                </a:lnTo>
                <a:lnTo>
                  <a:pt x="60" y="406"/>
                </a:lnTo>
                <a:lnTo>
                  <a:pt x="60" y="425"/>
                </a:lnTo>
                <a:lnTo>
                  <a:pt x="60" y="445"/>
                </a:lnTo>
                <a:lnTo>
                  <a:pt x="60" y="467"/>
                </a:lnTo>
                <a:lnTo>
                  <a:pt x="60" y="487"/>
                </a:lnTo>
                <a:lnTo>
                  <a:pt x="60" y="512"/>
                </a:lnTo>
                <a:lnTo>
                  <a:pt x="60" y="534"/>
                </a:lnTo>
                <a:lnTo>
                  <a:pt x="60" y="560"/>
                </a:lnTo>
                <a:lnTo>
                  <a:pt x="60" y="585"/>
                </a:lnTo>
                <a:lnTo>
                  <a:pt x="60" y="610"/>
                </a:lnTo>
                <a:lnTo>
                  <a:pt x="60" y="638"/>
                </a:lnTo>
                <a:lnTo>
                  <a:pt x="60" y="666"/>
                </a:lnTo>
                <a:lnTo>
                  <a:pt x="60" y="697"/>
                </a:lnTo>
                <a:lnTo>
                  <a:pt x="60" y="725"/>
                </a:lnTo>
                <a:lnTo>
                  <a:pt x="60" y="756"/>
                </a:lnTo>
                <a:lnTo>
                  <a:pt x="0" y="756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3" name="Freeform 25"/>
          <p:cNvSpPr>
            <a:spLocks noChangeArrowheads="1"/>
          </p:cNvSpPr>
          <p:nvPr/>
        </p:nvSpPr>
        <p:spPr bwMode="auto">
          <a:xfrm>
            <a:off x="4718050" y="2736850"/>
            <a:ext cx="477838" cy="161925"/>
          </a:xfrm>
          <a:custGeom>
            <a:avLst/>
            <a:gdLst/>
            <a:ahLst/>
            <a:cxnLst>
              <a:cxn ang="0">
                <a:pos x="180" y="39"/>
              </a:cxn>
              <a:cxn ang="0">
                <a:pos x="240" y="20"/>
              </a:cxn>
              <a:cxn ang="0">
                <a:pos x="286" y="9"/>
              </a:cxn>
              <a:cxn ang="0">
                <a:pos x="319" y="3"/>
              </a:cxn>
              <a:cxn ang="0">
                <a:pos x="342" y="3"/>
              </a:cxn>
              <a:cxn ang="0">
                <a:pos x="369" y="3"/>
              </a:cxn>
              <a:cxn ang="0">
                <a:pos x="392" y="14"/>
              </a:cxn>
              <a:cxn ang="0">
                <a:pos x="402" y="31"/>
              </a:cxn>
              <a:cxn ang="0">
                <a:pos x="402" y="39"/>
              </a:cxn>
              <a:cxn ang="0">
                <a:pos x="397" y="45"/>
              </a:cxn>
              <a:cxn ang="0">
                <a:pos x="388" y="51"/>
              </a:cxn>
              <a:cxn ang="0">
                <a:pos x="369" y="59"/>
              </a:cxn>
              <a:cxn ang="0">
                <a:pos x="351" y="65"/>
              </a:cxn>
              <a:cxn ang="0">
                <a:pos x="323" y="73"/>
              </a:cxn>
              <a:cxn ang="0">
                <a:pos x="291" y="81"/>
              </a:cxn>
              <a:cxn ang="0">
                <a:pos x="254" y="90"/>
              </a:cxn>
              <a:cxn ang="0">
                <a:pos x="212" y="98"/>
              </a:cxn>
              <a:cxn ang="0">
                <a:pos x="176" y="107"/>
              </a:cxn>
              <a:cxn ang="0">
                <a:pos x="143" y="115"/>
              </a:cxn>
              <a:cxn ang="0">
                <a:pos x="111" y="123"/>
              </a:cxn>
              <a:cxn ang="0">
                <a:pos x="88" y="129"/>
              </a:cxn>
              <a:cxn ang="0">
                <a:pos x="60" y="132"/>
              </a:cxn>
              <a:cxn ang="0">
                <a:pos x="42" y="135"/>
              </a:cxn>
              <a:cxn ang="0">
                <a:pos x="23" y="132"/>
              </a:cxn>
              <a:cxn ang="0">
                <a:pos x="14" y="121"/>
              </a:cxn>
              <a:cxn ang="0">
                <a:pos x="0" y="107"/>
              </a:cxn>
              <a:cxn ang="0">
                <a:pos x="0" y="98"/>
              </a:cxn>
              <a:cxn ang="0">
                <a:pos x="5" y="95"/>
              </a:cxn>
              <a:cxn ang="0">
                <a:pos x="23" y="90"/>
              </a:cxn>
              <a:cxn ang="0">
                <a:pos x="60" y="79"/>
              </a:cxn>
              <a:cxn ang="0">
                <a:pos x="111" y="62"/>
              </a:cxn>
              <a:cxn ang="0">
                <a:pos x="148" y="51"/>
              </a:cxn>
            </a:cxnLst>
            <a:rect l="0" t="0" r="r" b="b"/>
            <a:pathLst>
              <a:path w="402" h="135">
                <a:moveTo>
                  <a:pt x="148" y="51"/>
                </a:moveTo>
                <a:lnTo>
                  <a:pt x="180" y="39"/>
                </a:lnTo>
                <a:lnTo>
                  <a:pt x="212" y="28"/>
                </a:lnTo>
                <a:lnTo>
                  <a:pt x="240" y="20"/>
                </a:lnTo>
                <a:lnTo>
                  <a:pt x="268" y="11"/>
                </a:lnTo>
                <a:lnTo>
                  <a:pt x="286" y="9"/>
                </a:lnTo>
                <a:lnTo>
                  <a:pt x="305" y="3"/>
                </a:lnTo>
                <a:lnTo>
                  <a:pt x="319" y="3"/>
                </a:lnTo>
                <a:lnTo>
                  <a:pt x="332" y="0"/>
                </a:lnTo>
                <a:lnTo>
                  <a:pt x="342" y="3"/>
                </a:lnTo>
                <a:lnTo>
                  <a:pt x="355" y="3"/>
                </a:lnTo>
                <a:lnTo>
                  <a:pt x="369" y="3"/>
                </a:lnTo>
                <a:lnTo>
                  <a:pt x="379" y="9"/>
                </a:lnTo>
                <a:lnTo>
                  <a:pt x="392" y="14"/>
                </a:lnTo>
                <a:lnTo>
                  <a:pt x="397" y="23"/>
                </a:lnTo>
                <a:lnTo>
                  <a:pt x="402" y="31"/>
                </a:lnTo>
                <a:lnTo>
                  <a:pt x="402" y="37"/>
                </a:lnTo>
                <a:lnTo>
                  <a:pt x="402" y="39"/>
                </a:lnTo>
                <a:lnTo>
                  <a:pt x="402" y="42"/>
                </a:lnTo>
                <a:lnTo>
                  <a:pt x="397" y="45"/>
                </a:lnTo>
                <a:lnTo>
                  <a:pt x="392" y="48"/>
                </a:lnTo>
                <a:lnTo>
                  <a:pt x="388" y="51"/>
                </a:lnTo>
                <a:lnTo>
                  <a:pt x="379" y="56"/>
                </a:lnTo>
                <a:lnTo>
                  <a:pt x="369" y="59"/>
                </a:lnTo>
                <a:lnTo>
                  <a:pt x="360" y="62"/>
                </a:lnTo>
                <a:lnTo>
                  <a:pt x="351" y="65"/>
                </a:lnTo>
                <a:lnTo>
                  <a:pt x="337" y="70"/>
                </a:lnTo>
                <a:lnTo>
                  <a:pt x="323" y="73"/>
                </a:lnTo>
                <a:lnTo>
                  <a:pt x="309" y="79"/>
                </a:lnTo>
                <a:lnTo>
                  <a:pt x="291" y="81"/>
                </a:lnTo>
                <a:lnTo>
                  <a:pt x="272" y="84"/>
                </a:lnTo>
                <a:lnTo>
                  <a:pt x="254" y="90"/>
                </a:lnTo>
                <a:lnTo>
                  <a:pt x="236" y="93"/>
                </a:lnTo>
                <a:lnTo>
                  <a:pt x="212" y="98"/>
                </a:lnTo>
                <a:lnTo>
                  <a:pt x="194" y="104"/>
                </a:lnTo>
                <a:lnTo>
                  <a:pt x="176" y="107"/>
                </a:lnTo>
                <a:lnTo>
                  <a:pt x="157" y="112"/>
                </a:lnTo>
                <a:lnTo>
                  <a:pt x="143" y="115"/>
                </a:lnTo>
                <a:lnTo>
                  <a:pt x="125" y="121"/>
                </a:lnTo>
                <a:lnTo>
                  <a:pt x="111" y="123"/>
                </a:lnTo>
                <a:lnTo>
                  <a:pt x="102" y="126"/>
                </a:lnTo>
                <a:lnTo>
                  <a:pt x="88" y="129"/>
                </a:lnTo>
                <a:lnTo>
                  <a:pt x="79" y="129"/>
                </a:lnTo>
                <a:lnTo>
                  <a:pt x="60" y="132"/>
                </a:lnTo>
                <a:lnTo>
                  <a:pt x="46" y="135"/>
                </a:lnTo>
                <a:lnTo>
                  <a:pt x="42" y="135"/>
                </a:lnTo>
                <a:lnTo>
                  <a:pt x="28" y="135"/>
                </a:lnTo>
                <a:lnTo>
                  <a:pt x="23" y="132"/>
                </a:lnTo>
                <a:lnTo>
                  <a:pt x="19" y="126"/>
                </a:lnTo>
                <a:lnTo>
                  <a:pt x="14" y="121"/>
                </a:lnTo>
                <a:lnTo>
                  <a:pt x="5" y="112"/>
                </a:lnTo>
                <a:lnTo>
                  <a:pt x="0" y="107"/>
                </a:lnTo>
                <a:lnTo>
                  <a:pt x="0" y="101"/>
                </a:lnTo>
                <a:lnTo>
                  <a:pt x="0" y="98"/>
                </a:lnTo>
                <a:lnTo>
                  <a:pt x="5" y="98"/>
                </a:lnTo>
                <a:lnTo>
                  <a:pt x="5" y="95"/>
                </a:lnTo>
                <a:lnTo>
                  <a:pt x="10" y="93"/>
                </a:lnTo>
                <a:lnTo>
                  <a:pt x="23" y="90"/>
                </a:lnTo>
                <a:lnTo>
                  <a:pt x="37" y="84"/>
                </a:lnTo>
                <a:lnTo>
                  <a:pt x="60" y="79"/>
                </a:lnTo>
                <a:lnTo>
                  <a:pt x="83" y="70"/>
                </a:lnTo>
                <a:lnTo>
                  <a:pt x="111" y="62"/>
                </a:lnTo>
                <a:lnTo>
                  <a:pt x="148" y="51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4" name="Freeform 26"/>
          <p:cNvSpPr>
            <a:spLocks noChangeArrowheads="1"/>
          </p:cNvSpPr>
          <p:nvPr/>
        </p:nvSpPr>
        <p:spPr bwMode="auto">
          <a:xfrm>
            <a:off x="4729163" y="3008313"/>
            <a:ext cx="498475" cy="142875"/>
          </a:xfrm>
          <a:custGeom>
            <a:avLst/>
            <a:gdLst/>
            <a:ahLst/>
            <a:cxnLst>
              <a:cxn ang="0">
                <a:pos x="156" y="36"/>
              </a:cxn>
              <a:cxn ang="0">
                <a:pos x="189" y="28"/>
              </a:cxn>
              <a:cxn ang="0">
                <a:pos x="216" y="22"/>
              </a:cxn>
              <a:cxn ang="0">
                <a:pos x="244" y="14"/>
              </a:cxn>
              <a:cxn ang="0">
                <a:pos x="267" y="11"/>
              </a:cxn>
              <a:cxn ang="0">
                <a:pos x="286" y="5"/>
              </a:cxn>
              <a:cxn ang="0">
                <a:pos x="304" y="3"/>
              </a:cxn>
              <a:cxn ang="0">
                <a:pos x="318" y="0"/>
              </a:cxn>
              <a:cxn ang="0">
                <a:pos x="332" y="0"/>
              </a:cxn>
              <a:cxn ang="0">
                <a:pos x="350" y="0"/>
              </a:cxn>
              <a:cxn ang="0">
                <a:pos x="369" y="0"/>
              </a:cxn>
              <a:cxn ang="0">
                <a:pos x="387" y="3"/>
              </a:cxn>
              <a:cxn ang="0">
                <a:pos x="396" y="8"/>
              </a:cxn>
              <a:cxn ang="0">
                <a:pos x="410" y="14"/>
              </a:cxn>
              <a:cxn ang="0">
                <a:pos x="415" y="22"/>
              </a:cxn>
              <a:cxn ang="0">
                <a:pos x="419" y="28"/>
              </a:cxn>
              <a:cxn ang="0">
                <a:pos x="419" y="36"/>
              </a:cxn>
              <a:cxn ang="0">
                <a:pos x="419" y="39"/>
              </a:cxn>
              <a:cxn ang="0">
                <a:pos x="415" y="42"/>
              </a:cxn>
              <a:cxn ang="0">
                <a:pos x="410" y="45"/>
              </a:cxn>
              <a:cxn ang="0">
                <a:pos x="405" y="47"/>
              </a:cxn>
              <a:cxn ang="0">
                <a:pos x="401" y="47"/>
              </a:cxn>
              <a:cxn ang="0">
                <a:pos x="392" y="50"/>
              </a:cxn>
              <a:cxn ang="0">
                <a:pos x="382" y="56"/>
              </a:cxn>
              <a:cxn ang="0">
                <a:pos x="373" y="59"/>
              </a:cxn>
              <a:cxn ang="0">
                <a:pos x="364" y="61"/>
              </a:cxn>
              <a:cxn ang="0">
                <a:pos x="350" y="64"/>
              </a:cxn>
              <a:cxn ang="0">
                <a:pos x="336" y="67"/>
              </a:cxn>
              <a:cxn ang="0">
                <a:pos x="322" y="70"/>
              </a:cxn>
              <a:cxn ang="0">
                <a:pos x="304" y="73"/>
              </a:cxn>
              <a:cxn ang="0">
                <a:pos x="286" y="78"/>
              </a:cxn>
              <a:cxn ang="0">
                <a:pos x="267" y="81"/>
              </a:cxn>
              <a:cxn ang="0">
                <a:pos x="249" y="84"/>
              </a:cxn>
              <a:cxn ang="0">
                <a:pos x="226" y="89"/>
              </a:cxn>
              <a:cxn ang="0">
                <a:pos x="207" y="92"/>
              </a:cxn>
              <a:cxn ang="0">
                <a:pos x="175" y="101"/>
              </a:cxn>
              <a:cxn ang="0">
                <a:pos x="143" y="106"/>
              </a:cxn>
              <a:cxn ang="0">
                <a:pos x="119" y="112"/>
              </a:cxn>
              <a:cxn ang="0">
                <a:pos x="96" y="115"/>
              </a:cxn>
              <a:cxn ang="0">
                <a:pos x="78" y="117"/>
              </a:cxn>
              <a:cxn ang="0">
                <a:pos x="64" y="120"/>
              </a:cxn>
              <a:cxn ang="0">
                <a:pos x="60" y="120"/>
              </a:cxn>
              <a:cxn ang="0">
                <a:pos x="46" y="120"/>
              </a:cxn>
              <a:cxn ang="0">
                <a:pos x="36" y="115"/>
              </a:cxn>
              <a:cxn ang="0">
                <a:pos x="27" y="109"/>
              </a:cxn>
              <a:cxn ang="0">
                <a:pos x="13" y="98"/>
              </a:cxn>
              <a:cxn ang="0">
                <a:pos x="9" y="95"/>
              </a:cxn>
              <a:cxn ang="0">
                <a:pos x="4" y="92"/>
              </a:cxn>
              <a:cxn ang="0">
                <a:pos x="0" y="89"/>
              </a:cxn>
              <a:cxn ang="0">
                <a:pos x="0" y="84"/>
              </a:cxn>
              <a:cxn ang="0">
                <a:pos x="0" y="81"/>
              </a:cxn>
              <a:cxn ang="0">
                <a:pos x="4" y="78"/>
              </a:cxn>
              <a:cxn ang="0">
                <a:pos x="9" y="73"/>
              </a:cxn>
              <a:cxn ang="0">
                <a:pos x="13" y="70"/>
              </a:cxn>
              <a:cxn ang="0">
                <a:pos x="23" y="67"/>
              </a:cxn>
              <a:cxn ang="0">
                <a:pos x="32" y="64"/>
              </a:cxn>
              <a:cxn ang="0">
                <a:pos x="46" y="61"/>
              </a:cxn>
              <a:cxn ang="0">
                <a:pos x="60" y="59"/>
              </a:cxn>
              <a:cxn ang="0">
                <a:pos x="83" y="53"/>
              </a:cxn>
              <a:cxn ang="0">
                <a:pos x="101" y="50"/>
              </a:cxn>
              <a:cxn ang="0">
                <a:pos x="129" y="42"/>
              </a:cxn>
              <a:cxn ang="0">
                <a:pos x="156" y="36"/>
              </a:cxn>
              <a:cxn ang="0">
                <a:pos x="156" y="36"/>
              </a:cxn>
            </a:cxnLst>
            <a:rect l="0" t="0" r="r" b="b"/>
            <a:pathLst>
              <a:path w="419" h="120">
                <a:moveTo>
                  <a:pt x="156" y="36"/>
                </a:moveTo>
                <a:lnTo>
                  <a:pt x="189" y="28"/>
                </a:lnTo>
                <a:lnTo>
                  <a:pt x="216" y="22"/>
                </a:lnTo>
                <a:lnTo>
                  <a:pt x="244" y="14"/>
                </a:lnTo>
                <a:lnTo>
                  <a:pt x="267" y="11"/>
                </a:lnTo>
                <a:lnTo>
                  <a:pt x="286" y="5"/>
                </a:lnTo>
                <a:lnTo>
                  <a:pt x="304" y="3"/>
                </a:lnTo>
                <a:lnTo>
                  <a:pt x="318" y="0"/>
                </a:lnTo>
                <a:lnTo>
                  <a:pt x="332" y="0"/>
                </a:lnTo>
                <a:lnTo>
                  <a:pt x="350" y="0"/>
                </a:lnTo>
                <a:lnTo>
                  <a:pt x="369" y="0"/>
                </a:lnTo>
                <a:lnTo>
                  <a:pt x="387" y="3"/>
                </a:lnTo>
                <a:lnTo>
                  <a:pt x="396" y="8"/>
                </a:lnTo>
                <a:lnTo>
                  <a:pt x="410" y="14"/>
                </a:lnTo>
                <a:lnTo>
                  <a:pt x="415" y="22"/>
                </a:lnTo>
                <a:lnTo>
                  <a:pt x="419" y="28"/>
                </a:lnTo>
                <a:lnTo>
                  <a:pt x="419" y="36"/>
                </a:lnTo>
                <a:lnTo>
                  <a:pt x="419" y="39"/>
                </a:lnTo>
                <a:lnTo>
                  <a:pt x="415" y="42"/>
                </a:lnTo>
                <a:lnTo>
                  <a:pt x="410" y="45"/>
                </a:lnTo>
                <a:lnTo>
                  <a:pt x="405" y="47"/>
                </a:lnTo>
                <a:lnTo>
                  <a:pt x="401" y="47"/>
                </a:lnTo>
                <a:lnTo>
                  <a:pt x="392" y="50"/>
                </a:lnTo>
                <a:lnTo>
                  <a:pt x="382" y="56"/>
                </a:lnTo>
                <a:lnTo>
                  <a:pt x="373" y="59"/>
                </a:lnTo>
                <a:lnTo>
                  <a:pt x="364" y="61"/>
                </a:lnTo>
                <a:lnTo>
                  <a:pt x="350" y="64"/>
                </a:lnTo>
                <a:lnTo>
                  <a:pt x="336" y="67"/>
                </a:lnTo>
                <a:lnTo>
                  <a:pt x="322" y="70"/>
                </a:lnTo>
                <a:lnTo>
                  <a:pt x="304" y="73"/>
                </a:lnTo>
                <a:lnTo>
                  <a:pt x="286" y="78"/>
                </a:lnTo>
                <a:lnTo>
                  <a:pt x="267" y="81"/>
                </a:lnTo>
                <a:lnTo>
                  <a:pt x="249" y="84"/>
                </a:lnTo>
                <a:lnTo>
                  <a:pt x="226" y="89"/>
                </a:lnTo>
                <a:lnTo>
                  <a:pt x="207" y="92"/>
                </a:lnTo>
                <a:lnTo>
                  <a:pt x="175" y="101"/>
                </a:lnTo>
                <a:lnTo>
                  <a:pt x="143" y="106"/>
                </a:lnTo>
                <a:lnTo>
                  <a:pt x="119" y="112"/>
                </a:lnTo>
                <a:lnTo>
                  <a:pt x="96" y="115"/>
                </a:lnTo>
                <a:lnTo>
                  <a:pt x="78" y="117"/>
                </a:lnTo>
                <a:lnTo>
                  <a:pt x="64" y="120"/>
                </a:lnTo>
                <a:lnTo>
                  <a:pt x="60" y="120"/>
                </a:lnTo>
                <a:lnTo>
                  <a:pt x="46" y="120"/>
                </a:lnTo>
                <a:lnTo>
                  <a:pt x="36" y="115"/>
                </a:lnTo>
                <a:lnTo>
                  <a:pt x="27" y="109"/>
                </a:lnTo>
                <a:lnTo>
                  <a:pt x="13" y="98"/>
                </a:lnTo>
                <a:lnTo>
                  <a:pt x="9" y="95"/>
                </a:lnTo>
                <a:lnTo>
                  <a:pt x="4" y="92"/>
                </a:lnTo>
                <a:lnTo>
                  <a:pt x="0" y="89"/>
                </a:lnTo>
                <a:lnTo>
                  <a:pt x="0" y="84"/>
                </a:lnTo>
                <a:lnTo>
                  <a:pt x="0" y="81"/>
                </a:lnTo>
                <a:lnTo>
                  <a:pt x="4" y="78"/>
                </a:lnTo>
                <a:lnTo>
                  <a:pt x="9" y="73"/>
                </a:lnTo>
                <a:lnTo>
                  <a:pt x="13" y="70"/>
                </a:lnTo>
                <a:lnTo>
                  <a:pt x="23" y="67"/>
                </a:lnTo>
                <a:lnTo>
                  <a:pt x="32" y="64"/>
                </a:lnTo>
                <a:lnTo>
                  <a:pt x="46" y="61"/>
                </a:lnTo>
                <a:lnTo>
                  <a:pt x="60" y="59"/>
                </a:lnTo>
                <a:lnTo>
                  <a:pt x="83" y="53"/>
                </a:lnTo>
                <a:lnTo>
                  <a:pt x="101" y="50"/>
                </a:lnTo>
                <a:lnTo>
                  <a:pt x="129" y="42"/>
                </a:lnTo>
                <a:lnTo>
                  <a:pt x="156" y="36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65" name="Freeform 27"/>
          <p:cNvSpPr>
            <a:spLocks noChangeArrowheads="1"/>
          </p:cNvSpPr>
          <p:nvPr/>
        </p:nvSpPr>
        <p:spPr bwMode="auto">
          <a:xfrm>
            <a:off x="4624388" y="3317875"/>
            <a:ext cx="746125" cy="160338"/>
          </a:xfrm>
          <a:custGeom>
            <a:avLst/>
            <a:gdLst/>
            <a:ahLst/>
            <a:cxnLst>
              <a:cxn ang="0">
                <a:pos x="627" y="65"/>
              </a:cxn>
              <a:cxn ang="0">
                <a:pos x="627" y="76"/>
              </a:cxn>
              <a:cxn ang="0">
                <a:pos x="623" y="81"/>
              </a:cxn>
              <a:cxn ang="0">
                <a:pos x="618" y="87"/>
              </a:cxn>
              <a:cxn ang="0">
                <a:pos x="618" y="87"/>
              </a:cxn>
              <a:cxn ang="0">
                <a:pos x="609" y="90"/>
              </a:cxn>
              <a:cxn ang="0">
                <a:pos x="600" y="93"/>
              </a:cxn>
              <a:cxn ang="0">
                <a:pos x="590" y="93"/>
              </a:cxn>
              <a:cxn ang="0">
                <a:pos x="572" y="93"/>
              </a:cxn>
              <a:cxn ang="0">
                <a:pos x="558" y="93"/>
              </a:cxn>
              <a:cxn ang="0">
                <a:pos x="535" y="93"/>
              </a:cxn>
              <a:cxn ang="0">
                <a:pos x="516" y="93"/>
              </a:cxn>
              <a:cxn ang="0">
                <a:pos x="489" y="93"/>
              </a:cxn>
              <a:cxn ang="0">
                <a:pos x="466" y="95"/>
              </a:cxn>
              <a:cxn ang="0">
                <a:pos x="438" y="95"/>
              </a:cxn>
              <a:cxn ang="0">
                <a:pos x="406" y="98"/>
              </a:cxn>
              <a:cxn ang="0">
                <a:pos x="374" y="101"/>
              </a:cxn>
              <a:cxn ang="0">
                <a:pos x="341" y="104"/>
              </a:cxn>
              <a:cxn ang="0">
                <a:pos x="304" y="109"/>
              </a:cxn>
              <a:cxn ang="0">
                <a:pos x="267" y="115"/>
              </a:cxn>
              <a:cxn ang="0">
                <a:pos x="231" y="121"/>
              </a:cxn>
              <a:cxn ang="0">
                <a:pos x="194" y="123"/>
              </a:cxn>
              <a:cxn ang="0">
                <a:pos x="124" y="129"/>
              </a:cxn>
              <a:cxn ang="0">
                <a:pos x="60" y="135"/>
              </a:cxn>
              <a:cxn ang="0">
                <a:pos x="0" y="135"/>
              </a:cxn>
              <a:cxn ang="0">
                <a:pos x="0" y="93"/>
              </a:cxn>
              <a:cxn ang="0">
                <a:pos x="23" y="90"/>
              </a:cxn>
              <a:cxn ang="0">
                <a:pos x="51" y="84"/>
              </a:cxn>
              <a:cxn ang="0">
                <a:pos x="78" y="79"/>
              </a:cxn>
              <a:cxn ang="0">
                <a:pos x="115" y="73"/>
              </a:cxn>
              <a:cxn ang="0">
                <a:pos x="152" y="65"/>
              </a:cxn>
              <a:cxn ang="0">
                <a:pos x="189" y="56"/>
              </a:cxn>
              <a:cxn ang="0">
                <a:pos x="235" y="48"/>
              </a:cxn>
              <a:cxn ang="0">
                <a:pos x="281" y="37"/>
              </a:cxn>
              <a:cxn ang="0">
                <a:pos x="327" y="28"/>
              </a:cxn>
              <a:cxn ang="0">
                <a:pos x="369" y="23"/>
              </a:cxn>
              <a:cxn ang="0">
                <a:pos x="406" y="17"/>
              </a:cxn>
              <a:cxn ang="0">
                <a:pos x="420" y="14"/>
              </a:cxn>
              <a:cxn ang="0">
                <a:pos x="438" y="11"/>
              </a:cxn>
              <a:cxn ang="0">
                <a:pos x="452" y="9"/>
              </a:cxn>
              <a:cxn ang="0">
                <a:pos x="466" y="6"/>
              </a:cxn>
              <a:cxn ang="0">
                <a:pos x="480" y="6"/>
              </a:cxn>
              <a:cxn ang="0">
                <a:pos x="489" y="3"/>
              </a:cxn>
              <a:cxn ang="0">
                <a:pos x="498" y="3"/>
              </a:cxn>
              <a:cxn ang="0">
                <a:pos x="507" y="3"/>
              </a:cxn>
              <a:cxn ang="0">
                <a:pos x="512" y="0"/>
              </a:cxn>
              <a:cxn ang="0">
                <a:pos x="521" y="0"/>
              </a:cxn>
              <a:cxn ang="0">
                <a:pos x="540" y="3"/>
              </a:cxn>
              <a:cxn ang="0">
                <a:pos x="563" y="6"/>
              </a:cxn>
              <a:cxn ang="0">
                <a:pos x="581" y="14"/>
              </a:cxn>
              <a:cxn ang="0">
                <a:pos x="600" y="23"/>
              </a:cxn>
              <a:cxn ang="0">
                <a:pos x="609" y="34"/>
              </a:cxn>
              <a:cxn ang="0">
                <a:pos x="618" y="45"/>
              </a:cxn>
              <a:cxn ang="0">
                <a:pos x="623" y="53"/>
              </a:cxn>
              <a:cxn ang="0">
                <a:pos x="627" y="65"/>
              </a:cxn>
              <a:cxn ang="0">
                <a:pos x="627" y="65"/>
              </a:cxn>
            </a:cxnLst>
            <a:rect l="0" t="0" r="r" b="b"/>
            <a:pathLst>
              <a:path w="627" h="135">
                <a:moveTo>
                  <a:pt x="627" y="65"/>
                </a:moveTo>
                <a:lnTo>
                  <a:pt x="627" y="76"/>
                </a:lnTo>
                <a:lnTo>
                  <a:pt x="623" y="81"/>
                </a:lnTo>
                <a:lnTo>
                  <a:pt x="618" y="87"/>
                </a:lnTo>
                <a:lnTo>
                  <a:pt x="609" y="90"/>
                </a:lnTo>
                <a:lnTo>
                  <a:pt x="600" y="93"/>
                </a:lnTo>
                <a:lnTo>
                  <a:pt x="590" y="93"/>
                </a:lnTo>
                <a:lnTo>
                  <a:pt x="572" y="93"/>
                </a:lnTo>
                <a:lnTo>
                  <a:pt x="558" y="93"/>
                </a:lnTo>
                <a:lnTo>
                  <a:pt x="535" y="93"/>
                </a:lnTo>
                <a:lnTo>
                  <a:pt x="516" y="93"/>
                </a:lnTo>
                <a:lnTo>
                  <a:pt x="489" y="93"/>
                </a:lnTo>
                <a:lnTo>
                  <a:pt x="466" y="95"/>
                </a:lnTo>
                <a:lnTo>
                  <a:pt x="438" y="95"/>
                </a:lnTo>
                <a:lnTo>
                  <a:pt x="406" y="98"/>
                </a:lnTo>
                <a:lnTo>
                  <a:pt x="374" y="101"/>
                </a:lnTo>
                <a:lnTo>
                  <a:pt x="341" y="104"/>
                </a:lnTo>
                <a:lnTo>
                  <a:pt x="304" y="109"/>
                </a:lnTo>
                <a:lnTo>
                  <a:pt x="267" y="115"/>
                </a:lnTo>
                <a:lnTo>
                  <a:pt x="231" y="121"/>
                </a:lnTo>
                <a:lnTo>
                  <a:pt x="194" y="123"/>
                </a:lnTo>
                <a:lnTo>
                  <a:pt x="124" y="129"/>
                </a:lnTo>
                <a:lnTo>
                  <a:pt x="60" y="135"/>
                </a:lnTo>
                <a:lnTo>
                  <a:pt x="0" y="135"/>
                </a:lnTo>
                <a:lnTo>
                  <a:pt x="0" y="93"/>
                </a:lnTo>
                <a:lnTo>
                  <a:pt x="23" y="90"/>
                </a:lnTo>
                <a:lnTo>
                  <a:pt x="51" y="84"/>
                </a:lnTo>
                <a:lnTo>
                  <a:pt x="78" y="79"/>
                </a:lnTo>
                <a:lnTo>
                  <a:pt x="115" y="73"/>
                </a:lnTo>
                <a:lnTo>
                  <a:pt x="152" y="65"/>
                </a:lnTo>
                <a:lnTo>
                  <a:pt x="189" y="56"/>
                </a:lnTo>
                <a:lnTo>
                  <a:pt x="235" y="48"/>
                </a:lnTo>
                <a:lnTo>
                  <a:pt x="281" y="37"/>
                </a:lnTo>
                <a:lnTo>
                  <a:pt x="327" y="28"/>
                </a:lnTo>
                <a:lnTo>
                  <a:pt x="369" y="23"/>
                </a:lnTo>
                <a:lnTo>
                  <a:pt x="406" y="17"/>
                </a:lnTo>
                <a:lnTo>
                  <a:pt x="420" y="14"/>
                </a:lnTo>
                <a:lnTo>
                  <a:pt x="438" y="11"/>
                </a:lnTo>
                <a:lnTo>
                  <a:pt x="452" y="9"/>
                </a:lnTo>
                <a:lnTo>
                  <a:pt x="466" y="6"/>
                </a:lnTo>
                <a:lnTo>
                  <a:pt x="480" y="6"/>
                </a:lnTo>
                <a:lnTo>
                  <a:pt x="489" y="3"/>
                </a:lnTo>
                <a:lnTo>
                  <a:pt x="498" y="3"/>
                </a:lnTo>
                <a:lnTo>
                  <a:pt x="507" y="3"/>
                </a:lnTo>
                <a:lnTo>
                  <a:pt x="512" y="0"/>
                </a:lnTo>
                <a:lnTo>
                  <a:pt x="521" y="0"/>
                </a:lnTo>
                <a:lnTo>
                  <a:pt x="540" y="3"/>
                </a:lnTo>
                <a:lnTo>
                  <a:pt x="563" y="6"/>
                </a:lnTo>
                <a:lnTo>
                  <a:pt x="581" y="14"/>
                </a:lnTo>
                <a:lnTo>
                  <a:pt x="600" y="23"/>
                </a:lnTo>
                <a:lnTo>
                  <a:pt x="609" y="34"/>
                </a:lnTo>
                <a:lnTo>
                  <a:pt x="618" y="45"/>
                </a:lnTo>
                <a:lnTo>
                  <a:pt x="623" y="53"/>
                </a:lnTo>
                <a:lnTo>
                  <a:pt x="627" y="65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  <p:sp>
        <p:nvSpPr>
          <p:cNvPr id="76" name="Freeform 37"/>
          <p:cNvSpPr>
            <a:spLocks noChangeArrowheads="1"/>
          </p:cNvSpPr>
          <p:nvPr/>
        </p:nvSpPr>
        <p:spPr bwMode="auto">
          <a:xfrm>
            <a:off x="7180263" y="2913063"/>
            <a:ext cx="460375" cy="363537"/>
          </a:xfrm>
          <a:custGeom>
            <a:avLst/>
            <a:gdLst/>
            <a:ahLst/>
            <a:cxnLst>
              <a:cxn ang="0">
                <a:pos x="276" y="106"/>
              </a:cxn>
              <a:cxn ang="0">
                <a:pos x="299" y="128"/>
              </a:cxn>
              <a:cxn ang="0">
                <a:pos x="323" y="148"/>
              </a:cxn>
              <a:cxn ang="0">
                <a:pos x="341" y="167"/>
              </a:cxn>
              <a:cxn ang="0">
                <a:pos x="355" y="184"/>
              </a:cxn>
              <a:cxn ang="0">
                <a:pos x="369" y="201"/>
              </a:cxn>
              <a:cxn ang="0">
                <a:pos x="378" y="218"/>
              </a:cxn>
              <a:cxn ang="0">
                <a:pos x="382" y="235"/>
              </a:cxn>
              <a:cxn ang="0">
                <a:pos x="387" y="249"/>
              </a:cxn>
              <a:cxn ang="0">
                <a:pos x="387" y="260"/>
              </a:cxn>
              <a:cxn ang="0">
                <a:pos x="387" y="271"/>
              </a:cxn>
              <a:cxn ang="0">
                <a:pos x="382" y="282"/>
              </a:cxn>
              <a:cxn ang="0">
                <a:pos x="382" y="288"/>
              </a:cxn>
              <a:cxn ang="0">
                <a:pos x="382" y="296"/>
              </a:cxn>
              <a:cxn ang="0">
                <a:pos x="378" y="299"/>
              </a:cxn>
              <a:cxn ang="0">
                <a:pos x="378" y="302"/>
              </a:cxn>
              <a:cxn ang="0">
                <a:pos x="373" y="305"/>
              </a:cxn>
              <a:cxn ang="0">
                <a:pos x="373" y="305"/>
              </a:cxn>
              <a:cxn ang="0">
                <a:pos x="369" y="302"/>
              </a:cxn>
              <a:cxn ang="0">
                <a:pos x="364" y="299"/>
              </a:cxn>
              <a:cxn ang="0">
                <a:pos x="355" y="296"/>
              </a:cxn>
              <a:cxn ang="0">
                <a:pos x="350" y="291"/>
              </a:cxn>
              <a:cxn ang="0">
                <a:pos x="341" y="285"/>
              </a:cxn>
              <a:cxn ang="0">
                <a:pos x="332" y="277"/>
              </a:cxn>
              <a:cxn ang="0">
                <a:pos x="318" y="268"/>
              </a:cxn>
              <a:cxn ang="0">
                <a:pos x="309" y="260"/>
              </a:cxn>
              <a:cxn ang="0">
                <a:pos x="295" y="249"/>
              </a:cxn>
              <a:cxn ang="0">
                <a:pos x="276" y="237"/>
              </a:cxn>
              <a:cxn ang="0">
                <a:pos x="263" y="223"/>
              </a:cxn>
              <a:cxn ang="0">
                <a:pos x="244" y="209"/>
              </a:cxn>
              <a:cxn ang="0">
                <a:pos x="226" y="195"/>
              </a:cxn>
              <a:cxn ang="0">
                <a:pos x="207" y="179"/>
              </a:cxn>
              <a:cxn ang="0">
                <a:pos x="184" y="162"/>
              </a:cxn>
              <a:cxn ang="0">
                <a:pos x="166" y="145"/>
              </a:cxn>
              <a:cxn ang="0">
                <a:pos x="143" y="131"/>
              </a:cxn>
              <a:cxn ang="0">
                <a:pos x="124" y="114"/>
              </a:cxn>
              <a:cxn ang="0">
                <a:pos x="110" y="100"/>
              </a:cxn>
              <a:cxn ang="0">
                <a:pos x="92" y="89"/>
              </a:cxn>
              <a:cxn ang="0">
                <a:pos x="78" y="78"/>
              </a:cxn>
              <a:cxn ang="0">
                <a:pos x="64" y="67"/>
              </a:cxn>
              <a:cxn ang="0">
                <a:pos x="50" y="55"/>
              </a:cxn>
              <a:cxn ang="0">
                <a:pos x="41" y="44"/>
              </a:cxn>
              <a:cxn ang="0">
                <a:pos x="32" y="36"/>
              </a:cxn>
              <a:cxn ang="0">
                <a:pos x="23" y="30"/>
              </a:cxn>
              <a:cxn ang="0">
                <a:pos x="14" y="22"/>
              </a:cxn>
              <a:cxn ang="0">
                <a:pos x="9" y="16"/>
              </a:cxn>
              <a:cxn ang="0">
                <a:pos x="4" y="11"/>
              </a:cxn>
              <a:cxn ang="0">
                <a:pos x="4" y="5"/>
              </a:cxn>
              <a:cxn ang="0">
                <a:pos x="0" y="0"/>
              </a:cxn>
              <a:cxn ang="0">
                <a:pos x="41" y="8"/>
              </a:cxn>
              <a:cxn ang="0">
                <a:pos x="78" y="16"/>
              </a:cxn>
              <a:cxn ang="0">
                <a:pos x="115" y="25"/>
              </a:cxn>
              <a:cxn ang="0">
                <a:pos x="152" y="39"/>
              </a:cxn>
              <a:cxn ang="0">
                <a:pos x="184" y="53"/>
              </a:cxn>
              <a:cxn ang="0">
                <a:pos x="216" y="67"/>
              </a:cxn>
              <a:cxn ang="0">
                <a:pos x="244" y="86"/>
              </a:cxn>
              <a:cxn ang="0">
                <a:pos x="276" y="106"/>
              </a:cxn>
              <a:cxn ang="0">
                <a:pos x="276" y="106"/>
              </a:cxn>
            </a:cxnLst>
            <a:rect l="0" t="0" r="r" b="b"/>
            <a:pathLst>
              <a:path w="387" h="305">
                <a:moveTo>
                  <a:pt x="276" y="106"/>
                </a:moveTo>
                <a:lnTo>
                  <a:pt x="299" y="128"/>
                </a:lnTo>
                <a:lnTo>
                  <a:pt x="323" y="148"/>
                </a:lnTo>
                <a:lnTo>
                  <a:pt x="341" y="167"/>
                </a:lnTo>
                <a:lnTo>
                  <a:pt x="355" y="184"/>
                </a:lnTo>
                <a:lnTo>
                  <a:pt x="369" y="201"/>
                </a:lnTo>
                <a:lnTo>
                  <a:pt x="378" y="218"/>
                </a:lnTo>
                <a:lnTo>
                  <a:pt x="382" y="235"/>
                </a:lnTo>
                <a:lnTo>
                  <a:pt x="387" y="249"/>
                </a:lnTo>
                <a:lnTo>
                  <a:pt x="387" y="260"/>
                </a:lnTo>
                <a:lnTo>
                  <a:pt x="387" y="271"/>
                </a:lnTo>
                <a:lnTo>
                  <a:pt x="382" y="282"/>
                </a:lnTo>
                <a:lnTo>
                  <a:pt x="382" y="288"/>
                </a:lnTo>
                <a:lnTo>
                  <a:pt x="382" y="296"/>
                </a:lnTo>
                <a:lnTo>
                  <a:pt x="378" y="299"/>
                </a:lnTo>
                <a:lnTo>
                  <a:pt x="378" y="302"/>
                </a:lnTo>
                <a:lnTo>
                  <a:pt x="373" y="305"/>
                </a:lnTo>
                <a:lnTo>
                  <a:pt x="369" y="302"/>
                </a:lnTo>
                <a:lnTo>
                  <a:pt x="364" y="299"/>
                </a:lnTo>
                <a:lnTo>
                  <a:pt x="355" y="296"/>
                </a:lnTo>
                <a:lnTo>
                  <a:pt x="350" y="291"/>
                </a:lnTo>
                <a:lnTo>
                  <a:pt x="341" y="285"/>
                </a:lnTo>
                <a:lnTo>
                  <a:pt x="332" y="277"/>
                </a:lnTo>
                <a:lnTo>
                  <a:pt x="318" y="268"/>
                </a:lnTo>
                <a:lnTo>
                  <a:pt x="309" y="260"/>
                </a:lnTo>
                <a:lnTo>
                  <a:pt x="295" y="249"/>
                </a:lnTo>
                <a:lnTo>
                  <a:pt x="276" y="237"/>
                </a:lnTo>
                <a:lnTo>
                  <a:pt x="263" y="223"/>
                </a:lnTo>
                <a:lnTo>
                  <a:pt x="244" y="209"/>
                </a:lnTo>
                <a:lnTo>
                  <a:pt x="226" y="195"/>
                </a:lnTo>
                <a:lnTo>
                  <a:pt x="207" y="179"/>
                </a:lnTo>
                <a:lnTo>
                  <a:pt x="184" y="162"/>
                </a:lnTo>
                <a:lnTo>
                  <a:pt x="166" y="145"/>
                </a:lnTo>
                <a:lnTo>
                  <a:pt x="143" y="131"/>
                </a:lnTo>
                <a:lnTo>
                  <a:pt x="124" y="114"/>
                </a:lnTo>
                <a:lnTo>
                  <a:pt x="110" y="100"/>
                </a:lnTo>
                <a:lnTo>
                  <a:pt x="92" y="89"/>
                </a:lnTo>
                <a:lnTo>
                  <a:pt x="78" y="78"/>
                </a:lnTo>
                <a:lnTo>
                  <a:pt x="64" y="67"/>
                </a:lnTo>
                <a:lnTo>
                  <a:pt x="50" y="55"/>
                </a:lnTo>
                <a:lnTo>
                  <a:pt x="41" y="44"/>
                </a:lnTo>
                <a:lnTo>
                  <a:pt x="32" y="36"/>
                </a:lnTo>
                <a:lnTo>
                  <a:pt x="23" y="30"/>
                </a:lnTo>
                <a:lnTo>
                  <a:pt x="14" y="22"/>
                </a:lnTo>
                <a:lnTo>
                  <a:pt x="9" y="16"/>
                </a:lnTo>
                <a:lnTo>
                  <a:pt x="4" y="11"/>
                </a:lnTo>
                <a:lnTo>
                  <a:pt x="4" y="5"/>
                </a:lnTo>
                <a:lnTo>
                  <a:pt x="0" y="0"/>
                </a:lnTo>
                <a:lnTo>
                  <a:pt x="41" y="8"/>
                </a:lnTo>
                <a:lnTo>
                  <a:pt x="78" y="16"/>
                </a:lnTo>
                <a:lnTo>
                  <a:pt x="115" y="25"/>
                </a:lnTo>
                <a:lnTo>
                  <a:pt x="152" y="39"/>
                </a:lnTo>
                <a:lnTo>
                  <a:pt x="184" y="53"/>
                </a:lnTo>
                <a:lnTo>
                  <a:pt x="216" y="67"/>
                </a:lnTo>
                <a:lnTo>
                  <a:pt x="244" y="86"/>
                </a:lnTo>
                <a:lnTo>
                  <a:pt x="276" y="106"/>
                </a:lnTo>
              </a:path>
            </a:pathLst>
          </a:custGeom>
          <a:solidFill>
            <a:srgbClr val="FF0000"/>
          </a:solidFill>
          <a:ln w="44450">
            <a:noFill/>
            <a:round/>
          </a:ln>
        </p:spPr>
        <p:txBody>
          <a:bodyPr lIns="68580" tIns="34290" rIns="68580" bIns="34290"/>
          <a:lstStyle/>
          <a:p>
            <a:pPr defTabSz="685800"/>
            <a:endParaRPr lang="zh-CN" altLang="en-US" sz="140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917575" y="20177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917575" y="26987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928688" y="34686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2876550" y="3303588"/>
            <a:ext cx="5727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200" b="1" dirty="0">
                <a:latin typeface="+mn-ea"/>
                <a:ea typeface="宋体" panose="02010600030101010101" pitchFamily="2" charset="-122"/>
              </a:rPr>
              <a:t>“宀”略宽，罩住下部。下部上小下大。</a:t>
            </a:r>
            <a:endParaRPr lang="en-US" altLang="zh-CN" sz="3200" b="1" dirty="0">
              <a:latin typeface="+mn-ea"/>
              <a:ea typeface="宋体" panose="02010600030101010101" pitchFamily="2" charset="-122"/>
            </a:endParaRPr>
          </a:p>
        </p:txBody>
      </p:sp>
      <p:sp>
        <p:nvSpPr>
          <p:cNvPr id="6" name="文本框 16"/>
          <p:cNvSpPr txBox="1"/>
          <p:nvPr/>
        </p:nvSpPr>
        <p:spPr>
          <a:xfrm>
            <a:off x="827088" y="9874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</a:rPr>
              <a:t>ɡuān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74759" name="文本框 17"/>
          <p:cNvSpPr txBox="1">
            <a:spLocks noChangeArrowheads="1"/>
          </p:cNvSpPr>
          <p:nvPr/>
        </p:nvSpPr>
        <p:spPr bwMode="auto">
          <a:xfrm>
            <a:off x="2055813" y="700088"/>
            <a:ext cx="11811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官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74760" name="组合 3"/>
          <p:cNvGrpSpPr/>
          <p:nvPr/>
        </p:nvGrpSpPr>
        <p:grpSpPr bwMode="auto">
          <a:xfrm>
            <a:off x="827088" y="219075"/>
            <a:ext cx="4603750" cy="638175"/>
            <a:chOff x="346650" y="378384"/>
            <a:chExt cx="4603316" cy="639832"/>
          </a:xfrm>
        </p:grpSpPr>
        <p:sp>
          <p:nvSpPr>
            <p:cNvPr id="9" name="Text Box 15"/>
            <p:cNvSpPr txBox="1">
              <a:spLocks noChangeArrowheads="1"/>
            </p:cNvSpPr>
            <p:nvPr/>
          </p:nvSpPr>
          <p:spPr bwMode="auto">
            <a:xfrm>
              <a:off x="917793" y="425125"/>
              <a:ext cx="4032173" cy="585711"/>
            </a:xfrm>
            <a:prstGeom prst="rect">
              <a:avLst/>
            </a:prstGeom>
            <a:noFill/>
            <a:ln>
              <a:noFill/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  <a:scene3d>
              <a:camera prst="perspectiveRight"/>
              <a:lightRig rig="threePt" dir="t"/>
            </a:scene3d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auto" hangingPunct="0">
                <a:spcBef>
                  <a:spcPts val="120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重难点字书写指导</a:t>
              </a:r>
              <a:endPara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4762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6650" y="378384"/>
              <a:ext cx="729342" cy="639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文本框 21"/>
          <p:cNvSpPr txBox="1"/>
          <p:nvPr/>
        </p:nvSpPr>
        <p:spPr>
          <a:xfrm>
            <a:off x="2166938" y="20129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上下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2228850" y="2706688"/>
            <a:ext cx="15843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宀</a:t>
            </a:r>
            <a:endParaRPr lang="en-US" altLang="zh-CN" sz="3200" b="1" dirty="0">
              <a:latin typeface="+mn-ea"/>
              <a:ea typeface="+mn-ea"/>
            </a:endParaRPr>
          </a:p>
        </p:txBody>
      </p:sp>
      <p:pic>
        <p:nvPicPr>
          <p:cNvPr id="74765" name="图片 2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08838" y="1792288"/>
            <a:ext cx="1677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官.wmv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564063" y="1001713"/>
            <a:ext cx="227488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"/>
          <p:cNvSpPr txBox="1"/>
          <p:nvPr/>
        </p:nvSpPr>
        <p:spPr>
          <a:xfrm>
            <a:off x="917575" y="2017713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结构：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3" name="文本框 11"/>
          <p:cNvSpPr txBox="1"/>
          <p:nvPr/>
        </p:nvSpPr>
        <p:spPr>
          <a:xfrm>
            <a:off x="917575" y="2698750"/>
            <a:ext cx="158432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部首：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4" name="文本框 12"/>
          <p:cNvSpPr txBox="1"/>
          <p:nvPr/>
        </p:nvSpPr>
        <p:spPr>
          <a:xfrm>
            <a:off x="928688" y="3468688"/>
            <a:ext cx="22542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+mn-ea"/>
                <a:ea typeface="+mn-ea"/>
              </a:rPr>
              <a:t>书写指导：</a:t>
            </a:r>
            <a:endParaRPr lang="zh-CN" altLang="en-US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5" name="文本框 15"/>
          <p:cNvSpPr txBox="1"/>
          <p:nvPr/>
        </p:nvSpPr>
        <p:spPr>
          <a:xfrm>
            <a:off x="2876550" y="3303588"/>
            <a:ext cx="5727700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3200" b="1" dirty="0">
                <a:latin typeface="+mn-ea"/>
                <a:ea typeface="宋体" panose="02010600030101010101" pitchFamily="2" charset="-122"/>
              </a:rPr>
              <a:t>被包围部分要与“辶”书写协调；“辶”捺要平。</a:t>
            </a:r>
            <a:endParaRPr lang="en-US" altLang="zh-CN" sz="3200" b="1" dirty="0">
              <a:latin typeface="+mn-ea"/>
              <a:ea typeface="宋体" panose="02010600030101010101" pitchFamily="2" charset="-122"/>
            </a:endParaRPr>
          </a:p>
        </p:txBody>
      </p:sp>
      <p:sp>
        <p:nvSpPr>
          <p:cNvPr id="6" name="文本框 16"/>
          <p:cNvSpPr txBox="1"/>
          <p:nvPr/>
        </p:nvSpPr>
        <p:spPr>
          <a:xfrm>
            <a:off x="827088" y="987425"/>
            <a:ext cx="11715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3200" b="1" dirty="0" err="1">
                <a:solidFill>
                  <a:srgbClr val="0000FF"/>
                </a:solidFill>
                <a:latin typeface="+mn-ea"/>
                <a:ea typeface="+mn-ea"/>
              </a:rPr>
              <a:t>xùn</a:t>
            </a:r>
            <a:endParaRPr lang="en-US" altLang="zh-CN" sz="3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75783" name="文本框 17"/>
          <p:cNvSpPr txBox="1">
            <a:spLocks noChangeArrowheads="1"/>
          </p:cNvSpPr>
          <p:nvPr/>
        </p:nvSpPr>
        <p:spPr bwMode="auto">
          <a:xfrm>
            <a:off x="2055813" y="700088"/>
            <a:ext cx="11811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/>
            <a:r>
              <a:rPr lang="zh-CN" altLang="en-US" sz="8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迅</a:t>
            </a:r>
            <a:endParaRPr lang="zh-CN" altLang="en-US" sz="8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21"/>
          <p:cNvSpPr txBox="1"/>
          <p:nvPr/>
        </p:nvSpPr>
        <p:spPr>
          <a:xfrm>
            <a:off x="2166938" y="2012950"/>
            <a:ext cx="15843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半包围</a:t>
            </a:r>
            <a:endParaRPr lang="en-US" altLang="zh-CN" sz="3200" b="1" dirty="0">
              <a:latin typeface="+mn-ea"/>
              <a:ea typeface="+mn-ea"/>
            </a:endParaRPr>
          </a:p>
        </p:txBody>
      </p:sp>
      <p:sp>
        <p:nvSpPr>
          <p:cNvPr id="12" name="文本框 22"/>
          <p:cNvSpPr txBox="1"/>
          <p:nvPr/>
        </p:nvSpPr>
        <p:spPr>
          <a:xfrm>
            <a:off x="2228850" y="2706688"/>
            <a:ext cx="15843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3200" b="1" dirty="0">
                <a:latin typeface="+mn-ea"/>
                <a:ea typeface="+mn-ea"/>
              </a:rPr>
              <a:t>辶</a:t>
            </a:r>
            <a:endParaRPr lang="en-US" altLang="zh-CN" sz="3200" b="1" dirty="0">
              <a:latin typeface="+mn-ea"/>
              <a:ea typeface="+mn-ea"/>
            </a:endParaRPr>
          </a:p>
        </p:txBody>
      </p:sp>
      <p:pic>
        <p:nvPicPr>
          <p:cNvPr id="75786" name="图片 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208838" y="1792288"/>
            <a:ext cx="1677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迅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001713"/>
            <a:ext cx="244157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30000"/>
          </a:lnSpc>
          <a:defRPr sz="3200" b="1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6258</Words>
  <Application>WPS 演示</Application>
  <PresentationFormat>全屏显示(16:9)</PresentationFormat>
  <Paragraphs>1947</Paragraphs>
  <Slides>60</Slides>
  <Notes>5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60</vt:i4>
      </vt:variant>
    </vt:vector>
  </HeadingPairs>
  <TitlesOfParts>
    <vt:vector size="77" baseType="lpstr">
      <vt:lpstr>Arial</vt:lpstr>
      <vt:lpstr>宋体</vt:lpstr>
      <vt:lpstr>Wingdings</vt:lpstr>
      <vt:lpstr>Calibri</vt:lpstr>
      <vt:lpstr>楷体</vt:lpstr>
      <vt:lpstr>华文新魏</vt:lpstr>
      <vt:lpstr>汉语拼音</vt:lpstr>
      <vt:lpstr>黑体</vt:lpstr>
      <vt:lpstr>华文楷体</vt:lpstr>
      <vt:lpstr>微软雅黑</vt:lpstr>
      <vt:lpstr>Arial Unicode MS</vt:lpstr>
      <vt:lpstr>Gulim</vt:lpstr>
      <vt:lpstr>Times New Roman</vt:lpstr>
      <vt:lpstr>Segoe Print</vt:lpstr>
      <vt:lpstr>Malgun Gothic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那除了这些声音，水中的鱼儿还有可能发出哪些声音呢？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www.xkb1.com</Company>
  <LinksUpToDate>false</LinksUpToDate>
  <SharedDoc>false</SharedDoc>
  <HyperlinksChanged>false</HyperlinksChanged>
  <AppVersion>14.0000</AppVersion>
  <Manager>www.xkb1.com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WPS_121870007</cp:lastModifiedBy>
  <cp:revision>2</cp:revision>
  <dcterms:created xsi:type="dcterms:W3CDTF">2016-10-29T08:56:00Z</dcterms:created>
  <dcterms:modified xsi:type="dcterms:W3CDTF">2019-05-17T07:10:53Z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KSOProductBuildVer">
    <vt:lpwstr>2052-10.8.2.6837</vt:lpwstr>
  </property>
</Properties>
</file>