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67" r:id="rId12"/>
    <p:sldId id="25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8" autoAdjust="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2008-10-12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2976" y="1785926"/>
            <a:ext cx="7386662" cy="2446818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Unit 3 modern architecture</a:t>
            </a:r>
            <a:br>
              <a:rPr lang="en-US" altLang="zh-CN" sz="4400" dirty="0" smtClean="0"/>
            </a:b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8860" y="3643314"/>
            <a:ext cx="6172200" cy="13716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By </a:t>
            </a:r>
            <a:r>
              <a:rPr lang="en-US" altLang="zh-CN" sz="2800" dirty="0" err="1" smtClean="0"/>
              <a:t>tanlanfang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Tell the differences between modern and </a:t>
            </a:r>
            <a:br>
              <a:rPr lang="en-US" altLang="zh-CN" dirty="0" smtClean="0"/>
            </a:br>
            <a:r>
              <a:rPr lang="en-US" altLang="zh-CN" dirty="0" smtClean="0"/>
              <a:t>classical architecture</a:t>
            </a:r>
            <a:endParaRPr lang="zh-CN" altLang="en-US" dirty="0"/>
          </a:p>
        </p:txBody>
      </p:sp>
      <p:pic>
        <p:nvPicPr>
          <p:cNvPr id="4" name="Picture 37" descr="C:\Documents and Settings\gaoyixi\My Documents\yingyao\14264050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68" y="357166"/>
            <a:ext cx="1524000" cy="1143000"/>
          </a:xfrm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000101" y="1857364"/>
          <a:ext cx="6786609" cy="414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14023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latin typeface="Times New Roman"/>
                          <a:ea typeface="宋体"/>
                          <a:cs typeface="Times New Roman"/>
                        </a:rPr>
                        <a:t>Modern architecture</a:t>
                      </a:r>
                      <a:endParaRPr lang="zh-CN" altLang="en-US" sz="28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latin typeface="Times New Roman"/>
                          <a:ea typeface="宋体"/>
                          <a:cs typeface="Times New Roman"/>
                        </a:rPr>
                        <a:t>Classical architecture</a:t>
                      </a:r>
                      <a:endParaRPr lang="zh-CN" altLang="en-US" sz="28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981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Materials</a:t>
                      </a:r>
                      <a:endParaRPr lang="zh-CN" altLang="en-US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Steel, iron, glass…</a:t>
                      </a:r>
                      <a:endParaRPr lang="zh-CN" altLang="en-US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err="1" smtClean="0">
                          <a:latin typeface="Times New Roman"/>
                          <a:ea typeface="宋体"/>
                          <a:cs typeface="Times New Roman"/>
                        </a:rPr>
                        <a:t>Stone,brick,wood</a:t>
                      </a: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zh-CN" altLang="en-US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</a:tr>
              <a:tr h="1402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Characteristics</a:t>
                      </a:r>
                      <a:endParaRPr lang="zh-CN" altLang="en-US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Huge; like boxes; unfriendly</a:t>
                      </a:r>
                      <a:endParaRPr lang="zh-CN" altLang="en-US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Beautiful, closer to nature</a:t>
                      </a:r>
                      <a:endParaRPr lang="zh-CN" altLang="en-US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1000108"/>
            <a:ext cx="2286016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Modern architecture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rot="10800000" flipV="1">
            <a:off x="1571604" y="1928802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5400000">
            <a:off x="2322894" y="2392752"/>
            <a:ext cx="1427966" cy="5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" idx="2"/>
          </p:cNvCxnSpPr>
          <p:nvPr/>
        </p:nvCxnSpPr>
        <p:spPr>
          <a:xfrm rot="16200000" flipH="1">
            <a:off x="3500430" y="2357430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6200000" flipH="1">
            <a:off x="4286248" y="2000240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000628" y="2000240"/>
            <a:ext cx="150019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224" y="3429000"/>
            <a:ext cx="71438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time</a:t>
            </a:r>
            <a:endParaRPr lang="zh-CN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3500438"/>
            <a:ext cx="128588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materials</a:t>
            </a:r>
            <a:endParaRPr lang="zh-CN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16" y="3357562"/>
            <a:ext cx="1357322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Architects</a:t>
            </a:r>
            <a:endParaRPr lang="zh-CN" altLang="en-US" sz="2000" b="1" dirty="0" smtClean="0"/>
          </a:p>
          <a:p>
            <a:endParaRPr lang="zh-CN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3286124"/>
            <a:ext cx="1357322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Examples</a:t>
            </a:r>
            <a:endParaRPr lang="zh-CN" altLang="en-US" sz="2000" b="1" dirty="0" smtClean="0"/>
          </a:p>
          <a:p>
            <a:endParaRPr lang="zh-CN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3357562"/>
            <a:ext cx="192882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Characteristics</a:t>
            </a:r>
            <a:endParaRPr lang="zh-CN" altLang="en-US" sz="2000" b="1" dirty="0" smtClean="0"/>
          </a:p>
          <a:p>
            <a:endParaRPr lang="zh-CN" alt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Homework:</a:t>
            </a:r>
            <a:br>
              <a:rPr lang="en-US" altLang="zh-CN" dirty="0" smtClean="0"/>
            </a:br>
            <a:r>
              <a:rPr lang="en-US" altLang="zh-CN" dirty="0" smtClean="0"/>
              <a:t>finish the word study</a:t>
            </a:r>
            <a:endParaRPr lang="zh-CN" altLang="en-US" dirty="0"/>
          </a:p>
        </p:txBody>
      </p:sp>
      <p:pic>
        <p:nvPicPr>
          <p:cNvPr id="4" name="Picture 34" descr="http://www.w555.com/pc/img/gif/woman/1/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00"/>
            <a:ext cx="1714500" cy="2035175"/>
          </a:xfrm>
          <a:prstGeom prst="rect">
            <a:avLst/>
          </a:prstGeom>
          <a:noFill/>
        </p:spPr>
      </p:pic>
      <p:pic>
        <p:nvPicPr>
          <p:cNvPr id="5" name="Picture 36" descr="http://www.w555.com/pc/img/gif/woman/1/2.gif">
            <a:hlinkClick r:id="rId3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286124"/>
            <a:ext cx="15597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:\公开课材料\奥运鸟巢--白天2008olympic MainSta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162675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the 2008 Olympic Stadium in Beijing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J:\公开课材料\奥运鸟巢--夜晚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chemeClr val="bg1"/>
                </a:solidFill>
                <a:latin typeface="Times New Roman" pitchFamily="18" charset="0"/>
              </a:rPr>
              <a:t>It  looks  like a  bird’s   nest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J:\公开课材料\水立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4691063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993300"/>
                </a:solidFill>
                <a:latin typeface="Times New Roman" pitchFamily="18" charset="0"/>
              </a:rPr>
              <a:t>the National Swimming Center in Beijing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76400" y="609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zh-CN"/>
          </a:p>
        </p:txBody>
      </p:sp>
      <p:pic>
        <p:nvPicPr>
          <p:cNvPr id="53254" name="Picture 6" descr="J:\公开课材料\水立方--国家游泳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008563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71600" y="3810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993300"/>
                </a:solidFill>
                <a:latin typeface="Times New Roman" pitchFamily="18" charset="0"/>
              </a:rPr>
              <a:t>It looks like a piece of huge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:\长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157913" cy="6858000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553200" y="3352800"/>
            <a:ext cx="2286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</a:rPr>
              <a:t>It looks like a dragon over mountains.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239000" y="1219200"/>
            <a:ext cx="129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  <a:hlinkClick r:id="rId3" action="ppaction://hlinksldjump"/>
              </a:rPr>
              <a:t>the Great Wall</a:t>
            </a:r>
            <a:endParaRPr lang="en-US" altLang="zh-CN" sz="32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6477000" y="1905000"/>
            <a:ext cx="609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:\金字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6500813" cy="6865938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2286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>
                <a:latin typeface="Trebuchet MS" pitchFamily="34" charset="0"/>
              </a:rPr>
              <a:t>grand </a:t>
            </a:r>
          </a:p>
          <a:p>
            <a:pPr algn="l">
              <a:spcBef>
                <a:spcPct val="50000"/>
              </a:spcBef>
            </a:pPr>
            <a:r>
              <a:rPr lang="en-US" altLang="zh-CN" sz="3200">
                <a:latin typeface="Trebuchet MS" pitchFamily="34" charset="0"/>
              </a:rPr>
              <a:t>ancient </a:t>
            </a:r>
          </a:p>
          <a:p>
            <a:pPr algn="l">
              <a:spcBef>
                <a:spcPct val="50000"/>
              </a:spcBef>
            </a:pPr>
            <a:r>
              <a:rPr lang="en-US" altLang="zh-CN" sz="2800">
                <a:latin typeface="Trebuchet MS" pitchFamily="34" charset="0"/>
              </a:rPr>
              <a:t>mysterious</a:t>
            </a:r>
            <a:r>
              <a:rPr lang="en-US" altLang="zh-CN" sz="2800">
                <a:latin typeface="Times New Roman" pitchFamily="18" charset="0"/>
              </a:rPr>
              <a:t>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3400" y="5334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3200">
                <a:latin typeface="Trebuchet MS" pitchFamily="34" charset="0"/>
                <a:hlinkClick r:id="rId3" action="ppaction://hlinksldjump"/>
              </a:rPr>
              <a:t>the  Sphinx</a:t>
            </a:r>
            <a:r>
              <a:rPr lang="en-US" altLang="zh-CN" sz="2800">
                <a:latin typeface="Trebuchet MS" pitchFamily="34" charset="0"/>
                <a:hlinkClick r:id="rId3" action="ppaction://hlinksldjump"/>
              </a:rPr>
              <a:t> </a:t>
            </a:r>
            <a:r>
              <a:rPr lang="en-US" altLang="zh-CN" sz="2000" b="1">
                <a:latin typeface="Trebuchet MS" pitchFamily="34" charset="0"/>
                <a:hlinkClick r:id="rId3" action="ppaction://hlinksldjump"/>
              </a:rPr>
              <a:t>and</a:t>
            </a:r>
            <a:r>
              <a:rPr lang="en-US" altLang="zh-CN" sz="2000">
                <a:latin typeface="Trebuchet MS" pitchFamily="34" charset="0"/>
                <a:hlinkClick r:id="rId3" action="ppaction://hlinksldjump"/>
              </a:rPr>
              <a:t> </a:t>
            </a:r>
            <a:r>
              <a:rPr lang="en-US" altLang="zh-CN" sz="1800">
                <a:latin typeface="Trebuchet MS" pitchFamily="34" charset="0"/>
                <a:hlinkClick r:id="rId3" action="ppaction://hlinksldjump"/>
              </a:rPr>
              <a:t>  </a:t>
            </a:r>
            <a:r>
              <a:rPr lang="en-US" altLang="zh-CN" sz="3200">
                <a:latin typeface="Trebuchet MS" pitchFamily="34" charset="0"/>
                <a:hlinkClick r:id="rId3" action="ppaction://hlinksldjump"/>
              </a:rPr>
              <a:t>Pyramids</a:t>
            </a:r>
            <a:endParaRPr lang="zh-CN" altLang="en-US" sz="32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itchFamily="18" charset="0"/>
                <a:hlinkClick r:id="rId2" action="ppaction://hlinksldjump"/>
              </a:rPr>
              <a:t>the Opera House</a:t>
            </a:r>
            <a:endParaRPr lang="en-US" altLang="zh-CN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76803" name="Picture 3" descr="H:\悉尼歌剧院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458200" cy="5614988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648200" y="3810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  <a:latin typeface="Times New Roman" pitchFamily="18" charset="0"/>
              </a:rPr>
              <a:t>It looks like seashells.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http://www.5see.com/demo/gif/zjl/net/lvduowa/2F59B507E9BFC50A2AC84CF1C708F6A7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143512"/>
            <a:ext cx="1143008" cy="1071570"/>
          </a:xfrm>
          <a:prstGeom prst="rect">
            <a:avLst/>
          </a:prstGeom>
          <a:noFill/>
        </p:spPr>
      </p:pic>
      <p:pic>
        <p:nvPicPr>
          <p:cNvPr id="5" name="Picture 1040" descr="http://www.w555.com/pc/img/gif/bar2/3/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172200"/>
            <a:ext cx="2362200" cy="30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642918"/>
            <a:ext cx="6929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Look at the pictures and the title of the text, what do you think the text is about:</a:t>
            </a:r>
          </a:p>
          <a:p>
            <a:pPr marL="342900" indent="-342900">
              <a:buAutoNum type="arabicPeriod"/>
            </a:pPr>
            <a:r>
              <a:rPr lang="en-US" altLang="zh-CN" sz="3600" dirty="0" smtClean="0"/>
              <a:t>The text is about classic Chinese architecture.</a:t>
            </a:r>
          </a:p>
          <a:p>
            <a:pPr marL="342900" indent="-342900">
              <a:buAutoNum type="arabicPeriod"/>
            </a:pPr>
            <a:r>
              <a:rPr lang="en-US" altLang="zh-CN" sz="3600" dirty="0" smtClean="0"/>
              <a:t> Some modern architecture takes examples from nature.</a:t>
            </a:r>
          </a:p>
          <a:p>
            <a:pPr marL="342900" indent="-342900">
              <a:buAutoNum type="arabicPeriod"/>
            </a:pPr>
            <a:r>
              <a:rPr lang="en-US" altLang="zh-CN" sz="3600" dirty="0" smtClean="0"/>
              <a:t> The text is about parks and gardens.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146</Words>
  <PresentationFormat>全屏显示(4:3)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凸显</vt:lpstr>
      <vt:lpstr>Unit 3 modern architecture 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Tell the differences between modern and  classical architecture</vt:lpstr>
      <vt:lpstr>幻灯片 11</vt:lpstr>
      <vt:lpstr>Homework: finish the word study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modern architecture  </dc:title>
  <cp:lastModifiedBy>111</cp:lastModifiedBy>
  <cp:revision>5</cp:revision>
  <dcterms:modified xsi:type="dcterms:W3CDTF">2008-10-12T01:39:31Z</dcterms:modified>
</cp:coreProperties>
</file>