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66" r:id="rId13"/>
    <p:sldId id="274" r:id="rId14"/>
    <p:sldId id="275" r:id="rId15"/>
    <p:sldId id="276" r:id="rId16"/>
    <p:sldId id="267" r:id="rId17"/>
    <p:sldId id="26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7C0949-C5D0-45E1-A3E1-26C659D71750}" type="doc">
      <dgm:prSet loTypeId="urn:microsoft.com/office/officeart/2005/8/layout/chart3" loCatId="cycle" qsTypeId="urn:microsoft.com/office/officeart/2005/8/quickstyle/3d6" qsCatId="3D" csTypeId="urn:microsoft.com/office/officeart/2005/8/colors/accent2_3" csCatId="accent2" phldr="1"/>
      <dgm:spPr/>
    </dgm:pt>
    <dgm:pt modelId="{9FFA49E7-C698-4D4A-A0B7-6770747EF7A1}">
      <dgm:prSet phldrT="[文本]"/>
      <dgm:spPr/>
      <dgm:t>
        <a:bodyPr/>
        <a:lstStyle/>
        <a:p>
          <a:r>
            <a:rPr lang="zh-CN" altLang="en-US" dirty="0"/>
            <a:t>识字</a:t>
          </a:r>
        </a:p>
      </dgm:t>
    </dgm:pt>
    <dgm:pt modelId="{FD59E8E2-B406-47C9-AD4F-8CB163F2CBB9}" type="parTrans" cxnId="{30BBCCBF-0C21-4001-9E88-2D53FBD6868A}">
      <dgm:prSet/>
      <dgm:spPr/>
      <dgm:t>
        <a:bodyPr/>
        <a:lstStyle/>
        <a:p>
          <a:endParaRPr lang="zh-CN" altLang="en-US"/>
        </a:p>
      </dgm:t>
    </dgm:pt>
    <dgm:pt modelId="{66869653-1936-4165-8E7C-0C3C2C5DF836}" type="sibTrans" cxnId="{30BBCCBF-0C21-4001-9E88-2D53FBD6868A}">
      <dgm:prSet/>
      <dgm:spPr/>
      <dgm:t>
        <a:bodyPr/>
        <a:lstStyle/>
        <a:p>
          <a:endParaRPr lang="zh-CN" altLang="en-US"/>
        </a:p>
      </dgm:t>
    </dgm:pt>
    <dgm:pt modelId="{7D30C823-94A7-4B7F-8673-2C9BDEE40C92}">
      <dgm:prSet phldrT="[文本]"/>
      <dgm:spPr/>
      <dgm:t>
        <a:bodyPr/>
        <a:lstStyle/>
        <a:p>
          <a:r>
            <a:rPr lang="zh-CN" altLang="en-US" dirty="0"/>
            <a:t>学前基础</a:t>
          </a:r>
        </a:p>
      </dgm:t>
    </dgm:pt>
    <dgm:pt modelId="{5F420F82-AA90-4A46-BE21-BD750F1C7959}" type="parTrans" cxnId="{88FFC62C-E69F-49A6-AEA4-DD8D75672C3C}">
      <dgm:prSet/>
      <dgm:spPr/>
      <dgm:t>
        <a:bodyPr/>
        <a:lstStyle/>
        <a:p>
          <a:endParaRPr lang="zh-CN" altLang="en-US"/>
        </a:p>
      </dgm:t>
    </dgm:pt>
    <dgm:pt modelId="{FA70527B-4A63-49A7-9924-B5201E02D891}" type="sibTrans" cxnId="{88FFC62C-E69F-49A6-AEA4-DD8D75672C3C}">
      <dgm:prSet/>
      <dgm:spPr/>
      <dgm:t>
        <a:bodyPr/>
        <a:lstStyle/>
        <a:p>
          <a:endParaRPr lang="zh-CN" altLang="en-US"/>
        </a:p>
      </dgm:t>
    </dgm:pt>
    <dgm:pt modelId="{227259EB-83AF-43DE-B3F1-1080815A52F6}">
      <dgm:prSet phldrT="[文本]"/>
      <dgm:spPr/>
      <dgm:t>
        <a:bodyPr/>
        <a:lstStyle/>
        <a:p>
          <a:r>
            <a:rPr lang="zh-CN" altLang="en-US" dirty="0"/>
            <a:t>年龄特点</a:t>
          </a:r>
        </a:p>
      </dgm:t>
    </dgm:pt>
    <dgm:pt modelId="{94AC5031-956A-4C0D-B509-58D1F17A180D}" type="parTrans" cxnId="{0F113995-75BB-4519-B947-BB901AAE12ED}">
      <dgm:prSet/>
      <dgm:spPr/>
      <dgm:t>
        <a:bodyPr/>
        <a:lstStyle/>
        <a:p>
          <a:endParaRPr lang="zh-CN" altLang="en-US"/>
        </a:p>
      </dgm:t>
    </dgm:pt>
    <dgm:pt modelId="{D0D4C392-BB25-4C91-991E-C93919475A47}" type="sibTrans" cxnId="{0F113995-75BB-4519-B947-BB901AAE12ED}">
      <dgm:prSet/>
      <dgm:spPr/>
      <dgm:t>
        <a:bodyPr/>
        <a:lstStyle/>
        <a:p>
          <a:endParaRPr lang="zh-CN" altLang="en-US"/>
        </a:p>
      </dgm:t>
    </dgm:pt>
    <dgm:pt modelId="{8E4EFF20-65DB-42EB-976D-767E6B5B4203}" type="pres">
      <dgm:prSet presAssocID="{397C0949-C5D0-45E1-A3E1-26C659D71750}" presName="compositeShape" presStyleCnt="0">
        <dgm:presLayoutVars>
          <dgm:chMax val="7"/>
          <dgm:dir/>
          <dgm:resizeHandles val="exact"/>
        </dgm:presLayoutVars>
      </dgm:prSet>
      <dgm:spPr/>
    </dgm:pt>
    <dgm:pt modelId="{1ED67289-07D6-4E5E-B309-EB5B93441044}" type="pres">
      <dgm:prSet presAssocID="{397C0949-C5D0-45E1-A3E1-26C659D71750}" presName="wedge1" presStyleLbl="node1" presStyleIdx="0" presStyleCnt="3"/>
      <dgm:spPr/>
    </dgm:pt>
    <dgm:pt modelId="{E432BE32-A66D-4DEA-894B-5A0AF9716020}" type="pres">
      <dgm:prSet presAssocID="{397C0949-C5D0-45E1-A3E1-26C659D7175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1BF9205-B620-4781-ACC2-376B707D9C9D}" type="pres">
      <dgm:prSet presAssocID="{397C0949-C5D0-45E1-A3E1-26C659D71750}" presName="wedge2" presStyleLbl="node1" presStyleIdx="1" presStyleCnt="3"/>
      <dgm:spPr/>
    </dgm:pt>
    <dgm:pt modelId="{0DB692B0-9AFC-444F-9AFE-9C9122476C79}" type="pres">
      <dgm:prSet presAssocID="{397C0949-C5D0-45E1-A3E1-26C659D7175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91C030F8-1EF5-47CD-A92E-827C87D08149}" type="pres">
      <dgm:prSet presAssocID="{397C0949-C5D0-45E1-A3E1-26C659D71750}" presName="wedge3" presStyleLbl="node1" presStyleIdx="2" presStyleCnt="3"/>
      <dgm:spPr/>
    </dgm:pt>
    <dgm:pt modelId="{BA970F1C-1B26-452C-9677-B5E6BA353C3D}" type="pres">
      <dgm:prSet presAssocID="{397C0949-C5D0-45E1-A3E1-26C659D7175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6E91D1A-27D2-40FC-A53A-2ABA8E819F00}" type="presOf" srcId="{227259EB-83AF-43DE-B3F1-1080815A52F6}" destId="{BA970F1C-1B26-452C-9677-B5E6BA353C3D}" srcOrd="1" destOrd="0" presId="urn:microsoft.com/office/officeart/2005/8/layout/chart3"/>
    <dgm:cxn modelId="{88FFC62C-E69F-49A6-AEA4-DD8D75672C3C}" srcId="{397C0949-C5D0-45E1-A3E1-26C659D71750}" destId="{7D30C823-94A7-4B7F-8673-2C9BDEE40C92}" srcOrd="1" destOrd="0" parTransId="{5F420F82-AA90-4A46-BE21-BD750F1C7959}" sibTransId="{FA70527B-4A63-49A7-9924-B5201E02D891}"/>
    <dgm:cxn modelId="{3118D45F-A879-4A2B-89C9-EBD96B5CA1A8}" type="presOf" srcId="{9FFA49E7-C698-4D4A-A0B7-6770747EF7A1}" destId="{1ED67289-07D6-4E5E-B309-EB5B93441044}" srcOrd="0" destOrd="0" presId="urn:microsoft.com/office/officeart/2005/8/layout/chart3"/>
    <dgm:cxn modelId="{61F77651-E7E7-498F-A75D-936B91FE3319}" type="presOf" srcId="{227259EB-83AF-43DE-B3F1-1080815A52F6}" destId="{91C030F8-1EF5-47CD-A92E-827C87D08149}" srcOrd="0" destOrd="0" presId="urn:microsoft.com/office/officeart/2005/8/layout/chart3"/>
    <dgm:cxn modelId="{972F9878-C548-4DBA-AEE1-67B08A8BA7DC}" type="presOf" srcId="{9FFA49E7-C698-4D4A-A0B7-6770747EF7A1}" destId="{E432BE32-A66D-4DEA-894B-5A0AF9716020}" srcOrd="1" destOrd="0" presId="urn:microsoft.com/office/officeart/2005/8/layout/chart3"/>
    <dgm:cxn modelId="{0F113995-75BB-4519-B947-BB901AAE12ED}" srcId="{397C0949-C5D0-45E1-A3E1-26C659D71750}" destId="{227259EB-83AF-43DE-B3F1-1080815A52F6}" srcOrd="2" destOrd="0" parTransId="{94AC5031-956A-4C0D-B509-58D1F17A180D}" sibTransId="{D0D4C392-BB25-4C91-991E-C93919475A47}"/>
    <dgm:cxn modelId="{6E0DCEAF-6B4C-4F75-878E-6BAEBE3B1FE8}" type="presOf" srcId="{397C0949-C5D0-45E1-A3E1-26C659D71750}" destId="{8E4EFF20-65DB-42EB-976D-767E6B5B4203}" srcOrd="0" destOrd="0" presId="urn:microsoft.com/office/officeart/2005/8/layout/chart3"/>
    <dgm:cxn modelId="{30BBCCBF-0C21-4001-9E88-2D53FBD6868A}" srcId="{397C0949-C5D0-45E1-A3E1-26C659D71750}" destId="{9FFA49E7-C698-4D4A-A0B7-6770747EF7A1}" srcOrd="0" destOrd="0" parTransId="{FD59E8E2-B406-47C9-AD4F-8CB163F2CBB9}" sibTransId="{66869653-1936-4165-8E7C-0C3C2C5DF836}"/>
    <dgm:cxn modelId="{F66669E1-2977-426B-8A06-A4C011576228}" type="presOf" srcId="{7D30C823-94A7-4B7F-8673-2C9BDEE40C92}" destId="{01BF9205-B620-4781-ACC2-376B707D9C9D}" srcOrd="0" destOrd="0" presId="urn:microsoft.com/office/officeart/2005/8/layout/chart3"/>
    <dgm:cxn modelId="{894019F1-695C-471F-89E1-AB1CB9480564}" type="presOf" srcId="{7D30C823-94A7-4B7F-8673-2C9BDEE40C92}" destId="{0DB692B0-9AFC-444F-9AFE-9C9122476C79}" srcOrd="1" destOrd="0" presId="urn:microsoft.com/office/officeart/2005/8/layout/chart3"/>
    <dgm:cxn modelId="{081E081F-4E83-4B6B-A6C2-5B33995083F4}" type="presParOf" srcId="{8E4EFF20-65DB-42EB-976D-767E6B5B4203}" destId="{1ED67289-07D6-4E5E-B309-EB5B93441044}" srcOrd="0" destOrd="0" presId="urn:microsoft.com/office/officeart/2005/8/layout/chart3"/>
    <dgm:cxn modelId="{1C502811-2C4D-40F4-A408-5343A4699737}" type="presParOf" srcId="{8E4EFF20-65DB-42EB-976D-767E6B5B4203}" destId="{E432BE32-A66D-4DEA-894B-5A0AF9716020}" srcOrd="1" destOrd="0" presId="urn:microsoft.com/office/officeart/2005/8/layout/chart3"/>
    <dgm:cxn modelId="{9B41FBCC-331E-4289-9904-2809E2D236D6}" type="presParOf" srcId="{8E4EFF20-65DB-42EB-976D-767E6B5B4203}" destId="{01BF9205-B620-4781-ACC2-376B707D9C9D}" srcOrd="2" destOrd="0" presId="urn:microsoft.com/office/officeart/2005/8/layout/chart3"/>
    <dgm:cxn modelId="{39C42F36-D25A-45B2-B9B3-E804C890F06B}" type="presParOf" srcId="{8E4EFF20-65DB-42EB-976D-767E6B5B4203}" destId="{0DB692B0-9AFC-444F-9AFE-9C9122476C79}" srcOrd="3" destOrd="0" presId="urn:microsoft.com/office/officeart/2005/8/layout/chart3"/>
    <dgm:cxn modelId="{DD5ECE0D-9868-43AB-972F-DA659841EA86}" type="presParOf" srcId="{8E4EFF20-65DB-42EB-976D-767E6B5B4203}" destId="{91C030F8-1EF5-47CD-A92E-827C87D08149}" srcOrd="4" destOrd="0" presId="urn:microsoft.com/office/officeart/2005/8/layout/chart3"/>
    <dgm:cxn modelId="{E9A0A07F-D74A-4AFE-9047-C4B930DEB325}" type="presParOf" srcId="{8E4EFF20-65DB-42EB-976D-767E6B5B4203}" destId="{BA970F1C-1B26-452C-9677-B5E6BA353C3D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CA08F6-DB72-4B2B-87FA-E488BA26461C}" type="doc">
      <dgm:prSet loTypeId="urn:microsoft.com/office/officeart/2005/8/layout/vProcess5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909A854A-0913-472C-B300-823D8F8EC767}">
      <dgm:prSet phldrT="[文本]"/>
      <dgm:spPr/>
      <dgm:t>
        <a:bodyPr/>
        <a:lstStyle/>
        <a:p>
          <a:r>
            <a:rPr lang="zh-CN" altLang="en-US" dirty="0"/>
            <a:t>（一）倾听故事，激趣导入</a:t>
          </a:r>
        </a:p>
      </dgm:t>
    </dgm:pt>
    <dgm:pt modelId="{C24B5F08-3CDC-4A7A-94B8-1F1BCA7F3CBC}" type="parTrans" cxnId="{7EF0DE75-C44C-4E53-BDFD-294C4B2CA4EF}">
      <dgm:prSet/>
      <dgm:spPr/>
      <dgm:t>
        <a:bodyPr/>
        <a:lstStyle/>
        <a:p>
          <a:endParaRPr lang="zh-CN" altLang="en-US"/>
        </a:p>
      </dgm:t>
    </dgm:pt>
    <dgm:pt modelId="{9A622555-12CC-4938-B5EF-9F05BAB5B38A}" type="sibTrans" cxnId="{7EF0DE75-C44C-4E53-BDFD-294C4B2CA4EF}">
      <dgm:prSet/>
      <dgm:spPr/>
      <dgm:t>
        <a:bodyPr/>
        <a:lstStyle/>
        <a:p>
          <a:endParaRPr lang="zh-CN" altLang="en-US"/>
        </a:p>
      </dgm:t>
    </dgm:pt>
    <dgm:pt modelId="{B0DABB05-AA4D-4C12-A9A0-190BA249B526}">
      <dgm:prSet phldrT="[文本]"/>
      <dgm:spPr/>
      <dgm:t>
        <a:bodyPr/>
        <a:lstStyle/>
        <a:p>
          <a:r>
            <a:rPr lang="zh-CN" altLang="en-US" dirty="0"/>
            <a:t>（二）初读课文，认识汉字</a:t>
          </a:r>
        </a:p>
      </dgm:t>
    </dgm:pt>
    <dgm:pt modelId="{F525EC36-C949-40CD-98EA-E4895C11674F}" type="parTrans" cxnId="{21A0C2F4-B9B3-43C2-81C3-3ED0071A7E0A}">
      <dgm:prSet/>
      <dgm:spPr/>
      <dgm:t>
        <a:bodyPr/>
        <a:lstStyle/>
        <a:p>
          <a:endParaRPr lang="zh-CN" altLang="en-US"/>
        </a:p>
      </dgm:t>
    </dgm:pt>
    <dgm:pt modelId="{8BFE1015-7B2B-4B10-A6F6-9E940041C910}" type="sibTrans" cxnId="{21A0C2F4-B9B3-43C2-81C3-3ED0071A7E0A}">
      <dgm:prSet/>
      <dgm:spPr/>
      <dgm:t>
        <a:bodyPr/>
        <a:lstStyle/>
        <a:p>
          <a:endParaRPr lang="zh-CN" altLang="en-US"/>
        </a:p>
      </dgm:t>
    </dgm:pt>
    <dgm:pt modelId="{502F1898-78CE-481D-BFDC-704C1D151EE9}">
      <dgm:prSet phldrT="[文本]"/>
      <dgm:spPr/>
      <dgm:t>
        <a:bodyPr/>
        <a:lstStyle/>
        <a:p>
          <a:r>
            <a:rPr lang="zh-CN" altLang="en-US" dirty="0"/>
            <a:t>（三）再读文本，随文识字</a:t>
          </a:r>
        </a:p>
      </dgm:t>
    </dgm:pt>
    <dgm:pt modelId="{E3B6D806-2466-497A-9B5D-CE9C07F913BB}" type="parTrans" cxnId="{FBB727F4-2CE9-4949-AA54-E6F35D4607A2}">
      <dgm:prSet/>
      <dgm:spPr/>
      <dgm:t>
        <a:bodyPr/>
        <a:lstStyle/>
        <a:p>
          <a:endParaRPr lang="zh-CN" altLang="en-US"/>
        </a:p>
      </dgm:t>
    </dgm:pt>
    <dgm:pt modelId="{5C12C25E-A2D6-4C97-8848-E1DCD8D2168F}" type="sibTrans" cxnId="{FBB727F4-2CE9-4949-AA54-E6F35D4607A2}">
      <dgm:prSet/>
      <dgm:spPr/>
      <dgm:t>
        <a:bodyPr/>
        <a:lstStyle/>
        <a:p>
          <a:endParaRPr lang="zh-CN" altLang="en-US"/>
        </a:p>
      </dgm:t>
    </dgm:pt>
    <dgm:pt modelId="{30F4C753-2A98-42C1-83E6-3FB9795AE65E}">
      <dgm:prSet phldrT="[文本]"/>
      <dgm:spPr/>
      <dgm:t>
        <a:bodyPr/>
        <a:lstStyle/>
        <a:p>
          <a:r>
            <a:rPr lang="zh-CN" altLang="en-US" dirty="0"/>
            <a:t>（四）联系生活，积累词语</a:t>
          </a:r>
        </a:p>
      </dgm:t>
    </dgm:pt>
    <dgm:pt modelId="{257465D7-052D-4D00-B4F0-CC132BB64A06}" type="parTrans" cxnId="{9AE06A45-3F3D-420F-9D17-8E598AF007DF}">
      <dgm:prSet/>
      <dgm:spPr/>
      <dgm:t>
        <a:bodyPr/>
        <a:lstStyle/>
        <a:p>
          <a:endParaRPr lang="zh-CN" altLang="en-US"/>
        </a:p>
      </dgm:t>
    </dgm:pt>
    <dgm:pt modelId="{B9B0CD61-BF2E-4832-924E-9E5EFD2BE247}" type="sibTrans" cxnId="{9AE06A45-3F3D-420F-9D17-8E598AF007DF}">
      <dgm:prSet/>
      <dgm:spPr/>
      <dgm:t>
        <a:bodyPr/>
        <a:lstStyle/>
        <a:p>
          <a:endParaRPr lang="zh-CN" altLang="en-US"/>
        </a:p>
      </dgm:t>
    </dgm:pt>
    <dgm:pt modelId="{5BE50C7D-F23D-42D4-B537-52D87D352411}" type="pres">
      <dgm:prSet presAssocID="{65CA08F6-DB72-4B2B-87FA-E488BA26461C}" presName="outerComposite" presStyleCnt="0">
        <dgm:presLayoutVars>
          <dgm:chMax val="5"/>
          <dgm:dir/>
          <dgm:resizeHandles val="exact"/>
        </dgm:presLayoutVars>
      </dgm:prSet>
      <dgm:spPr/>
    </dgm:pt>
    <dgm:pt modelId="{492DD407-83F4-4FD2-A953-AE35ECAA9215}" type="pres">
      <dgm:prSet presAssocID="{65CA08F6-DB72-4B2B-87FA-E488BA26461C}" presName="dummyMaxCanvas" presStyleCnt="0">
        <dgm:presLayoutVars/>
      </dgm:prSet>
      <dgm:spPr/>
    </dgm:pt>
    <dgm:pt modelId="{3E9AFFD8-3C05-4FE6-A9D3-8B5C06F561D7}" type="pres">
      <dgm:prSet presAssocID="{65CA08F6-DB72-4B2B-87FA-E488BA26461C}" presName="FourNodes_1" presStyleLbl="node1" presStyleIdx="0" presStyleCnt="4">
        <dgm:presLayoutVars>
          <dgm:bulletEnabled val="1"/>
        </dgm:presLayoutVars>
      </dgm:prSet>
      <dgm:spPr/>
    </dgm:pt>
    <dgm:pt modelId="{41688E51-CBCC-4515-B494-D79C7B84B943}" type="pres">
      <dgm:prSet presAssocID="{65CA08F6-DB72-4B2B-87FA-E488BA26461C}" presName="FourNodes_2" presStyleLbl="node1" presStyleIdx="1" presStyleCnt="4">
        <dgm:presLayoutVars>
          <dgm:bulletEnabled val="1"/>
        </dgm:presLayoutVars>
      </dgm:prSet>
      <dgm:spPr/>
    </dgm:pt>
    <dgm:pt modelId="{A3DADE9D-7C11-4EAA-910F-2E572AE5BB3E}" type="pres">
      <dgm:prSet presAssocID="{65CA08F6-DB72-4B2B-87FA-E488BA26461C}" presName="FourNodes_3" presStyleLbl="node1" presStyleIdx="2" presStyleCnt="4">
        <dgm:presLayoutVars>
          <dgm:bulletEnabled val="1"/>
        </dgm:presLayoutVars>
      </dgm:prSet>
      <dgm:spPr/>
    </dgm:pt>
    <dgm:pt modelId="{C4323CB6-5DA3-4224-AA2E-75899FC16304}" type="pres">
      <dgm:prSet presAssocID="{65CA08F6-DB72-4B2B-87FA-E488BA26461C}" presName="FourNodes_4" presStyleLbl="node1" presStyleIdx="3" presStyleCnt="4">
        <dgm:presLayoutVars>
          <dgm:bulletEnabled val="1"/>
        </dgm:presLayoutVars>
      </dgm:prSet>
      <dgm:spPr/>
    </dgm:pt>
    <dgm:pt modelId="{AFD6EDB3-B919-443A-B8C0-88ED8B0B819A}" type="pres">
      <dgm:prSet presAssocID="{65CA08F6-DB72-4B2B-87FA-E488BA26461C}" presName="FourConn_1-2" presStyleLbl="fgAccFollowNode1" presStyleIdx="0" presStyleCnt="3">
        <dgm:presLayoutVars>
          <dgm:bulletEnabled val="1"/>
        </dgm:presLayoutVars>
      </dgm:prSet>
      <dgm:spPr/>
    </dgm:pt>
    <dgm:pt modelId="{504594B9-7155-4EF9-BB61-68B0CA1DE50A}" type="pres">
      <dgm:prSet presAssocID="{65CA08F6-DB72-4B2B-87FA-E488BA26461C}" presName="FourConn_2-3" presStyleLbl="fgAccFollowNode1" presStyleIdx="1" presStyleCnt="3">
        <dgm:presLayoutVars>
          <dgm:bulletEnabled val="1"/>
        </dgm:presLayoutVars>
      </dgm:prSet>
      <dgm:spPr/>
    </dgm:pt>
    <dgm:pt modelId="{AF94994B-AC1E-4D2C-813E-ECA23649C518}" type="pres">
      <dgm:prSet presAssocID="{65CA08F6-DB72-4B2B-87FA-E488BA26461C}" presName="FourConn_3-4" presStyleLbl="fgAccFollowNode1" presStyleIdx="2" presStyleCnt="3">
        <dgm:presLayoutVars>
          <dgm:bulletEnabled val="1"/>
        </dgm:presLayoutVars>
      </dgm:prSet>
      <dgm:spPr/>
    </dgm:pt>
    <dgm:pt modelId="{3828449D-2863-4929-BC21-5847BF7F35DE}" type="pres">
      <dgm:prSet presAssocID="{65CA08F6-DB72-4B2B-87FA-E488BA26461C}" presName="FourNodes_1_text" presStyleLbl="node1" presStyleIdx="3" presStyleCnt="4">
        <dgm:presLayoutVars>
          <dgm:bulletEnabled val="1"/>
        </dgm:presLayoutVars>
      </dgm:prSet>
      <dgm:spPr/>
    </dgm:pt>
    <dgm:pt modelId="{BE99E060-AB8D-41A9-8EAA-0D1BC7C062E6}" type="pres">
      <dgm:prSet presAssocID="{65CA08F6-DB72-4B2B-87FA-E488BA26461C}" presName="FourNodes_2_text" presStyleLbl="node1" presStyleIdx="3" presStyleCnt="4">
        <dgm:presLayoutVars>
          <dgm:bulletEnabled val="1"/>
        </dgm:presLayoutVars>
      </dgm:prSet>
      <dgm:spPr/>
    </dgm:pt>
    <dgm:pt modelId="{46FDB9D3-D55A-4CF2-8AF6-3F15719B0D94}" type="pres">
      <dgm:prSet presAssocID="{65CA08F6-DB72-4B2B-87FA-E488BA26461C}" presName="FourNodes_3_text" presStyleLbl="node1" presStyleIdx="3" presStyleCnt="4">
        <dgm:presLayoutVars>
          <dgm:bulletEnabled val="1"/>
        </dgm:presLayoutVars>
      </dgm:prSet>
      <dgm:spPr/>
    </dgm:pt>
    <dgm:pt modelId="{CBBF72B6-D02D-4B7C-9167-52B04692C233}" type="pres">
      <dgm:prSet presAssocID="{65CA08F6-DB72-4B2B-87FA-E488BA26461C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B678104-2779-4F5B-AAB6-F352C60515FA}" type="presOf" srcId="{B0DABB05-AA4D-4C12-A9A0-190BA249B526}" destId="{41688E51-CBCC-4515-B494-D79C7B84B943}" srcOrd="0" destOrd="0" presId="urn:microsoft.com/office/officeart/2005/8/layout/vProcess5"/>
    <dgm:cxn modelId="{5A76D80A-0A0D-4853-B1DB-E98D16D13F26}" type="presOf" srcId="{30F4C753-2A98-42C1-83E6-3FB9795AE65E}" destId="{C4323CB6-5DA3-4224-AA2E-75899FC16304}" srcOrd="0" destOrd="0" presId="urn:microsoft.com/office/officeart/2005/8/layout/vProcess5"/>
    <dgm:cxn modelId="{72C0D613-1631-477C-B53B-4C16EDF4218A}" type="presOf" srcId="{5C12C25E-A2D6-4C97-8848-E1DCD8D2168F}" destId="{AF94994B-AC1E-4D2C-813E-ECA23649C518}" srcOrd="0" destOrd="0" presId="urn:microsoft.com/office/officeart/2005/8/layout/vProcess5"/>
    <dgm:cxn modelId="{94BB6945-203D-4FD0-8134-A7D23956F4C1}" type="presOf" srcId="{909A854A-0913-472C-B300-823D8F8EC767}" destId="{3E9AFFD8-3C05-4FE6-A9D3-8B5C06F561D7}" srcOrd="0" destOrd="0" presId="urn:microsoft.com/office/officeart/2005/8/layout/vProcess5"/>
    <dgm:cxn modelId="{9AE06A45-3F3D-420F-9D17-8E598AF007DF}" srcId="{65CA08F6-DB72-4B2B-87FA-E488BA26461C}" destId="{30F4C753-2A98-42C1-83E6-3FB9795AE65E}" srcOrd="3" destOrd="0" parTransId="{257465D7-052D-4D00-B4F0-CC132BB64A06}" sibTransId="{B9B0CD61-BF2E-4832-924E-9E5EFD2BE247}"/>
    <dgm:cxn modelId="{5FD09549-53B8-4982-AFE8-D842CAB2A191}" type="presOf" srcId="{502F1898-78CE-481D-BFDC-704C1D151EE9}" destId="{46FDB9D3-D55A-4CF2-8AF6-3F15719B0D94}" srcOrd="1" destOrd="0" presId="urn:microsoft.com/office/officeart/2005/8/layout/vProcess5"/>
    <dgm:cxn modelId="{E36AEB6B-F411-49EA-B862-E1C58D632CA4}" type="presOf" srcId="{8BFE1015-7B2B-4B10-A6F6-9E940041C910}" destId="{504594B9-7155-4EF9-BB61-68B0CA1DE50A}" srcOrd="0" destOrd="0" presId="urn:microsoft.com/office/officeart/2005/8/layout/vProcess5"/>
    <dgm:cxn modelId="{0384756E-A58C-4FEA-8086-4AD0E1FEE139}" type="presOf" srcId="{502F1898-78CE-481D-BFDC-704C1D151EE9}" destId="{A3DADE9D-7C11-4EAA-910F-2E572AE5BB3E}" srcOrd="0" destOrd="0" presId="urn:microsoft.com/office/officeart/2005/8/layout/vProcess5"/>
    <dgm:cxn modelId="{2D72A770-D65D-4145-9953-D81A98A6242A}" type="presOf" srcId="{65CA08F6-DB72-4B2B-87FA-E488BA26461C}" destId="{5BE50C7D-F23D-42D4-B537-52D87D352411}" srcOrd="0" destOrd="0" presId="urn:microsoft.com/office/officeart/2005/8/layout/vProcess5"/>
    <dgm:cxn modelId="{56B0DE54-AAA9-46E8-BAB2-784A92FFCB70}" type="presOf" srcId="{30F4C753-2A98-42C1-83E6-3FB9795AE65E}" destId="{CBBF72B6-D02D-4B7C-9167-52B04692C233}" srcOrd="1" destOrd="0" presId="urn:microsoft.com/office/officeart/2005/8/layout/vProcess5"/>
    <dgm:cxn modelId="{7EF0DE75-C44C-4E53-BDFD-294C4B2CA4EF}" srcId="{65CA08F6-DB72-4B2B-87FA-E488BA26461C}" destId="{909A854A-0913-472C-B300-823D8F8EC767}" srcOrd="0" destOrd="0" parTransId="{C24B5F08-3CDC-4A7A-94B8-1F1BCA7F3CBC}" sibTransId="{9A622555-12CC-4938-B5EF-9F05BAB5B38A}"/>
    <dgm:cxn modelId="{D443B699-80B4-43E4-9A3E-E44B84D9DC6C}" type="presOf" srcId="{9A622555-12CC-4938-B5EF-9F05BAB5B38A}" destId="{AFD6EDB3-B919-443A-B8C0-88ED8B0B819A}" srcOrd="0" destOrd="0" presId="urn:microsoft.com/office/officeart/2005/8/layout/vProcess5"/>
    <dgm:cxn modelId="{9C82F0A1-DC00-413C-8A8A-F98F13586AD1}" type="presOf" srcId="{909A854A-0913-472C-B300-823D8F8EC767}" destId="{3828449D-2863-4929-BC21-5847BF7F35DE}" srcOrd="1" destOrd="0" presId="urn:microsoft.com/office/officeart/2005/8/layout/vProcess5"/>
    <dgm:cxn modelId="{26119CA9-ED2B-4FD9-8699-ABC2B9D6FC6F}" type="presOf" srcId="{B0DABB05-AA4D-4C12-A9A0-190BA249B526}" destId="{BE99E060-AB8D-41A9-8EAA-0D1BC7C062E6}" srcOrd="1" destOrd="0" presId="urn:microsoft.com/office/officeart/2005/8/layout/vProcess5"/>
    <dgm:cxn modelId="{FBB727F4-2CE9-4949-AA54-E6F35D4607A2}" srcId="{65CA08F6-DB72-4B2B-87FA-E488BA26461C}" destId="{502F1898-78CE-481D-BFDC-704C1D151EE9}" srcOrd="2" destOrd="0" parTransId="{E3B6D806-2466-497A-9B5D-CE9C07F913BB}" sibTransId="{5C12C25E-A2D6-4C97-8848-E1DCD8D2168F}"/>
    <dgm:cxn modelId="{21A0C2F4-B9B3-43C2-81C3-3ED0071A7E0A}" srcId="{65CA08F6-DB72-4B2B-87FA-E488BA26461C}" destId="{B0DABB05-AA4D-4C12-A9A0-190BA249B526}" srcOrd="1" destOrd="0" parTransId="{F525EC36-C949-40CD-98EA-E4895C11674F}" sibTransId="{8BFE1015-7B2B-4B10-A6F6-9E940041C910}"/>
    <dgm:cxn modelId="{E159C55E-BA44-49FD-B398-B5CAD1D43486}" type="presParOf" srcId="{5BE50C7D-F23D-42D4-B537-52D87D352411}" destId="{492DD407-83F4-4FD2-A953-AE35ECAA9215}" srcOrd="0" destOrd="0" presId="urn:microsoft.com/office/officeart/2005/8/layout/vProcess5"/>
    <dgm:cxn modelId="{1FF70603-BAB7-4FD7-8C03-94ED3E85B508}" type="presParOf" srcId="{5BE50C7D-F23D-42D4-B537-52D87D352411}" destId="{3E9AFFD8-3C05-4FE6-A9D3-8B5C06F561D7}" srcOrd="1" destOrd="0" presId="urn:microsoft.com/office/officeart/2005/8/layout/vProcess5"/>
    <dgm:cxn modelId="{CC5F0AFF-78ED-4646-AF82-6C6DD42723F2}" type="presParOf" srcId="{5BE50C7D-F23D-42D4-B537-52D87D352411}" destId="{41688E51-CBCC-4515-B494-D79C7B84B943}" srcOrd="2" destOrd="0" presId="urn:microsoft.com/office/officeart/2005/8/layout/vProcess5"/>
    <dgm:cxn modelId="{7709539F-0C88-407D-8650-89663455686C}" type="presParOf" srcId="{5BE50C7D-F23D-42D4-B537-52D87D352411}" destId="{A3DADE9D-7C11-4EAA-910F-2E572AE5BB3E}" srcOrd="3" destOrd="0" presId="urn:microsoft.com/office/officeart/2005/8/layout/vProcess5"/>
    <dgm:cxn modelId="{5BF247B9-52DE-454E-B86C-EBDF279C5556}" type="presParOf" srcId="{5BE50C7D-F23D-42D4-B537-52D87D352411}" destId="{C4323CB6-5DA3-4224-AA2E-75899FC16304}" srcOrd="4" destOrd="0" presId="urn:microsoft.com/office/officeart/2005/8/layout/vProcess5"/>
    <dgm:cxn modelId="{8DF4C950-89FF-404B-999E-08D619A1379D}" type="presParOf" srcId="{5BE50C7D-F23D-42D4-B537-52D87D352411}" destId="{AFD6EDB3-B919-443A-B8C0-88ED8B0B819A}" srcOrd="5" destOrd="0" presId="urn:microsoft.com/office/officeart/2005/8/layout/vProcess5"/>
    <dgm:cxn modelId="{68265819-7123-4CD3-80AE-41805EC8A84B}" type="presParOf" srcId="{5BE50C7D-F23D-42D4-B537-52D87D352411}" destId="{504594B9-7155-4EF9-BB61-68B0CA1DE50A}" srcOrd="6" destOrd="0" presId="urn:microsoft.com/office/officeart/2005/8/layout/vProcess5"/>
    <dgm:cxn modelId="{8F40A65E-08A0-435F-9443-0F6CE61D4408}" type="presParOf" srcId="{5BE50C7D-F23D-42D4-B537-52D87D352411}" destId="{AF94994B-AC1E-4D2C-813E-ECA23649C518}" srcOrd="7" destOrd="0" presId="urn:microsoft.com/office/officeart/2005/8/layout/vProcess5"/>
    <dgm:cxn modelId="{DCFB27A0-8B9A-45A8-8CD9-A60462940FEC}" type="presParOf" srcId="{5BE50C7D-F23D-42D4-B537-52D87D352411}" destId="{3828449D-2863-4929-BC21-5847BF7F35DE}" srcOrd="8" destOrd="0" presId="urn:microsoft.com/office/officeart/2005/8/layout/vProcess5"/>
    <dgm:cxn modelId="{6224925E-ECFB-4CDE-BC68-B7FAF45A5EB4}" type="presParOf" srcId="{5BE50C7D-F23D-42D4-B537-52D87D352411}" destId="{BE99E060-AB8D-41A9-8EAA-0D1BC7C062E6}" srcOrd="9" destOrd="0" presId="urn:microsoft.com/office/officeart/2005/8/layout/vProcess5"/>
    <dgm:cxn modelId="{FC2AF41F-3B31-4D5A-B428-9C420F26916B}" type="presParOf" srcId="{5BE50C7D-F23D-42D4-B537-52D87D352411}" destId="{46FDB9D3-D55A-4CF2-8AF6-3F15719B0D94}" srcOrd="10" destOrd="0" presId="urn:microsoft.com/office/officeart/2005/8/layout/vProcess5"/>
    <dgm:cxn modelId="{254F827F-AF1D-4E9E-B4E4-0AC53DAE8225}" type="presParOf" srcId="{5BE50C7D-F23D-42D4-B537-52D87D352411}" destId="{CBBF72B6-D02D-4B7C-9167-52B04692C23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55FD5D-B7B6-475A-8360-CB971177C27E}" type="doc">
      <dgm:prSet loTypeId="urn:microsoft.com/office/officeart/2005/8/layout/hierarchy2" loCatId="hierarchy" qsTypeId="urn:microsoft.com/office/officeart/2005/8/quickstyle/simple2" qsCatId="simple" csTypeId="urn:microsoft.com/office/officeart/2005/8/colors/accent2_5" csCatId="accent2" phldr="1"/>
      <dgm:spPr/>
      <dgm:t>
        <a:bodyPr/>
        <a:lstStyle/>
        <a:p>
          <a:endParaRPr lang="zh-CN" altLang="en-US"/>
        </a:p>
      </dgm:t>
    </dgm:pt>
    <dgm:pt modelId="{7732DD33-E351-4F03-AD2F-95BFD86047EC}">
      <dgm:prSet phldrT="[文本]"/>
      <dgm:spPr/>
      <dgm:t>
        <a:bodyPr/>
        <a:lstStyle/>
        <a:p>
          <a:r>
            <a:rPr lang="zh-CN" altLang="en-US" dirty="0"/>
            <a:t>地</a:t>
          </a:r>
        </a:p>
      </dgm:t>
    </dgm:pt>
    <dgm:pt modelId="{34C52141-AD0A-467A-93E4-39E9DD173377}" type="parTrans" cxnId="{43905939-2272-4E2D-BFAD-9F2C8ECA759E}">
      <dgm:prSet/>
      <dgm:spPr/>
      <dgm:t>
        <a:bodyPr/>
        <a:lstStyle/>
        <a:p>
          <a:endParaRPr lang="zh-CN" altLang="en-US"/>
        </a:p>
      </dgm:t>
    </dgm:pt>
    <dgm:pt modelId="{080B3189-1B50-486C-B805-8AEE5E3206BB}" type="sibTrans" cxnId="{43905939-2272-4E2D-BFAD-9F2C8ECA759E}">
      <dgm:prSet/>
      <dgm:spPr/>
      <dgm:t>
        <a:bodyPr/>
        <a:lstStyle/>
        <a:p>
          <a:endParaRPr lang="zh-CN" altLang="en-US"/>
        </a:p>
      </dgm:t>
    </dgm:pt>
    <dgm:pt modelId="{C671749A-FCD7-4519-BDDB-9C5F919E404B}">
      <dgm:prSet phldrT="[文本]"/>
      <dgm:spPr/>
      <dgm:t>
        <a:bodyPr/>
        <a:lstStyle/>
        <a:p>
          <a:r>
            <a:rPr lang="zh-CN" altLang="en-US" dirty="0"/>
            <a:t>草地</a:t>
          </a:r>
        </a:p>
      </dgm:t>
    </dgm:pt>
    <dgm:pt modelId="{327B7527-FE0C-4ADD-A987-AD016288D017}" type="parTrans" cxnId="{8A250C6C-D200-4F85-9A8A-6DF7818BF72D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0EF4A240-A2F1-461F-B8C2-BCF732D0EDF2}" type="sibTrans" cxnId="{8A250C6C-D200-4F85-9A8A-6DF7818BF72D}">
      <dgm:prSet/>
      <dgm:spPr/>
      <dgm:t>
        <a:bodyPr/>
        <a:lstStyle/>
        <a:p>
          <a:endParaRPr lang="zh-CN" altLang="en-US"/>
        </a:p>
      </dgm:t>
    </dgm:pt>
    <dgm:pt modelId="{938028CC-31E7-4009-A720-E6B30277E673}">
      <dgm:prSet phldrT="[文本]"/>
      <dgm:spPr/>
      <dgm:t>
        <a:bodyPr/>
        <a:lstStyle/>
        <a:p>
          <a:r>
            <a:rPr lang="zh-CN" altLang="en-US" dirty="0"/>
            <a:t>雪地</a:t>
          </a:r>
        </a:p>
      </dgm:t>
    </dgm:pt>
    <dgm:pt modelId="{EBF52F24-ACFB-4C16-94DC-6E9E38973640}" type="parTrans" cxnId="{3CD53CB8-ECFB-4988-9750-FECA14B6E0A8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7E63B54C-FA85-4392-97E2-645C7FD8BBAB}" type="sibTrans" cxnId="{3CD53CB8-ECFB-4988-9750-FECA14B6E0A8}">
      <dgm:prSet/>
      <dgm:spPr/>
      <dgm:t>
        <a:bodyPr/>
        <a:lstStyle/>
        <a:p>
          <a:endParaRPr lang="zh-CN" altLang="en-US"/>
        </a:p>
      </dgm:t>
    </dgm:pt>
    <dgm:pt modelId="{A725389E-E4D3-49EC-B9FA-2D6D6B6ACC23}">
      <dgm:prSet phldrT="[文本]"/>
      <dgm:spPr/>
      <dgm:t>
        <a:bodyPr/>
        <a:lstStyle/>
        <a:p>
          <a:r>
            <a:rPr lang="zh-CN" altLang="en-US" dirty="0"/>
            <a:t>陆地</a:t>
          </a:r>
        </a:p>
      </dgm:t>
    </dgm:pt>
    <dgm:pt modelId="{0C2DF590-96D6-4944-9997-F1F93EBD980D}" type="parTrans" cxnId="{C27B7FA6-7BF2-4AE1-BB1B-02A1724654FF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63491428-2BEE-4646-8DB5-4458F0F57C6D}" type="sibTrans" cxnId="{C27B7FA6-7BF2-4AE1-BB1B-02A1724654FF}">
      <dgm:prSet/>
      <dgm:spPr/>
      <dgm:t>
        <a:bodyPr/>
        <a:lstStyle/>
        <a:p>
          <a:endParaRPr lang="zh-CN" altLang="en-US"/>
        </a:p>
      </dgm:t>
    </dgm:pt>
    <dgm:pt modelId="{75063A82-40C6-47BA-8EF9-1B3FDC1BC8D6}">
      <dgm:prSet phldrT="[文本]"/>
      <dgm:spPr/>
      <dgm:t>
        <a:bodyPr/>
        <a:lstStyle/>
        <a:p>
          <a:r>
            <a:rPr lang="zh-CN" altLang="en-US" dirty="0"/>
            <a:t>田地</a:t>
          </a:r>
        </a:p>
      </dgm:t>
    </dgm:pt>
    <dgm:pt modelId="{B855A5C8-D680-4864-9B51-04870B7B15AE}" type="parTrans" cxnId="{ADFE3184-E4DA-4864-86B4-D595BF824A34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6B86FC62-521C-419C-AFCD-BD35F9891333}" type="sibTrans" cxnId="{ADFE3184-E4DA-4864-86B4-D595BF824A34}">
      <dgm:prSet/>
      <dgm:spPr/>
      <dgm:t>
        <a:bodyPr/>
        <a:lstStyle/>
        <a:p>
          <a:endParaRPr lang="zh-CN" altLang="en-US"/>
        </a:p>
      </dgm:t>
    </dgm:pt>
    <dgm:pt modelId="{38B8B3D4-4005-4989-94C0-2EC593A68819}" type="pres">
      <dgm:prSet presAssocID="{A155FD5D-B7B6-475A-8360-CB971177C27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5B4C2AA-079B-409A-8385-B7B2448F7E24}" type="pres">
      <dgm:prSet presAssocID="{7732DD33-E351-4F03-AD2F-95BFD86047EC}" presName="root1" presStyleCnt="0"/>
      <dgm:spPr/>
    </dgm:pt>
    <dgm:pt modelId="{F43160AD-0E0B-4705-93E5-8AF1CDDEE11D}" type="pres">
      <dgm:prSet presAssocID="{7732DD33-E351-4F03-AD2F-95BFD86047EC}" presName="LevelOneTextNode" presStyleLbl="node0" presStyleIdx="0" presStyleCnt="1">
        <dgm:presLayoutVars>
          <dgm:chPref val="3"/>
        </dgm:presLayoutVars>
      </dgm:prSet>
      <dgm:spPr/>
    </dgm:pt>
    <dgm:pt modelId="{6777FCE6-AFE1-44CD-8CC1-9555906D89D8}" type="pres">
      <dgm:prSet presAssocID="{7732DD33-E351-4F03-AD2F-95BFD86047EC}" presName="level2hierChild" presStyleCnt="0"/>
      <dgm:spPr/>
    </dgm:pt>
    <dgm:pt modelId="{6FA06786-129E-4625-9BC4-9C7E8C77B6FA}" type="pres">
      <dgm:prSet presAssocID="{327B7527-FE0C-4ADD-A987-AD016288D017}" presName="conn2-1" presStyleLbl="parChTrans1D2" presStyleIdx="0" presStyleCnt="4"/>
      <dgm:spPr/>
    </dgm:pt>
    <dgm:pt modelId="{64C3313A-B022-4807-85EA-A3A95AD2AA9E}" type="pres">
      <dgm:prSet presAssocID="{327B7527-FE0C-4ADD-A987-AD016288D017}" presName="connTx" presStyleLbl="parChTrans1D2" presStyleIdx="0" presStyleCnt="4"/>
      <dgm:spPr/>
    </dgm:pt>
    <dgm:pt modelId="{61B47EB0-5EA7-4DE7-8DC5-144F6988807A}" type="pres">
      <dgm:prSet presAssocID="{C671749A-FCD7-4519-BDDB-9C5F919E404B}" presName="root2" presStyleCnt="0"/>
      <dgm:spPr/>
    </dgm:pt>
    <dgm:pt modelId="{885857E0-8E54-48CF-9C58-A0C6867C9C81}" type="pres">
      <dgm:prSet presAssocID="{C671749A-FCD7-4519-BDDB-9C5F919E404B}" presName="LevelTwoTextNode" presStyleLbl="node2" presStyleIdx="0" presStyleCnt="4">
        <dgm:presLayoutVars>
          <dgm:chPref val="3"/>
        </dgm:presLayoutVars>
      </dgm:prSet>
      <dgm:spPr/>
    </dgm:pt>
    <dgm:pt modelId="{573E22DB-AF0A-4671-B667-07B0EAD75CD8}" type="pres">
      <dgm:prSet presAssocID="{C671749A-FCD7-4519-BDDB-9C5F919E404B}" presName="level3hierChild" presStyleCnt="0"/>
      <dgm:spPr/>
    </dgm:pt>
    <dgm:pt modelId="{894D52CD-22D4-4D7C-A76A-5892B9C7641F}" type="pres">
      <dgm:prSet presAssocID="{EBF52F24-ACFB-4C16-94DC-6E9E38973640}" presName="conn2-1" presStyleLbl="parChTrans1D2" presStyleIdx="1" presStyleCnt="4"/>
      <dgm:spPr/>
    </dgm:pt>
    <dgm:pt modelId="{E88E7D72-8D06-4296-9336-429AB2BC1E46}" type="pres">
      <dgm:prSet presAssocID="{EBF52F24-ACFB-4C16-94DC-6E9E38973640}" presName="connTx" presStyleLbl="parChTrans1D2" presStyleIdx="1" presStyleCnt="4"/>
      <dgm:spPr/>
    </dgm:pt>
    <dgm:pt modelId="{9194ACF1-C4B7-4668-871F-FF8583BB7C61}" type="pres">
      <dgm:prSet presAssocID="{938028CC-31E7-4009-A720-E6B30277E673}" presName="root2" presStyleCnt="0"/>
      <dgm:spPr/>
    </dgm:pt>
    <dgm:pt modelId="{43012C65-80EE-459C-BC93-858838AF46C2}" type="pres">
      <dgm:prSet presAssocID="{938028CC-31E7-4009-A720-E6B30277E673}" presName="LevelTwoTextNode" presStyleLbl="node2" presStyleIdx="1" presStyleCnt="4" custLinFactNeighborX="1252">
        <dgm:presLayoutVars>
          <dgm:chPref val="3"/>
        </dgm:presLayoutVars>
      </dgm:prSet>
      <dgm:spPr/>
    </dgm:pt>
    <dgm:pt modelId="{9B104ACB-196C-44F4-8B19-5B1CD2E1D33C}" type="pres">
      <dgm:prSet presAssocID="{938028CC-31E7-4009-A720-E6B30277E673}" presName="level3hierChild" presStyleCnt="0"/>
      <dgm:spPr/>
    </dgm:pt>
    <dgm:pt modelId="{E7816B78-AFC9-41EB-9C29-42B207F1C95E}" type="pres">
      <dgm:prSet presAssocID="{0C2DF590-96D6-4944-9997-F1F93EBD980D}" presName="conn2-1" presStyleLbl="parChTrans1D2" presStyleIdx="2" presStyleCnt="4"/>
      <dgm:spPr/>
    </dgm:pt>
    <dgm:pt modelId="{C27E6B44-E9E6-400D-92E8-856712674ACE}" type="pres">
      <dgm:prSet presAssocID="{0C2DF590-96D6-4944-9997-F1F93EBD980D}" presName="connTx" presStyleLbl="parChTrans1D2" presStyleIdx="2" presStyleCnt="4"/>
      <dgm:spPr/>
    </dgm:pt>
    <dgm:pt modelId="{DBBF703E-0055-46E9-92DB-018495FA54B9}" type="pres">
      <dgm:prSet presAssocID="{A725389E-E4D3-49EC-B9FA-2D6D6B6ACC23}" presName="root2" presStyleCnt="0"/>
      <dgm:spPr/>
    </dgm:pt>
    <dgm:pt modelId="{9027C362-D4A1-4B80-8086-AAC3D4EDE080}" type="pres">
      <dgm:prSet presAssocID="{A725389E-E4D3-49EC-B9FA-2D6D6B6ACC23}" presName="LevelTwoTextNode" presStyleLbl="node2" presStyleIdx="2" presStyleCnt="4">
        <dgm:presLayoutVars>
          <dgm:chPref val="3"/>
        </dgm:presLayoutVars>
      </dgm:prSet>
      <dgm:spPr/>
    </dgm:pt>
    <dgm:pt modelId="{797A595E-0FCB-4878-A4C9-1861E4B696E5}" type="pres">
      <dgm:prSet presAssocID="{A725389E-E4D3-49EC-B9FA-2D6D6B6ACC23}" presName="level3hierChild" presStyleCnt="0"/>
      <dgm:spPr/>
    </dgm:pt>
    <dgm:pt modelId="{CC10EC8C-80E9-48F9-AFA2-478CF37786C4}" type="pres">
      <dgm:prSet presAssocID="{B855A5C8-D680-4864-9B51-04870B7B15AE}" presName="conn2-1" presStyleLbl="parChTrans1D2" presStyleIdx="3" presStyleCnt="4"/>
      <dgm:spPr/>
    </dgm:pt>
    <dgm:pt modelId="{18F8F187-25DA-4158-8CA9-0E28B2ED9C12}" type="pres">
      <dgm:prSet presAssocID="{B855A5C8-D680-4864-9B51-04870B7B15AE}" presName="connTx" presStyleLbl="parChTrans1D2" presStyleIdx="3" presStyleCnt="4"/>
      <dgm:spPr/>
    </dgm:pt>
    <dgm:pt modelId="{C0ACB8B7-6ECB-4D2A-B6BB-F46A1C09D9E4}" type="pres">
      <dgm:prSet presAssocID="{75063A82-40C6-47BA-8EF9-1B3FDC1BC8D6}" presName="root2" presStyleCnt="0"/>
      <dgm:spPr/>
    </dgm:pt>
    <dgm:pt modelId="{8CFB9873-2193-472B-BD2A-AC7C01A45B85}" type="pres">
      <dgm:prSet presAssocID="{75063A82-40C6-47BA-8EF9-1B3FDC1BC8D6}" presName="LevelTwoTextNode" presStyleLbl="node2" presStyleIdx="3" presStyleCnt="4">
        <dgm:presLayoutVars>
          <dgm:chPref val="3"/>
        </dgm:presLayoutVars>
      </dgm:prSet>
      <dgm:spPr/>
    </dgm:pt>
    <dgm:pt modelId="{B125348F-4B14-4C39-90D5-3E6086C5EB64}" type="pres">
      <dgm:prSet presAssocID="{75063A82-40C6-47BA-8EF9-1B3FDC1BC8D6}" presName="level3hierChild" presStyleCnt="0"/>
      <dgm:spPr/>
    </dgm:pt>
  </dgm:ptLst>
  <dgm:cxnLst>
    <dgm:cxn modelId="{21C2F10E-206A-4C77-8A1B-DC8874541BC5}" type="presOf" srcId="{EBF52F24-ACFB-4C16-94DC-6E9E38973640}" destId="{894D52CD-22D4-4D7C-A76A-5892B9C7641F}" srcOrd="0" destOrd="0" presId="urn:microsoft.com/office/officeart/2005/8/layout/hierarchy2"/>
    <dgm:cxn modelId="{BAF14517-7A21-4D8B-88B1-F237D16C24A5}" type="presOf" srcId="{327B7527-FE0C-4ADD-A987-AD016288D017}" destId="{64C3313A-B022-4807-85EA-A3A95AD2AA9E}" srcOrd="1" destOrd="0" presId="urn:microsoft.com/office/officeart/2005/8/layout/hierarchy2"/>
    <dgm:cxn modelId="{9128F721-1FC7-4290-A8EC-E921AD9F04B7}" type="presOf" srcId="{A725389E-E4D3-49EC-B9FA-2D6D6B6ACC23}" destId="{9027C362-D4A1-4B80-8086-AAC3D4EDE080}" srcOrd="0" destOrd="0" presId="urn:microsoft.com/office/officeart/2005/8/layout/hierarchy2"/>
    <dgm:cxn modelId="{DA10DA22-90C0-405A-947A-68C3FBBFB55F}" type="presOf" srcId="{EBF52F24-ACFB-4C16-94DC-6E9E38973640}" destId="{E88E7D72-8D06-4296-9336-429AB2BC1E46}" srcOrd="1" destOrd="0" presId="urn:microsoft.com/office/officeart/2005/8/layout/hierarchy2"/>
    <dgm:cxn modelId="{87B5D533-2604-4868-AACE-EAF75F65490D}" type="presOf" srcId="{B855A5C8-D680-4864-9B51-04870B7B15AE}" destId="{CC10EC8C-80E9-48F9-AFA2-478CF37786C4}" srcOrd="0" destOrd="0" presId="urn:microsoft.com/office/officeart/2005/8/layout/hierarchy2"/>
    <dgm:cxn modelId="{43905939-2272-4E2D-BFAD-9F2C8ECA759E}" srcId="{A155FD5D-B7B6-475A-8360-CB971177C27E}" destId="{7732DD33-E351-4F03-AD2F-95BFD86047EC}" srcOrd="0" destOrd="0" parTransId="{34C52141-AD0A-467A-93E4-39E9DD173377}" sibTransId="{080B3189-1B50-486C-B805-8AEE5E3206BB}"/>
    <dgm:cxn modelId="{0B3C6541-9F12-4F39-A5EE-77BDC23A8329}" type="presOf" srcId="{A155FD5D-B7B6-475A-8360-CB971177C27E}" destId="{38B8B3D4-4005-4989-94C0-2EC593A68819}" srcOrd="0" destOrd="0" presId="urn:microsoft.com/office/officeart/2005/8/layout/hierarchy2"/>
    <dgm:cxn modelId="{7273966B-A237-47A2-98AD-DE3D24D200DB}" type="presOf" srcId="{0C2DF590-96D6-4944-9997-F1F93EBD980D}" destId="{C27E6B44-E9E6-400D-92E8-856712674ACE}" srcOrd="1" destOrd="0" presId="urn:microsoft.com/office/officeart/2005/8/layout/hierarchy2"/>
    <dgm:cxn modelId="{8A250C6C-D200-4F85-9A8A-6DF7818BF72D}" srcId="{7732DD33-E351-4F03-AD2F-95BFD86047EC}" destId="{C671749A-FCD7-4519-BDDB-9C5F919E404B}" srcOrd="0" destOrd="0" parTransId="{327B7527-FE0C-4ADD-A987-AD016288D017}" sibTransId="{0EF4A240-A2F1-461F-B8C2-BCF732D0EDF2}"/>
    <dgm:cxn modelId="{ADFE3184-E4DA-4864-86B4-D595BF824A34}" srcId="{7732DD33-E351-4F03-AD2F-95BFD86047EC}" destId="{75063A82-40C6-47BA-8EF9-1B3FDC1BC8D6}" srcOrd="3" destOrd="0" parTransId="{B855A5C8-D680-4864-9B51-04870B7B15AE}" sibTransId="{6B86FC62-521C-419C-AFCD-BD35F9891333}"/>
    <dgm:cxn modelId="{55835690-5C3A-41EB-9D7B-079CA45FF56B}" type="presOf" srcId="{327B7527-FE0C-4ADD-A987-AD016288D017}" destId="{6FA06786-129E-4625-9BC4-9C7E8C77B6FA}" srcOrd="0" destOrd="0" presId="urn:microsoft.com/office/officeart/2005/8/layout/hierarchy2"/>
    <dgm:cxn modelId="{C27B7FA6-7BF2-4AE1-BB1B-02A1724654FF}" srcId="{7732DD33-E351-4F03-AD2F-95BFD86047EC}" destId="{A725389E-E4D3-49EC-B9FA-2D6D6B6ACC23}" srcOrd="2" destOrd="0" parTransId="{0C2DF590-96D6-4944-9997-F1F93EBD980D}" sibTransId="{63491428-2BEE-4646-8DB5-4458F0F57C6D}"/>
    <dgm:cxn modelId="{55BC4AB1-D930-4610-9E46-A142FE41E8A8}" type="presOf" srcId="{938028CC-31E7-4009-A720-E6B30277E673}" destId="{43012C65-80EE-459C-BC93-858838AF46C2}" srcOrd="0" destOrd="0" presId="urn:microsoft.com/office/officeart/2005/8/layout/hierarchy2"/>
    <dgm:cxn modelId="{3CD53CB8-ECFB-4988-9750-FECA14B6E0A8}" srcId="{7732DD33-E351-4F03-AD2F-95BFD86047EC}" destId="{938028CC-31E7-4009-A720-E6B30277E673}" srcOrd="1" destOrd="0" parTransId="{EBF52F24-ACFB-4C16-94DC-6E9E38973640}" sibTransId="{7E63B54C-FA85-4392-97E2-645C7FD8BBAB}"/>
    <dgm:cxn modelId="{E840F6D4-75A5-4067-8013-564AF9437EAE}" type="presOf" srcId="{C671749A-FCD7-4519-BDDB-9C5F919E404B}" destId="{885857E0-8E54-48CF-9C58-A0C6867C9C81}" srcOrd="0" destOrd="0" presId="urn:microsoft.com/office/officeart/2005/8/layout/hierarchy2"/>
    <dgm:cxn modelId="{029F6CD8-F47B-46E3-86B3-944E0C936D45}" type="presOf" srcId="{0C2DF590-96D6-4944-9997-F1F93EBD980D}" destId="{E7816B78-AFC9-41EB-9C29-42B207F1C95E}" srcOrd="0" destOrd="0" presId="urn:microsoft.com/office/officeart/2005/8/layout/hierarchy2"/>
    <dgm:cxn modelId="{10BFD7D9-392A-4E55-819F-94D0A8B51117}" type="presOf" srcId="{75063A82-40C6-47BA-8EF9-1B3FDC1BC8D6}" destId="{8CFB9873-2193-472B-BD2A-AC7C01A45B85}" srcOrd="0" destOrd="0" presId="urn:microsoft.com/office/officeart/2005/8/layout/hierarchy2"/>
    <dgm:cxn modelId="{D298B9E9-FCDF-4998-A25B-91C1656C31D4}" type="presOf" srcId="{B855A5C8-D680-4864-9B51-04870B7B15AE}" destId="{18F8F187-25DA-4158-8CA9-0E28B2ED9C12}" srcOrd="1" destOrd="0" presId="urn:microsoft.com/office/officeart/2005/8/layout/hierarchy2"/>
    <dgm:cxn modelId="{313F12EA-FC80-454B-B2E1-A532B8352D6E}" type="presOf" srcId="{7732DD33-E351-4F03-AD2F-95BFD86047EC}" destId="{F43160AD-0E0B-4705-93E5-8AF1CDDEE11D}" srcOrd="0" destOrd="0" presId="urn:microsoft.com/office/officeart/2005/8/layout/hierarchy2"/>
    <dgm:cxn modelId="{85CE1FD2-7A48-4214-BCFB-39274F2A9B91}" type="presParOf" srcId="{38B8B3D4-4005-4989-94C0-2EC593A68819}" destId="{B5B4C2AA-079B-409A-8385-B7B2448F7E24}" srcOrd="0" destOrd="0" presId="urn:microsoft.com/office/officeart/2005/8/layout/hierarchy2"/>
    <dgm:cxn modelId="{F50914FC-F7AA-4499-BC51-A9CA8AFB47A0}" type="presParOf" srcId="{B5B4C2AA-079B-409A-8385-B7B2448F7E24}" destId="{F43160AD-0E0B-4705-93E5-8AF1CDDEE11D}" srcOrd="0" destOrd="0" presId="urn:microsoft.com/office/officeart/2005/8/layout/hierarchy2"/>
    <dgm:cxn modelId="{FC75F617-3AA1-425B-ACBF-51E628C19920}" type="presParOf" srcId="{B5B4C2AA-079B-409A-8385-B7B2448F7E24}" destId="{6777FCE6-AFE1-44CD-8CC1-9555906D89D8}" srcOrd="1" destOrd="0" presId="urn:microsoft.com/office/officeart/2005/8/layout/hierarchy2"/>
    <dgm:cxn modelId="{88436C02-3CF9-4162-9706-5C8C3E1D0C13}" type="presParOf" srcId="{6777FCE6-AFE1-44CD-8CC1-9555906D89D8}" destId="{6FA06786-129E-4625-9BC4-9C7E8C77B6FA}" srcOrd="0" destOrd="0" presId="urn:microsoft.com/office/officeart/2005/8/layout/hierarchy2"/>
    <dgm:cxn modelId="{7AFDA51D-F543-4211-B1F4-4ED30F6A7C35}" type="presParOf" srcId="{6FA06786-129E-4625-9BC4-9C7E8C77B6FA}" destId="{64C3313A-B022-4807-85EA-A3A95AD2AA9E}" srcOrd="0" destOrd="0" presId="urn:microsoft.com/office/officeart/2005/8/layout/hierarchy2"/>
    <dgm:cxn modelId="{76DF3697-7A1B-4BE3-9810-8A9E03586F46}" type="presParOf" srcId="{6777FCE6-AFE1-44CD-8CC1-9555906D89D8}" destId="{61B47EB0-5EA7-4DE7-8DC5-144F6988807A}" srcOrd="1" destOrd="0" presId="urn:microsoft.com/office/officeart/2005/8/layout/hierarchy2"/>
    <dgm:cxn modelId="{0F53F8BE-A432-4915-87B5-90AE1E901AF4}" type="presParOf" srcId="{61B47EB0-5EA7-4DE7-8DC5-144F6988807A}" destId="{885857E0-8E54-48CF-9C58-A0C6867C9C81}" srcOrd="0" destOrd="0" presId="urn:microsoft.com/office/officeart/2005/8/layout/hierarchy2"/>
    <dgm:cxn modelId="{9B57EF89-0662-4E3C-81DB-2FFAE3DCFB30}" type="presParOf" srcId="{61B47EB0-5EA7-4DE7-8DC5-144F6988807A}" destId="{573E22DB-AF0A-4671-B667-07B0EAD75CD8}" srcOrd="1" destOrd="0" presId="urn:microsoft.com/office/officeart/2005/8/layout/hierarchy2"/>
    <dgm:cxn modelId="{4C987EC0-C928-4C56-9B36-2C2465BE03A1}" type="presParOf" srcId="{6777FCE6-AFE1-44CD-8CC1-9555906D89D8}" destId="{894D52CD-22D4-4D7C-A76A-5892B9C7641F}" srcOrd="2" destOrd="0" presId="urn:microsoft.com/office/officeart/2005/8/layout/hierarchy2"/>
    <dgm:cxn modelId="{95B1F298-03DF-4682-9F66-353280787035}" type="presParOf" srcId="{894D52CD-22D4-4D7C-A76A-5892B9C7641F}" destId="{E88E7D72-8D06-4296-9336-429AB2BC1E46}" srcOrd="0" destOrd="0" presId="urn:microsoft.com/office/officeart/2005/8/layout/hierarchy2"/>
    <dgm:cxn modelId="{36749925-90FA-4A4F-8775-D7BCC99EDA77}" type="presParOf" srcId="{6777FCE6-AFE1-44CD-8CC1-9555906D89D8}" destId="{9194ACF1-C4B7-4668-871F-FF8583BB7C61}" srcOrd="3" destOrd="0" presId="urn:microsoft.com/office/officeart/2005/8/layout/hierarchy2"/>
    <dgm:cxn modelId="{158EC9EE-FB3F-4323-B78D-B19BAB65FDFE}" type="presParOf" srcId="{9194ACF1-C4B7-4668-871F-FF8583BB7C61}" destId="{43012C65-80EE-459C-BC93-858838AF46C2}" srcOrd="0" destOrd="0" presId="urn:microsoft.com/office/officeart/2005/8/layout/hierarchy2"/>
    <dgm:cxn modelId="{3FA0FE8C-4AAF-4A5E-9D99-7FA48587F24F}" type="presParOf" srcId="{9194ACF1-C4B7-4668-871F-FF8583BB7C61}" destId="{9B104ACB-196C-44F4-8B19-5B1CD2E1D33C}" srcOrd="1" destOrd="0" presId="urn:microsoft.com/office/officeart/2005/8/layout/hierarchy2"/>
    <dgm:cxn modelId="{2511ED53-21CC-4A56-A245-763FCED02437}" type="presParOf" srcId="{6777FCE6-AFE1-44CD-8CC1-9555906D89D8}" destId="{E7816B78-AFC9-41EB-9C29-42B207F1C95E}" srcOrd="4" destOrd="0" presId="urn:microsoft.com/office/officeart/2005/8/layout/hierarchy2"/>
    <dgm:cxn modelId="{6F9C1FA1-9276-4B98-8FFC-75578E748826}" type="presParOf" srcId="{E7816B78-AFC9-41EB-9C29-42B207F1C95E}" destId="{C27E6B44-E9E6-400D-92E8-856712674ACE}" srcOrd="0" destOrd="0" presId="urn:microsoft.com/office/officeart/2005/8/layout/hierarchy2"/>
    <dgm:cxn modelId="{C6E5E9F2-295F-49DF-A706-9FD3EEC7201C}" type="presParOf" srcId="{6777FCE6-AFE1-44CD-8CC1-9555906D89D8}" destId="{DBBF703E-0055-46E9-92DB-018495FA54B9}" srcOrd="5" destOrd="0" presId="urn:microsoft.com/office/officeart/2005/8/layout/hierarchy2"/>
    <dgm:cxn modelId="{2F00C321-34A2-4C7A-8E51-B3935353697D}" type="presParOf" srcId="{DBBF703E-0055-46E9-92DB-018495FA54B9}" destId="{9027C362-D4A1-4B80-8086-AAC3D4EDE080}" srcOrd="0" destOrd="0" presId="urn:microsoft.com/office/officeart/2005/8/layout/hierarchy2"/>
    <dgm:cxn modelId="{B90C1AD5-CA27-48D0-8AFC-1DC37869B608}" type="presParOf" srcId="{DBBF703E-0055-46E9-92DB-018495FA54B9}" destId="{797A595E-0FCB-4878-A4C9-1861E4B696E5}" srcOrd="1" destOrd="0" presId="urn:microsoft.com/office/officeart/2005/8/layout/hierarchy2"/>
    <dgm:cxn modelId="{D7CA8653-3B46-4F2F-87D7-F4BDAD94B6F3}" type="presParOf" srcId="{6777FCE6-AFE1-44CD-8CC1-9555906D89D8}" destId="{CC10EC8C-80E9-48F9-AFA2-478CF37786C4}" srcOrd="6" destOrd="0" presId="urn:microsoft.com/office/officeart/2005/8/layout/hierarchy2"/>
    <dgm:cxn modelId="{49EDAE5E-DFD7-432F-9582-57787A96EFCC}" type="presParOf" srcId="{CC10EC8C-80E9-48F9-AFA2-478CF37786C4}" destId="{18F8F187-25DA-4158-8CA9-0E28B2ED9C12}" srcOrd="0" destOrd="0" presId="urn:microsoft.com/office/officeart/2005/8/layout/hierarchy2"/>
    <dgm:cxn modelId="{62F1160B-5D36-4834-BE7A-2D81C6F0A999}" type="presParOf" srcId="{6777FCE6-AFE1-44CD-8CC1-9555906D89D8}" destId="{C0ACB8B7-6ECB-4D2A-B6BB-F46A1C09D9E4}" srcOrd="7" destOrd="0" presId="urn:microsoft.com/office/officeart/2005/8/layout/hierarchy2"/>
    <dgm:cxn modelId="{716F185E-DCB9-4E37-9DFF-9A0B2051D67E}" type="presParOf" srcId="{C0ACB8B7-6ECB-4D2A-B6BB-F46A1C09D9E4}" destId="{8CFB9873-2193-472B-BD2A-AC7C01A45B85}" srcOrd="0" destOrd="0" presId="urn:microsoft.com/office/officeart/2005/8/layout/hierarchy2"/>
    <dgm:cxn modelId="{8C2567AA-2D84-46F8-A382-5E820899297E}" type="presParOf" srcId="{C0ACB8B7-6ECB-4D2A-B6BB-F46A1C09D9E4}" destId="{B125348F-4B14-4C39-90D5-3E6086C5EB6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A1BEE6-5B94-454D-8592-267EAB169B23}" type="doc">
      <dgm:prSet loTypeId="urn:microsoft.com/office/officeart/2005/8/layout/orgChart1" loCatId="hierarchy" qsTypeId="urn:microsoft.com/office/officeart/2005/8/quickstyle/simple2" qsCatId="simple" csTypeId="urn:microsoft.com/office/officeart/2005/8/colors/accent2_4" csCatId="accent2" phldr="1"/>
      <dgm:spPr/>
      <dgm:t>
        <a:bodyPr/>
        <a:lstStyle/>
        <a:p>
          <a:endParaRPr lang="zh-CN" altLang="en-US"/>
        </a:p>
      </dgm:t>
    </dgm:pt>
    <dgm:pt modelId="{443D22F3-2B38-4E79-B934-887B5E2865D5}">
      <dgm:prSet phldrT="[文本]"/>
      <dgm:spPr/>
      <dgm:t>
        <a:bodyPr/>
        <a:lstStyle/>
        <a:p>
          <a:r>
            <a:rPr lang="zh-CN" altLang="en-US" dirty="0"/>
            <a:t>你  我  他  </a:t>
          </a:r>
        </a:p>
      </dgm:t>
    </dgm:pt>
    <dgm:pt modelId="{B6FAFEEC-5262-451F-9D84-EEDB435542DC}" type="parTrans" cxnId="{9F09869A-14DC-4B2F-BC81-51123695DB13}">
      <dgm:prSet/>
      <dgm:spPr/>
      <dgm:t>
        <a:bodyPr/>
        <a:lstStyle/>
        <a:p>
          <a:endParaRPr lang="zh-CN" altLang="en-US"/>
        </a:p>
      </dgm:t>
    </dgm:pt>
    <dgm:pt modelId="{6D3C4777-E7C6-4FA1-BDED-7360242CBE0B}" type="sibTrans" cxnId="{9F09869A-14DC-4B2F-BC81-51123695DB13}">
      <dgm:prSet/>
      <dgm:spPr/>
      <dgm:t>
        <a:bodyPr/>
        <a:lstStyle/>
        <a:p>
          <a:endParaRPr lang="zh-CN" altLang="en-US"/>
        </a:p>
      </dgm:t>
    </dgm:pt>
    <dgm:pt modelId="{FD540549-3D7D-4486-A464-427CEC069931}">
      <dgm:prSet phldrT="[文本]"/>
      <dgm:spPr/>
      <dgm:t>
        <a:bodyPr/>
        <a:lstStyle/>
        <a:p>
          <a:r>
            <a:rPr lang="zh-CN" altLang="en-US" dirty="0"/>
            <a:t>营造氛围</a:t>
          </a:r>
          <a:endParaRPr lang="en-US" altLang="zh-CN" dirty="0"/>
        </a:p>
        <a:p>
          <a:r>
            <a:rPr lang="zh-CN" altLang="en-US" dirty="0"/>
            <a:t>感知“你我他”</a:t>
          </a:r>
        </a:p>
      </dgm:t>
    </dgm:pt>
    <dgm:pt modelId="{5CFF9ABA-213B-49E1-89CF-5384624CD6C6}" type="parTrans" cxnId="{65442D59-BFBE-41C9-AAA9-B7997D8186B7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80784D01-A6E0-47E7-BE11-DC53202A9671}" type="sibTrans" cxnId="{65442D59-BFBE-41C9-AAA9-B7997D8186B7}">
      <dgm:prSet/>
      <dgm:spPr/>
      <dgm:t>
        <a:bodyPr/>
        <a:lstStyle/>
        <a:p>
          <a:endParaRPr lang="zh-CN" altLang="en-US"/>
        </a:p>
      </dgm:t>
    </dgm:pt>
    <dgm:pt modelId="{52814629-C34F-46E0-9E4E-C73BA93403BD}">
      <dgm:prSet phldrT="[文本]"/>
      <dgm:spPr/>
      <dgm:t>
        <a:bodyPr/>
        <a:lstStyle/>
        <a:p>
          <a:r>
            <a:rPr lang="zh-CN" altLang="en-US" dirty="0"/>
            <a:t>仔细观擦</a:t>
          </a:r>
          <a:endParaRPr lang="en-US" altLang="zh-CN" dirty="0"/>
        </a:p>
        <a:p>
          <a:r>
            <a:rPr lang="zh-CN" altLang="en-US" dirty="0"/>
            <a:t>认识“你我他”</a:t>
          </a:r>
        </a:p>
      </dgm:t>
    </dgm:pt>
    <dgm:pt modelId="{47654A46-837B-4904-8DA5-B191C3EF9EB9}" type="parTrans" cxnId="{54A8253F-B1B4-4782-9525-E88C936A0164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6A8CC5AB-7E94-4132-BD5E-F2BD86B2D060}" type="sibTrans" cxnId="{54A8253F-B1B4-4782-9525-E88C936A0164}">
      <dgm:prSet/>
      <dgm:spPr/>
      <dgm:t>
        <a:bodyPr/>
        <a:lstStyle/>
        <a:p>
          <a:endParaRPr lang="zh-CN" altLang="en-US"/>
        </a:p>
      </dgm:t>
    </dgm:pt>
    <dgm:pt modelId="{D21983C6-8994-40CA-AA1A-1D54F5A7D2E4}">
      <dgm:prSet phldrT="[文本]"/>
      <dgm:spPr/>
      <dgm:t>
        <a:bodyPr/>
        <a:lstStyle/>
        <a:p>
          <a:r>
            <a:rPr lang="zh-CN" altLang="en-US" dirty="0"/>
            <a:t>游戏互动</a:t>
          </a:r>
          <a:endParaRPr lang="en-US" altLang="zh-CN" dirty="0"/>
        </a:p>
        <a:p>
          <a:r>
            <a:rPr lang="zh-CN" altLang="en-US" dirty="0"/>
            <a:t>理解“你我他”</a:t>
          </a:r>
        </a:p>
      </dgm:t>
    </dgm:pt>
    <dgm:pt modelId="{7F4C0A3F-090B-42E3-920D-BF403752F6B4}" type="parTrans" cxnId="{68F91127-996C-4E3C-8F83-8B3534AF233E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D8FE4502-97BB-4A73-9103-A2CB0C4F54C9}" type="sibTrans" cxnId="{68F91127-996C-4E3C-8F83-8B3534AF233E}">
      <dgm:prSet/>
      <dgm:spPr/>
      <dgm:t>
        <a:bodyPr/>
        <a:lstStyle/>
        <a:p>
          <a:endParaRPr lang="zh-CN" altLang="en-US"/>
        </a:p>
      </dgm:t>
    </dgm:pt>
    <dgm:pt modelId="{AB8D345A-672A-4F24-9D80-B0F1CC9276E5}" type="pres">
      <dgm:prSet presAssocID="{A1A1BEE6-5B94-454D-8592-267EAB169B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AD013DC-31B6-4C8C-A23E-67418CD77DC7}" type="pres">
      <dgm:prSet presAssocID="{443D22F3-2B38-4E79-B934-887B5E2865D5}" presName="hierRoot1" presStyleCnt="0">
        <dgm:presLayoutVars>
          <dgm:hierBranch val="init"/>
        </dgm:presLayoutVars>
      </dgm:prSet>
      <dgm:spPr/>
    </dgm:pt>
    <dgm:pt modelId="{CAE7C1A1-627B-4CF4-8280-FF84B57AD2D0}" type="pres">
      <dgm:prSet presAssocID="{443D22F3-2B38-4E79-B934-887B5E2865D5}" presName="rootComposite1" presStyleCnt="0"/>
      <dgm:spPr/>
    </dgm:pt>
    <dgm:pt modelId="{20D61B11-BC2C-4614-9C28-E56674D55B6A}" type="pres">
      <dgm:prSet presAssocID="{443D22F3-2B38-4E79-B934-887B5E2865D5}" presName="rootText1" presStyleLbl="node0" presStyleIdx="0" presStyleCnt="1" custLinFactNeighborY="-27364">
        <dgm:presLayoutVars>
          <dgm:chPref val="3"/>
        </dgm:presLayoutVars>
      </dgm:prSet>
      <dgm:spPr/>
    </dgm:pt>
    <dgm:pt modelId="{1029D80C-8AF1-4344-837C-0CCAF50EAE32}" type="pres">
      <dgm:prSet presAssocID="{443D22F3-2B38-4E79-B934-887B5E2865D5}" presName="rootConnector1" presStyleLbl="node1" presStyleIdx="0" presStyleCnt="0"/>
      <dgm:spPr/>
    </dgm:pt>
    <dgm:pt modelId="{5BE2EB1D-EDD7-457D-9A9D-E17496C105BC}" type="pres">
      <dgm:prSet presAssocID="{443D22F3-2B38-4E79-B934-887B5E2865D5}" presName="hierChild2" presStyleCnt="0"/>
      <dgm:spPr/>
    </dgm:pt>
    <dgm:pt modelId="{8FBE6CC9-75B7-4B68-85C1-F5F2FBA20611}" type="pres">
      <dgm:prSet presAssocID="{5CFF9ABA-213B-49E1-89CF-5384624CD6C6}" presName="Name37" presStyleLbl="parChTrans1D2" presStyleIdx="0" presStyleCnt="3"/>
      <dgm:spPr/>
    </dgm:pt>
    <dgm:pt modelId="{0EF80BC0-6D5A-4001-8A51-ACEE7CB81E83}" type="pres">
      <dgm:prSet presAssocID="{FD540549-3D7D-4486-A464-427CEC069931}" presName="hierRoot2" presStyleCnt="0">
        <dgm:presLayoutVars>
          <dgm:hierBranch val="init"/>
        </dgm:presLayoutVars>
      </dgm:prSet>
      <dgm:spPr/>
    </dgm:pt>
    <dgm:pt modelId="{CCE67558-A7C6-4E36-9749-2DC9C59DCE49}" type="pres">
      <dgm:prSet presAssocID="{FD540549-3D7D-4486-A464-427CEC069931}" presName="rootComposite" presStyleCnt="0"/>
      <dgm:spPr/>
    </dgm:pt>
    <dgm:pt modelId="{9E53C45B-F857-4EC0-A0DF-6FA54998F1AE}" type="pres">
      <dgm:prSet presAssocID="{FD540549-3D7D-4486-A464-427CEC069931}" presName="rootText" presStyleLbl="node2" presStyleIdx="0" presStyleCnt="3" custScaleX="115443" custScaleY="149493">
        <dgm:presLayoutVars>
          <dgm:chPref val="3"/>
        </dgm:presLayoutVars>
      </dgm:prSet>
      <dgm:spPr/>
    </dgm:pt>
    <dgm:pt modelId="{DCE18555-BFA9-4125-A1D5-4F03C5EE19CA}" type="pres">
      <dgm:prSet presAssocID="{FD540549-3D7D-4486-A464-427CEC069931}" presName="rootConnector" presStyleLbl="node2" presStyleIdx="0" presStyleCnt="3"/>
      <dgm:spPr/>
    </dgm:pt>
    <dgm:pt modelId="{6A782AD1-3D44-4F65-82CB-B94F33EAC1DB}" type="pres">
      <dgm:prSet presAssocID="{FD540549-3D7D-4486-A464-427CEC069931}" presName="hierChild4" presStyleCnt="0"/>
      <dgm:spPr/>
    </dgm:pt>
    <dgm:pt modelId="{416AA78E-FCD3-40AA-A5CA-F7E8B9A3C30F}" type="pres">
      <dgm:prSet presAssocID="{FD540549-3D7D-4486-A464-427CEC069931}" presName="hierChild5" presStyleCnt="0"/>
      <dgm:spPr/>
    </dgm:pt>
    <dgm:pt modelId="{32C84880-6B2B-46C5-8060-7FF83AF73F77}" type="pres">
      <dgm:prSet presAssocID="{47654A46-837B-4904-8DA5-B191C3EF9EB9}" presName="Name37" presStyleLbl="parChTrans1D2" presStyleIdx="1" presStyleCnt="3"/>
      <dgm:spPr/>
    </dgm:pt>
    <dgm:pt modelId="{26BE977B-B727-490F-92C9-53205EBFCBA9}" type="pres">
      <dgm:prSet presAssocID="{52814629-C34F-46E0-9E4E-C73BA93403BD}" presName="hierRoot2" presStyleCnt="0">
        <dgm:presLayoutVars>
          <dgm:hierBranch val="init"/>
        </dgm:presLayoutVars>
      </dgm:prSet>
      <dgm:spPr/>
    </dgm:pt>
    <dgm:pt modelId="{166798A2-32A4-4586-B67A-31A41FC065F8}" type="pres">
      <dgm:prSet presAssocID="{52814629-C34F-46E0-9E4E-C73BA93403BD}" presName="rootComposite" presStyleCnt="0"/>
      <dgm:spPr/>
    </dgm:pt>
    <dgm:pt modelId="{99A66B55-C3A2-469B-8A51-FF997B105B35}" type="pres">
      <dgm:prSet presAssocID="{52814629-C34F-46E0-9E4E-C73BA93403BD}" presName="rootText" presStyleLbl="node2" presStyleIdx="1" presStyleCnt="3" custScaleX="110657" custScaleY="144362">
        <dgm:presLayoutVars>
          <dgm:chPref val="3"/>
        </dgm:presLayoutVars>
      </dgm:prSet>
      <dgm:spPr/>
    </dgm:pt>
    <dgm:pt modelId="{FF34A8AB-758F-4E09-B23B-368D323142B3}" type="pres">
      <dgm:prSet presAssocID="{52814629-C34F-46E0-9E4E-C73BA93403BD}" presName="rootConnector" presStyleLbl="node2" presStyleIdx="1" presStyleCnt="3"/>
      <dgm:spPr/>
    </dgm:pt>
    <dgm:pt modelId="{155BE83E-39AE-4118-8B44-596E2FDE70DB}" type="pres">
      <dgm:prSet presAssocID="{52814629-C34F-46E0-9E4E-C73BA93403BD}" presName="hierChild4" presStyleCnt="0"/>
      <dgm:spPr/>
    </dgm:pt>
    <dgm:pt modelId="{A41BB9BC-5C80-4BB7-A6A1-A1AE016294A3}" type="pres">
      <dgm:prSet presAssocID="{52814629-C34F-46E0-9E4E-C73BA93403BD}" presName="hierChild5" presStyleCnt="0"/>
      <dgm:spPr/>
    </dgm:pt>
    <dgm:pt modelId="{DC4A3766-2D5A-4DAA-A470-A50DF83255F5}" type="pres">
      <dgm:prSet presAssocID="{7F4C0A3F-090B-42E3-920D-BF403752F6B4}" presName="Name37" presStyleLbl="parChTrans1D2" presStyleIdx="2" presStyleCnt="3"/>
      <dgm:spPr/>
    </dgm:pt>
    <dgm:pt modelId="{BB9781A1-8028-487E-82EF-311D7B00B808}" type="pres">
      <dgm:prSet presAssocID="{D21983C6-8994-40CA-AA1A-1D54F5A7D2E4}" presName="hierRoot2" presStyleCnt="0">
        <dgm:presLayoutVars>
          <dgm:hierBranch val="init"/>
        </dgm:presLayoutVars>
      </dgm:prSet>
      <dgm:spPr/>
    </dgm:pt>
    <dgm:pt modelId="{F1ED4675-5D5D-4E2B-8378-482F85A68E61}" type="pres">
      <dgm:prSet presAssocID="{D21983C6-8994-40CA-AA1A-1D54F5A7D2E4}" presName="rootComposite" presStyleCnt="0"/>
      <dgm:spPr/>
    </dgm:pt>
    <dgm:pt modelId="{6F78173C-2228-411C-9711-28178996BC9F}" type="pres">
      <dgm:prSet presAssocID="{D21983C6-8994-40CA-AA1A-1D54F5A7D2E4}" presName="rootText" presStyleLbl="node2" presStyleIdx="2" presStyleCnt="3" custScaleX="120330" custScaleY="147783">
        <dgm:presLayoutVars>
          <dgm:chPref val="3"/>
        </dgm:presLayoutVars>
      </dgm:prSet>
      <dgm:spPr/>
    </dgm:pt>
    <dgm:pt modelId="{E1981327-DB73-4815-A8FF-7ABD105E1668}" type="pres">
      <dgm:prSet presAssocID="{D21983C6-8994-40CA-AA1A-1D54F5A7D2E4}" presName="rootConnector" presStyleLbl="node2" presStyleIdx="2" presStyleCnt="3"/>
      <dgm:spPr/>
    </dgm:pt>
    <dgm:pt modelId="{F7358E43-2AB9-4388-B6CA-1262F1FA7DA4}" type="pres">
      <dgm:prSet presAssocID="{D21983C6-8994-40CA-AA1A-1D54F5A7D2E4}" presName="hierChild4" presStyleCnt="0"/>
      <dgm:spPr/>
    </dgm:pt>
    <dgm:pt modelId="{916D3C9C-C9F1-485A-923E-7EF3F94E74C2}" type="pres">
      <dgm:prSet presAssocID="{D21983C6-8994-40CA-AA1A-1D54F5A7D2E4}" presName="hierChild5" presStyleCnt="0"/>
      <dgm:spPr/>
    </dgm:pt>
    <dgm:pt modelId="{A25FF9FF-3516-454E-8148-41159902C1BC}" type="pres">
      <dgm:prSet presAssocID="{443D22F3-2B38-4E79-B934-887B5E2865D5}" presName="hierChild3" presStyleCnt="0"/>
      <dgm:spPr/>
    </dgm:pt>
  </dgm:ptLst>
  <dgm:cxnLst>
    <dgm:cxn modelId="{8D6CEB00-3BEA-4CB9-9D97-D30F61BA98D0}" type="presOf" srcId="{FD540549-3D7D-4486-A464-427CEC069931}" destId="{DCE18555-BFA9-4125-A1D5-4F03C5EE19CA}" srcOrd="1" destOrd="0" presId="urn:microsoft.com/office/officeart/2005/8/layout/orgChart1"/>
    <dgm:cxn modelId="{3936E705-5768-4D94-8450-4FB565A1A7C9}" type="presOf" srcId="{5CFF9ABA-213B-49E1-89CF-5384624CD6C6}" destId="{8FBE6CC9-75B7-4B68-85C1-F5F2FBA20611}" srcOrd="0" destOrd="0" presId="urn:microsoft.com/office/officeart/2005/8/layout/orgChart1"/>
    <dgm:cxn modelId="{68F91127-996C-4E3C-8F83-8B3534AF233E}" srcId="{443D22F3-2B38-4E79-B934-887B5E2865D5}" destId="{D21983C6-8994-40CA-AA1A-1D54F5A7D2E4}" srcOrd="2" destOrd="0" parTransId="{7F4C0A3F-090B-42E3-920D-BF403752F6B4}" sibTransId="{D8FE4502-97BB-4A73-9103-A2CB0C4F54C9}"/>
    <dgm:cxn modelId="{2ED3292F-5A10-4FE2-A36B-E143FC6CFBEB}" type="presOf" srcId="{FD540549-3D7D-4486-A464-427CEC069931}" destId="{9E53C45B-F857-4EC0-A0DF-6FA54998F1AE}" srcOrd="0" destOrd="0" presId="urn:microsoft.com/office/officeart/2005/8/layout/orgChart1"/>
    <dgm:cxn modelId="{54A8253F-B1B4-4782-9525-E88C936A0164}" srcId="{443D22F3-2B38-4E79-B934-887B5E2865D5}" destId="{52814629-C34F-46E0-9E4E-C73BA93403BD}" srcOrd="1" destOrd="0" parTransId="{47654A46-837B-4904-8DA5-B191C3EF9EB9}" sibTransId="{6A8CC5AB-7E94-4132-BD5E-F2BD86B2D060}"/>
    <dgm:cxn modelId="{3F457C5E-05A3-46F6-BE3D-0BFCAFFE15A9}" type="presOf" srcId="{52814629-C34F-46E0-9E4E-C73BA93403BD}" destId="{FF34A8AB-758F-4E09-B23B-368D323142B3}" srcOrd="1" destOrd="0" presId="urn:microsoft.com/office/officeart/2005/8/layout/orgChart1"/>
    <dgm:cxn modelId="{C2BAA354-6051-4E11-A73B-3700C3D4E0E4}" type="presOf" srcId="{D21983C6-8994-40CA-AA1A-1D54F5A7D2E4}" destId="{6F78173C-2228-411C-9711-28178996BC9F}" srcOrd="0" destOrd="0" presId="urn:microsoft.com/office/officeart/2005/8/layout/orgChart1"/>
    <dgm:cxn modelId="{65442D59-BFBE-41C9-AAA9-B7997D8186B7}" srcId="{443D22F3-2B38-4E79-B934-887B5E2865D5}" destId="{FD540549-3D7D-4486-A464-427CEC069931}" srcOrd="0" destOrd="0" parTransId="{5CFF9ABA-213B-49E1-89CF-5384624CD6C6}" sibTransId="{80784D01-A6E0-47E7-BE11-DC53202A9671}"/>
    <dgm:cxn modelId="{55CB117C-AB74-40EB-BF04-D116ED8E18E8}" type="presOf" srcId="{443D22F3-2B38-4E79-B934-887B5E2865D5}" destId="{20D61B11-BC2C-4614-9C28-E56674D55B6A}" srcOrd="0" destOrd="0" presId="urn:microsoft.com/office/officeart/2005/8/layout/orgChart1"/>
    <dgm:cxn modelId="{9DEF3081-3000-4023-9652-042E8FCDE771}" type="presOf" srcId="{7F4C0A3F-090B-42E3-920D-BF403752F6B4}" destId="{DC4A3766-2D5A-4DAA-A470-A50DF83255F5}" srcOrd="0" destOrd="0" presId="urn:microsoft.com/office/officeart/2005/8/layout/orgChart1"/>
    <dgm:cxn modelId="{9F09869A-14DC-4B2F-BC81-51123695DB13}" srcId="{A1A1BEE6-5B94-454D-8592-267EAB169B23}" destId="{443D22F3-2B38-4E79-B934-887B5E2865D5}" srcOrd="0" destOrd="0" parTransId="{B6FAFEEC-5262-451F-9D84-EEDB435542DC}" sibTransId="{6D3C4777-E7C6-4FA1-BDED-7360242CBE0B}"/>
    <dgm:cxn modelId="{CDF4B4A6-34ED-47D7-8B53-F6203086E2AC}" type="presOf" srcId="{47654A46-837B-4904-8DA5-B191C3EF9EB9}" destId="{32C84880-6B2B-46C5-8060-7FF83AF73F77}" srcOrd="0" destOrd="0" presId="urn:microsoft.com/office/officeart/2005/8/layout/orgChart1"/>
    <dgm:cxn modelId="{D2BB4CAC-F6DA-482E-9109-C70B48E25988}" type="presOf" srcId="{52814629-C34F-46E0-9E4E-C73BA93403BD}" destId="{99A66B55-C3A2-469B-8A51-FF997B105B35}" srcOrd="0" destOrd="0" presId="urn:microsoft.com/office/officeart/2005/8/layout/orgChart1"/>
    <dgm:cxn modelId="{383C8CB7-C653-40E6-9508-12731DD0560A}" type="presOf" srcId="{A1A1BEE6-5B94-454D-8592-267EAB169B23}" destId="{AB8D345A-672A-4F24-9D80-B0F1CC9276E5}" srcOrd="0" destOrd="0" presId="urn:microsoft.com/office/officeart/2005/8/layout/orgChart1"/>
    <dgm:cxn modelId="{0E97E5CE-AA6B-4BE0-AF5B-B6D0E6FB5691}" type="presOf" srcId="{D21983C6-8994-40CA-AA1A-1D54F5A7D2E4}" destId="{E1981327-DB73-4815-A8FF-7ABD105E1668}" srcOrd="1" destOrd="0" presId="urn:microsoft.com/office/officeart/2005/8/layout/orgChart1"/>
    <dgm:cxn modelId="{1480C9FB-3203-406E-A6F7-D1EA739AFC71}" type="presOf" srcId="{443D22F3-2B38-4E79-B934-887B5E2865D5}" destId="{1029D80C-8AF1-4344-837C-0CCAF50EAE32}" srcOrd="1" destOrd="0" presId="urn:microsoft.com/office/officeart/2005/8/layout/orgChart1"/>
    <dgm:cxn modelId="{D776F8F8-DC42-4FED-A726-972E461F73AF}" type="presParOf" srcId="{AB8D345A-672A-4F24-9D80-B0F1CC9276E5}" destId="{BAD013DC-31B6-4C8C-A23E-67418CD77DC7}" srcOrd="0" destOrd="0" presId="urn:microsoft.com/office/officeart/2005/8/layout/orgChart1"/>
    <dgm:cxn modelId="{2A3BCB1E-AF92-46B9-9250-27B937705938}" type="presParOf" srcId="{BAD013DC-31B6-4C8C-A23E-67418CD77DC7}" destId="{CAE7C1A1-627B-4CF4-8280-FF84B57AD2D0}" srcOrd="0" destOrd="0" presId="urn:microsoft.com/office/officeart/2005/8/layout/orgChart1"/>
    <dgm:cxn modelId="{5459B052-5E52-42E5-BDC3-4F032851129F}" type="presParOf" srcId="{CAE7C1A1-627B-4CF4-8280-FF84B57AD2D0}" destId="{20D61B11-BC2C-4614-9C28-E56674D55B6A}" srcOrd="0" destOrd="0" presId="urn:microsoft.com/office/officeart/2005/8/layout/orgChart1"/>
    <dgm:cxn modelId="{61EFBDDE-0D49-454F-ABF4-25DB93ADC5E2}" type="presParOf" srcId="{CAE7C1A1-627B-4CF4-8280-FF84B57AD2D0}" destId="{1029D80C-8AF1-4344-837C-0CCAF50EAE32}" srcOrd="1" destOrd="0" presId="urn:microsoft.com/office/officeart/2005/8/layout/orgChart1"/>
    <dgm:cxn modelId="{C99ADAA4-68C5-42C2-A4EC-869E6DAE1669}" type="presParOf" srcId="{BAD013DC-31B6-4C8C-A23E-67418CD77DC7}" destId="{5BE2EB1D-EDD7-457D-9A9D-E17496C105BC}" srcOrd="1" destOrd="0" presId="urn:microsoft.com/office/officeart/2005/8/layout/orgChart1"/>
    <dgm:cxn modelId="{FEA894E0-1D9A-4079-B759-D07FDB484349}" type="presParOf" srcId="{5BE2EB1D-EDD7-457D-9A9D-E17496C105BC}" destId="{8FBE6CC9-75B7-4B68-85C1-F5F2FBA20611}" srcOrd="0" destOrd="0" presId="urn:microsoft.com/office/officeart/2005/8/layout/orgChart1"/>
    <dgm:cxn modelId="{E92FEA02-7471-4271-B915-43DE04F88523}" type="presParOf" srcId="{5BE2EB1D-EDD7-457D-9A9D-E17496C105BC}" destId="{0EF80BC0-6D5A-4001-8A51-ACEE7CB81E83}" srcOrd="1" destOrd="0" presId="urn:microsoft.com/office/officeart/2005/8/layout/orgChart1"/>
    <dgm:cxn modelId="{47A12E0B-D498-4727-98EE-568DFABAFFA8}" type="presParOf" srcId="{0EF80BC0-6D5A-4001-8A51-ACEE7CB81E83}" destId="{CCE67558-A7C6-4E36-9749-2DC9C59DCE49}" srcOrd="0" destOrd="0" presId="urn:microsoft.com/office/officeart/2005/8/layout/orgChart1"/>
    <dgm:cxn modelId="{AA71B7A6-6F07-4E8A-9FB9-AE75B780A969}" type="presParOf" srcId="{CCE67558-A7C6-4E36-9749-2DC9C59DCE49}" destId="{9E53C45B-F857-4EC0-A0DF-6FA54998F1AE}" srcOrd="0" destOrd="0" presId="urn:microsoft.com/office/officeart/2005/8/layout/orgChart1"/>
    <dgm:cxn modelId="{0694DC77-2828-460A-ACD6-C1BE826C7FE7}" type="presParOf" srcId="{CCE67558-A7C6-4E36-9749-2DC9C59DCE49}" destId="{DCE18555-BFA9-4125-A1D5-4F03C5EE19CA}" srcOrd="1" destOrd="0" presId="urn:microsoft.com/office/officeart/2005/8/layout/orgChart1"/>
    <dgm:cxn modelId="{E41D57FC-1A87-45ED-9E1A-06F30A9F5B4F}" type="presParOf" srcId="{0EF80BC0-6D5A-4001-8A51-ACEE7CB81E83}" destId="{6A782AD1-3D44-4F65-82CB-B94F33EAC1DB}" srcOrd="1" destOrd="0" presId="urn:microsoft.com/office/officeart/2005/8/layout/orgChart1"/>
    <dgm:cxn modelId="{5B18567F-1080-4DE2-90AC-04BD39F41A9B}" type="presParOf" srcId="{0EF80BC0-6D5A-4001-8A51-ACEE7CB81E83}" destId="{416AA78E-FCD3-40AA-A5CA-F7E8B9A3C30F}" srcOrd="2" destOrd="0" presId="urn:microsoft.com/office/officeart/2005/8/layout/orgChart1"/>
    <dgm:cxn modelId="{AF67D38F-0D9D-463B-AF9F-65394873B193}" type="presParOf" srcId="{5BE2EB1D-EDD7-457D-9A9D-E17496C105BC}" destId="{32C84880-6B2B-46C5-8060-7FF83AF73F77}" srcOrd="2" destOrd="0" presId="urn:microsoft.com/office/officeart/2005/8/layout/orgChart1"/>
    <dgm:cxn modelId="{3EF3B51A-C6C8-4D17-AB55-B44915E45A61}" type="presParOf" srcId="{5BE2EB1D-EDD7-457D-9A9D-E17496C105BC}" destId="{26BE977B-B727-490F-92C9-53205EBFCBA9}" srcOrd="3" destOrd="0" presId="urn:microsoft.com/office/officeart/2005/8/layout/orgChart1"/>
    <dgm:cxn modelId="{2A12BE02-42A4-4EF3-9408-24EF6986E753}" type="presParOf" srcId="{26BE977B-B727-490F-92C9-53205EBFCBA9}" destId="{166798A2-32A4-4586-B67A-31A41FC065F8}" srcOrd="0" destOrd="0" presId="urn:microsoft.com/office/officeart/2005/8/layout/orgChart1"/>
    <dgm:cxn modelId="{32C1FAC1-1ABD-42F4-8852-E24A9805521E}" type="presParOf" srcId="{166798A2-32A4-4586-B67A-31A41FC065F8}" destId="{99A66B55-C3A2-469B-8A51-FF997B105B35}" srcOrd="0" destOrd="0" presId="urn:microsoft.com/office/officeart/2005/8/layout/orgChart1"/>
    <dgm:cxn modelId="{70AA92B2-9093-466B-90CD-796456E7632D}" type="presParOf" srcId="{166798A2-32A4-4586-B67A-31A41FC065F8}" destId="{FF34A8AB-758F-4E09-B23B-368D323142B3}" srcOrd="1" destOrd="0" presId="urn:microsoft.com/office/officeart/2005/8/layout/orgChart1"/>
    <dgm:cxn modelId="{74C12FAB-2A5D-4984-8056-03C260363188}" type="presParOf" srcId="{26BE977B-B727-490F-92C9-53205EBFCBA9}" destId="{155BE83E-39AE-4118-8B44-596E2FDE70DB}" srcOrd="1" destOrd="0" presId="urn:microsoft.com/office/officeart/2005/8/layout/orgChart1"/>
    <dgm:cxn modelId="{346099B9-3303-40FA-9ADD-003F2F857BF6}" type="presParOf" srcId="{26BE977B-B727-490F-92C9-53205EBFCBA9}" destId="{A41BB9BC-5C80-4BB7-A6A1-A1AE016294A3}" srcOrd="2" destOrd="0" presId="urn:microsoft.com/office/officeart/2005/8/layout/orgChart1"/>
    <dgm:cxn modelId="{1EE819CD-19DC-418D-9A22-77BABCBC22E9}" type="presParOf" srcId="{5BE2EB1D-EDD7-457D-9A9D-E17496C105BC}" destId="{DC4A3766-2D5A-4DAA-A470-A50DF83255F5}" srcOrd="4" destOrd="0" presId="urn:microsoft.com/office/officeart/2005/8/layout/orgChart1"/>
    <dgm:cxn modelId="{E8957D6F-612D-4EEC-971A-9BB4C79C9EAF}" type="presParOf" srcId="{5BE2EB1D-EDD7-457D-9A9D-E17496C105BC}" destId="{BB9781A1-8028-487E-82EF-311D7B00B808}" srcOrd="5" destOrd="0" presId="urn:microsoft.com/office/officeart/2005/8/layout/orgChart1"/>
    <dgm:cxn modelId="{BE883B35-B105-425D-B790-AC1DC9D58B08}" type="presParOf" srcId="{BB9781A1-8028-487E-82EF-311D7B00B808}" destId="{F1ED4675-5D5D-4E2B-8378-482F85A68E61}" srcOrd="0" destOrd="0" presId="urn:microsoft.com/office/officeart/2005/8/layout/orgChart1"/>
    <dgm:cxn modelId="{F2DBE101-B40F-4F3F-8027-77EF7F7FF45B}" type="presParOf" srcId="{F1ED4675-5D5D-4E2B-8378-482F85A68E61}" destId="{6F78173C-2228-411C-9711-28178996BC9F}" srcOrd="0" destOrd="0" presId="urn:microsoft.com/office/officeart/2005/8/layout/orgChart1"/>
    <dgm:cxn modelId="{886B3079-E1E0-4010-A27E-164AF7C55EDC}" type="presParOf" srcId="{F1ED4675-5D5D-4E2B-8378-482F85A68E61}" destId="{E1981327-DB73-4815-A8FF-7ABD105E1668}" srcOrd="1" destOrd="0" presId="urn:microsoft.com/office/officeart/2005/8/layout/orgChart1"/>
    <dgm:cxn modelId="{70F4C498-BEAD-4676-B2BD-EC67ACBE061A}" type="presParOf" srcId="{BB9781A1-8028-487E-82EF-311D7B00B808}" destId="{F7358E43-2AB9-4388-B6CA-1262F1FA7DA4}" srcOrd="1" destOrd="0" presId="urn:microsoft.com/office/officeart/2005/8/layout/orgChart1"/>
    <dgm:cxn modelId="{7116D49F-96FB-4AC7-8C5C-78F2BF8E5725}" type="presParOf" srcId="{BB9781A1-8028-487E-82EF-311D7B00B808}" destId="{916D3C9C-C9F1-485A-923E-7EF3F94E74C2}" srcOrd="2" destOrd="0" presId="urn:microsoft.com/office/officeart/2005/8/layout/orgChart1"/>
    <dgm:cxn modelId="{81512107-75DF-4372-A20A-FB6DB1C6EBC1}" type="presParOf" srcId="{BAD013DC-31B6-4C8C-A23E-67418CD77DC7}" destId="{A25FF9FF-3516-454E-8148-41159902C1B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67289-07D6-4E5E-B309-EB5B93441044}">
      <dsp:nvSpPr>
        <dsp:cNvPr id="0" name=""/>
        <dsp:cNvSpPr/>
      </dsp:nvSpPr>
      <dsp:spPr>
        <a:xfrm>
          <a:off x="2249774" y="374561"/>
          <a:ext cx="4661205" cy="4661205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识字</a:t>
          </a:r>
        </a:p>
      </dsp:txBody>
      <dsp:txXfrm>
        <a:off x="4784027" y="1234664"/>
        <a:ext cx="1581480" cy="1553735"/>
      </dsp:txXfrm>
    </dsp:sp>
    <dsp:sp modelId="{01BF9205-B620-4781-ACC2-376B707D9C9D}">
      <dsp:nvSpPr>
        <dsp:cNvPr id="0" name=""/>
        <dsp:cNvSpPr/>
      </dsp:nvSpPr>
      <dsp:spPr>
        <a:xfrm>
          <a:off x="2009500" y="513287"/>
          <a:ext cx="4661205" cy="4661205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shade val="80000"/>
            <a:hueOff val="-240708"/>
            <a:satOff val="5083"/>
            <a:lumOff val="13541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学前基础</a:t>
          </a:r>
        </a:p>
      </dsp:txBody>
      <dsp:txXfrm>
        <a:off x="3285782" y="3454286"/>
        <a:ext cx="2108640" cy="1442754"/>
      </dsp:txXfrm>
    </dsp:sp>
    <dsp:sp modelId="{91C030F8-1EF5-47CD-A92E-827C87D08149}">
      <dsp:nvSpPr>
        <dsp:cNvPr id="0" name=""/>
        <dsp:cNvSpPr/>
      </dsp:nvSpPr>
      <dsp:spPr>
        <a:xfrm>
          <a:off x="2009500" y="513287"/>
          <a:ext cx="4661205" cy="4661205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年龄特点</a:t>
          </a:r>
        </a:p>
      </dsp:txBody>
      <dsp:txXfrm>
        <a:off x="2508915" y="1428881"/>
        <a:ext cx="1581480" cy="15537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9AFFD8-3C05-4FE6-A9D3-8B5C06F561D7}">
      <dsp:nvSpPr>
        <dsp:cNvPr id="0" name=""/>
        <dsp:cNvSpPr/>
      </dsp:nvSpPr>
      <dsp:spPr>
        <a:xfrm>
          <a:off x="0" y="0"/>
          <a:ext cx="6502400" cy="119210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（一）倾听故事，激趣导入</a:t>
          </a:r>
        </a:p>
      </dsp:txBody>
      <dsp:txXfrm>
        <a:off x="34916" y="34916"/>
        <a:ext cx="5115290" cy="1122274"/>
      </dsp:txXfrm>
    </dsp:sp>
    <dsp:sp modelId="{41688E51-CBCC-4515-B494-D79C7B84B943}">
      <dsp:nvSpPr>
        <dsp:cNvPr id="0" name=""/>
        <dsp:cNvSpPr/>
      </dsp:nvSpPr>
      <dsp:spPr>
        <a:xfrm>
          <a:off x="544575" y="1408853"/>
          <a:ext cx="6502400" cy="119210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-160472"/>
            <a:satOff val="3389"/>
            <a:lumOff val="90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（二）初读课文，认识汉字</a:t>
          </a:r>
        </a:p>
      </dsp:txBody>
      <dsp:txXfrm>
        <a:off x="579491" y="1443769"/>
        <a:ext cx="5113122" cy="1122274"/>
      </dsp:txXfrm>
    </dsp:sp>
    <dsp:sp modelId="{A3DADE9D-7C11-4EAA-910F-2E572AE5BB3E}">
      <dsp:nvSpPr>
        <dsp:cNvPr id="0" name=""/>
        <dsp:cNvSpPr/>
      </dsp:nvSpPr>
      <dsp:spPr>
        <a:xfrm>
          <a:off x="1081024" y="2817706"/>
          <a:ext cx="6502400" cy="119210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-320943"/>
            <a:satOff val="6777"/>
            <a:lumOff val="180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（三）再读文本，随文识字</a:t>
          </a:r>
        </a:p>
      </dsp:txBody>
      <dsp:txXfrm>
        <a:off x="1115940" y="2852622"/>
        <a:ext cx="5121250" cy="1122274"/>
      </dsp:txXfrm>
    </dsp:sp>
    <dsp:sp modelId="{C4323CB6-5DA3-4224-AA2E-75899FC16304}">
      <dsp:nvSpPr>
        <dsp:cNvPr id="0" name=""/>
        <dsp:cNvSpPr/>
      </dsp:nvSpPr>
      <dsp:spPr>
        <a:xfrm>
          <a:off x="1625599" y="4226560"/>
          <a:ext cx="6502400" cy="119210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（四）联系生活，积累词语</a:t>
          </a:r>
        </a:p>
      </dsp:txBody>
      <dsp:txXfrm>
        <a:off x="1660515" y="4261476"/>
        <a:ext cx="5113122" cy="1122274"/>
      </dsp:txXfrm>
    </dsp:sp>
    <dsp:sp modelId="{AFD6EDB3-B919-443A-B8C0-88ED8B0B819A}">
      <dsp:nvSpPr>
        <dsp:cNvPr id="0" name=""/>
        <dsp:cNvSpPr/>
      </dsp:nvSpPr>
      <dsp:spPr>
        <a:xfrm>
          <a:off x="5727530" y="913045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100" kern="1200"/>
        </a:p>
      </dsp:txBody>
      <dsp:txXfrm>
        <a:off x="5901876" y="913045"/>
        <a:ext cx="426177" cy="583089"/>
      </dsp:txXfrm>
    </dsp:sp>
    <dsp:sp modelId="{504594B9-7155-4EF9-BB61-68B0CA1DE50A}">
      <dsp:nvSpPr>
        <dsp:cNvPr id="0" name=""/>
        <dsp:cNvSpPr/>
      </dsp:nvSpPr>
      <dsp:spPr>
        <a:xfrm>
          <a:off x="6272106" y="2321898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100" kern="1200"/>
        </a:p>
      </dsp:txBody>
      <dsp:txXfrm>
        <a:off x="6446452" y="2321898"/>
        <a:ext cx="426177" cy="583089"/>
      </dsp:txXfrm>
    </dsp:sp>
    <dsp:sp modelId="{AF94994B-AC1E-4D2C-813E-ECA23649C518}">
      <dsp:nvSpPr>
        <dsp:cNvPr id="0" name=""/>
        <dsp:cNvSpPr/>
      </dsp:nvSpPr>
      <dsp:spPr>
        <a:xfrm>
          <a:off x="6808554" y="3730752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100" kern="1200"/>
        </a:p>
      </dsp:txBody>
      <dsp:txXfrm>
        <a:off x="6982900" y="3730752"/>
        <a:ext cx="426177" cy="583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160AD-0E0B-4705-93E5-8AF1CDDEE11D}">
      <dsp:nvSpPr>
        <dsp:cNvPr id="0" name=""/>
        <dsp:cNvSpPr/>
      </dsp:nvSpPr>
      <dsp:spPr>
        <a:xfrm>
          <a:off x="2664823" y="1590860"/>
          <a:ext cx="1843313" cy="921656"/>
        </a:xfrm>
        <a:prstGeom prst="roundRect">
          <a:avLst>
            <a:gd name="adj" fmla="val 10000"/>
          </a:avLst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0" kern="1200" dirty="0"/>
            <a:t>地</a:t>
          </a:r>
        </a:p>
      </dsp:txBody>
      <dsp:txXfrm>
        <a:off x="2691817" y="1617854"/>
        <a:ext cx="1789325" cy="867668"/>
      </dsp:txXfrm>
    </dsp:sp>
    <dsp:sp modelId="{6FA06786-129E-4625-9BC4-9C7E8C77B6FA}">
      <dsp:nvSpPr>
        <dsp:cNvPr id="0" name=""/>
        <dsp:cNvSpPr/>
      </dsp:nvSpPr>
      <dsp:spPr>
        <a:xfrm rot="17692822">
          <a:off x="4000544" y="1236544"/>
          <a:ext cx="175251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52511" y="20214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32987" y="1212946"/>
        <a:ext cx="87625" cy="87625"/>
      </dsp:txXfrm>
    </dsp:sp>
    <dsp:sp modelId="{885857E0-8E54-48CF-9C58-A0C6867C9C81}">
      <dsp:nvSpPr>
        <dsp:cNvPr id="0" name=""/>
        <dsp:cNvSpPr/>
      </dsp:nvSpPr>
      <dsp:spPr>
        <a:xfrm>
          <a:off x="5245462" y="1001"/>
          <a:ext cx="1843313" cy="921656"/>
        </a:xfrm>
        <a:prstGeom prst="roundRect">
          <a:avLst>
            <a:gd name="adj" fmla="val 10000"/>
          </a:avLst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0" kern="1200" dirty="0"/>
            <a:t>草地</a:t>
          </a:r>
        </a:p>
      </dsp:txBody>
      <dsp:txXfrm>
        <a:off x="5272456" y="27995"/>
        <a:ext cx="1789325" cy="867668"/>
      </dsp:txXfrm>
    </dsp:sp>
    <dsp:sp modelId="{894D52CD-22D4-4D7C-A76A-5892B9C7641F}">
      <dsp:nvSpPr>
        <dsp:cNvPr id="0" name=""/>
        <dsp:cNvSpPr/>
      </dsp:nvSpPr>
      <dsp:spPr>
        <a:xfrm rot="19507558">
          <a:off x="4424910" y="1766497"/>
          <a:ext cx="92685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26857" y="20214"/>
              </a:lnTo>
            </a:path>
          </a:pathLst>
        </a:custGeom>
        <a:noFill/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65167" y="1763540"/>
        <a:ext cx="46342" cy="46342"/>
      </dsp:txXfrm>
    </dsp:sp>
    <dsp:sp modelId="{43012C65-80EE-459C-BC93-858838AF46C2}">
      <dsp:nvSpPr>
        <dsp:cNvPr id="0" name=""/>
        <dsp:cNvSpPr/>
      </dsp:nvSpPr>
      <dsp:spPr>
        <a:xfrm>
          <a:off x="5268541" y="1060907"/>
          <a:ext cx="1843313" cy="921656"/>
        </a:xfrm>
        <a:prstGeom prst="roundRect">
          <a:avLst>
            <a:gd name="adj" fmla="val 10000"/>
          </a:avLst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0" kern="1200" dirty="0"/>
            <a:t>雪地</a:t>
          </a:r>
        </a:p>
      </dsp:txBody>
      <dsp:txXfrm>
        <a:off x="5295535" y="1087901"/>
        <a:ext cx="1789325" cy="867668"/>
      </dsp:txXfrm>
    </dsp:sp>
    <dsp:sp modelId="{E7816B78-AFC9-41EB-9C29-42B207F1C95E}">
      <dsp:nvSpPr>
        <dsp:cNvPr id="0" name=""/>
        <dsp:cNvSpPr/>
      </dsp:nvSpPr>
      <dsp:spPr>
        <a:xfrm rot="2142401">
          <a:off x="4422790" y="2296450"/>
          <a:ext cx="90801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08019" y="20214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54099" y="2293964"/>
        <a:ext cx="45400" cy="45400"/>
      </dsp:txXfrm>
    </dsp:sp>
    <dsp:sp modelId="{9027C362-D4A1-4B80-8086-AAC3D4EDE080}">
      <dsp:nvSpPr>
        <dsp:cNvPr id="0" name=""/>
        <dsp:cNvSpPr/>
      </dsp:nvSpPr>
      <dsp:spPr>
        <a:xfrm>
          <a:off x="5245462" y="2120812"/>
          <a:ext cx="1843313" cy="921656"/>
        </a:xfrm>
        <a:prstGeom prst="roundRect">
          <a:avLst>
            <a:gd name="adj" fmla="val 10000"/>
          </a:avLst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0" kern="1200" dirty="0"/>
            <a:t>陆地</a:t>
          </a:r>
        </a:p>
      </dsp:txBody>
      <dsp:txXfrm>
        <a:off x="5272456" y="2147806"/>
        <a:ext cx="1789325" cy="867668"/>
      </dsp:txXfrm>
    </dsp:sp>
    <dsp:sp modelId="{CC10EC8C-80E9-48F9-AFA2-478CF37786C4}">
      <dsp:nvSpPr>
        <dsp:cNvPr id="0" name=""/>
        <dsp:cNvSpPr/>
      </dsp:nvSpPr>
      <dsp:spPr>
        <a:xfrm rot="3907178">
          <a:off x="4000544" y="2826402"/>
          <a:ext cx="175251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52511" y="20214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32987" y="2802804"/>
        <a:ext cx="87625" cy="87625"/>
      </dsp:txXfrm>
    </dsp:sp>
    <dsp:sp modelId="{8CFB9873-2193-472B-BD2A-AC7C01A45B85}">
      <dsp:nvSpPr>
        <dsp:cNvPr id="0" name=""/>
        <dsp:cNvSpPr/>
      </dsp:nvSpPr>
      <dsp:spPr>
        <a:xfrm>
          <a:off x="5245462" y="3180718"/>
          <a:ext cx="1843313" cy="921656"/>
        </a:xfrm>
        <a:prstGeom prst="roundRect">
          <a:avLst>
            <a:gd name="adj" fmla="val 10000"/>
          </a:avLst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000" kern="1200" dirty="0"/>
            <a:t>田地</a:t>
          </a:r>
        </a:p>
      </dsp:txBody>
      <dsp:txXfrm>
        <a:off x="5272456" y="3207712"/>
        <a:ext cx="1789325" cy="8676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A3766-2D5A-4DAA-A470-A50DF83255F5}">
      <dsp:nvSpPr>
        <dsp:cNvPr id="0" name=""/>
        <dsp:cNvSpPr/>
      </dsp:nvSpPr>
      <dsp:spPr>
        <a:xfrm>
          <a:off x="5254346" y="2059421"/>
          <a:ext cx="3624041" cy="937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3760"/>
              </a:lnTo>
              <a:lnTo>
                <a:pt x="3624041" y="653760"/>
              </a:lnTo>
              <a:lnTo>
                <a:pt x="3624041" y="93762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84880-6B2B-46C5-8060-7FF83AF73F77}">
      <dsp:nvSpPr>
        <dsp:cNvPr id="0" name=""/>
        <dsp:cNvSpPr/>
      </dsp:nvSpPr>
      <dsp:spPr>
        <a:xfrm>
          <a:off x="5142565" y="2059421"/>
          <a:ext cx="91440" cy="937627"/>
        </a:xfrm>
        <a:custGeom>
          <a:avLst/>
          <a:gdLst/>
          <a:ahLst/>
          <a:cxnLst/>
          <a:rect l="0" t="0" r="0" b="0"/>
          <a:pathLst>
            <a:path>
              <a:moveTo>
                <a:pt x="111780" y="0"/>
              </a:moveTo>
              <a:lnTo>
                <a:pt x="111780" y="653760"/>
              </a:lnTo>
              <a:lnTo>
                <a:pt x="45720" y="653760"/>
              </a:lnTo>
              <a:lnTo>
                <a:pt x="45720" y="93762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BE6CC9-75B7-4B68-85C1-F5F2FBA20611}">
      <dsp:nvSpPr>
        <dsp:cNvPr id="0" name=""/>
        <dsp:cNvSpPr/>
      </dsp:nvSpPr>
      <dsp:spPr>
        <a:xfrm>
          <a:off x="1564244" y="2059421"/>
          <a:ext cx="3690101" cy="937627"/>
        </a:xfrm>
        <a:custGeom>
          <a:avLst/>
          <a:gdLst/>
          <a:ahLst/>
          <a:cxnLst/>
          <a:rect l="0" t="0" r="0" b="0"/>
          <a:pathLst>
            <a:path>
              <a:moveTo>
                <a:pt x="3690101" y="0"/>
              </a:moveTo>
              <a:lnTo>
                <a:pt x="3690101" y="653760"/>
              </a:lnTo>
              <a:lnTo>
                <a:pt x="0" y="653760"/>
              </a:lnTo>
              <a:lnTo>
                <a:pt x="0" y="93762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D61B11-BC2C-4614-9C28-E56674D55B6A}">
      <dsp:nvSpPr>
        <dsp:cNvPr id="0" name=""/>
        <dsp:cNvSpPr/>
      </dsp:nvSpPr>
      <dsp:spPr>
        <a:xfrm>
          <a:off x="3902596" y="707671"/>
          <a:ext cx="2703499" cy="1351749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你  我  他  </a:t>
          </a:r>
        </a:p>
      </dsp:txBody>
      <dsp:txXfrm>
        <a:off x="3902596" y="707671"/>
        <a:ext cx="2703499" cy="1351749"/>
      </dsp:txXfrm>
    </dsp:sp>
    <dsp:sp modelId="{9E53C45B-F857-4EC0-A0DF-6FA54998F1AE}">
      <dsp:nvSpPr>
        <dsp:cNvPr id="0" name=""/>
        <dsp:cNvSpPr/>
      </dsp:nvSpPr>
      <dsp:spPr>
        <a:xfrm>
          <a:off x="3744" y="2997049"/>
          <a:ext cx="3121000" cy="202077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营造氛围</a:t>
          </a:r>
          <a:endParaRPr lang="en-US" altLang="zh-CN" sz="4300" kern="1200" dirty="0"/>
        </a:p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感知“你我他”</a:t>
          </a:r>
        </a:p>
      </dsp:txBody>
      <dsp:txXfrm>
        <a:off x="3744" y="2997049"/>
        <a:ext cx="3121000" cy="2020771"/>
      </dsp:txXfrm>
    </dsp:sp>
    <dsp:sp modelId="{99A66B55-C3A2-469B-8A51-FF997B105B35}">
      <dsp:nvSpPr>
        <dsp:cNvPr id="0" name=""/>
        <dsp:cNvSpPr/>
      </dsp:nvSpPr>
      <dsp:spPr>
        <a:xfrm>
          <a:off x="3692480" y="2997049"/>
          <a:ext cx="2991611" cy="1951413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仔细观擦</a:t>
          </a:r>
          <a:endParaRPr lang="en-US" altLang="zh-CN" sz="4300" kern="1200" dirty="0"/>
        </a:p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认识“你我他”</a:t>
          </a:r>
        </a:p>
      </dsp:txBody>
      <dsp:txXfrm>
        <a:off x="3692480" y="2997049"/>
        <a:ext cx="2991611" cy="1951413"/>
      </dsp:txXfrm>
    </dsp:sp>
    <dsp:sp modelId="{6F78173C-2228-411C-9711-28178996BC9F}">
      <dsp:nvSpPr>
        <dsp:cNvPr id="0" name=""/>
        <dsp:cNvSpPr/>
      </dsp:nvSpPr>
      <dsp:spPr>
        <a:xfrm>
          <a:off x="7251826" y="2997049"/>
          <a:ext cx="3253121" cy="1997656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游戏互动</a:t>
          </a:r>
          <a:endParaRPr lang="en-US" altLang="zh-CN" sz="4300" kern="1200" dirty="0"/>
        </a:p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/>
            <a:t>理解“你我他”</a:t>
          </a:r>
        </a:p>
      </dsp:txBody>
      <dsp:txXfrm>
        <a:off x="7251826" y="2997049"/>
        <a:ext cx="3253121" cy="1997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54C37-1909-4A7C-B67B-204DFD308008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E3B07-E521-43AB-93BF-2B8453D12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13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51F180-BDA3-4EC5-B32B-A16ABCE29E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F9B3EAF-8B2B-44E1-A11F-29457C2A17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9402B4-F81F-4075-BD04-D0D708B10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6F9F46-6348-4A10-8694-3038DD0C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9AA0A0-AA76-4C24-B377-F75E86408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63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BFE5D6-4CAE-445D-ACE5-5D40714E3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389D0D-8923-48F0-A13F-0AAD0CB30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001F7C-EDFC-4BA6-8323-E85B4EE6F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DFA3A5-AAE4-40FF-BDA4-271C1E5C7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53B87D-F554-4BAF-BFAF-1EF02CBD1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440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620EAD1-11C4-4297-88F1-E256F6503E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F69F1D-1925-4229-906F-AE871378E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82460D-B395-4B01-AED8-38F88F1EB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521ACC-BFE6-4538-9A4B-40752D9A9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8B52BD-2DDA-4C08-AF90-50E61DD0B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7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672956-EB94-461B-B1A6-FC70AE6D6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B702E2-90C2-4F2F-84C0-65E25F396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990CE7-A9FE-4A74-AD70-95D1F8CC2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4CFD39-EAD0-41DC-88FE-2057BB169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4367B7-AF0C-4A03-9922-A4351E2F2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11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DB6FB5-90CB-4772-9DFD-E88C70B99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ABFD19-45A6-4D34-8F34-BD7CB2AA3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1248E0-8F9E-4892-A839-F688817C2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E977F3-2EBD-4447-B5A8-12ACCB383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4AD10F-9337-41AC-97F3-533F9B066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2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D93EF3-CCBD-4CBD-B2E2-E9473902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11857B-4441-408C-8CDC-15A15A22F0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2882CE-B127-4964-A63C-AEA91522A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B1320A-D7BA-4AD6-832A-C7297F659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806687-95A3-4C6E-A4A8-63E1A8531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89DBFD-36E5-40E7-9328-65DDD79A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353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A1D2ED-477A-484B-B1B7-825CE5A8D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DDA369-9637-4522-8899-9AE1F86B6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1881F2-3B9B-490B-B7B6-6FD6EFDCB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A341BD-A478-41DC-9211-8940D5345B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5F5201-7D4A-4E66-91BE-1458432CAE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FC87F54-8845-47D1-A988-DFFE8CD22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E586D7D-0306-4E82-B079-D44106722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E02550D-2965-4835-AD94-7FA8354F9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5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8F7F19-34A4-4C0B-899D-56CFB87F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6638C-3315-4DEC-9E8B-B44728EDA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7175682-B2CF-4CE8-97F2-6A14BAB8C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5A6088-E63D-424A-BCA4-37CB401EA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45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3AB402F-0145-48CA-A85D-849D91F78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75010F-2CF4-48A3-BBC9-5704E9F9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7CA26C-A593-41A9-A689-781CDF276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23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4605EE-3E70-4993-A3A0-F5AF54B1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6AA22E-BB2A-4A29-8D32-1EB05E690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5D110E-C428-4716-9F91-A128601B0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EAF371-8EE9-46A6-83D7-AC0EB23B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E08AA2-CE07-48E7-B6DC-B75AFF02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501F4A-D8EB-4735-805B-89B6B1FD2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9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B629CD-6073-4CFC-AD7B-58C9F7180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3EB2632-9C65-437F-A39D-FA9902B04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37D173-D9D7-41D3-8C76-7E0611620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45BC75-1F50-40AE-A603-65CE8DB96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EB5646-A8B4-4596-81C5-B69FA9F3B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84B79E-0B58-4FD9-8C1A-E1826CE05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28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7E5AA0-EE63-49E2-A1AF-70F0776E4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744F1B-0B10-4335-B45E-6B17F9482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353D0F-39A8-4B41-A67C-F6D24551D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2703B-D75D-4F4B-83AD-DDDB88DC8DB2}" type="datetimeFigureOut">
              <a:rPr lang="zh-CN" altLang="en-US" smtClean="0"/>
              <a:t>2019/7/15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41B05B-9030-4415-9894-11F32B2807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DAB510-E8DB-4F5E-8A2D-8CB93CCA91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3BECA-98B4-4052-BE21-6956BBBB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5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4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77DCA0C-920F-4C73-9C68-237F621C198A}"/>
              </a:ext>
            </a:extLst>
          </p:cNvPr>
          <p:cNvSpPr/>
          <p:nvPr/>
        </p:nvSpPr>
        <p:spPr>
          <a:xfrm>
            <a:off x="8845234" y="30541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理论依据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A9BCA3-2A60-4564-960F-9D151C4256CB}"/>
              </a:ext>
            </a:extLst>
          </p:cNvPr>
          <p:cNvSpPr/>
          <p:nvPr/>
        </p:nvSpPr>
        <p:spPr>
          <a:xfrm>
            <a:off x="1216660" y="1228745"/>
            <a:ext cx="9931400" cy="4186536"/>
          </a:xfrm>
          <a:prstGeom prst="rect">
            <a:avLst/>
          </a:prstGeom>
          <a:solidFill>
            <a:srgbClr val="996633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5710C7-7239-4B6D-A73F-FA65D6212D55}"/>
              </a:ext>
            </a:extLst>
          </p:cNvPr>
          <p:cNvSpPr txBox="1"/>
          <p:nvPr/>
        </p:nvSpPr>
        <p:spPr>
          <a:xfrm>
            <a:off x="1717040" y="1544320"/>
            <a:ext cx="893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dirty="0">
                <a:latin typeface="KaiTi" panose="02010609060101010101" pitchFamily="49" charset="-122"/>
                <a:ea typeface="KaiTi" panose="02010609060101010101" pitchFamily="49" charset="-122"/>
              </a:rPr>
              <a:t>识字、写字是阅读和写作的基础，是第一学段的教学重点，也是贯穿整个义务教育阶段的重要教学内容。</a:t>
            </a:r>
            <a:r>
              <a:rPr lang="en-US" altLang="zh-CN" sz="36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语文课程标准</a:t>
            </a:r>
            <a:r>
              <a:rPr lang="en-US" altLang="zh-CN" sz="36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中指出，在第一学段“要逐步培养学生的独立识字能力，要让学生喜欢学习汉字，有主动识字、写字的愿望。”</a:t>
            </a:r>
          </a:p>
        </p:txBody>
      </p:sp>
    </p:spTree>
    <p:extLst>
      <p:ext uri="{BB962C8B-B14F-4D97-AF65-F5344CB8AC3E}">
        <p14:creationId xmlns:p14="http://schemas.microsoft.com/office/powerpoint/2010/main" val="222294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38B6A32-9A06-4E58-AAAF-7DC496D37BD1}"/>
              </a:ext>
            </a:extLst>
          </p:cNvPr>
          <p:cNvSpPr/>
          <p:nvPr/>
        </p:nvSpPr>
        <p:spPr>
          <a:xfrm>
            <a:off x="1561426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一）创设情境识字，激发学习兴趣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A73DFE3-5618-4FDA-8E82-C05712FBE324}"/>
              </a:ext>
            </a:extLst>
          </p:cNvPr>
          <p:cNvSpPr/>
          <p:nvPr/>
        </p:nvSpPr>
        <p:spPr>
          <a:xfrm>
            <a:off x="1452880" y="1666240"/>
            <a:ext cx="10027920" cy="3840480"/>
          </a:xfrm>
          <a:prstGeom prst="roundRect">
            <a:avLst/>
          </a:prstGeom>
          <a:solidFill>
            <a:srgbClr val="99663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en-US" altLang="zh-CN" sz="40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40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语文课程标准</a:t>
            </a:r>
            <a:r>
              <a:rPr lang="en-US" altLang="zh-CN" sz="40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40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指出：低年级的识字教学要让学生喜欢学习汉字，有主动识字的愿望。要想让学生获得浓厚的识字兴趣，积极主动地投入到以后的识字活动中，这一节课的识字体验尤为重要。</a:t>
            </a:r>
          </a:p>
        </p:txBody>
      </p:sp>
    </p:spTree>
    <p:extLst>
      <p:ext uri="{BB962C8B-B14F-4D97-AF65-F5344CB8AC3E}">
        <p14:creationId xmlns:p14="http://schemas.microsoft.com/office/powerpoint/2010/main" val="1688203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38B6A32-9A06-4E58-AAAF-7DC496D37BD1}"/>
              </a:ext>
            </a:extLst>
          </p:cNvPr>
          <p:cNvSpPr/>
          <p:nvPr/>
        </p:nvSpPr>
        <p:spPr>
          <a:xfrm>
            <a:off x="1561426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一）创设情境识字，激发学习兴趣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1CF02B-D28E-40E4-B617-20A4A1AEF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22" y="1603720"/>
            <a:ext cx="2961758" cy="4512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0275E19-3B4E-4BEA-8215-D26C43067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480" y="1603720"/>
            <a:ext cx="3127286" cy="4514295"/>
          </a:xfrm>
          <a:prstGeom prst="rect">
            <a:avLst/>
          </a:prstGeom>
        </p:spPr>
      </p:pic>
      <p:sp>
        <p:nvSpPr>
          <p:cNvPr id="10" name="箭头: 右 9">
            <a:extLst>
              <a:ext uri="{FF2B5EF4-FFF2-40B4-BE49-F238E27FC236}">
                <a16:creationId xmlns:a16="http://schemas.microsoft.com/office/drawing/2014/main" id="{3ED37559-8140-4509-97C0-C4D32FD66FB6}"/>
              </a:ext>
            </a:extLst>
          </p:cNvPr>
          <p:cNvSpPr/>
          <p:nvPr/>
        </p:nvSpPr>
        <p:spPr>
          <a:xfrm>
            <a:off x="5923280" y="3429000"/>
            <a:ext cx="1310640" cy="543560"/>
          </a:xfrm>
          <a:prstGeom prst="rightArrow">
            <a:avLst/>
          </a:prstGeom>
          <a:solidFill>
            <a:srgbClr val="99663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565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F99024-8F1E-4395-B3CD-7067FABC0DD5}"/>
              </a:ext>
            </a:extLst>
          </p:cNvPr>
          <p:cNvSpPr/>
          <p:nvPr/>
        </p:nvSpPr>
        <p:spPr>
          <a:xfrm>
            <a:off x="1561432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二）多种形式识字，积累学习方法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C98C02-F066-4D8C-ABE1-0EF492814B5D}"/>
              </a:ext>
            </a:extLst>
          </p:cNvPr>
          <p:cNvSpPr/>
          <p:nvPr/>
        </p:nvSpPr>
        <p:spPr>
          <a:xfrm>
            <a:off x="1673192" y="1542197"/>
            <a:ext cx="9265920" cy="965200"/>
          </a:xfrm>
          <a:prstGeom prst="rect">
            <a:avLst/>
          </a:prstGeom>
          <a:noFill/>
          <a:ln w="285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1. </a:t>
            </a:r>
            <a:r>
              <a:rPr lang="zh-CN" altLang="en-US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建立插图与汉字的对应关系，借图识字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28E87D8-808C-4DA6-AB86-90FDD8F48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480" y="2844244"/>
            <a:ext cx="5019040" cy="376428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8F12559-5B16-45B5-80CA-10E53D48A613}"/>
              </a:ext>
            </a:extLst>
          </p:cNvPr>
          <p:cNvSpPr/>
          <p:nvPr/>
        </p:nvSpPr>
        <p:spPr>
          <a:xfrm>
            <a:off x="6840314" y="3037562"/>
            <a:ext cx="10310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1768259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F99024-8F1E-4395-B3CD-7067FABC0DD5}"/>
              </a:ext>
            </a:extLst>
          </p:cNvPr>
          <p:cNvSpPr/>
          <p:nvPr/>
        </p:nvSpPr>
        <p:spPr>
          <a:xfrm>
            <a:off x="1561432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二）多种形式识字，积累学习方法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C98C02-F066-4D8C-ABE1-0EF492814B5D}"/>
              </a:ext>
            </a:extLst>
          </p:cNvPr>
          <p:cNvSpPr/>
          <p:nvPr/>
        </p:nvSpPr>
        <p:spPr>
          <a:xfrm>
            <a:off x="1673191" y="1542197"/>
            <a:ext cx="9597499" cy="965200"/>
          </a:xfrm>
          <a:prstGeom prst="rect">
            <a:avLst/>
          </a:prstGeom>
          <a:noFill/>
          <a:ln w="285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2. </a:t>
            </a:r>
            <a:r>
              <a:rPr lang="zh-CN" altLang="en-US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建立汉字音形义之间的形象关系，理解字义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7E6815-3AC4-4354-B2E0-4D37A84C7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960" y="3256907"/>
            <a:ext cx="2574692" cy="24312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71D2600D-60B0-416E-89A2-477DA66EBB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478651"/>
              </p:ext>
            </p:extLst>
          </p:nvPr>
        </p:nvGraphicFramePr>
        <p:xfrm>
          <a:off x="2867573" y="2583508"/>
          <a:ext cx="9753600" cy="4103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28912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F99024-8F1E-4395-B3CD-7067FABC0DD5}"/>
              </a:ext>
            </a:extLst>
          </p:cNvPr>
          <p:cNvSpPr/>
          <p:nvPr/>
        </p:nvSpPr>
        <p:spPr>
          <a:xfrm>
            <a:off x="1561432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二）多种形式识字，积累学习方法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C98C02-F066-4D8C-ABE1-0EF492814B5D}"/>
              </a:ext>
            </a:extLst>
          </p:cNvPr>
          <p:cNvSpPr/>
          <p:nvPr/>
        </p:nvSpPr>
        <p:spPr>
          <a:xfrm>
            <a:off x="1673192" y="1542197"/>
            <a:ext cx="9265920" cy="965200"/>
          </a:xfrm>
          <a:prstGeom prst="rect">
            <a:avLst/>
          </a:prstGeom>
          <a:noFill/>
          <a:ln w="285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 </a:t>
            </a:r>
            <a:r>
              <a:rPr lang="zh-CN" altLang="en-US" sz="36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建立字理和文化间的关系，字理识字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8206AE-92FA-41A9-AEB1-CEBCC86F6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880" y="2848302"/>
            <a:ext cx="5430528" cy="38415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F2AE58C-5449-4FFA-B440-163B23A3A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793" y="3111061"/>
            <a:ext cx="2751740" cy="275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41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38B6A32-9A06-4E58-AAAF-7DC496D37BD1}"/>
              </a:ext>
            </a:extLst>
          </p:cNvPr>
          <p:cNvSpPr/>
          <p:nvPr/>
        </p:nvSpPr>
        <p:spPr>
          <a:xfrm>
            <a:off x="1561433" y="498455"/>
            <a:ext cx="959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zh-CN" alt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三）搭建实践平台，提高运用能力</a:t>
            </a:r>
            <a:endParaRPr lang="zh-CN" alt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A345DEE4-B48E-4839-9233-8AACCFAD9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3965741"/>
              </p:ext>
            </p:extLst>
          </p:nvPr>
        </p:nvGraphicFramePr>
        <p:xfrm>
          <a:off x="1280160" y="913953"/>
          <a:ext cx="10508692" cy="6095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71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AB0D58-B029-4DC3-B4B3-20AF27D52519}"/>
              </a:ext>
            </a:extLst>
          </p:cNvPr>
          <p:cNvSpPr/>
          <p:nvPr/>
        </p:nvSpPr>
        <p:spPr>
          <a:xfrm>
            <a:off x="1361440" y="680720"/>
            <a:ext cx="10048240" cy="4490720"/>
          </a:xfrm>
          <a:prstGeom prst="rect">
            <a:avLst/>
          </a:prstGeom>
          <a:solidFill>
            <a:srgbClr val="99663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sz="40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教师在运用教材时，要从全程的角度思考识字策略，结合教学的实际，选择最有效的教学方法。这对我们的教学不仅提出了心得要求，而且带来了新的挑战。这些要求和挑战更新了教学的理念，改进了我们的教学策略，有利于教学相长，值得我们每一位老师在其中去探索。</a:t>
            </a:r>
          </a:p>
        </p:txBody>
      </p:sp>
    </p:spTree>
    <p:extLst>
      <p:ext uri="{BB962C8B-B14F-4D97-AF65-F5344CB8AC3E}">
        <p14:creationId xmlns:p14="http://schemas.microsoft.com/office/powerpoint/2010/main" val="4109824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2AC3138-D741-4925-8AC6-2F54F3BF4328}"/>
              </a:ext>
            </a:extLst>
          </p:cNvPr>
          <p:cNvSpPr/>
          <p:nvPr/>
        </p:nvSpPr>
        <p:spPr>
          <a:xfrm>
            <a:off x="2182973" y="1636375"/>
            <a:ext cx="869981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19821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315DA6-CC01-43BC-9EA7-8E64E8FEB04F}"/>
              </a:ext>
            </a:extLst>
          </p:cNvPr>
          <p:cNvSpPr/>
          <p:nvPr/>
        </p:nvSpPr>
        <p:spPr>
          <a:xfrm>
            <a:off x="8845236" y="30541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教材分析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E5D8420-A8AE-4FE2-AA01-D65DDA160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13" y="355600"/>
            <a:ext cx="4022145" cy="61468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351249B-0173-4804-9E1E-B084182A03EE}"/>
              </a:ext>
            </a:extLst>
          </p:cNvPr>
          <p:cNvSpPr/>
          <p:nvPr/>
        </p:nvSpPr>
        <p:spPr>
          <a:xfrm>
            <a:off x="4622800" y="1788160"/>
            <a:ext cx="209296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049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78AD71-61D9-434F-B639-22CFEB0C8742}"/>
              </a:ext>
            </a:extLst>
          </p:cNvPr>
          <p:cNvSpPr/>
          <p:nvPr/>
        </p:nvSpPr>
        <p:spPr>
          <a:xfrm>
            <a:off x="8845236" y="30541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教材分析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A4581C-EC25-405D-B989-3E2C7F17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458" y="767080"/>
            <a:ext cx="7451302" cy="5357794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1835379B-A39A-44F9-BB60-BF46E993BDE7}"/>
              </a:ext>
            </a:extLst>
          </p:cNvPr>
          <p:cNvSpPr/>
          <p:nvPr/>
        </p:nvSpPr>
        <p:spPr>
          <a:xfrm>
            <a:off x="7122160" y="1910080"/>
            <a:ext cx="3251200" cy="1838960"/>
          </a:xfrm>
          <a:prstGeom prst="ellipse">
            <a:avLst/>
          </a:prstGeom>
          <a:blipFill dpi="0" rotWithShape="1">
            <a:blip r:embed="rId4">
              <a:alphaModFix amt="9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高频字</a:t>
            </a:r>
          </a:p>
        </p:txBody>
      </p:sp>
    </p:spTree>
    <p:extLst>
      <p:ext uri="{BB962C8B-B14F-4D97-AF65-F5344CB8AC3E}">
        <p14:creationId xmlns:p14="http://schemas.microsoft.com/office/powerpoint/2010/main" val="792449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EAC1678-FEBF-46F3-BD4E-DF664D230F63}"/>
              </a:ext>
            </a:extLst>
          </p:cNvPr>
          <p:cNvSpPr/>
          <p:nvPr/>
        </p:nvSpPr>
        <p:spPr>
          <a:xfrm>
            <a:off x="1647473" y="1849735"/>
            <a:ext cx="80842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天地人</a:t>
            </a:r>
            <a:r>
              <a:rPr lang="en-US" altLang="zh-CN" sz="8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8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说课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F87889-C435-459E-911F-BF69042635AB}"/>
              </a:ext>
            </a:extLst>
          </p:cNvPr>
          <p:cNvSpPr txBox="1"/>
          <p:nvPr/>
        </p:nvSpPr>
        <p:spPr>
          <a:xfrm>
            <a:off x="7162800" y="4022000"/>
            <a:ext cx="4409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主备人：魏鹂萱</a:t>
            </a:r>
          </a:p>
        </p:txBody>
      </p:sp>
    </p:spTree>
    <p:extLst>
      <p:ext uri="{BB962C8B-B14F-4D97-AF65-F5344CB8AC3E}">
        <p14:creationId xmlns:p14="http://schemas.microsoft.com/office/powerpoint/2010/main" val="2109348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025B618-BABB-456D-BC94-7AA719C03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67" y="416560"/>
            <a:ext cx="3948519" cy="5699760"/>
          </a:xfrm>
          <a:prstGeom prst="rect">
            <a:avLst/>
          </a:prstGeom>
        </p:spPr>
      </p:pic>
      <p:sp>
        <p:nvSpPr>
          <p:cNvPr id="6" name="箭头: 右 5">
            <a:extLst>
              <a:ext uri="{FF2B5EF4-FFF2-40B4-BE49-F238E27FC236}">
                <a16:creationId xmlns:a16="http://schemas.microsoft.com/office/drawing/2014/main" id="{16D86EA3-FE68-4DC3-BAB6-DC9FBD24080E}"/>
              </a:ext>
            </a:extLst>
          </p:cNvPr>
          <p:cNvSpPr/>
          <p:nvPr/>
        </p:nvSpPr>
        <p:spPr>
          <a:xfrm>
            <a:off x="5718086" y="1544320"/>
            <a:ext cx="1434554" cy="2997200"/>
          </a:xfrm>
          <a:prstGeom prst="rightArrow">
            <a:avLst/>
          </a:prstGeom>
          <a:solidFill>
            <a:srgbClr val="99663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58383E-E41B-48A6-96B6-662701FB1047}"/>
              </a:ext>
            </a:extLst>
          </p:cNvPr>
          <p:cNvSpPr/>
          <p:nvPr/>
        </p:nvSpPr>
        <p:spPr>
          <a:xfrm>
            <a:off x="5769382" y="2381200"/>
            <a:ext cx="11079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中国</a:t>
            </a:r>
            <a:endParaRPr lang="en-US" altLang="zh-CN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文化</a:t>
            </a:r>
            <a:endParaRPr lang="zh-CN" altLang="en-US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623840-3C88-405B-AFA8-64F2E522C234}"/>
              </a:ext>
            </a:extLst>
          </p:cNvPr>
          <p:cNvSpPr/>
          <p:nvPr/>
        </p:nvSpPr>
        <p:spPr>
          <a:xfrm>
            <a:off x="7538720" y="1939240"/>
            <a:ext cx="3056433" cy="883920"/>
          </a:xfrm>
          <a:prstGeom prst="ellipse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KaiTi" panose="02010609060101010101" pitchFamily="49" charset="-122"/>
                <a:ea typeface="KaiTi" panose="02010609060101010101" pitchFamily="49" charset="-122"/>
              </a:rPr>
              <a:t>三字经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42C71E3-7F9E-4AF6-BF72-4D2EEFDB78A5}"/>
              </a:ext>
            </a:extLst>
          </p:cNvPr>
          <p:cNvSpPr/>
          <p:nvPr/>
        </p:nvSpPr>
        <p:spPr>
          <a:xfrm>
            <a:off x="7609840" y="3185161"/>
            <a:ext cx="3056433" cy="883920"/>
          </a:xfrm>
          <a:prstGeom prst="ellipse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KaiTi" panose="02010609060101010101" pitchFamily="49" charset="-122"/>
                <a:ea typeface="KaiTi" panose="02010609060101010101" pitchFamily="49" charset="-122"/>
              </a:rPr>
              <a:t>国画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46297D7-FE2E-49BB-9E78-F8DDBCFDECCC}"/>
              </a:ext>
            </a:extLst>
          </p:cNvPr>
          <p:cNvSpPr/>
          <p:nvPr/>
        </p:nvSpPr>
        <p:spPr>
          <a:xfrm>
            <a:off x="8845237" y="305415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教材编排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440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255188-27AA-4A8D-A47F-80B91C5F9A5C}"/>
              </a:ext>
            </a:extLst>
          </p:cNvPr>
          <p:cNvSpPr/>
          <p:nvPr/>
        </p:nvSpPr>
        <p:spPr>
          <a:xfrm>
            <a:off x="8845238" y="30541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学情分析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4D143DC3-6E16-4170-9446-842018B35A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3083006"/>
              </p:ext>
            </p:extLst>
          </p:nvPr>
        </p:nvGraphicFramePr>
        <p:xfrm>
          <a:off x="243840" y="221826"/>
          <a:ext cx="8920480" cy="5549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6232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AC422F1-3F01-49ED-8627-90886EB9AC95}"/>
              </a:ext>
            </a:extLst>
          </p:cNvPr>
          <p:cNvSpPr/>
          <p:nvPr/>
        </p:nvSpPr>
        <p:spPr>
          <a:xfrm>
            <a:off x="8805967" y="305415"/>
            <a:ext cx="3033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70C5C1-909A-47F5-A789-602887950A52}"/>
              </a:ext>
            </a:extLst>
          </p:cNvPr>
          <p:cNvSpPr txBox="1"/>
          <p:nvPr/>
        </p:nvSpPr>
        <p:spPr>
          <a:xfrm>
            <a:off x="1259840" y="1330961"/>
            <a:ext cx="9834880" cy="4113976"/>
          </a:xfrm>
          <a:prstGeom prst="rect">
            <a:avLst/>
          </a:prstGeom>
          <a:solidFill>
            <a:srgbClr val="996633">
              <a:alpha val="34000"/>
            </a:srgb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学习“天、地、人、你、我、他”这六个字，会读、能辨认字形。</a:t>
            </a:r>
            <a:endParaRPr lang="en-US" altLang="zh-CN" sz="32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endParaRPr lang="en-US" altLang="zh-CN" sz="32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lang="zh-CN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借助图片、故事、汉字演变过程帮助学生牢记汉字形状，理解汉字意思。</a:t>
            </a:r>
            <a:endParaRPr lang="en-US" altLang="zh-CN" sz="32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endParaRPr lang="en-US" altLang="zh-CN" sz="32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342900" indent="-342900">
              <a:buAutoNum type="arabicPeriod"/>
            </a:pPr>
            <a:r>
              <a:rPr lang="zh-CN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通过游戏、情景设置激发学生学习汉字的情感，调动学习兴趣</a:t>
            </a:r>
            <a:r>
              <a:rPr lang="zh-CN" altLang="en-US" sz="2000" dirty="0"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69249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E9F7CE-8564-4D4A-A441-EAC8EEFAD8FD}"/>
              </a:ext>
            </a:extLst>
          </p:cNvPr>
          <p:cNvSpPr/>
          <p:nvPr/>
        </p:nvSpPr>
        <p:spPr>
          <a:xfrm>
            <a:off x="8805967" y="305415"/>
            <a:ext cx="3033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7917E4-3CCE-4240-816C-4748342D94D5}"/>
              </a:ext>
            </a:extLst>
          </p:cNvPr>
          <p:cNvSpPr txBox="1"/>
          <p:nvPr/>
        </p:nvSpPr>
        <p:spPr>
          <a:xfrm>
            <a:off x="1402080" y="1554480"/>
            <a:ext cx="9753600" cy="4154984"/>
          </a:xfrm>
          <a:prstGeom prst="rect">
            <a:avLst/>
          </a:prstGeom>
          <a:solidFill>
            <a:srgbClr val="996633">
              <a:alpha val="38000"/>
            </a:srgbClr>
          </a:solidFill>
        </p:spPr>
        <p:txBody>
          <a:bodyPr wrap="square" rtlCol="0">
            <a:spAutoFit/>
          </a:bodyPr>
          <a:lstStyle/>
          <a:p>
            <a:endParaRPr lang="en-US" altLang="zh-CN" sz="44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教学重点：</a:t>
            </a:r>
            <a:r>
              <a:rPr lang="zh-CN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正确认读“天”等</a:t>
            </a:r>
            <a:r>
              <a:rPr lang="en-US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6</a:t>
            </a:r>
            <a:r>
              <a:rPr lang="zh-CN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个生字</a:t>
            </a:r>
            <a:r>
              <a:rPr lang="en-US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      </a:t>
            </a:r>
            <a:r>
              <a:rPr lang="zh-CN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新词，正确朗读课文</a:t>
            </a:r>
            <a:endParaRPr lang="en-US" altLang="zh-CN" sz="44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教学难点：</a:t>
            </a:r>
            <a:r>
              <a:rPr lang="zh-CN" altLang="zh-CN" sz="4400" dirty="0">
                <a:latin typeface="KaiTi" panose="02010609060101010101" pitchFamily="49" charset="-122"/>
                <a:ea typeface="KaiTi" panose="02010609060101010101" pitchFamily="49" charset="-122"/>
              </a:rPr>
              <a:t>通过图画和结合生活实际，了解课文内容。</a:t>
            </a:r>
            <a:endParaRPr lang="en-US" altLang="zh-CN" sz="44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endParaRPr lang="zh-CN" altLang="en-US" sz="4400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880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3AD4FB4-C3AA-4F09-B9DB-60B8CD9E5639}"/>
              </a:ext>
            </a:extLst>
          </p:cNvPr>
          <p:cNvSpPr/>
          <p:nvPr/>
        </p:nvSpPr>
        <p:spPr>
          <a:xfrm>
            <a:off x="8845242" y="305415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教学流程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ECDCF642-B043-43FD-9A54-DDF3A21E3E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979987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0257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479</Words>
  <Application>Microsoft Office PowerPoint</Application>
  <PresentationFormat>宽屏</PresentationFormat>
  <Paragraphs>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KaiTi</vt:lpstr>
      <vt:lpstr>等线</vt:lpstr>
      <vt:lpstr>等线 Light</vt:lpstr>
      <vt:lpstr>华文行楷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 鹂萱</dc:creator>
  <cp:lastModifiedBy>魏 鹂萱</cp:lastModifiedBy>
  <cp:revision>19</cp:revision>
  <dcterms:created xsi:type="dcterms:W3CDTF">2019-07-14T14:02:49Z</dcterms:created>
  <dcterms:modified xsi:type="dcterms:W3CDTF">2019-07-14T17:40:14Z</dcterms:modified>
</cp:coreProperties>
</file>