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71" r:id="rId5"/>
    <p:sldId id="280" r:id="rId6"/>
    <p:sldId id="289" r:id="rId7"/>
    <p:sldId id="290" r:id="rId8"/>
    <p:sldId id="291" r:id="rId9"/>
    <p:sldId id="292" r:id="rId10"/>
    <p:sldId id="293" r:id="rId11"/>
    <p:sldId id="294" r:id="rId12"/>
    <p:sldId id="29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0A14"/>
    <a:srgbClr val="112C00"/>
    <a:srgbClr val="9900CC"/>
    <a:srgbClr val="08A2DB"/>
    <a:srgbClr val="219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470400"/>
            <a:ext cx="9144000" cy="117642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669006"/>
            <a:ext cx="9144000" cy="6873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459832" y="673769"/>
            <a:ext cx="9893968" cy="543039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2566230" y="3162999"/>
            <a:ext cx="7119866" cy="925409"/>
          </a:xfrm>
          <a:prstGeom prst="rect">
            <a:avLst/>
          </a:prstGeom>
          <a:gradFill flip="none" rotWithShape="1"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8" name="矩形 7"/>
          <p:cNvSpPr/>
          <p:nvPr/>
        </p:nvSpPr>
        <p:spPr bwMode="auto">
          <a:xfrm>
            <a:off x="2600933" y="3203486"/>
            <a:ext cx="7053353" cy="850219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74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31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2624068" y="3220837"/>
            <a:ext cx="428002" cy="428002"/>
          </a:xfrm>
          <a:custGeom>
            <a:avLst/>
            <a:gdLst>
              <a:gd name="connsiteX0" fmla="*/ 586469 w 5423364"/>
              <a:gd name="connsiteY0" fmla="*/ 3778531 h 5416741"/>
              <a:gd name="connsiteX1" fmla="*/ 586469 w 5423364"/>
              <a:gd name="connsiteY1" fmla="*/ 4093221 h 5416741"/>
              <a:gd name="connsiteX2" fmla="*/ 901159 w 5423364"/>
              <a:gd name="connsiteY2" fmla="*/ 4093221 h 5416741"/>
              <a:gd name="connsiteX3" fmla="*/ 901159 w 5423364"/>
              <a:gd name="connsiteY3" fmla="*/ 3778531 h 5416741"/>
              <a:gd name="connsiteX4" fmla="*/ 941931 w 5423364"/>
              <a:gd name="connsiteY4" fmla="*/ 1734100 h 5416741"/>
              <a:gd name="connsiteX5" fmla="*/ 941931 w 5423364"/>
              <a:gd name="connsiteY5" fmla="*/ 2362054 h 5416741"/>
              <a:gd name="connsiteX6" fmla="*/ 1569884 w 5423364"/>
              <a:gd name="connsiteY6" fmla="*/ 2362054 h 5416741"/>
              <a:gd name="connsiteX7" fmla="*/ 1569884 w 5423364"/>
              <a:gd name="connsiteY7" fmla="*/ 1734100 h 5416741"/>
              <a:gd name="connsiteX8" fmla="*/ 947912 w 5423364"/>
              <a:gd name="connsiteY8" fmla="*/ 945546 h 5416741"/>
              <a:gd name="connsiteX9" fmla="*/ 947912 w 5423364"/>
              <a:gd name="connsiteY9" fmla="*/ 1573498 h 5416741"/>
              <a:gd name="connsiteX10" fmla="*/ 1575865 w 5423364"/>
              <a:gd name="connsiteY10" fmla="*/ 1573498 h 5416741"/>
              <a:gd name="connsiteX11" fmla="*/ 1575865 w 5423364"/>
              <a:gd name="connsiteY11" fmla="*/ 945546 h 5416741"/>
              <a:gd name="connsiteX12" fmla="*/ 1738596 w 5423364"/>
              <a:gd name="connsiteY12" fmla="*/ 945546 h 5416741"/>
              <a:gd name="connsiteX13" fmla="*/ 1738596 w 5423364"/>
              <a:gd name="connsiteY13" fmla="*/ 1573498 h 5416741"/>
              <a:gd name="connsiteX14" fmla="*/ 2366549 w 5423364"/>
              <a:gd name="connsiteY14" fmla="*/ 1573498 h 5416741"/>
              <a:gd name="connsiteX15" fmla="*/ 2366549 w 5423364"/>
              <a:gd name="connsiteY15" fmla="*/ 945546 h 5416741"/>
              <a:gd name="connsiteX16" fmla="*/ 3785154 w 5423364"/>
              <a:gd name="connsiteY16" fmla="*/ 579766 h 5416741"/>
              <a:gd name="connsiteX17" fmla="*/ 3785154 w 5423364"/>
              <a:gd name="connsiteY17" fmla="*/ 894456 h 5416741"/>
              <a:gd name="connsiteX18" fmla="*/ 4099844 w 5423364"/>
              <a:gd name="connsiteY18" fmla="*/ 894456 h 5416741"/>
              <a:gd name="connsiteX19" fmla="*/ 4099844 w 5423364"/>
              <a:gd name="connsiteY19" fmla="*/ 579766 h 5416741"/>
              <a:gd name="connsiteX20" fmla="*/ 156988 w 5423364"/>
              <a:gd name="connsiteY20" fmla="*/ 156989 h 5416741"/>
              <a:gd name="connsiteX21" fmla="*/ 156988 w 5423364"/>
              <a:gd name="connsiteY21" fmla="*/ 784943 h 5416741"/>
              <a:gd name="connsiteX22" fmla="*/ 784942 w 5423364"/>
              <a:gd name="connsiteY22" fmla="*/ 784943 h 5416741"/>
              <a:gd name="connsiteX23" fmla="*/ 784942 w 5423364"/>
              <a:gd name="connsiteY23" fmla="*/ 156989 h 5416741"/>
              <a:gd name="connsiteX24" fmla="*/ 3314221 w 5423364"/>
              <a:gd name="connsiteY24" fmla="*/ 0 h 5416741"/>
              <a:gd name="connsiteX25" fmla="*/ 3471209 w 5423364"/>
              <a:gd name="connsiteY25" fmla="*/ 0 h 5416741"/>
              <a:gd name="connsiteX26" fmla="*/ 3471209 w 5423364"/>
              <a:gd name="connsiteY26" fmla="*/ 1287546 h 5416741"/>
              <a:gd name="connsiteX27" fmla="*/ 4102777 w 5423364"/>
              <a:gd name="connsiteY27" fmla="*/ 1287546 h 5416741"/>
              <a:gd name="connsiteX28" fmla="*/ 4102777 w 5423364"/>
              <a:gd name="connsiteY28" fmla="*/ 1054378 h 5416741"/>
              <a:gd name="connsiteX29" fmla="*/ 3625233 w 5423364"/>
              <a:gd name="connsiteY29" fmla="*/ 1054378 h 5416741"/>
              <a:gd name="connsiteX30" fmla="*/ 3625233 w 5423364"/>
              <a:gd name="connsiteY30" fmla="*/ 419845 h 5416741"/>
              <a:gd name="connsiteX31" fmla="*/ 4259765 w 5423364"/>
              <a:gd name="connsiteY31" fmla="*/ 419845 h 5416741"/>
              <a:gd name="connsiteX32" fmla="*/ 4259765 w 5423364"/>
              <a:gd name="connsiteY32" fmla="*/ 723813 h 5416741"/>
              <a:gd name="connsiteX33" fmla="*/ 4259765 w 5423364"/>
              <a:gd name="connsiteY33" fmla="*/ 897390 h 5416741"/>
              <a:gd name="connsiteX34" fmla="*/ 4474599 w 5423364"/>
              <a:gd name="connsiteY34" fmla="*/ 897390 h 5416741"/>
              <a:gd name="connsiteX35" fmla="*/ 4474599 w 5423364"/>
              <a:gd name="connsiteY35" fmla="*/ 10377 h 5416741"/>
              <a:gd name="connsiteX36" fmla="*/ 4480164 w 5423364"/>
              <a:gd name="connsiteY36" fmla="*/ 10377 h 5416741"/>
              <a:gd name="connsiteX37" fmla="*/ 4480164 w 5423364"/>
              <a:gd name="connsiteY37" fmla="*/ 1 h 5416741"/>
              <a:gd name="connsiteX38" fmla="*/ 5423364 w 5423364"/>
              <a:gd name="connsiteY38" fmla="*/ 1 h 5416741"/>
              <a:gd name="connsiteX39" fmla="*/ 5423364 w 5423364"/>
              <a:gd name="connsiteY39" fmla="*/ 156268 h 5416741"/>
              <a:gd name="connsiteX40" fmla="*/ 4631587 w 5423364"/>
              <a:gd name="connsiteY40" fmla="*/ 156268 h 5416741"/>
              <a:gd name="connsiteX41" fmla="*/ 4631587 w 5423364"/>
              <a:gd name="connsiteY41" fmla="*/ 1054377 h 5416741"/>
              <a:gd name="connsiteX42" fmla="*/ 4474599 w 5423364"/>
              <a:gd name="connsiteY42" fmla="*/ 1054377 h 5416741"/>
              <a:gd name="connsiteX43" fmla="*/ 4474599 w 5423364"/>
              <a:gd name="connsiteY43" fmla="*/ 1053657 h 5416741"/>
              <a:gd name="connsiteX44" fmla="*/ 4259765 w 5423364"/>
              <a:gd name="connsiteY44" fmla="*/ 1053657 h 5416741"/>
              <a:gd name="connsiteX45" fmla="*/ 4259765 w 5423364"/>
              <a:gd name="connsiteY45" fmla="*/ 1054378 h 5416741"/>
              <a:gd name="connsiteX46" fmla="*/ 4259765 w 5423364"/>
              <a:gd name="connsiteY46" fmla="*/ 1287546 h 5416741"/>
              <a:gd name="connsiteX47" fmla="*/ 4259766 w 5423364"/>
              <a:gd name="connsiteY47" fmla="*/ 1287546 h 5416741"/>
              <a:gd name="connsiteX48" fmla="*/ 4259766 w 5423364"/>
              <a:gd name="connsiteY48" fmla="*/ 1443813 h 5416741"/>
              <a:gd name="connsiteX49" fmla="*/ 3323766 w 5423364"/>
              <a:gd name="connsiteY49" fmla="*/ 1443813 h 5416741"/>
              <a:gd name="connsiteX50" fmla="*/ 3323766 w 5423364"/>
              <a:gd name="connsiteY50" fmla="*/ 1440000 h 5416741"/>
              <a:gd name="connsiteX51" fmla="*/ 3314221 w 5423364"/>
              <a:gd name="connsiteY51" fmla="*/ 1440000 h 5416741"/>
              <a:gd name="connsiteX52" fmla="*/ 3314221 w 5423364"/>
              <a:gd name="connsiteY52" fmla="*/ 156989 h 5416741"/>
              <a:gd name="connsiteX53" fmla="*/ 1737874 w 5423364"/>
              <a:gd name="connsiteY53" fmla="*/ 156989 h 5416741"/>
              <a:gd name="connsiteX54" fmla="*/ 1737874 w 5423364"/>
              <a:gd name="connsiteY54" fmla="*/ 788557 h 5416741"/>
              <a:gd name="connsiteX55" fmla="*/ 2523537 w 5423364"/>
              <a:gd name="connsiteY55" fmla="*/ 788557 h 5416741"/>
              <a:gd name="connsiteX56" fmla="*/ 2523537 w 5423364"/>
              <a:gd name="connsiteY56" fmla="*/ 1730486 h 5416741"/>
              <a:gd name="connsiteX57" fmla="*/ 1732853 w 5423364"/>
              <a:gd name="connsiteY57" fmla="*/ 1730486 h 5416741"/>
              <a:gd name="connsiteX58" fmla="*/ 1726872 w 5423364"/>
              <a:gd name="connsiteY58" fmla="*/ 1730486 h 5416741"/>
              <a:gd name="connsiteX59" fmla="*/ 1726872 w 5423364"/>
              <a:gd name="connsiteY59" fmla="*/ 2519042 h 5416741"/>
              <a:gd name="connsiteX60" fmla="*/ 784942 w 5423364"/>
              <a:gd name="connsiteY60" fmla="*/ 2519042 h 5416741"/>
              <a:gd name="connsiteX61" fmla="*/ 784942 w 5423364"/>
              <a:gd name="connsiteY61" fmla="*/ 1734100 h 5416741"/>
              <a:gd name="connsiteX62" fmla="*/ 162970 w 5423364"/>
              <a:gd name="connsiteY62" fmla="*/ 1734100 h 5416741"/>
              <a:gd name="connsiteX63" fmla="*/ 162970 w 5423364"/>
              <a:gd name="connsiteY63" fmla="*/ 3307598 h 5416741"/>
              <a:gd name="connsiteX64" fmla="*/ 1446703 w 5423364"/>
              <a:gd name="connsiteY64" fmla="*/ 3307598 h 5416741"/>
              <a:gd name="connsiteX65" fmla="*/ 1446703 w 5423364"/>
              <a:gd name="connsiteY65" fmla="*/ 3317142 h 5416741"/>
              <a:gd name="connsiteX66" fmla="*/ 1450516 w 5423364"/>
              <a:gd name="connsiteY66" fmla="*/ 3317142 h 5416741"/>
              <a:gd name="connsiteX67" fmla="*/ 1450516 w 5423364"/>
              <a:gd name="connsiteY67" fmla="*/ 4096154 h 5416741"/>
              <a:gd name="connsiteX68" fmla="*/ 1450516 w 5423364"/>
              <a:gd name="connsiteY68" fmla="*/ 4253142 h 5416741"/>
              <a:gd name="connsiteX69" fmla="*/ 1294249 w 5423364"/>
              <a:gd name="connsiteY69" fmla="*/ 4253142 h 5416741"/>
              <a:gd name="connsiteX70" fmla="*/ 1061080 w 5423364"/>
              <a:gd name="connsiteY70" fmla="*/ 4253142 h 5416741"/>
              <a:gd name="connsiteX71" fmla="*/ 1060359 w 5423364"/>
              <a:gd name="connsiteY71" fmla="*/ 4253142 h 5416741"/>
              <a:gd name="connsiteX72" fmla="*/ 1060359 w 5423364"/>
              <a:gd name="connsiteY72" fmla="*/ 4467976 h 5416741"/>
              <a:gd name="connsiteX73" fmla="*/ 1061080 w 5423364"/>
              <a:gd name="connsiteY73" fmla="*/ 4467976 h 5416741"/>
              <a:gd name="connsiteX74" fmla="*/ 1061080 w 5423364"/>
              <a:gd name="connsiteY74" fmla="*/ 4624964 h 5416741"/>
              <a:gd name="connsiteX75" fmla="*/ 162970 w 5423364"/>
              <a:gd name="connsiteY75" fmla="*/ 4624964 h 5416741"/>
              <a:gd name="connsiteX76" fmla="*/ 162970 w 5423364"/>
              <a:gd name="connsiteY76" fmla="*/ 5416741 h 5416741"/>
              <a:gd name="connsiteX77" fmla="*/ 6703 w 5423364"/>
              <a:gd name="connsiteY77" fmla="*/ 5416741 h 5416741"/>
              <a:gd name="connsiteX78" fmla="*/ 6703 w 5423364"/>
              <a:gd name="connsiteY78" fmla="*/ 4473541 h 5416741"/>
              <a:gd name="connsiteX79" fmla="*/ 17080 w 5423364"/>
              <a:gd name="connsiteY79" fmla="*/ 4473541 h 5416741"/>
              <a:gd name="connsiteX80" fmla="*/ 17080 w 5423364"/>
              <a:gd name="connsiteY80" fmla="*/ 4467976 h 5416741"/>
              <a:gd name="connsiteX81" fmla="*/ 904092 w 5423364"/>
              <a:gd name="connsiteY81" fmla="*/ 4467976 h 5416741"/>
              <a:gd name="connsiteX82" fmla="*/ 904092 w 5423364"/>
              <a:gd name="connsiteY82" fmla="*/ 4253142 h 5416741"/>
              <a:gd name="connsiteX83" fmla="*/ 730516 w 5423364"/>
              <a:gd name="connsiteY83" fmla="*/ 4253142 h 5416741"/>
              <a:gd name="connsiteX84" fmla="*/ 426548 w 5423364"/>
              <a:gd name="connsiteY84" fmla="*/ 4253142 h 5416741"/>
              <a:gd name="connsiteX85" fmla="*/ 426548 w 5423364"/>
              <a:gd name="connsiteY85" fmla="*/ 3618610 h 5416741"/>
              <a:gd name="connsiteX86" fmla="*/ 1061080 w 5423364"/>
              <a:gd name="connsiteY86" fmla="*/ 3618610 h 5416741"/>
              <a:gd name="connsiteX87" fmla="*/ 1061080 w 5423364"/>
              <a:gd name="connsiteY87" fmla="*/ 4096154 h 5416741"/>
              <a:gd name="connsiteX88" fmla="*/ 1294249 w 5423364"/>
              <a:gd name="connsiteY88" fmla="*/ 4096154 h 5416741"/>
              <a:gd name="connsiteX89" fmla="*/ 1294249 w 5423364"/>
              <a:gd name="connsiteY89" fmla="*/ 3464586 h 5416741"/>
              <a:gd name="connsiteX90" fmla="*/ 6703 w 5423364"/>
              <a:gd name="connsiteY90" fmla="*/ 3464586 h 5416741"/>
              <a:gd name="connsiteX91" fmla="*/ 6703 w 5423364"/>
              <a:gd name="connsiteY91" fmla="*/ 3449112 h 5416741"/>
              <a:gd name="connsiteX92" fmla="*/ 6703 w 5423364"/>
              <a:gd name="connsiteY92" fmla="*/ 3307598 h 5416741"/>
              <a:gd name="connsiteX93" fmla="*/ 6703 w 5423364"/>
              <a:gd name="connsiteY93" fmla="*/ 1734100 h 5416741"/>
              <a:gd name="connsiteX94" fmla="*/ 5981 w 5423364"/>
              <a:gd name="connsiteY94" fmla="*/ 1734100 h 5416741"/>
              <a:gd name="connsiteX95" fmla="*/ 5981 w 5423364"/>
              <a:gd name="connsiteY95" fmla="*/ 1577112 h 5416741"/>
              <a:gd name="connsiteX96" fmla="*/ 6703 w 5423364"/>
              <a:gd name="connsiteY96" fmla="*/ 1577112 h 5416741"/>
              <a:gd name="connsiteX97" fmla="*/ 162970 w 5423364"/>
              <a:gd name="connsiteY97" fmla="*/ 1577112 h 5416741"/>
              <a:gd name="connsiteX98" fmla="*/ 784942 w 5423364"/>
              <a:gd name="connsiteY98" fmla="*/ 1577112 h 5416741"/>
              <a:gd name="connsiteX99" fmla="*/ 790923 w 5423364"/>
              <a:gd name="connsiteY99" fmla="*/ 1577112 h 5416741"/>
              <a:gd name="connsiteX100" fmla="*/ 790923 w 5423364"/>
              <a:gd name="connsiteY100" fmla="*/ 941931 h 5416741"/>
              <a:gd name="connsiteX101" fmla="*/ 0 w 5423364"/>
              <a:gd name="connsiteY101" fmla="*/ 941931 h 5416741"/>
              <a:gd name="connsiteX102" fmla="*/ 0 w 5423364"/>
              <a:gd name="connsiteY102" fmla="*/ 1 h 5416741"/>
              <a:gd name="connsiteX103" fmla="*/ 941930 w 5423364"/>
              <a:gd name="connsiteY103" fmla="*/ 1 h 5416741"/>
              <a:gd name="connsiteX104" fmla="*/ 941930 w 5423364"/>
              <a:gd name="connsiteY104" fmla="*/ 788557 h 5416741"/>
              <a:gd name="connsiteX105" fmla="*/ 1581607 w 5423364"/>
              <a:gd name="connsiteY105" fmla="*/ 788557 h 5416741"/>
              <a:gd name="connsiteX106" fmla="*/ 1581607 w 5423364"/>
              <a:gd name="connsiteY106" fmla="*/ 156989 h 5416741"/>
              <a:gd name="connsiteX107" fmla="*/ 1581607 w 5423364"/>
              <a:gd name="connsiteY107" fmla="*/ 1 h 5416741"/>
              <a:gd name="connsiteX108" fmla="*/ 1581607 w 5423364"/>
              <a:gd name="connsiteY108" fmla="*/ 1 h 5416741"/>
              <a:gd name="connsiteX109" fmla="*/ 1737874 w 5423364"/>
              <a:gd name="connsiteY109" fmla="*/ 1 h 5416741"/>
              <a:gd name="connsiteX110" fmla="*/ 1737874 w 5423364"/>
              <a:gd name="connsiteY110" fmla="*/ 1 h 5416741"/>
              <a:gd name="connsiteX111" fmla="*/ 3314221 w 5423364"/>
              <a:gd name="connsiteY111" fmla="*/ 1 h 541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23364" h="5416741">
                <a:moveTo>
                  <a:pt x="586469" y="3778531"/>
                </a:moveTo>
                <a:lnTo>
                  <a:pt x="586469" y="4093221"/>
                </a:lnTo>
                <a:lnTo>
                  <a:pt x="901159" y="4093221"/>
                </a:lnTo>
                <a:lnTo>
                  <a:pt x="901159" y="3778531"/>
                </a:lnTo>
                <a:close/>
                <a:moveTo>
                  <a:pt x="941931" y="1734100"/>
                </a:moveTo>
                <a:lnTo>
                  <a:pt x="941931" y="2362054"/>
                </a:lnTo>
                <a:lnTo>
                  <a:pt x="1569884" y="2362054"/>
                </a:lnTo>
                <a:lnTo>
                  <a:pt x="1569884" y="1734100"/>
                </a:lnTo>
                <a:close/>
                <a:moveTo>
                  <a:pt x="947912" y="945546"/>
                </a:moveTo>
                <a:lnTo>
                  <a:pt x="947912" y="1573498"/>
                </a:lnTo>
                <a:lnTo>
                  <a:pt x="1575865" y="1573498"/>
                </a:lnTo>
                <a:lnTo>
                  <a:pt x="1575865" y="945546"/>
                </a:lnTo>
                <a:close/>
                <a:moveTo>
                  <a:pt x="1738596" y="945546"/>
                </a:moveTo>
                <a:lnTo>
                  <a:pt x="1738596" y="1573498"/>
                </a:lnTo>
                <a:lnTo>
                  <a:pt x="2366549" y="1573498"/>
                </a:lnTo>
                <a:lnTo>
                  <a:pt x="2366549" y="945546"/>
                </a:lnTo>
                <a:close/>
                <a:moveTo>
                  <a:pt x="3785154" y="579766"/>
                </a:moveTo>
                <a:lnTo>
                  <a:pt x="3785154" y="894456"/>
                </a:lnTo>
                <a:lnTo>
                  <a:pt x="4099844" y="894456"/>
                </a:lnTo>
                <a:lnTo>
                  <a:pt x="4099844" y="579766"/>
                </a:lnTo>
                <a:close/>
                <a:moveTo>
                  <a:pt x="156988" y="156989"/>
                </a:moveTo>
                <a:lnTo>
                  <a:pt x="156988" y="784943"/>
                </a:lnTo>
                <a:lnTo>
                  <a:pt x="784942" y="784943"/>
                </a:lnTo>
                <a:lnTo>
                  <a:pt x="784942" y="156989"/>
                </a:lnTo>
                <a:close/>
                <a:moveTo>
                  <a:pt x="3314221" y="0"/>
                </a:moveTo>
                <a:lnTo>
                  <a:pt x="3471209" y="0"/>
                </a:lnTo>
                <a:lnTo>
                  <a:pt x="3471209" y="1287546"/>
                </a:lnTo>
                <a:lnTo>
                  <a:pt x="4102777" y="1287546"/>
                </a:lnTo>
                <a:lnTo>
                  <a:pt x="4102777" y="1054378"/>
                </a:lnTo>
                <a:lnTo>
                  <a:pt x="3625233" y="1054378"/>
                </a:lnTo>
                <a:lnTo>
                  <a:pt x="3625233" y="419845"/>
                </a:lnTo>
                <a:lnTo>
                  <a:pt x="4259765" y="419845"/>
                </a:lnTo>
                <a:lnTo>
                  <a:pt x="4259765" y="723813"/>
                </a:lnTo>
                <a:lnTo>
                  <a:pt x="4259765" y="897390"/>
                </a:lnTo>
                <a:lnTo>
                  <a:pt x="4474599" y="897390"/>
                </a:lnTo>
                <a:lnTo>
                  <a:pt x="4474599" y="10377"/>
                </a:lnTo>
                <a:lnTo>
                  <a:pt x="4480164" y="10377"/>
                </a:lnTo>
                <a:lnTo>
                  <a:pt x="4480164" y="1"/>
                </a:lnTo>
                <a:lnTo>
                  <a:pt x="5423364" y="1"/>
                </a:lnTo>
                <a:lnTo>
                  <a:pt x="5423364" y="156268"/>
                </a:lnTo>
                <a:lnTo>
                  <a:pt x="4631587" y="156268"/>
                </a:lnTo>
                <a:lnTo>
                  <a:pt x="4631587" y="1054377"/>
                </a:lnTo>
                <a:lnTo>
                  <a:pt x="4474599" y="1054377"/>
                </a:lnTo>
                <a:lnTo>
                  <a:pt x="4474599" y="1053657"/>
                </a:lnTo>
                <a:lnTo>
                  <a:pt x="4259765" y="1053657"/>
                </a:lnTo>
                <a:lnTo>
                  <a:pt x="4259765" y="1054378"/>
                </a:lnTo>
                <a:lnTo>
                  <a:pt x="4259765" y="1287546"/>
                </a:lnTo>
                <a:lnTo>
                  <a:pt x="4259766" y="1287546"/>
                </a:lnTo>
                <a:lnTo>
                  <a:pt x="4259766" y="1443813"/>
                </a:lnTo>
                <a:lnTo>
                  <a:pt x="3323766" y="1443813"/>
                </a:lnTo>
                <a:lnTo>
                  <a:pt x="3323766" y="1440000"/>
                </a:lnTo>
                <a:lnTo>
                  <a:pt x="3314221" y="1440000"/>
                </a:lnTo>
                <a:lnTo>
                  <a:pt x="3314221" y="156989"/>
                </a:lnTo>
                <a:lnTo>
                  <a:pt x="1737874" y="156989"/>
                </a:lnTo>
                <a:lnTo>
                  <a:pt x="1737874" y="788557"/>
                </a:lnTo>
                <a:lnTo>
                  <a:pt x="2523537" y="788557"/>
                </a:lnTo>
                <a:lnTo>
                  <a:pt x="2523537" y="1730486"/>
                </a:lnTo>
                <a:lnTo>
                  <a:pt x="1732853" y="1730486"/>
                </a:lnTo>
                <a:lnTo>
                  <a:pt x="1726872" y="1730486"/>
                </a:lnTo>
                <a:lnTo>
                  <a:pt x="1726872" y="2519042"/>
                </a:lnTo>
                <a:lnTo>
                  <a:pt x="784942" y="2519042"/>
                </a:lnTo>
                <a:lnTo>
                  <a:pt x="784942" y="1734100"/>
                </a:lnTo>
                <a:lnTo>
                  <a:pt x="162970" y="1734100"/>
                </a:lnTo>
                <a:lnTo>
                  <a:pt x="162970" y="3307598"/>
                </a:lnTo>
                <a:lnTo>
                  <a:pt x="1446703" y="3307598"/>
                </a:lnTo>
                <a:lnTo>
                  <a:pt x="1446703" y="3317142"/>
                </a:lnTo>
                <a:lnTo>
                  <a:pt x="1450516" y="3317142"/>
                </a:lnTo>
                <a:lnTo>
                  <a:pt x="1450516" y="4096154"/>
                </a:lnTo>
                <a:lnTo>
                  <a:pt x="1450516" y="4253142"/>
                </a:lnTo>
                <a:lnTo>
                  <a:pt x="1294249" y="4253142"/>
                </a:lnTo>
                <a:lnTo>
                  <a:pt x="1061080" y="4253142"/>
                </a:lnTo>
                <a:lnTo>
                  <a:pt x="1060359" y="4253142"/>
                </a:lnTo>
                <a:lnTo>
                  <a:pt x="1060359" y="4467976"/>
                </a:lnTo>
                <a:lnTo>
                  <a:pt x="1061080" y="4467976"/>
                </a:lnTo>
                <a:lnTo>
                  <a:pt x="1061080" y="4624964"/>
                </a:lnTo>
                <a:lnTo>
                  <a:pt x="162970" y="4624964"/>
                </a:lnTo>
                <a:lnTo>
                  <a:pt x="162970" y="5416741"/>
                </a:lnTo>
                <a:lnTo>
                  <a:pt x="6703" y="5416741"/>
                </a:lnTo>
                <a:lnTo>
                  <a:pt x="6703" y="4473541"/>
                </a:lnTo>
                <a:lnTo>
                  <a:pt x="17080" y="4473541"/>
                </a:lnTo>
                <a:lnTo>
                  <a:pt x="17080" y="4467976"/>
                </a:lnTo>
                <a:lnTo>
                  <a:pt x="904092" y="4467976"/>
                </a:lnTo>
                <a:lnTo>
                  <a:pt x="904092" y="4253142"/>
                </a:lnTo>
                <a:lnTo>
                  <a:pt x="730516" y="4253142"/>
                </a:lnTo>
                <a:lnTo>
                  <a:pt x="426548" y="4253142"/>
                </a:lnTo>
                <a:lnTo>
                  <a:pt x="426548" y="3618610"/>
                </a:lnTo>
                <a:lnTo>
                  <a:pt x="1061080" y="3618610"/>
                </a:lnTo>
                <a:lnTo>
                  <a:pt x="1061080" y="4096154"/>
                </a:lnTo>
                <a:lnTo>
                  <a:pt x="1294249" y="4096154"/>
                </a:lnTo>
                <a:lnTo>
                  <a:pt x="1294249" y="3464586"/>
                </a:lnTo>
                <a:lnTo>
                  <a:pt x="6703" y="3464586"/>
                </a:lnTo>
                <a:lnTo>
                  <a:pt x="6703" y="3449112"/>
                </a:lnTo>
                <a:lnTo>
                  <a:pt x="6703" y="3307598"/>
                </a:lnTo>
                <a:lnTo>
                  <a:pt x="6703" y="1734100"/>
                </a:lnTo>
                <a:lnTo>
                  <a:pt x="5981" y="1734100"/>
                </a:lnTo>
                <a:lnTo>
                  <a:pt x="5981" y="1577112"/>
                </a:lnTo>
                <a:lnTo>
                  <a:pt x="6703" y="1577112"/>
                </a:lnTo>
                <a:lnTo>
                  <a:pt x="162970" y="1577112"/>
                </a:lnTo>
                <a:lnTo>
                  <a:pt x="784942" y="1577112"/>
                </a:lnTo>
                <a:lnTo>
                  <a:pt x="790923" y="1577112"/>
                </a:lnTo>
                <a:lnTo>
                  <a:pt x="790923" y="941931"/>
                </a:lnTo>
                <a:lnTo>
                  <a:pt x="0" y="941931"/>
                </a:lnTo>
                <a:lnTo>
                  <a:pt x="0" y="1"/>
                </a:lnTo>
                <a:lnTo>
                  <a:pt x="941930" y="1"/>
                </a:lnTo>
                <a:lnTo>
                  <a:pt x="941930" y="788557"/>
                </a:lnTo>
                <a:lnTo>
                  <a:pt x="1581607" y="788557"/>
                </a:lnTo>
                <a:lnTo>
                  <a:pt x="1581607" y="156989"/>
                </a:lnTo>
                <a:lnTo>
                  <a:pt x="1581607" y="1"/>
                </a:lnTo>
                <a:lnTo>
                  <a:pt x="1581607" y="1"/>
                </a:lnTo>
                <a:lnTo>
                  <a:pt x="1737874" y="1"/>
                </a:lnTo>
                <a:lnTo>
                  <a:pt x="1737874" y="1"/>
                </a:lnTo>
                <a:lnTo>
                  <a:pt x="3314221" y="1"/>
                </a:lnTo>
                <a:close/>
              </a:path>
            </a:pathLst>
          </a:custGeom>
          <a:gradFill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0" name="任意多边形 9"/>
          <p:cNvSpPr/>
          <p:nvPr/>
        </p:nvSpPr>
        <p:spPr bwMode="auto">
          <a:xfrm rot="10800000">
            <a:off x="9182905" y="3573650"/>
            <a:ext cx="448246" cy="445353"/>
          </a:xfrm>
          <a:custGeom>
            <a:avLst/>
            <a:gdLst>
              <a:gd name="connsiteX0" fmla="*/ 586469 w 5423364"/>
              <a:gd name="connsiteY0" fmla="*/ 3778531 h 5416741"/>
              <a:gd name="connsiteX1" fmla="*/ 586469 w 5423364"/>
              <a:gd name="connsiteY1" fmla="*/ 4093221 h 5416741"/>
              <a:gd name="connsiteX2" fmla="*/ 901159 w 5423364"/>
              <a:gd name="connsiteY2" fmla="*/ 4093221 h 5416741"/>
              <a:gd name="connsiteX3" fmla="*/ 901159 w 5423364"/>
              <a:gd name="connsiteY3" fmla="*/ 3778531 h 5416741"/>
              <a:gd name="connsiteX4" fmla="*/ 941931 w 5423364"/>
              <a:gd name="connsiteY4" fmla="*/ 1734100 h 5416741"/>
              <a:gd name="connsiteX5" fmla="*/ 941931 w 5423364"/>
              <a:gd name="connsiteY5" fmla="*/ 2362054 h 5416741"/>
              <a:gd name="connsiteX6" fmla="*/ 1569884 w 5423364"/>
              <a:gd name="connsiteY6" fmla="*/ 2362054 h 5416741"/>
              <a:gd name="connsiteX7" fmla="*/ 1569884 w 5423364"/>
              <a:gd name="connsiteY7" fmla="*/ 1734100 h 5416741"/>
              <a:gd name="connsiteX8" fmla="*/ 947912 w 5423364"/>
              <a:gd name="connsiteY8" fmla="*/ 945546 h 5416741"/>
              <a:gd name="connsiteX9" fmla="*/ 947912 w 5423364"/>
              <a:gd name="connsiteY9" fmla="*/ 1573498 h 5416741"/>
              <a:gd name="connsiteX10" fmla="*/ 1575865 w 5423364"/>
              <a:gd name="connsiteY10" fmla="*/ 1573498 h 5416741"/>
              <a:gd name="connsiteX11" fmla="*/ 1575865 w 5423364"/>
              <a:gd name="connsiteY11" fmla="*/ 945546 h 5416741"/>
              <a:gd name="connsiteX12" fmla="*/ 1738596 w 5423364"/>
              <a:gd name="connsiteY12" fmla="*/ 945546 h 5416741"/>
              <a:gd name="connsiteX13" fmla="*/ 1738596 w 5423364"/>
              <a:gd name="connsiteY13" fmla="*/ 1573498 h 5416741"/>
              <a:gd name="connsiteX14" fmla="*/ 2366549 w 5423364"/>
              <a:gd name="connsiteY14" fmla="*/ 1573498 h 5416741"/>
              <a:gd name="connsiteX15" fmla="*/ 2366549 w 5423364"/>
              <a:gd name="connsiteY15" fmla="*/ 945546 h 5416741"/>
              <a:gd name="connsiteX16" fmla="*/ 3785154 w 5423364"/>
              <a:gd name="connsiteY16" fmla="*/ 579766 h 5416741"/>
              <a:gd name="connsiteX17" fmla="*/ 3785154 w 5423364"/>
              <a:gd name="connsiteY17" fmla="*/ 894456 h 5416741"/>
              <a:gd name="connsiteX18" fmla="*/ 4099844 w 5423364"/>
              <a:gd name="connsiteY18" fmla="*/ 894456 h 5416741"/>
              <a:gd name="connsiteX19" fmla="*/ 4099844 w 5423364"/>
              <a:gd name="connsiteY19" fmla="*/ 579766 h 5416741"/>
              <a:gd name="connsiteX20" fmla="*/ 156988 w 5423364"/>
              <a:gd name="connsiteY20" fmla="*/ 156989 h 5416741"/>
              <a:gd name="connsiteX21" fmla="*/ 156988 w 5423364"/>
              <a:gd name="connsiteY21" fmla="*/ 784943 h 5416741"/>
              <a:gd name="connsiteX22" fmla="*/ 784942 w 5423364"/>
              <a:gd name="connsiteY22" fmla="*/ 784943 h 5416741"/>
              <a:gd name="connsiteX23" fmla="*/ 784942 w 5423364"/>
              <a:gd name="connsiteY23" fmla="*/ 156989 h 5416741"/>
              <a:gd name="connsiteX24" fmla="*/ 3314221 w 5423364"/>
              <a:gd name="connsiteY24" fmla="*/ 0 h 5416741"/>
              <a:gd name="connsiteX25" fmla="*/ 3471209 w 5423364"/>
              <a:gd name="connsiteY25" fmla="*/ 0 h 5416741"/>
              <a:gd name="connsiteX26" fmla="*/ 3471209 w 5423364"/>
              <a:gd name="connsiteY26" fmla="*/ 1287546 h 5416741"/>
              <a:gd name="connsiteX27" fmla="*/ 4102777 w 5423364"/>
              <a:gd name="connsiteY27" fmla="*/ 1287546 h 5416741"/>
              <a:gd name="connsiteX28" fmla="*/ 4102777 w 5423364"/>
              <a:gd name="connsiteY28" fmla="*/ 1054378 h 5416741"/>
              <a:gd name="connsiteX29" fmla="*/ 3625233 w 5423364"/>
              <a:gd name="connsiteY29" fmla="*/ 1054378 h 5416741"/>
              <a:gd name="connsiteX30" fmla="*/ 3625233 w 5423364"/>
              <a:gd name="connsiteY30" fmla="*/ 419845 h 5416741"/>
              <a:gd name="connsiteX31" fmla="*/ 4259765 w 5423364"/>
              <a:gd name="connsiteY31" fmla="*/ 419845 h 5416741"/>
              <a:gd name="connsiteX32" fmla="*/ 4259765 w 5423364"/>
              <a:gd name="connsiteY32" fmla="*/ 723813 h 5416741"/>
              <a:gd name="connsiteX33" fmla="*/ 4259765 w 5423364"/>
              <a:gd name="connsiteY33" fmla="*/ 897390 h 5416741"/>
              <a:gd name="connsiteX34" fmla="*/ 4474599 w 5423364"/>
              <a:gd name="connsiteY34" fmla="*/ 897390 h 5416741"/>
              <a:gd name="connsiteX35" fmla="*/ 4474599 w 5423364"/>
              <a:gd name="connsiteY35" fmla="*/ 10377 h 5416741"/>
              <a:gd name="connsiteX36" fmla="*/ 4480164 w 5423364"/>
              <a:gd name="connsiteY36" fmla="*/ 10377 h 5416741"/>
              <a:gd name="connsiteX37" fmla="*/ 4480164 w 5423364"/>
              <a:gd name="connsiteY37" fmla="*/ 1 h 5416741"/>
              <a:gd name="connsiteX38" fmla="*/ 5423364 w 5423364"/>
              <a:gd name="connsiteY38" fmla="*/ 1 h 5416741"/>
              <a:gd name="connsiteX39" fmla="*/ 5423364 w 5423364"/>
              <a:gd name="connsiteY39" fmla="*/ 156268 h 5416741"/>
              <a:gd name="connsiteX40" fmla="*/ 4631587 w 5423364"/>
              <a:gd name="connsiteY40" fmla="*/ 156268 h 5416741"/>
              <a:gd name="connsiteX41" fmla="*/ 4631587 w 5423364"/>
              <a:gd name="connsiteY41" fmla="*/ 1054377 h 5416741"/>
              <a:gd name="connsiteX42" fmla="*/ 4474599 w 5423364"/>
              <a:gd name="connsiteY42" fmla="*/ 1054377 h 5416741"/>
              <a:gd name="connsiteX43" fmla="*/ 4474599 w 5423364"/>
              <a:gd name="connsiteY43" fmla="*/ 1053657 h 5416741"/>
              <a:gd name="connsiteX44" fmla="*/ 4259765 w 5423364"/>
              <a:gd name="connsiteY44" fmla="*/ 1053657 h 5416741"/>
              <a:gd name="connsiteX45" fmla="*/ 4259765 w 5423364"/>
              <a:gd name="connsiteY45" fmla="*/ 1054378 h 5416741"/>
              <a:gd name="connsiteX46" fmla="*/ 4259765 w 5423364"/>
              <a:gd name="connsiteY46" fmla="*/ 1287546 h 5416741"/>
              <a:gd name="connsiteX47" fmla="*/ 4259766 w 5423364"/>
              <a:gd name="connsiteY47" fmla="*/ 1287546 h 5416741"/>
              <a:gd name="connsiteX48" fmla="*/ 4259766 w 5423364"/>
              <a:gd name="connsiteY48" fmla="*/ 1443813 h 5416741"/>
              <a:gd name="connsiteX49" fmla="*/ 3323766 w 5423364"/>
              <a:gd name="connsiteY49" fmla="*/ 1443813 h 5416741"/>
              <a:gd name="connsiteX50" fmla="*/ 3323766 w 5423364"/>
              <a:gd name="connsiteY50" fmla="*/ 1440000 h 5416741"/>
              <a:gd name="connsiteX51" fmla="*/ 3314221 w 5423364"/>
              <a:gd name="connsiteY51" fmla="*/ 1440000 h 5416741"/>
              <a:gd name="connsiteX52" fmla="*/ 3314221 w 5423364"/>
              <a:gd name="connsiteY52" fmla="*/ 156989 h 5416741"/>
              <a:gd name="connsiteX53" fmla="*/ 1737874 w 5423364"/>
              <a:gd name="connsiteY53" fmla="*/ 156989 h 5416741"/>
              <a:gd name="connsiteX54" fmla="*/ 1737874 w 5423364"/>
              <a:gd name="connsiteY54" fmla="*/ 788557 h 5416741"/>
              <a:gd name="connsiteX55" fmla="*/ 2523537 w 5423364"/>
              <a:gd name="connsiteY55" fmla="*/ 788557 h 5416741"/>
              <a:gd name="connsiteX56" fmla="*/ 2523537 w 5423364"/>
              <a:gd name="connsiteY56" fmla="*/ 1730486 h 5416741"/>
              <a:gd name="connsiteX57" fmla="*/ 1732853 w 5423364"/>
              <a:gd name="connsiteY57" fmla="*/ 1730486 h 5416741"/>
              <a:gd name="connsiteX58" fmla="*/ 1726872 w 5423364"/>
              <a:gd name="connsiteY58" fmla="*/ 1730486 h 5416741"/>
              <a:gd name="connsiteX59" fmla="*/ 1726872 w 5423364"/>
              <a:gd name="connsiteY59" fmla="*/ 2519042 h 5416741"/>
              <a:gd name="connsiteX60" fmla="*/ 784942 w 5423364"/>
              <a:gd name="connsiteY60" fmla="*/ 2519042 h 5416741"/>
              <a:gd name="connsiteX61" fmla="*/ 784942 w 5423364"/>
              <a:gd name="connsiteY61" fmla="*/ 1734100 h 5416741"/>
              <a:gd name="connsiteX62" fmla="*/ 162970 w 5423364"/>
              <a:gd name="connsiteY62" fmla="*/ 1734100 h 5416741"/>
              <a:gd name="connsiteX63" fmla="*/ 162970 w 5423364"/>
              <a:gd name="connsiteY63" fmla="*/ 3307598 h 5416741"/>
              <a:gd name="connsiteX64" fmla="*/ 1446703 w 5423364"/>
              <a:gd name="connsiteY64" fmla="*/ 3307598 h 5416741"/>
              <a:gd name="connsiteX65" fmla="*/ 1446703 w 5423364"/>
              <a:gd name="connsiteY65" fmla="*/ 3317142 h 5416741"/>
              <a:gd name="connsiteX66" fmla="*/ 1450516 w 5423364"/>
              <a:gd name="connsiteY66" fmla="*/ 3317142 h 5416741"/>
              <a:gd name="connsiteX67" fmla="*/ 1450516 w 5423364"/>
              <a:gd name="connsiteY67" fmla="*/ 4096154 h 5416741"/>
              <a:gd name="connsiteX68" fmla="*/ 1450516 w 5423364"/>
              <a:gd name="connsiteY68" fmla="*/ 4253142 h 5416741"/>
              <a:gd name="connsiteX69" fmla="*/ 1294249 w 5423364"/>
              <a:gd name="connsiteY69" fmla="*/ 4253142 h 5416741"/>
              <a:gd name="connsiteX70" fmla="*/ 1061080 w 5423364"/>
              <a:gd name="connsiteY70" fmla="*/ 4253142 h 5416741"/>
              <a:gd name="connsiteX71" fmla="*/ 1060359 w 5423364"/>
              <a:gd name="connsiteY71" fmla="*/ 4253142 h 5416741"/>
              <a:gd name="connsiteX72" fmla="*/ 1060359 w 5423364"/>
              <a:gd name="connsiteY72" fmla="*/ 4467976 h 5416741"/>
              <a:gd name="connsiteX73" fmla="*/ 1061080 w 5423364"/>
              <a:gd name="connsiteY73" fmla="*/ 4467976 h 5416741"/>
              <a:gd name="connsiteX74" fmla="*/ 1061080 w 5423364"/>
              <a:gd name="connsiteY74" fmla="*/ 4624964 h 5416741"/>
              <a:gd name="connsiteX75" fmla="*/ 162970 w 5423364"/>
              <a:gd name="connsiteY75" fmla="*/ 4624964 h 5416741"/>
              <a:gd name="connsiteX76" fmla="*/ 162970 w 5423364"/>
              <a:gd name="connsiteY76" fmla="*/ 5416741 h 5416741"/>
              <a:gd name="connsiteX77" fmla="*/ 6703 w 5423364"/>
              <a:gd name="connsiteY77" fmla="*/ 5416741 h 5416741"/>
              <a:gd name="connsiteX78" fmla="*/ 6703 w 5423364"/>
              <a:gd name="connsiteY78" fmla="*/ 4473541 h 5416741"/>
              <a:gd name="connsiteX79" fmla="*/ 17080 w 5423364"/>
              <a:gd name="connsiteY79" fmla="*/ 4473541 h 5416741"/>
              <a:gd name="connsiteX80" fmla="*/ 17080 w 5423364"/>
              <a:gd name="connsiteY80" fmla="*/ 4467976 h 5416741"/>
              <a:gd name="connsiteX81" fmla="*/ 904092 w 5423364"/>
              <a:gd name="connsiteY81" fmla="*/ 4467976 h 5416741"/>
              <a:gd name="connsiteX82" fmla="*/ 904092 w 5423364"/>
              <a:gd name="connsiteY82" fmla="*/ 4253142 h 5416741"/>
              <a:gd name="connsiteX83" fmla="*/ 730516 w 5423364"/>
              <a:gd name="connsiteY83" fmla="*/ 4253142 h 5416741"/>
              <a:gd name="connsiteX84" fmla="*/ 426548 w 5423364"/>
              <a:gd name="connsiteY84" fmla="*/ 4253142 h 5416741"/>
              <a:gd name="connsiteX85" fmla="*/ 426548 w 5423364"/>
              <a:gd name="connsiteY85" fmla="*/ 3618610 h 5416741"/>
              <a:gd name="connsiteX86" fmla="*/ 1061080 w 5423364"/>
              <a:gd name="connsiteY86" fmla="*/ 3618610 h 5416741"/>
              <a:gd name="connsiteX87" fmla="*/ 1061080 w 5423364"/>
              <a:gd name="connsiteY87" fmla="*/ 4096154 h 5416741"/>
              <a:gd name="connsiteX88" fmla="*/ 1294249 w 5423364"/>
              <a:gd name="connsiteY88" fmla="*/ 4096154 h 5416741"/>
              <a:gd name="connsiteX89" fmla="*/ 1294249 w 5423364"/>
              <a:gd name="connsiteY89" fmla="*/ 3464586 h 5416741"/>
              <a:gd name="connsiteX90" fmla="*/ 6703 w 5423364"/>
              <a:gd name="connsiteY90" fmla="*/ 3464586 h 5416741"/>
              <a:gd name="connsiteX91" fmla="*/ 6703 w 5423364"/>
              <a:gd name="connsiteY91" fmla="*/ 3449112 h 5416741"/>
              <a:gd name="connsiteX92" fmla="*/ 6703 w 5423364"/>
              <a:gd name="connsiteY92" fmla="*/ 3307598 h 5416741"/>
              <a:gd name="connsiteX93" fmla="*/ 6703 w 5423364"/>
              <a:gd name="connsiteY93" fmla="*/ 1734100 h 5416741"/>
              <a:gd name="connsiteX94" fmla="*/ 5981 w 5423364"/>
              <a:gd name="connsiteY94" fmla="*/ 1734100 h 5416741"/>
              <a:gd name="connsiteX95" fmla="*/ 5981 w 5423364"/>
              <a:gd name="connsiteY95" fmla="*/ 1577112 h 5416741"/>
              <a:gd name="connsiteX96" fmla="*/ 6703 w 5423364"/>
              <a:gd name="connsiteY96" fmla="*/ 1577112 h 5416741"/>
              <a:gd name="connsiteX97" fmla="*/ 162970 w 5423364"/>
              <a:gd name="connsiteY97" fmla="*/ 1577112 h 5416741"/>
              <a:gd name="connsiteX98" fmla="*/ 784942 w 5423364"/>
              <a:gd name="connsiteY98" fmla="*/ 1577112 h 5416741"/>
              <a:gd name="connsiteX99" fmla="*/ 790923 w 5423364"/>
              <a:gd name="connsiteY99" fmla="*/ 1577112 h 5416741"/>
              <a:gd name="connsiteX100" fmla="*/ 790923 w 5423364"/>
              <a:gd name="connsiteY100" fmla="*/ 941931 h 5416741"/>
              <a:gd name="connsiteX101" fmla="*/ 0 w 5423364"/>
              <a:gd name="connsiteY101" fmla="*/ 941931 h 5416741"/>
              <a:gd name="connsiteX102" fmla="*/ 0 w 5423364"/>
              <a:gd name="connsiteY102" fmla="*/ 1 h 5416741"/>
              <a:gd name="connsiteX103" fmla="*/ 941930 w 5423364"/>
              <a:gd name="connsiteY103" fmla="*/ 1 h 5416741"/>
              <a:gd name="connsiteX104" fmla="*/ 941930 w 5423364"/>
              <a:gd name="connsiteY104" fmla="*/ 788557 h 5416741"/>
              <a:gd name="connsiteX105" fmla="*/ 1581607 w 5423364"/>
              <a:gd name="connsiteY105" fmla="*/ 788557 h 5416741"/>
              <a:gd name="connsiteX106" fmla="*/ 1581607 w 5423364"/>
              <a:gd name="connsiteY106" fmla="*/ 156989 h 5416741"/>
              <a:gd name="connsiteX107" fmla="*/ 1581607 w 5423364"/>
              <a:gd name="connsiteY107" fmla="*/ 1 h 5416741"/>
              <a:gd name="connsiteX108" fmla="*/ 1581607 w 5423364"/>
              <a:gd name="connsiteY108" fmla="*/ 1 h 5416741"/>
              <a:gd name="connsiteX109" fmla="*/ 1737874 w 5423364"/>
              <a:gd name="connsiteY109" fmla="*/ 1 h 5416741"/>
              <a:gd name="connsiteX110" fmla="*/ 1737874 w 5423364"/>
              <a:gd name="connsiteY110" fmla="*/ 1 h 5416741"/>
              <a:gd name="connsiteX111" fmla="*/ 3314221 w 5423364"/>
              <a:gd name="connsiteY111" fmla="*/ 1 h 541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23364" h="5416741">
                <a:moveTo>
                  <a:pt x="586469" y="3778531"/>
                </a:moveTo>
                <a:lnTo>
                  <a:pt x="586469" y="4093221"/>
                </a:lnTo>
                <a:lnTo>
                  <a:pt x="901159" y="4093221"/>
                </a:lnTo>
                <a:lnTo>
                  <a:pt x="901159" y="3778531"/>
                </a:lnTo>
                <a:close/>
                <a:moveTo>
                  <a:pt x="941931" y="1734100"/>
                </a:moveTo>
                <a:lnTo>
                  <a:pt x="941931" y="2362054"/>
                </a:lnTo>
                <a:lnTo>
                  <a:pt x="1569884" y="2362054"/>
                </a:lnTo>
                <a:lnTo>
                  <a:pt x="1569884" y="1734100"/>
                </a:lnTo>
                <a:close/>
                <a:moveTo>
                  <a:pt x="947912" y="945546"/>
                </a:moveTo>
                <a:lnTo>
                  <a:pt x="947912" y="1573498"/>
                </a:lnTo>
                <a:lnTo>
                  <a:pt x="1575865" y="1573498"/>
                </a:lnTo>
                <a:lnTo>
                  <a:pt x="1575865" y="945546"/>
                </a:lnTo>
                <a:close/>
                <a:moveTo>
                  <a:pt x="1738596" y="945546"/>
                </a:moveTo>
                <a:lnTo>
                  <a:pt x="1738596" y="1573498"/>
                </a:lnTo>
                <a:lnTo>
                  <a:pt x="2366549" y="1573498"/>
                </a:lnTo>
                <a:lnTo>
                  <a:pt x="2366549" y="945546"/>
                </a:lnTo>
                <a:close/>
                <a:moveTo>
                  <a:pt x="3785154" y="579766"/>
                </a:moveTo>
                <a:lnTo>
                  <a:pt x="3785154" y="894456"/>
                </a:lnTo>
                <a:lnTo>
                  <a:pt x="4099844" y="894456"/>
                </a:lnTo>
                <a:lnTo>
                  <a:pt x="4099844" y="579766"/>
                </a:lnTo>
                <a:close/>
                <a:moveTo>
                  <a:pt x="156988" y="156989"/>
                </a:moveTo>
                <a:lnTo>
                  <a:pt x="156988" y="784943"/>
                </a:lnTo>
                <a:lnTo>
                  <a:pt x="784942" y="784943"/>
                </a:lnTo>
                <a:lnTo>
                  <a:pt x="784942" y="156989"/>
                </a:lnTo>
                <a:close/>
                <a:moveTo>
                  <a:pt x="3314221" y="0"/>
                </a:moveTo>
                <a:lnTo>
                  <a:pt x="3471209" y="0"/>
                </a:lnTo>
                <a:lnTo>
                  <a:pt x="3471209" y="1287546"/>
                </a:lnTo>
                <a:lnTo>
                  <a:pt x="4102777" y="1287546"/>
                </a:lnTo>
                <a:lnTo>
                  <a:pt x="4102777" y="1054378"/>
                </a:lnTo>
                <a:lnTo>
                  <a:pt x="3625233" y="1054378"/>
                </a:lnTo>
                <a:lnTo>
                  <a:pt x="3625233" y="419845"/>
                </a:lnTo>
                <a:lnTo>
                  <a:pt x="4259765" y="419845"/>
                </a:lnTo>
                <a:lnTo>
                  <a:pt x="4259765" y="723813"/>
                </a:lnTo>
                <a:lnTo>
                  <a:pt x="4259765" y="897390"/>
                </a:lnTo>
                <a:lnTo>
                  <a:pt x="4474599" y="897390"/>
                </a:lnTo>
                <a:lnTo>
                  <a:pt x="4474599" y="10377"/>
                </a:lnTo>
                <a:lnTo>
                  <a:pt x="4480164" y="10377"/>
                </a:lnTo>
                <a:lnTo>
                  <a:pt x="4480164" y="1"/>
                </a:lnTo>
                <a:lnTo>
                  <a:pt x="5423364" y="1"/>
                </a:lnTo>
                <a:lnTo>
                  <a:pt x="5423364" y="156268"/>
                </a:lnTo>
                <a:lnTo>
                  <a:pt x="4631587" y="156268"/>
                </a:lnTo>
                <a:lnTo>
                  <a:pt x="4631587" y="1054377"/>
                </a:lnTo>
                <a:lnTo>
                  <a:pt x="4474599" y="1054377"/>
                </a:lnTo>
                <a:lnTo>
                  <a:pt x="4474599" y="1053657"/>
                </a:lnTo>
                <a:lnTo>
                  <a:pt x="4259765" y="1053657"/>
                </a:lnTo>
                <a:lnTo>
                  <a:pt x="4259765" y="1054378"/>
                </a:lnTo>
                <a:lnTo>
                  <a:pt x="4259765" y="1287546"/>
                </a:lnTo>
                <a:lnTo>
                  <a:pt x="4259766" y="1287546"/>
                </a:lnTo>
                <a:lnTo>
                  <a:pt x="4259766" y="1443813"/>
                </a:lnTo>
                <a:lnTo>
                  <a:pt x="3323766" y="1443813"/>
                </a:lnTo>
                <a:lnTo>
                  <a:pt x="3323766" y="1440000"/>
                </a:lnTo>
                <a:lnTo>
                  <a:pt x="3314221" y="1440000"/>
                </a:lnTo>
                <a:lnTo>
                  <a:pt x="3314221" y="156989"/>
                </a:lnTo>
                <a:lnTo>
                  <a:pt x="1737874" y="156989"/>
                </a:lnTo>
                <a:lnTo>
                  <a:pt x="1737874" y="788557"/>
                </a:lnTo>
                <a:lnTo>
                  <a:pt x="2523537" y="788557"/>
                </a:lnTo>
                <a:lnTo>
                  <a:pt x="2523537" y="1730486"/>
                </a:lnTo>
                <a:lnTo>
                  <a:pt x="1732853" y="1730486"/>
                </a:lnTo>
                <a:lnTo>
                  <a:pt x="1726872" y="1730486"/>
                </a:lnTo>
                <a:lnTo>
                  <a:pt x="1726872" y="2519042"/>
                </a:lnTo>
                <a:lnTo>
                  <a:pt x="784942" y="2519042"/>
                </a:lnTo>
                <a:lnTo>
                  <a:pt x="784942" y="1734100"/>
                </a:lnTo>
                <a:lnTo>
                  <a:pt x="162970" y="1734100"/>
                </a:lnTo>
                <a:lnTo>
                  <a:pt x="162970" y="3307598"/>
                </a:lnTo>
                <a:lnTo>
                  <a:pt x="1446703" y="3307598"/>
                </a:lnTo>
                <a:lnTo>
                  <a:pt x="1446703" y="3317142"/>
                </a:lnTo>
                <a:lnTo>
                  <a:pt x="1450516" y="3317142"/>
                </a:lnTo>
                <a:lnTo>
                  <a:pt x="1450516" y="4096154"/>
                </a:lnTo>
                <a:lnTo>
                  <a:pt x="1450516" y="4253142"/>
                </a:lnTo>
                <a:lnTo>
                  <a:pt x="1294249" y="4253142"/>
                </a:lnTo>
                <a:lnTo>
                  <a:pt x="1061080" y="4253142"/>
                </a:lnTo>
                <a:lnTo>
                  <a:pt x="1060359" y="4253142"/>
                </a:lnTo>
                <a:lnTo>
                  <a:pt x="1060359" y="4467976"/>
                </a:lnTo>
                <a:lnTo>
                  <a:pt x="1061080" y="4467976"/>
                </a:lnTo>
                <a:lnTo>
                  <a:pt x="1061080" y="4624964"/>
                </a:lnTo>
                <a:lnTo>
                  <a:pt x="162970" y="4624964"/>
                </a:lnTo>
                <a:lnTo>
                  <a:pt x="162970" y="5416741"/>
                </a:lnTo>
                <a:lnTo>
                  <a:pt x="6703" y="5416741"/>
                </a:lnTo>
                <a:lnTo>
                  <a:pt x="6703" y="4473541"/>
                </a:lnTo>
                <a:lnTo>
                  <a:pt x="17080" y="4473541"/>
                </a:lnTo>
                <a:lnTo>
                  <a:pt x="17080" y="4467976"/>
                </a:lnTo>
                <a:lnTo>
                  <a:pt x="904092" y="4467976"/>
                </a:lnTo>
                <a:lnTo>
                  <a:pt x="904092" y="4253142"/>
                </a:lnTo>
                <a:lnTo>
                  <a:pt x="730516" y="4253142"/>
                </a:lnTo>
                <a:lnTo>
                  <a:pt x="426548" y="4253142"/>
                </a:lnTo>
                <a:lnTo>
                  <a:pt x="426548" y="3618610"/>
                </a:lnTo>
                <a:lnTo>
                  <a:pt x="1061080" y="3618610"/>
                </a:lnTo>
                <a:lnTo>
                  <a:pt x="1061080" y="4096154"/>
                </a:lnTo>
                <a:lnTo>
                  <a:pt x="1294249" y="4096154"/>
                </a:lnTo>
                <a:lnTo>
                  <a:pt x="1294249" y="3464586"/>
                </a:lnTo>
                <a:lnTo>
                  <a:pt x="6703" y="3464586"/>
                </a:lnTo>
                <a:lnTo>
                  <a:pt x="6703" y="3449112"/>
                </a:lnTo>
                <a:lnTo>
                  <a:pt x="6703" y="3307598"/>
                </a:lnTo>
                <a:lnTo>
                  <a:pt x="6703" y="1734100"/>
                </a:lnTo>
                <a:lnTo>
                  <a:pt x="5981" y="1734100"/>
                </a:lnTo>
                <a:lnTo>
                  <a:pt x="5981" y="1577112"/>
                </a:lnTo>
                <a:lnTo>
                  <a:pt x="6703" y="1577112"/>
                </a:lnTo>
                <a:lnTo>
                  <a:pt x="162970" y="1577112"/>
                </a:lnTo>
                <a:lnTo>
                  <a:pt x="784942" y="1577112"/>
                </a:lnTo>
                <a:lnTo>
                  <a:pt x="790923" y="1577112"/>
                </a:lnTo>
                <a:lnTo>
                  <a:pt x="790923" y="941931"/>
                </a:lnTo>
                <a:lnTo>
                  <a:pt x="0" y="941931"/>
                </a:lnTo>
                <a:lnTo>
                  <a:pt x="0" y="1"/>
                </a:lnTo>
                <a:lnTo>
                  <a:pt x="941930" y="1"/>
                </a:lnTo>
                <a:lnTo>
                  <a:pt x="941930" y="788557"/>
                </a:lnTo>
                <a:lnTo>
                  <a:pt x="1581607" y="788557"/>
                </a:lnTo>
                <a:lnTo>
                  <a:pt x="1581607" y="156989"/>
                </a:lnTo>
                <a:lnTo>
                  <a:pt x="1581607" y="1"/>
                </a:lnTo>
                <a:lnTo>
                  <a:pt x="1581607" y="1"/>
                </a:lnTo>
                <a:lnTo>
                  <a:pt x="1737874" y="1"/>
                </a:lnTo>
                <a:lnTo>
                  <a:pt x="1737874" y="1"/>
                </a:lnTo>
                <a:lnTo>
                  <a:pt x="3314221" y="1"/>
                </a:lnTo>
                <a:close/>
              </a:path>
            </a:pathLst>
          </a:custGeom>
          <a:gradFill flip="none" rotWithShape="1">
            <a:gsLst>
              <a:gs pos="53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1" name="椭圆 10"/>
          <p:cNvSpPr/>
          <p:nvPr/>
        </p:nvSpPr>
        <p:spPr bwMode="auto">
          <a:xfrm>
            <a:off x="4810708" y="3024188"/>
            <a:ext cx="2794038" cy="162107"/>
          </a:xfrm>
          <a:prstGeom prst="ellipse">
            <a:avLst/>
          </a:prstGeom>
          <a:gradFill flip="none" rotWithShape="1">
            <a:gsLst>
              <a:gs pos="35000">
                <a:srgbClr val="FEF6E2">
                  <a:alpha val="60000"/>
                </a:srgbClr>
              </a:gs>
              <a:gs pos="100000">
                <a:srgbClr val="E1F8F6">
                  <a:alpha val="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2" name="椭圆 11"/>
          <p:cNvSpPr/>
          <p:nvPr/>
        </p:nvSpPr>
        <p:spPr bwMode="auto">
          <a:xfrm>
            <a:off x="3390035" y="4009568"/>
            <a:ext cx="5040679" cy="295732"/>
          </a:xfrm>
          <a:prstGeom prst="ellipse">
            <a:avLst/>
          </a:prstGeom>
          <a:gradFill flip="none" rotWithShape="1">
            <a:gsLst>
              <a:gs pos="35000">
                <a:srgbClr val="FEF6E2">
                  <a:alpha val="60000"/>
                </a:srgbClr>
              </a:gs>
              <a:gs pos="100000">
                <a:srgbClr val="E1F8F6">
                  <a:alpha val="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66230" y="3186295"/>
            <a:ext cx="7119866" cy="867410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66230" y="4105600"/>
            <a:ext cx="7119866" cy="75418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8880" y="4430044"/>
            <a:ext cx="8854240" cy="1329072"/>
          </a:xfrm>
        </p:spPr>
        <p:txBody>
          <a:bodyPr anchor="b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1916" y="709362"/>
            <a:ext cx="4165200" cy="1518902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837716" y="709362"/>
            <a:ext cx="5516084" cy="48305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93503" y="2232108"/>
            <a:ext cx="4165200" cy="331603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43788" y="657725"/>
            <a:ext cx="1744579" cy="55192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12957" y="657725"/>
            <a:ext cx="7940843" cy="55192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428750" y="451602"/>
            <a:ext cx="9925050" cy="9280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1428750" y="1588168"/>
            <a:ext cx="9925050" cy="45887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5BB4C91-A4CA-4EBE-8AF8-1DBB3ECEA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654D154-DEB9-4DCD-801B-B3341D74A2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" name="标题 29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413510" y="652780"/>
            <a:ext cx="9144000" cy="1212850"/>
          </a:xfrm>
        </p:spPr>
        <p:txBody>
          <a:bodyPr>
            <a:normAutofit/>
            <a:scene3d>
              <a:camera prst="perspectiveFront"/>
              <a:lightRig rig="threePt" dir="t"/>
            </a:scene3d>
          </a:bodyPr>
          <a:p>
            <a:pPr algn="ctr"/>
            <a:r>
              <a:rPr lang="zh-CN" altLang="en-US" sz="72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田氏颜体大字库" panose="020B0503020204020204" charset="-122"/>
                <a:ea typeface="田氏颜体大字库" panose="020B0503020204020204" charset="-122"/>
              </a:rPr>
              <a:t>世界名城</a:t>
            </a:r>
            <a:endParaRPr lang="zh-CN" altLang="en-US" sz="72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田氏颜体大字库" panose="020B0503020204020204" charset="-122"/>
              <a:ea typeface="田氏颜体大字库" panose="020B0503020204020204" charset="-122"/>
            </a:endParaRPr>
          </a:p>
        </p:txBody>
      </p:sp>
      <p:sp>
        <p:nvSpPr>
          <p:cNvPr id="31" name="副标题 30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2366010"/>
            <a:ext cx="9144000" cy="2872740"/>
          </a:xfrm>
        </p:spPr>
        <p:txBody>
          <a:bodyPr>
            <a:normAutofit fontScale="25000"/>
          </a:bodyPr>
          <a:p>
            <a:pPr algn="l"/>
            <a:r>
              <a:rPr lang="en-US" altLang="zh-CN" sz="13800" b="1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3800" b="1" smtClean="0">
                <a:latin typeface="楷体" panose="02010609060101010101" charset="-122"/>
                <a:ea typeface="楷体" panose="02010609060101010101" charset="-122"/>
              </a:rPr>
              <a:t>世界上的许多城市都有自己的雅号，这些雅号与城市的特点有着密切的关系。选择其中一个你感兴趣的城市，找找资料（也可以根据老师提供的材料），给同学们作介绍。</a:t>
            </a:r>
            <a:endParaRPr lang="zh-CN" altLang="en-US" sz="138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5095" y="304800"/>
            <a:ext cx="6830060" cy="11861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p>
            <a:r>
              <a:rPr lang="zh-CN" altLang="en-US" sz="7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锐字云字库水柱体1.0" panose="02010604000000000000" charset="-122"/>
                <a:ea typeface="锐字云字库水柱体1.0" panose="02010604000000000000" charset="-122"/>
              </a:rPr>
              <a:t>水城</a:t>
            </a:r>
            <a:r>
              <a:rPr lang="en-US" altLang="zh-CN" sz="7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锐字云字库水柱体1.0" panose="02010604000000000000" charset="-122"/>
                <a:ea typeface="锐字云字库水柱体1.0" panose="02010604000000000000" charset="-122"/>
              </a:rPr>
              <a:t>——</a:t>
            </a:r>
            <a:r>
              <a:rPr lang="zh-CN" altLang="en-US" sz="7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锐字云字库水柱体1.0" panose="02010604000000000000" charset="-122"/>
                <a:ea typeface="锐字云字库水柱体1.0" panose="02010604000000000000" charset="-122"/>
              </a:rPr>
              <a:t>威尼斯</a:t>
            </a:r>
            <a:endParaRPr lang="zh-CN" altLang="en-US" sz="7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锐字云字库水柱体1.0" panose="02010604000000000000" charset="-122"/>
              <a:ea typeface="锐字云字库水柱体1.0" panose="02010604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5095" y="1613535"/>
            <a:ext cx="6649720" cy="514985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sz="2800">
                <a:solidFill>
                  <a:srgbClr val="002060"/>
                </a:solidFill>
                <a:latin typeface="字体管家波点" panose="00020600040101010101" charset="-122"/>
                <a:ea typeface="字体管家波点" panose="00020600040101010101" charset="-122"/>
              </a:rPr>
              <a:t>        </a:t>
            </a:r>
            <a:r>
              <a:rPr lang="zh-CN" altLang="en-US" sz="2800">
                <a:solidFill>
                  <a:srgbClr val="002060"/>
                </a:solidFill>
                <a:latin typeface="字体管家波点" panose="00020600040101010101" charset="-122"/>
                <a:ea typeface="字体管家波点" panose="00020600040101010101" charset="-122"/>
              </a:rPr>
              <a:t>威尼斯是一个建在离陆地4公里左右的群岛上,全城由118个小岛组成,与177条支流相通,城市共有2300多条水巷。城市建筑之间靠100多条水道和400余座桥梁连接。威尼斯的房屋建造独特,地基都淹没在水中,像从水中钻出似的,因为它整个都在水里,那里的路就是水,小艇成为威尼斯特有的交通工具。故成为“水城”</a:t>
            </a:r>
            <a:r>
              <a:rPr lang="zh-CN" altLang="en-US" sz="2800">
                <a:latin typeface="字体管家波点" panose="00020600040101010101" charset="-122"/>
                <a:ea typeface="字体管家波点" panose="00020600040101010101" charset="-122"/>
              </a:rPr>
              <a:t> 。</a:t>
            </a:r>
            <a:endParaRPr lang="zh-CN" altLang="en-US" sz="2800">
              <a:latin typeface="字体管家波点" panose="00020600040101010101" charset="-122"/>
              <a:ea typeface="字体管家波点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3628390"/>
            <a:ext cx="4594225" cy="3037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304800"/>
            <a:ext cx="4594225" cy="30632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" name="标题 3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 rot="480000">
            <a:off x="6522720" y="562610"/>
            <a:ext cx="5609590" cy="2178050"/>
          </a:xfrm>
        </p:spPr>
        <p:txBody>
          <a:bodyPr>
            <a:noAutofit/>
          </a:bodyPr>
          <a:p>
            <a:pPr algn="ctr" eaLnBrk="1" hangingPunct="1"/>
            <a:r>
              <a:rPr lang="zh-CN" altLang="en-US" sz="800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对称的古都</a:t>
            </a:r>
            <a:r>
              <a:rPr lang="en-US" altLang="zh-CN" sz="800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800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北京</a:t>
            </a:r>
            <a:endParaRPr lang="zh-CN" altLang="en-US" sz="8000" smtClean="0">
              <a:solidFill>
                <a:srgbClr val="00206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内容占位符 1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04925" y="182880"/>
            <a:ext cx="5093335" cy="25977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610" y="3564890"/>
            <a:ext cx="4297045" cy="275780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文本框 4"/>
          <p:cNvSpPr txBox="1"/>
          <p:nvPr/>
        </p:nvSpPr>
        <p:spPr>
          <a:xfrm>
            <a:off x="316230" y="2860040"/>
            <a:ext cx="7071360" cy="3773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义启小魏楷" panose="02010601030101010101" charset="-128"/>
                <a:ea typeface="义启小魏楷" panose="02010601030101010101" charset="-128"/>
              </a:rPr>
              <a:t>       </a:t>
            </a:r>
            <a:r>
              <a:rPr lang="zh-CN" altLang="en-US" sz="2400">
                <a:latin typeface="义启小魏楷" panose="02010601030101010101" charset="-128"/>
                <a:ea typeface="义启小魏楷" panose="02010601030101010101" charset="-128"/>
              </a:rPr>
              <a:t>北京城是一座对称的城市。它以故宫为中心，从永定门、前门、天安门、午门、神武门、景山、地安门、钟楼直到鼓楼为止，形成了一条中轴线。因为北京的宫殿对称地建在地理中轴线的两侧，其他建筑物都沿袭了中国古代的对称的建筑设计理念。这种对称的格局在故宫的宫殿建筑上表现得尤为明显。紫禁城内部，不仅殿堂建筑互相对应，甚至连道旁的石兽石栏，城边的角楼，屋脊上的雕刻，也都成双配对，相映成趣。整齐对称，构成了北京城市建筑上的独特风格和宏伟的气势，给人以稳重、博大、端庄的感觉。</a:t>
            </a:r>
            <a:endParaRPr lang="zh-CN" altLang="en-US" sz="2400">
              <a:latin typeface="义启小魏楷" panose="02010601030101010101" charset="-128"/>
              <a:ea typeface="义启小魏楷" panose="02010601030101010101" charset="-128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5400000" flipH="1">
            <a:off x="4154805" y="2951480"/>
            <a:ext cx="5861685" cy="797560"/>
          </a:xfrm>
        </p:spPr>
        <p:txBody>
          <a:bodyPr vert="horz" anchor="b" anchorCtr="1">
            <a:normAutofit fontScale="90000"/>
          </a:bodyPr>
          <a:p>
            <a:pPr algn="ctr"/>
            <a:r>
              <a:rPr lang="zh-CN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音乐之都</a:t>
            </a:r>
            <a:r>
              <a:rPr lang="en-US" altLang="zh-CN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——</a:t>
            </a:r>
            <a:r>
              <a:rPr lang="zh-CN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维也纳</a:t>
            </a:r>
            <a:endParaRPr lang="zh-CN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5595" y="297815"/>
            <a:ext cx="6120130" cy="2834640"/>
          </a:xfrm>
        </p:spPr>
        <p:txBody>
          <a:bodyPr>
            <a:noAutofit/>
          </a:bodyPr>
          <a:p>
            <a:pPr algn="l">
              <a:lnSpc>
                <a:spcPct val="120000"/>
              </a:lnSpc>
            </a:pPr>
            <a:r>
              <a:rPr lang="en-US" altLang="zh-CN" sz="2400">
                <a:latin typeface="锐字云字库宋黑体1.0" panose="02010604000000000000" charset="-122"/>
                <a:ea typeface="锐字云字库宋黑体1.0" panose="02010604000000000000" charset="-122"/>
              </a:rPr>
              <a:t>    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之所以称维也纳是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“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音乐之都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”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，是因为维也纳是欧洲古典音乐的摇篮；是用音乐装饰起来的城市；那里的人们几乎一天也离不开音乐；在维也纳，歌剧院、音乐厅星罗棋布，其中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“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世界歌剧中心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”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和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“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金色大厅</a:t>
            </a:r>
            <a:r>
              <a:rPr lang="en-US" altLang="zh-CN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”</a:t>
            </a:r>
            <a:r>
              <a:rPr lang="zh-CN" altLang="en-US" sz="2400">
                <a:latin typeface="锐字云字库小标宋体1.0" panose="02010604000000000000" charset="-122"/>
                <a:ea typeface="锐字云字库小标宋体1.0" panose="02010604000000000000" charset="-122"/>
              </a:rPr>
              <a:t>都具有世界影响。</a:t>
            </a:r>
            <a:endParaRPr lang="zh-CN" altLang="en-US" sz="2400">
              <a:latin typeface="锐字云字库小标宋体1.0" panose="02010604000000000000" charset="-122"/>
              <a:ea typeface="锐字云字库小标宋体1.0" panose="02010604000000000000" charset="-122"/>
            </a:endParaRPr>
          </a:p>
        </p:txBody>
      </p:sp>
      <p:pic>
        <p:nvPicPr>
          <p:cNvPr id="6" name="图片 5" descr="360反馈意见截图172411261964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065" y="297815"/>
            <a:ext cx="3891280" cy="62630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3148965"/>
            <a:ext cx="5842000" cy="3411855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37815" y="235585"/>
            <a:ext cx="6515735" cy="1396365"/>
          </a:xfrm>
        </p:spPr>
        <p:txBody>
          <a:bodyPr>
            <a:scene3d>
              <a:camera prst="obliqueBottomRight"/>
              <a:lightRig rig="threePt" dir="t"/>
            </a:scene3d>
          </a:bodyPr>
          <a:p>
            <a:r>
              <a:rPr lang="zh-CN" altLang="en-US" sz="800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字体管家德古拉" panose="02010600060101010101" charset="-122"/>
                <a:ea typeface="字体管家德古拉" panose="02010600060101010101" charset="-122"/>
              </a:rPr>
              <a:t>花都</a:t>
            </a:r>
            <a:r>
              <a:rPr lang="en-US" altLang="zh-CN" sz="800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字体管家德古拉" panose="02010600060101010101" charset="-122"/>
                <a:ea typeface="字体管家德古拉" panose="02010600060101010101" charset="-122"/>
              </a:rPr>
              <a:t>——</a:t>
            </a:r>
            <a:r>
              <a:rPr lang="zh-CN" altLang="en-US" sz="800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字体管家德古拉" panose="02010600060101010101" charset="-122"/>
                <a:ea typeface="字体管家德古拉" panose="02010600060101010101" charset="-122"/>
              </a:rPr>
              <a:t>巴黎</a:t>
            </a:r>
            <a:endParaRPr lang="zh-CN" altLang="en-US" sz="8000">
              <a:ln w="12700">
                <a:noFill/>
                <a:prstDash val="solid"/>
              </a:ln>
              <a:solidFill>
                <a:srgbClr val="7030A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字体管家德古拉" panose="02010600060101010101" charset="-122"/>
              <a:ea typeface="字体管家德古拉" panose="02010600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42965" y="2134235"/>
            <a:ext cx="5584825" cy="4282440"/>
          </a:xfrm>
        </p:spPr>
        <p:txBody>
          <a:bodyPr/>
          <a:p>
            <a:pPr algn="l"/>
            <a:r>
              <a:rPr lang="en-US" altLang="zh-CN" sz="2800">
                <a:gradFill>
                  <a:gsLst>
                    <a:gs pos="0">
                      <a:srgbClr val="9900CC"/>
                    </a:gs>
                    <a:gs pos="100000">
                      <a:srgbClr val="401A5D"/>
                    </a:gs>
                  </a:gsLst>
                  <a:lin ang="5400000" scaled="0"/>
                </a:gradFill>
                <a:latin typeface="锐字云字库准圆体1.0" panose="02010604000000000000" charset="-122"/>
                <a:ea typeface="锐字云字库准圆体1.0" panose="02010604000000000000" charset="-122"/>
              </a:rPr>
              <a:t>    </a:t>
            </a:r>
            <a:r>
              <a:rPr lang="zh-CN" altLang="en-US" sz="2800">
                <a:gradFill>
                  <a:gsLst>
                    <a:gs pos="0">
                      <a:srgbClr val="9900CC"/>
                    </a:gs>
                    <a:gs pos="100000">
                      <a:srgbClr val="401A5D"/>
                    </a:gs>
                  </a:gsLst>
                  <a:lin ang="5400000" scaled="0"/>
                </a:gradFill>
                <a:latin typeface="锐字云字库准圆体1.0" panose="02010604000000000000" charset="-122"/>
                <a:ea typeface="锐字云字库准圆体1.0" panose="02010604000000000000" charset="-122"/>
              </a:rPr>
              <a:t>巴黎被称之为“花都”毫不为过。无论是在餐桌上、阳台上和院落中，还是在橱窗前、街道旁和人们的怀抱里，满眼都是盛开的鲜花，空气中弥漫着醉人的芳香。 而那些五彩缤纷的花店和花团锦簇的公园，更是让人流连忘返。</a:t>
            </a:r>
            <a:endParaRPr lang="zh-CN" altLang="en-US" sz="2800">
              <a:gradFill>
                <a:gsLst>
                  <a:gs pos="0">
                    <a:srgbClr val="9900CC"/>
                  </a:gs>
                  <a:gs pos="100000">
                    <a:srgbClr val="401A5D"/>
                  </a:gs>
                </a:gsLst>
                <a:lin ang="5400000" scaled="0"/>
              </a:gradFill>
              <a:latin typeface="锐字云字库准圆体1.0" panose="02010604000000000000" charset="-122"/>
              <a:ea typeface="锐字云字库准圆体1.0" panose="02010604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6000"/>
          </a:blip>
          <a:stretch>
            <a:fillRect/>
          </a:stretch>
        </p:blipFill>
        <p:spPr>
          <a:xfrm>
            <a:off x="624840" y="1631950"/>
            <a:ext cx="4717415" cy="220789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-92" t="5131"/>
          <a:stretch>
            <a:fillRect/>
          </a:stretch>
        </p:blipFill>
        <p:spPr>
          <a:xfrm>
            <a:off x="624840" y="3993515"/>
            <a:ext cx="4716780" cy="26568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9955" y="302260"/>
            <a:ext cx="5861050" cy="1556385"/>
          </a:xfrm>
        </p:spPr>
        <p:txBody>
          <a:bodyPr>
            <a:noAutofit/>
          </a:bodyPr>
          <a:p>
            <a:r>
              <a:rPr lang="zh-CN" altLang="en-US" sz="7200" b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锐字工房云字库粗黑GBK" panose="02010604000000000000" charset="-122"/>
                <a:ea typeface="锐字工房云字库粗黑GBK" panose="02010604000000000000" charset="-122"/>
              </a:rPr>
              <a:t>雾都</a:t>
            </a:r>
            <a:r>
              <a:rPr lang="en-US" altLang="zh-CN" sz="7200" b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锐字工房云字库粗黑GBK" panose="02010604000000000000" charset="-122"/>
                <a:ea typeface="锐字工房云字库粗黑GBK" panose="02010604000000000000" charset="-122"/>
              </a:rPr>
              <a:t>——</a:t>
            </a:r>
            <a:r>
              <a:rPr lang="zh-CN" altLang="en-US" sz="7200" b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锐字工房云字库粗黑GBK" panose="02010604000000000000" charset="-122"/>
                <a:ea typeface="锐字工房云字库粗黑GBK" panose="02010604000000000000" charset="-122"/>
              </a:rPr>
              <a:t>伦敦</a:t>
            </a:r>
            <a:endParaRPr lang="zh-CN" altLang="en-US" sz="7200" b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锐字工房云字库粗黑GBK" panose="02010604000000000000" charset="-122"/>
              <a:ea typeface="锐字工房云字库粗黑GBK" panose="02010604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670" y="3383280"/>
            <a:ext cx="5541645" cy="303085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因为英国是工业最早发展的国家，而伦敦集中了英国的大批工业。工业的污染造成了雾都的形成。又因为伦敦自身的气候原因导致废气散不出去，就像蒙着一群雾一样，所以叫它为</a:t>
            </a:r>
            <a:r>
              <a:rPr lang="en-US" altLang="zh-CN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雾都</a:t>
            </a:r>
            <a:r>
              <a:rPr lang="en-US" altLang="zh-CN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>
                <a:gradFill>
                  <a:gsLst>
                    <a:gs pos="21000">
                      <a:schemeClr val="accent3">
                        <a:lumMod val="50000"/>
                      </a:schemeClr>
                    </a:gs>
                    <a:gs pos="88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>
              <a:gradFill>
                <a:gsLst>
                  <a:gs pos="21000">
                    <a:schemeClr val="accent3">
                      <a:lumMod val="50000"/>
                    </a:schemeClr>
                  </a:gs>
                  <a:gs pos="88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204470"/>
            <a:ext cx="4828540" cy="299847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215" y="2073275"/>
            <a:ext cx="6019165" cy="434086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4855" y="5354955"/>
            <a:ext cx="1922145" cy="74041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佛教之都</a:t>
            </a:r>
            <a:r>
              <a:rPr lang="en-US" altLang="zh-CN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曼谷</a:t>
            </a:r>
            <a:endParaRPr lang="zh-CN" altLang="en-US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7645" y="205740"/>
            <a:ext cx="4152900" cy="638810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    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因为泰国全国有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90%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以上的人口信仰佛教。它的首都曼谷，是世界上佛寺最多的地方，有大小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400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多个佛教寺院。漫步城中，映入眼帘的是巍峨的佛塔，红顶的寺院，红、绿、黄相间的庙宇，充满了神秘的东方情调。每天早晨，全城香烟袅袅，钟声悠悠，诵经之声不绝于耳。寺庙里的和尚、尼姑在街上慢慢行走，逐家化缘，成为曼谷街头的特有景观，所以叫它为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“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佛教之都</a:t>
            </a:r>
            <a:r>
              <a:rPr lang="en-US" altLang="zh-CN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”</a:t>
            </a: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汉仪长宋简" panose="02010600000101010101" charset="-122"/>
                <a:ea typeface="汉仪长宋简" panose="02010600000101010101" charset="-122"/>
              </a:rPr>
              <a:t>。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130" y="3229610"/>
            <a:ext cx="5196205" cy="344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545" y="575310"/>
            <a:ext cx="2310765" cy="390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6120" y="205740"/>
            <a:ext cx="4594860" cy="29768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300" y="3988435"/>
            <a:ext cx="6325870" cy="2668270"/>
          </a:xfrm>
        </p:spPr>
        <p:txBody>
          <a:bodyPr>
            <a:noAutofit/>
          </a:bodyPr>
          <a:p>
            <a:pPr algn="ctr"/>
            <a:r>
              <a:rPr lang="zh-CN" altLang="en-US" sz="8000">
                <a:solidFill>
                  <a:srgbClr val="620A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云字库综艺体1.0" panose="02010604000000000000" charset="-122"/>
                <a:ea typeface="锐字云字库综艺体1.0" panose="02010604000000000000" charset="-122"/>
              </a:rPr>
              <a:t>沙漠古都</a:t>
            </a:r>
            <a:r>
              <a:rPr lang="en-US" altLang="zh-CN" sz="8000">
                <a:solidFill>
                  <a:srgbClr val="620A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云字库综艺体1.0" panose="02010604000000000000" charset="-122"/>
                <a:ea typeface="锐字云字库综艺体1.0" panose="02010604000000000000" charset="-122"/>
              </a:rPr>
              <a:t>——</a:t>
            </a:r>
            <a:r>
              <a:rPr lang="zh-CN" altLang="en-US" sz="8000">
                <a:solidFill>
                  <a:srgbClr val="620A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云字库综艺体1.0" panose="02010604000000000000" charset="-122"/>
                <a:ea typeface="锐字云字库综艺体1.0" panose="02010604000000000000" charset="-122"/>
              </a:rPr>
              <a:t>开罗</a:t>
            </a:r>
            <a:endParaRPr lang="zh-CN" altLang="en-US" sz="8000">
              <a:solidFill>
                <a:srgbClr val="620A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云字库综艺体1.0" panose="02010604000000000000" charset="-122"/>
              <a:ea typeface="锐字云字库综艺体1.0" panose="02010604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8475" y="247015"/>
            <a:ext cx="6336665" cy="3164840"/>
          </a:xfrm>
          <a:noFill/>
        </p:spPr>
        <p:txBody>
          <a:bodyPr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    </a:t>
            </a:r>
            <a:r>
              <a:rPr lang="zh-CN" altLang="en-US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开罗位于尼罗河三角洲的顶部附近，东、南、西三面都被撒哈拉沙漠所包围，气候炎热干燥，是世界最大的沙漠城市。市区分布在尼罗河两岸，东岸，有着建于</a:t>
            </a:r>
            <a:r>
              <a:rPr lang="en-US" altLang="zh-CN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11-16</a:t>
            </a:r>
            <a:r>
              <a:rPr lang="zh-CN" altLang="en-US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世纪的老城和许多著名的清真寺，还有具有阿拉伯古代风貌的大市场，其中老城区房屋比较低矮，街巷狭窄，保持着古代风貌。开罗的名胜古迹大都集中在这里，仅古迹就有</a:t>
            </a:r>
            <a:r>
              <a:rPr lang="en-US" altLang="zh-CN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400</a:t>
            </a:r>
            <a:r>
              <a:rPr lang="zh-CN" altLang="en-US" sz="2000">
                <a:blipFill>
                  <a:blip r:embed="rId2"/>
                  <a:tile tx="0" ty="0" sx="100000" sy="100000" flip="none" algn="tl"/>
                </a:blipFill>
                <a:effectLst/>
                <a:latin typeface="腾祥睿黑简-W4" panose="01010104010101010101" charset="-122"/>
                <a:ea typeface="腾祥睿黑简-W4" panose="01010104010101010101" charset="-122"/>
              </a:rPr>
              <a:t>多处。</a:t>
            </a:r>
            <a:endParaRPr lang="zh-CN" altLang="en-US" sz="2000">
              <a:blipFill>
                <a:blip r:embed="rId2"/>
                <a:tile tx="0" ty="0" sx="100000" sy="100000" flip="none" algn="tl"/>
              </a:blipFill>
              <a:effectLst/>
              <a:latin typeface="腾祥睿黑简-W4" panose="01010104010101010101" charset="-122"/>
              <a:ea typeface="腾祥睿黑简-W4" panose="01010104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3275" y="3485515"/>
            <a:ext cx="4761865" cy="3171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247015"/>
            <a:ext cx="5006340" cy="3327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99860" y="256540"/>
            <a:ext cx="5405120" cy="227647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>
                <a:solidFill>
                  <a:srgbClr val="112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锐字云字库魏体1.0" panose="02010604000000000000" charset="-122"/>
                <a:ea typeface="锐字云字库魏体1.0" panose="02010604000000000000" charset="-122"/>
              </a:rPr>
              <a:t>绿色首都</a:t>
            </a:r>
            <a:r>
              <a:rPr lang="en-US" altLang="zh-CN" sz="6600">
                <a:solidFill>
                  <a:srgbClr val="112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锐字云字库魏体1.0" panose="02010604000000000000" charset="-122"/>
                <a:ea typeface="锐字云字库魏体1.0" panose="02010604000000000000" charset="-122"/>
              </a:rPr>
              <a:t>——</a:t>
            </a:r>
            <a:r>
              <a:rPr lang="zh-CN" altLang="en-US" sz="6600">
                <a:solidFill>
                  <a:srgbClr val="112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锐字云字库魏体1.0" panose="02010604000000000000" charset="-122"/>
                <a:ea typeface="锐字云字库魏体1.0" panose="02010604000000000000" charset="-122"/>
              </a:rPr>
              <a:t>莫斯科</a:t>
            </a:r>
            <a:endParaRPr lang="zh-CN" altLang="en-US" sz="6600">
              <a:solidFill>
                <a:srgbClr val="112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2876550"/>
            <a:ext cx="6925945" cy="37801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莫斯科是世界上绿化最好的城市之一，被称为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绿色的城市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，每人平均拥有绿地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30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多平方米，绿化面积占全市面积的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40%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，有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11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个自然森林，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98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座公园，占地约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2000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公顷。市区还有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700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多座街心花园，占地约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1256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公顷，加上靛蓝的莫斯科河水、上千座金碧辉煌的教堂，为数众多的古迹及错落有致的现代建筑，使莫斯科成为全世界羡慕的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绿色首都</a:t>
            </a:r>
            <a:r>
              <a:rPr lang="en-US" altLang="zh-CN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b="1">
                <a:solidFill>
                  <a:schemeClr val="accent6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b="1">
              <a:solidFill>
                <a:schemeClr val="accent6">
                  <a:lumMod val="20000"/>
                  <a:lumOff val="8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910" y="2533015"/>
            <a:ext cx="4243070" cy="4124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465" y="163830"/>
            <a:ext cx="4448175" cy="2786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Vert">
          <a:fgClr>
            <a:schemeClr val="accent2">
              <a:lumMod val="50000"/>
            </a:schemeClr>
          </a:fgClr>
          <a:bgClr>
            <a:schemeClr val="accent2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145" y="292100"/>
            <a:ext cx="6843395" cy="1087120"/>
          </a:xfrm>
        </p:spPr>
        <p:txBody>
          <a:bodyPr>
            <a:noAutofit/>
          </a:bodyPr>
          <a:p>
            <a:r>
              <a:rPr lang="zh-CN" altLang="en-US" sz="7200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blipFill>
                  <a:blip r:embed="rId1"/>
                </a:blipFill>
                <a:latin typeface="锐字工房云字库琥珀GBK" panose="02010604000000000000" charset="-122"/>
                <a:ea typeface="锐字工房云字库琥珀GBK" panose="02010604000000000000" charset="-122"/>
              </a:rPr>
              <a:t>狮城</a:t>
            </a:r>
            <a:r>
              <a:rPr lang="en-US" altLang="zh-CN" sz="7200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blipFill>
                  <a:blip r:embed="rId1"/>
                </a:blipFill>
                <a:latin typeface="锐字工房云字库琥珀GBK" panose="02010604000000000000" charset="-122"/>
                <a:ea typeface="锐字工房云字库琥珀GBK" panose="02010604000000000000" charset="-122"/>
              </a:rPr>
              <a:t>——</a:t>
            </a:r>
            <a:r>
              <a:rPr lang="zh-CN" altLang="en-US" sz="7200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blipFill>
                  <a:blip r:embed="rId1"/>
                </a:blipFill>
                <a:latin typeface="锐字工房云字库琥珀GBK" panose="02010604000000000000" charset="-122"/>
                <a:ea typeface="锐字工房云字库琥珀GBK" panose="02010604000000000000" charset="-122"/>
              </a:rPr>
              <a:t>新加坡</a:t>
            </a:r>
            <a:endParaRPr lang="zh-CN" altLang="en-US" sz="7200">
              <a:ln w="12700">
                <a:solidFill>
                  <a:schemeClr val="bg1">
                    <a:lumMod val="75000"/>
                  </a:schemeClr>
                </a:solidFill>
                <a:prstDash val="solid"/>
              </a:ln>
              <a:blipFill>
                <a:blip r:embed="rId1"/>
              </a:blipFill>
              <a:latin typeface="锐字工房云字库琥珀GBK" panose="02010604000000000000" charset="-122"/>
              <a:ea typeface="锐字工房云字库琥珀GBK" panose="02010604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320" y="1379220"/>
            <a:ext cx="5527040" cy="50184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00000"/>
              </a:lnSpc>
              <a:buNone/>
            </a:pPr>
            <a:r>
              <a:rPr lang="en-US" altLang="zh-CN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      </a:t>
            </a:r>
            <a:r>
              <a:rPr lang="zh-CN" altLang="en-US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新加坡是一个城市国家，原意为狮城。新加坡是梵语</a:t>
            </a:r>
            <a:r>
              <a:rPr lang="en-US" altLang="zh-CN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“</a:t>
            </a:r>
            <a:r>
              <a:rPr lang="zh-CN" altLang="en-US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狮城</a:t>
            </a:r>
            <a:r>
              <a:rPr lang="en-US" altLang="zh-CN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”</a:t>
            </a:r>
            <a:r>
              <a:rPr lang="zh-CN" altLang="en-US" sz="3600" b="1">
                <a:ln w="22225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112C00"/>
                </a:solidFill>
                <a:effectLst/>
                <a:latin typeface="义启隶书体" panose="02010601030101010101" charset="-128"/>
                <a:ea typeface="义启隶书体" panose="02010601030101010101" charset="-128"/>
              </a:rPr>
              <a:t>之谐音，由于当地居民受印度文化影响较深，喜欢用梵语作为地名。同时又因新加坡的地理形状很像一只狮子，而狮子具有勇猛、雄健的特征，故以此得名。</a:t>
            </a:r>
            <a:endParaRPr lang="zh-CN" altLang="en-US" sz="3600" b="1">
              <a:ln w="22225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112C00"/>
              </a:solidFill>
              <a:effectLst/>
              <a:latin typeface="义启隶书体" panose="02010601030101010101" charset="-128"/>
              <a:ea typeface="义启隶书体" panose="02010601030101010101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540" y="292100"/>
            <a:ext cx="4961890" cy="3094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3977"/>
          <a:stretch>
            <a:fillRect/>
          </a:stretch>
        </p:blipFill>
        <p:spPr>
          <a:xfrm>
            <a:off x="6807835" y="3521710"/>
            <a:ext cx="5121910" cy="31457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9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9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8"/>
  <p:tag name="KSO_WM_UNIT_TYPE" val="a"/>
  <p:tag name="KSO_WM_UNIT_INDEX" val="1"/>
  <p:tag name="KSO_WM_UNIT_ID" val="custom160498_1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8"/>
  <p:tag name="KSO_WM_UNIT_TYPE" val="b"/>
  <p:tag name="KSO_WM_UNIT_INDEX" val="1"/>
  <p:tag name="KSO_WM_UNIT_ID" val="custom160498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498"/>
  <p:tag name="KSO_WM_TEMPLATE_THUMBS_INDEX" val="1、11、12、16、24、26、27、28"/>
  <p:tag name="KSO_WM_TAG_VERSION" val="1.0"/>
  <p:tag name="KSO_WM_SLIDE_ID" val="custom16049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SLIDE_POSITION" val="66*144"/>
  <p:tag name="KSO_WM_SLIDE_SIZE" val="828*34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98"/>
  <p:tag name="KSO_WM_UNIT_TYPE" val="a"/>
  <p:tag name="KSO_WM_UNIT_INDEX" val="1"/>
  <p:tag name="KSO_WM_UNIT_ID" val="custom160498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TEMPLATE_CATEGORY" val="custom"/>
  <p:tag name="KSO_WM_TEMPLATE_INDEX" val="160498"/>
  <p:tag name="KSO_WM_TAG_VERSION" val="1.0"/>
  <p:tag name="KSO_WM_SLIDE_ID" val="custom16049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12*125"/>
  <p:tag name="KSO_WM_SLIDE_SIZE" val="782*361"/>
  <p:tag name="MH_TYPE" val="#NeiR#"/>
  <p:tag name="MH_NUMBER" val="1"/>
  <p:tag name="MH_CATEGORY" val="#QiTTB#"/>
  <p:tag name="MH_LAYOUT" val="Desc"/>
  <p:tag name="MH" val="20151028110923"/>
  <p:tag name="MH_LIBRARY" val="GRAPHIC"/>
</p:tagLst>
</file>

<file path=ppt/theme/theme1.xml><?xml version="1.0" encoding="utf-8"?>
<a:theme xmlns:a="http://schemas.openxmlformats.org/drawingml/2006/main" name="Office 主题">
  <a:themeElements>
    <a:clrScheme name="自定义 2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9088"/>
      </a:accent1>
      <a:accent2>
        <a:srgbClr val="D3A815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1453</Words>
  <Application>WPS 演示</Application>
  <PresentationFormat>宽屏</PresentationFormat>
  <Paragraphs>40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8" baseType="lpstr">
      <vt:lpstr>Arial</vt:lpstr>
      <vt:lpstr>宋体</vt:lpstr>
      <vt:lpstr>Wingdings</vt:lpstr>
      <vt:lpstr>田氏颜体大字库</vt:lpstr>
      <vt:lpstr>楷体</vt:lpstr>
      <vt:lpstr>黑体</vt:lpstr>
      <vt:lpstr>义启小魏楷</vt:lpstr>
      <vt:lpstr>锐字云字库宋黑体1.0</vt:lpstr>
      <vt:lpstr>锐字云字库小标宋体1.0</vt:lpstr>
      <vt:lpstr>字体管家德古拉</vt:lpstr>
      <vt:lpstr>锐字云字库准圆体1.0</vt:lpstr>
      <vt:lpstr>锐字工房云字库粗黑GBK</vt:lpstr>
      <vt:lpstr>微软雅黑</vt:lpstr>
      <vt:lpstr>汉仪长宋简</vt:lpstr>
      <vt:lpstr>腾祥睿黑简-W4</vt:lpstr>
      <vt:lpstr>锐字云字库魏体1.0</vt:lpstr>
      <vt:lpstr>仿宋</vt:lpstr>
      <vt:lpstr>锐字工房云字库琥珀GBK</vt:lpstr>
      <vt:lpstr>义启隶书体</vt:lpstr>
      <vt:lpstr>锐字云字库水柱体1.0</vt:lpstr>
      <vt:lpstr>字体管家波点</vt:lpstr>
      <vt:lpstr>Calibri</vt:lpstr>
      <vt:lpstr>Arial Unicode MS</vt:lpstr>
      <vt:lpstr>華康飾藝體W7</vt:lpstr>
      <vt:lpstr>锐字云字库姚体1.0</vt:lpstr>
      <vt:lpstr>锐字云字库综艺体1.0</vt:lpstr>
      <vt:lpstr>Office 主题</vt:lpstr>
      <vt:lpstr>世界名城</vt:lpstr>
      <vt:lpstr>对称的古都——北京</vt:lpstr>
      <vt:lpstr>音乐之都——维也纳</vt:lpstr>
      <vt:lpstr>花都——巴黎</vt:lpstr>
      <vt:lpstr>雾都——伦敦</vt:lpstr>
      <vt:lpstr>佛教之都——曼谷</vt:lpstr>
      <vt:lpstr>沙漠古都——开罗</vt:lpstr>
      <vt:lpstr>绿色首都——莫斯科</vt:lpstr>
      <vt:lpstr>狮城——新加坡</vt:lpstr>
      <vt:lpstr>水城——威尼斯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2017-04-17T04:46:00Z</dcterms:created>
  <dcterms:modified xsi:type="dcterms:W3CDTF">2017-04-23T01:05:20Z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