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2"/>
  </p:notesMasterIdLst>
  <p:sldIdLst>
    <p:sldId id="256" r:id="rId11"/>
    <p:sldId id="306" r:id="rId12"/>
    <p:sldId id="317" r:id="rId13"/>
    <p:sldId id="318" r:id="rId14"/>
    <p:sldId id="319" r:id="rId15"/>
    <p:sldId id="320" r:id="rId16"/>
    <p:sldId id="313" r:id="rId17"/>
    <p:sldId id="321" r:id="rId18"/>
    <p:sldId id="322" r:id="rId19"/>
    <p:sldId id="323" r:id="rId20"/>
    <p:sldId id="26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6DCA2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1386" y="78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19D1A3-9ABF-4961-8BF6-47250BE0BA6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9C515D-FA5A-489B-B10D-6899B419C43A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10.xml"/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slide" Target="slide1.xml"/><Relationship Id="rId4" Type="http://schemas.openxmlformats.org/officeDocument/2006/relationships/image" Target="../media/image13.jpeg"/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slide" Target="slide1.xml"/><Relationship Id="rId2" Type="http://schemas.openxmlformats.org/officeDocument/2006/relationships/image" Target="../media/image27.jpe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第二单元 线与角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>
              <a:hlinkClick r:id="rId1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2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3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>
              <a:hlinkClick r:id="rId3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>
              <a:hlinkClick r:id="rId4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5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0788" y="2359025"/>
            <a:ext cx="4832350" cy="143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37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8" y="1628775"/>
            <a:ext cx="7488237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767013"/>
            <a:ext cx="1939925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0" y="3382963"/>
            <a:ext cx="2014538" cy="20510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2508250" y="3382963"/>
            <a:ext cx="20145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08250" y="5084763"/>
            <a:ext cx="20145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5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4638" y="2466975"/>
            <a:ext cx="3511550" cy="1738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255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5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253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254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253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2537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238" y="2322513"/>
            <a:ext cx="6211887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83263" y="2255838"/>
          <a:ext cx="2520950" cy="3240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136"/>
                <a:gridCol w="360136"/>
                <a:gridCol w="360136"/>
                <a:gridCol w="360136"/>
                <a:gridCol w="360136"/>
                <a:gridCol w="360136"/>
                <a:gridCol w="360136"/>
              </a:tblGrid>
              <a:tr h="36001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339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0813" y="2633663"/>
            <a:ext cx="2541587" cy="2541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97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40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0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0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41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98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99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00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01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40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301750"/>
            <a:ext cx="87503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0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2641600"/>
            <a:ext cx="4743450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04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665932">
            <a:off x="5605463" y="3013075"/>
            <a:ext cx="1801812" cy="17859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 flipV="1">
            <a:off x="6516688" y="2722563"/>
            <a:ext cx="0" cy="24114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7581900" y="2724150"/>
            <a:ext cx="0" cy="2413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11927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3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3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40250" y="2719388"/>
          <a:ext cx="3240088" cy="252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10"/>
                <a:gridCol w="360010"/>
                <a:gridCol w="360010"/>
                <a:gridCol w="360010"/>
                <a:gridCol w="360010"/>
                <a:gridCol w="360010"/>
                <a:gridCol w="360010"/>
                <a:gridCol w="360010"/>
                <a:gridCol w="360010"/>
              </a:tblGrid>
              <a:tr h="360136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44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6963" y="2157413"/>
            <a:ext cx="2541587" cy="25479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421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432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3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4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5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6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7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8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39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40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41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42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43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422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23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24" name="Oval 21"/>
          <p:cNvSpPr/>
          <p:nvPr/>
        </p:nvSpPr>
        <p:spPr>
          <a:xfrm rot="-5400000"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25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42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301750"/>
            <a:ext cx="87503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27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8065932">
            <a:off x="5276850" y="2538413"/>
            <a:ext cx="1803400" cy="17859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 rot="16200000" flipV="1">
            <a:off x="6210300" y="2233613"/>
            <a:ext cx="0" cy="2413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6200000" flipV="1">
            <a:off x="6210300" y="3308350"/>
            <a:ext cx="0" cy="2413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43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913" y="2100263"/>
            <a:ext cx="2408237" cy="413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1" name="Pictur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255 L -0.00086 0.15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4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40250" y="2308225"/>
          <a:ext cx="3240088" cy="252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10"/>
                <a:gridCol w="360010"/>
                <a:gridCol w="360010"/>
                <a:gridCol w="360010"/>
                <a:gridCol w="360010"/>
                <a:gridCol w="360010"/>
                <a:gridCol w="360010"/>
                <a:gridCol w="360010"/>
                <a:gridCol w="360010"/>
              </a:tblGrid>
              <a:tr h="360136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36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42" marR="91442" marT="45737" marB="45737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544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535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36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37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38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39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0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1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2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3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4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5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46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44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4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301750"/>
            <a:ext cx="8750300" cy="4111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 rot="16200000" flipV="1">
            <a:off x="6210300" y="1820863"/>
            <a:ext cx="0" cy="2413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6200000" flipV="1">
            <a:off x="6210300" y="2897188"/>
            <a:ext cx="0" cy="2413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1258888" y="1844675"/>
          <a:ext cx="2520950" cy="3240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136"/>
                <a:gridCol w="360136"/>
                <a:gridCol w="360136"/>
                <a:gridCol w="360136"/>
                <a:gridCol w="360136"/>
                <a:gridCol w="360136"/>
                <a:gridCol w="360136"/>
              </a:tblGrid>
              <a:tr h="36001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10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74" marR="91474" marT="45721" marB="4572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27" name="直接连接符 26"/>
          <p:cNvCxnSpPr/>
          <p:nvPr/>
        </p:nvCxnSpPr>
        <p:spPr>
          <a:xfrm flipV="1">
            <a:off x="1992313" y="2311400"/>
            <a:ext cx="0" cy="24114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057525" y="2312988"/>
            <a:ext cx="0" cy="2413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13" y="5286375"/>
            <a:ext cx="3195637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163" y="5084763"/>
            <a:ext cx="4060825" cy="130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39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7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304925"/>
            <a:ext cx="8224838" cy="360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2455863"/>
            <a:ext cx="7602538" cy="269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502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3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4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5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6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7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8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9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0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1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2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3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222375"/>
            <a:ext cx="4767263" cy="4048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190625" y="2492375"/>
          <a:ext cx="2879725" cy="2881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  <a:gridCol w="359966"/>
                <a:gridCol w="359966"/>
                <a:gridCol w="359966"/>
                <a:gridCol w="359966"/>
              </a:tblGrid>
              <a:tr h="360164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64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91431" marR="91431" marT="45741" marB="45741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908175" y="2852738"/>
            <a:ext cx="0" cy="2160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348038" y="2852738"/>
            <a:ext cx="0" cy="2160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9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525" y="3154363"/>
            <a:ext cx="3114675" cy="22018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5257800" y="3802063"/>
            <a:ext cx="29876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59388" y="4554538"/>
            <a:ext cx="30241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501" name="Pictur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37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714375" y="1560513"/>
            <a:ext cx="78184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说一说，找一找生活中的平行线。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705100"/>
            <a:ext cx="2468563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8" y="2705100"/>
            <a:ext cx="2457450" cy="1719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7750" y="2705100"/>
            <a:ext cx="2451100" cy="1712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37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/>
          <p:nvPr/>
        </p:nvSpPr>
        <p:spPr>
          <a:xfrm>
            <a:off x="714375" y="1503363"/>
            <a:ext cx="7818438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从下图中各找出两组互相平行的线段，并用不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同的颜色描出来。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6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3265488"/>
            <a:ext cx="2667000" cy="140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2765425"/>
            <a:ext cx="2981325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37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9"/>
          <p:cNvSpPr txBox="1"/>
          <p:nvPr/>
        </p:nvSpPr>
        <p:spPr>
          <a:xfrm>
            <a:off x="714375" y="1503363"/>
            <a:ext cx="78184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你能用学到的知识说明其中的道理吗？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8" y="2473325"/>
            <a:ext cx="9028112" cy="257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全屏显示(4:3)</PresentationFormat>
  <Paragraphs>17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255</cp:revision>
  <dcterms:created xsi:type="dcterms:W3CDTF">2012-09-21T09:22:25Z</dcterms:created>
  <dcterms:modified xsi:type="dcterms:W3CDTF">2016-09-18T07:49:40Z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0008004425000000000001024140</vt:lpwstr>
  </property>
</Properties>
</file>