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64"/>
  </p:notesMasterIdLst>
  <p:sldIdLst>
    <p:sldId id="363" r:id="rId3"/>
    <p:sldId id="450" r:id="rId4"/>
    <p:sldId id="366" r:id="rId5"/>
    <p:sldId id="425" r:id="rId6"/>
    <p:sldId id="426" r:id="rId7"/>
    <p:sldId id="367" r:id="rId8"/>
    <p:sldId id="364" r:id="rId9"/>
    <p:sldId id="387" r:id="rId10"/>
    <p:sldId id="388" r:id="rId11"/>
    <p:sldId id="389" r:id="rId12"/>
    <p:sldId id="390" r:id="rId13"/>
    <p:sldId id="427" r:id="rId14"/>
    <p:sldId id="428" r:id="rId15"/>
    <p:sldId id="391" r:id="rId16"/>
    <p:sldId id="368" r:id="rId17"/>
    <p:sldId id="375" r:id="rId18"/>
    <p:sldId id="376" r:id="rId19"/>
    <p:sldId id="392" r:id="rId20"/>
    <p:sldId id="433" r:id="rId21"/>
    <p:sldId id="393" r:id="rId22"/>
    <p:sldId id="394" r:id="rId23"/>
    <p:sldId id="429" r:id="rId24"/>
    <p:sldId id="430" r:id="rId25"/>
    <p:sldId id="431" r:id="rId26"/>
    <p:sldId id="432" r:id="rId27"/>
    <p:sldId id="434" r:id="rId28"/>
    <p:sldId id="396" r:id="rId29"/>
    <p:sldId id="397" r:id="rId30"/>
    <p:sldId id="398" r:id="rId31"/>
    <p:sldId id="360" r:id="rId32"/>
    <p:sldId id="361" r:id="rId33"/>
    <p:sldId id="362" r:id="rId34"/>
    <p:sldId id="379" r:id="rId35"/>
    <p:sldId id="264" r:id="rId36"/>
    <p:sldId id="304" r:id="rId37"/>
    <p:sldId id="305" r:id="rId38"/>
    <p:sldId id="306" r:id="rId39"/>
    <p:sldId id="335" r:id="rId40"/>
    <p:sldId id="266" r:id="rId41"/>
    <p:sldId id="435" r:id="rId42"/>
    <p:sldId id="349" r:id="rId43"/>
    <p:sldId id="436" r:id="rId44"/>
    <p:sldId id="350" r:id="rId45"/>
    <p:sldId id="437" r:id="rId46"/>
    <p:sldId id="351" r:id="rId47"/>
    <p:sldId id="439" r:id="rId48"/>
    <p:sldId id="352" r:id="rId49"/>
    <p:sldId id="438" r:id="rId50"/>
    <p:sldId id="353" r:id="rId51"/>
    <p:sldId id="440" r:id="rId52"/>
    <p:sldId id="354" r:id="rId53"/>
    <p:sldId id="441" r:id="rId54"/>
    <p:sldId id="355" r:id="rId55"/>
    <p:sldId id="442" r:id="rId56"/>
    <p:sldId id="445" r:id="rId57"/>
    <p:sldId id="446" r:id="rId58"/>
    <p:sldId id="447" r:id="rId59"/>
    <p:sldId id="449" r:id="rId60"/>
    <p:sldId id="443" r:id="rId61"/>
    <p:sldId id="444" r:id="rId62"/>
    <p:sldId id="400" r:id="rId63"/>
  </p:sldIdLst>
  <p:sldSz cx="9144000" cy="5143500" type="screen16x9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0000FF"/>
    <a:srgbClr val="EC1AD3"/>
    <a:srgbClr val="FF0066"/>
    <a:srgbClr val="FFCCFF"/>
    <a:srgbClr val="CCFF99"/>
    <a:srgbClr val="FFCCCC"/>
    <a:srgbClr val="FF99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0"/>
    <p:restoredTop sz="94239"/>
  </p:normalViewPr>
  <p:slideViewPr>
    <p:cSldViewPr showGuides="1">
      <p:cViewPr varScale="1">
        <p:scale>
          <a:sx n="143" d="100"/>
          <a:sy n="143" d="100"/>
        </p:scale>
        <p:origin x="-714" y="-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864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9DE8CA-7AD5-443E-922C-3758303E707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01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10E1B7E-4146-483C-9817-7023694A5177}" type="slidenum">
              <a:rPr lang="en-US" altLang="zh-CN" sz="1800"/>
              <a:pPr/>
              <a:t>60</a:t>
            </a:fld>
            <a:endParaRPr lang="en-US" altLang="zh-CN" sz="18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8651" y="1709057"/>
            <a:ext cx="7886700" cy="1391501"/>
          </a:xfrm>
        </p:spPr>
        <p:txBody>
          <a:bodyPr anchor="b"/>
          <a:lstStyle>
            <a:lvl1pPr algn="r">
              <a:defRPr sz="4500" b="1">
                <a:solidFill>
                  <a:schemeClr val="bg1"/>
                </a:solidFill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8651" y="3100559"/>
            <a:ext cx="7886700" cy="534182"/>
          </a:xfrm>
        </p:spPr>
        <p:txBody>
          <a:bodyPr>
            <a:normAutofit/>
          </a:bodyPr>
          <a:lstStyle>
            <a:lvl1pPr marL="0" indent="0" algn="r">
              <a:buNone/>
              <a:defRPr sz="2100">
                <a:solidFill>
                  <a:schemeClr val="bg1">
                    <a:lumMod val="95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BE728006-41F6-4F42-A095-18D26DBC239B}" type="datetimeFigureOut">
              <a:rPr lang="zh-CN" altLang="en-US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2018/2/25 Sunday</a:t>
            </a:fld>
            <a:endParaRPr lang="zh-CN" altLang="en-US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DAE3190-0170-4C55-8CF1-8139C91BB3F0}" type="slidenum">
              <a:rPr lang="zh-CN" altLang="en-US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BE728006-41F6-4F42-A095-18D26DBC239B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2018/2/25 Sunday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FDAE3190-0170-4C55-8CF1-8139C91BB3F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4047" y="1438531"/>
            <a:ext cx="7086540" cy="1504355"/>
          </a:xfrm>
        </p:spPr>
        <p:txBody>
          <a:bodyPr anchor="b"/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4047" y="2963127"/>
            <a:ext cx="7086540" cy="741842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bg1">
                    <a:lumMod val="9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BE728006-41F6-4F42-A095-18D26DBC239B}" type="datetimeFigureOut">
              <a:rPr lang="zh-CN" altLang="en-US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2018/2/25 Sunday</a:t>
            </a:fld>
            <a:endParaRPr lang="zh-CN" altLang="en-US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DAE3190-0170-4C55-8CF1-8139C91BB3F0}" type="slidenum">
              <a:rPr lang="zh-CN" altLang="en-US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BE728006-41F6-4F42-A095-18D26DBC239B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2018/2/25 Sunday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FDAE3190-0170-4C55-8CF1-8139C91BB3F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1878806"/>
            <a:ext cx="3868340" cy="2763441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BE728006-41F6-4F42-A095-18D26DBC239B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2018/2/25 Sunday</a:t>
            </a:fld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FDAE3190-0170-4C55-8CF1-8139C91BB3F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35700" y="2076300"/>
            <a:ext cx="4870800" cy="993600"/>
          </a:xfrm>
        </p:spPr>
        <p:txBody>
          <a:bodyPr>
            <a:normAutofit/>
          </a:bodyPr>
          <a:lstStyle>
            <a:lvl1pPr algn="ctr">
              <a:defRPr sz="6000" b="1">
                <a:solidFill>
                  <a:schemeClr val="tx1"/>
                </a:solidFill>
              </a:defRPr>
            </a:lvl1pPr>
          </a:lstStyle>
          <a:p>
            <a:pPr fontAlgn="auto"/>
            <a:r>
              <a:rPr lang="zh-CN" altLang="en-US" strike="noStrike" noProof="1" smtClean="0"/>
              <a:t>编辑标题</a:t>
            </a:r>
            <a:endParaRPr lang="en-US" strike="noStrike" noProof="1"/>
          </a:p>
        </p:txBody>
      </p:sp>
      <p:grpSp>
        <p:nvGrpSpPr>
          <p:cNvPr id="6" name="组合 5"/>
          <p:cNvGrpSpPr/>
          <p:nvPr/>
        </p:nvGrpSpPr>
        <p:grpSpPr>
          <a:xfrm rot="20648595">
            <a:off x="1159333" y="-108153"/>
            <a:ext cx="2645013" cy="4985148"/>
            <a:chOff x="3292476" y="5437188"/>
            <a:chExt cx="509588" cy="960438"/>
          </a:xfrm>
          <a:solidFill>
            <a:schemeClr val="accent1"/>
          </a:solidFill>
        </p:grpSpPr>
        <p:sp>
          <p:nvSpPr>
            <p:cNvPr id="7" name="Freeform 32"/>
            <p:cNvSpPr>
              <a:spLocks noEditPoints="1"/>
            </p:cNvSpPr>
            <p:nvPr/>
          </p:nvSpPr>
          <p:spPr bwMode="auto">
            <a:xfrm>
              <a:off x="3298826" y="5726113"/>
              <a:ext cx="492125" cy="671513"/>
            </a:xfrm>
            <a:custGeom>
              <a:avLst/>
              <a:gdLst>
                <a:gd name="T0" fmla="*/ 123 w 131"/>
                <a:gd name="T1" fmla="*/ 0 h 179"/>
                <a:gd name="T2" fmla="*/ 8 w 131"/>
                <a:gd name="T3" fmla="*/ 0 h 179"/>
                <a:gd name="T4" fmla="*/ 3 w 131"/>
                <a:gd name="T5" fmla="*/ 3 h 179"/>
                <a:gd name="T6" fmla="*/ 0 w 131"/>
                <a:gd name="T7" fmla="*/ 9 h 179"/>
                <a:gd name="T8" fmla="*/ 10 w 131"/>
                <a:gd name="T9" fmla="*/ 172 h 179"/>
                <a:gd name="T10" fmla="*/ 18 w 131"/>
                <a:gd name="T11" fmla="*/ 179 h 179"/>
                <a:gd name="T12" fmla="*/ 113 w 131"/>
                <a:gd name="T13" fmla="*/ 179 h 179"/>
                <a:gd name="T14" fmla="*/ 121 w 131"/>
                <a:gd name="T15" fmla="*/ 172 h 179"/>
                <a:gd name="T16" fmla="*/ 131 w 131"/>
                <a:gd name="T17" fmla="*/ 9 h 179"/>
                <a:gd name="T18" fmla="*/ 129 w 131"/>
                <a:gd name="T19" fmla="*/ 3 h 179"/>
                <a:gd name="T20" fmla="*/ 123 w 131"/>
                <a:gd name="T21" fmla="*/ 0 h 179"/>
                <a:gd name="T22" fmla="*/ 26 w 131"/>
                <a:gd name="T23" fmla="*/ 163 h 179"/>
                <a:gd name="T24" fmla="*/ 25 w 131"/>
                <a:gd name="T25" fmla="*/ 153 h 179"/>
                <a:gd name="T26" fmla="*/ 67 w 131"/>
                <a:gd name="T27" fmla="*/ 153 h 179"/>
                <a:gd name="T28" fmla="*/ 72 w 131"/>
                <a:gd name="T29" fmla="*/ 148 h 179"/>
                <a:gd name="T30" fmla="*/ 67 w 131"/>
                <a:gd name="T31" fmla="*/ 143 h 179"/>
                <a:gd name="T32" fmla="*/ 25 w 131"/>
                <a:gd name="T33" fmla="*/ 143 h 179"/>
                <a:gd name="T34" fmla="*/ 17 w 131"/>
                <a:gd name="T35" fmla="*/ 16 h 179"/>
                <a:gd name="T36" fmla="*/ 115 w 131"/>
                <a:gd name="T37" fmla="*/ 16 h 179"/>
                <a:gd name="T38" fmla="*/ 107 w 131"/>
                <a:gd name="T39" fmla="*/ 143 h 179"/>
                <a:gd name="T40" fmla="*/ 93 w 131"/>
                <a:gd name="T41" fmla="*/ 143 h 179"/>
                <a:gd name="T42" fmla="*/ 88 w 131"/>
                <a:gd name="T43" fmla="*/ 148 h 179"/>
                <a:gd name="T44" fmla="*/ 93 w 131"/>
                <a:gd name="T45" fmla="*/ 153 h 179"/>
                <a:gd name="T46" fmla="*/ 106 w 131"/>
                <a:gd name="T47" fmla="*/ 153 h 179"/>
                <a:gd name="T48" fmla="*/ 106 w 131"/>
                <a:gd name="T49" fmla="*/ 163 h 179"/>
                <a:gd name="T50" fmla="*/ 26 w 131"/>
                <a:gd name="T51" fmla="*/ 163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1" h="179">
                  <a:moveTo>
                    <a:pt x="12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4" y="1"/>
                    <a:pt x="3" y="3"/>
                  </a:cubicBezTo>
                  <a:cubicBezTo>
                    <a:pt x="1" y="5"/>
                    <a:pt x="0" y="7"/>
                    <a:pt x="0" y="9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1" y="176"/>
                    <a:pt x="14" y="179"/>
                    <a:pt x="18" y="179"/>
                  </a:cubicBezTo>
                  <a:cubicBezTo>
                    <a:pt x="113" y="179"/>
                    <a:pt x="113" y="179"/>
                    <a:pt x="113" y="179"/>
                  </a:cubicBezTo>
                  <a:cubicBezTo>
                    <a:pt x="118" y="179"/>
                    <a:pt x="121" y="176"/>
                    <a:pt x="121" y="172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31" y="7"/>
                    <a:pt x="131" y="5"/>
                    <a:pt x="129" y="3"/>
                  </a:cubicBezTo>
                  <a:cubicBezTo>
                    <a:pt x="127" y="1"/>
                    <a:pt x="125" y="0"/>
                    <a:pt x="123" y="0"/>
                  </a:cubicBezTo>
                  <a:close/>
                  <a:moveTo>
                    <a:pt x="26" y="163"/>
                  </a:moveTo>
                  <a:cubicBezTo>
                    <a:pt x="25" y="153"/>
                    <a:pt x="25" y="153"/>
                    <a:pt x="25" y="153"/>
                  </a:cubicBezTo>
                  <a:cubicBezTo>
                    <a:pt x="67" y="153"/>
                    <a:pt x="67" y="153"/>
                    <a:pt x="67" y="153"/>
                  </a:cubicBezTo>
                  <a:cubicBezTo>
                    <a:pt x="70" y="153"/>
                    <a:pt x="72" y="151"/>
                    <a:pt x="72" y="148"/>
                  </a:cubicBezTo>
                  <a:cubicBezTo>
                    <a:pt x="72" y="145"/>
                    <a:pt x="70" y="143"/>
                    <a:pt x="67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07" y="143"/>
                    <a:pt x="107" y="143"/>
                    <a:pt x="107" y="143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0" y="143"/>
                    <a:pt x="88" y="145"/>
                    <a:pt x="88" y="148"/>
                  </a:cubicBezTo>
                  <a:cubicBezTo>
                    <a:pt x="88" y="151"/>
                    <a:pt x="90" y="153"/>
                    <a:pt x="93" y="153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06" y="163"/>
                    <a:pt x="106" y="163"/>
                    <a:pt x="106" y="163"/>
                  </a:cubicBezTo>
                  <a:lnTo>
                    <a:pt x="26" y="1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350" strike="noStrike" noProof="1"/>
            </a:p>
          </p:txBody>
        </p:sp>
        <p:sp>
          <p:nvSpPr>
            <p:cNvPr id="8" name="Freeform 33"/>
            <p:cNvSpPr/>
            <p:nvPr/>
          </p:nvSpPr>
          <p:spPr bwMode="auto">
            <a:xfrm>
              <a:off x="3292476" y="5437188"/>
              <a:ext cx="509588" cy="247650"/>
            </a:xfrm>
            <a:custGeom>
              <a:avLst/>
              <a:gdLst>
                <a:gd name="T0" fmla="*/ 128 w 136"/>
                <a:gd name="T1" fmla="*/ 50 h 66"/>
                <a:gd name="T2" fmla="*/ 116 w 136"/>
                <a:gd name="T3" fmla="*/ 50 h 66"/>
                <a:gd name="T4" fmla="*/ 116 w 136"/>
                <a:gd name="T5" fmla="*/ 47 h 66"/>
                <a:gd name="T6" fmla="*/ 108 w 136"/>
                <a:gd name="T7" fmla="*/ 39 h 66"/>
                <a:gd name="T8" fmla="*/ 74 w 136"/>
                <a:gd name="T9" fmla="*/ 39 h 66"/>
                <a:gd name="T10" fmla="*/ 68 w 136"/>
                <a:gd name="T11" fmla="*/ 15 h 66"/>
                <a:gd name="T12" fmla="*/ 64 w 136"/>
                <a:gd name="T13" fmla="*/ 11 h 66"/>
                <a:gd name="T14" fmla="*/ 11 w 136"/>
                <a:gd name="T15" fmla="*/ 0 h 66"/>
                <a:gd name="T16" fmla="*/ 5 w 136"/>
                <a:gd name="T17" fmla="*/ 4 h 66"/>
                <a:gd name="T18" fmla="*/ 9 w 136"/>
                <a:gd name="T19" fmla="*/ 11 h 66"/>
                <a:gd name="T20" fmla="*/ 58 w 136"/>
                <a:gd name="T21" fmla="*/ 21 h 66"/>
                <a:gd name="T22" fmla="*/ 63 w 136"/>
                <a:gd name="T23" fmla="*/ 39 h 66"/>
                <a:gd name="T24" fmla="*/ 27 w 136"/>
                <a:gd name="T25" fmla="*/ 39 h 66"/>
                <a:gd name="T26" fmla="*/ 19 w 136"/>
                <a:gd name="T27" fmla="*/ 47 h 66"/>
                <a:gd name="T28" fmla="*/ 20 w 136"/>
                <a:gd name="T29" fmla="*/ 50 h 66"/>
                <a:gd name="T30" fmla="*/ 8 w 136"/>
                <a:gd name="T31" fmla="*/ 50 h 66"/>
                <a:gd name="T32" fmla="*/ 0 w 136"/>
                <a:gd name="T33" fmla="*/ 58 h 66"/>
                <a:gd name="T34" fmla="*/ 8 w 136"/>
                <a:gd name="T35" fmla="*/ 66 h 66"/>
                <a:gd name="T36" fmla="*/ 128 w 136"/>
                <a:gd name="T37" fmla="*/ 66 h 66"/>
                <a:gd name="T38" fmla="*/ 136 w 136"/>
                <a:gd name="T39" fmla="*/ 58 h 66"/>
                <a:gd name="T40" fmla="*/ 128 w 136"/>
                <a:gd name="T41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6" h="66">
                  <a:moveTo>
                    <a:pt x="128" y="50"/>
                  </a:moveTo>
                  <a:cubicBezTo>
                    <a:pt x="116" y="50"/>
                    <a:pt x="116" y="50"/>
                    <a:pt x="116" y="50"/>
                  </a:cubicBezTo>
                  <a:cubicBezTo>
                    <a:pt x="116" y="49"/>
                    <a:pt x="116" y="48"/>
                    <a:pt x="116" y="47"/>
                  </a:cubicBezTo>
                  <a:cubicBezTo>
                    <a:pt x="116" y="43"/>
                    <a:pt x="112" y="39"/>
                    <a:pt x="108" y="39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7" y="13"/>
                    <a:pt x="66" y="12"/>
                    <a:pt x="64" y="1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6" y="1"/>
                    <a:pt x="5" y="4"/>
                  </a:cubicBezTo>
                  <a:cubicBezTo>
                    <a:pt x="5" y="7"/>
                    <a:pt x="6" y="10"/>
                    <a:pt x="9" y="1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3" y="39"/>
                    <a:pt x="19" y="43"/>
                    <a:pt x="19" y="47"/>
                  </a:cubicBezTo>
                  <a:cubicBezTo>
                    <a:pt x="19" y="48"/>
                    <a:pt x="20" y="49"/>
                    <a:pt x="20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3" y="50"/>
                    <a:pt x="0" y="53"/>
                    <a:pt x="0" y="58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32" y="66"/>
                    <a:pt x="136" y="62"/>
                    <a:pt x="136" y="58"/>
                  </a:cubicBezTo>
                  <a:cubicBezTo>
                    <a:pt x="136" y="53"/>
                    <a:pt x="132" y="50"/>
                    <a:pt x="128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350" strike="noStrike" noProof="1"/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BE728006-41F6-4F42-A095-18D26DBC239B}" type="datetimeFigureOut">
              <a:rPr lang="zh-CN" altLang="en-US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2018/2/25 Sunday</a:t>
            </a:fld>
            <a:endParaRPr lang="zh-CN" altLang="en-US" noProof="1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noProof="1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DAE3190-0170-4C55-8CF1-8139C91BB3F0}" type="slidenum">
              <a:rPr lang="zh-CN" altLang="en-US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BE728006-41F6-4F42-A095-18D26DBC239B}" type="datetimeFigureOut">
              <a:rPr lang="zh-CN" altLang="en-US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2018/2/25 Sunday</a:t>
            </a:fld>
            <a:endParaRPr lang="zh-CN" altLang="en-US" noProof="1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noProof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DAE3190-0170-4C55-8CF1-8139C91BB3F0}" type="slidenum">
              <a:rPr lang="zh-CN" altLang="en-US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400" y="1463400"/>
            <a:ext cx="7460100" cy="2381400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r>
              <a:rPr lang="zh-CN" altLang="en-US" strike="noStrike" noProof="1" smtClean="0"/>
              <a:t>单击图标添加图片</a:t>
            </a:r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400" y="4079700"/>
            <a:ext cx="6876900" cy="880200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auto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066800" y="273845"/>
            <a:ext cx="7235700" cy="771185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BE728006-41F6-4F42-A095-18D26DBC239B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2018/2/25 Sunday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FDAE3190-0170-4C55-8CF1-8139C91BB3F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22592" y="273844"/>
            <a:ext cx="1492758" cy="4358879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243066" cy="4358879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BE728006-41F6-4F42-A095-18D26DBC239B}" type="datetimeFigureOut">
              <a:rPr lang="zh-CN" altLang="en-US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2018/2/25 Sunday</a:t>
            </a:fld>
            <a:endParaRPr lang="zh-CN" altLang="en-US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DAE3190-0170-4C55-8CF1-8139C91BB3F0}" type="slidenum">
              <a:rPr lang="zh-CN" altLang="en-US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396800"/>
            <a:ext cx="7886700" cy="4181321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9EFD9D74-47D9-4702-A33C-335B63B48DBF}" type="datetimeFigureOut">
              <a:rPr lang="zh-CN" altLang="en-US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2018/2/25 Sunday</a:t>
            </a:fld>
            <a:endParaRPr lang="zh-CN" altLang="en-US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ABC47A4-756D-490B-A52F-7D9E2C9FC05F}" type="slidenum">
              <a:rPr lang="zh-CN" altLang="en-US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BE728006-41F6-4F42-A095-18D26DBC239B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2018/2/25 Sunday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FDAE3190-0170-4C55-8CF1-8139C91BB3F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45704805-93DF-4705-8899-8C802267297F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fontAlgn="base"/>
              <a:t>2018/2/25 Sunday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09C2A499-BA2D-4B14-A23E-F832C66777E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1066800" y="274638"/>
            <a:ext cx="7448550" cy="7699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28650" y="1370013"/>
            <a:ext cx="7886700" cy="32623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BE728006-41F6-4F42-A095-18D26DBC239B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2018/2/25 Sunday</a:t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FDAE3190-0170-4C55-8CF1-8139C91BB3F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  <p:sp>
        <p:nvSpPr>
          <p:cNvPr id="2055" name="文本框 6"/>
          <p:cNvSpPr txBox="1"/>
          <p:nvPr userDrawn="1"/>
        </p:nvSpPr>
        <p:spPr>
          <a:xfrm>
            <a:off x="7831138" y="50800"/>
            <a:ext cx="1204912" cy="30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r" eaLnBrk="0" hangingPunct="0"/>
            <a:r>
              <a:rPr lang="zh-CN" altLang="en-US" sz="1400">
                <a:latin typeface="Calibri" panose="020F0502020204030204" pitchFamily="34" charset="0"/>
                <a:ea typeface="宋体" panose="02010600030101010101" pitchFamily="2" charset="-122"/>
              </a:rPr>
              <a:t>小学语文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69875" indent="-269240" algn="just" defTabSz="685800" rtl="0" eaLnBrk="1" latinLnBrk="0" hangingPunct="1">
        <a:lnSpc>
          <a:spcPct val="130000"/>
        </a:lnSpc>
        <a:spcBef>
          <a:spcPts val="900"/>
        </a:spcBef>
        <a:buFont typeface="Wingdings" panose="05000000000000000000" pitchFamily="2" charset="2"/>
        <a:buChar char="?"/>
        <a:defRPr sz="1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527050" indent="-256540" algn="just" defTabSz="685800" rtl="0" eaLnBrk="1" latinLnBrk="0" hangingPunct="1">
        <a:lnSpc>
          <a:spcPct val="120000"/>
        </a:lnSpc>
        <a:spcBef>
          <a:spcPts val="450"/>
        </a:spcBef>
        <a:buFont typeface="Arial" panose="020B0604020202020204" pitchFamily="34" charset="0"/>
        <a:buChar char="•"/>
        <a:defRPr sz="15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2pPr>
      <a:lvl3pPr marL="857250" indent="-170815" algn="just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200150" indent="-170815" algn="just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4pPr>
      <a:lvl5pPr marL="1543050" indent="-170815" algn="just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7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8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9.jpeg"/><Relationship Id="rId4" Type="http://schemas.openxmlformats.org/officeDocument/2006/relationships/audio" Target="../media/audio3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1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17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tags" Target="../tags/tag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1.jpeg"/><Relationship Id="rId4" Type="http://schemas.openxmlformats.org/officeDocument/2006/relationships/audio" Target="../media/audio5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33.jpeg"/><Relationship Id="rId4" Type="http://schemas.openxmlformats.org/officeDocument/2006/relationships/audio" Target="../media/audio5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35.jpeg"/><Relationship Id="rId4" Type="http://schemas.openxmlformats.org/officeDocument/2006/relationships/audio" Target="../media/audio5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9.jpeg"/><Relationship Id="rId4" Type="http://schemas.openxmlformats.org/officeDocument/2006/relationships/audio" Target="../media/audio5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5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audio" Target="../media/audio6.wav"/><Relationship Id="rId7" Type="http://schemas.openxmlformats.org/officeDocument/2006/relationships/image" Target="../media/image44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6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18.xml"/><Relationship Id="rId4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19.xml"/><Relationship Id="rId4" Type="http://schemas.openxmlformats.org/officeDocument/2006/relationships/image" Target="../media/image5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20.xml"/><Relationship Id="rId4" Type="http://schemas.openxmlformats.org/officeDocument/2006/relationships/image" Target="../media/image5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21.xml"/><Relationship Id="rId4" Type="http://schemas.openxmlformats.org/officeDocument/2006/relationships/image" Target="../media/image5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22.xml"/><Relationship Id="rId4" Type="http://schemas.openxmlformats.org/officeDocument/2006/relationships/image" Target="../media/image5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24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25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26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27.xml"/><Relationship Id="rId4" Type="http://schemas.openxmlformats.org/officeDocument/2006/relationships/image" Target="../media/image7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28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29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30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7.gi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18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71345" y="81915"/>
            <a:ext cx="4895215" cy="4886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Oval 3"/>
          <p:cNvSpPr/>
          <p:nvPr/>
        </p:nvSpPr>
        <p:spPr>
          <a:xfrm>
            <a:off x="3596005" y="2904490"/>
            <a:ext cx="400050" cy="400050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en-US" sz="1350" dirty="0">
              <a:ea typeface="宋体" panose="02010600030101010101" pitchFamily="2" charset="-122"/>
            </a:endParaRPr>
          </a:p>
        </p:txBody>
      </p:sp>
      <p:sp>
        <p:nvSpPr>
          <p:cNvPr id="7" name="Oval 3"/>
          <p:cNvSpPr/>
          <p:nvPr/>
        </p:nvSpPr>
        <p:spPr>
          <a:xfrm>
            <a:off x="4055110" y="2904490"/>
            <a:ext cx="400050" cy="400050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en-US" sz="1350" dirty="0">
              <a:ea typeface="宋体" panose="02010600030101010101" pitchFamily="2" charset="-122"/>
            </a:endParaRPr>
          </a:p>
        </p:txBody>
      </p:sp>
      <p:sp>
        <p:nvSpPr>
          <p:cNvPr id="8" name="Oval 3"/>
          <p:cNvSpPr/>
          <p:nvPr/>
        </p:nvSpPr>
        <p:spPr>
          <a:xfrm>
            <a:off x="3538855" y="3649345"/>
            <a:ext cx="400050" cy="400050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en-US" sz="1350" dirty="0">
              <a:ea typeface="宋体" panose="02010600030101010101" pitchFamily="2" charset="-122"/>
            </a:endParaRPr>
          </a:p>
        </p:txBody>
      </p:sp>
      <p:sp>
        <p:nvSpPr>
          <p:cNvPr id="9" name="Oval 3"/>
          <p:cNvSpPr/>
          <p:nvPr/>
        </p:nvSpPr>
        <p:spPr>
          <a:xfrm>
            <a:off x="3996055" y="3598545"/>
            <a:ext cx="400050" cy="400050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en-US" sz="1350" dirty="0">
              <a:ea typeface="宋体" panose="02010600030101010101" pitchFamily="2" charset="-122"/>
            </a:endParaRPr>
          </a:p>
        </p:txBody>
      </p:sp>
      <p:sp>
        <p:nvSpPr>
          <p:cNvPr id="10" name="Oval 3"/>
          <p:cNvSpPr/>
          <p:nvPr/>
        </p:nvSpPr>
        <p:spPr>
          <a:xfrm>
            <a:off x="3996055" y="4307840"/>
            <a:ext cx="400050" cy="400050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en-US" sz="135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157413" y="0"/>
            <a:ext cx="4349750" cy="3562350"/>
            <a:chOff x="2115614" y="0"/>
            <a:chExt cx="4349936" cy="3562749"/>
          </a:xfrm>
        </p:grpSpPr>
        <p:sp>
          <p:nvSpPr>
            <p:cNvPr id="4" name="TextBox 3"/>
            <p:cNvSpPr txBox="1"/>
            <p:nvPr/>
          </p:nvSpPr>
          <p:spPr>
            <a:xfrm>
              <a:off x="3642854" y="0"/>
              <a:ext cx="1009693" cy="5842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(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一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)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31747" name="组合 10"/>
            <p:cNvGrpSpPr/>
            <p:nvPr/>
          </p:nvGrpSpPr>
          <p:grpSpPr>
            <a:xfrm>
              <a:off x="2115614" y="483116"/>
              <a:ext cx="4349936" cy="3079633"/>
              <a:chOff x="2115614" y="483116"/>
              <a:chExt cx="4349936" cy="3079633"/>
            </a:xfrm>
          </p:grpSpPr>
          <p:grpSp>
            <p:nvGrpSpPr>
              <p:cNvPr id="31748" name="组合 2"/>
              <p:cNvGrpSpPr/>
              <p:nvPr/>
            </p:nvGrpSpPr>
            <p:grpSpPr>
              <a:xfrm>
                <a:off x="2115614" y="483116"/>
                <a:ext cx="4349936" cy="2368204"/>
                <a:chOff x="2225118" y="2349364"/>
                <a:chExt cx="4349936" cy="2368204"/>
              </a:xfrm>
            </p:grpSpPr>
            <p:grpSp>
              <p:nvGrpSpPr>
                <p:cNvPr id="31749" name="组合 4"/>
                <p:cNvGrpSpPr/>
                <p:nvPr/>
              </p:nvGrpSpPr>
              <p:grpSpPr>
                <a:xfrm>
                  <a:off x="2225118" y="2349364"/>
                  <a:ext cx="4349936" cy="922148"/>
                  <a:chOff x="2410558" y="1717309"/>
                  <a:chExt cx="4349936" cy="922148"/>
                </a:xfrm>
              </p:grpSpPr>
              <p:sp>
                <p:nvSpPr>
                  <p:cNvPr id="31750" name="TextBox 1"/>
                  <p:cNvSpPr txBox="1"/>
                  <p:nvPr/>
                </p:nvSpPr>
                <p:spPr>
                  <a:xfrm>
                    <a:off x="2410558" y="2115582"/>
                    <a:ext cx="3909343" cy="52387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t">
                    <a:spAutoFit/>
                  </a:bodyPr>
                  <a:lstStyle/>
                  <a:p>
                    <a:pPr lvl="0" indent="0" eaLnBrk="1" hangingPunct="1"/>
                    <a:r>
                      <a:rPr lang="zh-CN" altLang="en-US" sz="2800" b="1" dirty="0">
                        <a:solidFill>
                          <a:srgbClr val="0000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rPr>
                      <a:t>左   边 绿，  右   边     红，</a:t>
                    </a:r>
                  </a:p>
                </p:txBody>
              </p:sp>
              <p:sp>
                <p:nvSpPr>
                  <p:cNvPr id="10" name="TextBox 9"/>
                  <p:cNvSpPr txBox="1"/>
                  <p:nvPr/>
                </p:nvSpPr>
                <p:spPr>
                  <a:xfrm>
                    <a:off x="2451835" y="1716847"/>
                    <a:ext cx="4308659" cy="400095"/>
                  </a:xfrm>
                  <a:prstGeom prst="rect">
                    <a:avLst/>
                  </a:prstGeom>
                  <a:noFill/>
                </p:spPr>
                <p:txBody>
                  <a:bodyPr>
                    <a:spAutoFit/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kumimoji="0" lang="en-US" altLang="zh-CN" sz="2000" b="1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rPr>
                      <a:t>zuǒ</a:t>
                    </a:r>
                    <a:r>
                      <a:rPr kumimoji="0" lang="en-US" altLang="zh-CN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rPr>
                      <a:t> </a:t>
                    </a:r>
                    <a:r>
                      <a:rPr kumimoji="0" lang="en-US" altLang="zh-CN" sz="2000" b="1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rPr>
                      <a:t>biān</a:t>
                    </a:r>
                    <a:r>
                      <a:rPr kumimoji="0" lang="en-US" altLang="zh-CN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rPr>
                      <a:t> </a:t>
                    </a:r>
                    <a:r>
                      <a:rPr kumimoji="0" lang="en-US" altLang="zh-CN" sz="2000" b="1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rPr>
                      <a:t>lǜ</a:t>
                    </a:r>
                    <a:r>
                      <a:rPr kumimoji="0" lang="en-US" altLang="zh-CN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rPr>
                      <a:t>   </a:t>
                    </a:r>
                    <a:r>
                      <a:rPr kumimoji="0" lang="en-US" altLang="zh-CN" sz="2000" b="1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rPr>
                      <a:t>y</a:t>
                    </a:r>
                    <a:r>
                      <a:rPr kumimoji="0" lang="en-US" altLang="zh-CN" sz="2000" b="1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ò</a:t>
                    </a:r>
                    <a:r>
                      <a:rPr kumimoji="0" lang="en-US" altLang="zh-CN" sz="2000" b="1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rPr>
                      <a:t>u</a:t>
                    </a:r>
                    <a:r>
                      <a:rPr kumimoji="0" lang="en-US" altLang="zh-CN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rPr>
                      <a:t>  </a:t>
                    </a:r>
                    <a:r>
                      <a:rPr kumimoji="0" lang="en-US" altLang="zh-CN" sz="2000" b="1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rPr>
                      <a:t>bi</a:t>
                    </a:r>
                    <a:r>
                      <a:rPr kumimoji="0" lang="en-US" altLang="zh-CN" sz="2000" b="1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ā</a:t>
                    </a:r>
                    <a:r>
                      <a:rPr kumimoji="0" lang="en-US" altLang="zh-CN" sz="2000" b="1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rPr>
                      <a:t>n</a:t>
                    </a:r>
                    <a:r>
                      <a:rPr kumimoji="0" lang="en-US" altLang="zh-CN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rPr>
                      <a:t>  </a:t>
                    </a:r>
                    <a:r>
                      <a:rPr kumimoji="0" lang="en-US" altLang="zh-CN" sz="2000" b="1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rPr>
                      <a:t>hón</a:t>
                    </a:r>
                    <a:r>
                      <a:rPr kumimoji="0" lang="en-US" altLang="zh-CN" sz="2000" b="1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ɡ</a:t>
                    </a:r>
                    <a:endParaRPr kumimoji="0" lang="zh-CN" altLang="en-US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ea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31752" name="组合 5"/>
                <p:cNvGrpSpPr/>
                <p:nvPr/>
              </p:nvGrpSpPr>
              <p:grpSpPr>
                <a:xfrm>
                  <a:off x="2290093" y="3760348"/>
                  <a:ext cx="4284961" cy="957220"/>
                  <a:chOff x="2290093" y="3760348"/>
                  <a:chExt cx="4284961" cy="957220"/>
                </a:xfrm>
              </p:grpSpPr>
              <p:sp>
                <p:nvSpPr>
                  <p:cNvPr id="31753" name="TextBox 6"/>
                  <p:cNvSpPr txBox="1"/>
                  <p:nvPr/>
                </p:nvSpPr>
                <p:spPr>
                  <a:xfrm>
                    <a:off x="2290093" y="4194348"/>
                    <a:ext cx="3997730" cy="5232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t">
                    <a:spAutoFit/>
                  </a:bodyPr>
                  <a:lstStyle/>
                  <a:p>
                    <a:pPr lvl="0" indent="0" eaLnBrk="1" hangingPunct="1"/>
                    <a:r>
                      <a:rPr lang="zh-CN" altLang="en-US" sz="2800" b="1" dirty="0">
                        <a:solidFill>
                          <a:srgbClr val="0000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rPr>
                      <a:t>绿 的  喜  欢    及   时 雨，</a:t>
                    </a:r>
                  </a:p>
                </p:txBody>
              </p:sp>
              <p:sp>
                <p:nvSpPr>
                  <p:cNvPr id="8" name="TextBox 7"/>
                  <p:cNvSpPr txBox="1"/>
                  <p:nvPr/>
                </p:nvSpPr>
                <p:spPr>
                  <a:xfrm>
                    <a:off x="2290208" y="3760348"/>
                    <a:ext cx="4284846" cy="400095"/>
                  </a:xfrm>
                  <a:prstGeom prst="rect">
                    <a:avLst/>
                  </a:prstGeom>
                  <a:noFill/>
                </p:spPr>
                <p:txBody>
                  <a:bodyPr>
                    <a:spAutoFit/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kumimoji="0" lang="en-US" altLang="zh-CN" sz="2000" b="1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lǜ</a:t>
                    </a:r>
                    <a:r>
                      <a:rPr kumimoji="0" lang="en-US" altLang="zh-CN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  de  </a:t>
                    </a:r>
                    <a:r>
                      <a:rPr kumimoji="0" lang="en-US" altLang="zh-CN" sz="2000" b="1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xǐ</a:t>
                    </a:r>
                    <a:r>
                      <a:rPr kumimoji="0" lang="en-US" altLang="zh-CN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 </a:t>
                    </a:r>
                    <a:r>
                      <a:rPr kumimoji="0" lang="en-US" altLang="zh-CN" sz="2000" b="1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huɑn</a:t>
                    </a:r>
                    <a:r>
                      <a:rPr kumimoji="0" lang="en-US" altLang="zh-CN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  </a:t>
                    </a:r>
                    <a:r>
                      <a:rPr kumimoji="0" lang="en-US" altLang="zh-CN" sz="20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jí  </a:t>
                    </a:r>
                    <a:r>
                      <a:rPr kumimoji="0" lang="en-US" altLang="zh-CN" sz="2000" b="1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shí</a:t>
                    </a:r>
                    <a:r>
                      <a:rPr kumimoji="0" lang="en-US" altLang="zh-CN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 </a:t>
                    </a:r>
                    <a:r>
                      <a:rPr kumimoji="0" lang="en-US" altLang="zh-CN" sz="2000" b="1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yǔ</a:t>
                    </a:r>
                    <a:r>
                      <a:rPr kumimoji="0" lang="en-US" altLang="zh-CN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 </a:t>
                    </a:r>
                    <a:endParaRPr kumimoji="0" lang="zh-CN" altLang="en-US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ea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</p:grpSp>
          <p:sp>
            <p:nvSpPr>
              <p:cNvPr id="31755" name="TextBox 1"/>
              <p:cNvSpPr txBox="1"/>
              <p:nvPr/>
            </p:nvSpPr>
            <p:spPr>
              <a:xfrm>
                <a:off x="2180589" y="1570855"/>
                <a:ext cx="3962037" cy="523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 eaLnBrk="1" hangingPunct="1"/>
                <a:r>
                  <a:rPr lang="zh-CN" altLang="en-US" sz="2800" b="1" dirty="0">
                    <a:solidFill>
                      <a:srgbClr val="0000FF"/>
                    </a:solidFill>
                    <a:latin typeface="Calibri" panose="020F0502020204030204" pitchFamily="34" charset="0"/>
                    <a:ea typeface="宋体" panose="02010600030101010101" pitchFamily="2" charset="-122"/>
                  </a:rPr>
                  <a:t>左 右   相   遇 起   凉   风。</a:t>
                </a: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123551" y="1205048"/>
                <a:ext cx="4156253" cy="40009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rPr>
                  <a:t>zu</a:t>
                </a:r>
                <a:r>
                  <a:rPr kumimoji="0" lang="en-US" altLang="zh-CN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宋体" panose="02010600030101010101" pitchFamily="2" charset="-122"/>
                    <a:cs typeface="+mn-cs"/>
                  </a:rPr>
                  <a:t>ǒ</a:t>
                </a: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rPr>
                  <a:t> </a:t>
                </a:r>
                <a:r>
                  <a:rPr kumimoji="0" lang="en-US" altLang="zh-CN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rPr>
                  <a:t>y</a:t>
                </a:r>
                <a:r>
                  <a:rPr kumimoji="0" lang="en-US" altLang="zh-CN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宋体" panose="02010600030101010101" pitchFamily="2" charset="-122"/>
                    <a:cs typeface="+mn-cs"/>
                  </a:rPr>
                  <a:t>ò</a:t>
                </a:r>
                <a:r>
                  <a:rPr kumimoji="0" lang="en-US" altLang="zh-CN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rPr>
                  <a:t>u</a:t>
                </a: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rPr>
                  <a:t> </a:t>
                </a:r>
                <a:r>
                  <a:rPr kumimoji="0" lang="en-US" altLang="zh-CN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rPr>
                  <a:t>xi</a:t>
                </a:r>
                <a:r>
                  <a:rPr kumimoji="0" lang="en-US" altLang="zh-CN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宋体" panose="02010600030101010101" pitchFamily="2" charset="-122"/>
                    <a:cs typeface="+mn-cs"/>
                  </a:rPr>
                  <a:t>ā</a:t>
                </a:r>
                <a:r>
                  <a:rPr kumimoji="0" lang="en-US" altLang="zh-CN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rPr>
                  <a:t>n</a:t>
                </a:r>
                <a:r>
                  <a:rPr kumimoji="0" lang="en-US" altLang="zh-CN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宋体" panose="02010600030101010101" pitchFamily="2" charset="-122"/>
                    <a:cs typeface="+mn-cs"/>
                  </a:rPr>
                  <a:t>ɡ</a:t>
                </a: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rPr>
                  <a:t> </a:t>
                </a:r>
                <a:r>
                  <a:rPr kumimoji="0" lang="en-US" altLang="zh-CN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rPr>
                  <a:t>y</a:t>
                </a:r>
                <a:r>
                  <a:rPr kumimoji="0" lang="en-US" altLang="zh-CN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宋体" panose="02010600030101010101" pitchFamily="2" charset="-122"/>
                    <a:cs typeface="+mn-cs"/>
                  </a:rPr>
                  <a:t>ù</a:t>
                </a: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rPr>
                  <a:t> </a:t>
                </a:r>
                <a:r>
                  <a:rPr kumimoji="0" lang="en-US" altLang="zh-CN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rPr>
                  <a:t>qǐ</a:t>
                </a: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rPr>
                  <a:t> </a:t>
                </a:r>
                <a:r>
                  <a:rPr kumimoji="0" lang="en-US" altLang="zh-CN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rPr>
                  <a:t>li</a:t>
                </a:r>
                <a:r>
                  <a:rPr kumimoji="0" lang="en-US" altLang="zh-CN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宋体" panose="02010600030101010101" pitchFamily="2" charset="-122"/>
                    <a:cs typeface="+mn-cs"/>
                  </a:rPr>
                  <a:t>á</a:t>
                </a:r>
                <a:r>
                  <a:rPr kumimoji="0" lang="en-US" altLang="zh-CN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rPr>
                  <a:t>n</a:t>
                </a:r>
                <a:r>
                  <a:rPr kumimoji="0" lang="en-US" altLang="zh-CN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宋体" panose="02010600030101010101" pitchFamily="2" charset="-122"/>
                    <a:cs typeface="+mn-cs"/>
                  </a:rPr>
                  <a:t>ɡ</a:t>
                </a: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rPr>
                  <a:t> </a:t>
                </a:r>
                <a:r>
                  <a:rPr kumimoji="0" lang="en-US" altLang="zh-CN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rPr>
                  <a:t>fēn</a:t>
                </a:r>
                <a:r>
                  <a:rPr kumimoji="0" lang="en-US" altLang="zh-CN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宋体" panose="02010600030101010101" pitchFamily="2" charset="-122"/>
                    <a:cs typeface="+mn-cs"/>
                  </a:rPr>
                  <a:t>ɡ</a:t>
                </a: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rPr>
                  <a:t> </a:t>
                </a: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31757" name="TextBox 14"/>
              <p:cNvSpPr txBox="1"/>
              <p:nvPr/>
            </p:nvSpPr>
            <p:spPr>
              <a:xfrm>
                <a:off x="2146052" y="3040461"/>
                <a:ext cx="4270197" cy="522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 eaLnBrk="1" hangingPunct="1"/>
                <a:r>
                  <a:rPr lang="zh-CN" altLang="en-US" sz="2800" b="1" dirty="0">
                    <a:solidFill>
                      <a:srgbClr val="0000FF"/>
                    </a:solidFill>
                    <a:latin typeface="Calibri" panose="020F0502020204030204" pitchFamily="34" charset="0"/>
                    <a:ea typeface="宋体" panose="02010600030101010101" pitchFamily="2" charset="-122"/>
                  </a:rPr>
                  <a:t>红   的 最   怕  水   来  攻。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2136252" y="2716517"/>
                <a:ext cx="4280083" cy="40009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宋体" panose="02010600030101010101" pitchFamily="2" charset="-122"/>
                    <a:cs typeface="+mn-cs"/>
                  </a:rPr>
                  <a:t>hónɡ</a:t>
                </a: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宋体" panose="02010600030101010101" pitchFamily="2" charset="-122"/>
                    <a:cs typeface="+mn-cs"/>
                  </a:rPr>
                  <a:t> de </a:t>
                </a:r>
                <a:r>
                  <a:rPr kumimoji="0" lang="en-US" altLang="zh-CN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宋体" panose="02010600030101010101" pitchFamily="2" charset="-122"/>
                    <a:cs typeface="+mn-cs"/>
                  </a:rPr>
                  <a:t>zuì</a:t>
                </a: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宋体" panose="02010600030101010101" pitchFamily="2" charset="-122"/>
                    <a:cs typeface="+mn-cs"/>
                  </a:rPr>
                  <a:t>  </a:t>
                </a:r>
                <a:r>
                  <a:rPr kumimoji="0" lang="en-US" altLang="zh-CN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宋体" panose="02010600030101010101" pitchFamily="2" charset="-122"/>
                    <a:cs typeface="+mn-cs"/>
                  </a:rPr>
                  <a:t>pà</a:t>
                </a: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宋体" panose="02010600030101010101" pitchFamily="2" charset="-122"/>
                    <a:cs typeface="+mn-cs"/>
                  </a:rPr>
                  <a:t> </a:t>
                </a:r>
                <a:r>
                  <a:rPr kumimoji="0" lang="en-US" altLang="zh-CN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宋体" panose="02010600030101010101" pitchFamily="2" charset="-122"/>
                    <a:cs typeface="+mn-cs"/>
                  </a:rPr>
                  <a:t>shuǐ</a:t>
                </a: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宋体" panose="02010600030101010101" pitchFamily="2" charset="-122"/>
                    <a:cs typeface="+mn-cs"/>
                  </a:rPr>
                  <a:t> </a:t>
                </a:r>
                <a:r>
                  <a:rPr kumimoji="0" lang="en-US" altLang="zh-CN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宋体" panose="02010600030101010101" pitchFamily="2" charset="-122"/>
                    <a:cs typeface="+mn-cs"/>
                  </a:rPr>
                  <a:t>lái</a:t>
                </a: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宋体" panose="02010600030101010101" pitchFamily="2" charset="-122"/>
                    <a:cs typeface="+mn-cs"/>
                  </a:rPr>
                  <a:t> </a:t>
                </a:r>
                <a:r>
                  <a:rPr kumimoji="0" lang="en-US" altLang="zh-CN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宋体" panose="02010600030101010101" pitchFamily="2" charset="-122"/>
                    <a:cs typeface="+mn-cs"/>
                  </a:rPr>
                  <a:t>ɡōnɡ</a:t>
                </a: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宋体" panose="02010600030101010101" pitchFamily="2" charset="-122"/>
                    <a:cs typeface="+mn-cs"/>
                  </a:rPr>
                  <a:t> </a:t>
                </a: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2" name="左大括号 11"/>
          <p:cNvSpPr/>
          <p:nvPr/>
        </p:nvSpPr>
        <p:spPr>
          <a:xfrm>
            <a:off x="1979613" y="882650"/>
            <a:ext cx="201613" cy="1012825"/>
          </a:xfrm>
          <a:prstGeom prst="leftBrac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7893" name="Picture 5" descr="http://www.ppt123.net/beijing/UploadFiles_8374/201203/20120325175015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125" y="1606550"/>
            <a:ext cx="2247900" cy="2085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椭圆形标注 16"/>
          <p:cNvSpPr/>
          <p:nvPr/>
        </p:nvSpPr>
        <p:spPr>
          <a:xfrm>
            <a:off x="6024563" y="371475"/>
            <a:ext cx="2249488" cy="1233488"/>
          </a:xfrm>
          <a:prstGeom prst="wedgeEllipseCallout">
            <a:avLst>
              <a:gd name="adj1" fmla="val 43980"/>
              <a:gd name="adj2" fmla="val 4807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猜一猜这个字谜吧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!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3050" y="946150"/>
            <a:ext cx="1706563" cy="954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lvl="0" eaLnBrk="1" fontAlgn="base" hangingPunct="1"/>
            <a:r>
              <a:rPr lang="zh-CN" altLang="en-US" sz="2800" b="1" strike="noStrike" noProof="1">
                <a:solidFill>
                  <a:srgbClr val="6600FF"/>
                </a:solidFill>
                <a:latin typeface="楷体_GB2312" pitchFamily="49" charset="-122"/>
                <a:ea typeface="楷体_GB2312" pitchFamily="49" charset="-122"/>
              </a:rPr>
              <a:t>这个字是左右结构</a:t>
            </a:r>
          </a:p>
        </p:txBody>
      </p:sp>
      <p:sp>
        <p:nvSpPr>
          <p:cNvPr id="20" name="椭圆 19"/>
          <p:cNvSpPr/>
          <p:nvPr/>
        </p:nvSpPr>
        <p:spPr>
          <a:xfrm>
            <a:off x="2079625" y="2301875"/>
            <a:ext cx="1081088" cy="5762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238500" y="2274888"/>
            <a:ext cx="2808288" cy="5762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913" y="3706813"/>
            <a:ext cx="1987550" cy="9540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eaLnBrk="1" hangingPunct="1"/>
            <a:r>
              <a:rPr lang="zh-CN" altLang="en-US" sz="28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绿色的并且</a:t>
            </a:r>
            <a:endParaRPr lang="en-US" altLang="zh-CN" sz="2800" b="1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indent="0" eaLnBrk="1" hangingPunct="1"/>
            <a:r>
              <a:rPr lang="zh-CN" altLang="en-US" sz="28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喜欢及时雨</a:t>
            </a:r>
          </a:p>
        </p:txBody>
      </p:sp>
      <p:sp>
        <p:nvSpPr>
          <p:cNvPr id="22" name="右箭头 21"/>
          <p:cNvSpPr/>
          <p:nvPr/>
        </p:nvSpPr>
        <p:spPr>
          <a:xfrm>
            <a:off x="2049463" y="4049713"/>
            <a:ext cx="908050" cy="269875"/>
          </a:xfrm>
          <a:prstGeom prst="rightArrow">
            <a:avLst/>
          </a:prstGeom>
          <a:solidFill>
            <a:srgbClr val="FFFF0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968625" y="3613150"/>
            <a:ext cx="1482725" cy="1427163"/>
            <a:chOff x="2968214" y="3612381"/>
            <a:chExt cx="1482446" cy="1428525"/>
          </a:xfrm>
        </p:grpSpPr>
        <p:pic>
          <p:nvPicPr>
            <p:cNvPr id="31768" name="Picture 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968214" y="3612381"/>
              <a:ext cx="1266944" cy="14285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69" name="TextBox 26"/>
            <p:cNvSpPr txBox="1"/>
            <p:nvPr/>
          </p:nvSpPr>
          <p:spPr>
            <a:xfrm>
              <a:off x="3802726" y="4138338"/>
              <a:ext cx="64793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禾</a:t>
              </a:r>
            </a:p>
          </p:txBody>
        </p:sp>
      </p:grpSp>
      <p:sp>
        <p:nvSpPr>
          <p:cNvPr id="34" name="椭圆 33"/>
          <p:cNvSpPr/>
          <p:nvPr/>
        </p:nvSpPr>
        <p:spPr>
          <a:xfrm>
            <a:off x="2157413" y="2986088"/>
            <a:ext cx="1079500" cy="5762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3286125" y="2986088"/>
            <a:ext cx="2808288" cy="5762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97663" y="4065588"/>
            <a:ext cx="2347912" cy="5222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lvl="0" indent="0" eaLnBrk="1" hangingPunct="1"/>
            <a:r>
              <a:rPr lang="zh-CN" altLang="en-US" sz="28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红色并且怕水</a:t>
            </a:r>
          </a:p>
        </p:txBody>
      </p:sp>
      <p:sp>
        <p:nvSpPr>
          <p:cNvPr id="37" name="右箭头 36"/>
          <p:cNvSpPr/>
          <p:nvPr/>
        </p:nvSpPr>
        <p:spPr>
          <a:xfrm rot="10800000">
            <a:off x="5813425" y="4271963"/>
            <a:ext cx="908050" cy="269875"/>
          </a:xfrm>
          <a:prstGeom prst="rightArrow">
            <a:avLst/>
          </a:prstGeom>
          <a:solidFill>
            <a:srgbClr val="FFFF0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7888" name="组合 37887"/>
          <p:cNvGrpSpPr/>
          <p:nvPr/>
        </p:nvGrpSpPr>
        <p:grpSpPr>
          <a:xfrm>
            <a:off x="4421188" y="3706813"/>
            <a:ext cx="1484312" cy="1358900"/>
            <a:chOff x="4434848" y="3702657"/>
            <a:chExt cx="1483858" cy="1358704"/>
          </a:xfrm>
        </p:grpSpPr>
        <p:pic>
          <p:nvPicPr>
            <p:cNvPr id="31775" name="Picture 8" descr="http://img1.niutuku.com/vector/1208/0958/img-0958-slmpct4zsko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88024" y="3702657"/>
              <a:ext cx="1130682" cy="135870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76" name="TextBox 30"/>
            <p:cNvSpPr txBox="1"/>
            <p:nvPr/>
          </p:nvSpPr>
          <p:spPr>
            <a:xfrm>
              <a:off x="4434848" y="4133544"/>
              <a:ext cx="64793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火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37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  <p:bldP spid="17" grpId="1" bldLvl="0" animBg="1"/>
      <p:bldP spid="19" grpId="0" bldLvl="0" animBg="1"/>
      <p:bldP spid="20" grpId="0" bldLvl="0" animBg="1"/>
      <p:bldP spid="28" grpId="0" bldLvl="0" animBg="1"/>
      <p:bldP spid="21" grpId="0"/>
      <p:bldP spid="22" grpId="0" bldLvl="0" animBg="1"/>
      <p:bldP spid="34" grpId="0" bldLvl="0" animBg="1"/>
      <p:bldP spid="35" grpId="0" bldLvl="0" animBg="1"/>
      <p:bldP spid="30" grpId="0" bldLvl="0" animBg="1"/>
      <p:bldP spid="3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1"/>
          <p:cNvSpPr txBox="1"/>
          <p:nvPr/>
        </p:nvSpPr>
        <p:spPr>
          <a:xfrm>
            <a:off x="1519238" y="692150"/>
            <a:ext cx="2347912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eaLnBrk="1" hangingPunct="1"/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左边是“禾”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71638" y="1387475"/>
            <a:ext cx="2211387" cy="1792288"/>
            <a:chOff x="2521284" y="3378894"/>
            <a:chExt cx="2210837" cy="1791276"/>
          </a:xfrm>
        </p:grpSpPr>
        <p:pic>
          <p:nvPicPr>
            <p:cNvPr id="32771" name="Picture 6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21284" y="3378894"/>
              <a:ext cx="1588664" cy="17912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72" name="TextBox 4"/>
            <p:cNvSpPr txBox="1"/>
            <p:nvPr/>
          </p:nvSpPr>
          <p:spPr>
            <a:xfrm>
              <a:off x="4084187" y="3951366"/>
              <a:ext cx="64793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禾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259388" y="1225550"/>
            <a:ext cx="2179637" cy="1987550"/>
            <a:chOff x="4234053" y="3327874"/>
            <a:chExt cx="2179358" cy="1988275"/>
          </a:xfrm>
        </p:grpSpPr>
        <p:pic>
          <p:nvPicPr>
            <p:cNvPr id="32774" name="Picture 8" descr="http://img1.niutuku.com/vector/1208/0958/img-0958-slmpct4zsko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58815" y="3327874"/>
              <a:ext cx="1654596" cy="19882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75" name="TextBox 7"/>
            <p:cNvSpPr txBox="1"/>
            <p:nvPr/>
          </p:nvSpPr>
          <p:spPr>
            <a:xfrm>
              <a:off x="4234053" y="4084675"/>
              <a:ext cx="64793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火</a:t>
              </a:r>
            </a:p>
          </p:txBody>
        </p:sp>
      </p:grpSp>
      <p:sp>
        <p:nvSpPr>
          <p:cNvPr id="32776" name="TextBox 8"/>
          <p:cNvSpPr txBox="1"/>
          <p:nvPr/>
        </p:nvSpPr>
        <p:spPr>
          <a:xfrm>
            <a:off x="5437188" y="692150"/>
            <a:ext cx="2347912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eaLnBrk="1" hangingPunct="1"/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右边是“火”</a:t>
            </a:r>
          </a:p>
        </p:txBody>
      </p:sp>
      <p:sp>
        <p:nvSpPr>
          <p:cNvPr id="10" name="左大括号 9"/>
          <p:cNvSpPr/>
          <p:nvPr/>
        </p:nvSpPr>
        <p:spPr>
          <a:xfrm rot="16200000">
            <a:off x="4577556" y="1548606"/>
            <a:ext cx="304800" cy="3763963"/>
          </a:xfrm>
          <a:prstGeom prst="leftBrace">
            <a:avLst/>
          </a:prstGeom>
          <a:ln w="38100">
            <a:solidFill>
              <a:srgbClr val="EC1A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13225" y="3670300"/>
            <a:ext cx="1033463" cy="11080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lvl="0" indent="0" eaLnBrk="1" hangingPunct="1"/>
            <a:r>
              <a:rPr lang="zh-CN" altLang="en-US" sz="6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秋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2" descr="20050304193314(4)_20050304193333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 descr="huo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99200" y="681038"/>
            <a:ext cx="2844800" cy="1551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 descr="cao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550" y="951310"/>
            <a:ext cx="2160588" cy="117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3224214" y="123478"/>
            <a:ext cx="41052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99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 dirty="0">
                <a:solidFill>
                  <a:srgbClr val="9900FF"/>
                </a:solidFill>
                <a:latin typeface="楷体" pitchFamily="49" charset="-122"/>
                <a:ea typeface="楷体" pitchFamily="49" charset="-122"/>
              </a:rPr>
              <a:t>（一）</a:t>
            </a:r>
          </a:p>
          <a:p>
            <a:r>
              <a:rPr lang="zh-CN" altLang="en-US" sz="3600" b="1" dirty="0">
                <a:solidFill>
                  <a:srgbClr val="9900FF"/>
                </a:solidFill>
                <a:latin typeface="楷体" pitchFamily="49" charset="-122"/>
                <a:ea typeface="楷体" pitchFamily="49" charset="-122"/>
              </a:rPr>
              <a:t>左边绿，右边红，</a:t>
            </a:r>
          </a:p>
          <a:p>
            <a:endParaRPr lang="zh-CN" altLang="en-US" sz="3600" b="1" dirty="0">
              <a:solidFill>
                <a:srgbClr val="99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>
                <a:solidFill>
                  <a:srgbClr val="9900FF"/>
                </a:solidFill>
                <a:latin typeface="楷体" pitchFamily="49" charset="-122"/>
                <a:ea typeface="楷体" pitchFamily="49" charset="-122"/>
              </a:rPr>
              <a:t>左右相遇起凉风，</a:t>
            </a:r>
          </a:p>
          <a:p>
            <a:endParaRPr lang="zh-CN" altLang="en-US" sz="3600" b="1" dirty="0">
              <a:solidFill>
                <a:srgbClr val="99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>
                <a:solidFill>
                  <a:srgbClr val="9900FF"/>
                </a:solidFill>
                <a:latin typeface="楷体" pitchFamily="49" charset="-122"/>
                <a:ea typeface="楷体" pitchFamily="49" charset="-122"/>
              </a:rPr>
              <a:t>绿的喜欢及时雨，</a:t>
            </a:r>
          </a:p>
          <a:p>
            <a:endParaRPr lang="zh-CN" altLang="en-US" sz="3600" b="1" dirty="0">
              <a:solidFill>
                <a:srgbClr val="99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>
                <a:solidFill>
                  <a:srgbClr val="9900FF"/>
                </a:solidFill>
                <a:latin typeface="楷体" pitchFamily="49" charset="-122"/>
                <a:ea typeface="楷体" pitchFamily="49" charset="-122"/>
              </a:rPr>
              <a:t>红的最怕水来攻。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3789364" y="3749279"/>
            <a:ext cx="2016125" cy="1815703"/>
            <a:chOff x="0" y="0"/>
            <a:chExt cx="1343" cy="1647"/>
          </a:xfrm>
        </p:grpSpPr>
        <p:pic>
          <p:nvPicPr>
            <p:cNvPr id="6150" name="Picture 7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343" cy="1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51" name="WordArt 8"/>
            <p:cNvSpPr>
              <a:spLocks noChangeArrowheads="1" noChangeShapeType="1" noTextEdit="1"/>
            </p:cNvSpPr>
            <p:nvPr/>
          </p:nvSpPr>
          <p:spPr bwMode="auto">
            <a:xfrm>
              <a:off x="363" y="408"/>
              <a:ext cx="680" cy="7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80"/>
                    </a:solidFill>
                    <a:prstDash val="sysDot"/>
                    <a:round/>
                    <a:headEnd/>
                    <a:tailEnd/>
                  </a:ln>
                  <a:solidFill>
                    <a:srgbClr val="0000FF"/>
                  </a:solidFill>
                  <a:effectLst>
                    <a:outerShdw dist="53882" dir="2700000" algn="ctr" rotWithShape="0">
                      <a:srgbClr val="9999FF">
                        <a:alpha val="79999"/>
                      </a:srgbClr>
                    </a:outerShdw>
                  </a:effectLst>
                  <a:latin typeface="宋体"/>
                  <a:ea typeface="宋体"/>
                </a:rPr>
                <a:t>秋</a:t>
              </a:r>
            </a:p>
          </p:txBody>
        </p:sp>
      </p:grpSp>
      <p:pic>
        <p:nvPicPr>
          <p:cNvPr id="6152" name="Picture 9" descr="37[1]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85114" y="4407694"/>
            <a:ext cx="6762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5" descr="48ea5b9ca3b454aaa9be8027355bf3c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6322" name="Object 2"/>
          <p:cNvGraphicFramePr>
            <a:graphicFrameLocks/>
          </p:cNvGraphicFramePr>
          <p:nvPr/>
        </p:nvGraphicFramePr>
        <p:xfrm>
          <a:off x="838200" y="1143000"/>
          <a:ext cx="1905000" cy="2414588"/>
        </p:xfrm>
        <a:graphic>
          <a:graphicData uri="http://schemas.openxmlformats.org/presentationml/2006/ole">
            <p:oleObj spid="_x0000_s1026" r:id="rId6" imgW="2943636" imgH="3982006" progId="PBrush">
              <p:embed/>
            </p:oleObj>
          </a:graphicData>
        </a:graphic>
      </p:graphicFrame>
      <p:pic>
        <p:nvPicPr>
          <p:cNvPr id="56323" name="Picture 3" descr="051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E9FE56"/>
              </a:clrFrom>
              <a:clrTo>
                <a:srgbClr val="E9FE5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4600" y="1485900"/>
            <a:ext cx="2133600" cy="1551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WordArt 4"/>
          <p:cNvSpPr>
            <a:spLocks noChangeArrowheads="1" noChangeShapeType="1" noTextEdit="1"/>
          </p:cNvSpPr>
          <p:nvPr/>
        </p:nvSpPr>
        <p:spPr bwMode="auto">
          <a:xfrm>
            <a:off x="5638800" y="1314451"/>
            <a:ext cx="2438400" cy="177403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宋体"/>
                <a:ea typeface="宋体"/>
              </a:rPr>
              <a:t>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火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http://img2.ooopic.com/11/15/93/84bOOOPICd8_2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93485" y="675958"/>
            <a:ext cx="2560638" cy="3448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云形标注 1"/>
          <p:cNvSpPr/>
          <p:nvPr/>
        </p:nvSpPr>
        <p:spPr>
          <a:xfrm>
            <a:off x="547053" y="118745"/>
            <a:ext cx="3744913" cy="1827213"/>
          </a:xfrm>
          <a:prstGeom prst="cloudCallout">
            <a:avLst>
              <a:gd name="adj1" fmla="val 60343"/>
              <a:gd name="adj2" fmla="val 3931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lvl="0" algn="ctr" eaLnBrk="1" fontAlgn="base" hangingPunct="1"/>
            <a:r>
              <a:rPr lang="zh-CN" altLang="en-US" sz="2800" b="1" strike="noStrike" noProof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请你用“秋”组两个词语吧！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50900" y="1766888"/>
            <a:ext cx="5524500" cy="3108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eaLnBrk="1" hangingPunct="1">
              <a:lnSpc>
                <a:spcPct val="150000"/>
              </a:lnSpc>
            </a:pPr>
            <a:r>
              <a:rPr lang="zh-CN" altLang="en-US" sz="4400" b="1" dirty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秋天   秋雨    秋风</a:t>
            </a:r>
            <a:endParaRPr lang="en-US" altLang="zh-CN" sz="4400" b="1" dirty="0">
              <a:solidFill>
                <a:srgbClr val="66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0" eaLnBrk="1" hangingPunct="1">
              <a:lnSpc>
                <a:spcPct val="150000"/>
              </a:lnSpc>
            </a:pPr>
            <a:r>
              <a:rPr lang="zh-CN" altLang="en-US" sz="4400" b="1" dirty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秋季   中秋    春秋</a:t>
            </a:r>
          </a:p>
          <a:p>
            <a:pPr lvl="0" indent="0" eaLnBrk="1" hangingPunct="1">
              <a:lnSpc>
                <a:spcPct val="150000"/>
              </a:lnSpc>
            </a:pPr>
            <a:endParaRPr lang="zh-CN" altLang="en-US" sz="4400" b="1" dirty="0">
              <a:solidFill>
                <a:srgbClr val="66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占位符 7170"/>
          <p:cNvSpPr>
            <a:spLocks noGrp="1"/>
          </p:cNvSpPr>
          <p:nvPr>
            <p:ph type="body" sz="half" idx="1"/>
          </p:nvPr>
        </p:nvSpPr>
        <p:spPr>
          <a:xfrm>
            <a:off x="1703070" y="574040"/>
            <a:ext cx="5524500" cy="4106545"/>
          </a:xfrm>
        </p:spPr>
        <p:txBody>
          <a:bodyPr lIns="68580" tIns="34290" rIns="68580" bIns="34290" anchor="t">
            <a:normAutofit/>
          </a:bodyPr>
          <a:lstStyle/>
          <a:p>
            <a:pPr>
              <a:buNone/>
            </a:pPr>
            <a:r>
              <a:rPr lang="en-US" altLang="zh-CN" sz="2700" b="1"/>
              <a:t>        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言”来互相尊重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</a:p>
          <a:p>
            <a:pPr>
              <a:buNone/>
            </a:pPr>
            <a:r>
              <a:rPr lang="en-US" altLang="zh-CN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“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心”至令人感动。</a:t>
            </a:r>
          </a:p>
          <a:p>
            <a:pPr>
              <a:buNone/>
            </a:pPr>
            <a:r>
              <a:rPr lang="en-US" altLang="zh-CN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“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日”出万里无云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</a:p>
          <a:p>
            <a:pPr>
              <a:buNone/>
            </a:pPr>
            <a:r>
              <a:rPr lang="en-US" altLang="zh-CN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“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水”到纯净透明。</a:t>
            </a:r>
          </a:p>
        </p:txBody>
      </p:sp>
      <p:sp>
        <p:nvSpPr>
          <p:cNvPr id="19459" name="文本框 7174"/>
          <p:cNvSpPr txBox="1"/>
          <p:nvPr/>
        </p:nvSpPr>
        <p:spPr>
          <a:xfrm>
            <a:off x="5706666" y="1006079"/>
            <a:ext cx="309880" cy="3657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endParaRPr lang="zh-CN" altLang="en-US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Oval 3"/>
          <p:cNvSpPr/>
          <p:nvPr/>
        </p:nvSpPr>
        <p:spPr>
          <a:xfrm>
            <a:off x="3110865" y="869315"/>
            <a:ext cx="400050" cy="400050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en-US" sz="1350" dirty="0">
              <a:ea typeface="宋体" panose="02010600030101010101" pitchFamily="2" charset="-122"/>
            </a:endParaRPr>
          </a:p>
        </p:txBody>
      </p:sp>
      <p:sp>
        <p:nvSpPr>
          <p:cNvPr id="2" name="Oval 3"/>
          <p:cNvSpPr/>
          <p:nvPr/>
        </p:nvSpPr>
        <p:spPr>
          <a:xfrm>
            <a:off x="4649470" y="869315"/>
            <a:ext cx="400050" cy="400050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en-US" sz="1350" dirty="0">
              <a:ea typeface="宋体" panose="02010600030101010101" pitchFamily="2" charset="-122"/>
            </a:endParaRPr>
          </a:p>
        </p:txBody>
      </p:sp>
      <p:sp>
        <p:nvSpPr>
          <p:cNvPr id="3" name="Oval 3"/>
          <p:cNvSpPr/>
          <p:nvPr/>
        </p:nvSpPr>
        <p:spPr>
          <a:xfrm>
            <a:off x="4649470" y="1797050"/>
            <a:ext cx="400050" cy="400050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en-US" sz="1350" dirty="0">
              <a:ea typeface="宋体" panose="02010600030101010101" pitchFamily="2" charset="-122"/>
            </a:endParaRPr>
          </a:p>
        </p:txBody>
      </p:sp>
      <p:sp>
        <p:nvSpPr>
          <p:cNvPr id="4" name="Oval 3"/>
          <p:cNvSpPr/>
          <p:nvPr/>
        </p:nvSpPr>
        <p:spPr>
          <a:xfrm>
            <a:off x="6184900" y="1797050"/>
            <a:ext cx="400050" cy="400050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en-US" sz="1350" dirty="0">
              <a:ea typeface="宋体" panose="02010600030101010101" pitchFamily="2" charset="-122"/>
            </a:endParaRPr>
          </a:p>
        </p:txBody>
      </p:sp>
      <p:sp>
        <p:nvSpPr>
          <p:cNvPr id="6" name="Oval 3"/>
          <p:cNvSpPr/>
          <p:nvPr/>
        </p:nvSpPr>
        <p:spPr>
          <a:xfrm>
            <a:off x="4649470" y="2673350"/>
            <a:ext cx="400050" cy="400050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en-US" sz="1350" dirty="0">
              <a:ea typeface="宋体" panose="02010600030101010101" pitchFamily="2" charset="-122"/>
            </a:endParaRPr>
          </a:p>
        </p:txBody>
      </p:sp>
      <p:sp>
        <p:nvSpPr>
          <p:cNvPr id="7" name="Oval 3"/>
          <p:cNvSpPr/>
          <p:nvPr/>
        </p:nvSpPr>
        <p:spPr>
          <a:xfrm>
            <a:off x="4649470" y="3554095"/>
            <a:ext cx="400050" cy="400050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en-US" sz="1350" dirty="0">
              <a:ea typeface="宋体" panose="02010600030101010101" pitchFamily="2" charset="-122"/>
            </a:endParaRPr>
          </a:p>
        </p:txBody>
      </p:sp>
      <p:sp>
        <p:nvSpPr>
          <p:cNvPr id="8" name="Oval 3"/>
          <p:cNvSpPr/>
          <p:nvPr/>
        </p:nvSpPr>
        <p:spPr>
          <a:xfrm>
            <a:off x="5160010" y="3554095"/>
            <a:ext cx="400050" cy="400050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en-US" sz="1350" dirty="0"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7"/>
          <p:cNvGrpSpPr/>
          <p:nvPr/>
        </p:nvGrpSpPr>
        <p:grpSpPr>
          <a:xfrm>
            <a:off x="3314700" y="857250"/>
            <a:ext cx="1600200" cy="1051322"/>
            <a:chOff x="0" y="0"/>
            <a:chExt cx="2446" cy="883"/>
          </a:xfrm>
        </p:grpSpPr>
        <p:sp>
          <p:nvSpPr>
            <p:cNvPr id="7187" name="Text Box 28"/>
            <p:cNvSpPr txBox="1"/>
            <p:nvPr/>
          </p:nvSpPr>
          <p:spPr>
            <a:xfrm>
              <a:off x="0" y="0"/>
              <a:ext cx="2446" cy="309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</a:lstStyle>
            <a:p>
              <a:pPr marL="0" lvl="0" indent="0">
                <a:spcBef>
                  <a:spcPct val="50000"/>
                </a:spcBef>
                <a:buNone/>
              </a:pPr>
              <a:r>
                <a:rPr lang="en-US" altLang="zh-CN" sz="1800" b="1" dirty="0">
                  <a:ea typeface="宋体" panose="02010600030101010101" pitchFamily="2" charset="-122"/>
                </a:rPr>
                <a:t>      h</a:t>
              </a:r>
              <a:r>
                <a:rPr lang="en-US" altLang="en-US" sz="18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ù</a:t>
              </a:r>
              <a:endParaRPr lang="en-US" altLang="zh-CN" sz="2100" b="1" dirty="0">
                <a:ea typeface="宋体" panose="02010600030101010101" pitchFamily="2" charset="-122"/>
              </a:endParaRPr>
            </a:p>
          </p:txBody>
        </p:sp>
        <p:sp>
          <p:nvSpPr>
            <p:cNvPr id="7188" name="Text Box 29"/>
            <p:cNvSpPr txBox="1"/>
            <p:nvPr/>
          </p:nvSpPr>
          <p:spPr>
            <a:xfrm>
              <a:off x="0" y="288"/>
              <a:ext cx="2446" cy="595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</a:lstStyle>
            <a:p>
              <a:pPr marL="0" lvl="0" indent="0">
                <a:spcBef>
                  <a:spcPct val="50000"/>
                </a:spcBef>
                <a:buNone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405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互相</a:t>
              </a:r>
            </a:p>
          </p:txBody>
        </p:sp>
      </p:grpSp>
      <p:grpSp>
        <p:nvGrpSpPr>
          <p:cNvPr id="5" name="Group 27"/>
          <p:cNvGrpSpPr/>
          <p:nvPr/>
        </p:nvGrpSpPr>
        <p:grpSpPr>
          <a:xfrm>
            <a:off x="1600200" y="857250"/>
            <a:ext cx="1600200" cy="1051322"/>
            <a:chOff x="0" y="0"/>
            <a:chExt cx="2446" cy="883"/>
          </a:xfrm>
        </p:grpSpPr>
        <p:sp>
          <p:nvSpPr>
            <p:cNvPr id="7185" name="Text Box 28"/>
            <p:cNvSpPr txBox="1"/>
            <p:nvPr/>
          </p:nvSpPr>
          <p:spPr>
            <a:xfrm>
              <a:off x="0" y="0"/>
              <a:ext cx="2446" cy="713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</a:lstStyle>
            <a:p>
              <a:pPr marL="0" lvl="0" indent="0">
                <a:spcBef>
                  <a:spcPct val="50000"/>
                </a:spcBef>
                <a:buNone/>
              </a:pPr>
              <a:r>
                <a:rPr lang="en-US" altLang="zh-CN" sz="1800" b="1" dirty="0">
                  <a:ea typeface="宋体" panose="02010600030101010101" pitchFamily="2" charset="-122"/>
                </a:rPr>
                <a:t>             y</a:t>
              </a:r>
              <a:r>
                <a:rPr lang="en-US" altLang="zh-CN" sz="18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án  </a:t>
              </a:r>
              <a:endParaRPr lang="zh-CN" altLang="en-US" sz="2100" b="1" dirty="0">
                <a:ea typeface="宋体" panose="02010600030101010101" pitchFamily="2" charset="-122"/>
              </a:endParaRPr>
            </a:p>
            <a:p>
              <a:pPr marL="0" lvl="0" indent="0">
                <a:spcBef>
                  <a:spcPct val="50000"/>
                </a:spcBef>
                <a:buNone/>
              </a:pPr>
              <a:r>
                <a:rPr lang="en-US" altLang="zh-CN" sz="2100" b="1" dirty="0">
                  <a:ea typeface="宋体" panose="02010600030101010101" pitchFamily="2" charset="-122"/>
                </a:rPr>
                <a:t> </a:t>
              </a:r>
            </a:p>
          </p:txBody>
        </p:sp>
        <p:sp>
          <p:nvSpPr>
            <p:cNvPr id="7186" name="Text Box 29"/>
            <p:cNvSpPr txBox="1"/>
            <p:nvPr/>
          </p:nvSpPr>
          <p:spPr>
            <a:xfrm>
              <a:off x="0" y="288"/>
              <a:ext cx="2446" cy="595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</a:lstStyle>
            <a:p>
              <a:pPr marL="0" lvl="0" indent="0">
                <a:spcBef>
                  <a:spcPct val="50000"/>
                </a:spcBef>
                <a:buNone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405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语言</a:t>
              </a:r>
            </a:p>
          </p:txBody>
        </p:sp>
      </p:grpSp>
      <p:grpSp>
        <p:nvGrpSpPr>
          <p:cNvPr id="8" name="Group 27"/>
          <p:cNvGrpSpPr/>
          <p:nvPr/>
        </p:nvGrpSpPr>
        <p:grpSpPr>
          <a:xfrm>
            <a:off x="5029200" y="857250"/>
            <a:ext cx="2286000" cy="1051322"/>
            <a:chOff x="0" y="0"/>
            <a:chExt cx="3494" cy="883"/>
          </a:xfrm>
        </p:grpSpPr>
        <p:sp>
          <p:nvSpPr>
            <p:cNvPr id="7183" name="Text Box 28"/>
            <p:cNvSpPr txBox="1"/>
            <p:nvPr/>
          </p:nvSpPr>
          <p:spPr>
            <a:xfrm>
              <a:off x="0" y="0"/>
              <a:ext cx="3494" cy="713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</a:lstStyle>
            <a:p>
              <a:pPr marL="0" lvl="0" indent="0">
                <a:spcBef>
                  <a:spcPct val="50000"/>
                </a:spcBef>
                <a:buNone/>
              </a:pPr>
              <a:r>
                <a:rPr lang="en-US" altLang="zh-CN" sz="1800" b="1" dirty="0">
                  <a:ea typeface="宋体" panose="02010600030101010101" pitchFamily="2" charset="-122"/>
                </a:rPr>
                <a:t> l</a:t>
              </a:r>
              <a:r>
                <a:rPr lang="en-US" altLang="zh-CN" sz="18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ìng  </a:t>
              </a:r>
              <a:r>
                <a:rPr lang="en-US" altLang="zh-CN" sz="1800" b="1" dirty="0">
                  <a:ea typeface="宋体" panose="02010600030101010101" pitchFamily="2" charset="-122"/>
                </a:rPr>
                <a:t>               d</a:t>
              </a:r>
              <a:r>
                <a:rPr lang="en-US" altLang="zh-CN" sz="18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òng  </a:t>
              </a:r>
              <a:endParaRPr lang="zh-CN" altLang="en-US" sz="2100" b="1" dirty="0">
                <a:ea typeface="宋体" panose="02010600030101010101" pitchFamily="2" charset="-122"/>
              </a:endParaRPr>
            </a:p>
            <a:p>
              <a:pPr marL="0" lvl="0" indent="0">
                <a:spcBef>
                  <a:spcPct val="50000"/>
                </a:spcBef>
                <a:buNone/>
              </a:pPr>
              <a:r>
                <a:rPr lang="en-US" altLang="zh-CN" sz="2100" b="1" dirty="0">
                  <a:ea typeface="宋体" panose="02010600030101010101" pitchFamily="2" charset="-122"/>
                </a:rPr>
                <a:t> </a:t>
              </a:r>
            </a:p>
          </p:txBody>
        </p:sp>
        <p:sp>
          <p:nvSpPr>
            <p:cNvPr id="7184" name="Text Box 29"/>
            <p:cNvSpPr txBox="1"/>
            <p:nvPr/>
          </p:nvSpPr>
          <p:spPr>
            <a:xfrm>
              <a:off x="0" y="288"/>
              <a:ext cx="3494" cy="595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</a:lstStyle>
            <a:p>
              <a:pPr marL="0" lvl="0" indent="0">
                <a:spcBef>
                  <a:spcPct val="50000"/>
                </a:spcBef>
                <a:buNone/>
              </a:pPr>
              <a:r>
                <a:rPr lang="zh-CN" altLang="en-US" sz="405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令人感动</a:t>
              </a:r>
            </a:p>
          </p:txBody>
        </p:sp>
      </p:grpSp>
      <p:grpSp>
        <p:nvGrpSpPr>
          <p:cNvPr id="11" name="Group 27"/>
          <p:cNvGrpSpPr/>
          <p:nvPr/>
        </p:nvGrpSpPr>
        <p:grpSpPr>
          <a:xfrm>
            <a:off x="1600200" y="2400300"/>
            <a:ext cx="2286000" cy="1051322"/>
            <a:chOff x="0" y="0"/>
            <a:chExt cx="3494" cy="883"/>
          </a:xfrm>
        </p:grpSpPr>
        <p:sp>
          <p:nvSpPr>
            <p:cNvPr id="7181" name="Text Box 28"/>
            <p:cNvSpPr txBox="1"/>
            <p:nvPr/>
          </p:nvSpPr>
          <p:spPr>
            <a:xfrm>
              <a:off x="0" y="0"/>
              <a:ext cx="3494" cy="713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</a:lstStyle>
            <a:p>
              <a:pPr marL="0" lvl="0" indent="0">
                <a:spcBef>
                  <a:spcPct val="50000"/>
                </a:spcBef>
                <a:buNone/>
              </a:pPr>
              <a:r>
                <a:rPr lang="en-US" altLang="zh-CN" sz="1800" b="1" dirty="0">
                  <a:ea typeface="宋体" panose="02010600030101010101" pitchFamily="2" charset="-122"/>
                </a:rPr>
                <a:t> w</a:t>
              </a:r>
              <a:r>
                <a:rPr lang="en-US" altLang="zh-CN" sz="18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àn  </a:t>
              </a:r>
              <a:endParaRPr lang="zh-CN" altLang="en-US" sz="2100" b="1" dirty="0">
                <a:ea typeface="宋体" panose="02010600030101010101" pitchFamily="2" charset="-122"/>
              </a:endParaRPr>
            </a:p>
            <a:p>
              <a:pPr marL="0" lvl="0" indent="0">
                <a:spcBef>
                  <a:spcPct val="50000"/>
                </a:spcBef>
                <a:buNone/>
              </a:pPr>
              <a:r>
                <a:rPr lang="en-US" altLang="zh-CN" sz="2100" b="1" dirty="0">
                  <a:ea typeface="宋体" panose="02010600030101010101" pitchFamily="2" charset="-122"/>
                </a:rPr>
                <a:t> </a:t>
              </a:r>
            </a:p>
          </p:txBody>
        </p:sp>
        <p:sp>
          <p:nvSpPr>
            <p:cNvPr id="7182" name="Text Box 29"/>
            <p:cNvSpPr txBox="1"/>
            <p:nvPr/>
          </p:nvSpPr>
          <p:spPr>
            <a:xfrm>
              <a:off x="0" y="288"/>
              <a:ext cx="3494" cy="595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</a:lstStyle>
            <a:p>
              <a:pPr marL="0" lvl="0" indent="0">
                <a:spcBef>
                  <a:spcPct val="50000"/>
                </a:spcBef>
                <a:buNone/>
              </a:pPr>
              <a:r>
                <a:rPr lang="zh-CN" altLang="en-US" sz="405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万里无云</a:t>
              </a:r>
            </a:p>
          </p:txBody>
        </p:sp>
      </p:grpSp>
      <p:grpSp>
        <p:nvGrpSpPr>
          <p:cNvPr id="14" name="Group 27"/>
          <p:cNvGrpSpPr/>
          <p:nvPr/>
        </p:nvGrpSpPr>
        <p:grpSpPr>
          <a:xfrm>
            <a:off x="4000500" y="2400300"/>
            <a:ext cx="1600200" cy="1051322"/>
            <a:chOff x="0" y="0"/>
            <a:chExt cx="2446" cy="883"/>
          </a:xfrm>
        </p:grpSpPr>
        <p:sp>
          <p:nvSpPr>
            <p:cNvPr id="7179" name="Text Box 28"/>
            <p:cNvSpPr txBox="1"/>
            <p:nvPr/>
          </p:nvSpPr>
          <p:spPr>
            <a:xfrm>
              <a:off x="0" y="0"/>
              <a:ext cx="2446" cy="348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</a:lstStyle>
            <a:p>
              <a:pPr marL="0" lvl="0" indent="0">
                <a:spcBef>
                  <a:spcPct val="50000"/>
                </a:spcBef>
                <a:buNone/>
              </a:pPr>
              <a:r>
                <a:rPr lang="en-US" altLang="zh-CN" sz="1800" b="1" dirty="0">
                  <a:ea typeface="宋体" panose="02010600030101010101" pitchFamily="2" charset="-122"/>
                </a:rPr>
                <a:t>   ch</a:t>
              </a:r>
              <a:r>
                <a:rPr lang="en-US" altLang="en-US" sz="2100" dirty="0">
                  <a:solidFill>
                    <a:srgbClr val="FF0000"/>
                  </a:solidFill>
                  <a:ea typeface="宋体" panose="02010600030101010101" pitchFamily="2" charset="-122"/>
                </a:rPr>
                <a:t>ún </a:t>
              </a:r>
              <a:r>
                <a:rPr lang="en-US" altLang="zh-CN" sz="2100" b="1" dirty="0">
                  <a:ea typeface="宋体" panose="02010600030101010101" pitchFamily="2" charset="-122"/>
                </a:rPr>
                <a:t>j</a:t>
              </a:r>
              <a:r>
                <a:rPr lang="en-US" altLang="zh-CN" sz="2100" dirty="0">
                  <a:solidFill>
                    <a:srgbClr val="FF0000"/>
                  </a:solidFill>
                  <a:ea typeface="宋体" panose="02010600030101010101" pitchFamily="2" charset="-122"/>
                </a:rPr>
                <a:t>ì</a:t>
              </a:r>
              <a:r>
                <a:rPr lang="en-US" altLang="en-US" sz="2100" dirty="0">
                  <a:solidFill>
                    <a:srgbClr val="FF0000"/>
                  </a:solidFill>
                  <a:ea typeface="宋体" panose="02010600030101010101" pitchFamily="2" charset="-122"/>
                </a:rPr>
                <a:t>ng</a:t>
              </a:r>
              <a:r>
                <a:rPr lang="en-US" altLang="zh-CN" sz="2100" b="1" dirty="0">
                  <a:ea typeface="宋体" panose="02010600030101010101" pitchFamily="2" charset="-122"/>
                </a:rPr>
                <a:t> </a:t>
              </a:r>
            </a:p>
          </p:txBody>
        </p:sp>
        <p:sp>
          <p:nvSpPr>
            <p:cNvPr id="7180" name="Text Box 29"/>
            <p:cNvSpPr txBox="1"/>
            <p:nvPr/>
          </p:nvSpPr>
          <p:spPr>
            <a:xfrm>
              <a:off x="0" y="288"/>
              <a:ext cx="2446" cy="595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</a:lstStyle>
            <a:p>
              <a:pPr marL="0" lvl="0" indent="0">
                <a:spcBef>
                  <a:spcPct val="50000"/>
                </a:spcBef>
                <a:buNone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405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纯净</a:t>
              </a:r>
            </a:p>
          </p:txBody>
        </p:sp>
      </p:grpSp>
      <p:grpSp>
        <p:nvGrpSpPr>
          <p:cNvPr id="17" name="Group 27"/>
          <p:cNvGrpSpPr/>
          <p:nvPr/>
        </p:nvGrpSpPr>
        <p:grpSpPr>
          <a:xfrm>
            <a:off x="5715000" y="2400300"/>
            <a:ext cx="1600200" cy="1051322"/>
            <a:chOff x="0" y="0"/>
            <a:chExt cx="2446" cy="883"/>
          </a:xfrm>
        </p:grpSpPr>
        <p:sp>
          <p:nvSpPr>
            <p:cNvPr id="7177" name="Text Box 28"/>
            <p:cNvSpPr txBox="1"/>
            <p:nvPr/>
          </p:nvSpPr>
          <p:spPr>
            <a:xfrm>
              <a:off x="0" y="0"/>
              <a:ext cx="2446" cy="348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</a:lstStyle>
            <a:p>
              <a:pPr marL="0" lvl="0" indent="0">
                <a:spcBef>
                  <a:spcPct val="50000"/>
                </a:spcBef>
                <a:buNone/>
              </a:pPr>
              <a:r>
                <a:rPr lang="en-US" altLang="zh-CN" sz="1800" b="1" dirty="0">
                  <a:ea typeface="宋体" panose="02010600030101010101" pitchFamily="2" charset="-122"/>
                </a:rPr>
                <a:t>   t</a:t>
              </a:r>
              <a:r>
                <a:rPr lang="en-US" altLang="zh-CN" sz="2100" dirty="0">
                  <a:solidFill>
                    <a:srgbClr val="FF0000"/>
                  </a:solidFill>
                  <a:ea typeface="宋体" panose="02010600030101010101" pitchFamily="2" charset="-122"/>
                </a:rPr>
                <a:t>òu</a:t>
              </a:r>
              <a:r>
                <a:rPr lang="en-US" altLang="en-US" sz="2100" dirty="0">
                  <a:solidFill>
                    <a:srgbClr val="FF0000"/>
                  </a:solidFill>
                  <a:ea typeface="宋体" panose="02010600030101010101" pitchFamily="2" charset="-122"/>
                </a:rPr>
                <a:t> </a:t>
              </a:r>
              <a:r>
                <a:rPr lang="en-US" altLang="zh-CN" sz="2100" b="1" dirty="0">
                  <a:ea typeface="宋体" panose="02010600030101010101" pitchFamily="2" charset="-122"/>
                </a:rPr>
                <a:t>m</a:t>
              </a:r>
              <a:r>
                <a:rPr lang="en-US" altLang="zh-CN" sz="2100" dirty="0">
                  <a:solidFill>
                    <a:srgbClr val="FF0000"/>
                  </a:solidFill>
                  <a:ea typeface="宋体" panose="02010600030101010101" pitchFamily="2" charset="-122"/>
                </a:rPr>
                <a:t>í</a:t>
              </a:r>
              <a:r>
                <a:rPr lang="en-US" altLang="en-US" sz="2100" dirty="0">
                  <a:solidFill>
                    <a:srgbClr val="FF0000"/>
                  </a:solidFill>
                  <a:ea typeface="宋体" panose="02010600030101010101" pitchFamily="2" charset="-122"/>
                </a:rPr>
                <a:t>ng</a:t>
              </a:r>
              <a:r>
                <a:rPr lang="en-US" altLang="zh-CN" sz="2100" b="1" dirty="0">
                  <a:ea typeface="宋体" panose="02010600030101010101" pitchFamily="2" charset="-122"/>
                </a:rPr>
                <a:t> </a:t>
              </a:r>
            </a:p>
          </p:txBody>
        </p:sp>
        <p:sp>
          <p:nvSpPr>
            <p:cNvPr id="7178" name="Text Box 29"/>
            <p:cNvSpPr txBox="1"/>
            <p:nvPr/>
          </p:nvSpPr>
          <p:spPr>
            <a:xfrm>
              <a:off x="0" y="288"/>
              <a:ext cx="2446" cy="595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</a:lstStyle>
            <a:p>
              <a:pPr marL="0" lvl="0" indent="0">
                <a:spcBef>
                  <a:spcPct val="50000"/>
                </a:spcBef>
                <a:buNone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405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透明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/>
          <p:nvPr/>
        </p:nvSpPr>
        <p:spPr>
          <a:xfrm>
            <a:off x="1828800" y="1085850"/>
            <a:ext cx="5600700" cy="7086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05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  互相  令人感动</a:t>
            </a:r>
          </a:p>
        </p:txBody>
      </p:sp>
      <p:sp>
        <p:nvSpPr>
          <p:cNvPr id="3" name="TextBox 9"/>
          <p:cNvSpPr txBox="1"/>
          <p:nvPr/>
        </p:nvSpPr>
        <p:spPr>
          <a:xfrm>
            <a:off x="1828800" y="2514600"/>
            <a:ext cx="5600700" cy="7086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05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纯净  透明  万里无云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菱形 23"/>
          <p:cNvSpPr/>
          <p:nvPr/>
        </p:nvSpPr>
        <p:spPr>
          <a:xfrm>
            <a:off x="2016125" y="3316288"/>
            <a:ext cx="639763" cy="523875"/>
          </a:xfrm>
          <a:prstGeom prst="diamond">
            <a:avLst/>
          </a:prstGeom>
          <a:solidFill>
            <a:srgbClr val="CCFF99"/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菱形 22"/>
          <p:cNvSpPr/>
          <p:nvPr/>
        </p:nvSpPr>
        <p:spPr>
          <a:xfrm>
            <a:off x="2016125" y="2638425"/>
            <a:ext cx="639763" cy="523875"/>
          </a:xfrm>
          <a:prstGeom prst="diamond">
            <a:avLst/>
          </a:prstGeom>
          <a:solidFill>
            <a:srgbClr val="CCFF99"/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菱形 21"/>
          <p:cNvSpPr/>
          <p:nvPr/>
        </p:nvSpPr>
        <p:spPr>
          <a:xfrm>
            <a:off x="2058988" y="1963738"/>
            <a:ext cx="641350" cy="523875"/>
          </a:xfrm>
          <a:prstGeom prst="diamond">
            <a:avLst/>
          </a:prstGeom>
          <a:solidFill>
            <a:srgbClr val="CCFF99"/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菱形 19"/>
          <p:cNvSpPr/>
          <p:nvPr/>
        </p:nvSpPr>
        <p:spPr>
          <a:xfrm>
            <a:off x="2058988" y="1266825"/>
            <a:ext cx="641350" cy="523875"/>
          </a:xfrm>
          <a:prstGeom prst="diamond">
            <a:avLst/>
          </a:prstGeom>
          <a:solidFill>
            <a:srgbClr val="CCFF99"/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92275" y="234950"/>
            <a:ext cx="4235450" cy="3594100"/>
            <a:chOff x="2169245" y="267494"/>
            <a:chExt cx="4235446" cy="3594260"/>
          </a:xfrm>
        </p:grpSpPr>
        <p:sp>
          <p:nvSpPr>
            <p:cNvPr id="2" name="TextBox 1"/>
            <p:cNvSpPr txBox="1"/>
            <p:nvPr/>
          </p:nvSpPr>
          <p:spPr>
            <a:xfrm>
              <a:off x="3875806" y="267494"/>
              <a:ext cx="1009649" cy="5842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(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二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)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35847" name="组合 2"/>
            <p:cNvGrpSpPr/>
            <p:nvPr/>
          </p:nvGrpSpPr>
          <p:grpSpPr>
            <a:xfrm>
              <a:off x="2169245" y="899905"/>
              <a:ext cx="4235446" cy="2961849"/>
              <a:chOff x="860033" y="852269"/>
              <a:chExt cx="4299557" cy="2961849"/>
            </a:xfrm>
          </p:grpSpPr>
          <p:sp>
            <p:nvSpPr>
              <p:cNvPr id="35848" name="TextBox 1"/>
              <p:cNvSpPr txBox="1"/>
              <p:nvPr/>
            </p:nvSpPr>
            <p:spPr>
              <a:xfrm>
                <a:off x="883971" y="1937681"/>
                <a:ext cx="4152526" cy="523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 eaLnBrk="1" hangingPunct="1"/>
                <a:r>
                  <a:rPr lang="zh-CN" altLang="en-US" sz="2800" b="1" dirty="0">
                    <a:solidFill>
                      <a:srgbClr val="0000FF"/>
                    </a:solidFill>
                    <a:latin typeface="Calibri" panose="020F0502020204030204" pitchFamily="34" charset="0"/>
                    <a:ea typeface="宋体" panose="02010600030101010101" pitchFamily="2" charset="-122"/>
                  </a:rPr>
                  <a:t>“心”至   令  人   感  动，</a:t>
                </a:r>
              </a:p>
            </p:txBody>
          </p:sp>
          <p:sp>
            <p:nvSpPr>
              <p:cNvPr id="35849" name="TextBox 4"/>
              <p:cNvSpPr txBox="1"/>
              <p:nvPr/>
            </p:nvSpPr>
            <p:spPr>
              <a:xfrm>
                <a:off x="1233908" y="1583582"/>
                <a:ext cx="3925682" cy="4000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 eaLnBrk="1" hangingPunct="1"/>
                <a:r>
                  <a:rPr lang="en-US" altLang="zh-CN" sz="20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xīn   zhì lìnɡ rén ɡǎn dònɡ</a:t>
                </a:r>
                <a:endParaRPr lang="zh-CN" altLang="en-US" sz="2000" b="1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35850" name="组合 5"/>
              <p:cNvGrpSpPr/>
              <p:nvPr/>
            </p:nvGrpSpPr>
            <p:grpSpPr>
              <a:xfrm>
                <a:off x="860033" y="852269"/>
                <a:ext cx="4299557" cy="2961849"/>
                <a:chOff x="860033" y="852269"/>
                <a:chExt cx="4299557" cy="2961849"/>
              </a:xfrm>
            </p:grpSpPr>
            <p:grpSp>
              <p:nvGrpSpPr>
                <p:cNvPr id="35851" name="组合 6"/>
                <p:cNvGrpSpPr/>
                <p:nvPr/>
              </p:nvGrpSpPr>
              <p:grpSpPr>
                <a:xfrm>
                  <a:off x="883973" y="852269"/>
                  <a:ext cx="4275617" cy="2295034"/>
                  <a:chOff x="785005" y="1873953"/>
                  <a:chExt cx="4275617" cy="2295034"/>
                </a:xfrm>
              </p:grpSpPr>
              <p:grpSp>
                <p:nvGrpSpPr>
                  <p:cNvPr id="35852" name="组合 10"/>
                  <p:cNvGrpSpPr/>
                  <p:nvPr/>
                </p:nvGrpSpPr>
                <p:grpSpPr>
                  <a:xfrm>
                    <a:off x="785005" y="1873953"/>
                    <a:ext cx="4275617" cy="923925"/>
                    <a:chOff x="970445" y="1241898"/>
                    <a:chExt cx="4275617" cy="923925"/>
                  </a:xfrm>
                </p:grpSpPr>
                <p:sp>
                  <p:nvSpPr>
                    <p:cNvPr id="35853" name="TextBox 1"/>
                    <p:cNvSpPr txBox="1"/>
                    <p:nvPr/>
                  </p:nvSpPr>
                  <p:spPr>
                    <a:xfrm>
                      <a:off x="970445" y="1641948"/>
                      <a:ext cx="4275617" cy="523875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 anchor="t">
                      <a:spAutoFit/>
                    </a:bodyPr>
                    <a:lstStyle/>
                    <a:p>
                      <a:pPr lvl="0" indent="0" eaLnBrk="1" hangingPunct="1"/>
                      <a:r>
                        <a:rPr lang="zh-CN" altLang="en-US" sz="2800" b="1" dirty="0">
                          <a:solidFill>
                            <a:srgbClr val="0000FF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“言”来   互 相    尊    重，</a:t>
                      </a:r>
                    </a:p>
                  </p:txBody>
                </p:sp>
                <p:sp>
                  <p:nvSpPr>
                    <p:cNvPr id="16" name="TextBox 15"/>
                    <p:cNvSpPr txBox="1"/>
                    <p:nvPr/>
                  </p:nvSpPr>
                  <p:spPr>
                    <a:xfrm>
                      <a:off x="1038363" y="1241340"/>
                      <a:ext cx="4207699" cy="400068"/>
                    </a:xfrm>
                    <a:prstGeom prst="rect">
                      <a:avLst/>
                    </a:prstGeom>
                    <a:noFill/>
                  </p:spPr>
                  <p:txBody>
                    <a:bodyPr>
                      <a:spAutoFit/>
                    </a:bodyPr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yán</a:t>
                      </a:r>
                      <a:r>
                        <a:rPr kumimoji="0" lang="en-US" altLang="zh-CN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   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l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宋体" panose="02010600030101010101" pitchFamily="2" charset="-122"/>
                          <a:cs typeface="+mn-cs"/>
                        </a:rPr>
                        <a:t>á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i</a:t>
                      </a:r>
                      <a:r>
                        <a:rPr kumimoji="0" lang="en-US" altLang="zh-CN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hù</a:t>
                      </a:r>
                      <a:r>
                        <a:rPr kumimoji="0" lang="en-US" altLang="zh-CN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xiān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宋体" panose="02010600030101010101" pitchFamily="2" charset="-122"/>
                          <a:cs typeface="+mn-cs"/>
                        </a:rPr>
                        <a:t>ɡ</a:t>
                      </a:r>
                      <a:r>
                        <a:rPr kumimoji="0" lang="en-US" altLang="zh-CN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zūn</a:t>
                      </a:r>
                      <a:r>
                        <a:rPr kumimoji="0" lang="en-US" altLang="zh-CN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zh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宋体" panose="02010600030101010101" pitchFamily="2" charset="-122"/>
                          <a:cs typeface="+mn-cs"/>
                        </a:rPr>
                        <a:t>ò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宋体" panose="02010600030101010101" pitchFamily="2" charset="-122"/>
                          <a:cs typeface="+mn-cs"/>
                        </a:rPr>
                        <a:t>ɡ</a:t>
                      </a:r>
                      <a:r>
                        <a:rPr kumimoji="0" lang="en-US" altLang="zh-CN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endParaRPr kumimoji="0" lang="zh-CN" altLang="en-US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35855" name="组合 11"/>
                  <p:cNvGrpSpPr/>
                  <p:nvPr/>
                </p:nvGrpSpPr>
                <p:grpSpPr>
                  <a:xfrm>
                    <a:off x="785817" y="3283216"/>
                    <a:ext cx="4151713" cy="885771"/>
                    <a:chOff x="785817" y="3283216"/>
                    <a:chExt cx="4151713" cy="885771"/>
                  </a:xfrm>
                </p:grpSpPr>
                <p:sp>
                  <p:nvSpPr>
                    <p:cNvPr id="35856" name="TextBox 12"/>
                    <p:cNvSpPr txBox="1"/>
                    <p:nvPr/>
                  </p:nvSpPr>
                  <p:spPr>
                    <a:xfrm>
                      <a:off x="785817" y="3646699"/>
                      <a:ext cx="4151713" cy="522288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 anchor="t">
                      <a:spAutoFit/>
                    </a:bodyPr>
                    <a:lstStyle/>
                    <a:p>
                      <a:pPr lvl="0" indent="0" eaLnBrk="1" hangingPunct="1"/>
                      <a:r>
                        <a:rPr lang="zh-CN" altLang="en-US" sz="2800" b="1" dirty="0">
                          <a:solidFill>
                            <a:srgbClr val="0000FF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“日”出  万    里  无  云，</a:t>
                      </a:r>
                    </a:p>
                  </p:txBody>
                </p:sp>
                <p:sp>
                  <p:nvSpPr>
                    <p:cNvPr id="14" name="TextBox 13"/>
                    <p:cNvSpPr txBox="1"/>
                    <p:nvPr/>
                  </p:nvSpPr>
                  <p:spPr>
                    <a:xfrm>
                      <a:off x="1178451" y="3283158"/>
                      <a:ext cx="3585650" cy="400068"/>
                    </a:xfrm>
                    <a:prstGeom prst="rect">
                      <a:avLst/>
                    </a:prstGeom>
                    <a:noFill/>
                  </p:spPr>
                  <p:txBody>
                    <a:bodyPr>
                      <a:spAutoFit/>
                    </a:bodyPr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宋体" panose="02010600030101010101" pitchFamily="2" charset="-122"/>
                          <a:cs typeface="+mn-cs"/>
                        </a:rPr>
                        <a:t>rì</a:t>
                      </a:r>
                      <a:r>
                        <a:rPr kumimoji="0" lang="en-US" altLang="zh-CN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宋体" panose="02010600030101010101" pitchFamily="2" charset="-122"/>
                          <a:cs typeface="+mn-cs"/>
                        </a:rPr>
                        <a:t>   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宋体" panose="02010600030101010101" pitchFamily="2" charset="-122"/>
                          <a:cs typeface="+mn-cs"/>
                        </a:rPr>
                        <a:t>chū</a:t>
                      </a:r>
                      <a:r>
                        <a:rPr kumimoji="0" lang="en-US" altLang="zh-CN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宋体" panose="02010600030101010101" pitchFamily="2" charset="-122"/>
                          <a:cs typeface="+mn-cs"/>
                        </a:rPr>
                        <a:t>  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宋体" panose="02010600030101010101" pitchFamily="2" charset="-122"/>
                          <a:cs typeface="+mn-cs"/>
                        </a:rPr>
                        <a:t>wàn</a:t>
                      </a:r>
                      <a:r>
                        <a:rPr kumimoji="0" lang="en-US" altLang="zh-CN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宋体" panose="02010600030101010101" pitchFamily="2" charset="-122"/>
                          <a:cs typeface="+mn-cs"/>
                        </a:rPr>
                        <a:t>  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宋体" panose="02010600030101010101" pitchFamily="2" charset="-122"/>
                          <a:cs typeface="+mn-cs"/>
                        </a:rPr>
                        <a:t>lǐ</a:t>
                      </a:r>
                      <a:r>
                        <a:rPr kumimoji="0" lang="en-US" altLang="zh-CN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宋体" panose="02010600030101010101" pitchFamily="2" charset="-122"/>
                          <a:cs typeface="+mn-cs"/>
                        </a:rPr>
                        <a:t>  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宋体" panose="02010600030101010101" pitchFamily="2" charset="-122"/>
                          <a:cs typeface="+mn-cs"/>
                        </a:rPr>
                        <a:t>wú</a:t>
                      </a:r>
                      <a:r>
                        <a:rPr kumimoji="0" lang="en-US" altLang="zh-CN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宋体" panose="02010600030101010101" pitchFamily="2" charset="-122"/>
                          <a:cs typeface="+mn-cs"/>
                        </a:rPr>
                        <a:t>  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宋体" panose="02010600030101010101" pitchFamily="2" charset="-122"/>
                          <a:cs typeface="+mn-cs"/>
                        </a:rPr>
                        <a:t>yún</a:t>
                      </a:r>
                      <a:endParaRPr kumimoji="0" lang="zh-CN" altLang="en-US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</p:grpSp>
            <p:grpSp>
              <p:nvGrpSpPr>
                <p:cNvPr id="35858" name="组合 7"/>
                <p:cNvGrpSpPr/>
                <p:nvPr/>
              </p:nvGrpSpPr>
              <p:grpSpPr>
                <a:xfrm>
                  <a:off x="860033" y="3003798"/>
                  <a:ext cx="4299557" cy="810320"/>
                  <a:chOff x="860033" y="3003798"/>
                  <a:chExt cx="4299557" cy="810320"/>
                </a:xfrm>
              </p:grpSpPr>
              <p:sp>
                <p:nvSpPr>
                  <p:cNvPr id="35859" name="TextBox 8"/>
                  <p:cNvSpPr txBox="1"/>
                  <p:nvPr/>
                </p:nvSpPr>
                <p:spPr>
                  <a:xfrm>
                    <a:off x="860033" y="3291830"/>
                    <a:ext cx="4299557" cy="5222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t">
                    <a:spAutoFit/>
                  </a:bodyPr>
                  <a:lstStyle/>
                  <a:p>
                    <a:pPr lvl="0" indent="0" eaLnBrk="1" hangingPunct="1"/>
                    <a:r>
                      <a:rPr lang="zh-CN" altLang="en-US" sz="2800" b="1" dirty="0">
                        <a:solidFill>
                          <a:srgbClr val="0000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rPr>
                      <a:t>“水”到   纯    净  透  明。</a:t>
                    </a:r>
                  </a:p>
                </p:txBody>
              </p:sp>
              <p:sp>
                <p:nvSpPr>
                  <p:cNvPr id="10" name="TextBox 9"/>
                  <p:cNvSpPr txBox="1"/>
                  <p:nvPr/>
                </p:nvSpPr>
                <p:spPr>
                  <a:xfrm>
                    <a:off x="1103374" y="2991756"/>
                    <a:ext cx="3933740" cy="411181"/>
                  </a:xfrm>
                  <a:prstGeom prst="rect">
                    <a:avLst/>
                  </a:prstGeom>
                  <a:noFill/>
                </p:spPr>
                <p:txBody>
                  <a:bodyPr>
                    <a:spAutoFit/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kumimoji="0" lang="en-US" altLang="zh-CN" sz="2000" b="1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shuǐ</a:t>
                    </a:r>
                    <a:r>
                      <a:rPr kumimoji="0" lang="en-US" altLang="zh-CN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  </a:t>
                    </a:r>
                    <a:r>
                      <a:rPr kumimoji="0" lang="en-US" altLang="zh-CN" sz="2000" b="1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dào</a:t>
                    </a:r>
                    <a:r>
                      <a:rPr kumimoji="0" lang="en-US" altLang="zh-CN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 </a:t>
                    </a:r>
                    <a:r>
                      <a:rPr kumimoji="0" lang="en-US" altLang="zh-CN" sz="2000" b="1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chún</a:t>
                    </a:r>
                    <a:r>
                      <a:rPr kumimoji="0" lang="en-US" altLang="zh-CN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 </a:t>
                    </a:r>
                    <a:r>
                      <a:rPr kumimoji="0" lang="en-US" altLang="zh-CN" sz="2000" b="1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jìnɡ</a:t>
                    </a:r>
                    <a:r>
                      <a:rPr kumimoji="0" lang="en-US" altLang="zh-CN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 </a:t>
                    </a:r>
                    <a:r>
                      <a:rPr kumimoji="0" lang="en-US" altLang="zh-CN" sz="2000" b="1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tòu</a:t>
                    </a:r>
                    <a:r>
                      <a:rPr kumimoji="0" lang="en-US" altLang="zh-CN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 </a:t>
                    </a:r>
                    <a:r>
                      <a:rPr kumimoji="0" lang="en-US" altLang="zh-CN" sz="2000" b="1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mínɡ</a:t>
                    </a:r>
                    <a:endParaRPr kumimoji="0" lang="zh-CN" altLang="en-US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ea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</p:grpSp>
        </p:grpSp>
      </p:grpSp>
      <p:pic>
        <p:nvPicPr>
          <p:cNvPr id="35861" name="Picture 2" descr="http://img5.goumin.com/attachments/month_1309/23/95028932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1863" y="1535113"/>
            <a:ext cx="2857500" cy="220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TextBox 24"/>
          <p:cNvSpPr txBox="1"/>
          <p:nvPr/>
        </p:nvSpPr>
        <p:spPr>
          <a:xfrm>
            <a:off x="1192213" y="1044575"/>
            <a:ext cx="523875" cy="64611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讠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192213" y="1790700"/>
            <a:ext cx="523875" cy="64611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忄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192213" y="2571750"/>
            <a:ext cx="541338" cy="64611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日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223963" y="3302000"/>
            <a:ext cx="523875" cy="64611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氵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6038" y="1528763"/>
            <a:ext cx="676275" cy="2509837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lvl="0" indent="0" eaLnBrk="1" hangingPunct="1"/>
            <a:r>
              <a:rPr lang="zh-CN" altLang="en-US" sz="3200" b="1" dirty="0">
                <a:solidFill>
                  <a:srgbClr val="66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偏旁部首</a:t>
            </a:r>
          </a:p>
        </p:txBody>
      </p:sp>
      <p:sp>
        <p:nvSpPr>
          <p:cNvPr id="30" name="左大括号 29"/>
          <p:cNvSpPr/>
          <p:nvPr/>
        </p:nvSpPr>
        <p:spPr>
          <a:xfrm>
            <a:off x="695325" y="1230313"/>
            <a:ext cx="463550" cy="2490788"/>
          </a:xfrm>
          <a:prstGeom prst="leftBrace">
            <a:avLst/>
          </a:prstGeom>
          <a:ln w="31750">
            <a:solidFill>
              <a:srgbClr val="EC1A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3" grpId="0" bldLvl="0" animBg="1"/>
      <p:bldP spid="22" grpId="0" bldLvl="0" animBg="1"/>
      <p:bldP spid="20" grpId="0" bldLvl="0" animBg="1"/>
      <p:bldP spid="25" grpId="0" bldLvl="0" animBg="1"/>
      <p:bldP spid="27" grpId="0" bldLvl="0" animBg="1"/>
      <p:bldP spid="28" grpId="0" bldLvl="0" animBg="1"/>
      <p:bldP spid="29" grpId="0" bldLvl="0" animBg="1"/>
      <p:bldP spid="26" grpId="0"/>
      <p:bldP spid="3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20050304193002(3)_20050304193027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276600" y="3759994"/>
            <a:ext cx="1728788" cy="1168004"/>
            <a:chOff x="0" y="0"/>
            <a:chExt cx="1343" cy="1647"/>
          </a:xfrm>
        </p:grpSpPr>
        <p:pic>
          <p:nvPicPr>
            <p:cNvPr id="14339" name="Picture 4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343" cy="1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40" name="WordArt 5"/>
            <p:cNvSpPr>
              <a:spLocks noChangeArrowheads="1" noChangeShapeType="1" noTextEdit="1"/>
            </p:cNvSpPr>
            <p:nvPr/>
          </p:nvSpPr>
          <p:spPr bwMode="auto">
            <a:xfrm>
              <a:off x="363" y="363"/>
              <a:ext cx="635" cy="8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80"/>
                    </a:solidFill>
                    <a:prstDash val="sysDot"/>
                    <a:round/>
                    <a:headEnd/>
                    <a:tailEnd/>
                  </a:ln>
                  <a:solidFill>
                    <a:srgbClr val="0000FF"/>
                  </a:solidFill>
                  <a:effectLst>
                    <a:outerShdw dist="53882" dir="2700000" algn="ctr" rotWithShape="0">
                      <a:srgbClr val="9999FF">
                        <a:alpha val="79999"/>
                      </a:srgbClr>
                    </a:outerShdw>
                  </a:effectLst>
                  <a:latin typeface="宋体"/>
                  <a:ea typeface="宋体"/>
                </a:rPr>
                <a:t>青</a:t>
              </a:r>
            </a:p>
          </p:txBody>
        </p:sp>
      </p:grpSp>
      <p:sp>
        <p:nvSpPr>
          <p:cNvPr id="14341" name="Rectangle 6"/>
          <p:cNvSpPr>
            <a:spLocks noChangeArrowheads="1"/>
          </p:cNvSpPr>
          <p:nvPr/>
        </p:nvSpPr>
        <p:spPr bwMode="auto">
          <a:xfrm>
            <a:off x="2771775" y="519113"/>
            <a:ext cx="4572000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sz="3200" b="1">
              <a:solidFill>
                <a:srgbClr val="FF0000"/>
              </a:solidFill>
            </a:endParaRPr>
          </a:p>
          <a:p>
            <a:r>
              <a:rPr lang="en-US" altLang="zh-CN" sz="3600" b="1">
                <a:solidFill>
                  <a:srgbClr val="FF0000"/>
                </a:solidFill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  <a:t>言”来互相尊重，</a:t>
            </a:r>
          </a:p>
          <a:p>
            <a:endParaRPr lang="zh-CN" altLang="en-US" sz="3600" b="1">
              <a:solidFill>
                <a:srgbClr val="FF0000"/>
              </a:solidFill>
              <a:ea typeface="楷体_GB2312" pitchFamily="49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  <a:t>“心”至令人感动，</a:t>
            </a:r>
            <a:b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</a:br>
            <a:endParaRPr lang="zh-CN" altLang="en-US" sz="3600" b="1">
              <a:solidFill>
                <a:srgbClr val="FF0000"/>
              </a:solidFill>
              <a:ea typeface="楷体_GB2312" pitchFamily="49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  <a:t>“日”出万里无云，</a:t>
            </a:r>
          </a:p>
          <a:p>
            <a:endParaRPr lang="zh-CN" altLang="en-US" sz="3600" b="1">
              <a:solidFill>
                <a:srgbClr val="FF0000"/>
              </a:solidFill>
              <a:ea typeface="楷体_GB2312" pitchFamily="49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  <a:t>“水”到纯净透明。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 flipH="1">
            <a:off x="755651" y="789385"/>
            <a:ext cx="57626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3366FF"/>
                </a:solidFill>
                <a:ea typeface="楷体_GB2312" pitchFamily="49" charset="-122"/>
              </a:rPr>
              <a:t>讠</a:t>
            </a: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 flipH="1">
            <a:off x="827088" y="3003947"/>
            <a:ext cx="863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3366FF"/>
                </a:solidFill>
                <a:ea typeface="楷体_GB2312" pitchFamily="49" charset="-122"/>
              </a:rPr>
              <a:t>氵</a:t>
            </a: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 flipH="1">
            <a:off x="755650" y="2193131"/>
            <a:ext cx="6477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3366FF"/>
                </a:solidFill>
                <a:ea typeface="楷体_GB2312" pitchFamily="49" charset="-122"/>
              </a:rPr>
              <a:t>日</a:t>
            </a:r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 flipH="1">
            <a:off x="827088" y="1491854"/>
            <a:ext cx="100806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3366FF"/>
                </a:solidFill>
                <a:ea typeface="楷体_GB2312" pitchFamily="49" charset="-122"/>
              </a:rPr>
              <a:t>忄</a:t>
            </a:r>
          </a:p>
        </p:txBody>
      </p: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1258888" y="789385"/>
            <a:ext cx="1008062" cy="789384"/>
            <a:chOff x="0" y="0"/>
            <a:chExt cx="1343" cy="1647"/>
          </a:xfrm>
        </p:grpSpPr>
        <p:pic>
          <p:nvPicPr>
            <p:cNvPr id="14347" name="Picture 1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343" cy="1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48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363" y="363"/>
              <a:ext cx="635" cy="8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80"/>
                    </a:solidFill>
                    <a:prstDash val="sysDot"/>
                    <a:round/>
                    <a:headEnd/>
                    <a:tailEnd/>
                  </a:ln>
                  <a:solidFill>
                    <a:srgbClr val="0000FF"/>
                  </a:solidFill>
                  <a:effectLst>
                    <a:outerShdw dist="53882" dir="2700000" algn="ctr" rotWithShape="0">
                      <a:srgbClr val="9999FF">
                        <a:alpha val="79999"/>
                      </a:srgbClr>
                    </a:outerShdw>
                  </a:effectLst>
                  <a:latin typeface="宋体"/>
                  <a:ea typeface="宋体"/>
                </a:rPr>
                <a:t>青</a:t>
              </a:r>
            </a:p>
          </p:txBody>
        </p:sp>
      </p:grp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1258888" y="1491854"/>
            <a:ext cx="1009650" cy="790575"/>
            <a:chOff x="0" y="0"/>
            <a:chExt cx="1343" cy="1647"/>
          </a:xfrm>
        </p:grpSpPr>
        <p:pic>
          <p:nvPicPr>
            <p:cNvPr id="14350" name="Picture 15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343" cy="1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51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363" y="363"/>
              <a:ext cx="635" cy="8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80"/>
                    </a:solidFill>
                    <a:prstDash val="sysDot"/>
                    <a:round/>
                    <a:headEnd/>
                    <a:tailEnd/>
                  </a:ln>
                  <a:solidFill>
                    <a:srgbClr val="0000FF"/>
                  </a:solidFill>
                  <a:effectLst>
                    <a:outerShdw dist="53882" dir="2700000" algn="ctr" rotWithShape="0">
                      <a:srgbClr val="9999FF">
                        <a:alpha val="79999"/>
                      </a:srgbClr>
                    </a:outerShdw>
                  </a:effectLst>
                  <a:latin typeface="宋体"/>
                  <a:ea typeface="宋体"/>
                </a:rPr>
                <a:t>青</a:t>
              </a:r>
            </a:p>
          </p:txBody>
        </p:sp>
      </p:grp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1331914" y="2247901"/>
            <a:ext cx="1152525" cy="735806"/>
            <a:chOff x="0" y="0"/>
            <a:chExt cx="1343" cy="1647"/>
          </a:xfrm>
        </p:grpSpPr>
        <p:pic>
          <p:nvPicPr>
            <p:cNvPr id="14353" name="Picture 18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343" cy="1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54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363" y="363"/>
              <a:ext cx="635" cy="8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80"/>
                    </a:solidFill>
                    <a:prstDash val="sysDot"/>
                    <a:round/>
                    <a:headEnd/>
                    <a:tailEnd/>
                  </a:ln>
                  <a:solidFill>
                    <a:srgbClr val="0000FF"/>
                  </a:solidFill>
                  <a:effectLst>
                    <a:outerShdw dist="53882" dir="2700000" algn="ctr" rotWithShape="0">
                      <a:srgbClr val="9999FF">
                        <a:alpha val="79999"/>
                      </a:srgbClr>
                    </a:outerShdw>
                  </a:effectLst>
                  <a:latin typeface="宋体"/>
                  <a:ea typeface="宋体"/>
                </a:rPr>
                <a:t>青</a:t>
              </a:r>
            </a:p>
          </p:txBody>
        </p:sp>
      </p:grpSp>
      <p:grpSp>
        <p:nvGrpSpPr>
          <p:cNvPr id="6" name="Group 20"/>
          <p:cNvGrpSpPr>
            <a:grpSpLocks/>
          </p:cNvGrpSpPr>
          <p:nvPr/>
        </p:nvGrpSpPr>
        <p:grpSpPr bwMode="auto">
          <a:xfrm>
            <a:off x="1331913" y="3057526"/>
            <a:ext cx="1008062" cy="736997"/>
            <a:chOff x="0" y="0"/>
            <a:chExt cx="1343" cy="1647"/>
          </a:xfrm>
        </p:grpSpPr>
        <p:pic>
          <p:nvPicPr>
            <p:cNvPr id="14356" name="Picture 21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343" cy="1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57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363" y="363"/>
              <a:ext cx="635" cy="8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80"/>
                    </a:solidFill>
                    <a:prstDash val="sysDot"/>
                    <a:round/>
                    <a:headEnd/>
                    <a:tailEnd/>
                  </a:ln>
                  <a:solidFill>
                    <a:srgbClr val="0000FF"/>
                  </a:solidFill>
                  <a:effectLst>
                    <a:outerShdw dist="53882" dir="2700000" algn="ctr" rotWithShape="0">
                      <a:srgbClr val="9999FF">
                        <a:alpha val="79999"/>
                      </a:srgbClr>
                    </a:outerShdw>
                  </a:effectLst>
                  <a:latin typeface="宋体"/>
                  <a:ea typeface="宋体"/>
                </a:rPr>
                <a:t>青</a:t>
              </a:r>
            </a:p>
          </p:txBody>
        </p:sp>
      </p:grpSp>
      <p:pic>
        <p:nvPicPr>
          <p:cNvPr id="14358" name="Picture 23" descr="37[1]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84889" y="4354116"/>
            <a:ext cx="6762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/>
      <p:bldP spid="28680" grpId="0"/>
      <p:bldP spid="28681" grpId="0"/>
      <p:bldP spid="2868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26627" descr="边框2"/>
          <p:cNvPicPr>
            <a:picLocks noChangeAspect="1"/>
          </p:cNvPicPr>
          <p:nvPr/>
        </p:nvPicPr>
        <p:blipFill>
          <a:blip r:embed="rId3" cstate="print">
            <a:lum bright="70001" contrast="-70000"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文本占位符 26626"/>
          <p:cNvSpPr>
            <a:spLocks noGrp="1"/>
          </p:cNvSpPr>
          <p:nvPr>
            <p:ph type="body" idx="4294967295"/>
          </p:nvPr>
        </p:nvSpPr>
        <p:spPr>
          <a:xfrm>
            <a:off x="2171700" y="735806"/>
            <a:ext cx="5829300" cy="3086100"/>
          </a:xfrm>
        </p:spPr>
        <p:txBody>
          <a:bodyPr lIns="68580" tIns="34290" rIns="68580" bIns="34290" anchor="t">
            <a:normAutofit fontScale="90000" lnSpcReduction="20000"/>
          </a:bodyPr>
          <a:lstStyle/>
          <a:p>
            <a:pPr lvl="0" indent="-444500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楷体_GB2312" pitchFamily="49" charset="-122"/>
              </a:rPr>
              <a:t>猜谜语，动脑筋，</a:t>
            </a:r>
          </a:p>
          <a:p>
            <a:pPr lvl="0" indent="-444500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楷体_GB2312" pitchFamily="49" charset="-122"/>
              </a:rPr>
              <a:t>会观察，抓特点</a:t>
            </a:r>
            <a:r>
              <a:rPr lang="en-US" altLang="zh-CN" sz="3600" b="1">
                <a:solidFill>
                  <a:srgbClr val="0000FF"/>
                </a:solidFill>
                <a:ea typeface="楷体_GB2312" pitchFamily="49" charset="-122"/>
              </a:rPr>
              <a:t>,</a:t>
            </a:r>
          </a:p>
          <a:p>
            <a:pPr lvl="0" indent="-444500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跳出谜面想一想</a:t>
            </a:r>
            <a:r>
              <a:rPr lang="en-US" altLang="zh-CN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-444500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楷体_GB2312" pitchFamily="49" charset="-122"/>
              </a:rPr>
              <a:t>谜底就在话里边。</a:t>
            </a:r>
          </a:p>
          <a:p>
            <a:pPr lvl="0" indent="-444500"/>
            <a:endParaRPr lang="zh-CN" altLang="en-US" sz="3600" b="1" dirty="0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6147" name="矩形 26628"/>
          <p:cNvSpPr/>
          <p:nvPr/>
        </p:nvSpPr>
        <p:spPr>
          <a:xfrm>
            <a:off x="1277541" y="86678"/>
            <a:ext cx="2619628" cy="5078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700" b="1" dirty="0">
                <a:solidFill>
                  <a:srgbClr val="FF3300"/>
                </a:solidFill>
                <a:latin typeface="Times New Roman" panose="02020603050405020304" pitchFamily="18" charset="0"/>
                <a:ea typeface="华文彩云" pitchFamily="2" charset="-122"/>
              </a:rPr>
              <a:t>猜字谜的小窍门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250" y="906463"/>
            <a:ext cx="523875" cy="64611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19250" y="1652588"/>
            <a:ext cx="523875" cy="6477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忄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19250" y="2435225"/>
            <a:ext cx="541338" cy="64611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日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51000" y="3163888"/>
            <a:ext cx="523875" cy="64611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3075" y="1390650"/>
            <a:ext cx="677863" cy="251142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lvl="0" indent="0" eaLnBrk="1" hangingPunct="1"/>
            <a:r>
              <a:rPr lang="zh-CN" altLang="en-US" sz="3200" b="1" dirty="0">
                <a:solidFill>
                  <a:srgbClr val="66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偏旁部首</a:t>
            </a:r>
          </a:p>
        </p:txBody>
      </p:sp>
      <p:sp>
        <p:nvSpPr>
          <p:cNvPr id="7" name="左大括号 6"/>
          <p:cNvSpPr/>
          <p:nvPr/>
        </p:nvSpPr>
        <p:spPr>
          <a:xfrm>
            <a:off x="1122363" y="1092200"/>
            <a:ext cx="463550" cy="2492375"/>
          </a:xfrm>
          <a:prstGeom prst="leftBrace">
            <a:avLst/>
          </a:prstGeom>
          <a:ln w="31750">
            <a:solidFill>
              <a:srgbClr val="EC1A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加号 7"/>
          <p:cNvSpPr/>
          <p:nvPr/>
        </p:nvSpPr>
        <p:spPr>
          <a:xfrm>
            <a:off x="2174875" y="1651000"/>
            <a:ext cx="808038" cy="882650"/>
          </a:xfrm>
          <a:prstGeom prst="mathPlus">
            <a:avLst/>
          </a:prstGeom>
          <a:solidFill>
            <a:srgbClr val="FFCCFF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16238" y="1230313"/>
            <a:ext cx="1450975" cy="1527175"/>
            <a:chOff x="2915816" y="1229986"/>
            <a:chExt cx="1451705" cy="1527706"/>
          </a:xfrm>
        </p:grpSpPr>
        <p:sp>
          <p:nvSpPr>
            <p:cNvPr id="30" name="七角星 29"/>
            <p:cNvSpPr/>
            <p:nvPr/>
          </p:nvSpPr>
          <p:spPr>
            <a:xfrm>
              <a:off x="2915816" y="1229986"/>
              <a:ext cx="1451705" cy="1502297"/>
            </a:xfrm>
            <a:prstGeom prst="star7">
              <a:avLst/>
            </a:prstGeom>
            <a:solidFill>
              <a:srgbClr val="FFFF00"/>
            </a:solidFill>
            <a:ln w="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874" name="TextBox 8"/>
            <p:cNvSpPr txBox="1"/>
            <p:nvPr/>
          </p:nvSpPr>
          <p:spPr>
            <a:xfrm>
              <a:off x="3033969" y="1434253"/>
              <a:ext cx="1215397" cy="13234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 eaLnBrk="1" hangingPunct="1"/>
              <a:r>
                <a:rPr lang="zh-CN" altLang="en-US" sz="8000" b="1" dirty="0">
                  <a:solidFill>
                    <a:srgbClr val="00B05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青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5795963" y="922338"/>
            <a:ext cx="647700" cy="646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请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795963" y="1687513"/>
            <a:ext cx="647700" cy="646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情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95963" y="2435225"/>
            <a:ext cx="647700" cy="646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晴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795963" y="3190875"/>
            <a:ext cx="647700" cy="646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清</a:t>
            </a:r>
          </a:p>
        </p:txBody>
      </p:sp>
      <p:cxnSp>
        <p:nvCxnSpPr>
          <p:cNvPr id="17" name="直接箭头连接符 16"/>
          <p:cNvCxnSpPr/>
          <p:nvPr/>
        </p:nvCxnSpPr>
        <p:spPr>
          <a:xfrm flipV="1">
            <a:off x="4362450" y="1244600"/>
            <a:ext cx="1362075" cy="731838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4427538" y="2095500"/>
            <a:ext cx="1360488" cy="4445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>
            <a:off x="4414838" y="2278063"/>
            <a:ext cx="1362075" cy="43180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>
            <a:off x="4362450" y="2333625"/>
            <a:ext cx="1300163" cy="1247775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659563" y="1030288"/>
            <a:ext cx="161290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eaLnBrk="1" hangingPunct="1"/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互相尊重</a:t>
            </a:r>
            <a:endParaRPr lang="zh-CN" altLang="en-US" sz="28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67500" y="1747838"/>
            <a:ext cx="161290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eaLnBrk="1" hangingPunct="1"/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令人感动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637338" y="2557463"/>
            <a:ext cx="161290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eaLnBrk="1" hangingPunct="1"/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万里无云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657975" y="3314700"/>
            <a:ext cx="161290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eaLnBrk="1" hangingPunct="1"/>
            <a:r>
              <a:rPr lang="zh-CN" altLang="zh-CN" sz="28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纯净透明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/>
      <p:bldP spid="7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32" grpId="0"/>
      <p:bldP spid="33" grpId="0"/>
      <p:bldP spid="34" grpId="0"/>
      <p:bldP spid="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92275" y="234950"/>
            <a:ext cx="4235450" cy="3594100"/>
            <a:chOff x="2169245" y="267494"/>
            <a:chExt cx="4235446" cy="3594260"/>
          </a:xfrm>
        </p:grpSpPr>
        <p:sp>
          <p:nvSpPr>
            <p:cNvPr id="3" name="TextBox 2"/>
            <p:cNvSpPr txBox="1"/>
            <p:nvPr/>
          </p:nvSpPr>
          <p:spPr>
            <a:xfrm>
              <a:off x="3875806" y="267494"/>
              <a:ext cx="1009649" cy="5842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(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二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)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37891" name="组合 3"/>
            <p:cNvGrpSpPr/>
            <p:nvPr/>
          </p:nvGrpSpPr>
          <p:grpSpPr>
            <a:xfrm>
              <a:off x="2169245" y="899905"/>
              <a:ext cx="4235446" cy="2961849"/>
              <a:chOff x="860033" y="852269"/>
              <a:chExt cx="4299557" cy="2961849"/>
            </a:xfrm>
          </p:grpSpPr>
          <p:sp>
            <p:nvSpPr>
              <p:cNvPr id="37892" name="TextBox 1"/>
              <p:cNvSpPr txBox="1"/>
              <p:nvPr/>
            </p:nvSpPr>
            <p:spPr>
              <a:xfrm>
                <a:off x="883971" y="1937681"/>
                <a:ext cx="4152526" cy="523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 eaLnBrk="1" hangingPunct="1"/>
                <a:r>
                  <a:rPr lang="zh-CN" altLang="en-US" sz="2800" b="1" dirty="0">
                    <a:solidFill>
                      <a:srgbClr val="0000FF"/>
                    </a:solidFill>
                    <a:latin typeface="Calibri" panose="020F0502020204030204" pitchFamily="34" charset="0"/>
                    <a:ea typeface="宋体" panose="02010600030101010101" pitchFamily="2" charset="-122"/>
                  </a:rPr>
                  <a:t>“心”至   令  人   感  动，</a:t>
                </a:r>
              </a:p>
            </p:txBody>
          </p:sp>
          <p:sp>
            <p:nvSpPr>
              <p:cNvPr id="37893" name="TextBox 5"/>
              <p:cNvSpPr txBox="1"/>
              <p:nvPr/>
            </p:nvSpPr>
            <p:spPr>
              <a:xfrm>
                <a:off x="1233908" y="1583582"/>
                <a:ext cx="3925682" cy="4000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 eaLnBrk="1" hangingPunct="1"/>
                <a:r>
                  <a:rPr lang="en-US" altLang="zh-CN" sz="20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xīn   zhì lìnɡ rén ɡǎn dònɡ</a:t>
                </a:r>
                <a:endParaRPr lang="zh-CN" altLang="en-US" sz="2000" b="1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37894" name="组合 6"/>
              <p:cNvGrpSpPr/>
              <p:nvPr/>
            </p:nvGrpSpPr>
            <p:grpSpPr>
              <a:xfrm>
                <a:off x="860033" y="852269"/>
                <a:ext cx="4299557" cy="2961849"/>
                <a:chOff x="860033" y="852269"/>
                <a:chExt cx="4299557" cy="2961849"/>
              </a:xfrm>
            </p:grpSpPr>
            <p:grpSp>
              <p:nvGrpSpPr>
                <p:cNvPr id="37895" name="组合 7"/>
                <p:cNvGrpSpPr/>
                <p:nvPr/>
              </p:nvGrpSpPr>
              <p:grpSpPr>
                <a:xfrm>
                  <a:off x="883973" y="852269"/>
                  <a:ext cx="4275617" cy="2295034"/>
                  <a:chOff x="785005" y="1873953"/>
                  <a:chExt cx="4275617" cy="2295034"/>
                </a:xfrm>
              </p:grpSpPr>
              <p:grpSp>
                <p:nvGrpSpPr>
                  <p:cNvPr id="37896" name="组合 11"/>
                  <p:cNvGrpSpPr/>
                  <p:nvPr/>
                </p:nvGrpSpPr>
                <p:grpSpPr>
                  <a:xfrm>
                    <a:off x="785005" y="1873953"/>
                    <a:ext cx="4275617" cy="923925"/>
                    <a:chOff x="970445" y="1241898"/>
                    <a:chExt cx="4275617" cy="923925"/>
                  </a:xfrm>
                </p:grpSpPr>
                <p:sp>
                  <p:nvSpPr>
                    <p:cNvPr id="37897" name="TextBox 1"/>
                    <p:cNvSpPr txBox="1"/>
                    <p:nvPr/>
                  </p:nvSpPr>
                  <p:spPr>
                    <a:xfrm>
                      <a:off x="970445" y="1641948"/>
                      <a:ext cx="4275617" cy="523875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 anchor="t">
                      <a:spAutoFit/>
                    </a:bodyPr>
                    <a:lstStyle/>
                    <a:p>
                      <a:pPr lvl="0" indent="0" eaLnBrk="1" hangingPunct="1"/>
                      <a:r>
                        <a:rPr lang="zh-CN" altLang="en-US" sz="2800" b="1" dirty="0">
                          <a:solidFill>
                            <a:srgbClr val="0000FF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“言”来   互 相    尊    重，</a:t>
                      </a:r>
                    </a:p>
                  </p:txBody>
                </p:sp>
                <p:sp>
                  <p:nvSpPr>
                    <p:cNvPr id="17" name="TextBox 16"/>
                    <p:cNvSpPr txBox="1"/>
                    <p:nvPr/>
                  </p:nvSpPr>
                  <p:spPr>
                    <a:xfrm>
                      <a:off x="1038363" y="1241340"/>
                      <a:ext cx="4207699" cy="400068"/>
                    </a:xfrm>
                    <a:prstGeom prst="rect">
                      <a:avLst/>
                    </a:prstGeom>
                    <a:noFill/>
                  </p:spPr>
                  <p:txBody>
                    <a:bodyPr>
                      <a:spAutoFit/>
                    </a:bodyPr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yán</a:t>
                      </a:r>
                      <a:r>
                        <a:rPr kumimoji="0" lang="en-US" altLang="zh-CN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   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l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宋体" panose="02010600030101010101" pitchFamily="2" charset="-122"/>
                          <a:cs typeface="+mn-cs"/>
                        </a:rPr>
                        <a:t>á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i</a:t>
                      </a:r>
                      <a:r>
                        <a:rPr kumimoji="0" lang="en-US" altLang="zh-CN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hù</a:t>
                      </a:r>
                      <a:r>
                        <a:rPr kumimoji="0" lang="en-US" altLang="zh-CN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xiān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宋体" panose="02010600030101010101" pitchFamily="2" charset="-122"/>
                          <a:cs typeface="+mn-cs"/>
                        </a:rPr>
                        <a:t>ɡ</a:t>
                      </a:r>
                      <a:r>
                        <a:rPr kumimoji="0" lang="en-US" altLang="zh-CN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zūn</a:t>
                      </a:r>
                      <a:r>
                        <a:rPr kumimoji="0" lang="en-US" altLang="zh-CN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zh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宋体" panose="02010600030101010101" pitchFamily="2" charset="-122"/>
                          <a:cs typeface="+mn-cs"/>
                        </a:rPr>
                        <a:t>ò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宋体" panose="02010600030101010101" pitchFamily="2" charset="-122"/>
                          <a:cs typeface="+mn-cs"/>
                        </a:rPr>
                        <a:t>ɡ</a:t>
                      </a:r>
                      <a:r>
                        <a:rPr kumimoji="0" lang="en-US" altLang="zh-CN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endParaRPr kumimoji="0" lang="zh-CN" altLang="en-US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37899" name="组合 12"/>
                  <p:cNvGrpSpPr/>
                  <p:nvPr/>
                </p:nvGrpSpPr>
                <p:grpSpPr>
                  <a:xfrm>
                    <a:off x="785817" y="3283216"/>
                    <a:ext cx="4151713" cy="885771"/>
                    <a:chOff x="785817" y="3283216"/>
                    <a:chExt cx="4151713" cy="885771"/>
                  </a:xfrm>
                </p:grpSpPr>
                <p:sp>
                  <p:nvSpPr>
                    <p:cNvPr id="37900" name="TextBox 13"/>
                    <p:cNvSpPr txBox="1"/>
                    <p:nvPr/>
                  </p:nvSpPr>
                  <p:spPr>
                    <a:xfrm>
                      <a:off x="785817" y="3646699"/>
                      <a:ext cx="4151713" cy="522288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 anchor="t">
                      <a:spAutoFit/>
                    </a:bodyPr>
                    <a:lstStyle/>
                    <a:p>
                      <a:pPr lvl="0" indent="0" eaLnBrk="1" hangingPunct="1"/>
                      <a:r>
                        <a:rPr lang="zh-CN" altLang="en-US" sz="2800" b="1" dirty="0">
                          <a:solidFill>
                            <a:srgbClr val="0000FF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“日”出  万    里  无  云，</a:t>
                      </a:r>
                    </a:p>
                  </p:txBody>
                </p:sp>
                <p:sp>
                  <p:nvSpPr>
                    <p:cNvPr id="15" name="TextBox 14"/>
                    <p:cNvSpPr txBox="1"/>
                    <p:nvPr/>
                  </p:nvSpPr>
                  <p:spPr>
                    <a:xfrm>
                      <a:off x="1178451" y="3283158"/>
                      <a:ext cx="3585650" cy="400068"/>
                    </a:xfrm>
                    <a:prstGeom prst="rect">
                      <a:avLst/>
                    </a:prstGeom>
                    <a:noFill/>
                  </p:spPr>
                  <p:txBody>
                    <a:bodyPr>
                      <a:spAutoFit/>
                    </a:bodyPr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宋体" panose="02010600030101010101" pitchFamily="2" charset="-122"/>
                          <a:cs typeface="+mn-cs"/>
                        </a:rPr>
                        <a:t>rì</a:t>
                      </a:r>
                      <a:r>
                        <a:rPr kumimoji="0" lang="en-US" altLang="zh-CN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宋体" panose="02010600030101010101" pitchFamily="2" charset="-122"/>
                          <a:cs typeface="+mn-cs"/>
                        </a:rPr>
                        <a:t>   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宋体" panose="02010600030101010101" pitchFamily="2" charset="-122"/>
                          <a:cs typeface="+mn-cs"/>
                        </a:rPr>
                        <a:t>chū</a:t>
                      </a:r>
                      <a:r>
                        <a:rPr kumimoji="0" lang="en-US" altLang="zh-CN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宋体" panose="02010600030101010101" pitchFamily="2" charset="-122"/>
                          <a:cs typeface="+mn-cs"/>
                        </a:rPr>
                        <a:t>  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宋体" panose="02010600030101010101" pitchFamily="2" charset="-122"/>
                          <a:cs typeface="+mn-cs"/>
                        </a:rPr>
                        <a:t>wàn</a:t>
                      </a:r>
                      <a:r>
                        <a:rPr kumimoji="0" lang="en-US" altLang="zh-CN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宋体" panose="02010600030101010101" pitchFamily="2" charset="-122"/>
                          <a:cs typeface="+mn-cs"/>
                        </a:rPr>
                        <a:t>  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宋体" panose="02010600030101010101" pitchFamily="2" charset="-122"/>
                          <a:cs typeface="+mn-cs"/>
                        </a:rPr>
                        <a:t>lǐ</a:t>
                      </a:r>
                      <a:r>
                        <a:rPr kumimoji="0" lang="en-US" altLang="zh-CN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宋体" panose="02010600030101010101" pitchFamily="2" charset="-122"/>
                          <a:cs typeface="+mn-cs"/>
                        </a:rPr>
                        <a:t>  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宋体" panose="02010600030101010101" pitchFamily="2" charset="-122"/>
                          <a:cs typeface="+mn-cs"/>
                        </a:rPr>
                        <a:t>wú</a:t>
                      </a:r>
                      <a:r>
                        <a:rPr kumimoji="0" lang="en-US" altLang="zh-CN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宋体" panose="02010600030101010101" pitchFamily="2" charset="-122"/>
                          <a:cs typeface="+mn-cs"/>
                        </a:rPr>
                        <a:t>  </a:t>
                      </a:r>
                      <a:r>
                        <a:rPr kumimoji="0" lang="en-US" altLang="zh-CN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宋体" panose="02010600030101010101" pitchFamily="2" charset="-122"/>
                          <a:cs typeface="+mn-cs"/>
                        </a:rPr>
                        <a:t>yún</a:t>
                      </a:r>
                      <a:endParaRPr kumimoji="0" lang="zh-CN" altLang="en-US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</p:grpSp>
            <p:grpSp>
              <p:nvGrpSpPr>
                <p:cNvPr id="37902" name="组合 8"/>
                <p:cNvGrpSpPr/>
                <p:nvPr/>
              </p:nvGrpSpPr>
              <p:grpSpPr>
                <a:xfrm>
                  <a:off x="860033" y="3003798"/>
                  <a:ext cx="4299557" cy="810320"/>
                  <a:chOff x="860033" y="3003798"/>
                  <a:chExt cx="4299557" cy="810320"/>
                </a:xfrm>
              </p:grpSpPr>
              <p:sp>
                <p:nvSpPr>
                  <p:cNvPr id="37903" name="TextBox 9"/>
                  <p:cNvSpPr txBox="1"/>
                  <p:nvPr/>
                </p:nvSpPr>
                <p:spPr>
                  <a:xfrm>
                    <a:off x="860033" y="3291830"/>
                    <a:ext cx="4299557" cy="5222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t">
                    <a:spAutoFit/>
                  </a:bodyPr>
                  <a:lstStyle/>
                  <a:p>
                    <a:pPr lvl="0" indent="0" eaLnBrk="1" hangingPunct="1"/>
                    <a:r>
                      <a:rPr lang="zh-CN" altLang="en-US" sz="2800" b="1" dirty="0">
                        <a:solidFill>
                          <a:srgbClr val="0000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rPr>
                      <a:t>“水”到   纯    净  透  明。</a:t>
                    </a:r>
                  </a:p>
                </p:txBody>
              </p:sp>
              <p:sp>
                <p:nvSpPr>
                  <p:cNvPr id="11" name="TextBox 10"/>
                  <p:cNvSpPr txBox="1"/>
                  <p:nvPr/>
                </p:nvSpPr>
                <p:spPr>
                  <a:xfrm>
                    <a:off x="1103374" y="2991756"/>
                    <a:ext cx="3933740" cy="411181"/>
                  </a:xfrm>
                  <a:prstGeom prst="rect">
                    <a:avLst/>
                  </a:prstGeom>
                  <a:noFill/>
                </p:spPr>
                <p:txBody>
                  <a:bodyPr>
                    <a:spAutoFit/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kumimoji="0" lang="en-US" altLang="zh-CN" sz="2000" b="1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shuǐ</a:t>
                    </a:r>
                    <a:r>
                      <a:rPr kumimoji="0" lang="en-US" altLang="zh-CN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  </a:t>
                    </a:r>
                    <a:r>
                      <a:rPr kumimoji="0" lang="en-US" altLang="zh-CN" sz="2000" b="1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dào</a:t>
                    </a:r>
                    <a:r>
                      <a:rPr kumimoji="0" lang="en-US" altLang="zh-CN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 </a:t>
                    </a:r>
                    <a:r>
                      <a:rPr kumimoji="0" lang="en-US" altLang="zh-CN" sz="2000" b="1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chún</a:t>
                    </a:r>
                    <a:r>
                      <a:rPr kumimoji="0" lang="en-US" altLang="zh-CN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 </a:t>
                    </a:r>
                    <a:r>
                      <a:rPr kumimoji="0" lang="en-US" altLang="zh-CN" sz="2000" b="1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jìnɡ</a:t>
                    </a:r>
                    <a:r>
                      <a:rPr kumimoji="0" lang="en-US" altLang="zh-CN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 </a:t>
                    </a:r>
                    <a:r>
                      <a:rPr kumimoji="0" lang="en-US" altLang="zh-CN" sz="2000" b="1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tòu</a:t>
                    </a:r>
                    <a:r>
                      <a:rPr kumimoji="0" lang="en-US" altLang="zh-CN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 </a:t>
                    </a:r>
                    <a:r>
                      <a:rPr kumimoji="0" lang="en-US" altLang="zh-CN" sz="2000" b="1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宋体" panose="02010600030101010101" pitchFamily="2" charset="-122"/>
                        <a:cs typeface="+mn-cs"/>
                      </a:rPr>
                      <a:t>mínɡ</a:t>
                    </a:r>
                    <a:endParaRPr kumimoji="0" lang="zh-CN" altLang="en-US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ea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</p:grpSp>
        </p:grpSp>
      </p:grpSp>
      <p:sp>
        <p:nvSpPr>
          <p:cNvPr id="18" name="TextBox 17"/>
          <p:cNvSpPr txBox="1"/>
          <p:nvPr/>
        </p:nvSpPr>
        <p:spPr>
          <a:xfrm>
            <a:off x="1279525" y="4171950"/>
            <a:ext cx="4354513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eaLnBrk="1" hangingPunct="1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这个字谜的谜底是：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30838" y="4048125"/>
            <a:ext cx="750887" cy="7699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eaLnBrk="1" hangingPunct="1"/>
            <a:r>
              <a:rPr lang="zh-CN" altLang="en-US" sz="4400" b="1" dirty="0">
                <a:solidFill>
                  <a:srgbClr val="EC1AD3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青</a:t>
            </a:r>
          </a:p>
        </p:txBody>
      </p:sp>
      <p:pic>
        <p:nvPicPr>
          <p:cNvPr id="37907" name="Picture 2" descr="http://p3.so.qhmsg.com/t01ab7281563d0a4b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27725" y="1162050"/>
            <a:ext cx="2819400" cy="20955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5" descr="u=4246189954,65659327&amp;fm=23&amp;gp=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WordArt 2"/>
          <p:cNvSpPr>
            <a:spLocks noChangeArrowheads="1" noChangeShapeType="1" noTextEdit="1"/>
          </p:cNvSpPr>
          <p:nvPr/>
        </p:nvSpPr>
        <p:spPr bwMode="auto">
          <a:xfrm>
            <a:off x="4114800" y="971551"/>
            <a:ext cx="2362200" cy="280273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33CC33"/>
                  </a:solidFill>
                  <a:round/>
                  <a:headEnd/>
                  <a:tailEnd/>
                </a:ln>
                <a:solidFill>
                  <a:srgbClr val="33CC33"/>
                </a:solidFill>
                <a:latin typeface="楷体"/>
                <a:ea typeface="楷体"/>
              </a:rPr>
              <a:t>青</a:t>
            </a:r>
          </a:p>
        </p:txBody>
      </p:sp>
      <p:graphicFrame>
        <p:nvGraphicFramePr>
          <p:cNvPr id="58371" name="Object 3"/>
          <p:cNvGraphicFramePr>
            <a:graphicFrameLocks/>
          </p:cNvGraphicFramePr>
          <p:nvPr/>
        </p:nvGraphicFramePr>
        <p:xfrm>
          <a:off x="3048000" y="1143000"/>
          <a:ext cx="1981200" cy="2971800"/>
        </p:xfrm>
        <a:graphic>
          <a:graphicData uri="http://schemas.openxmlformats.org/presentationml/2006/ole">
            <p:oleObj spid="_x0000_s2050" r:id="rId6" imgW="1657581" imgH="2266667" progId="PBrush">
              <p:embed/>
            </p:oleObj>
          </a:graphicData>
        </a:graphic>
      </p:graphicFrame>
      <p:sp>
        <p:nvSpPr>
          <p:cNvPr id="3077" name="WordArt 4"/>
          <p:cNvSpPr>
            <a:spLocks noChangeArrowheads="1" noChangeShapeType="1" noTextEdit="1"/>
          </p:cNvSpPr>
          <p:nvPr/>
        </p:nvSpPr>
        <p:spPr bwMode="auto">
          <a:xfrm>
            <a:off x="2133600" y="4000500"/>
            <a:ext cx="601980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6600FF"/>
                </a:solidFill>
                <a:latin typeface="楷体"/>
                <a:ea typeface="楷体"/>
              </a:rPr>
              <a:t>“言”来互相尊重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5" descr="1_101105231428_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6" name="WordArt 2"/>
          <p:cNvSpPr>
            <a:spLocks noChangeArrowheads="1" noChangeShapeType="1" noTextEdit="1"/>
          </p:cNvSpPr>
          <p:nvPr/>
        </p:nvSpPr>
        <p:spPr bwMode="auto">
          <a:xfrm>
            <a:off x="4114800" y="971551"/>
            <a:ext cx="2362200" cy="280273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33CC33"/>
                  </a:solidFill>
                  <a:round/>
                  <a:headEnd/>
                  <a:tailEnd/>
                </a:ln>
                <a:solidFill>
                  <a:srgbClr val="33CC33"/>
                </a:solidFill>
                <a:latin typeface="楷体"/>
                <a:ea typeface="楷体"/>
              </a:rPr>
              <a:t>青</a:t>
            </a:r>
          </a:p>
        </p:txBody>
      </p:sp>
      <p:graphicFrame>
        <p:nvGraphicFramePr>
          <p:cNvPr id="59395" name="Object 3"/>
          <p:cNvGraphicFramePr>
            <a:graphicFrameLocks/>
          </p:cNvGraphicFramePr>
          <p:nvPr/>
        </p:nvGraphicFramePr>
        <p:xfrm>
          <a:off x="3200400" y="971550"/>
          <a:ext cx="1371600" cy="2857500"/>
        </p:xfrm>
        <a:graphic>
          <a:graphicData uri="http://schemas.openxmlformats.org/presentationml/2006/ole">
            <p:oleObj spid="_x0000_s3074" r:id="rId6" imgW="1085714" imgH="2647619" progId="PBrush">
              <p:embed/>
            </p:oleObj>
          </a:graphicData>
        </a:graphic>
      </p:graphicFrame>
      <p:sp>
        <p:nvSpPr>
          <p:cNvPr id="4101" name="WordArt 4"/>
          <p:cNvSpPr>
            <a:spLocks noChangeArrowheads="1" noChangeShapeType="1" noTextEdit="1"/>
          </p:cNvSpPr>
          <p:nvPr/>
        </p:nvSpPr>
        <p:spPr bwMode="auto">
          <a:xfrm>
            <a:off x="2133600" y="4000500"/>
            <a:ext cx="624840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6600FF"/>
                </a:solidFill>
                <a:latin typeface="楷体"/>
                <a:ea typeface="楷体"/>
              </a:rPr>
              <a:t>“心”至令人感动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6" descr="2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WordArt 2"/>
          <p:cNvSpPr>
            <a:spLocks noChangeArrowheads="1" noChangeShapeType="1" noTextEdit="1"/>
          </p:cNvSpPr>
          <p:nvPr/>
        </p:nvSpPr>
        <p:spPr bwMode="auto">
          <a:xfrm>
            <a:off x="4267200" y="971551"/>
            <a:ext cx="2133600" cy="280273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33CC33"/>
                  </a:solidFill>
                  <a:round/>
                  <a:headEnd/>
                  <a:tailEnd/>
                </a:ln>
                <a:solidFill>
                  <a:srgbClr val="33CC33"/>
                </a:solidFill>
                <a:latin typeface="楷体"/>
                <a:ea typeface="楷体"/>
              </a:rPr>
              <a:t>青</a:t>
            </a:r>
          </a:p>
        </p:txBody>
      </p:sp>
      <p:graphicFrame>
        <p:nvGraphicFramePr>
          <p:cNvPr id="60419" name="Object 3"/>
          <p:cNvGraphicFramePr>
            <a:graphicFrameLocks/>
          </p:cNvGraphicFramePr>
          <p:nvPr/>
        </p:nvGraphicFramePr>
        <p:xfrm>
          <a:off x="3276600" y="1257300"/>
          <a:ext cx="1600200" cy="2286000"/>
        </p:xfrm>
        <a:graphic>
          <a:graphicData uri="http://schemas.openxmlformats.org/presentationml/2006/ole">
            <p:oleObj spid="_x0000_s4098" r:id="rId6" imgW="961905" imgH="2010056" progId="PBrush">
              <p:embed/>
            </p:oleObj>
          </a:graphicData>
        </a:graphic>
      </p:graphicFrame>
      <p:sp>
        <p:nvSpPr>
          <p:cNvPr id="5125" name="WordArt 4"/>
          <p:cNvSpPr>
            <a:spLocks noChangeArrowheads="1" noChangeShapeType="1" noTextEdit="1"/>
          </p:cNvSpPr>
          <p:nvPr/>
        </p:nvSpPr>
        <p:spPr bwMode="auto">
          <a:xfrm>
            <a:off x="2133600" y="4000500"/>
            <a:ext cx="601980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6600FF"/>
                </a:solidFill>
                <a:latin typeface="楷体"/>
                <a:ea typeface="楷体"/>
              </a:rPr>
              <a:t>“日”出万里无云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5" descr="48ea5b9ca3b454aaa9be8027355bf3c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WordArt 2"/>
          <p:cNvSpPr>
            <a:spLocks noChangeArrowheads="1" noChangeShapeType="1" noTextEdit="1"/>
          </p:cNvSpPr>
          <p:nvPr/>
        </p:nvSpPr>
        <p:spPr bwMode="auto">
          <a:xfrm>
            <a:off x="4114800" y="971551"/>
            <a:ext cx="2362200" cy="280273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33CC33"/>
                  </a:solidFill>
                  <a:round/>
                  <a:headEnd/>
                  <a:tailEnd/>
                </a:ln>
                <a:solidFill>
                  <a:srgbClr val="33CC33"/>
                </a:solidFill>
                <a:latin typeface="楷体"/>
                <a:ea typeface="楷体"/>
              </a:rPr>
              <a:t>青</a:t>
            </a:r>
          </a:p>
        </p:txBody>
      </p:sp>
      <p:graphicFrame>
        <p:nvGraphicFramePr>
          <p:cNvPr id="61443" name="Object 3"/>
          <p:cNvGraphicFramePr>
            <a:graphicFrameLocks/>
          </p:cNvGraphicFramePr>
          <p:nvPr/>
        </p:nvGraphicFramePr>
        <p:xfrm>
          <a:off x="3505200" y="1085851"/>
          <a:ext cx="1200150" cy="2621756"/>
        </p:xfrm>
        <a:graphic>
          <a:graphicData uri="http://schemas.openxmlformats.org/presentationml/2006/ole">
            <p:oleObj spid="_x0000_s5122" r:id="rId6" imgW="895238" imgH="2886478" progId="PBrush">
              <p:embed/>
            </p:oleObj>
          </a:graphicData>
        </a:graphic>
      </p:graphicFrame>
      <p:sp>
        <p:nvSpPr>
          <p:cNvPr id="6149" name="WordArt 4"/>
          <p:cNvSpPr>
            <a:spLocks noChangeArrowheads="1" noChangeShapeType="1" noTextEdit="1"/>
          </p:cNvSpPr>
          <p:nvPr/>
        </p:nvSpPr>
        <p:spPr bwMode="auto">
          <a:xfrm>
            <a:off x="1371600" y="3886200"/>
            <a:ext cx="678180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6600FF"/>
                </a:solidFill>
                <a:latin typeface="楷体"/>
                <a:ea typeface="楷体"/>
              </a:rPr>
              <a:t>“水”到纯净透明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20050304193314(4)_2005030419333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9" descr="37[1]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5114" y="4407694"/>
            <a:ext cx="6762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5"/>
          <p:cNvSpPr>
            <a:spLocks noChangeArrowheads="1"/>
          </p:cNvSpPr>
          <p:nvPr/>
        </p:nvSpPr>
        <p:spPr bwMode="auto">
          <a:xfrm>
            <a:off x="752922" y="-164554"/>
            <a:ext cx="367506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99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 dirty="0">
                <a:solidFill>
                  <a:srgbClr val="9900FF"/>
                </a:solidFill>
                <a:latin typeface="楷体" pitchFamily="49" charset="-122"/>
                <a:ea typeface="楷体" pitchFamily="49" charset="-122"/>
              </a:rPr>
              <a:t>（一）</a:t>
            </a:r>
          </a:p>
          <a:p>
            <a:r>
              <a:rPr lang="zh-CN" altLang="en-US" sz="3600" b="1" dirty="0">
                <a:solidFill>
                  <a:srgbClr val="9900FF"/>
                </a:solidFill>
                <a:latin typeface="楷体" pitchFamily="49" charset="-122"/>
                <a:ea typeface="楷体" pitchFamily="49" charset="-122"/>
              </a:rPr>
              <a:t>左边绿，右边红，</a:t>
            </a:r>
          </a:p>
          <a:p>
            <a:endParaRPr lang="zh-CN" altLang="en-US" sz="3600" b="1" dirty="0">
              <a:solidFill>
                <a:srgbClr val="99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>
                <a:solidFill>
                  <a:srgbClr val="9900FF"/>
                </a:solidFill>
                <a:latin typeface="楷体" pitchFamily="49" charset="-122"/>
                <a:ea typeface="楷体" pitchFamily="49" charset="-122"/>
              </a:rPr>
              <a:t>左右相遇起凉风，</a:t>
            </a:r>
          </a:p>
          <a:p>
            <a:endParaRPr lang="zh-CN" altLang="en-US" sz="3600" b="1" dirty="0">
              <a:solidFill>
                <a:srgbClr val="99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>
                <a:solidFill>
                  <a:srgbClr val="9900FF"/>
                </a:solidFill>
                <a:latin typeface="楷体" pitchFamily="49" charset="-122"/>
                <a:ea typeface="楷体" pitchFamily="49" charset="-122"/>
              </a:rPr>
              <a:t>绿的喜欢及时雨，</a:t>
            </a:r>
          </a:p>
          <a:p>
            <a:endParaRPr lang="zh-CN" altLang="en-US" sz="3600" b="1" dirty="0">
              <a:solidFill>
                <a:srgbClr val="99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>
                <a:solidFill>
                  <a:srgbClr val="9900FF"/>
                </a:solidFill>
                <a:latin typeface="楷体" pitchFamily="49" charset="-122"/>
                <a:ea typeface="楷体" pitchFamily="49" charset="-122"/>
              </a:rPr>
              <a:t>红的最怕水来攻。</a:t>
            </a:r>
          </a:p>
        </p:txBody>
      </p:sp>
      <p:sp>
        <p:nvSpPr>
          <p:cNvPr id="19460" name="Rectangle 6"/>
          <p:cNvSpPr>
            <a:spLocks noChangeArrowheads="1"/>
          </p:cNvSpPr>
          <p:nvPr/>
        </p:nvSpPr>
        <p:spPr bwMode="auto">
          <a:xfrm>
            <a:off x="4295775" y="-92546"/>
            <a:ext cx="4572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9900FF"/>
                </a:solidFill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（二）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r>
              <a:rPr lang="en-US" altLang="zh-CN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言”来互相尊重，</a:t>
            </a:r>
          </a:p>
          <a:p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“心”至令人感动，</a:t>
            </a:r>
            <a:b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</a:b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“日”出万里无云，</a:t>
            </a:r>
          </a:p>
          <a:p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“水”到纯净透明。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46264" y="3954067"/>
            <a:ext cx="1601787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6000" b="1" noProof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秋</a:t>
            </a:r>
            <a:endParaRPr lang="zh-CN" altLang="en-US" sz="6000" b="1" noProof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91213" y="3954067"/>
            <a:ext cx="1600200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6000" b="1" noProof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青</a:t>
            </a:r>
            <a:endParaRPr lang="zh-CN" altLang="en-US" sz="6000" b="1" noProof="1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3" descr="QQ图片2017021609192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516731"/>
            <a:ext cx="6858000" cy="4110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Box 3"/>
          <p:cNvSpPr txBox="1"/>
          <p:nvPr/>
        </p:nvSpPr>
        <p:spPr>
          <a:xfrm>
            <a:off x="1027430" y="1391285"/>
            <a:ext cx="7696835" cy="2148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zh-CN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相</a:t>
            </a:r>
            <a:r>
              <a:rPr lang="en-US" altLang="zh-CN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遇</a:t>
            </a:r>
            <a:r>
              <a:rPr lang="en-US" altLang="zh-CN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喜</a:t>
            </a:r>
            <a:r>
              <a:rPr lang="en-US" altLang="zh-CN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</a:t>
            </a:r>
            <a:r>
              <a:rPr lang="en-US" altLang="zh-CN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怕</a:t>
            </a:r>
            <a:r>
              <a:rPr lang="en-US" altLang="zh-CN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言</a:t>
            </a:r>
            <a:r>
              <a:rPr lang="en-US" altLang="zh-CN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</a:p>
          <a:p>
            <a:pPr lvl="0" eaLnBrk="1" hangingPunct="1"/>
            <a:r>
              <a:rPr lang="en-US" altLang="zh-CN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</a:p>
          <a:p>
            <a:pPr lvl="0" eaLnBrk="1" hangingPunct="1"/>
            <a:r>
              <a:rPr lang="zh-CN" altLang="zh-CN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互</a:t>
            </a:r>
            <a:r>
              <a:rPr lang="en-US" altLang="zh-CN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令</a:t>
            </a:r>
            <a:r>
              <a:rPr lang="en-US" altLang="zh-CN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动</a:t>
            </a:r>
            <a:r>
              <a:rPr lang="en-US" altLang="zh-CN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r>
              <a:rPr lang="en-US" altLang="zh-CN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纯</a:t>
            </a:r>
            <a:r>
              <a:rPr lang="en-US" altLang="zh-CN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净</a:t>
            </a:r>
            <a:endParaRPr lang="zh-CN" altLang="en-US" sz="45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 25"/>
          <p:cNvSpPr/>
          <p:nvPr/>
        </p:nvSpPr>
        <p:spPr>
          <a:xfrm>
            <a:off x="1439466" y="276225"/>
            <a:ext cx="6265069" cy="459105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33588" y="897731"/>
            <a:ext cx="917972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7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06203" y="2961085"/>
            <a:ext cx="97274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7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净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74310" y="1167765"/>
            <a:ext cx="2429510" cy="777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4500" dirty="0">
                <a:latin typeface="楷体" panose="02010609060101010101" pitchFamily="49" charset="-122"/>
                <a:ea typeface="楷体" panose="02010609060101010101" pitchFamily="49" charset="-122"/>
              </a:rPr>
              <a:t>又字旁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74469" y="3219450"/>
            <a:ext cx="2159794" cy="777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500" dirty="0">
                <a:latin typeface="楷体" panose="02010609060101010101" pitchFamily="49" charset="-122"/>
                <a:ea typeface="楷体" panose="02010609060101010101" pitchFamily="49" charset="-122"/>
              </a:rPr>
              <a:t>两点水</a:t>
            </a:r>
          </a:p>
        </p:txBody>
      </p:sp>
      <p:grpSp>
        <p:nvGrpSpPr>
          <p:cNvPr id="6" name="组合 7"/>
          <p:cNvGrpSpPr/>
          <p:nvPr/>
        </p:nvGrpSpPr>
        <p:grpSpPr>
          <a:xfrm>
            <a:off x="3161110" y="1491854"/>
            <a:ext cx="330994" cy="161925"/>
            <a:chOff x="2691408" y="1988840"/>
            <a:chExt cx="440432" cy="216024"/>
          </a:xfrm>
        </p:grpSpPr>
        <p:sp>
          <p:nvSpPr>
            <p:cNvPr id="9" name="燕尾形 8"/>
            <p:cNvSpPr/>
            <p:nvPr/>
          </p:nvSpPr>
          <p:spPr>
            <a:xfrm>
              <a:off x="2691408" y="1988840"/>
              <a:ext cx="144016" cy="216024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2835424" y="1988840"/>
              <a:ext cx="144016" cy="216024"/>
            </a:xfrm>
            <a:prstGeom prst="chevron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2987824" y="1988840"/>
              <a:ext cx="144016" cy="216024"/>
            </a:xfrm>
            <a:prstGeom prst="chevron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" name="组合 11"/>
          <p:cNvGrpSpPr/>
          <p:nvPr/>
        </p:nvGrpSpPr>
        <p:grpSpPr>
          <a:xfrm>
            <a:off x="4781550" y="1491854"/>
            <a:ext cx="330994" cy="161925"/>
            <a:chOff x="4851648" y="1988840"/>
            <a:chExt cx="440432" cy="216024"/>
          </a:xfrm>
        </p:grpSpPr>
        <p:sp>
          <p:nvSpPr>
            <p:cNvPr id="13" name="燕尾形 12"/>
            <p:cNvSpPr/>
            <p:nvPr/>
          </p:nvSpPr>
          <p:spPr>
            <a:xfrm>
              <a:off x="4851648" y="1988840"/>
              <a:ext cx="144016" cy="216024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燕尾形 13"/>
            <p:cNvSpPr/>
            <p:nvPr/>
          </p:nvSpPr>
          <p:spPr>
            <a:xfrm>
              <a:off x="4995664" y="1988840"/>
              <a:ext cx="144016" cy="216024"/>
            </a:xfrm>
            <a:prstGeom prst="chevron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燕尾形 14"/>
            <p:cNvSpPr/>
            <p:nvPr/>
          </p:nvSpPr>
          <p:spPr>
            <a:xfrm>
              <a:off x="5148064" y="1988840"/>
              <a:ext cx="144016" cy="216024"/>
            </a:xfrm>
            <a:prstGeom prst="chevron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8" name="组合 15"/>
          <p:cNvGrpSpPr/>
          <p:nvPr/>
        </p:nvGrpSpPr>
        <p:grpSpPr>
          <a:xfrm>
            <a:off x="3215879" y="3543300"/>
            <a:ext cx="329803" cy="163116"/>
            <a:chOff x="2763416" y="4725144"/>
            <a:chExt cx="440432" cy="216024"/>
          </a:xfrm>
        </p:grpSpPr>
        <p:sp>
          <p:nvSpPr>
            <p:cNvPr id="17" name="燕尾形 16"/>
            <p:cNvSpPr/>
            <p:nvPr/>
          </p:nvSpPr>
          <p:spPr>
            <a:xfrm>
              <a:off x="2763416" y="4725144"/>
              <a:ext cx="144016" cy="216024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燕尾形 17"/>
            <p:cNvSpPr/>
            <p:nvPr/>
          </p:nvSpPr>
          <p:spPr>
            <a:xfrm>
              <a:off x="2907432" y="4725144"/>
              <a:ext cx="144016" cy="216024"/>
            </a:xfrm>
            <a:prstGeom prst="chevron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燕尾形 18"/>
            <p:cNvSpPr/>
            <p:nvPr/>
          </p:nvSpPr>
          <p:spPr>
            <a:xfrm>
              <a:off x="3059832" y="4725144"/>
              <a:ext cx="144016" cy="216024"/>
            </a:xfrm>
            <a:prstGeom prst="chevron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2" name="组合 19"/>
          <p:cNvGrpSpPr/>
          <p:nvPr/>
        </p:nvGrpSpPr>
        <p:grpSpPr>
          <a:xfrm>
            <a:off x="4733925" y="3543300"/>
            <a:ext cx="330994" cy="163116"/>
            <a:chOff x="4788024" y="4725144"/>
            <a:chExt cx="440432" cy="216024"/>
          </a:xfrm>
        </p:grpSpPr>
        <p:sp>
          <p:nvSpPr>
            <p:cNvPr id="21" name="燕尾形 20"/>
            <p:cNvSpPr/>
            <p:nvPr/>
          </p:nvSpPr>
          <p:spPr>
            <a:xfrm>
              <a:off x="4788024" y="4725144"/>
              <a:ext cx="144016" cy="216024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>
              <a:off x="4932040" y="4725144"/>
              <a:ext cx="144016" cy="216024"/>
            </a:xfrm>
            <a:prstGeom prst="chevron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燕尾形 22"/>
            <p:cNvSpPr/>
            <p:nvPr/>
          </p:nvSpPr>
          <p:spPr>
            <a:xfrm>
              <a:off x="5084440" y="4725144"/>
              <a:ext cx="144016" cy="216024"/>
            </a:xfrm>
            <a:prstGeom prst="chevron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8443" name="图片 24" descr="QQ图片2017021609305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69531" y="1309688"/>
            <a:ext cx="426244" cy="614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4" name="图片 26" descr="QQ图片2017021609334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54029" y="3274219"/>
            <a:ext cx="578644" cy="74652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7"/>
          <p:cNvGrpSpPr/>
          <p:nvPr/>
        </p:nvGrpSpPr>
        <p:grpSpPr>
          <a:xfrm>
            <a:off x="1885950" y="857250"/>
            <a:ext cx="1600200" cy="1051322"/>
            <a:chOff x="0" y="0"/>
            <a:chExt cx="2446" cy="883"/>
          </a:xfrm>
        </p:grpSpPr>
        <p:sp>
          <p:nvSpPr>
            <p:cNvPr id="4106" name="Text Box 28"/>
            <p:cNvSpPr txBox="1"/>
            <p:nvPr/>
          </p:nvSpPr>
          <p:spPr>
            <a:xfrm>
              <a:off x="0" y="0"/>
              <a:ext cx="2446" cy="713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</a:lstStyle>
            <a:p>
              <a:pPr marL="0" lvl="0" indent="0">
                <a:spcBef>
                  <a:spcPct val="50000"/>
                </a:spcBef>
                <a:buNone/>
              </a:pPr>
              <a:r>
                <a:rPr lang="en-US" altLang="zh-CN" sz="1800" b="1" dirty="0">
                  <a:ea typeface="宋体" panose="02010600030101010101" pitchFamily="2" charset="-122"/>
                </a:rPr>
                <a:t>   x</a:t>
              </a:r>
              <a:r>
                <a:rPr lang="en-US" altLang="zh-CN" sz="1800" b="1" dirty="0">
                  <a:solidFill>
                    <a:srgbClr val="00B050"/>
                  </a:solidFill>
                  <a:ea typeface="宋体" panose="02010600030101010101" pitchFamily="2" charset="-122"/>
                </a:rPr>
                <a:t>i</a:t>
              </a:r>
              <a:r>
                <a:rPr lang="en-US" altLang="zh-CN" sz="18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āng</a:t>
              </a:r>
              <a:r>
                <a:rPr lang="en-US" altLang="zh-CN" sz="1800" b="1" dirty="0">
                  <a:ea typeface="宋体" panose="02010600030101010101" pitchFamily="2" charset="-122"/>
                </a:rPr>
                <a:t>  y</a:t>
              </a:r>
              <a:r>
                <a:rPr lang="en-US" altLang="zh-CN" sz="18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ù</a:t>
              </a:r>
              <a:r>
                <a:rPr lang="en-US" altLang="zh-CN" sz="1800" dirty="0">
                  <a:solidFill>
                    <a:srgbClr val="FF0000"/>
                  </a:solidFill>
                  <a:ea typeface="宋体" panose="02010600030101010101" pitchFamily="2" charset="-122"/>
                </a:rPr>
                <a:t>  </a:t>
              </a:r>
              <a:endParaRPr lang="zh-CN" altLang="en-US" sz="2100" b="1" dirty="0">
                <a:ea typeface="宋体" panose="02010600030101010101" pitchFamily="2" charset="-122"/>
              </a:endParaRPr>
            </a:p>
            <a:p>
              <a:pPr marL="0" lvl="0" indent="0">
                <a:spcBef>
                  <a:spcPct val="50000"/>
                </a:spcBef>
                <a:buNone/>
              </a:pPr>
              <a:r>
                <a:rPr lang="en-US" altLang="zh-CN" sz="2100" b="1" dirty="0">
                  <a:ea typeface="宋体" panose="02010600030101010101" pitchFamily="2" charset="-122"/>
                </a:rPr>
                <a:t> </a:t>
              </a:r>
            </a:p>
          </p:txBody>
        </p:sp>
        <p:sp>
          <p:nvSpPr>
            <p:cNvPr id="4107" name="Text Box 29"/>
            <p:cNvSpPr txBox="1"/>
            <p:nvPr/>
          </p:nvSpPr>
          <p:spPr>
            <a:xfrm>
              <a:off x="0" y="288"/>
              <a:ext cx="2446" cy="595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</a:lstStyle>
            <a:p>
              <a:pPr marL="0" lvl="0" indent="0">
                <a:spcBef>
                  <a:spcPct val="50000"/>
                </a:spcBef>
                <a:buNone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405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相遇</a:t>
              </a:r>
            </a:p>
          </p:txBody>
        </p:sp>
      </p:grpSp>
      <p:grpSp>
        <p:nvGrpSpPr>
          <p:cNvPr id="3" name="Group 27"/>
          <p:cNvGrpSpPr/>
          <p:nvPr/>
        </p:nvGrpSpPr>
        <p:grpSpPr>
          <a:xfrm>
            <a:off x="3657600" y="857250"/>
            <a:ext cx="1600200" cy="1051322"/>
            <a:chOff x="0" y="0"/>
            <a:chExt cx="2446" cy="883"/>
          </a:xfrm>
        </p:grpSpPr>
        <p:sp>
          <p:nvSpPr>
            <p:cNvPr id="4104" name="Text Box 28"/>
            <p:cNvSpPr txBox="1"/>
            <p:nvPr/>
          </p:nvSpPr>
          <p:spPr>
            <a:xfrm>
              <a:off x="0" y="0"/>
              <a:ext cx="2446" cy="713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</a:lstStyle>
            <a:p>
              <a:pPr marL="0" lvl="0" indent="0">
                <a:spcBef>
                  <a:spcPct val="50000"/>
                </a:spcBef>
                <a:buNone/>
              </a:pPr>
              <a:r>
                <a:rPr lang="en-US" altLang="zh-CN" sz="1800" b="1" dirty="0">
                  <a:ea typeface="宋体" panose="02010600030101010101" pitchFamily="2" charset="-122"/>
                </a:rPr>
                <a:t>     x</a:t>
              </a:r>
              <a:r>
                <a:rPr lang="en-US" altLang="zh-CN" sz="18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ǐ</a:t>
              </a:r>
              <a:r>
                <a:rPr lang="en-US" altLang="zh-CN" sz="1800" b="1" dirty="0">
                  <a:ea typeface="宋体" panose="02010600030101010101" pitchFamily="2" charset="-122"/>
                </a:rPr>
                <a:t>  h</a:t>
              </a:r>
              <a:r>
                <a:rPr lang="en-US" altLang="zh-CN" sz="1800" b="1" dirty="0">
                  <a:solidFill>
                    <a:srgbClr val="00B050"/>
                  </a:solidFill>
                  <a:ea typeface="宋体" panose="02010600030101010101" pitchFamily="2" charset="-122"/>
                </a:rPr>
                <a:t>u</a:t>
              </a:r>
              <a:r>
                <a:rPr lang="en-US" altLang="zh-CN" sz="18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ān</a:t>
              </a:r>
              <a:r>
                <a:rPr lang="en-US" altLang="zh-CN" sz="1800" dirty="0">
                  <a:solidFill>
                    <a:srgbClr val="FF0000"/>
                  </a:solidFill>
                  <a:ea typeface="宋体" panose="02010600030101010101" pitchFamily="2" charset="-122"/>
                </a:rPr>
                <a:t>  </a:t>
              </a:r>
              <a:endParaRPr lang="zh-CN" altLang="en-US" sz="2100" b="1" dirty="0">
                <a:ea typeface="宋体" panose="02010600030101010101" pitchFamily="2" charset="-122"/>
              </a:endParaRPr>
            </a:p>
            <a:p>
              <a:pPr marL="0" lvl="0" indent="0">
                <a:spcBef>
                  <a:spcPct val="50000"/>
                </a:spcBef>
                <a:buNone/>
              </a:pPr>
              <a:r>
                <a:rPr lang="en-US" altLang="zh-CN" sz="2100" b="1" dirty="0">
                  <a:ea typeface="宋体" panose="02010600030101010101" pitchFamily="2" charset="-122"/>
                </a:rPr>
                <a:t> </a:t>
              </a:r>
            </a:p>
          </p:txBody>
        </p:sp>
        <p:sp>
          <p:nvSpPr>
            <p:cNvPr id="4105" name="Text Box 29"/>
            <p:cNvSpPr txBox="1"/>
            <p:nvPr/>
          </p:nvSpPr>
          <p:spPr>
            <a:xfrm>
              <a:off x="0" y="288"/>
              <a:ext cx="2446" cy="595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</a:lstStyle>
            <a:p>
              <a:pPr marL="0" lvl="0" indent="0">
                <a:spcBef>
                  <a:spcPct val="50000"/>
                </a:spcBef>
                <a:buNone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405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喜欢</a:t>
              </a:r>
            </a:p>
          </p:txBody>
        </p:sp>
      </p:grpSp>
      <p:grpSp>
        <p:nvGrpSpPr>
          <p:cNvPr id="4" name="Group 27"/>
          <p:cNvGrpSpPr/>
          <p:nvPr/>
        </p:nvGrpSpPr>
        <p:grpSpPr>
          <a:xfrm>
            <a:off x="5429250" y="857250"/>
            <a:ext cx="1600200" cy="1051322"/>
            <a:chOff x="0" y="0"/>
            <a:chExt cx="2446" cy="883"/>
          </a:xfrm>
        </p:grpSpPr>
        <p:sp>
          <p:nvSpPr>
            <p:cNvPr id="4102" name="Text Box 28"/>
            <p:cNvSpPr txBox="1"/>
            <p:nvPr/>
          </p:nvSpPr>
          <p:spPr>
            <a:xfrm>
              <a:off x="0" y="0"/>
              <a:ext cx="2446" cy="713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</a:lstStyle>
            <a:p>
              <a:pPr marL="0" lvl="0" indent="0">
                <a:spcBef>
                  <a:spcPct val="50000"/>
                </a:spcBef>
                <a:buNone/>
              </a:pPr>
              <a:r>
                <a:rPr lang="en-US" altLang="zh-CN" sz="1800" b="1" dirty="0">
                  <a:ea typeface="宋体" panose="02010600030101010101" pitchFamily="2" charset="-122"/>
                </a:rPr>
                <a:t>     h</a:t>
              </a:r>
              <a:r>
                <a:rPr lang="en-US" altLang="zh-CN" sz="18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ài</a:t>
              </a:r>
              <a:r>
                <a:rPr lang="en-US" altLang="zh-CN" sz="1800" b="1" dirty="0">
                  <a:ea typeface="宋体" panose="02010600030101010101" pitchFamily="2" charset="-122"/>
                </a:rPr>
                <a:t>  p</a:t>
              </a:r>
              <a:r>
                <a:rPr lang="en-US" altLang="zh-CN" sz="18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à</a:t>
              </a:r>
              <a:r>
                <a:rPr lang="en-US" altLang="zh-CN" sz="1800" dirty="0">
                  <a:solidFill>
                    <a:srgbClr val="FF0000"/>
                  </a:solidFill>
                  <a:ea typeface="宋体" panose="02010600030101010101" pitchFamily="2" charset="-122"/>
                </a:rPr>
                <a:t>  </a:t>
              </a:r>
              <a:endParaRPr lang="zh-CN" altLang="en-US" sz="2100" b="1" dirty="0">
                <a:ea typeface="宋体" panose="02010600030101010101" pitchFamily="2" charset="-122"/>
              </a:endParaRPr>
            </a:p>
            <a:p>
              <a:pPr marL="0" lvl="0" indent="0">
                <a:spcBef>
                  <a:spcPct val="50000"/>
                </a:spcBef>
                <a:buNone/>
              </a:pPr>
              <a:r>
                <a:rPr lang="en-US" altLang="zh-CN" sz="2100" b="1" dirty="0">
                  <a:ea typeface="宋体" panose="02010600030101010101" pitchFamily="2" charset="-122"/>
                </a:rPr>
                <a:t> </a:t>
              </a:r>
            </a:p>
          </p:txBody>
        </p:sp>
        <p:sp>
          <p:nvSpPr>
            <p:cNvPr id="4103" name="Text Box 29"/>
            <p:cNvSpPr txBox="1"/>
            <p:nvPr/>
          </p:nvSpPr>
          <p:spPr>
            <a:xfrm>
              <a:off x="0" y="288"/>
              <a:ext cx="2446" cy="595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</a:lstStyle>
            <a:p>
              <a:pPr marL="0" lvl="0" indent="0">
                <a:spcBef>
                  <a:spcPct val="50000"/>
                </a:spcBef>
                <a:buNone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405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害怕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43009" descr="PM_00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3000" y="14288"/>
            <a:ext cx="6858000" cy="51137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框 43056"/>
          <p:cNvSpPr txBox="1"/>
          <p:nvPr/>
        </p:nvSpPr>
        <p:spPr>
          <a:xfrm>
            <a:off x="1624013" y="1284685"/>
            <a:ext cx="4164330" cy="27889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135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dirty="0" err="1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</a:rPr>
              <a:t>xǐ</a:t>
            </a:r>
            <a:r>
              <a:rPr lang="en-US" altLang="zh-CN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</a:rPr>
              <a:t>  </a:t>
            </a:r>
            <a:r>
              <a:rPr lang="en-US" altLang="zh-CN" dirty="0" err="1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</a:rPr>
              <a:t>huɑn</a:t>
            </a:r>
            <a:r>
              <a:rPr lang="en-US" altLang="zh-CN" sz="135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</a:rPr>
              <a:t> 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dirty="0" err="1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</a:rPr>
              <a:t>chún</a:t>
            </a:r>
            <a:r>
              <a:rPr lang="en-US" altLang="zh-CN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</a:rPr>
              <a:t>jìnɡ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dirty="0" err="1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</a:rPr>
              <a:t>xiāng</a:t>
            </a:r>
            <a:r>
              <a:rPr lang="en-US" altLang="zh-CN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</a:rPr>
              <a:t>   </a:t>
            </a:r>
            <a:r>
              <a:rPr lang="en-US" altLang="zh-CN" dirty="0" err="1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</a:rPr>
              <a:t>yù</a:t>
            </a:r>
            <a:endParaRPr lang="en-US" altLang="zh-CN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3300" dirty="0">
                <a:latin typeface="楷体" panose="02010609060101010101" pitchFamily="49" charset="-122"/>
                <a:ea typeface="楷体" panose="02010609060101010101" pitchFamily="49" charset="-122"/>
              </a:rPr>
              <a:t>喜欢</a:t>
            </a:r>
            <a:r>
              <a:rPr lang="zh-CN" altLang="en-US" sz="3300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3300" dirty="0">
                <a:latin typeface="楷体" panose="02010609060101010101" pitchFamily="49" charset="-122"/>
                <a:ea typeface="楷体" panose="02010609060101010101" pitchFamily="49" charset="-122"/>
              </a:rPr>
              <a:t>纯净</a:t>
            </a:r>
            <a:r>
              <a:rPr lang="zh-CN" altLang="en-US" sz="3300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3300" dirty="0">
                <a:latin typeface="楷体" panose="02010609060101010101" pitchFamily="49" charset="-122"/>
                <a:ea typeface="楷体" panose="02010609060101010101" pitchFamily="49" charset="-122"/>
              </a:rPr>
              <a:t>相  遇</a:t>
            </a:r>
          </a:p>
          <a:p>
            <a:pPr lvl="0" indent="0"/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dirty="0" err="1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</a:rPr>
              <a:t>yán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dirty="0" err="1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</a:rPr>
              <a:t>zuì</a:t>
            </a:r>
            <a:r>
              <a:rPr lang="en-US" altLang="zh-CN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</a:rPr>
              <a:t>pà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dirty="0" err="1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</a:rPr>
              <a:t>hù</a:t>
            </a:r>
            <a:r>
              <a:rPr lang="en-US" altLang="zh-CN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</a:rPr>
              <a:t>xiānɡ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  <a:p>
            <a:pPr lvl="0" indent="0"/>
            <a:r>
              <a:rPr lang="zh-CN" altLang="en-US" sz="3300" dirty="0">
                <a:latin typeface="楷体" panose="02010609060101010101" pitchFamily="49" charset="-122"/>
                <a:ea typeface="楷体" panose="02010609060101010101" pitchFamily="49" charset="-122"/>
              </a:rPr>
              <a:t>语言 </a:t>
            </a:r>
            <a:r>
              <a:rPr lang="zh-CN" altLang="en-US" sz="33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300" dirty="0">
                <a:latin typeface="楷体" panose="02010609060101010101" pitchFamily="49" charset="-122"/>
                <a:ea typeface="楷体" panose="02010609060101010101" pitchFamily="49" charset="-122"/>
              </a:rPr>
              <a:t>最怕</a:t>
            </a:r>
            <a:r>
              <a:rPr lang="zh-CN" altLang="en-US" sz="3300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3300" dirty="0">
                <a:latin typeface="楷体" panose="02010609060101010101" pitchFamily="49" charset="-122"/>
                <a:ea typeface="楷体" panose="02010609060101010101" pitchFamily="49" charset="-122"/>
              </a:rPr>
              <a:t>互相</a:t>
            </a:r>
          </a:p>
          <a:p>
            <a:pPr lvl="0" indent="0"/>
            <a:r>
              <a:rPr lang="en-US" altLang="zh-CN" dirty="0" err="1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</a:rPr>
              <a:t>lìnɡ</a:t>
            </a:r>
            <a:r>
              <a:rPr lang="en-US" altLang="zh-CN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</a:rPr>
              <a:t>   </a:t>
            </a:r>
            <a:r>
              <a:rPr lang="en-US" altLang="zh-CN" dirty="0" smtClean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</a:rPr>
              <a:t>    </a:t>
            </a:r>
            <a:r>
              <a:rPr lang="en-US" altLang="zh-CN" dirty="0" err="1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</a:rPr>
              <a:t>ɡǎn</a:t>
            </a:r>
            <a:r>
              <a:rPr lang="en-US" altLang="zh-CN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</a:rPr>
              <a:t>dònɡ</a:t>
            </a:r>
            <a:r>
              <a:rPr lang="en-US" altLang="zh-CN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</a:rPr>
              <a:t>     </a:t>
            </a:r>
            <a:r>
              <a:rPr lang="en-US" altLang="zh-CN" dirty="0" smtClean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</a:rPr>
              <a:t> </a:t>
            </a:r>
            <a:r>
              <a:rPr lang="en-US" altLang="zh-CN" dirty="0" err="1" smtClean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</a:rPr>
              <a:t>wàn</a:t>
            </a:r>
            <a:r>
              <a:rPr lang="en-US" altLang="zh-CN" dirty="0" smtClean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</a:rPr>
              <a:t>  </a:t>
            </a:r>
            <a:endParaRPr lang="zh-CN" altLang="en-US" sz="33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3300" dirty="0">
                <a:latin typeface="楷体" panose="02010609060101010101" pitchFamily="49" charset="-122"/>
                <a:ea typeface="楷体" panose="02010609060101010101" pitchFamily="49" charset="-122"/>
              </a:rPr>
              <a:t>令人感动</a:t>
            </a:r>
            <a:r>
              <a:rPr lang="zh-CN" altLang="en-US" sz="3300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3300" dirty="0">
                <a:latin typeface="楷体" panose="02010609060101010101" pitchFamily="49" charset="-122"/>
                <a:ea typeface="楷体" panose="02010609060101010101" pitchFamily="49" charset="-122"/>
              </a:rPr>
              <a:t>万里无云</a:t>
            </a:r>
            <a:endParaRPr lang="zh-CN" altLang="en-US" sz="33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advClick="0">
    <p:blinds dir="vert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43056"/>
          <p:cNvSpPr txBox="1"/>
          <p:nvPr/>
        </p:nvSpPr>
        <p:spPr>
          <a:xfrm>
            <a:off x="871855" y="299720"/>
            <a:ext cx="8376285" cy="42062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喜欢   纯净    相遇</a:t>
            </a:r>
          </a:p>
          <a:p>
            <a:pPr lvl="0" indent="0"/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</a:p>
          <a:p>
            <a:pPr lvl="0" indent="0"/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语言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 最怕    互相</a:t>
            </a:r>
          </a:p>
          <a:p>
            <a:pPr lvl="0" indent="0"/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0"/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令人感动    万里无云</a:t>
            </a:r>
          </a:p>
        </p:txBody>
      </p:sp>
    </p:spTree>
    <p:custDataLst>
      <p:tags r:id="rId1"/>
    </p:custDataLst>
  </p:cSld>
  <p:clrMapOvr>
    <a:masterClrMapping/>
  </p:clrMapOvr>
  <p:transition advClick="0">
    <p:blinds dir="vert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49153" descr="过河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43000" y="0"/>
            <a:ext cx="6858000" cy="5176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矩形 49154"/>
          <p:cNvSpPr/>
          <p:nvPr/>
        </p:nvSpPr>
        <p:spPr>
          <a:xfrm>
            <a:off x="6030516" y="2356247"/>
            <a:ext cx="1710928" cy="548640"/>
          </a:xfrm>
          <a:prstGeom prst="rect">
            <a:avLst/>
          </a:prstGeom>
          <a:solidFill>
            <a:srgbClr val="FFCC00"/>
          </a:solidFill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3000" dirty="0">
                <a:latin typeface="楷体_GB2312" pitchFamily="49" charset="-122"/>
                <a:ea typeface="楷体_GB2312" pitchFamily="49" charset="-122"/>
              </a:rPr>
              <a:t>万里无云</a:t>
            </a:r>
          </a:p>
        </p:txBody>
      </p:sp>
      <p:sp>
        <p:nvSpPr>
          <p:cNvPr id="49156" name="矩形 49155"/>
          <p:cNvSpPr/>
          <p:nvPr/>
        </p:nvSpPr>
        <p:spPr>
          <a:xfrm>
            <a:off x="5598319" y="3165872"/>
            <a:ext cx="1038225" cy="548640"/>
          </a:xfrm>
          <a:prstGeom prst="rect">
            <a:avLst/>
          </a:prstGeom>
          <a:solidFill>
            <a:srgbClr val="FFCC00"/>
          </a:solidFill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>
                <a:latin typeface="楷体_GB2312" pitchFamily="49" charset="-122"/>
                <a:ea typeface="楷体_GB2312" pitchFamily="49" charset="-122"/>
              </a:rPr>
              <a:t>纯净</a:t>
            </a:r>
          </a:p>
        </p:txBody>
      </p:sp>
      <p:sp>
        <p:nvSpPr>
          <p:cNvPr id="49157" name="动作按钮: 自定义 49156"/>
          <p:cNvSpPr/>
          <p:nvPr/>
        </p:nvSpPr>
        <p:spPr>
          <a:xfrm>
            <a:off x="7649766" y="4839891"/>
            <a:ext cx="323850" cy="303610"/>
          </a:xfrm>
          <a:prstGeom prst="actionButtonBlank">
            <a:avLst/>
          </a:prstGeom>
          <a:solidFill>
            <a:srgbClr val="0080FF"/>
          </a:solidFill>
          <a:ln w="9525">
            <a:noFill/>
          </a:ln>
        </p:spPr>
        <p:txBody>
          <a:bodyPr wrap="none" anchor="ctr"/>
          <a:lstStyle/>
          <a:p>
            <a:pPr lvl="0" algn="ctr" fontAlgn="base">
              <a:buClrTx/>
            </a:pPr>
            <a:r>
              <a:rPr lang="en-US" altLang="zh-CN" sz="1350" b="0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N</a:t>
            </a:r>
            <a:endParaRPr lang="en-US" altLang="zh-CN" sz="1350" b="0" strike="noStrike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49158" name="图片 49157" descr="20066261930587063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1F2217"/>
              </a:clrFrom>
              <a:clrTo>
                <a:srgbClr val="1F2217">
                  <a:alpha val="0"/>
                </a:srgbClr>
              </a:clrTo>
            </a:clrChange>
          </a:blip>
          <a:srcRect l="25223" t="21945" r="33351" b="20087"/>
          <a:stretch>
            <a:fillRect/>
          </a:stretch>
        </p:blipFill>
        <p:spPr>
          <a:xfrm>
            <a:off x="1709738" y="3651647"/>
            <a:ext cx="1241822" cy="36075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9" name="图片 49158" descr="20066261930587063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1F2217"/>
              </a:clrFrom>
              <a:clrTo>
                <a:srgbClr val="1F2217">
                  <a:alpha val="0"/>
                </a:srgbClr>
              </a:clrTo>
            </a:clrChange>
          </a:blip>
          <a:srcRect l="25223" t="21945" r="33351" b="20087"/>
          <a:stretch>
            <a:fillRect/>
          </a:stretch>
        </p:blipFill>
        <p:spPr>
          <a:xfrm>
            <a:off x="2195513" y="4354116"/>
            <a:ext cx="1241822" cy="4310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60" name="图片 49159" descr="20066261930587063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1F2217"/>
              </a:clrFrom>
              <a:clrTo>
                <a:srgbClr val="1F2217">
                  <a:alpha val="0"/>
                </a:srgbClr>
              </a:clrTo>
            </a:clrChange>
          </a:blip>
          <a:srcRect l="25223" t="21945" r="33351" b="20087"/>
          <a:stretch>
            <a:fillRect/>
          </a:stretch>
        </p:blipFill>
        <p:spPr>
          <a:xfrm>
            <a:off x="3707606" y="4731544"/>
            <a:ext cx="917972" cy="252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61" name="图片 49160" descr="20066261930587063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1F2217"/>
              </a:clrFrom>
              <a:clrTo>
                <a:srgbClr val="1F2217">
                  <a:alpha val="0"/>
                </a:srgbClr>
              </a:clrTo>
            </a:clrChange>
          </a:blip>
          <a:srcRect l="25223" t="21945" r="33351" b="20087"/>
          <a:stretch>
            <a:fillRect/>
          </a:stretch>
        </p:blipFill>
        <p:spPr>
          <a:xfrm>
            <a:off x="5543550" y="4462463"/>
            <a:ext cx="917972" cy="35956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62" name="图片 49161" descr="20066261930587063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1F2217"/>
              </a:clrFrom>
              <a:clrTo>
                <a:srgbClr val="1F2217">
                  <a:alpha val="0"/>
                </a:srgbClr>
              </a:clrTo>
            </a:clrChange>
          </a:blip>
          <a:srcRect l="25223" t="21945" r="33351" b="20087"/>
          <a:stretch>
            <a:fillRect/>
          </a:stretch>
        </p:blipFill>
        <p:spPr>
          <a:xfrm>
            <a:off x="5922169" y="3759994"/>
            <a:ext cx="917972" cy="3059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63" name="矩形 49162"/>
          <p:cNvSpPr/>
          <p:nvPr/>
        </p:nvSpPr>
        <p:spPr>
          <a:xfrm>
            <a:off x="2627710" y="3112294"/>
            <a:ext cx="1040606" cy="548640"/>
          </a:xfrm>
          <a:prstGeom prst="rect">
            <a:avLst/>
          </a:prstGeom>
          <a:solidFill>
            <a:srgbClr val="FFCC00"/>
          </a:solidFill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 dirty="0">
                <a:latin typeface="楷体_GB2312" pitchFamily="49" charset="-122"/>
                <a:ea typeface="楷体_GB2312" pitchFamily="49" charset="-122"/>
              </a:rPr>
              <a:t>相遇</a:t>
            </a:r>
          </a:p>
        </p:txBody>
      </p:sp>
      <p:sp>
        <p:nvSpPr>
          <p:cNvPr id="49164" name="矩形 49163"/>
          <p:cNvSpPr/>
          <p:nvPr/>
        </p:nvSpPr>
        <p:spPr>
          <a:xfrm>
            <a:off x="3006328" y="3893344"/>
            <a:ext cx="1040606" cy="548640"/>
          </a:xfrm>
          <a:prstGeom prst="rect">
            <a:avLst/>
          </a:prstGeom>
          <a:solidFill>
            <a:srgbClr val="FFCC00"/>
          </a:solidFill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>
                <a:latin typeface="楷体_GB2312" pitchFamily="49" charset="-122"/>
                <a:ea typeface="楷体_GB2312" pitchFamily="49" charset="-122"/>
              </a:rPr>
              <a:t>喜欢</a:t>
            </a:r>
          </a:p>
        </p:txBody>
      </p:sp>
      <p:sp>
        <p:nvSpPr>
          <p:cNvPr id="49165" name="矩形 49164"/>
          <p:cNvSpPr/>
          <p:nvPr/>
        </p:nvSpPr>
        <p:spPr>
          <a:xfrm>
            <a:off x="4410075" y="4192191"/>
            <a:ext cx="1026319" cy="548640"/>
          </a:xfrm>
          <a:prstGeom prst="rect">
            <a:avLst/>
          </a:prstGeom>
          <a:solidFill>
            <a:srgbClr val="FFCC00"/>
          </a:solidFill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>
                <a:latin typeface="楷体_GB2312" pitchFamily="49" charset="-122"/>
                <a:ea typeface="楷体_GB2312" pitchFamily="49" charset="-122"/>
              </a:rPr>
              <a:t>最怕</a:t>
            </a:r>
          </a:p>
        </p:txBody>
      </p:sp>
      <p:pic>
        <p:nvPicPr>
          <p:cNvPr id="49166" name="图片 49165" descr="md_tdss002003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3000" y="2625329"/>
            <a:ext cx="984647" cy="98464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67" name="矩形 49166"/>
          <p:cNvSpPr/>
          <p:nvPr/>
        </p:nvSpPr>
        <p:spPr>
          <a:xfrm>
            <a:off x="6300788" y="4137422"/>
            <a:ext cx="1038225" cy="548640"/>
          </a:xfrm>
          <a:prstGeom prst="rect">
            <a:avLst/>
          </a:prstGeom>
          <a:solidFill>
            <a:srgbClr val="FFCC00"/>
          </a:solidFill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>
                <a:latin typeface="华文楷体" pitchFamily="2" charset="-122"/>
                <a:ea typeface="楷体_GB2312" pitchFamily="49" charset="-122"/>
              </a:rPr>
              <a:t>互相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0.00371 C 0.00452 -0.00533 0.00799 -0.0081 0.0125 -0.00972 C 0.01684 -0.01273 0.01893 -0.01574 0.02379 -0.01736 C 0.0375 -0.01667 0.05052 -0.01759 0.06285 -0.01134 C 0.06597 -0.00949 0.06823 -0.00671 0.07118 -0.00509 C 0.07396 -0.00394 0.07969 -0.00232 0.07969 -0.00208 C 0.08056 -0.0007 0.08143 0.00092 0.08247 0.00231 C 0.08333 0.00347 0.08472 0.00417 0.08542 0.00532 C 0.08663 0.00717 0.08663 0.00972 0.08802 0.01134 C 0.08906 0.0125 0.09097 0.01227 0.09236 0.01296 C 0.09636 0.01991 0.10052 0.02569 0.10486 0.03264 C 0.10538 0.03403 0.10538 0.03588 0.10625 0.03727 C 0.10833 0.04004 0.11337 0.04467 0.11337 0.04491 C 0.11285 0.05694 0.11198 0.09352 0.11198 0.08125 " pathEditMode="relative" rAng="0" ptsTypes="fffffffffffffA">
                                      <p:cBhvr>
                                        <p:cTn id="31" dur="20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0" y="36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ABA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1697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400" tmFilter="0, 0; .2, .5; .8, .5; 1, 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00" autoRev="1" fill="hold"/>
                                        <p:tgtEl>
                                          <p:spTgt spid="491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198 0.08125 C 0.12847 0.08241 0.13698 0.08125 0.14948 0.09051 C 0.15156 0.09629 0.15278 0.09768 0.15833 0.09954 C 0.16268 0.1044 0.16354 0.11088 0.16702 0.11643 C 0.17101 0.12963 0.17153 0.14329 0.17552 0.15625 C 0.17639 0.16574 0.17552 0.26157 0.17552 0.22523 " pathEditMode="relative" rAng="0" ptsTypes="fffffA">
                                      <p:cBhvr>
                                        <p:cTn id="38" dur="20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0" y="86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ABA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26" presetClass="emph" presetSubtype="0" fill="hold" nodeType="withEffect">
                                  <p:stCondLst>
                                    <p:cond delay="1797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300" tmFilter="0, 0; .2, .5; .8, .5; 1, 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150" autoRev="1" fill="hold"/>
                                        <p:tgtEl>
                                          <p:spTgt spid="491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199 0.260178 C 0.122084 0.257762 0.128455 0.254372 0.137140 0.251955 C 0.144090 0.249779 0.152196 0.248566 0.159535 0.247352 C 0.175558 0.239851 0.200844 0.240343 0.218992 0.239129 C 0.248914 0.239611 0.272655 0.241306 0.300844 0.243722 C 0.302000 0.244455 0.302778 0.245658 0.304124 0.245909 C 0.305480 0.246630 0.307993 0.246149 0.308761 0.247352 C 0.316478 0.257029 0.303745 0.252677 0.317067 0.255585 C 0.326330 0.260178 0.329799 0.267920 0.337916 0.273244 C 0.339651 0.277115 0.341775 0.279772 0.345823 0.282681 C 0.350459 0.299859 0.347368 0.286552 0.347368 0.323083 " pathEditMode="relative" rAng="0" ptsTypes="ffffffffffA">
                                      <p:cBhvr>
                                        <p:cTn id="45" dur="20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" y="2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ABA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26" presetClass="emph" presetSubtype="0" fill="hold" nodeType="withEffect">
                                  <p:stCondLst>
                                    <p:cond delay="1597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400" tmFilter="0, 0; .2, .5; .8, .5; 1, 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00" autoRev="1" fill="hold"/>
                                        <p:tgtEl>
                                          <p:spTgt spid="491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58588 0.281446 C 0.361034 0.268361 0.359369 0.255126 0.362365 0.242340 C 0.364036 0.236025 0.366033 0.233770 0.369259 0.227754 C 0.370033 0.226552 0.371371 0.224142 0.371371 0.224291 C 0.373260 0.216774 0.376927 0.213766 0.380262 0.208198 C 0.381702 0.205943 0.382816 0.203390 0.384262 0.200979 C 0.387482 0.194963 0.396149 0.189103 0.401039 0.185191 C 0.405040 0.181728 0.405596 0.180377 0.410929 0.179026 C 0.417041 0.173912 0.410263 0.178876 0.419819 0.175413 C 0.421375 0.174815 0.422373 0.173458 0.423820 0.172860 C 0.427596 0.171054 0.431821 0.170300 0.435598 0.169247 C 0.446934 0.166239 0.457828 0.161425 0.469272 0.159625 C 0.477273 0.159924 0.485274 0.159775 0.493161 0.160678 C 0.496278 0.160977 0.499056 0.162328 0.502051 0.163231 C 0.504163 0.163835 0.506052 0.164888 0.507946 0.165641 C 0.508945 0.166090 0.510942 0.166843 0.510942 0.166993 C 0.512721 0.183385 0.510385 0.171807 0.516946 0.180227 C 0.518386 0.185490 0.517503 0.191656 0.519833 0.196171 C 0.521836 0.199777 0.522835 0.202935 0.523833 0.206996 C 0.524166 0.213161 0.524947 0.225194 0.524947 0.225343 " pathEditMode="relative" rAng="0" ptsTypes="fffffffffffffffffffA">
                                      <p:cBhvr>
                                        <p:cTn id="52" dur="20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" y="-6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ABA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26" presetClass="emph" presetSubtype="0" fill="hold" nodeType="withEffect">
                                  <p:stCondLst>
                                    <p:cond delay="1697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" tmFilter="0, 0; .2, .5; .8, .5; 1, 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100" autoRev="1" fill="hold"/>
                                        <p:tgtEl>
                                          <p:spTgt spid="491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89688 0.252424 C 0.587053 0.233096 0.590194 0.258310 0.587553 0.219993 C 0.586678 0.206565 0.584790 0.195104 0.583156 0.182327 C 0.581154 0.147930 0.585920 0.109938 0.577760 0.080139 C 0.575374 0.061137 0.578635 0.083408 0.573363 0.063754 C 0.572734 0.061462 0.572863 0.058519 0.572235 0.055901 C 0.570730 0.048034 0.567714 0.041483 0.565580 0.034281 C 0.564199 0.022494 0.561313 0.013311 0.558044 0.004468 C 0.550009 0.005458 0.541850 0.003817 0.533936 0.007100 C 0.532678 0.007751 0.532931 0.012335 0.532931 0.015278 C 0.532931 0.040507 0.533936 0.055236 0.536071 0.077182 C 0.536568 0.082432 0.539209 0.099128 0.539462 0.101420 C 0.539838 0.106005 0.540091 0.110589 0.540468 0.115174 C 0.540713 0.117805 0.541473 0.123041 0.541473 0.123366 " pathEditMode="relative" rAng="0" ptsTypes="fffffffffffffA">
                                      <p:cBhvr>
                                        <p:cTn id="59" dur="20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" y="-12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ABA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491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75257 0.018798 C 0.484645 -0.006859 0.469146 -0.039947 0.483081 -0.064598 C 0.484645 -0.067296 0.487488 -0.068988 0.489486 -0.071519 C 0.491477 -0.077426 0.495597 -0.083509 0.497301 -0.089584 C 0.500291 -0.100560 0.502421 -0.113220 0.511522 -0.121658 C 0.517502 -0.136682 0.525177 -0.138206 0.535278 -0.149343 C 0.538546 -0.152895 0.541250 -0.155928 0.544666 -0.159137 C 0.546935 -0.165212 0.555044 -0.173658 0.562155 -0.175685 C 0.564432 -0.177873 0.568127 -0.178719 0.569978 -0.181250 C 0.573820 -0.186151 0.570404 -0.188849 0.576375 -0.193743 C 0.586328 -0.193240 0.596290 -0.193575 0.606242 -0.192394 C 0.609798 -0.192058 0.612362 -0.189185 0.615630 -0.188171 C 0.618899 -0.187165 0.625296 -0.185473 0.625296 -0.185305 C 0.644924 -0.173993 0.629851 -0.184459 0.629851 -0.135501 " pathEditMode="relative" rAng="0" ptsTypes="fffffffffffffA">
                                      <p:cBhvr>
                                        <p:cTn id="66" dur="20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" y="-10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ABA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ldLvl="0" animBg="1"/>
      <p:bldP spid="49156" grpId="0" bldLvl="0" animBg="1"/>
      <p:bldP spid="49163" grpId="0" bldLvl="0" animBg="1"/>
      <p:bldP spid="49164" grpId="0" bldLvl="0" animBg="1"/>
      <p:bldP spid="49165" grpId="0" bldLvl="0" animBg="1"/>
      <p:bldP spid="4916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椭圆形标注 71681"/>
          <p:cNvSpPr/>
          <p:nvPr/>
        </p:nvSpPr>
        <p:spPr>
          <a:xfrm>
            <a:off x="1385888" y="519113"/>
            <a:ext cx="1134666" cy="1051322"/>
          </a:xfrm>
          <a:prstGeom prst="wedgeEllipseCallout">
            <a:avLst>
              <a:gd name="adj1" fmla="val 46222"/>
              <a:gd name="adj2" fmla="val 118519"/>
            </a:avLst>
          </a:prstGeom>
          <a:solidFill>
            <a:srgbClr val="FF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 algn="ctr"/>
            <a:r>
              <a:rPr lang="zh-CN" altLang="en-US" sz="27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喜欢</a:t>
            </a:r>
          </a:p>
        </p:txBody>
      </p:sp>
      <p:sp>
        <p:nvSpPr>
          <p:cNvPr id="71683" name="椭圆形标注 71682"/>
          <p:cNvSpPr/>
          <p:nvPr/>
        </p:nvSpPr>
        <p:spPr>
          <a:xfrm>
            <a:off x="5598319" y="897731"/>
            <a:ext cx="1241822" cy="1051322"/>
          </a:xfrm>
          <a:prstGeom prst="wedgeEllipseCallout">
            <a:avLst>
              <a:gd name="adj1" fmla="val -9634"/>
              <a:gd name="adj2" fmla="val 143204"/>
            </a:avLst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 algn="ctr"/>
            <a:r>
              <a:rPr lang="zh-CN" altLang="en-US" sz="2700" dirty="0">
                <a:latin typeface="Arial" panose="020B0604020202020204" pitchFamily="34" charset="0"/>
                <a:ea typeface="Arial" panose="020B0604020202020204" pitchFamily="34" charset="0"/>
              </a:rPr>
              <a:t>司令</a:t>
            </a:r>
          </a:p>
        </p:txBody>
      </p:sp>
      <p:sp>
        <p:nvSpPr>
          <p:cNvPr id="71684" name="椭圆形标注 71683"/>
          <p:cNvSpPr/>
          <p:nvPr/>
        </p:nvSpPr>
        <p:spPr>
          <a:xfrm>
            <a:off x="2736056" y="2139554"/>
            <a:ext cx="1133475" cy="1188244"/>
          </a:xfrm>
          <a:prstGeom prst="wedgeEllipseCallout">
            <a:avLst>
              <a:gd name="adj1" fmla="val 27523"/>
              <a:gd name="adj2" fmla="val 136671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 algn="ctr"/>
            <a:r>
              <a:rPr lang="zh-CN" altLang="en-US" sz="2700" dirty="0">
                <a:latin typeface="Arial" panose="020B0604020202020204" pitchFamily="34" charset="0"/>
                <a:ea typeface="Arial" panose="020B0604020202020204" pitchFamily="34" charset="0"/>
              </a:rPr>
              <a:t>纯净</a:t>
            </a:r>
          </a:p>
        </p:txBody>
      </p:sp>
      <p:sp>
        <p:nvSpPr>
          <p:cNvPr id="71685" name="椭圆形标注 71684"/>
          <p:cNvSpPr/>
          <p:nvPr/>
        </p:nvSpPr>
        <p:spPr>
          <a:xfrm>
            <a:off x="4625579" y="141685"/>
            <a:ext cx="1081088" cy="1079897"/>
          </a:xfrm>
          <a:prstGeom prst="wedgeEllipseCallout">
            <a:avLst>
              <a:gd name="adj1" fmla="val -16852"/>
              <a:gd name="adj2" fmla="val 140519"/>
            </a:avLst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害怕</a:t>
            </a:r>
          </a:p>
        </p:txBody>
      </p:sp>
      <p:sp>
        <p:nvSpPr>
          <p:cNvPr id="71686" name="椭圆形标注 71685"/>
          <p:cNvSpPr/>
          <p:nvPr/>
        </p:nvSpPr>
        <p:spPr>
          <a:xfrm>
            <a:off x="6786563" y="303610"/>
            <a:ext cx="1214438" cy="1051322"/>
          </a:xfrm>
          <a:prstGeom prst="wedgeEllipseCallout">
            <a:avLst>
              <a:gd name="adj1" fmla="val -25685"/>
              <a:gd name="adj2" fmla="val 158042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 algn="ctr"/>
            <a:r>
              <a:rPr lang="zh-CN" altLang="en-US" sz="27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互相</a:t>
            </a:r>
          </a:p>
        </p:txBody>
      </p:sp>
      <p:sp>
        <p:nvSpPr>
          <p:cNvPr id="71687" name="椭圆形标注 71686"/>
          <p:cNvSpPr/>
          <p:nvPr/>
        </p:nvSpPr>
        <p:spPr>
          <a:xfrm>
            <a:off x="3221831" y="303610"/>
            <a:ext cx="1188244" cy="1059656"/>
          </a:xfrm>
          <a:prstGeom prst="wedgeEllipseCallout">
            <a:avLst>
              <a:gd name="adj1" fmla="val 2907"/>
              <a:gd name="adj2" fmla="val 144157"/>
            </a:avLst>
          </a:prstGeom>
          <a:solidFill>
            <a:srgbClr val="88F47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 algn="ctr"/>
            <a:r>
              <a:rPr lang="zh-CN" altLang="en-US" sz="2700" dirty="0">
                <a:latin typeface="Arial" panose="020B0604020202020204" pitchFamily="34" charset="0"/>
                <a:ea typeface="Arial" panose="020B0604020202020204" pitchFamily="34" charset="0"/>
              </a:rPr>
              <a:t>相遇</a:t>
            </a:r>
            <a:endParaRPr lang="zh-CN" altLang="en-US" sz="2700" dirty="0">
              <a:latin typeface="宋体" panose="02010600030101010101" pitchFamily="2" charset="-122"/>
              <a:ea typeface="Arial" panose="020B0604020202020204" pitchFamily="34" charset="0"/>
            </a:endParaRPr>
          </a:p>
        </p:txBody>
      </p:sp>
      <p:sp>
        <p:nvSpPr>
          <p:cNvPr id="71688" name="椭圆形标注 71687"/>
          <p:cNvSpPr/>
          <p:nvPr/>
        </p:nvSpPr>
        <p:spPr>
          <a:xfrm>
            <a:off x="1547813" y="3057525"/>
            <a:ext cx="1133475" cy="1081088"/>
          </a:xfrm>
          <a:prstGeom prst="wedgeEllipseCallout">
            <a:avLst>
              <a:gd name="adj1" fmla="val 43801"/>
              <a:gd name="adj2" fmla="val 136454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 algn="ctr"/>
            <a:r>
              <a:rPr lang="zh-CN" altLang="en-US" sz="2700" dirty="0">
                <a:latin typeface="Arial" panose="020B0604020202020204" pitchFamily="34" charset="0"/>
                <a:ea typeface="Arial" panose="020B0604020202020204" pitchFamily="34" charset="0"/>
              </a:rPr>
              <a:t>尊重</a:t>
            </a:r>
          </a:p>
        </p:txBody>
      </p:sp>
      <p:sp>
        <p:nvSpPr>
          <p:cNvPr id="71689" name="椭圆形标注 71688"/>
          <p:cNvSpPr/>
          <p:nvPr/>
        </p:nvSpPr>
        <p:spPr>
          <a:xfrm>
            <a:off x="3977879" y="3165872"/>
            <a:ext cx="1134665" cy="1051322"/>
          </a:xfrm>
          <a:prstGeom prst="wedgeEllipseCallout">
            <a:avLst>
              <a:gd name="adj1" fmla="val 11806"/>
              <a:gd name="adj2" fmla="val 17949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 algn="ctr"/>
            <a:r>
              <a:rPr lang="zh-CN" altLang="en-US" sz="2700" dirty="0">
                <a:latin typeface="Arial" panose="020B0604020202020204" pitchFamily="34" charset="0"/>
                <a:ea typeface="Arial" panose="020B0604020202020204" pitchFamily="34" charset="0"/>
              </a:rPr>
              <a:t>感动</a:t>
            </a:r>
          </a:p>
        </p:txBody>
      </p:sp>
      <p:sp>
        <p:nvSpPr>
          <p:cNvPr id="71690" name="椭圆形标注 71689"/>
          <p:cNvSpPr/>
          <p:nvPr/>
        </p:nvSpPr>
        <p:spPr>
          <a:xfrm>
            <a:off x="6150769" y="3165872"/>
            <a:ext cx="2269331" cy="756047"/>
          </a:xfrm>
          <a:prstGeom prst="wedgeEllipseCallout">
            <a:avLst>
              <a:gd name="adj1" fmla="val -27657"/>
              <a:gd name="adj2" fmla="val 112222"/>
            </a:avLst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 algn="ctr"/>
            <a:r>
              <a:rPr lang="zh-CN" altLang="en-US" sz="2700" dirty="0">
                <a:latin typeface="Arial" panose="020B0604020202020204" pitchFamily="34" charset="0"/>
                <a:ea typeface="Arial" panose="020B0604020202020204" pitchFamily="34" charset="0"/>
              </a:rPr>
              <a:t>万里无云</a:t>
            </a:r>
          </a:p>
        </p:txBody>
      </p:sp>
      <p:sp>
        <p:nvSpPr>
          <p:cNvPr id="71691" name="椭圆形标注 71690"/>
          <p:cNvSpPr/>
          <p:nvPr/>
        </p:nvSpPr>
        <p:spPr>
          <a:xfrm>
            <a:off x="5004197" y="2625329"/>
            <a:ext cx="1188244" cy="1079897"/>
          </a:xfrm>
          <a:prstGeom prst="wedgeEllipseCallout">
            <a:avLst>
              <a:gd name="adj1" fmla="val -8014"/>
              <a:gd name="adj2" fmla="val 140519"/>
            </a:avLst>
          </a:prstGeom>
          <a:solidFill>
            <a:srgbClr val="FF00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 algn="ctr"/>
            <a:r>
              <a:rPr lang="zh-CN" altLang="en-US" sz="27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语言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1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7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 bldLvl="0" animBg="1"/>
      <p:bldP spid="71683" grpId="0" bldLvl="0" animBg="1"/>
      <p:bldP spid="71684" grpId="0" bldLvl="0" animBg="1"/>
      <p:bldP spid="71685" grpId="0" bldLvl="0" animBg="1"/>
      <p:bldP spid="71686" grpId="0" bldLvl="0" animBg="1"/>
      <p:bldP spid="71687" grpId="0" bldLvl="0" animBg="1"/>
      <p:bldP spid="71688" grpId="0" bldLvl="0" animBg="1"/>
      <p:bldP spid="71689" grpId="0" bldLvl="0" animBg="1"/>
      <p:bldP spid="71690" grpId="0" bldLvl="0" animBg="1"/>
      <p:bldP spid="71691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组合 27"/>
          <p:cNvGrpSpPr/>
          <p:nvPr/>
        </p:nvGrpSpPr>
        <p:grpSpPr>
          <a:xfrm>
            <a:off x="3290888" y="339725"/>
            <a:ext cx="1928812" cy="723900"/>
            <a:chOff x="2694384" y="508317"/>
            <a:chExt cx="1845563" cy="637982"/>
          </a:xfrm>
        </p:grpSpPr>
        <p:sp>
          <p:nvSpPr>
            <p:cNvPr id="6" name="矩形: 圆角 28"/>
            <p:cNvSpPr/>
            <p:nvPr/>
          </p:nvSpPr>
          <p:spPr bwMode="auto">
            <a:xfrm rot="19996946">
              <a:off x="2694384" y="609051"/>
              <a:ext cx="565061" cy="47149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我</a:t>
              </a:r>
            </a:p>
          </p:txBody>
        </p:sp>
        <p:sp>
          <p:nvSpPr>
            <p:cNvPr id="7" name="矩形: 圆角 29"/>
            <p:cNvSpPr/>
            <p:nvPr/>
          </p:nvSpPr>
          <p:spPr bwMode="auto">
            <a:xfrm rot="432022">
              <a:off x="3358179" y="508317"/>
              <a:ext cx="565061" cy="47149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会</a:t>
              </a:r>
            </a:p>
          </p:txBody>
        </p:sp>
        <p:sp>
          <p:nvSpPr>
            <p:cNvPr id="8" name="矩形: 圆角 30"/>
            <p:cNvSpPr/>
            <p:nvPr/>
          </p:nvSpPr>
          <p:spPr bwMode="auto">
            <a:xfrm rot="1932324">
              <a:off x="3973367" y="674808"/>
              <a:ext cx="566580" cy="471491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认</a:t>
              </a:r>
            </a:p>
          </p:txBody>
        </p:sp>
      </p:grpSp>
      <p:sp>
        <p:nvSpPr>
          <p:cNvPr id="21509" name="TextBox 6"/>
          <p:cNvSpPr txBox="1"/>
          <p:nvPr/>
        </p:nvSpPr>
        <p:spPr>
          <a:xfrm>
            <a:off x="615950" y="1971675"/>
            <a:ext cx="1301750" cy="1446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/>
            <a:r>
              <a:rPr lang="zh-CN" altLang="en-US" sz="8800" b="1" dirty="0">
                <a:latin typeface="楷体_GB2312" pitchFamily="49" charset="-122"/>
                <a:ea typeface="楷体_GB2312" pitchFamily="49" charset="-122"/>
              </a:rPr>
              <a:t>相</a:t>
            </a:r>
          </a:p>
        </p:txBody>
      </p:sp>
      <p:sp>
        <p:nvSpPr>
          <p:cNvPr id="10" name="矩形 9"/>
          <p:cNvSpPr/>
          <p:nvPr/>
        </p:nvSpPr>
        <p:spPr>
          <a:xfrm>
            <a:off x="465138" y="1360488"/>
            <a:ext cx="1603375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xiānɡ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矩形 9"/>
          <p:cNvSpPr/>
          <p:nvPr/>
        </p:nvSpPr>
        <p:spPr>
          <a:xfrm>
            <a:off x="2520950" y="3595688"/>
            <a:ext cx="1014413" cy="587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相等</a:t>
            </a:r>
          </a:p>
        </p:txBody>
      </p:sp>
      <p:sp>
        <p:nvSpPr>
          <p:cNvPr id="21512" name="TextBox 6"/>
          <p:cNvSpPr txBox="1"/>
          <p:nvPr/>
        </p:nvSpPr>
        <p:spPr>
          <a:xfrm>
            <a:off x="4816475" y="1928813"/>
            <a:ext cx="1300163" cy="1444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/>
            <a:r>
              <a:rPr lang="zh-CN" altLang="en-US" sz="8800" b="1" dirty="0">
                <a:latin typeface="楷体_GB2312" pitchFamily="49" charset="-122"/>
                <a:ea typeface="楷体_GB2312" pitchFamily="49" charset="-122"/>
              </a:rPr>
              <a:t>遇</a:t>
            </a:r>
          </a:p>
        </p:txBody>
      </p:sp>
      <p:sp>
        <p:nvSpPr>
          <p:cNvPr id="14" name="矩形 13"/>
          <p:cNvSpPr/>
          <p:nvPr/>
        </p:nvSpPr>
        <p:spPr>
          <a:xfrm>
            <a:off x="4940300" y="1397000"/>
            <a:ext cx="752475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yù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矩形 9"/>
          <p:cNvSpPr/>
          <p:nvPr/>
        </p:nvSpPr>
        <p:spPr>
          <a:xfrm>
            <a:off x="6804025" y="3598863"/>
            <a:ext cx="14763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相遇</a:t>
            </a:r>
          </a:p>
        </p:txBody>
      </p:sp>
      <p:pic>
        <p:nvPicPr>
          <p:cNvPr id="12302" name="Picture 14" descr="C:\Documents and Settings\Administrator\桌面\人一语大课堂（下）\人一语大课堂正文\相等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4600" y="1487488"/>
            <a:ext cx="1020763" cy="2166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3" name="Picture 15" descr="C:\Documents and Settings\Administrator\桌面\人一语大课堂（下）\人一语大课堂正文\遇见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88088" y="1824038"/>
            <a:ext cx="1865312" cy="1741487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6"/>
          <p:cNvSpPr txBox="1"/>
          <p:nvPr/>
        </p:nvSpPr>
        <p:spPr>
          <a:xfrm>
            <a:off x="615950" y="1971675"/>
            <a:ext cx="1301750" cy="1446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/>
            <a:r>
              <a:rPr lang="zh-CN" altLang="en-US" sz="8800" b="1" dirty="0">
                <a:latin typeface="楷体_GB2312" pitchFamily="49" charset="-122"/>
                <a:ea typeface="楷体_GB2312" pitchFamily="49" charset="-122"/>
              </a:rPr>
              <a:t>喜</a:t>
            </a:r>
          </a:p>
        </p:txBody>
      </p:sp>
      <p:sp>
        <p:nvSpPr>
          <p:cNvPr id="3" name="矩形 2"/>
          <p:cNvSpPr/>
          <p:nvPr/>
        </p:nvSpPr>
        <p:spPr>
          <a:xfrm>
            <a:off x="857250" y="1344613"/>
            <a:ext cx="1081088" cy="7699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xǐ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9"/>
          <p:cNvSpPr/>
          <p:nvPr/>
        </p:nvSpPr>
        <p:spPr>
          <a:xfrm>
            <a:off x="2627313" y="3508375"/>
            <a:ext cx="1014412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喜欢</a:t>
            </a:r>
          </a:p>
        </p:txBody>
      </p:sp>
      <p:sp>
        <p:nvSpPr>
          <p:cNvPr id="22532" name="TextBox 6"/>
          <p:cNvSpPr txBox="1"/>
          <p:nvPr/>
        </p:nvSpPr>
        <p:spPr>
          <a:xfrm>
            <a:off x="5024438" y="1981200"/>
            <a:ext cx="1300162" cy="1444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/>
            <a:r>
              <a:rPr lang="zh-CN" altLang="en-US" sz="8800" b="1" dirty="0">
                <a:latin typeface="楷体_GB2312" pitchFamily="49" charset="-122"/>
                <a:ea typeface="楷体_GB2312" pitchFamily="49" charset="-122"/>
              </a:rPr>
              <a:t>欢</a:t>
            </a:r>
          </a:p>
        </p:txBody>
      </p:sp>
      <p:sp>
        <p:nvSpPr>
          <p:cNvPr id="6" name="矩形 5"/>
          <p:cNvSpPr/>
          <p:nvPr/>
        </p:nvSpPr>
        <p:spPr>
          <a:xfrm>
            <a:off x="5024438" y="1268413"/>
            <a:ext cx="1319213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huān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9"/>
          <p:cNvSpPr/>
          <p:nvPr/>
        </p:nvSpPr>
        <p:spPr>
          <a:xfrm>
            <a:off x="6902450" y="3652838"/>
            <a:ext cx="1090613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欢乐</a:t>
            </a:r>
          </a:p>
        </p:txBody>
      </p:sp>
      <p:pic>
        <p:nvPicPr>
          <p:cNvPr id="13322" name="Picture 10" descr="C:\Documents and Settings\Administrator\桌面\人一语大课堂（下）\人一语大课堂正文\喜事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51050" y="1652588"/>
            <a:ext cx="2052638" cy="1703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3" name="Picture 11" descr="C:\Documents and Settings\Administrator\桌面\人一语大课堂（下）\人一语大课堂正文\欢乐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61125" y="1624013"/>
            <a:ext cx="2257425" cy="188436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uiExpand="1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6"/>
          <p:cNvSpPr txBox="1"/>
          <p:nvPr/>
        </p:nvSpPr>
        <p:spPr>
          <a:xfrm>
            <a:off x="615950" y="1971675"/>
            <a:ext cx="1301750" cy="1446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/>
            <a:r>
              <a:rPr lang="zh-CN" altLang="en-US" sz="8800" b="1" dirty="0">
                <a:latin typeface="楷体_GB2312" pitchFamily="49" charset="-122"/>
                <a:ea typeface="楷体_GB2312" pitchFamily="49" charset="-122"/>
              </a:rPr>
              <a:t>怕</a:t>
            </a:r>
          </a:p>
        </p:txBody>
      </p:sp>
      <p:sp>
        <p:nvSpPr>
          <p:cNvPr id="3" name="矩形 2"/>
          <p:cNvSpPr/>
          <p:nvPr/>
        </p:nvSpPr>
        <p:spPr>
          <a:xfrm>
            <a:off x="812800" y="1274763"/>
            <a:ext cx="752475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pà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9"/>
          <p:cNvSpPr/>
          <p:nvPr/>
        </p:nvSpPr>
        <p:spPr>
          <a:xfrm>
            <a:off x="2538413" y="3595688"/>
            <a:ext cx="1014412" cy="587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害怕</a:t>
            </a:r>
          </a:p>
        </p:txBody>
      </p:sp>
      <p:sp>
        <p:nvSpPr>
          <p:cNvPr id="23556" name="TextBox 6"/>
          <p:cNvSpPr txBox="1"/>
          <p:nvPr/>
        </p:nvSpPr>
        <p:spPr>
          <a:xfrm>
            <a:off x="4816475" y="1928813"/>
            <a:ext cx="1300163" cy="1444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/>
            <a:r>
              <a:rPr lang="zh-CN" altLang="en-US" sz="8800" b="1" dirty="0">
                <a:latin typeface="楷体_GB2312" pitchFamily="49" charset="-122"/>
                <a:ea typeface="楷体_GB2312" pitchFamily="49" charset="-122"/>
              </a:rPr>
              <a:t>言</a:t>
            </a:r>
          </a:p>
        </p:txBody>
      </p:sp>
      <p:sp>
        <p:nvSpPr>
          <p:cNvPr id="6" name="矩形 5"/>
          <p:cNvSpPr/>
          <p:nvPr/>
        </p:nvSpPr>
        <p:spPr>
          <a:xfrm>
            <a:off x="4957763" y="1298575"/>
            <a:ext cx="1603375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yán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9"/>
          <p:cNvSpPr/>
          <p:nvPr/>
        </p:nvSpPr>
        <p:spPr>
          <a:xfrm>
            <a:off x="6667500" y="3635375"/>
            <a:ext cx="14763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语言</a:t>
            </a:r>
          </a:p>
        </p:txBody>
      </p:sp>
      <p:pic>
        <p:nvPicPr>
          <p:cNvPr id="14346" name="Picture 10" descr="C:\Documents and Settings\Administrator\桌面\人一语大课堂（下）\人一语大课堂正文\害怕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19300" y="1624013"/>
            <a:ext cx="2052638" cy="1852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7" name="Picture 11" descr="C:\Documents and Settings\Administrator\桌面\人一语大课堂（下）\人一语大课堂正文\语言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00788" y="1358900"/>
            <a:ext cx="2211387" cy="221138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6"/>
          <p:cNvSpPr txBox="1"/>
          <p:nvPr/>
        </p:nvSpPr>
        <p:spPr>
          <a:xfrm>
            <a:off x="652463" y="1749425"/>
            <a:ext cx="1301750" cy="1446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/>
            <a:r>
              <a:rPr lang="zh-CN" altLang="en-US" sz="8800" b="1" dirty="0">
                <a:latin typeface="楷体_GB2312" pitchFamily="49" charset="-122"/>
                <a:ea typeface="楷体_GB2312" pitchFamily="49" charset="-122"/>
              </a:rPr>
              <a:t>互</a:t>
            </a:r>
          </a:p>
        </p:txBody>
      </p:sp>
      <p:sp>
        <p:nvSpPr>
          <p:cNvPr id="3" name="矩形 2"/>
          <p:cNvSpPr/>
          <p:nvPr/>
        </p:nvSpPr>
        <p:spPr>
          <a:xfrm>
            <a:off x="900113" y="1160463"/>
            <a:ext cx="1543050" cy="7699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hù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9"/>
          <p:cNvSpPr/>
          <p:nvPr/>
        </p:nvSpPr>
        <p:spPr>
          <a:xfrm>
            <a:off x="2559050" y="3305175"/>
            <a:ext cx="1014413" cy="587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互相</a:t>
            </a:r>
          </a:p>
        </p:txBody>
      </p:sp>
      <p:sp>
        <p:nvSpPr>
          <p:cNvPr id="24580" name="TextBox 6"/>
          <p:cNvSpPr txBox="1"/>
          <p:nvPr/>
        </p:nvSpPr>
        <p:spPr>
          <a:xfrm>
            <a:off x="4752975" y="1792288"/>
            <a:ext cx="1301750" cy="14462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/>
            <a:r>
              <a:rPr lang="zh-CN" altLang="en-US" sz="8800" b="1" dirty="0">
                <a:latin typeface="楷体_GB2312" pitchFamily="49" charset="-122"/>
                <a:ea typeface="楷体_GB2312" pitchFamily="49" charset="-122"/>
              </a:rPr>
              <a:t>令</a:t>
            </a:r>
          </a:p>
        </p:txBody>
      </p:sp>
      <p:sp>
        <p:nvSpPr>
          <p:cNvPr id="8" name="矩形 7"/>
          <p:cNvSpPr/>
          <p:nvPr/>
        </p:nvSpPr>
        <p:spPr>
          <a:xfrm>
            <a:off x="4735513" y="1158875"/>
            <a:ext cx="1319213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lìnɡ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9"/>
          <p:cNvSpPr/>
          <p:nvPr/>
        </p:nvSpPr>
        <p:spPr>
          <a:xfrm>
            <a:off x="6659563" y="3348038"/>
            <a:ext cx="1014412" cy="587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命令</a:t>
            </a:r>
          </a:p>
        </p:txBody>
      </p:sp>
      <p:pic>
        <p:nvPicPr>
          <p:cNvPr id="15370" name="Picture 10" descr="C:\Documents and Settings\Administrator\桌面\人一语大课堂（下）\人一语大课堂正文\互相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60563" y="1033463"/>
            <a:ext cx="2211387" cy="2211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1" name="Picture 11" descr="C:\Documents and Settings\Administrator\桌面\人一语大课堂（下）\人一语大课堂正文\命令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7588" y="1287463"/>
            <a:ext cx="2009775" cy="20097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6"/>
          <p:cNvSpPr txBox="1"/>
          <p:nvPr/>
        </p:nvSpPr>
        <p:spPr>
          <a:xfrm>
            <a:off x="652463" y="1749425"/>
            <a:ext cx="1301750" cy="1446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/>
            <a:r>
              <a:rPr lang="zh-CN" altLang="en-US" sz="8800" b="1" dirty="0">
                <a:latin typeface="楷体_GB2312" pitchFamily="49" charset="-122"/>
                <a:ea typeface="楷体_GB2312" pitchFamily="49" charset="-122"/>
              </a:rPr>
              <a:t>纯</a:t>
            </a:r>
          </a:p>
        </p:txBody>
      </p:sp>
      <p:sp>
        <p:nvSpPr>
          <p:cNvPr id="3" name="矩形 2"/>
          <p:cNvSpPr/>
          <p:nvPr/>
        </p:nvSpPr>
        <p:spPr>
          <a:xfrm>
            <a:off x="652463" y="1198563"/>
            <a:ext cx="1543050" cy="7683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chún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9"/>
          <p:cNvSpPr/>
          <p:nvPr/>
        </p:nvSpPr>
        <p:spPr>
          <a:xfrm>
            <a:off x="2559050" y="3305175"/>
            <a:ext cx="1014413" cy="587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纯洁</a:t>
            </a:r>
          </a:p>
        </p:txBody>
      </p:sp>
      <p:sp>
        <p:nvSpPr>
          <p:cNvPr id="25604" name="TextBox 6"/>
          <p:cNvSpPr txBox="1"/>
          <p:nvPr/>
        </p:nvSpPr>
        <p:spPr>
          <a:xfrm>
            <a:off x="4752975" y="1792288"/>
            <a:ext cx="1301750" cy="14462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/>
            <a:r>
              <a:rPr lang="zh-CN" altLang="en-US" sz="8800" b="1" dirty="0">
                <a:latin typeface="楷体_GB2312" pitchFamily="49" charset="-122"/>
                <a:ea typeface="楷体_GB2312" pitchFamily="49" charset="-122"/>
              </a:rPr>
              <a:t>净</a:t>
            </a:r>
          </a:p>
        </p:txBody>
      </p:sp>
      <p:sp>
        <p:nvSpPr>
          <p:cNvPr id="8" name="矩形 7"/>
          <p:cNvSpPr/>
          <p:nvPr/>
        </p:nvSpPr>
        <p:spPr>
          <a:xfrm>
            <a:off x="4735513" y="1158875"/>
            <a:ext cx="1319213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jìnɡ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9"/>
          <p:cNvSpPr/>
          <p:nvPr/>
        </p:nvSpPr>
        <p:spPr>
          <a:xfrm>
            <a:off x="6659563" y="3348038"/>
            <a:ext cx="1014412" cy="587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干净</a:t>
            </a:r>
          </a:p>
        </p:txBody>
      </p:sp>
      <p:pic>
        <p:nvPicPr>
          <p:cNvPr id="34818" name="Picture 2" descr="C:\Documents and Settings\Administrator\桌面\人一语大课堂（下）\人一语大课堂正文\纯洁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4713" y="1093788"/>
            <a:ext cx="2212975" cy="2211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9" name="Picture 3" descr="C:\Documents and Settings\Administrator\桌面\人一语大课堂（下）\人一语大课堂正文\干净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32525" y="1296988"/>
            <a:ext cx="2255838" cy="19780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4"/>
          <p:cNvGrpSpPr/>
          <p:nvPr/>
        </p:nvGrpSpPr>
        <p:grpSpPr>
          <a:xfrm>
            <a:off x="142875" y="209550"/>
            <a:ext cx="2628900" cy="812800"/>
            <a:chOff x="143137" y="108474"/>
            <a:chExt cx="2628663" cy="813009"/>
          </a:xfrm>
        </p:grpSpPr>
        <p:sp>
          <p:nvSpPr>
            <p:cNvPr id="26626" name="TextBox 7"/>
            <p:cNvSpPr txBox="1"/>
            <p:nvPr/>
          </p:nvSpPr>
          <p:spPr>
            <a:xfrm>
              <a:off x="143137" y="331071"/>
              <a:ext cx="2305051" cy="58449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eaLnBrk="1" hangingPunct="1"/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词语积累</a:t>
              </a:r>
              <a:endPara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6627" name="Picture 3" descr="C:\Documents and Settings\Administrator\桌面\图片1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33135" y="108474"/>
              <a:ext cx="1038665" cy="81300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6628" name="组合 27"/>
          <p:cNvGrpSpPr/>
          <p:nvPr/>
        </p:nvGrpSpPr>
        <p:grpSpPr>
          <a:xfrm>
            <a:off x="3478213" y="431800"/>
            <a:ext cx="1930400" cy="723900"/>
            <a:chOff x="2694384" y="508317"/>
            <a:chExt cx="1845563" cy="637982"/>
          </a:xfrm>
        </p:grpSpPr>
        <p:sp>
          <p:nvSpPr>
            <p:cNvPr id="6" name="矩形: 圆角 28"/>
            <p:cNvSpPr/>
            <p:nvPr/>
          </p:nvSpPr>
          <p:spPr bwMode="auto">
            <a:xfrm rot="19996946">
              <a:off x="2694384" y="609051"/>
              <a:ext cx="564597" cy="47149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近</a:t>
              </a:r>
            </a:p>
          </p:txBody>
        </p:sp>
        <p:sp>
          <p:nvSpPr>
            <p:cNvPr id="7" name="矩形: 圆角 29"/>
            <p:cNvSpPr/>
            <p:nvPr/>
          </p:nvSpPr>
          <p:spPr bwMode="auto">
            <a:xfrm rot="432022">
              <a:off x="3359151" y="508317"/>
              <a:ext cx="564597" cy="47149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义</a:t>
              </a:r>
            </a:p>
          </p:txBody>
        </p:sp>
        <p:sp>
          <p:nvSpPr>
            <p:cNvPr id="8" name="矩形: 圆角 30"/>
            <p:cNvSpPr/>
            <p:nvPr/>
          </p:nvSpPr>
          <p:spPr bwMode="auto">
            <a:xfrm rot="1932324">
              <a:off x="3973832" y="674808"/>
              <a:ext cx="566115" cy="471491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词</a:t>
              </a:r>
            </a:p>
          </p:txBody>
        </p:sp>
      </p:grp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47650" y="1401763"/>
            <a:ext cx="9172575" cy="67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喜欢</a:t>
            </a:r>
            <a:r>
              <a:rPr kumimoji="0" lang="en-US" altLang="zh-CN" sz="3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——</a:t>
            </a:r>
            <a:r>
              <a:rPr kumimoji="0" lang="zh-CN" altLang="en-US" sz="3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喜爱    </a:t>
            </a:r>
            <a:r>
              <a:rPr kumimoji="0" lang="zh-CN" altLang="en-US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纯净</a:t>
            </a:r>
            <a:r>
              <a:rPr kumimoji="0" lang="en-US" altLang="zh-CN" sz="3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——</a:t>
            </a:r>
            <a:r>
              <a:rPr kumimoji="0" lang="zh-CN" altLang="zh-CN" sz="3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洁</a:t>
            </a:r>
            <a:r>
              <a:rPr kumimoji="0" lang="zh-CN" altLang="en-US" sz="3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净</a:t>
            </a:r>
          </a:p>
        </p:txBody>
      </p:sp>
      <p:grpSp>
        <p:nvGrpSpPr>
          <p:cNvPr id="17413" name="组合 27"/>
          <p:cNvGrpSpPr/>
          <p:nvPr/>
        </p:nvGrpSpPr>
        <p:grpSpPr>
          <a:xfrm>
            <a:off x="3592513" y="2422525"/>
            <a:ext cx="1930400" cy="723900"/>
            <a:chOff x="2694384" y="508317"/>
            <a:chExt cx="1845563" cy="637982"/>
          </a:xfrm>
        </p:grpSpPr>
        <p:sp>
          <p:nvSpPr>
            <p:cNvPr id="12" name="矩形: 圆角 28"/>
            <p:cNvSpPr/>
            <p:nvPr/>
          </p:nvSpPr>
          <p:spPr bwMode="auto">
            <a:xfrm rot="19996946">
              <a:off x="2694384" y="609051"/>
              <a:ext cx="564597" cy="47149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反</a:t>
              </a:r>
            </a:p>
          </p:txBody>
        </p:sp>
        <p:sp>
          <p:nvSpPr>
            <p:cNvPr id="13" name="矩形: 圆角 29"/>
            <p:cNvSpPr/>
            <p:nvPr/>
          </p:nvSpPr>
          <p:spPr bwMode="auto">
            <a:xfrm rot="432022">
              <a:off x="3359151" y="508317"/>
              <a:ext cx="564597" cy="47149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义</a:t>
              </a:r>
            </a:p>
          </p:txBody>
        </p:sp>
        <p:sp>
          <p:nvSpPr>
            <p:cNvPr id="14" name="矩形: 圆角 30"/>
            <p:cNvSpPr/>
            <p:nvPr/>
          </p:nvSpPr>
          <p:spPr bwMode="auto">
            <a:xfrm rot="1932324">
              <a:off x="3973832" y="674808"/>
              <a:ext cx="566115" cy="471491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词</a:t>
              </a:r>
            </a:p>
          </p:txBody>
        </p:sp>
      </p:grp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078038" y="3363913"/>
            <a:ext cx="6300788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左</a:t>
            </a:r>
            <a:r>
              <a:rPr kumimoji="0" lang="en-US" altLang="zh-CN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——</a:t>
            </a:r>
            <a:r>
              <a:rPr kumimoji="0" lang="zh-CN" altLang="en-US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右     </a:t>
            </a:r>
            <a:r>
              <a:rPr kumimoji="0" lang="zh-CN" altLang="en-US" sz="3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无</a:t>
            </a:r>
            <a:r>
              <a:rPr kumimoji="0" lang="en-US" altLang="zh-CN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——</a:t>
            </a:r>
            <a:r>
              <a:rPr kumimoji="0" lang="zh-CN" altLang="en-US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有</a:t>
            </a:r>
            <a:endParaRPr kumimoji="0" lang="en-US" altLang="zh-CN" sz="3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来</a:t>
            </a:r>
            <a:r>
              <a:rPr kumimoji="0" lang="en-US" altLang="zh-CN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——</a:t>
            </a:r>
            <a:r>
              <a:rPr kumimoji="0" lang="zh-CN" altLang="en-US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去     </a:t>
            </a:r>
            <a:r>
              <a:rPr kumimoji="0" lang="zh-CN" altLang="en-US" sz="3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喜欢</a:t>
            </a:r>
            <a:r>
              <a:rPr kumimoji="0" lang="en-US" altLang="zh-CN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——</a:t>
            </a:r>
            <a:r>
              <a:rPr kumimoji="0" lang="zh-CN" altLang="en-US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讨厌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8" name="Picture 2" descr="kuang1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57200" y="0"/>
            <a:ext cx="100076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91208" y="51470"/>
            <a:ext cx="6553200" cy="3902869"/>
          </a:xfrm>
          <a:ln/>
        </p:spPr>
        <p:txBody>
          <a:bodyPr>
            <a:normAutofit/>
          </a:bodyPr>
          <a:lstStyle/>
          <a:p>
            <a:pPr>
              <a:buFontTx/>
              <a:buNone/>
            </a:pPr>
            <a:endParaRPr lang="zh-CN" altLang="en-US" sz="4400" b="1" dirty="0" smtClean="0"/>
          </a:p>
          <a:p>
            <a:pPr>
              <a:buFontTx/>
              <a:buNone/>
            </a:pPr>
            <a:r>
              <a:rPr lang="zh-CN" altLang="en-US" sz="3200" b="1" dirty="0" smtClean="0">
                <a:solidFill>
                  <a:srgbClr val="6600FF"/>
                </a:solidFill>
              </a:rPr>
              <a:t>相 遇       喜 欢        害 怕     </a:t>
            </a:r>
          </a:p>
          <a:p>
            <a:pPr>
              <a:buFontTx/>
              <a:buNone/>
            </a:pPr>
            <a:r>
              <a:rPr lang="zh-CN" altLang="en-US" sz="3200" b="1" dirty="0" smtClean="0">
                <a:solidFill>
                  <a:srgbClr val="6600FF"/>
                </a:solidFill>
              </a:rPr>
              <a:t>语  言       互  相        令  人  </a:t>
            </a:r>
          </a:p>
          <a:p>
            <a:pPr>
              <a:buFontTx/>
              <a:buNone/>
            </a:pPr>
            <a:r>
              <a:rPr lang="zh-CN" altLang="en-US" sz="3200" b="1" dirty="0" smtClean="0">
                <a:solidFill>
                  <a:srgbClr val="6600FF"/>
                </a:solidFill>
              </a:rPr>
              <a:t> 感 动        纯   净       万  里</a:t>
            </a:r>
          </a:p>
        </p:txBody>
      </p:sp>
      <p:sp>
        <p:nvSpPr>
          <p:cNvPr id="33795" name="Text Box 4"/>
          <p:cNvSpPr txBox="1">
            <a:spLocks noChangeArrowheads="1"/>
          </p:cNvSpPr>
          <p:nvPr/>
        </p:nvSpPr>
        <p:spPr bwMode="auto">
          <a:xfrm>
            <a:off x="1619672" y="741933"/>
            <a:ext cx="6324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dirty="0" err="1">
                <a:solidFill>
                  <a:srgbClr val="C00000"/>
                </a:solidFill>
              </a:rPr>
              <a:t>xiāng</a:t>
            </a:r>
            <a:r>
              <a:rPr lang="en-US" altLang="zh-CN" sz="2400" b="1" dirty="0">
                <a:solidFill>
                  <a:srgbClr val="C00000"/>
                </a:solidFill>
              </a:rPr>
              <a:t>  </a:t>
            </a:r>
            <a:r>
              <a:rPr lang="en-US" altLang="zh-CN" sz="2400" b="1" dirty="0" err="1">
                <a:solidFill>
                  <a:srgbClr val="C00000"/>
                </a:solidFill>
              </a:rPr>
              <a:t>yù</a:t>
            </a:r>
            <a:r>
              <a:rPr lang="en-US" altLang="zh-CN" sz="2400" b="1" dirty="0">
                <a:solidFill>
                  <a:srgbClr val="C00000"/>
                </a:solidFill>
              </a:rPr>
              <a:t>           </a:t>
            </a:r>
            <a:r>
              <a:rPr lang="en-US" altLang="zh-CN" sz="2400" b="1" dirty="0" err="1">
                <a:solidFill>
                  <a:srgbClr val="C00000"/>
                </a:solidFill>
              </a:rPr>
              <a:t>xǐ</a:t>
            </a:r>
            <a:r>
              <a:rPr lang="en-US" altLang="zh-CN" sz="2400" b="1" dirty="0">
                <a:solidFill>
                  <a:srgbClr val="C00000"/>
                </a:solidFill>
              </a:rPr>
              <a:t>   </a:t>
            </a:r>
            <a:r>
              <a:rPr lang="en-US" altLang="zh-CN" sz="2400" b="1" dirty="0" err="1">
                <a:solidFill>
                  <a:srgbClr val="C00000"/>
                </a:solidFill>
              </a:rPr>
              <a:t>huān</a:t>
            </a:r>
            <a:r>
              <a:rPr lang="en-US" altLang="zh-CN" sz="2400" b="1" dirty="0">
                <a:solidFill>
                  <a:srgbClr val="C00000"/>
                </a:solidFill>
              </a:rPr>
              <a:t>          </a:t>
            </a:r>
            <a:r>
              <a:rPr lang="en-US" altLang="zh-CN" sz="2400" b="1" dirty="0" err="1">
                <a:solidFill>
                  <a:srgbClr val="C00000"/>
                </a:solidFill>
              </a:rPr>
              <a:t>hài</a:t>
            </a:r>
            <a:r>
              <a:rPr lang="en-US" altLang="zh-CN" sz="2400" b="1" dirty="0">
                <a:solidFill>
                  <a:srgbClr val="C00000"/>
                </a:solidFill>
              </a:rPr>
              <a:t>    </a:t>
            </a:r>
            <a:r>
              <a:rPr lang="en-US" altLang="zh-CN" sz="2400" b="1" dirty="0" err="1">
                <a:solidFill>
                  <a:srgbClr val="C00000"/>
                </a:solidFill>
              </a:rPr>
              <a:t>pà</a:t>
            </a:r>
            <a:r>
              <a:rPr lang="en-US" altLang="zh-CN" sz="2400" b="1" dirty="0">
                <a:solidFill>
                  <a:srgbClr val="C00000"/>
                </a:solidFill>
              </a:rPr>
              <a:t>     </a:t>
            </a:r>
          </a:p>
        </p:txBody>
      </p:sp>
      <p:sp>
        <p:nvSpPr>
          <p:cNvPr id="33796" name="Text Box 5"/>
          <p:cNvSpPr txBox="1">
            <a:spLocks noChangeArrowheads="1"/>
          </p:cNvSpPr>
          <p:nvPr/>
        </p:nvSpPr>
        <p:spPr bwMode="auto">
          <a:xfrm>
            <a:off x="1627584" y="1563638"/>
            <a:ext cx="6400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chemeClr val="accent2"/>
                </a:solidFill>
              </a:rPr>
              <a:t> </a:t>
            </a:r>
            <a:r>
              <a:rPr lang="en-US" altLang="zh-CN" sz="2400" b="1" dirty="0" err="1">
                <a:solidFill>
                  <a:srgbClr val="C00000"/>
                </a:solidFill>
              </a:rPr>
              <a:t>yǔ</a:t>
            </a:r>
            <a:r>
              <a:rPr lang="en-US" altLang="zh-CN" sz="2400" b="1" dirty="0">
                <a:solidFill>
                  <a:srgbClr val="C00000"/>
                </a:solidFill>
              </a:rPr>
              <a:t>    </a:t>
            </a:r>
            <a:r>
              <a:rPr lang="en-US" altLang="zh-CN" sz="2400" b="1" dirty="0" err="1">
                <a:solidFill>
                  <a:srgbClr val="C00000"/>
                </a:solidFill>
              </a:rPr>
              <a:t>yán</a:t>
            </a:r>
            <a:r>
              <a:rPr lang="en-US" altLang="zh-CN" sz="2400" b="1" dirty="0">
                <a:solidFill>
                  <a:srgbClr val="C00000"/>
                </a:solidFill>
              </a:rPr>
              <a:t>         </a:t>
            </a:r>
            <a:r>
              <a:rPr lang="en-US" altLang="zh-CN" sz="2400" b="1" dirty="0" smtClean="0">
                <a:solidFill>
                  <a:srgbClr val="C00000"/>
                </a:solidFill>
              </a:rPr>
              <a:t>  </a:t>
            </a:r>
            <a:r>
              <a:rPr lang="en-US" altLang="zh-CN" sz="2400" b="1" dirty="0" err="1">
                <a:solidFill>
                  <a:srgbClr val="C00000"/>
                </a:solidFill>
              </a:rPr>
              <a:t>hù</a:t>
            </a:r>
            <a:r>
              <a:rPr lang="en-US" altLang="zh-CN" sz="2400" b="1" dirty="0">
                <a:solidFill>
                  <a:srgbClr val="C00000"/>
                </a:solidFill>
              </a:rPr>
              <a:t>   </a:t>
            </a:r>
            <a:r>
              <a:rPr lang="en-US" altLang="zh-CN" sz="2400" b="1" dirty="0" err="1">
                <a:solidFill>
                  <a:srgbClr val="C00000"/>
                </a:solidFill>
              </a:rPr>
              <a:t>xiāng</a:t>
            </a:r>
            <a:r>
              <a:rPr lang="en-US" altLang="zh-CN" sz="2400" b="1" dirty="0">
                <a:solidFill>
                  <a:srgbClr val="C00000"/>
                </a:solidFill>
              </a:rPr>
              <a:t>           </a:t>
            </a:r>
            <a:r>
              <a:rPr lang="en-US" altLang="zh-CN" sz="2400" b="1" dirty="0" err="1">
                <a:solidFill>
                  <a:srgbClr val="C00000"/>
                </a:solidFill>
              </a:rPr>
              <a:t>lìng</a:t>
            </a:r>
            <a:r>
              <a:rPr lang="en-US" altLang="zh-CN" sz="2400" b="1" dirty="0">
                <a:solidFill>
                  <a:srgbClr val="C00000"/>
                </a:solidFill>
              </a:rPr>
              <a:t>   </a:t>
            </a:r>
            <a:r>
              <a:rPr lang="en-US" altLang="zh-CN" sz="2400" b="1" dirty="0" err="1">
                <a:solidFill>
                  <a:srgbClr val="C00000"/>
                </a:solidFill>
              </a:rPr>
              <a:t>rén</a:t>
            </a:r>
            <a:r>
              <a:rPr lang="en-US" altLang="zh-CN" sz="2400" b="1" dirty="0">
                <a:solidFill>
                  <a:srgbClr val="C00000"/>
                </a:solidFill>
              </a:rPr>
              <a:t>      </a:t>
            </a: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1699592" y="2283718"/>
            <a:ext cx="6400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dirty="0" err="1">
                <a:solidFill>
                  <a:srgbClr val="C00000"/>
                </a:solidFill>
              </a:rPr>
              <a:t>gǎn</a:t>
            </a:r>
            <a:r>
              <a:rPr lang="en-US" altLang="zh-CN" sz="2400" b="1" dirty="0">
                <a:solidFill>
                  <a:srgbClr val="C00000"/>
                </a:solidFill>
              </a:rPr>
              <a:t>  </a:t>
            </a:r>
            <a:r>
              <a:rPr lang="en-US" altLang="zh-CN" sz="2400" b="1" dirty="0" err="1">
                <a:solidFill>
                  <a:srgbClr val="C00000"/>
                </a:solidFill>
              </a:rPr>
              <a:t>dòng</a:t>
            </a:r>
            <a:r>
              <a:rPr lang="en-US" altLang="zh-CN" sz="2400" b="1" dirty="0">
                <a:solidFill>
                  <a:srgbClr val="C00000"/>
                </a:solidFill>
              </a:rPr>
              <a:t>          </a:t>
            </a:r>
            <a:r>
              <a:rPr lang="en-US" altLang="zh-CN" sz="2400" b="1" dirty="0" err="1">
                <a:solidFill>
                  <a:srgbClr val="C00000"/>
                </a:solidFill>
              </a:rPr>
              <a:t>chún</a:t>
            </a:r>
            <a:r>
              <a:rPr lang="en-US" altLang="zh-CN" sz="2400" b="1" dirty="0">
                <a:solidFill>
                  <a:srgbClr val="C00000"/>
                </a:solidFill>
              </a:rPr>
              <a:t>  </a:t>
            </a:r>
            <a:r>
              <a:rPr lang="en-US" altLang="zh-CN" sz="2400" b="1" dirty="0" err="1">
                <a:solidFill>
                  <a:srgbClr val="C00000"/>
                </a:solidFill>
              </a:rPr>
              <a:t>jìng</a:t>
            </a:r>
            <a:r>
              <a:rPr lang="en-US" altLang="zh-CN" sz="2400" b="1" dirty="0">
                <a:solidFill>
                  <a:srgbClr val="C00000"/>
                </a:solidFill>
              </a:rPr>
              <a:t>          </a:t>
            </a:r>
            <a:r>
              <a:rPr lang="en-US" altLang="zh-CN" sz="2400" b="1" dirty="0" err="1">
                <a:solidFill>
                  <a:srgbClr val="C00000"/>
                </a:solidFill>
              </a:rPr>
              <a:t>wàn</a:t>
            </a:r>
            <a:r>
              <a:rPr lang="en-US" altLang="zh-CN" sz="2400" b="1" dirty="0">
                <a:solidFill>
                  <a:srgbClr val="C00000"/>
                </a:solidFill>
              </a:rPr>
              <a:t>    </a:t>
            </a:r>
            <a:r>
              <a:rPr lang="en-US" altLang="zh-CN" sz="2400" b="1" dirty="0" err="1">
                <a:solidFill>
                  <a:srgbClr val="C00000"/>
                </a:solidFill>
              </a:rPr>
              <a:t>lǐ</a:t>
            </a:r>
            <a:r>
              <a:rPr lang="en-US" altLang="zh-CN" sz="2400" b="1" dirty="0">
                <a:solidFill>
                  <a:srgbClr val="C00000"/>
                </a:solidFill>
              </a:rPr>
              <a:t>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6" grpId="0"/>
      <p:bldP spid="3379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388939" y="221457"/>
            <a:ext cx="2046287" cy="879872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4819" name="文本框 8"/>
          <p:cNvSpPr txBox="1">
            <a:spLocks noChangeArrowheads="1"/>
          </p:cNvSpPr>
          <p:nvPr/>
        </p:nvSpPr>
        <p:spPr bwMode="auto">
          <a:xfrm>
            <a:off x="395536" y="267494"/>
            <a:ext cx="263869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认识生字</a:t>
            </a:r>
          </a:p>
        </p:txBody>
      </p:sp>
      <p:pic>
        <p:nvPicPr>
          <p:cNvPr id="34820" name="图片 1" descr="86958PICiE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9525"/>
            <a:ext cx="14033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1030288" y="1491630"/>
            <a:ext cx="1416050" cy="1938992"/>
            <a:chOff x="-955824" y="1251370"/>
            <a:chExt cx="1887537" cy="2584907"/>
          </a:xfrm>
        </p:grpSpPr>
        <p:pic>
          <p:nvPicPr>
            <p:cNvPr id="34822" name="图片 2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823" name="TextBox 4"/>
            <p:cNvSpPr txBox="1">
              <a:spLocks noChangeArrowheads="1"/>
            </p:cNvSpPr>
            <p:nvPr/>
          </p:nvSpPr>
          <p:spPr bwMode="auto">
            <a:xfrm>
              <a:off x="-931463" y="1251370"/>
              <a:ext cx="1838325" cy="2584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pPr>
                <a:buFontTx/>
                <a:buNone/>
              </a:pPr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字</a:t>
              </a:r>
            </a:p>
          </p:txBody>
        </p:sp>
      </p:grp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67544" y="1059582"/>
            <a:ext cx="18859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4800" b="1" dirty="0">
                <a:latin typeface="Calibri" pitchFamily="34" charset="0"/>
              </a:rPr>
              <a:t>       </a:t>
            </a:r>
            <a:r>
              <a:rPr lang="en-US" altLang="zh-CN" sz="4800" b="1" dirty="0" err="1">
                <a:latin typeface="Calibri" pitchFamily="34" charset="0"/>
              </a:rPr>
              <a:t>zì</a:t>
            </a:r>
            <a:endParaRPr lang="en-US" altLang="zh-CN" sz="4800" b="1" dirty="0">
              <a:latin typeface="Calibri" pitchFamily="34" charset="0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2116139" y="4249341"/>
            <a:ext cx="216782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笔顺</a:t>
            </a:r>
            <a:r>
              <a:rPr lang="zh-CN" altLang="en-US" sz="4800" dirty="0">
                <a:latin typeface="Calibri" pitchFamily="34" charset="0"/>
              </a:rPr>
              <a:t>：</a:t>
            </a:r>
          </a:p>
        </p:txBody>
      </p:sp>
      <p:pic>
        <p:nvPicPr>
          <p:cNvPr id="34826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65539" y="3996929"/>
            <a:ext cx="3938587" cy="939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95339" y="3378994"/>
            <a:ext cx="291256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上下结构</a:t>
            </a:r>
          </a:p>
        </p:txBody>
      </p:sp>
      <p:pic>
        <p:nvPicPr>
          <p:cNvPr id="34828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9963" y="1002507"/>
            <a:ext cx="5194300" cy="252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27"/>
          <p:cNvGrpSpPr/>
          <p:nvPr/>
        </p:nvGrpSpPr>
        <p:grpSpPr>
          <a:xfrm>
            <a:off x="3635375" y="195263"/>
            <a:ext cx="1928813" cy="723900"/>
            <a:chOff x="2694384" y="508317"/>
            <a:chExt cx="1845563" cy="637982"/>
          </a:xfrm>
        </p:grpSpPr>
        <p:sp>
          <p:nvSpPr>
            <p:cNvPr id="24" name="矩形: 圆角 28"/>
            <p:cNvSpPr/>
            <p:nvPr/>
          </p:nvSpPr>
          <p:spPr bwMode="auto">
            <a:xfrm rot="19996946">
              <a:off x="2694384" y="609051"/>
              <a:ext cx="565061" cy="471491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我</a:t>
              </a:r>
            </a:p>
          </p:txBody>
        </p:sp>
        <p:sp>
          <p:nvSpPr>
            <p:cNvPr id="25" name="矩形: 圆角 29"/>
            <p:cNvSpPr/>
            <p:nvPr/>
          </p:nvSpPr>
          <p:spPr bwMode="auto">
            <a:xfrm rot="432022">
              <a:off x="3358179" y="508317"/>
              <a:ext cx="565061" cy="471491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会</a:t>
              </a:r>
            </a:p>
          </p:txBody>
        </p:sp>
        <p:sp>
          <p:nvSpPr>
            <p:cNvPr id="26" name="矩形: 圆角 30"/>
            <p:cNvSpPr/>
            <p:nvPr/>
          </p:nvSpPr>
          <p:spPr bwMode="auto">
            <a:xfrm rot="1932324">
              <a:off x="3973366" y="674807"/>
              <a:ext cx="566581" cy="47149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写</a:t>
              </a:r>
            </a:p>
          </p:txBody>
        </p:sp>
      </p:grpSp>
      <p:grpSp>
        <p:nvGrpSpPr>
          <p:cNvPr id="18" name="组合 4"/>
          <p:cNvGrpSpPr/>
          <p:nvPr/>
        </p:nvGrpSpPr>
        <p:grpSpPr>
          <a:xfrm>
            <a:off x="3908425" y="1620838"/>
            <a:ext cx="1887538" cy="1920240"/>
            <a:chOff x="317986" y="1748180"/>
            <a:chExt cx="1887537" cy="1920241"/>
          </a:xfrm>
        </p:grpSpPr>
        <p:pic>
          <p:nvPicPr>
            <p:cNvPr id="14342" name="图片 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3" name="TextBox 4"/>
            <p:cNvSpPr txBox="1"/>
            <p:nvPr/>
          </p:nvSpPr>
          <p:spPr>
            <a:xfrm>
              <a:off x="318217" y="1748180"/>
              <a:ext cx="1838325" cy="19202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indent="0" eaLnBrk="1" hangingPunct="1"/>
              <a:r>
                <a:rPr lang="zh-CN" altLang="en-US" sz="1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字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4448175" y="823913"/>
            <a:ext cx="808038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zì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32588" y="1258888"/>
            <a:ext cx="1101090" cy="2286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写字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生字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汉字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识字</a:t>
            </a:r>
          </a:p>
        </p:txBody>
      </p:sp>
      <p:sp>
        <p:nvSpPr>
          <p:cNvPr id="28" name="矩形 10"/>
          <p:cNvSpPr/>
          <p:nvPr/>
        </p:nvSpPr>
        <p:spPr>
          <a:xfrm>
            <a:off x="395288" y="4406900"/>
            <a:ext cx="1081087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矩形 10"/>
          <p:cNvSpPr/>
          <p:nvPr/>
        </p:nvSpPr>
        <p:spPr>
          <a:xfrm>
            <a:off x="1295400" y="4405313"/>
            <a:ext cx="6661150" cy="54133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>
              <a:lnSpc>
                <a:spcPct val="12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我们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写字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时一定要保持正确的姿势。</a:t>
            </a:r>
          </a:p>
        </p:txBody>
      </p:sp>
      <p:sp>
        <p:nvSpPr>
          <p:cNvPr id="19" name="矩形 10"/>
          <p:cNvSpPr/>
          <p:nvPr/>
        </p:nvSpPr>
        <p:spPr>
          <a:xfrm>
            <a:off x="388938" y="3800475"/>
            <a:ext cx="1081087" cy="50958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4350" name="组合 3"/>
          <p:cNvGrpSpPr/>
          <p:nvPr/>
        </p:nvGrpSpPr>
        <p:grpSpPr>
          <a:xfrm>
            <a:off x="885825" y="484188"/>
            <a:ext cx="2220913" cy="544512"/>
            <a:chOff x="1610558" y="939497"/>
            <a:chExt cx="2221001" cy="659622"/>
          </a:xfrm>
        </p:grpSpPr>
        <p:pic>
          <p:nvPicPr>
            <p:cNvPr id="14351" name="图片 1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43398" y="991683"/>
              <a:ext cx="2088161" cy="6074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52" name="文本框 2"/>
            <p:cNvSpPr txBox="1"/>
            <p:nvPr/>
          </p:nvSpPr>
          <p:spPr>
            <a:xfrm>
              <a:off x="1610558" y="939497"/>
              <a:ext cx="1927143" cy="63410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字词学习</a:t>
              </a:r>
            </a:p>
          </p:txBody>
        </p:sp>
      </p:grpSp>
      <p:pic>
        <p:nvPicPr>
          <p:cNvPr id="4118" name="Picture 22" descr="C:\Documents and Settings\Administrator\桌面\人一语大课堂（下）\人一语大课堂正文\写字2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9288" y="1514475"/>
            <a:ext cx="2346325" cy="206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9" name="Picture 23" descr="C:\Documents and Settings\Administrator\桌面\人一语大课堂（下）\人一语大课堂正文\字a.t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12875" y="3873500"/>
            <a:ext cx="3462338" cy="3635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8" grpId="0" bldLvl="0" animBg="1"/>
      <p:bldP spid="29" grpId="0" bldLvl="0" animBg="1"/>
      <p:bldP spid="19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388939" y="221457"/>
            <a:ext cx="2046287" cy="879872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5843" name="文本框 8"/>
          <p:cNvSpPr txBox="1">
            <a:spLocks noChangeArrowheads="1"/>
          </p:cNvSpPr>
          <p:nvPr/>
        </p:nvSpPr>
        <p:spPr bwMode="auto">
          <a:xfrm>
            <a:off x="395536" y="267494"/>
            <a:ext cx="22542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认识生字</a:t>
            </a:r>
          </a:p>
        </p:txBody>
      </p:sp>
      <p:pic>
        <p:nvPicPr>
          <p:cNvPr id="35844" name="图片 1" descr="86958PICiE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" y="3805238"/>
            <a:ext cx="14033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1030288" y="1496854"/>
            <a:ext cx="1416050" cy="1938992"/>
            <a:chOff x="-955824" y="1258334"/>
            <a:chExt cx="1887537" cy="2584907"/>
          </a:xfrm>
        </p:grpSpPr>
        <p:pic>
          <p:nvPicPr>
            <p:cNvPr id="35846" name="图片 2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847" name="TextBox 4"/>
            <p:cNvSpPr txBox="1">
              <a:spLocks noChangeArrowheads="1"/>
            </p:cNvSpPr>
            <p:nvPr/>
          </p:nvSpPr>
          <p:spPr bwMode="auto">
            <a:xfrm>
              <a:off x="-931463" y="1258334"/>
              <a:ext cx="1838325" cy="2584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pPr>
                <a:buFontTx/>
                <a:buNone/>
              </a:pPr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左</a:t>
              </a:r>
            </a:p>
          </p:txBody>
        </p:sp>
      </p:grpSp>
      <p:sp>
        <p:nvSpPr>
          <p:cNvPr id="35848" name="文本框 14"/>
          <p:cNvSpPr txBox="1">
            <a:spLocks noChangeArrowheads="1"/>
          </p:cNvSpPr>
          <p:nvPr/>
        </p:nvSpPr>
        <p:spPr bwMode="auto">
          <a:xfrm>
            <a:off x="2133600" y="4171950"/>
            <a:ext cx="211931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4000" b="1" dirty="0">
                <a:latin typeface="Calibri" pitchFamily="34" charset="0"/>
              </a:rPr>
              <a:t>笔顺</a:t>
            </a:r>
            <a:r>
              <a:rPr lang="zh-CN" altLang="en-US" sz="4800" dirty="0">
                <a:latin typeface="Calibri" pitchFamily="34" charset="0"/>
              </a:rPr>
              <a:t>：</a:t>
            </a:r>
          </a:p>
        </p:txBody>
      </p:sp>
      <p:sp>
        <p:nvSpPr>
          <p:cNvPr id="35849" name="文本框 2"/>
          <p:cNvSpPr txBox="1">
            <a:spLocks noChangeArrowheads="1"/>
          </p:cNvSpPr>
          <p:nvPr/>
        </p:nvSpPr>
        <p:spPr bwMode="auto">
          <a:xfrm>
            <a:off x="1219200" y="339502"/>
            <a:ext cx="188595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4800" b="1" dirty="0">
                <a:latin typeface="Calibri" pitchFamily="34" charset="0"/>
              </a:rPr>
              <a:t>      </a:t>
            </a:r>
            <a:r>
              <a:rPr lang="en-US" altLang="zh-CN" sz="4800" b="1" dirty="0" err="1">
                <a:latin typeface="Calibri" pitchFamily="34" charset="0"/>
              </a:rPr>
              <a:t>zuǒ</a:t>
            </a:r>
            <a:endParaRPr lang="en-US" altLang="zh-CN" sz="4800" b="1" dirty="0">
              <a:latin typeface="Calibri" pitchFamily="34" charset="0"/>
            </a:endParaRPr>
          </a:p>
        </p:txBody>
      </p:sp>
      <p:pic>
        <p:nvPicPr>
          <p:cNvPr id="35850" name="图片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90989" y="4058841"/>
            <a:ext cx="2860675" cy="81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51" name="文本框 7"/>
          <p:cNvSpPr txBox="1">
            <a:spLocks noChangeArrowheads="1"/>
          </p:cNvSpPr>
          <p:nvPr/>
        </p:nvSpPr>
        <p:spPr bwMode="auto">
          <a:xfrm>
            <a:off x="457200" y="3314700"/>
            <a:ext cx="3429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3600" b="1" dirty="0">
                <a:solidFill>
                  <a:srgbClr val="6600FF"/>
                </a:solidFill>
                <a:latin typeface="Calibri" pitchFamily="34" charset="0"/>
              </a:rPr>
              <a:t>半包围结构</a:t>
            </a:r>
          </a:p>
        </p:txBody>
      </p:sp>
      <p:pic>
        <p:nvPicPr>
          <p:cNvPr id="35852" name="图片 1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54414" y="923926"/>
            <a:ext cx="2035175" cy="2593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3" name="图片 12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56314" y="1057276"/>
            <a:ext cx="2435225" cy="2459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8" grpId="0"/>
      <p:bldP spid="35849" grpId="0"/>
      <p:bldP spid="3585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3908425" y="1221740"/>
            <a:ext cx="1887538" cy="2225040"/>
            <a:chOff x="317986" y="1703095"/>
            <a:chExt cx="1887537" cy="2225040"/>
          </a:xfrm>
        </p:grpSpPr>
        <p:pic>
          <p:nvPicPr>
            <p:cNvPr id="15362" name="图片 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3" name="TextBox 4"/>
            <p:cNvSpPr txBox="1"/>
            <p:nvPr/>
          </p:nvSpPr>
          <p:spPr>
            <a:xfrm>
              <a:off x="342982" y="1703095"/>
              <a:ext cx="1838325" cy="22250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indent="0" eaLnBrk="1" hangingPunct="1"/>
              <a:r>
                <a:rPr lang="zh-CN" altLang="en-US" sz="1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左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4293553" y="501333"/>
            <a:ext cx="111760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zuǒ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67463" y="1050925"/>
            <a:ext cx="1101090" cy="17373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左右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左手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左边</a:t>
            </a:r>
          </a:p>
        </p:txBody>
      </p:sp>
      <p:sp>
        <p:nvSpPr>
          <p:cNvPr id="9" name="矩形 10"/>
          <p:cNvSpPr/>
          <p:nvPr/>
        </p:nvSpPr>
        <p:spPr>
          <a:xfrm>
            <a:off x="395288" y="4119563"/>
            <a:ext cx="1081087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矩形 10"/>
          <p:cNvSpPr/>
          <p:nvPr/>
        </p:nvSpPr>
        <p:spPr>
          <a:xfrm>
            <a:off x="1327150" y="4130675"/>
            <a:ext cx="5692775" cy="6096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>
              <a:lnSpc>
                <a:spcPct val="12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左边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的那个女孩是娟娟。</a:t>
            </a:r>
          </a:p>
        </p:txBody>
      </p:sp>
      <p:sp>
        <p:nvSpPr>
          <p:cNvPr id="11" name="矩形 10"/>
          <p:cNvSpPr/>
          <p:nvPr/>
        </p:nvSpPr>
        <p:spPr>
          <a:xfrm>
            <a:off x="388938" y="3513138"/>
            <a:ext cx="1081087" cy="50958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133" name="Picture 13" descr="C:\Documents and Settings\Administrator\桌面\人一语大课堂（下）\人一语大课堂正文\左边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9125" y="1370013"/>
            <a:ext cx="3111500" cy="1928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4" name="Picture 14" descr="C:\Documents and Settings\Administrator\桌面\人一语大课堂（下）\人一语大课堂正文\左a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70025" y="3611563"/>
            <a:ext cx="3165475" cy="3587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bldLvl="0" animBg="1"/>
      <p:bldP spid="10" grpId="0" bldLvl="0" animBg="1"/>
      <p:bldP spid="11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388939" y="221457"/>
            <a:ext cx="2046287" cy="879872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6867" name="文本框 8"/>
          <p:cNvSpPr txBox="1">
            <a:spLocks noChangeArrowheads="1"/>
          </p:cNvSpPr>
          <p:nvPr/>
        </p:nvSpPr>
        <p:spPr bwMode="auto">
          <a:xfrm>
            <a:off x="565151" y="339502"/>
            <a:ext cx="27827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认识生字</a:t>
            </a:r>
          </a:p>
        </p:txBody>
      </p:sp>
      <p:pic>
        <p:nvPicPr>
          <p:cNvPr id="36868" name="图片 1" descr="86958PICiE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" y="3805238"/>
            <a:ext cx="14033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1030288" y="1419622"/>
            <a:ext cx="1416050" cy="1938992"/>
            <a:chOff x="-955824" y="1155375"/>
            <a:chExt cx="1887537" cy="2584907"/>
          </a:xfrm>
        </p:grpSpPr>
        <p:pic>
          <p:nvPicPr>
            <p:cNvPr id="36870" name="图片 2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71" name="TextBox 4"/>
            <p:cNvSpPr txBox="1">
              <a:spLocks noChangeArrowheads="1"/>
            </p:cNvSpPr>
            <p:nvPr/>
          </p:nvSpPr>
          <p:spPr bwMode="auto">
            <a:xfrm>
              <a:off x="-931463" y="1155375"/>
              <a:ext cx="1838325" cy="2584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pPr>
                <a:buFontTx/>
                <a:buNone/>
              </a:pPr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右</a:t>
              </a:r>
            </a:p>
          </p:txBody>
        </p:sp>
      </p:grp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97818" y="1059582"/>
            <a:ext cx="18859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4800" b="1" dirty="0">
                <a:latin typeface="Calibri" pitchFamily="34" charset="0"/>
              </a:rPr>
              <a:t>    </a:t>
            </a:r>
            <a:r>
              <a:rPr lang="en-US" altLang="zh-CN" sz="4800" b="1" dirty="0" err="1">
                <a:latin typeface="Calibri" pitchFamily="34" charset="0"/>
              </a:rPr>
              <a:t>yòu</a:t>
            </a:r>
            <a:endParaRPr lang="en-US" altLang="zh-CN" sz="4800" b="1" dirty="0">
              <a:latin typeface="Calibri" pitchFamily="34" charset="0"/>
            </a:endParaRPr>
          </a:p>
        </p:txBody>
      </p:sp>
      <p:sp>
        <p:nvSpPr>
          <p:cNvPr id="36873" name="文本框 14"/>
          <p:cNvSpPr txBox="1">
            <a:spLocks noChangeArrowheads="1"/>
          </p:cNvSpPr>
          <p:nvPr/>
        </p:nvSpPr>
        <p:spPr bwMode="auto">
          <a:xfrm>
            <a:off x="2057400" y="4171950"/>
            <a:ext cx="1600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笔顺</a:t>
            </a:r>
            <a:r>
              <a:rPr lang="zh-CN" altLang="en-US" sz="4800" dirty="0">
                <a:latin typeface="Calibri" pitchFamily="34" charset="0"/>
              </a:rPr>
              <a:t>：</a:t>
            </a:r>
          </a:p>
        </p:txBody>
      </p:sp>
      <p:pic>
        <p:nvPicPr>
          <p:cNvPr id="36874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40164" y="4142185"/>
            <a:ext cx="2973387" cy="877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5" name="文本框 7"/>
          <p:cNvSpPr txBox="1">
            <a:spLocks noChangeArrowheads="1"/>
          </p:cNvSpPr>
          <p:nvPr/>
        </p:nvSpPr>
        <p:spPr bwMode="auto">
          <a:xfrm>
            <a:off x="565150" y="3363838"/>
            <a:ext cx="35496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3600" b="1" dirty="0">
                <a:solidFill>
                  <a:srgbClr val="6600FF"/>
                </a:solidFill>
                <a:latin typeface="黑体" pitchFamily="49" charset="-122"/>
                <a:ea typeface="黑体" pitchFamily="49" charset="-122"/>
              </a:rPr>
              <a:t>半包围结构</a:t>
            </a:r>
          </a:p>
        </p:txBody>
      </p:sp>
      <p:pic>
        <p:nvPicPr>
          <p:cNvPr id="36876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27450" y="923925"/>
            <a:ext cx="2592388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7" name="图片 12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7163" y="1276350"/>
            <a:ext cx="226695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6873" grpId="0"/>
      <p:bldP spid="3687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3908425" y="1250950"/>
            <a:ext cx="1887538" cy="2072640"/>
            <a:chOff x="317986" y="1665630"/>
            <a:chExt cx="1887537" cy="2072640"/>
          </a:xfrm>
        </p:grpSpPr>
        <p:pic>
          <p:nvPicPr>
            <p:cNvPr id="16386" name="图片 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87" name="TextBox 4"/>
            <p:cNvSpPr txBox="1"/>
            <p:nvPr/>
          </p:nvSpPr>
          <p:spPr>
            <a:xfrm>
              <a:off x="343617" y="1665630"/>
              <a:ext cx="1838325" cy="20726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indent="0" eaLnBrk="1" hangingPunct="1"/>
              <a:r>
                <a:rPr lang="zh-CN" altLang="en-US" sz="13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右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4294188" y="515938"/>
            <a:ext cx="11176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yòu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29375" y="1060450"/>
            <a:ext cx="1101090" cy="1188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右手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右边</a:t>
            </a:r>
          </a:p>
        </p:txBody>
      </p:sp>
      <p:sp>
        <p:nvSpPr>
          <p:cNvPr id="9" name="矩形 10"/>
          <p:cNvSpPr/>
          <p:nvPr/>
        </p:nvSpPr>
        <p:spPr>
          <a:xfrm>
            <a:off x="395288" y="4119563"/>
            <a:ext cx="1081087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矩形 10"/>
          <p:cNvSpPr/>
          <p:nvPr/>
        </p:nvSpPr>
        <p:spPr>
          <a:xfrm>
            <a:off x="1327150" y="4130675"/>
            <a:ext cx="6916738" cy="6096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>
              <a:lnSpc>
                <a:spcPct val="12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他用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右手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捡起一块小石子，向湖中扔去。</a:t>
            </a:r>
          </a:p>
        </p:txBody>
      </p:sp>
      <p:sp>
        <p:nvSpPr>
          <p:cNvPr id="11" name="矩形 10"/>
          <p:cNvSpPr/>
          <p:nvPr/>
        </p:nvSpPr>
        <p:spPr>
          <a:xfrm>
            <a:off x="388938" y="3513138"/>
            <a:ext cx="1081087" cy="50958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157" name="Picture 13" descr="C:\Documents and Settings\Administrator\桌面\人一语大课堂（下）\人一语大课堂正文\右a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0025" y="3616325"/>
            <a:ext cx="2935288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8" name="Picture 14" descr="C:\Documents and Settings\Administrator\桌面\人一语大课堂（下）\人一语大课堂正文\右手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28688" y="1060450"/>
            <a:ext cx="2579687" cy="22669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bldLvl="0" animBg="1"/>
      <p:bldP spid="10" grpId="0" bldLvl="0" animBg="1"/>
      <p:bldP spid="11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388939" y="221457"/>
            <a:ext cx="2046287" cy="879872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0963" name="文本框 8"/>
          <p:cNvSpPr txBox="1">
            <a:spLocks noChangeArrowheads="1"/>
          </p:cNvSpPr>
          <p:nvPr/>
        </p:nvSpPr>
        <p:spPr bwMode="auto">
          <a:xfrm>
            <a:off x="539552" y="392346"/>
            <a:ext cx="249468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认识生字</a:t>
            </a:r>
          </a:p>
        </p:txBody>
      </p:sp>
      <p:pic>
        <p:nvPicPr>
          <p:cNvPr id="40964" name="图片 1" descr="86958PICiE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" y="3805238"/>
            <a:ext cx="14033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1030288" y="1496854"/>
            <a:ext cx="1416050" cy="1938992"/>
            <a:chOff x="-955824" y="1258334"/>
            <a:chExt cx="1887537" cy="2584907"/>
          </a:xfrm>
        </p:grpSpPr>
        <p:pic>
          <p:nvPicPr>
            <p:cNvPr id="40966" name="图片 2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967" name="TextBox 4"/>
            <p:cNvSpPr txBox="1">
              <a:spLocks noChangeArrowheads="1"/>
            </p:cNvSpPr>
            <p:nvPr/>
          </p:nvSpPr>
          <p:spPr bwMode="auto">
            <a:xfrm>
              <a:off x="-931463" y="1258334"/>
              <a:ext cx="1838325" cy="2584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pPr>
                <a:buFontTx/>
                <a:buNone/>
              </a:pPr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红</a:t>
              </a:r>
            </a:p>
          </p:txBody>
        </p:sp>
      </p:grp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115616" y="1131590"/>
            <a:ext cx="18875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4800" b="1" dirty="0" err="1">
                <a:latin typeface="Calibri" pitchFamily="34" charset="0"/>
              </a:rPr>
              <a:t>hóng</a:t>
            </a:r>
            <a:endParaRPr lang="en-US" altLang="zh-CN" sz="4800" b="1" dirty="0">
              <a:latin typeface="Calibri" pitchFamily="34" charset="0"/>
            </a:endParaRPr>
          </a:p>
        </p:txBody>
      </p:sp>
      <p:sp>
        <p:nvSpPr>
          <p:cNvPr id="40969" name="文本框 14"/>
          <p:cNvSpPr txBox="1">
            <a:spLocks noChangeArrowheads="1"/>
          </p:cNvSpPr>
          <p:nvPr/>
        </p:nvSpPr>
        <p:spPr bwMode="auto">
          <a:xfrm>
            <a:off x="2209801" y="4171950"/>
            <a:ext cx="18446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笔顺</a:t>
            </a:r>
            <a:r>
              <a:rPr lang="zh-CN" altLang="en-US" sz="4800" dirty="0">
                <a:latin typeface="Calibri" pitchFamily="34" charset="0"/>
              </a:rPr>
              <a:t>：</a:t>
            </a:r>
          </a:p>
        </p:txBody>
      </p:sp>
      <p:pic>
        <p:nvPicPr>
          <p:cNvPr id="40970" name="图片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175" y="3968354"/>
            <a:ext cx="4210050" cy="996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1" name="文本框 7"/>
          <p:cNvSpPr txBox="1">
            <a:spLocks noChangeArrowheads="1"/>
          </p:cNvSpPr>
          <p:nvPr/>
        </p:nvSpPr>
        <p:spPr bwMode="auto">
          <a:xfrm>
            <a:off x="565150" y="3147814"/>
            <a:ext cx="33210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4800" dirty="0">
                <a:latin typeface="Calibri" pitchFamily="34" charset="0"/>
              </a:rPr>
              <a:t>  </a:t>
            </a:r>
            <a:r>
              <a:rPr lang="zh-CN" altLang="en-US" sz="3600" b="1" dirty="0">
                <a:solidFill>
                  <a:srgbClr val="6600FF"/>
                </a:solidFill>
                <a:latin typeface="黑体" pitchFamily="49" charset="-122"/>
                <a:ea typeface="黑体" pitchFamily="49" charset="-122"/>
              </a:rPr>
              <a:t>左右结构</a:t>
            </a:r>
          </a:p>
        </p:txBody>
      </p:sp>
      <p:pic>
        <p:nvPicPr>
          <p:cNvPr id="40972" name="图片 1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49650" y="569119"/>
            <a:ext cx="4856163" cy="3236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0969" grpId="0"/>
      <p:bldP spid="4097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3908425" y="1250950"/>
            <a:ext cx="1887538" cy="2072640"/>
            <a:chOff x="317986" y="1665630"/>
            <a:chExt cx="1887537" cy="2072640"/>
          </a:xfrm>
        </p:grpSpPr>
        <p:pic>
          <p:nvPicPr>
            <p:cNvPr id="17410" name="图片 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1" name="TextBox 4"/>
            <p:cNvSpPr txBox="1"/>
            <p:nvPr/>
          </p:nvSpPr>
          <p:spPr>
            <a:xfrm>
              <a:off x="343617" y="1665630"/>
              <a:ext cx="1838325" cy="20726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indent="0" eaLnBrk="1" hangingPunct="1"/>
              <a:r>
                <a:rPr lang="zh-CN" altLang="en-US" sz="13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红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4135438" y="525463"/>
            <a:ext cx="142875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hónɡ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64250" y="1190625"/>
            <a:ext cx="2554288" cy="22860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红日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红花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火红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10"/>
          <p:cNvSpPr/>
          <p:nvPr/>
        </p:nvSpPr>
        <p:spPr>
          <a:xfrm>
            <a:off x="395288" y="4119563"/>
            <a:ext cx="1081087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矩形 10"/>
          <p:cNvSpPr/>
          <p:nvPr/>
        </p:nvSpPr>
        <p:spPr>
          <a:xfrm>
            <a:off x="1327150" y="4111625"/>
            <a:ext cx="6794500" cy="60325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>
              <a:lnSpc>
                <a:spcPct val="12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一轮红日从东方升起。</a:t>
            </a:r>
          </a:p>
        </p:txBody>
      </p:sp>
      <p:sp>
        <p:nvSpPr>
          <p:cNvPr id="11" name="矩形 10"/>
          <p:cNvSpPr/>
          <p:nvPr/>
        </p:nvSpPr>
        <p:spPr>
          <a:xfrm>
            <a:off x="388938" y="3513138"/>
            <a:ext cx="1081087" cy="50958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182" name="Picture 14" descr="C:\Documents and Settings\Administrator\桌面\人一语大课堂（下）\人一语大课堂正文\红a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54150" y="3627438"/>
            <a:ext cx="3616325" cy="312737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bldLvl="0" animBg="1"/>
      <p:bldP spid="10" grpId="0" bldLvl="0" animBg="1"/>
      <p:bldP spid="11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388939" y="221457"/>
            <a:ext cx="2046287" cy="879872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7891" name="文本框 8"/>
          <p:cNvSpPr txBox="1">
            <a:spLocks noChangeArrowheads="1"/>
          </p:cNvSpPr>
          <p:nvPr/>
        </p:nvSpPr>
        <p:spPr bwMode="auto">
          <a:xfrm>
            <a:off x="565151" y="339502"/>
            <a:ext cx="271070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认识生字</a:t>
            </a:r>
          </a:p>
        </p:txBody>
      </p:sp>
      <p:pic>
        <p:nvPicPr>
          <p:cNvPr id="37892" name="图片 1" descr="86958PICiE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" y="3805238"/>
            <a:ext cx="14033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1030288" y="1496854"/>
            <a:ext cx="1453480" cy="1938992"/>
            <a:chOff x="-955824" y="1258334"/>
            <a:chExt cx="1937429" cy="2584907"/>
          </a:xfrm>
        </p:grpSpPr>
        <p:pic>
          <p:nvPicPr>
            <p:cNvPr id="37894" name="图片 2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895" name="TextBox 4"/>
            <p:cNvSpPr txBox="1">
              <a:spLocks noChangeArrowheads="1"/>
            </p:cNvSpPr>
            <p:nvPr/>
          </p:nvSpPr>
          <p:spPr bwMode="auto">
            <a:xfrm>
              <a:off x="-856720" y="1258334"/>
              <a:ext cx="1838325" cy="2584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pPr>
                <a:buFontTx/>
                <a:buNone/>
              </a:pPr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时</a:t>
              </a:r>
            </a:p>
          </p:txBody>
        </p:sp>
      </p:grp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187624" y="1131590"/>
            <a:ext cx="18875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4800" b="1" dirty="0">
                <a:latin typeface="Calibri" pitchFamily="34" charset="0"/>
              </a:rPr>
              <a:t> </a:t>
            </a:r>
            <a:r>
              <a:rPr lang="en-US" altLang="zh-CN" sz="4800" b="1" dirty="0" err="1">
                <a:latin typeface="Calibri" pitchFamily="34" charset="0"/>
              </a:rPr>
              <a:t>shí</a:t>
            </a:r>
            <a:endParaRPr lang="en-US" altLang="zh-CN" sz="4800" b="1" dirty="0">
              <a:latin typeface="Calibri" pitchFamily="34" charset="0"/>
            </a:endParaRPr>
          </a:p>
        </p:txBody>
      </p:sp>
      <p:sp>
        <p:nvSpPr>
          <p:cNvPr id="37897" name="文本框 14"/>
          <p:cNvSpPr txBox="1">
            <a:spLocks noChangeArrowheads="1"/>
          </p:cNvSpPr>
          <p:nvPr/>
        </p:nvSpPr>
        <p:spPr bwMode="auto">
          <a:xfrm>
            <a:off x="2057400" y="4057650"/>
            <a:ext cx="20034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笔顺</a:t>
            </a:r>
            <a:r>
              <a:rPr lang="zh-CN" altLang="en-US" sz="4800" dirty="0">
                <a:latin typeface="Calibri" pitchFamily="34" charset="0"/>
              </a:rPr>
              <a:t>：</a:t>
            </a:r>
          </a:p>
        </p:txBody>
      </p:sp>
      <p:pic>
        <p:nvPicPr>
          <p:cNvPr id="37898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4801" y="3981450"/>
            <a:ext cx="4608513" cy="97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9" name="文本框 7"/>
          <p:cNvSpPr txBox="1">
            <a:spLocks noChangeArrowheads="1"/>
          </p:cNvSpPr>
          <p:nvPr/>
        </p:nvSpPr>
        <p:spPr bwMode="auto">
          <a:xfrm>
            <a:off x="565150" y="3219822"/>
            <a:ext cx="33972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4800" dirty="0">
                <a:latin typeface="Calibri" pitchFamily="34" charset="0"/>
              </a:rPr>
              <a:t>  </a:t>
            </a:r>
            <a:r>
              <a:rPr lang="zh-CN" altLang="en-US" sz="3600" b="1" dirty="0">
                <a:solidFill>
                  <a:srgbClr val="6600FF"/>
                </a:solidFill>
                <a:latin typeface="黑体" pitchFamily="49" charset="-122"/>
                <a:ea typeface="黑体" pitchFamily="49" charset="-122"/>
              </a:rPr>
              <a:t>左右结构</a:t>
            </a:r>
          </a:p>
        </p:txBody>
      </p:sp>
      <p:pic>
        <p:nvPicPr>
          <p:cNvPr id="37900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81526" y="496491"/>
            <a:ext cx="3452813" cy="3308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7897" grpId="0"/>
      <p:bldP spid="3789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3908425" y="1250950"/>
            <a:ext cx="1887538" cy="2072640"/>
            <a:chOff x="317986" y="1665630"/>
            <a:chExt cx="1887537" cy="2072640"/>
          </a:xfrm>
        </p:grpSpPr>
        <p:pic>
          <p:nvPicPr>
            <p:cNvPr id="18434" name="图片 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35" name="TextBox 4"/>
            <p:cNvSpPr txBox="1"/>
            <p:nvPr/>
          </p:nvSpPr>
          <p:spPr>
            <a:xfrm>
              <a:off x="343617" y="1665630"/>
              <a:ext cx="1838325" cy="20726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indent="0" eaLnBrk="1" hangingPunct="1"/>
              <a:r>
                <a:rPr lang="zh-CN" altLang="en-US" sz="13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时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4292600" y="503238"/>
            <a:ext cx="1119188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shí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23038" y="1123950"/>
            <a:ext cx="1101090" cy="2286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小时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时间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时光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及时</a:t>
            </a:r>
          </a:p>
        </p:txBody>
      </p:sp>
      <p:sp>
        <p:nvSpPr>
          <p:cNvPr id="9" name="矩形 10"/>
          <p:cNvSpPr/>
          <p:nvPr/>
        </p:nvSpPr>
        <p:spPr>
          <a:xfrm>
            <a:off x="395288" y="4119563"/>
            <a:ext cx="1081087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矩形 10"/>
          <p:cNvSpPr/>
          <p:nvPr/>
        </p:nvSpPr>
        <p:spPr>
          <a:xfrm>
            <a:off x="1327150" y="4111625"/>
            <a:ext cx="7200900" cy="54133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>
              <a:lnSpc>
                <a:spcPct val="12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我们买东西付钱应该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及时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清点找回的零钱。</a:t>
            </a:r>
          </a:p>
        </p:txBody>
      </p:sp>
      <p:sp>
        <p:nvSpPr>
          <p:cNvPr id="11" name="矩形 10"/>
          <p:cNvSpPr/>
          <p:nvPr/>
        </p:nvSpPr>
        <p:spPr>
          <a:xfrm>
            <a:off x="388938" y="3513138"/>
            <a:ext cx="1081087" cy="50958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8205" name="Picture 13" descr="C:\Documents and Settings\Administrator\桌面\人一语大课堂（下）\人一语大课堂正文\及时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650" y="1131888"/>
            <a:ext cx="2581275" cy="2266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7" name="Picture 15" descr="C:\Documents and Settings\Administrator\桌面\人一语大课堂（下）\人一语大课堂正文\时a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70025" y="3662363"/>
            <a:ext cx="3306763" cy="3460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3212" y="-170260"/>
            <a:ext cx="9752013" cy="5485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914400" y="1347614"/>
            <a:ext cx="570701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5400" b="1" dirty="0"/>
              <a:t>相     遇   喜  </a:t>
            </a:r>
            <a:r>
              <a:rPr lang="zh-CN" altLang="en-US" sz="5400" b="1" dirty="0" smtClean="0"/>
              <a:t>欢  怕</a:t>
            </a:r>
            <a:r>
              <a:rPr lang="zh-CN" altLang="en-US" dirty="0" smtClean="0"/>
              <a:t>   </a:t>
            </a:r>
            <a:endParaRPr lang="zh-CN" altLang="en-US" dirty="0"/>
          </a:p>
        </p:txBody>
      </p:sp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914401" y="2457450"/>
            <a:ext cx="438132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5400" b="1" dirty="0"/>
              <a:t>言   互   </a:t>
            </a:r>
            <a:r>
              <a:rPr lang="zh-CN" altLang="en-US" sz="5400" b="1" dirty="0" smtClean="0"/>
              <a:t>令   </a:t>
            </a:r>
            <a:r>
              <a:rPr lang="zh-CN" altLang="en-US" sz="5400" b="1" dirty="0"/>
              <a:t>动</a:t>
            </a:r>
          </a:p>
        </p:txBody>
      </p:sp>
      <p:sp>
        <p:nvSpPr>
          <p:cNvPr id="17412" name="Text Box 5"/>
          <p:cNvSpPr txBox="1">
            <a:spLocks noChangeArrowheads="1"/>
          </p:cNvSpPr>
          <p:nvPr/>
        </p:nvSpPr>
        <p:spPr bwMode="auto">
          <a:xfrm>
            <a:off x="990600" y="3543300"/>
            <a:ext cx="6400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 dirty="0"/>
              <a:t>万       </a:t>
            </a:r>
            <a:r>
              <a:rPr lang="zh-CN" altLang="en-US" sz="5400" b="1" dirty="0" smtClean="0"/>
              <a:t>纯     </a:t>
            </a:r>
            <a:r>
              <a:rPr lang="zh-CN" altLang="en-US" sz="5400" b="1" dirty="0"/>
              <a:t>净</a:t>
            </a:r>
          </a:p>
        </p:txBody>
      </p:sp>
      <p:sp>
        <p:nvSpPr>
          <p:cNvPr id="57350" name="Text Box 6"/>
          <p:cNvSpPr txBox="1"/>
          <p:nvPr/>
        </p:nvSpPr>
        <p:spPr>
          <a:xfrm>
            <a:off x="838200" y="800101"/>
            <a:ext cx="5658921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xiānɡ        yù        </a:t>
            </a:r>
            <a:r>
              <a:rPr lang="en-US" altLang="zh-CN" sz="3200" b="1"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宋体" pitchFamily="2" charset="-122"/>
              </a:rPr>
              <a:t>xǐ     huān    pà</a:t>
            </a:r>
            <a:r>
              <a:rPr lang="en-US" altLang="zh-CN" sz="3600" b="1">
                <a:latin typeface="华文仿宋" pitchFamily="2" charset="-122"/>
                <a:ea typeface="华文仿宋" pitchFamily="2" charset="-122"/>
              </a:rPr>
              <a:t> </a:t>
            </a:r>
          </a:p>
        </p:txBody>
      </p:sp>
      <p:sp>
        <p:nvSpPr>
          <p:cNvPr id="57351" name="Text Box 7"/>
          <p:cNvSpPr txBox="1"/>
          <p:nvPr/>
        </p:nvSpPr>
        <p:spPr>
          <a:xfrm>
            <a:off x="914401" y="2057400"/>
            <a:ext cx="4495333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yán       hù       lìng     dònɡ</a:t>
            </a:r>
            <a:endParaRPr lang="en-US" altLang="zh-CN" sz="3200" b="1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57352" name="Text Box 8"/>
          <p:cNvSpPr txBox="1"/>
          <p:nvPr/>
        </p:nvSpPr>
        <p:spPr>
          <a:xfrm>
            <a:off x="914400" y="3086100"/>
            <a:ext cx="4123629" cy="107721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宋体" pitchFamily="2" charset="-122"/>
              </a:rPr>
              <a:t>wàn </a:t>
            </a:r>
            <a:r>
              <a:rPr lang="en-US" altLang="zh-CN" sz="3200" b="1"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chún         j</a:t>
            </a:r>
            <a:r>
              <a:rPr lang="en-US" altLang="zh-CN" sz="3200" b="1"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宋体" pitchFamily="2" charset="-122"/>
              </a:rPr>
              <a:t>ìng</a:t>
            </a:r>
          </a:p>
          <a:p>
            <a:endParaRPr lang="en-US" altLang="zh-CN" sz="3200" b="1">
              <a:latin typeface="华文仿宋" pitchFamily="2" charset="-122"/>
              <a:ea typeface="华文仿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0" grpId="0"/>
      <p:bldP spid="57351" grpId="0"/>
      <p:bldP spid="5735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388939" y="221457"/>
            <a:ext cx="2046287" cy="879872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8915" name="文本框 8"/>
          <p:cNvSpPr txBox="1">
            <a:spLocks noChangeArrowheads="1"/>
          </p:cNvSpPr>
          <p:nvPr/>
        </p:nvSpPr>
        <p:spPr bwMode="auto">
          <a:xfrm>
            <a:off x="565151" y="398860"/>
            <a:ext cx="27827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认识生字</a:t>
            </a:r>
          </a:p>
        </p:txBody>
      </p:sp>
      <p:pic>
        <p:nvPicPr>
          <p:cNvPr id="38916" name="图片 1" descr="86958PICiE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" y="3805238"/>
            <a:ext cx="14033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1030288" y="1419622"/>
            <a:ext cx="1416050" cy="1938992"/>
            <a:chOff x="-955824" y="1155375"/>
            <a:chExt cx="1887537" cy="2584907"/>
          </a:xfrm>
        </p:grpSpPr>
        <p:pic>
          <p:nvPicPr>
            <p:cNvPr id="38918" name="图片 2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19" name="TextBox 4"/>
            <p:cNvSpPr txBox="1">
              <a:spLocks noChangeArrowheads="1"/>
            </p:cNvSpPr>
            <p:nvPr/>
          </p:nvSpPr>
          <p:spPr bwMode="auto">
            <a:xfrm>
              <a:off x="-931463" y="1155375"/>
              <a:ext cx="1838325" cy="2584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pPr>
                <a:buFontTx/>
                <a:buNone/>
              </a:pPr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动</a:t>
              </a:r>
            </a:p>
          </p:txBody>
        </p:sp>
      </p:grp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115616" y="1131590"/>
            <a:ext cx="18875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4800" b="1" dirty="0" err="1">
                <a:latin typeface="Calibri" pitchFamily="34" charset="0"/>
              </a:rPr>
              <a:t>dòng</a:t>
            </a:r>
            <a:endParaRPr lang="en-US" altLang="zh-CN" sz="4800" b="1" dirty="0">
              <a:latin typeface="Calibri" pitchFamily="34" charset="0"/>
            </a:endParaRPr>
          </a:p>
        </p:txBody>
      </p:sp>
      <p:sp>
        <p:nvSpPr>
          <p:cNvPr id="38921" name="文本框 14"/>
          <p:cNvSpPr txBox="1">
            <a:spLocks noChangeArrowheads="1"/>
          </p:cNvSpPr>
          <p:nvPr/>
        </p:nvSpPr>
        <p:spPr bwMode="auto">
          <a:xfrm>
            <a:off x="2209801" y="4171950"/>
            <a:ext cx="18700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笔顺</a:t>
            </a:r>
            <a:r>
              <a:rPr lang="zh-CN" altLang="en-US" sz="4800" dirty="0">
                <a:latin typeface="Calibri" pitchFamily="34" charset="0"/>
              </a:rPr>
              <a:t>：</a:t>
            </a:r>
          </a:p>
        </p:txBody>
      </p:sp>
      <p:pic>
        <p:nvPicPr>
          <p:cNvPr id="38922" name="图片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03701" y="4019551"/>
            <a:ext cx="3662363" cy="927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3" name="文本框 7"/>
          <p:cNvSpPr txBox="1">
            <a:spLocks noChangeArrowheads="1"/>
          </p:cNvSpPr>
          <p:nvPr/>
        </p:nvSpPr>
        <p:spPr bwMode="auto">
          <a:xfrm>
            <a:off x="565150" y="3075806"/>
            <a:ext cx="33972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4800" dirty="0">
                <a:latin typeface="Calibri" pitchFamily="34" charset="0"/>
              </a:rPr>
              <a:t>  </a:t>
            </a:r>
            <a:r>
              <a:rPr lang="zh-CN" altLang="en-US" sz="3600" b="1" dirty="0">
                <a:solidFill>
                  <a:srgbClr val="6600FF"/>
                </a:solidFill>
                <a:latin typeface="黑体" pitchFamily="49" charset="-122"/>
                <a:ea typeface="黑体" pitchFamily="49" charset="-122"/>
              </a:rPr>
              <a:t>左右结构</a:t>
            </a:r>
          </a:p>
        </p:txBody>
      </p:sp>
      <p:pic>
        <p:nvPicPr>
          <p:cNvPr id="38924" name="图片 1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71975" y="627460"/>
            <a:ext cx="3176588" cy="3177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8921" grpId="0"/>
      <p:bldP spid="3892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3908425" y="1290320"/>
            <a:ext cx="1887538" cy="2072640"/>
            <a:chOff x="317986" y="1705000"/>
            <a:chExt cx="1887537" cy="2072640"/>
          </a:xfrm>
        </p:grpSpPr>
        <p:pic>
          <p:nvPicPr>
            <p:cNvPr id="19458" name="图片 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59" name="TextBox 4"/>
            <p:cNvSpPr txBox="1"/>
            <p:nvPr/>
          </p:nvSpPr>
          <p:spPr>
            <a:xfrm>
              <a:off x="344252" y="1705000"/>
              <a:ext cx="1838325" cy="20726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indent="0" eaLnBrk="1" hangingPunct="1"/>
              <a:r>
                <a:rPr lang="zh-CN" altLang="en-US" sz="13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动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4138613" y="539750"/>
            <a:ext cx="142875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dònɡ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94463" y="1119188"/>
            <a:ext cx="1101090" cy="2834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动手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动力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动工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运动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行动</a:t>
            </a:r>
          </a:p>
        </p:txBody>
      </p:sp>
      <p:sp>
        <p:nvSpPr>
          <p:cNvPr id="9" name="矩形 10"/>
          <p:cNvSpPr/>
          <p:nvPr/>
        </p:nvSpPr>
        <p:spPr>
          <a:xfrm>
            <a:off x="395288" y="4119563"/>
            <a:ext cx="1081087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矩形 10"/>
          <p:cNvSpPr/>
          <p:nvPr/>
        </p:nvSpPr>
        <p:spPr>
          <a:xfrm>
            <a:off x="1327150" y="4111625"/>
            <a:ext cx="7200900" cy="54133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>
              <a:lnSpc>
                <a:spcPct val="12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邻居劝他把猪圈修一修，可他迟迟没有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行动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11" name="矩形 10"/>
          <p:cNvSpPr/>
          <p:nvPr/>
        </p:nvSpPr>
        <p:spPr>
          <a:xfrm>
            <a:off x="388938" y="3513138"/>
            <a:ext cx="1081087" cy="50958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9229" name="Picture 13" descr="C:\Documents and Settings\Administrator\桌面\人一语大课堂（下）\人一语大课堂正文\动a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52563" y="3636963"/>
            <a:ext cx="3549650" cy="338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30" name="Picture 14" descr="C:\Documents and Settings\Administrator\桌面\人一语大课堂（下）\人一语大课堂正文\行动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28688" y="1246188"/>
            <a:ext cx="2346325" cy="206216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bldLvl="0" animBg="1"/>
      <p:bldP spid="10" grpId="0" bldLvl="0" animBg="1"/>
      <p:bldP spid="11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388939" y="221457"/>
            <a:ext cx="2046287" cy="879872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9939" name="文本框 8"/>
          <p:cNvSpPr txBox="1">
            <a:spLocks noChangeArrowheads="1"/>
          </p:cNvSpPr>
          <p:nvPr/>
        </p:nvSpPr>
        <p:spPr bwMode="auto">
          <a:xfrm>
            <a:off x="539552" y="320338"/>
            <a:ext cx="27827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认识生字</a:t>
            </a:r>
          </a:p>
        </p:txBody>
      </p:sp>
      <p:pic>
        <p:nvPicPr>
          <p:cNvPr id="39940" name="图片 1" descr="86958PICiE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" y="3805238"/>
            <a:ext cx="14033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1030288" y="1352838"/>
            <a:ext cx="1416050" cy="1938992"/>
            <a:chOff x="-955824" y="1066344"/>
            <a:chExt cx="1887537" cy="2584907"/>
          </a:xfrm>
        </p:grpSpPr>
        <p:pic>
          <p:nvPicPr>
            <p:cNvPr id="39942" name="图片 2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43" name="TextBox 4"/>
            <p:cNvSpPr txBox="1">
              <a:spLocks noChangeArrowheads="1"/>
            </p:cNvSpPr>
            <p:nvPr/>
          </p:nvSpPr>
          <p:spPr bwMode="auto">
            <a:xfrm>
              <a:off x="-931463" y="1066344"/>
              <a:ext cx="1838325" cy="2584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pPr>
                <a:buFontTx/>
                <a:buNone/>
              </a:pPr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万</a:t>
              </a:r>
            </a:p>
          </p:txBody>
        </p:sp>
      </p:grp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230314" y="1203722"/>
            <a:ext cx="18875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4800" b="1" dirty="0" err="1">
                <a:latin typeface="Calibri" pitchFamily="34" charset="0"/>
              </a:rPr>
              <a:t>wàn</a:t>
            </a:r>
            <a:endParaRPr lang="en-US" altLang="zh-CN" sz="4800" b="1" dirty="0">
              <a:latin typeface="Calibri" pitchFamily="34" charset="0"/>
            </a:endParaRPr>
          </a:p>
        </p:txBody>
      </p:sp>
      <p:sp>
        <p:nvSpPr>
          <p:cNvPr id="39945" name="文本框 14"/>
          <p:cNvSpPr txBox="1">
            <a:spLocks noChangeArrowheads="1"/>
          </p:cNvSpPr>
          <p:nvPr/>
        </p:nvSpPr>
        <p:spPr bwMode="auto">
          <a:xfrm>
            <a:off x="3200401" y="4114800"/>
            <a:ext cx="16684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笔顺</a:t>
            </a:r>
            <a:r>
              <a:rPr lang="zh-CN" altLang="en-US" sz="4800" dirty="0">
                <a:latin typeface="Calibri" pitchFamily="34" charset="0"/>
              </a:rPr>
              <a:t>：</a:t>
            </a:r>
          </a:p>
        </p:txBody>
      </p:sp>
      <p:pic>
        <p:nvPicPr>
          <p:cNvPr id="39946" name="图片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78425" y="3946923"/>
            <a:ext cx="2101850" cy="103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65150" y="3147814"/>
            <a:ext cx="27193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4800" dirty="0">
                <a:latin typeface="Calibri" pitchFamily="34" charset="0"/>
              </a:rPr>
              <a:t>    </a:t>
            </a:r>
            <a:r>
              <a:rPr lang="zh-CN" altLang="en-US" sz="3600" b="1" dirty="0">
                <a:solidFill>
                  <a:srgbClr val="6600FF"/>
                </a:solidFill>
                <a:latin typeface="黑体" pitchFamily="49" charset="-122"/>
                <a:ea typeface="黑体" pitchFamily="49" charset="-122"/>
              </a:rPr>
              <a:t>独体字</a:t>
            </a:r>
          </a:p>
        </p:txBody>
      </p:sp>
      <p:pic>
        <p:nvPicPr>
          <p:cNvPr id="39948" name="图片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81526" y="492919"/>
            <a:ext cx="2836863" cy="3108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9945" grpId="0"/>
      <p:bldP spid="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3908425" y="1333500"/>
            <a:ext cx="1888087" cy="2072640"/>
            <a:chOff x="317986" y="1748180"/>
            <a:chExt cx="1888086" cy="2072640"/>
          </a:xfrm>
        </p:grpSpPr>
        <p:pic>
          <p:nvPicPr>
            <p:cNvPr id="20482" name="图片 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3" name="TextBox 4"/>
            <p:cNvSpPr txBox="1"/>
            <p:nvPr/>
          </p:nvSpPr>
          <p:spPr>
            <a:xfrm>
              <a:off x="367747" y="1748180"/>
              <a:ext cx="1838325" cy="20726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indent="0" eaLnBrk="1" hangingPunct="1"/>
              <a:r>
                <a:rPr lang="zh-CN" altLang="en-US" sz="13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万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4213225" y="541338"/>
            <a:ext cx="142875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wàn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9400" y="985838"/>
            <a:ext cx="1101090" cy="2286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万一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千万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万里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万物</a:t>
            </a:r>
          </a:p>
        </p:txBody>
      </p:sp>
      <p:sp>
        <p:nvSpPr>
          <p:cNvPr id="9" name="矩形 10"/>
          <p:cNvSpPr/>
          <p:nvPr/>
        </p:nvSpPr>
        <p:spPr>
          <a:xfrm>
            <a:off x="395288" y="4119563"/>
            <a:ext cx="1081087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矩形 10"/>
          <p:cNvSpPr/>
          <p:nvPr/>
        </p:nvSpPr>
        <p:spPr>
          <a:xfrm>
            <a:off x="1327150" y="4130675"/>
            <a:ext cx="5973763" cy="6096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万物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生长都离不开太阳的力量。</a:t>
            </a:r>
          </a:p>
        </p:txBody>
      </p:sp>
      <p:sp>
        <p:nvSpPr>
          <p:cNvPr id="11" name="矩形 10"/>
          <p:cNvSpPr/>
          <p:nvPr/>
        </p:nvSpPr>
        <p:spPr>
          <a:xfrm>
            <a:off x="388938" y="3513138"/>
            <a:ext cx="1081087" cy="50958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0253" name="Picture 13" descr="C:\Documents and Settings\Administrator\桌面\人一语大课堂（下）\人一语大课堂正文\万物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87450" y="368300"/>
            <a:ext cx="1866900" cy="2887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4" name="Picture 14" descr="C:\Documents and Settings\Administrator\桌面\人一语大课堂（下）\人一语大课堂正文\万a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47800" y="3676650"/>
            <a:ext cx="2190750" cy="28416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bldLvl="0" animBg="1"/>
      <p:bldP spid="10" grpId="0" bldLvl="0" animBg="1"/>
      <p:bldP spid="11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WordArt 3"/>
          <p:cNvSpPr>
            <a:spLocks noChangeArrowheads="1" noChangeShapeType="1" noTextEdit="1"/>
          </p:cNvSpPr>
          <p:nvPr/>
        </p:nvSpPr>
        <p:spPr bwMode="auto">
          <a:xfrm>
            <a:off x="1187451" y="411510"/>
            <a:ext cx="1584325" cy="43219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比一比：</a:t>
            </a: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2916238" y="51470"/>
            <a:ext cx="568801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 3" pitchFamily="18" charset="2"/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今</a:t>
            </a:r>
            <a:r>
              <a:rPr lang="en-US" altLang="zh-CN" sz="4400" b="1" dirty="0"/>
              <a:t>——</a:t>
            </a:r>
            <a:r>
              <a:rPr lang="zh-CN" altLang="en-US" sz="4400" b="1" dirty="0"/>
              <a:t>令     </a:t>
            </a:r>
            <a:r>
              <a:rPr lang="zh-CN" altLang="en-US" sz="4400" b="1" dirty="0">
                <a:solidFill>
                  <a:srgbClr val="FF0000"/>
                </a:solidFill>
              </a:rPr>
              <a:t>互</a:t>
            </a:r>
            <a:r>
              <a:rPr lang="en-US" altLang="zh-CN" sz="4400" b="1" dirty="0"/>
              <a:t>——</a:t>
            </a:r>
            <a:r>
              <a:rPr lang="zh-CN" altLang="en-US" sz="4400" b="1" dirty="0"/>
              <a:t>五      </a:t>
            </a:r>
            <a:r>
              <a:rPr lang="zh-CN" altLang="en-US" sz="4400" b="1" dirty="0">
                <a:solidFill>
                  <a:srgbClr val="FF0000"/>
                </a:solidFill>
              </a:rPr>
              <a:t>最</a:t>
            </a:r>
            <a:r>
              <a:rPr lang="en-US" altLang="zh-CN" sz="4400" b="1" dirty="0"/>
              <a:t>——</a:t>
            </a:r>
            <a:r>
              <a:rPr lang="zh-CN" altLang="en-US" sz="4400" b="1" dirty="0"/>
              <a:t>量</a:t>
            </a:r>
          </a:p>
        </p:txBody>
      </p:sp>
      <p:sp>
        <p:nvSpPr>
          <p:cNvPr id="45060" name="WordArt 5"/>
          <p:cNvSpPr>
            <a:spLocks noChangeArrowheads="1" noChangeShapeType="1" noTextEdit="1"/>
          </p:cNvSpPr>
          <p:nvPr/>
        </p:nvSpPr>
        <p:spPr bwMode="auto">
          <a:xfrm>
            <a:off x="1187451" y="1995686"/>
            <a:ext cx="1584325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换一换：</a:t>
            </a: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3132138" y="1874317"/>
            <a:ext cx="568801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 3" pitchFamily="18" charset="2"/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怕</a:t>
            </a:r>
            <a:r>
              <a:rPr lang="en-US" altLang="zh-CN" sz="4400" b="1" dirty="0"/>
              <a:t>——</a:t>
            </a:r>
            <a:r>
              <a:rPr lang="zh-CN" altLang="en-US" sz="4400" b="1" dirty="0"/>
              <a:t>拍</a:t>
            </a:r>
            <a:r>
              <a:rPr lang="zh-CN" altLang="en-US" sz="4400" b="1" dirty="0">
                <a:solidFill>
                  <a:srgbClr val="FF0000"/>
                </a:solidFill>
              </a:rPr>
              <a:t>    攻</a:t>
            </a:r>
            <a:r>
              <a:rPr lang="en-US" altLang="zh-CN" sz="4400" b="1" dirty="0"/>
              <a:t>——</a:t>
            </a:r>
            <a:r>
              <a:rPr lang="zh-CN" altLang="en-US" sz="4400" b="1" dirty="0"/>
              <a:t>故</a:t>
            </a:r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3455988" y="3003948"/>
            <a:ext cx="5688012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 3" pitchFamily="18" charset="2"/>
              <a:buNone/>
            </a:pPr>
            <a:r>
              <a:rPr lang="zh-CN" altLang="en-US" sz="4400" b="1"/>
              <a:t>想</a:t>
            </a:r>
            <a:r>
              <a:rPr lang="en-US" altLang="zh-CN" sz="4400" b="1"/>
              <a:t>——</a:t>
            </a:r>
            <a:r>
              <a:rPr lang="zh-CN" altLang="en-US" sz="4400" b="1">
                <a:solidFill>
                  <a:srgbClr val="FF0000"/>
                </a:solidFill>
              </a:rPr>
              <a:t>相    </a:t>
            </a:r>
            <a:r>
              <a:rPr lang="zh-CN" altLang="en-US" sz="4400" b="1"/>
              <a:t>蹲</a:t>
            </a:r>
            <a:r>
              <a:rPr lang="en-US" altLang="zh-CN" sz="4400" b="1"/>
              <a:t>——</a:t>
            </a:r>
            <a:r>
              <a:rPr lang="zh-CN" altLang="en-US" sz="4400" b="1">
                <a:solidFill>
                  <a:srgbClr val="FF0000"/>
                </a:solidFill>
              </a:rPr>
              <a:t>尊</a:t>
            </a:r>
          </a:p>
          <a:p>
            <a:pPr>
              <a:spcBef>
                <a:spcPct val="50000"/>
              </a:spcBef>
              <a:buFont typeface="Wingdings 3" pitchFamily="18" charset="2"/>
              <a:buNone/>
            </a:pPr>
            <a:r>
              <a:rPr lang="zh-CN" altLang="en-US" sz="4400" b="1"/>
              <a:t>级</a:t>
            </a:r>
            <a:r>
              <a:rPr lang="en-US" altLang="zh-CN" sz="4400" b="1"/>
              <a:t>——</a:t>
            </a:r>
            <a:r>
              <a:rPr lang="zh-CN" altLang="en-US" sz="4400" b="1">
                <a:solidFill>
                  <a:srgbClr val="FF0000"/>
                </a:solidFill>
              </a:rPr>
              <a:t>及    </a:t>
            </a:r>
            <a:r>
              <a:rPr lang="zh-CN" altLang="en-US" sz="4400" b="1"/>
              <a:t>懂</a:t>
            </a:r>
            <a:r>
              <a:rPr lang="en-US" altLang="zh-CN" sz="4400" b="1"/>
              <a:t>——</a:t>
            </a:r>
            <a:r>
              <a:rPr lang="zh-CN" altLang="en-US" sz="4400" b="1">
                <a:solidFill>
                  <a:srgbClr val="FF0000"/>
                </a:solidFill>
              </a:rPr>
              <a:t>重</a:t>
            </a:r>
            <a:endParaRPr lang="zh-CN" altLang="en-US" sz="4400" b="1"/>
          </a:p>
        </p:txBody>
      </p:sp>
      <p:sp>
        <p:nvSpPr>
          <p:cNvPr id="45063" name="WordArt 8"/>
          <p:cNvSpPr>
            <a:spLocks noChangeArrowheads="1" noChangeShapeType="1" noTextEdit="1"/>
          </p:cNvSpPr>
          <p:nvPr/>
        </p:nvSpPr>
        <p:spPr bwMode="auto">
          <a:xfrm>
            <a:off x="1258888" y="3057526"/>
            <a:ext cx="1727200" cy="59412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减一减：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-250824" y="3381375"/>
            <a:ext cx="2301875" cy="1493044"/>
            <a:chOff x="0" y="0"/>
            <a:chExt cx="1815" cy="1583"/>
          </a:xfrm>
        </p:grpSpPr>
        <p:pic>
          <p:nvPicPr>
            <p:cNvPr id="45066" name="Picture 10" descr="Gif0405_03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15" cy="15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067" name="AutoShape 11"/>
            <p:cNvSpPr>
              <a:spLocks noChangeArrowheads="1"/>
            </p:cNvSpPr>
            <p:nvPr/>
          </p:nvSpPr>
          <p:spPr bwMode="auto">
            <a:xfrm>
              <a:off x="273" y="1130"/>
              <a:ext cx="1315" cy="453"/>
            </a:xfrm>
            <a:prstGeom prst="bevel">
              <a:avLst>
                <a:gd name="adj" fmla="val 125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Wingdings 3" pitchFamily="18" charset="2"/>
                <a:buNone/>
              </a:pPr>
              <a:r>
                <a:rPr lang="zh-CN" altLang="en-US" sz="4400">
                  <a:solidFill>
                    <a:srgbClr val="FF3300"/>
                  </a:solidFill>
                  <a:ea typeface="华文隶书" pitchFamily="2" charset="-122"/>
                </a:rPr>
                <a:t>我会记</a:t>
              </a:r>
            </a:p>
          </p:txBody>
        </p:sp>
      </p:grpSp>
      <p:pic>
        <p:nvPicPr>
          <p:cNvPr id="45065" name="Picture 12" descr="37[1]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5114" y="4407694"/>
            <a:ext cx="6762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1" dur="20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  <p:bldP spid="40966" grpId="0"/>
      <p:bldP spid="4096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日期占位符 3"/>
          <p:cNvSpPr txBox="1">
            <a:spLocks noGrp="1" noChangeArrowheads="1"/>
          </p:cNvSpPr>
          <p:nvPr/>
        </p:nvSpPr>
        <p:spPr bwMode="auto">
          <a:xfrm>
            <a:off x="457200" y="4767263"/>
            <a:ext cx="2133600" cy="273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fld id="{E4372747-8717-4673-8AC9-0B784448CB49}" type="datetime1">
              <a:rPr lang="zh-CN" altLang="en-US" sz="1200">
                <a:solidFill>
                  <a:srgbClr val="898989"/>
                </a:solidFill>
                <a:sym typeface="Calibri" pitchFamily="34" charset="0"/>
              </a:rPr>
              <a:pPr/>
              <a:t>2018/2/25 Sunday</a:t>
            </a:fld>
            <a:endParaRPr lang="zh-CN" altLang="en-US" sz="1200">
              <a:solidFill>
                <a:srgbClr val="898989"/>
              </a:solidFill>
              <a:sym typeface="Calibri" pitchFamily="34" charset="0"/>
            </a:endParaRPr>
          </a:p>
        </p:txBody>
      </p:sp>
      <p:sp>
        <p:nvSpPr>
          <p:cNvPr id="5123" name="AutoShape 2"/>
          <p:cNvSpPr>
            <a:spLocks noChangeArrowheads="1"/>
          </p:cNvSpPr>
          <p:nvPr/>
        </p:nvSpPr>
        <p:spPr bwMode="auto">
          <a:xfrm>
            <a:off x="1189039" y="2636044"/>
            <a:ext cx="1112837" cy="647700"/>
          </a:xfrm>
          <a:prstGeom prst="hexagon">
            <a:avLst>
              <a:gd name="adj" fmla="val 32215"/>
              <a:gd name="vf" fmla="val 115470"/>
            </a:avLst>
          </a:prstGeom>
          <a:solidFill>
            <a:schemeClr val="folHlink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>
              <a:sym typeface="Calibri" pitchFamily="34" charset="0"/>
            </a:endParaRPr>
          </a:p>
        </p:txBody>
      </p:sp>
      <p:sp>
        <p:nvSpPr>
          <p:cNvPr id="5124" name="AutoShape 3"/>
          <p:cNvSpPr>
            <a:spLocks noChangeArrowheads="1"/>
          </p:cNvSpPr>
          <p:nvPr/>
        </p:nvSpPr>
        <p:spPr bwMode="auto">
          <a:xfrm>
            <a:off x="738189" y="1558528"/>
            <a:ext cx="1208087" cy="679847"/>
          </a:xfrm>
          <a:prstGeom prst="hexagon">
            <a:avLst>
              <a:gd name="adj" fmla="val 33319"/>
              <a:gd name="vf" fmla="val 115470"/>
            </a:avLst>
          </a:prstGeom>
          <a:solidFill>
            <a:srgbClr val="FF6600">
              <a:alpha val="79999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>
              <a:sym typeface="Calibri" pitchFamily="34" charset="0"/>
            </a:endParaRP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-9525" y="4813698"/>
            <a:ext cx="9172575" cy="367903"/>
          </a:xfrm>
          <a:prstGeom prst="rect">
            <a:avLst/>
          </a:prstGeom>
          <a:solidFill>
            <a:srgbClr val="4F4F4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>
              <a:sym typeface="Calibri" pitchFamily="34" charset="0"/>
            </a:endParaRPr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 flipV="1">
            <a:off x="6350" y="664369"/>
            <a:ext cx="91567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5127" name="Picture 6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301" y="1491853"/>
            <a:ext cx="873125" cy="689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7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6200" y="2681288"/>
            <a:ext cx="852488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9" name="AutoShape 8"/>
          <p:cNvSpPr>
            <a:spLocks noChangeArrowheads="1"/>
          </p:cNvSpPr>
          <p:nvPr/>
        </p:nvSpPr>
        <p:spPr bwMode="auto">
          <a:xfrm>
            <a:off x="1911350" y="3648075"/>
            <a:ext cx="1174750" cy="647700"/>
          </a:xfrm>
          <a:prstGeom prst="hexagon">
            <a:avLst>
              <a:gd name="adj" fmla="val 34007"/>
              <a:gd name="vf" fmla="val 115470"/>
            </a:avLst>
          </a:prstGeom>
          <a:solidFill>
            <a:srgbClr val="3399FF">
              <a:alpha val="79999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>
              <a:sym typeface="Calibri" pitchFamily="34" charset="0"/>
            </a:endParaRPr>
          </a:p>
        </p:txBody>
      </p:sp>
      <p:pic>
        <p:nvPicPr>
          <p:cNvPr id="5130" name="Picture 9" descr="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47901" y="3605213"/>
            <a:ext cx="557213" cy="702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1" name="Line 10"/>
          <p:cNvSpPr>
            <a:spLocks noChangeShapeType="1"/>
          </p:cNvSpPr>
          <p:nvPr/>
        </p:nvSpPr>
        <p:spPr bwMode="auto">
          <a:xfrm>
            <a:off x="1681163" y="1921669"/>
            <a:ext cx="914400" cy="0"/>
          </a:xfrm>
          <a:prstGeom prst="line">
            <a:avLst/>
          </a:prstGeom>
          <a:noFill/>
          <a:ln w="9525" cap="rnd">
            <a:solidFill>
              <a:srgbClr val="FF66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2" name="AutoShape 11"/>
          <p:cNvSpPr>
            <a:spLocks noChangeArrowheads="1"/>
          </p:cNvSpPr>
          <p:nvPr/>
        </p:nvSpPr>
        <p:spPr bwMode="auto">
          <a:xfrm>
            <a:off x="2463800" y="1559719"/>
            <a:ext cx="4413250" cy="515541"/>
          </a:xfrm>
          <a:prstGeom prst="homePlate">
            <a:avLst>
              <a:gd name="adj" fmla="val 73685"/>
            </a:avLst>
          </a:prstGeom>
          <a:solidFill>
            <a:srgbClr val="FF99FF"/>
          </a:solidFill>
          <a:ln w="9525" cap="rnd">
            <a:solidFill>
              <a:srgbClr val="B2B2B2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zh-CN" sz="4000" b="1">
                <a:solidFill>
                  <a:srgbClr val="A50021"/>
                </a:solidFill>
                <a:ea typeface="楷体_GB2312" pitchFamily="49" charset="-122"/>
                <a:sym typeface="Calibri" pitchFamily="34" charset="0"/>
              </a:rPr>
              <a:t>灯</a:t>
            </a:r>
            <a:r>
              <a:rPr lang="zh-CN" altLang="zh-CN" sz="4000" b="1">
                <a:ea typeface="楷体_GB2312" pitchFamily="49" charset="-122"/>
                <a:sym typeface="Calibri" pitchFamily="34" charset="0"/>
              </a:rPr>
              <a:t>字火已灭</a:t>
            </a:r>
          </a:p>
        </p:txBody>
      </p:sp>
      <p:sp>
        <p:nvSpPr>
          <p:cNvPr id="5133" name="Line 12"/>
          <p:cNvSpPr>
            <a:spLocks noChangeShapeType="1"/>
          </p:cNvSpPr>
          <p:nvPr/>
        </p:nvSpPr>
        <p:spPr bwMode="auto">
          <a:xfrm>
            <a:off x="2235201" y="2962275"/>
            <a:ext cx="708025" cy="0"/>
          </a:xfrm>
          <a:prstGeom prst="line">
            <a:avLst/>
          </a:prstGeom>
          <a:noFill/>
          <a:ln w="9525" cap="rnd">
            <a:solidFill>
              <a:schemeClr val="folHlink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4" name="AutoShape 13"/>
          <p:cNvSpPr>
            <a:spLocks noChangeArrowheads="1"/>
          </p:cNvSpPr>
          <p:nvPr/>
        </p:nvSpPr>
        <p:spPr bwMode="auto">
          <a:xfrm>
            <a:off x="3022600" y="2636044"/>
            <a:ext cx="4503738" cy="491729"/>
          </a:xfrm>
          <a:prstGeom prst="homePlate">
            <a:avLst>
              <a:gd name="adj" fmla="val 78837"/>
            </a:avLst>
          </a:prstGeom>
          <a:solidFill>
            <a:srgbClr val="FFFF66"/>
          </a:solidFill>
          <a:ln w="9525" cap="rnd">
            <a:solidFill>
              <a:srgbClr val="B2B2B2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zh-CN" sz="4000" b="1">
                <a:solidFill>
                  <a:srgbClr val="FF0000"/>
                </a:solidFill>
                <a:ea typeface="楷体_GB2312" pitchFamily="49" charset="-122"/>
                <a:sym typeface="Calibri" pitchFamily="34" charset="0"/>
              </a:rPr>
              <a:t>文</a:t>
            </a:r>
            <a:r>
              <a:rPr lang="zh-CN" altLang="zh-CN" sz="4000" b="1">
                <a:ea typeface="楷体_GB2312" pitchFamily="49" charset="-122"/>
                <a:sym typeface="Calibri" pitchFamily="34" charset="0"/>
              </a:rPr>
              <a:t>字长出两条腿</a:t>
            </a:r>
          </a:p>
        </p:txBody>
      </p:sp>
      <p:sp>
        <p:nvSpPr>
          <p:cNvPr id="5135" name="Line 14"/>
          <p:cNvSpPr>
            <a:spLocks noChangeShapeType="1"/>
          </p:cNvSpPr>
          <p:nvPr/>
        </p:nvSpPr>
        <p:spPr bwMode="auto">
          <a:xfrm>
            <a:off x="2898776" y="3976688"/>
            <a:ext cx="709613" cy="1191"/>
          </a:xfrm>
          <a:prstGeom prst="line">
            <a:avLst/>
          </a:prstGeom>
          <a:noFill/>
          <a:ln w="9525" cap="rnd">
            <a:solidFill>
              <a:srgbClr val="3399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6" name="AutoShape 15"/>
          <p:cNvSpPr>
            <a:spLocks noChangeArrowheads="1"/>
          </p:cNvSpPr>
          <p:nvPr/>
        </p:nvSpPr>
        <p:spPr bwMode="auto">
          <a:xfrm>
            <a:off x="3394075" y="3648075"/>
            <a:ext cx="4349750" cy="486966"/>
          </a:xfrm>
          <a:prstGeom prst="homePlate">
            <a:avLst>
              <a:gd name="adj" fmla="val 76886"/>
            </a:avLst>
          </a:prstGeom>
          <a:solidFill>
            <a:srgbClr val="00FF00"/>
          </a:solidFill>
          <a:ln w="9525" cap="rnd">
            <a:solidFill>
              <a:srgbClr val="B2B2B2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zh-CN" sz="4000" b="1">
                <a:ea typeface="楷体_GB2312" pitchFamily="49" charset="-122"/>
                <a:sym typeface="Calibri" pitchFamily="34" charset="0"/>
              </a:rPr>
              <a:t>１＋１不是２</a:t>
            </a:r>
            <a:endParaRPr lang="zh-CN" altLang="zh-CN">
              <a:sym typeface="Calibri" pitchFamily="34" charset="0"/>
            </a:endParaRPr>
          </a:p>
        </p:txBody>
      </p:sp>
      <p:sp>
        <p:nvSpPr>
          <p:cNvPr id="5137" name="WordArt 16"/>
          <p:cNvSpPr>
            <a:spLocks noChangeArrowheads="1" noChangeShapeType="1" noTextEdit="1"/>
          </p:cNvSpPr>
          <p:nvPr/>
        </p:nvSpPr>
        <p:spPr bwMode="auto">
          <a:xfrm rot="5400000">
            <a:off x="7128273" y="1276747"/>
            <a:ext cx="650081" cy="8636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66FF"/>
                </a:solidFill>
                <a:latin typeface="+mn-ea"/>
                <a:ea typeface="+mn-ea"/>
                <a:cs typeface="+mn-ea"/>
              </a:rPr>
              <a:t>丁</a:t>
            </a:r>
          </a:p>
        </p:txBody>
      </p:sp>
      <p:sp>
        <p:nvSpPr>
          <p:cNvPr id="5138" name="WordArt 17"/>
          <p:cNvSpPr>
            <a:spLocks noChangeArrowheads="1" noChangeShapeType="1" noTextEdit="1"/>
          </p:cNvSpPr>
          <p:nvPr/>
        </p:nvSpPr>
        <p:spPr bwMode="auto">
          <a:xfrm rot="5400000">
            <a:off x="7700963" y="2406650"/>
            <a:ext cx="657225" cy="8636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66FF"/>
                </a:solidFill>
                <a:latin typeface="+mn-ea"/>
                <a:ea typeface="+mn-ea"/>
                <a:cs typeface="+mn-ea"/>
              </a:rPr>
              <a:t>齐</a:t>
            </a:r>
          </a:p>
        </p:txBody>
      </p:sp>
      <p:sp>
        <p:nvSpPr>
          <p:cNvPr id="5139" name="WordArt 18"/>
          <p:cNvSpPr>
            <a:spLocks noChangeArrowheads="1" noChangeShapeType="1" noTextEdit="1"/>
          </p:cNvSpPr>
          <p:nvPr/>
        </p:nvSpPr>
        <p:spPr bwMode="auto">
          <a:xfrm rot="5400000">
            <a:off x="7847013" y="3481785"/>
            <a:ext cx="657225" cy="8636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66FF"/>
                </a:solidFill>
                <a:latin typeface="+mn-ea"/>
                <a:ea typeface="+mn-ea"/>
                <a:cs typeface="+mn-ea"/>
              </a:rPr>
              <a:t>王</a:t>
            </a:r>
          </a:p>
        </p:txBody>
      </p:sp>
      <p:sp>
        <p:nvSpPr>
          <p:cNvPr id="7187" name="Rectangle 19"/>
          <p:cNvSpPr>
            <a:spLocks noChangeArrowheads="1"/>
          </p:cNvSpPr>
          <p:nvPr/>
        </p:nvSpPr>
        <p:spPr bwMode="auto">
          <a:xfrm>
            <a:off x="-9525" y="4826794"/>
            <a:ext cx="9172575" cy="57150"/>
          </a:xfrm>
          <a:prstGeom prst="rect">
            <a:avLst/>
          </a:prstGeom>
          <a:solidFill>
            <a:srgbClr val="FF00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>
              <a:sym typeface="Calibri" pitchFamily="34" charset="0"/>
            </a:endParaRPr>
          </a:p>
        </p:txBody>
      </p:sp>
      <p:sp>
        <p:nvSpPr>
          <p:cNvPr id="7188" name="Rectangle 20"/>
          <p:cNvSpPr>
            <a:spLocks noChangeArrowheads="1"/>
          </p:cNvSpPr>
          <p:nvPr/>
        </p:nvSpPr>
        <p:spPr bwMode="auto">
          <a:xfrm>
            <a:off x="-9525" y="4931569"/>
            <a:ext cx="9172575" cy="57150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>
              <a:sym typeface="Calibri" pitchFamily="34" charset="0"/>
            </a:endParaRPr>
          </a:p>
        </p:txBody>
      </p:sp>
      <p:pic>
        <p:nvPicPr>
          <p:cNvPr id="7189" name="WordArt 21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964" y="32147"/>
            <a:ext cx="3114675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nimBg="1"/>
      <p:bldP spid="5124" grpId="0" animBg="1"/>
      <p:bldP spid="5129" grpId="0" animBg="1"/>
      <p:bldP spid="5131" grpId="0" animBg="1"/>
      <p:bldP spid="5132" grpId="0" bldLvl="0" animBg="1"/>
      <p:bldP spid="5133" grpId="0" animBg="1"/>
      <p:bldP spid="5134" grpId="0" bldLvl="0" animBg="1"/>
      <p:bldP spid="5135" grpId="0" animBg="1"/>
      <p:bldP spid="5136" grpId="0" bldLvl="0" animBg="1"/>
      <p:bldP spid="5137" grpId="0" animBg="1"/>
      <p:bldP spid="5138" grpId="0" animBg="1"/>
      <p:bldP spid="513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日期占位符 3"/>
          <p:cNvSpPr txBox="1">
            <a:spLocks noGrp="1" noChangeArrowheads="1"/>
          </p:cNvSpPr>
          <p:nvPr/>
        </p:nvSpPr>
        <p:spPr bwMode="auto">
          <a:xfrm>
            <a:off x="457200" y="4767263"/>
            <a:ext cx="2133600" cy="273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fld id="{1868F29C-ADB0-4832-8F26-E341295CC881}" type="datetime1">
              <a:rPr lang="zh-CN" altLang="en-US" sz="1200">
                <a:solidFill>
                  <a:srgbClr val="898989"/>
                </a:solidFill>
                <a:sym typeface="Calibri" pitchFamily="34" charset="0"/>
              </a:rPr>
              <a:pPr/>
              <a:t>2018/2/25 Sunday</a:t>
            </a:fld>
            <a:endParaRPr lang="zh-CN" altLang="en-US" sz="1200">
              <a:solidFill>
                <a:srgbClr val="898989"/>
              </a:solidFill>
              <a:sym typeface="Calibri" pitchFamily="34" charset="0"/>
            </a:endParaRP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pPr marL="0" indent="0" eaLnBrk="1" hangingPunct="1"/>
            <a:endParaRPr lang="zh-CN" altLang="en-US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371600" y="2914650"/>
            <a:ext cx="6400800" cy="1314450"/>
          </a:xfrm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0484" name="Picture 4" descr="netease-1024-lemonlogo"/>
          <p:cNvPicPr>
            <a:picLocks noChangeAspect="1" noChangeArrowheads="1"/>
          </p:cNvPicPr>
          <p:nvPr/>
        </p:nvPicPr>
        <p:blipFill>
          <a:blip r:embed="rId2" cstate="print"/>
          <a:srcRect l="39844" b="30208"/>
          <a:stretch>
            <a:fillRect/>
          </a:stretch>
        </p:blipFill>
        <p:spPr bwMode="auto">
          <a:xfrm>
            <a:off x="-228600" y="0"/>
            <a:ext cx="93726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304800" y="342900"/>
            <a:ext cx="3657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800" dirty="0">
                <a:solidFill>
                  <a:srgbClr val="C00000"/>
                </a:solidFill>
                <a:sym typeface="Calibri" pitchFamily="34" charset="0"/>
              </a:rPr>
              <a:t>我还会猜</a:t>
            </a:r>
            <a:r>
              <a:rPr lang="zh-CN" altLang="zh-CN" sz="4800" dirty="0">
                <a:sym typeface="Calibri" pitchFamily="34" charset="0"/>
              </a:rPr>
              <a:t>：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762000" y="1257300"/>
            <a:ext cx="70104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400" b="1" dirty="0">
                <a:sym typeface="Calibri" pitchFamily="34" charset="0"/>
              </a:rPr>
              <a:t>一个小朋友，进门瞧一瞧。见人就张嘴，等待结果到。 </a:t>
            </a:r>
          </a:p>
        </p:txBody>
      </p:sp>
      <p:sp>
        <p:nvSpPr>
          <p:cNvPr id="30728" name="Text Box 7"/>
          <p:cNvSpPr txBox="1">
            <a:spLocks noChangeArrowheads="1"/>
          </p:cNvSpPr>
          <p:nvPr/>
        </p:nvSpPr>
        <p:spPr bwMode="auto">
          <a:xfrm>
            <a:off x="7315200" y="1428750"/>
            <a:ext cx="1295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5400">
                <a:solidFill>
                  <a:srgbClr val="FF5050"/>
                </a:solidFill>
                <a:sym typeface="Calibri" pitchFamily="34" charset="0"/>
              </a:rPr>
              <a:t>问</a:t>
            </a:r>
          </a:p>
        </p:txBody>
      </p:sp>
      <p:sp>
        <p:nvSpPr>
          <p:cNvPr id="30729" name="Text Box 8"/>
          <p:cNvSpPr txBox="1">
            <a:spLocks noChangeArrowheads="1"/>
          </p:cNvSpPr>
          <p:nvPr/>
        </p:nvSpPr>
        <p:spPr bwMode="auto">
          <a:xfrm>
            <a:off x="838200" y="2686050"/>
            <a:ext cx="67056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400" b="1" dirty="0">
                <a:solidFill>
                  <a:srgbClr val="6600FF"/>
                </a:solidFill>
                <a:sym typeface="Calibri" pitchFamily="34" charset="0"/>
              </a:rPr>
              <a:t>三个太阳在一起，真呀真漂亮 。</a:t>
            </a:r>
          </a:p>
        </p:txBody>
      </p:sp>
      <p:sp>
        <p:nvSpPr>
          <p:cNvPr id="30730" name="Text Box 9"/>
          <p:cNvSpPr txBox="1">
            <a:spLocks noChangeArrowheads="1"/>
          </p:cNvSpPr>
          <p:nvPr/>
        </p:nvSpPr>
        <p:spPr bwMode="auto">
          <a:xfrm>
            <a:off x="7239000" y="2743200"/>
            <a:ext cx="990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800">
                <a:solidFill>
                  <a:srgbClr val="FF5050"/>
                </a:solidFill>
                <a:sym typeface="Calibri" pitchFamily="34" charset="0"/>
              </a:rPr>
              <a:t>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9" grpId="0"/>
      <p:bldP spid="30730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日期占位符 3"/>
          <p:cNvSpPr txBox="1">
            <a:spLocks noGrp="1" noChangeArrowheads="1"/>
          </p:cNvSpPr>
          <p:nvPr/>
        </p:nvSpPr>
        <p:spPr bwMode="auto">
          <a:xfrm>
            <a:off x="457200" y="4767263"/>
            <a:ext cx="2133600" cy="273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fld id="{9443EC1D-A231-49CB-9486-5E5132429ECC}" type="datetime1">
              <a:rPr lang="zh-CN" altLang="en-US" sz="1200">
                <a:solidFill>
                  <a:srgbClr val="898989"/>
                </a:solidFill>
                <a:sym typeface="Calibri" pitchFamily="34" charset="0"/>
              </a:rPr>
              <a:pPr/>
              <a:t>2018/2/25 Sunday</a:t>
            </a:fld>
            <a:endParaRPr lang="zh-CN" altLang="en-US" sz="1200">
              <a:solidFill>
                <a:srgbClr val="898989"/>
              </a:solidFill>
              <a:sym typeface="Calibri" pitchFamily="34" charset="0"/>
            </a:endParaRP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pPr marL="0" indent="0" eaLnBrk="1" hangingPunct="1"/>
            <a:endParaRPr lang="zh-CN" altLang="en-US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371600" y="2914650"/>
            <a:ext cx="6400800" cy="1314450"/>
          </a:xfrm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1508" name="Picture 4" descr="netease-1024-lemonlogo"/>
          <p:cNvPicPr>
            <a:picLocks noChangeAspect="1" noChangeArrowheads="1"/>
          </p:cNvPicPr>
          <p:nvPr/>
        </p:nvPicPr>
        <p:blipFill>
          <a:blip r:embed="rId2" cstate="print"/>
          <a:srcRect l="39844" b="30208"/>
          <a:stretch>
            <a:fillRect/>
          </a:stretch>
        </p:blipFill>
        <p:spPr bwMode="auto">
          <a:xfrm>
            <a:off x="-228600" y="0"/>
            <a:ext cx="93726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1524000" y="685800"/>
            <a:ext cx="3733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b="1" dirty="0">
                <a:sym typeface="Calibri" pitchFamily="34" charset="0"/>
              </a:rPr>
              <a:t>广大无边 </a:t>
            </a:r>
          </a:p>
        </p:txBody>
      </p:sp>
      <p:sp>
        <p:nvSpPr>
          <p:cNvPr id="31751" name="Text Box 6"/>
          <p:cNvSpPr txBox="1">
            <a:spLocks noChangeArrowheads="1"/>
          </p:cNvSpPr>
          <p:nvPr/>
        </p:nvSpPr>
        <p:spPr bwMode="auto">
          <a:xfrm>
            <a:off x="5105400" y="628650"/>
            <a:ext cx="1447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5400">
                <a:solidFill>
                  <a:srgbClr val="FF5050"/>
                </a:solidFill>
                <a:sym typeface="Calibri" pitchFamily="34" charset="0"/>
              </a:rPr>
              <a:t>庆</a:t>
            </a:r>
          </a:p>
        </p:txBody>
      </p:sp>
      <p:sp>
        <p:nvSpPr>
          <p:cNvPr id="31752" name="Text Box 7"/>
          <p:cNvSpPr txBox="1">
            <a:spLocks noChangeArrowheads="1"/>
          </p:cNvSpPr>
          <p:nvPr/>
        </p:nvSpPr>
        <p:spPr bwMode="auto">
          <a:xfrm>
            <a:off x="1828800" y="1714500"/>
            <a:ext cx="2743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400" b="1" dirty="0">
                <a:sym typeface="Calibri" pitchFamily="34" charset="0"/>
              </a:rPr>
              <a:t>六十天</a:t>
            </a:r>
            <a:r>
              <a:rPr lang="zh-CN" altLang="zh-CN" sz="4800" b="1" dirty="0">
                <a:sym typeface="Calibri" pitchFamily="34" charset="0"/>
              </a:rPr>
              <a:t> </a:t>
            </a:r>
          </a:p>
        </p:txBody>
      </p:sp>
      <p:sp>
        <p:nvSpPr>
          <p:cNvPr id="31753" name="Text Box 8"/>
          <p:cNvSpPr txBox="1">
            <a:spLocks noChangeArrowheads="1"/>
          </p:cNvSpPr>
          <p:nvPr/>
        </p:nvSpPr>
        <p:spPr bwMode="auto">
          <a:xfrm>
            <a:off x="4800600" y="1657351"/>
            <a:ext cx="17526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6000">
                <a:solidFill>
                  <a:srgbClr val="FF5050"/>
                </a:solidFill>
                <a:sym typeface="Calibri" pitchFamily="34" charset="0"/>
              </a:rPr>
              <a:t>朋</a:t>
            </a:r>
          </a:p>
        </p:txBody>
      </p:sp>
      <p:sp>
        <p:nvSpPr>
          <p:cNvPr id="31754" name="Text Box 9"/>
          <p:cNvSpPr txBox="1">
            <a:spLocks noChangeArrowheads="1"/>
          </p:cNvSpPr>
          <p:nvPr/>
        </p:nvSpPr>
        <p:spPr bwMode="auto">
          <a:xfrm>
            <a:off x="990600" y="2857500"/>
            <a:ext cx="5105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b="1" dirty="0">
                <a:sym typeface="Calibri" pitchFamily="34" charset="0"/>
              </a:rPr>
              <a:t>自大一点不可爱。</a:t>
            </a:r>
            <a:r>
              <a:rPr lang="zh-CN" altLang="zh-CN" sz="4800" dirty="0">
                <a:sym typeface="Calibri" pitchFamily="34" charset="0"/>
              </a:rPr>
              <a:t> </a:t>
            </a:r>
          </a:p>
        </p:txBody>
      </p:sp>
      <p:sp>
        <p:nvSpPr>
          <p:cNvPr id="31755" name="Text Box 10"/>
          <p:cNvSpPr txBox="1">
            <a:spLocks noChangeArrowheads="1"/>
          </p:cNvSpPr>
          <p:nvPr/>
        </p:nvSpPr>
        <p:spPr bwMode="auto">
          <a:xfrm>
            <a:off x="6019800" y="2800350"/>
            <a:ext cx="16002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5400">
                <a:solidFill>
                  <a:srgbClr val="FF5050"/>
                </a:solidFill>
                <a:sym typeface="Calibri" pitchFamily="34" charset="0"/>
              </a:rPr>
              <a:t>臭</a:t>
            </a:r>
          </a:p>
        </p:txBody>
      </p:sp>
      <p:sp>
        <p:nvSpPr>
          <p:cNvPr id="12" name="矩形 11"/>
          <p:cNvSpPr/>
          <p:nvPr/>
        </p:nvSpPr>
        <p:spPr>
          <a:xfrm>
            <a:off x="683568" y="4146634"/>
            <a:ext cx="54441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b="1" dirty="0" smtClean="0">
                <a:sym typeface="Calibri" pitchFamily="34" charset="0"/>
              </a:rPr>
              <a:t>天无它大，人有它大 </a:t>
            </a:r>
            <a:r>
              <a:rPr lang="zh-CN" altLang="zh-CN" sz="4000" dirty="0" smtClean="0">
                <a:sym typeface="Calibri" pitchFamily="34" charset="0"/>
              </a:rPr>
              <a:t>。</a:t>
            </a:r>
            <a:endParaRPr lang="zh-CN" altLang="zh-CN" sz="4000" dirty="0">
              <a:sym typeface="Calibri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84168" y="3867894"/>
            <a:ext cx="1031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6600" b="1" dirty="0" smtClean="0">
                <a:solidFill>
                  <a:srgbClr val="FF5050"/>
                </a:solidFill>
                <a:latin typeface="黑体" pitchFamily="49" charset="-122"/>
                <a:ea typeface="黑体" pitchFamily="49" charset="-122"/>
                <a:sym typeface="Calibri" pitchFamily="34" charset="0"/>
              </a:rPr>
              <a:t>一</a:t>
            </a:r>
            <a:endParaRPr lang="zh-CN" altLang="zh-CN" sz="6600" b="1" dirty="0">
              <a:solidFill>
                <a:srgbClr val="FF5050"/>
              </a:solidFill>
              <a:latin typeface="黑体" pitchFamily="49" charset="-122"/>
              <a:ea typeface="黑体" pitchFamily="49" charset="-122"/>
              <a:sym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/>
      <p:bldP spid="31754" grpId="0"/>
      <p:bldP spid="3175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日期占位符 3"/>
          <p:cNvSpPr txBox="1">
            <a:spLocks noGrp="1" noChangeArrowheads="1"/>
          </p:cNvSpPr>
          <p:nvPr/>
        </p:nvSpPr>
        <p:spPr bwMode="auto">
          <a:xfrm>
            <a:off x="457200" y="4767263"/>
            <a:ext cx="2133600" cy="273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fld id="{E83F98DE-AA97-4238-A043-5681E0FF30D2}" type="datetime1">
              <a:rPr lang="zh-CN" altLang="en-US" sz="1200">
                <a:solidFill>
                  <a:srgbClr val="898989"/>
                </a:solidFill>
                <a:sym typeface="Calibri" pitchFamily="34" charset="0"/>
              </a:rPr>
              <a:pPr/>
              <a:t>2018/2/25 Sunday</a:t>
            </a:fld>
            <a:endParaRPr lang="zh-CN" altLang="en-US" sz="1200">
              <a:solidFill>
                <a:srgbClr val="898989"/>
              </a:solidFill>
              <a:sym typeface="Calibri" pitchFamily="34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pPr marL="0" indent="0" eaLnBrk="1" hangingPunct="1"/>
            <a:endParaRPr lang="zh-CN" altLang="en-US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371600" y="2914650"/>
            <a:ext cx="6400800" cy="1314450"/>
          </a:xfrm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3556" name="Picture 4" descr="netease-1024-lemonlogo"/>
          <p:cNvPicPr>
            <a:picLocks noChangeAspect="1" noChangeArrowheads="1"/>
          </p:cNvPicPr>
          <p:nvPr/>
        </p:nvPicPr>
        <p:blipFill>
          <a:blip r:embed="rId2" cstate="print"/>
          <a:srcRect l="39844" b="30208"/>
          <a:stretch>
            <a:fillRect/>
          </a:stretch>
        </p:blipFill>
        <p:spPr bwMode="auto">
          <a:xfrm>
            <a:off x="683568" y="0"/>
            <a:ext cx="93726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914400" y="1828801"/>
            <a:ext cx="3200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6000" b="1" dirty="0">
                <a:sym typeface="Calibri" pitchFamily="34" charset="0"/>
              </a:rPr>
              <a:t>运粮食</a:t>
            </a:r>
            <a:r>
              <a:rPr lang="zh-CN" altLang="zh-CN" sz="6000" dirty="0">
                <a:sym typeface="Calibri" pitchFamily="34" charset="0"/>
              </a:rPr>
              <a:t> </a:t>
            </a:r>
          </a:p>
        </p:txBody>
      </p:sp>
      <p:sp>
        <p:nvSpPr>
          <p:cNvPr id="33799" name="Text Box 6"/>
          <p:cNvSpPr txBox="1">
            <a:spLocks noChangeArrowheads="1"/>
          </p:cNvSpPr>
          <p:nvPr/>
        </p:nvSpPr>
        <p:spPr bwMode="auto">
          <a:xfrm>
            <a:off x="3733800" y="1771651"/>
            <a:ext cx="2819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6000">
                <a:solidFill>
                  <a:srgbClr val="FF5050"/>
                </a:solidFill>
                <a:sym typeface="Calibri" pitchFamily="34" charset="0"/>
              </a:rPr>
              <a:t>迷</a:t>
            </a:r>
          </a:p>
        </p:txBody>
      </p:sp>
      <p:sp>
        <p:nvSpPr>
          <p:cNvPr id="33800" name="Text Box 7"/>
          <p:cNvSpPr txBox="1">
            <a:spLocks noChangeArrowheads="1"/>
          </p:cNvSpPr>
          <p:nvPr/>
        </p:nvSpPr>
        <p:spPr bwMode="auto">
          <a:xfrm>
            <a:off x="685800" y="3028950"/>
            <a:ext cx="4876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5400" b="1" dirty="0">
                <a:sym typeface="Calibri" pitchFamily="34" charset="0"/>
              </a:rPr>
              <a:t>二十四小时</a:t>
            </a:r>
          </a:p>
        </p:txBody>
      </p:sp>
      <p:sp>
        <p:nvSpPr>
          <p:cNvPr id="33801" name="Text Box 8"/>
          <p:cNvSpPr txBox="1">
            <a:spLocks noChangeArrowheads="1"/>
          </p:cNvSpPr>
          <p:nvPr/>
        </p:nvSpPr>
        <p:spPr bwMode="auto">
          <a:xfrm>
            <a:off x="5791200" y="3028950"/>
            <a:ext cx="1295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5400">
                <a:solidFill>
                  <a:srgbClr val="FF5050"/>
                </a:solidFill>
                <a:sym typeface="Calibri" pitchFamily="34" charset="0"/>
              </a:rPr>
              <a:t>旦</a:t>
            </a: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1524000" y="685800"/>
            <a:ext cx="3733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5400" b="1" dirty="0">
                <a:sym typeface="Calibri" pitchFamily="34" charset="0"/>
              </a:rPr>
              <a:t>广大无</a:t>
            </a:r>
            <a:r>
              <a:rPr lang="zh-CN" altLang="zh-CN" sz="5400" dirty="0">
                <a:sym typeface="Calibri" pitchFamily="34" charset="0"/>
              </a:rPr>
              <a:t>边 </a:t>
            </a:r>
          </a:p>
        </p:txBody>
      </p:sp>
      <p:sp>
        <p:nvSpPr>
          <p:cNvPr id="33803" name="Text Box 10"/>
          <p:cNvSpPr txBox="1">
            <a:spLocks noChangeArrowheads="1"/>
          </p:cNvSpPr>
          <p:nvPr/>
        </p:nvSpPr>
        <p:spPr bwMode="auto">
          <a:xfrm>
            <a:off x="5105400" y="628650"/>
            <a:ext cx="1447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5400">
                <a:solidFill>
                  <a:srgbClr val="FF5050"/>
                </a:solidFill>
                <a:sym typeface="Calibri" pitchFamily="34" charset="0"/>
              </a:rPr>
              <a:t>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6"/>
          <p:cNvSpPr>
            <a:spLocks noChangeArrowheads="1"/>
          </p:cNvSpPr>
          <p:nvPr/>
        </p:nvSpPr>
        <p:spPr bwMode="auto">
          <a:xfrm>
            <a:off x="179389" y="735807"/>
            <a:ext cx="3671887" cy="135731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Font typeface="Wingdings 3" pitchFamily="18" charset="2"/>
              <a:buNone/>
            </a:pPr>
            <a:endParaRPr lang="zh-CN" altLang="en-US" sz="1700"/>
          </a:p>
        </p:txBody>
      </p:sp>
      <p:pic>
        <p:nvPicPr>
          <p:cNvPr id="23557" name="Picture 10" descr="C:\Documents and Settings\Administrator\桌面\abstract-design-with-beautiful-flowers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31116" flipH="1">
            <a:off x="-323850" y="0"/>
            <a:ext cx="12192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6"/>
          <p:cNvGrpSpPr>
            <a:grpSpLocks noChangeAspect="1"/>
          </p:cNvGrpSpPr>
          <p:nvPr/>
        </p:nvGrpSpPr>
        <p:grpSpPr bwMode="auto">
          <a:xfrm>
            <a:off x="0" y="4189810"/>
            <a:ext cx="9144000" cy="1028700"/>
            <a:chOff x="0" y="0"/>
            <a:chExt cx="9144000" cy="1371600"/>
          </a:xfrm>
        </p:grpSpPr>
        <p:pic>
          <p:nvPicPr>
            <p:cNvPr id="19465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28875" y="277812"/>
              <a:ext cx="3079750" cy="1093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6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77787"/>
              <a:ext cx="3462338" cy="1293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7" name="Picture 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43663" y="0"/>
              <a:ext cx="2700337" cy="1362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8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5006561" y="215583"/>
              <a:ext cx="1876476" cy="1093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461" name="Text Box 11"/>
          <p:cNvSpPr txBox="1">
            <a:spLocks noChangeArrowheads="1"/>
          </p:cNvSpPr>
          <p:nvPr/>
        </p:nvSpPr>
        <p:spPr bwMode="auto">
          <a:xfrm>
            <a:off x="1044575" y="141685"/>
            <a:ext cx="28797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 3" pitchFamily="18" charset="2"/>
              <a:buNone/>
            </a:pPr>
            <a:r>
              <a:rPr lang="zh-CN" altLang="en-US" sz="4000">
                <a:solidFill>
                  <a:srgbClr val="0000FF"/>
                </a:solidFill>
                <a:ea typeface="楷体_GB2312" pitchFamily="1" charset="-122"/>
              </a:rPr>
              <a:t>谜语世界</a:t>
            </a: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250826" y="897731"/>
            <a:ext cx="12239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 3" pitchFamily="18" charset="2"/>
              <a:buNone/>
            </a:pPr>
            <a:r>
              <a:rPr lang="zh-CN" altLang="en-US" sz="3600">
                <a:ea typeface="楷体_GB2312" pitchFamily="1" charset="-122"/>
              </a:rPr>
              <a:t>谜面</a:t>
            </a:r>
          </a:p>
        </p:txBody>
      </p:sp>
      <p:sp>
        <p:nvSpPr>
          <p:cNvPr id="23566" name="Rectangle 14"/>
          <p:cNvSpPr>
            <a:spLocks noRot="1" noChangeArrowheads="1"/>
          </p:cNvSpPr>
          <p:nvPr/>
        </p:nvSpPr>
        <p:spPr bwMode="auto">
          <a:xfrm>
            <a:off x="898525" y="1059657"/>
            <a:ext cx="5689600" cy="2808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Wingdings 3" pitchFamily="18" charset="2"/>
              <a:buNone/>
            </a:pPr>
            <a:r>
              <a:rPr lang="zh-CN" altLang="en-US" sz="3600" b="1" dirty="0">
                <a:solidFill>
                  <a:srgbClr val="000404"/>
                </a:solidFill>
                <a:ea typeface="楷体_GB2312" pitchFamily="1" charset="-122"/>
              </a:rPr>
              <a:t>小小一本书，</a:t>
            </a:r>
            <a:br>
              <a:rPr lang="zh-CN" altLang="en-US" sz="3600" b="1" dirty="0">
                <a:solidFill>
                  <a:srgbClr val="000404"/>
                </a:solidFill>
                <a:ea typeface="楷体_GB2312" pitchFamily="1" charset="-122"/>
              </a:rPr>
            </a:br>
            <a:r>
              <a:rPr lang="zh-CN" altLang="en-US" sz="3600" b="1" dirty="0">
                <a:solidFill>
                  <a:srgbClr val="000404"/>
                </a:solidFill>
                <a:ea typeface="楷体_GB2312" pitchFamily="1" charset="-122"/>
              </a:rPr>
              <a:t>一天看一面，</a:t>
            </a:r>
            <a:br>
              <a:rPr lang="zh-CN" altLang="en-US" sz="3600" b="1" dirty="0">
                <a:solidFill>
                  <a:srgbClr val="000404"/>
                </a:solidFill>
                <a:ea typeface="楷体_GB2312" pitchFamily="1" charset="-122"/>
              </a:rPr>
            </a:br>
            <a:r>
              <a:rPr lang="zh-CN" altLang="en-US" sz="3600" b="1" dirty="0">
                <a:solidFill>
                  <a:srgbClr val="000404"/>
                </a:solidFill>
                <a:ea typeface="楷体_GB2312" pitchFamily="1" charset="-122"/>
              </a:rPr>
              <a:t>看完这本书，</a:t>
            </a:r>
            <a:br>
              <a:rPr lang="zh-CN" altLang="en-US" sz="3600" b="1" dirty="0">
                <a:solidFill>
                  <a:srgbClr val="000404"/>
                </a:solidFill>
                <a:ea typeface="楷体_GB2312" pitchFamily="1" charset="-122"/>
              </a:rPr>
            </a:br>
            <a:r>
              <a:rPr lang="zh-CN" altLang="en-US" sz="3600" b="1" dirty="0">
                <a:solidFill>
                  <a:srgbClr val="000404"/>
                </a:solidFill>
                <a:ea typeface="楷体_GB2312" pitchFamily="1" charset="-122"/>
              </a:rPr>
              <a:t>大家过新年</a:t>
            </a:r>
            <a:r>
              <a:rPr lang="zh-CN" altLang="en-US" sz="5400" dirty="0">
                <a:solidFill>
                  <a:srgbClr val="000404"/>
                </a:solidFill>
                <a:ea typeface="楷体_GB2312" pitchFamily="1" charset="-122"/>
              </a:rPr>
              <a:t>。</a:t>
            </a: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5124450" y="3873103"/>
            <a:ext cx="28321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 3" pitchFamily="18" charset="2"/>
              <a:buNone/>
            </a:pPr>
            <a:r>
              <a:rPr lang="zh-CN" altLang="en-US" sz="3600">
                <a:ea typeface="楷体_GB2312" pitchFamily="1" charset="-122"/>
              </a:rPr>
              <a:t>谜底：</a:t>
            </a:r>
            <a:r>
              <a:rPr lang="zh-CN" altLang="en-US" sz="3600">
                <a:solidFill>
                  <a:srgbClr val="FF0000"/>
                </a:solidFill>
                <a:ea typeface="楷体_GB2312" pitchFamily="1" charset="-122"/>
              </a:rPr>
              <a:t>日历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3889E-18 -2.42775E-6 L 0.05139 -0.00046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6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1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12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14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/>
      <p:bldP spid="23565" grpId="0"/>
      <p:bldP spid="23566" grpId="0"/>
      <p:bldP spid="2356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9"/>
          <p:cNvSpPr txBox="1"/>
          <p:nvPr/>
        </p:nvSpPr>
        <p:spPr>
          <a:xfrm>
            <a:off x="2000250" y="2057400"/>
            <a:ext cx="5200650" cy="777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5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凉风  进攻</a:t>
            </a:r>
          </a:p>
        </p:txBody>
      </p:sp>
      <p:sp>
        <p:nvSpPr>
          <p:cNvPr id="12" name="TextBox 9"/>
          <p:cNvSpPr txBox="1"/>
          <p:nvPr/>
        </p:nvSpPr>
        <p:spPr>
          <a:xfrm>
            <a:off x="2057400" y="3143250"/>
            <a:ext cx="5200650" cy="777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5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及时雨  红花绿草</a:t>
            </a:r>
          </a:p>
        </p:txBody>
      </p:sp>
      <p:sp>
        <p:nvSpPr>
          <p:cNvPr id="13" name="TextBox 9"/>
          <p:cNvSpPr txBox="1"/>
          <p:nvPr/>
        </p:nvSpPr>
        <p:spPr>
          <a:xfrm>
            <a:off x="2057400" y="971550"/>
            <a:ext cx="5200650" cy="777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相遇  喜欢  害怕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5"/>
          <p:cNvSpPr>
            <a:spLocks noChangeArrowheads="1"/>
          </p:cNvSpPr>
          <p:nvPr/>
        </p:nvSpPr>
        <p:spPr bwMode="auto">
          <a:xfrm>
            <a:off x="971551" y="1295073"/>
            <a:ext cx="788511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 3" pitchFamily="18" charset="2"/>
              <a:buNone/>
            </a:pPr>
            <a:r>
              <a:rPr lang="zh-CN" altLang="en-US" sz="4000" b="1" dirty="0">
                <a:latin typeface="楷体_GB2312" pitchFamily="1" charset="-122"/>
                <a:ea typeface="楷体_GB2312" pitchFamily="1" charset="-122"/>
              </a:rPr>
              <a:t>白天出现，晚上不见，</a:t>
            </a:r>
          </a:p>
          <a:p>
            <a:pPr>
              <a:buFont typeface="Wingdings 3" pitchFamily="18" charset="2"/>
              <a:buNone/>
            </a:pPr>
            <a:r>
              <a:rPr lang="zh-CN" altLang="en-US" sz="4000" b="1" dirty="0">
                <a:latin typeface="楷体_GB2312" pitchFamily="1" charset="-122"/>
                <a:ea typeface="楷体_GB2312" pitchFamily="1" charset="-122"/>
              </a:rPr>
              <a:t>又红又圆，照亮地面。 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4067175" y="3381375"/>
            <a:ext cx="223651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 3" pitchFamily="18" charset="2"/>
              <a:buNone/>
            </a:pPr>
            <a:r>
              <a:rPr lang="zh-CN" altLang="en-US" sz="8000">
                <a:latin typeface="Times New Roman" pitchFamily="18" charset="0"/>
                <a:ea typeface="华文彩云" pitchFamily="2" charset="-122"/>
              </a:rPr>
              <a:t>太阳</a:t>
            </a:r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179388" y="927497"/>
            <a:ext cx="12239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 3" pitchFamily="18" charset="2"/>
              <a:buNone/>
            </a:pPr>
            <a:r>
              <a:rPr lang="zh-CN" altLang="en-US" sz="3600" dirty="0">
                <a:solidFill>
                  <a:srgbClr val="FF0000"/>
                </a:solidFill>
                <a:ea typeface="楷体_GB2312" pitchFamily="1" charset="-122"/>
              </a:rPr>
              <a:t>谜面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  <p:bldP spid="7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38913"/>
          <p:cNvSpPr/>
          <p:nvPr/>
        </p:nvSpPr>
        <p:spPr>
          <a:xfrm>
            <a:off x="1143000" y="158830"/>
            <a:ext cx="4938713" cy="379476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1" indent="0" defTabSz="0">
              <a:tabLst>
                <a:tab pos="495300" algn="l"/>
              </a:tabLst>
            </a:pPr>
            <a:r>
              <a:rPr lang="en-US" altLang="zh-CN" sz="4050" b="1" dirty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050" b="1" dirty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田头上长草</a:t>
            </a:r>
            <a:r>
              <a:rPr lang="zh-CN" altLang="en-US" sz="4050" b="1" dirty="0" smtClean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lvl="1" indent="0" defTabSz="0">
              <a:tabLst>
                <a:tab pos="495300" algn="l"/>
              </a:tabLst>
            </a:pPr>
            <a:r>
              <a:rPr lang="en-US" altLang="zh-CN" sz="4050" b="1" dirty="0" smtClean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050" b="1" dirty="0" smtClean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大口包小口。</a:t>
            </a:r>
          </a:p>
          <a:p>
            <a:pPr lvl="0" indent="0" defTabSz="0">
              <a:tabLst>
                <a:tab pos="495300" algn="l"/>
              </a:tabLst>
            </a:pPr>
            <a:r>
              <a:rPr lang="zh-CN" altLang="en-US" sz="4050" b="1" dirty="0" smtClean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4050" b="1" dirty="0" smtClean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4050" b="1" dirty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4050" b="1" dirty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一口吃掉牛尾巴。  </a:t>
            </a:r>
          </a:p>
          <a:p>
            <a:pPr lvl="0" indent="0" defTabSz="0">
              <a:tabLst>
                <a:tab pos="495300" algn="l"/>
              </a:tabLst>
            </a:pPr>
            <a:r>
              <a:rPr lang="zh-CN" altLang="en-US" sz="4050" b="1" dirty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50" b="1" dirty="0" smtClean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050" b="1" dirty="0" smtClean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4050" b="1" dirty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4050" b="1" dirty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队员困在方框里。</a:t>
            </a:r>
          </a:p>
          <a:p>
            <a:pPr lvl="0" indent="0" defTabSz="0">
              <a:tabLst>
                <a:tab pos="495300" algn="l"/>
              </a:tabLst>
            </a:pPr>
            <a:r>
              <a:rPr lang="zh-CN" altLang="en-US" sz="4050" b="1" dirty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50" b="1" dirty="0" smtClean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050" b="1" dirty="0" smtClean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4050" b="1" dirty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．十个人一张嘴。</a:t>
            </a:r>
            <a:r>
              <a:rPr lang="zh-CN" altLang="en-US" sz="4050" dirty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</a:p>
          <a:p>
            <a:pPr lvl="0" indent="0" defTabSz="0">
              <a:tabLst>
                <a:tab pos="495300" algn="l"/>
              </a:tabLst>
            </a:pPr>
            <a:endParaRPr lang="zh-CN" altLang="en-US" sz="4050" dirty="0">
              <a:solidFill>
                <a:srgbClr val="66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5" name="矩形 38914"/>
          <p:cNvSpPr/>
          <p:nvPr/>
        </p:nvSpPr>
        <p:spPr>
          <a:xfrm>
            <a:off x="2000250" y="3486150"/>
            <a:ext cx="811530" cy="8458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9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</a:t>
            </a:r>
          </a:p>
        </p:txBody>
      </p:sp>
      <p:sp>
        <p:nvSpPr>
          <p:cNvPr id="38916" name="矩形 38915"/>
          <p:cNvSpPr/>
          <p:nvPr/>
        </p:nvSpPr>
        <p:spPr>
          <a:xfrm>
            <a:off x="2971800" y="3486150"/>
            <a:ext cx="811530" cy="8458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9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</a:t>
            </a:r>
          </a:p>
        </p:txBody>
      </p:sp>
      <p:sp>
        <p:nvSpPr>
          <p:cNvPr id="38917" name="矩形 38916"/>
          <p:cNvSpPr/>
          <p:nvPr/>
        </p:nvSpPr>
        <p:spPr>
          <a:xfrm>
            <a:off x="4000500" y="3486150"/>
            <a:ext cx="811530" cy="8458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9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endParaRPr lang="zh-CN" altLang="en-US" sz="495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8918" name="矩形 38917"/>
          <p:cNvSpPr/>
          <p:nvPr/>
        </p:nvSpPr>
        <p:spPr>
          <a:xfrm>
            <a:off x="4972050" y="3429000"/>
            <a:ext cx="811530" cy="8458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9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苗</a:t>
            </a:r>
          </a:p>
        </p:txBody>
      </p:sp>
      <p:sp>
        <p:nvSpPr>
          <p:cNvPr id="38919" name="矩形 38918"/>
          <p:cNvSpPr/>
          <p:nvPr/>
        </p:nvSpPr>
        <p:spPr>
          <a:xfrm>
            <a:off x="5943600" y="3486150"/>
            <a:ext cx="811530" cy="8458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9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告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0833 -0.6689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0" y="-3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037E-7 L 0.41893 -0.5356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00" y="-2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7037E-7 L -0.03941 -0.4245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0" y="-2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037E-7 L 0.24393 -0.291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0" y="-14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7037E-7 L 0.51892 -0.1578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00" y="-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16" grpId="0"/>
      <p:bldP spid="38917" grpId="0"/>
      <p:bldP spid="38918" grpId="0"/>
      <p:bldP spid="389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内容占位符 54273" descr="news_200421011832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1143000" y="0"/>
            <a:ext cx="6858000" cy="5143500"/>
          </a:xfrm>
        </p:spPr>
      </p:pic>
      <p:sp>
        <p:nvSpPr>
          <p:cNvPr id="15362" name="文本占位符 54274"/>
          <p:cNvSpPr>
            <a:spLocks noGrp="1"/>
          </p:cNvSpPr>
          <p:nvPr>
            <p:ph type="body" sz="half" idx="1"/>
          </p:nvPr>
        </p:nvSpPr>
        <p:spPr>
          <a:xfrm>
            <a:off x="1760855" y="458470"/>
            <a:ext cx="5851525" cy="3788410"/>
          </a:xfrm>
        </p:spPr>
        <p:txBody>
          <a:bodyPr lIns="68580" tIns="34290" rIns="68580" bIns="34290" anchor="t">
            <a:noAutofit/>
          </a:bodyPr>
          <a:lstStyle/>
          <a:p>
            <a:pPr>
              <a:spcBef>
                <a:spcPct val="0"/>
              </a:spcBef>
              <a:buNone/>
            </a:pPr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左边绿</a:t>
            </a:r>
            <a:r>
              <a:rPr lang="en-US" altLang="zh-CN" sz="4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右边红</a:t>
            </a:r>
            <a:r>
              <a:rPr lang="en-US" altLang="zh-CN" sz="4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</a:p>
          <a:p>
            <a:pPr>
              <a:spcBef>
                <a:spcPct val="0"/>
              </a:spcBef>
              <a:buNone/>
            </a:pPr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左右相遇起凉风。</a:t>
            </a:r>
            <a:r>
              <a:rPr lang="en-US" altLang="zh-CN" sz="4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</a:p>
          <a:p>
            <a:pPr>
              <a:spcBef>
                <a:spcPct val="0"/>
              </a:spcBef>
              <a:buNone/>
            </a:pPr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绿的喜欢及时雨</a:t>
            </a:r>
            <a:r>
              <a:rPr lang="en-US" altLang="zh-CN" sz="4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</a:p>
          <a:p>
            <a:pPr>
              <a:spcBef>
                <a:spcPct val="0"/>
              </a:spcBef>
              <a:buNone/>
            </a:pPr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红的最怕水来攻。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33400" y="777875"/>
            <a:ext cx="8464550" cy="2566072"/>
            <a:chOff x="487858" y="1049512"/>
            <a:chExt cx="8464550" cy="2566255"/>
          </a:xfrm>
        </p:grpSpPr>
        <p:grpSp>
          <p:nvGrpSpPr>
            <p:cNvPr id="29703" name="组合 6"/>
            <p:cNvGrpSpPr/>
            <p:nvPr/>
          </p:nvGrpSpPr>
          <p:grpSpPr>
            <a:xfrm>
              <a:off x="487858" y="1687732"/>
              <a:ext cx="8464550" cy="1928035"/>
              <a:chOff x="674985" y="2764704"/>
              <a:chExt cx="8464550" cy="1928035"/>
            </a:xfrm>
          </p:grpSpPr>
          <p:grpSp>
            <p:nvGrpSpPr>
              <p:cNvPr id="29704" name="组合 7"/>
              <p:cNvGrpSpPr/>
              <p:nvPr/>
            </p:nvGrpSpPr>
            <p:grpSpPr>
              <a:xfrm>
                <a:off x="674985" y="2764704"/>
                <a:ext cx="8464550" cy="901736"/>
                <a:chOff x="860425" y="2132649"/>
                <a:chExt cx="8464550" cy="901736"/>
              </a:xfrm>
            </p:grpSpPr>
            <p:sp>
              <p:nvSpPr>
                <p:cNvPr id="29705" name="TextBox 1"/>
                <p:cNvSpPr txBox="1"/>
                <p:nvPr/>
              </p:nvSpPr>
              <p:spPr>
                <a:xfrm>
                  <a:off x="865188" y="2516188"/>
                  <a:ext cx="8459787" cy="51819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 lvl="0" indent="0" eaLnBrk="1" hangingPunct="1"/>
                  <a:r>
                    <a:rPr lang="zh-CN" altLang="en-US" sz="2800" b="1" dirty="0">
                      <a:solidFill>
                        <a:srgbClr val="0000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rPr>
                    <a:t>左边绿，右边红，左右相遇起凉风。</a:t>
                  </a:r>
                </a:p>
              </p:txBody>
            </p:sp>
            <p:sp>
              <p:nvSpPr>
                <p:cNvPr id="13" name="TextBox 12"/>
                <p:cNvSpPr txBox="1"/>
                <p:nvPr/>
              </p:nvSpPr>
              <p:spPr>
                <a:xfrm>
                  <a:off x="860425" y="2132649"/>
                  <a:ext cx="7959725" cy="396268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9708" name="TextBox 9"/>
              <p:cNvSpPr txBox="1"/>
              <p:nvPr/>
            </p:nvSpPr>
            <p:spPr>
              <a:xfrm>
                <a:off x="674985" y="4174542"/>
                <a:ext cx="8004175" cy="5181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 eaLnBrk="1" hangingPunct="1"/>
                <a:r>
                  <a:rPr lang="zh-CN" altLang="en-US" sz="2800" b="1" dirty="0">
                    <a:solidFill>
                      <a:srgbClr val="0000FF"/>
                    </a:solidFill>
                    <a:latin typeface="Calibri" panose="020F0502020204030204" pitchFamily="34" charset="0"/>
                    <a:ea typeface="宋体" panose="02010600030101010101" pitchFamily="2" charset="-122"/>
                  </a:rPr>
                  <a:t>绿的喜欢及时雨，红的最怕水来攻。</a:t>
                </a:r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3578721" y="1049512"/>
              <a:ext cx="1009650" cy="58424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(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一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)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4183063" y="2362835"/>
            <a:ext cx="936625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001838" y="3343593"/>
            <a:ext cx="1279525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858838" y="3562350"/>
            <a:ext cx="6677025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eaLnBrk="1" hangingPunct="1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你知道这两个词是什么意思吗？说一说。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4" descr="http://img3.zhubajie.com/task/2010-03/02/235634/nr7jcjgz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712788"/>
            <a:ext cx="2908300" cy="411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圆角矩形标注 1"/>
          <p:cNvSpPr/>
          <p:nvPr/>
        </p:nvSpPr>
        <p:spPr>
          <a:xfrm>
            <a:off x="3203575" y="484188"/>
            <a:ext cx="4537075" cy="1800225"/>
          </a:xfrm>
          <a:prstGeom prst="wedgeRoundRectCallout">
            <a:avLst>
              <a:gd name="adj1" fmla="val -56913"/>
              <a:gd name="adj2" fmla="val 50792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相遇：彼此遇见。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及时雨：指在农作物需要  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雨水时下的雨。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50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0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0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0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0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0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0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0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0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0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0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50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0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0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0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0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0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0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0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0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0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0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0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0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0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0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0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0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0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09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自定义 56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6DCFF6"/>
      </a:accent1>
      <a:accent2>
        <a:srgbClr val="95B2DC"/>
      </a:accent2>
      <a:accent3>
        <a:srgbClr val="CE9ED2"/>
      </a:accent3>
      <a:accent4>
        <a:srgbClr val="ABD372"/>
      </a:accent4>
      <a:accent5>
        <a:srgbClr val="F4989B"/>
      </a:accent5>
      <a:accent6>
        <a:srgbClr val="15C9C8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1588</Words>
  <Application>Microsoft Office PowerPoint</Application>
  <PresentationFormat>全屏显示(16:9)</PresentationFormat>
  <Paragraphs>409</Paragraphs>
  <Slides>61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61</vt:i4>
      </vt:variant>
    </vt:vector>
  </HeadingPairs>
  <TitlesOfParts>
    <vt:vector size="63" baseType="lpstr">
      <vt:lpstr>自定义设计方案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376</cp:revision>
  <dcterms:created xsi:type="dcterms:W3CDTF">2016-10-29T08:56:00Z</dcterms:created>
  <dcterms:modified xsi:type="dcterms:W3CDTF">2018-02-25T06:35:31Z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