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01" r:id="rId4"/>
    <p:sldId id="303" r:id="rId5"/>
    <p:sldId id="304" r:id="rId6"/>
    <p:sldId id="305" r:id="rId7"/>
    <p:sldId id="256" r:id="rId8"/>
    <p:sldId id="259" r:id="rId9"/>
    <p:sldId id="264" r:id="rId10"/>
    <p:sldId id="265" r:id="rId11"/>
    <p:sldId id="266" r:id="rId12"/>
    <p:sldId id="260" r:id="rId13"/>
    <p:sldId id="285" r:id="rId14"/>
    <p:sldId id="262" r:id="rId15"/>
    <p:sldId id="267" r:id="rId16"/>
    <p:sldId id="263" r:id="rId17"/>
    <p:sldId id="268" r:id="rId18"/>
    <p:sldId id="269" r:id="rId19"/>
    <p:sldId id="270" r:id="rId20"/>
    <p:sldId id="271" r:id="rId21"/>
    <p:sldId id="272" r:id="rId22"/>
    <p:sldId id="273" r:id="rId23"/>
    <p:sldId id="275" r:id="rId24"/>
    <p:sldId id="276" r:id="rId25"/>
    <p:sldId id="279" r:id="rId26"/>
    <p:sldId id="283" r:id="rId27"/>
    <p:sldId id="284" r:id="rId28"/>
    <p:sldId id="309" r:id="rId29"/>
    <p:sldId id="310" r:id="rId30"/>
    <p:sldId id="306" r:id="rId31"/>
    <p:sldId id="308" r:id="rId32"/>
    <p:sldId id="307" r:id="rId33"/>
    <p:sldId id="313" r:id="rId34"/>
    <p:sldId id="314" r:id="rId35"/>
    <p:sldId id="338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3366FF"/>
    <a:srgbClr val="FFFF00"/>
    <a:srgbClr val="660066"/>
    <a:srgbClr val="99FF99"/>
    <a:srgbClr val="8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5"/>
    <p:restoredTop sz="94660"/>
  </p:normalViewPr>
  <p:slideViewPr>
    <p:cSldViewPr showGuides="1">
      <p:cViewPr varScale="1">
        <p:scale>
          <a:sx n="72" d="100"/>
          <a:sy n="72" d="100"/>
        </p:scale>
        <p:origin x="-558" y="-96"/>
      </p:cViewPr>
      <p:guideLst>
        <p:guide orient="horz" pos="2115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emf"/><Relationship Id="rId3" Type="http://schemas.microsoft.com/office/2007/relationships/media" Target="file:///H:\&#38453;&#38632;&#22768;&#38899;.mp3" TargetMode="External"/><Relationship Id="rId2" Type="http://schemas.openxmlformats.org/officeDocument/2006/relationships/audio" Target="file:///H:\&#38453;&#38632;&#22768;&#38899;.mp3" TargetMode="External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34.png"/><Relationship Id="rId5" Type="http://schemas.openxmlformats.org/officeDocument/2006/relationships/image" Target="../media/image33.GIF"/><Relationship Id="rId4" Type="http://schemas.openxmlformats.org/officeDocument/2006/relationships/image" Target="../media/image32.GIF"/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wmf"/><Relationship Id="rId1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1"/>
          <p:cNvSpPr>
            <a:spLocks noGrp="1"/>
          </p:cNvSpPr>
          <p:nvPr>
            <p:ph type="ctrTitle"/>
          </p:nvPr>
        </p:nvSpPr>
        <p:spPr>
          <a:ln/>
        </p:spPr>
        <p:txBody>
          <a:bodyPr anchor="b"/>
          <a:p>
            <a:pPr defTabSz="914400">
              <a:buNone/>
            </a:pPr>
            <a:endParaRPr lang="zh-CN" altLang="en-US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p>
            <a:pPr defTabSz="914400">
              <a:buNone/>
            </a:pPr>
            <a:endParaRPr lang="zh-CN" altLang="en-US" kern="1200" baseline="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图片 3" descr="201242710359330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0975" y="0"/>
            <a:ext cx="9393238" cy="6589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阵雨声音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088" y="58054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23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266" name="文本占位符 1229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1267" name="图片 12292" descr="2007824113233888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0" cy="681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250825" y="4581525"/>
            <a:ext cx="9290050" cy="205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29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数不清的树</a:t>
            </a:r>
            <a:endParaRPr lang="zh-CN" altLang="en-US" sz="129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6148" descr="11111390_112213783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444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占位符 614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en-US" altLang="zh-CN" dirty="0"/>
          </a:p>
          <a:p>
            <a:endParaRPr lang="en-US" altLang="zh-CN" dirty="0"/>
          </a:p>
          <a:p>
            <a:pPr lvl="4"/>
            <a:endParaRPr lang="en-US" altLang="zh-CN" sz="4400" b="1" dirty="0"/>
          </a:p>
          <a:p>
            <a:endParaRPr lang="en-US" altLang="zh-CN" dirty="0"/>
          </a:p>
        </p:txBody>
      </p:sp>
      <p:sp>
        <p:nvSpPr>
          <p:cNvPr id="6151" name="文本框 6150"/>
          <p:cNvSpPr txBox="1"/>
          <p:nvPr/>
        </p:nvSpPr>
        <p:spPr>
          <a:xfrm>
            <a:off x="971550" y="0"/>
            <a:ext cx="7345363" cy="25304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80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雨点儿的家在哪里</a:t>
            </a:r>
            <a:r>
              <a:rPr lang="zh-CN" altLang="en-US" sz="80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？</a:t>
            </a:r>
            <a:endParaRPr lang="zh-CN" altLang="en-US" sz="80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3314" name="文本占位符 2560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3315" name="图片 25603" descr="u=505459357,410588578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58787"/>
            <a:ext cx="9396413" cy="931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8197" descr="Redocn_2012053016261568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458787"/>
            <a:ext cx="9356725" cy="7935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339" name="文本占位符 819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sp>
        <p:nvSpPr>
          <p:cNvPr id="8197" name="文本框 8196"/>
          <p:cNvSpPr txBox="1"/>
          <p:nvPr/>
        </p:nvSpPr>
        <p:spPr>
          <a:xfrm>
            <a:off x="0" y="3500438"/>
            <a:ext cx="7848600" cy="34940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en-US" altLang="zh-CN" sz="8000" b="1" strike="noStrike" noProof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800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  <a:cs typeface="+mn-ea"/>
              </a:rPr>
              <a:t>yún  cǎi</a:t>
            </a:r>
            <a:endParaRPr lang="en-US" altLang="zh-CN" sz="800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Dotum" panose="020B0600000101010101" pitchFamily="34" charset="-127"/>
              <a:ea typeface="Dotum" panose="020B0600000101010101" pitchFamily="34" charset="-127"/>
            </a:endParaRPr>
          </a:p>
          <a:p>
            <a:pPr lvl="0" fontAlgn="base">
              <a:lnSpc>
                <a:spcPct val="20000"/>
              </a:lnSpc>
              <a:spcBef>
                <a:spcPct val="50000"/>
              </a:spcBef>
            </a:pPr>
            <a:r>
              <a:rPr lang="zh-CN" altLang="en-US" sz="172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云彩</a:t>
            </a:r>
            <a:endParaRPr lang="zh-CN" altLang="en-US" sz="172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占位符 13314"/>
          <p:cNvSpPr>
            <a:spLocks noGrp="1"/>
          </p:cNvSpPr>
          <p:nvPr>
            <p:ph idx="1"/>
          </p:nvPr>
        </p:nvSpPr>
        <p:spPr>
          <a:xfrm>
            <a:off x="-2153285" y="2011045"/>
            <a:ext cx="8229600" cy="4237038"/>
          </a:xfrm>
          <a:ln/>
        </p:spPr>
        <p:txBody>
          <a:bodyPr anchor="t"/>
          <a:p>
            <a:pPr>
              <a:buNone/>
            </a:pPr>
            <a:r>
              <a:rPr lang="en-US" altLang="zh-CN" sz="20800" dirty="0"/>
              <a:t>   </a:t>
            </a:r>
            <a:r>
              <a:rPr lang="zh-CN" altLang="en-US" sz="25200" dirty="0">
                <a:latin typeface="楷体" panose="02010609060101010101" charset="-122"/>
                <a:ea typeface="楷体" panose="02010609060101010101" charset="-122"/>
              </a:rPr>
              <a:t>彩</a:t>
            </a:r>
            <a:endParaRPr lang="zh-CN" altLang="en-US" sz="25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3" name="文本框 13317"/>
          <p:cNvSpPr txBox="1"/>
          <p:nvPr/>
        </p:nvSpPr>
        <p:spPr>
          <a:xfrm>
            <a:off x="2339975" y="981075"/>
            <a:ext cx="439261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-918210" y="-11430"/>
            <a:ext cx="5759450" cy="4070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</a:pPr>
            <a:r>
              <a:rPr lang="en-US" altLang="zh-CN" sz="1170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cǎi</a:t>
            </a:r>
            <a:endParaRPr lang="en-US" altLang="zh-CN" sz="1170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endParaRPr lang="en-US" altLang="zh-CN" sz="1170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9380" y="2737485"/>
            <a:ext cx="429895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FF0000"/>
                </a:solidFill>
                <a:sym typeface="+mn-ea"/>
              </a:rPr>
              <a:t>彡</a:t>
            </a:r>
            <a:r>
              <a:rPr lang="zh-CN" altLang="en-US" sz="6600">
                <a:solidFill>
                  <a:schemeClr val="accent2"/>
                </a:solidFill>
                <a:sym typeface="+mn-ea"/>
              </a:rPr>
              <a:t>  </a:t>
            </a:r>
            <a:r>
              <a:rPr lang="zh-CN" altLang="en-US" sz="6600">
                <a:solidFill>
                  <a:schemeClr val="tx1"/>
                </a:solidFill>
                <a:sym typeface="+mn-ea"/>
              </a:rPr>
              <a:t>三撇儿</a:t>
            </a:r>
            <a:endParaRPr lang="zh-CN" altLang="en-US" sz="66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占位符 9218"/>
          <p:cNvSpPr>
            <a:spLocks noGrp="1"/>
          </p:cNvSpPr>
          <p:nvPr>
            <p:ph idx="1"/>
          </p:nvPr>
        </p:nvSpPr>
        <p:spPr>
          <a:xfrm>
            <a:off x="323850" y="2420938"/>
            <a:ext cx="8445500" cy="2193925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zh-CN" altLang="en-US" sz="15600" b="1" dirty="0">
                <a:latin typeface="楷体" panose="02010609060101010101" charset="-122"/>
                <a:ea typeface="楷体" panose="02010609060101010101" charset="-122"/>
              </a:rPr>
              <a:t>飘落</a:t>
            </a:r>
            <a:endParaRPr lang="zh-CN" altLang="en-US" sz="15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20" name="图片 9219" descr="58PIC6H58PICET9_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-603250"/>
            <a:ext cx="1458912" cy="206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9221"/>
          <p:cNvSpPr txBox="1"/>
          <p:nvPr/>
        </p:nvSpPr>
        <p:spPr>
          <a:xfrm>
            <a:off x="323850" y="836613"/>
            <a:ext cx="4319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8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piāo  luò</a:t>
            </a:r>
            <a:endParaRPr lang="en-US" altLang="zh-CN" sz="8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-520700" y="4652963"/>
            <a:ext cx="95583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楷体" panose="02010609060101010101" charset="-122"/>
                <a:ea typeface="楷体" panose="02010609060101010101" charset="-122"/>
              </a:rPr>
              <a:t>（   ）从（   ）飘落下来。</a:t>
            </a:r>
            <a:endParaRPr lang="zh-CN" altLang="en-US" sz="6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" y="4797425"/>
            <a:ext cx="174148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雨点儿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3938" y="4797425"/>
            <a:ext cx="1752600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云彩里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62 -0.034123 C 0.179998 0.022357 0.379129 0.079077 0.373399 0.139957 C 0.367668 0.201067 -0.064102 0.274907 -0.052822 0.332777 C -0.041532 0.390417 0.449088 0.418887 0.441109 0.486477 C 0.433118 0.554077 -0.097952 0.671666 -0.100562 0.738567 C -0.103162 0.805466 0.334338 0.862176 0.425658 0.888097 C 0.516978 0.914026 0.482079 0.904076 0.447178 0.894116 " pathEditMode="relative" rAng="0" ptsTypes="aaaaaaA">
                                      <p:cBhvr>
                                        <p:cTn id="12" dur="2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7410" name="文本占位符 1433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7411" name="图片 14340" descr="u=1587597583,8054075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828213" cy="7656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文本框 14341"/>
          <p:cNvSpPr txBox="1"/>
          <p:nvPr/>
        </p:nvSpPr>
        <p:spPr>
          <a:xfrm>
            <a:off x="-363537" y="5229225"/>
            <a:ext cx="11014075" cy="8223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4800" b="1" strike="noStrike" noProof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（      ）从（      ）飘落下来。</a:t>
            </a:r>
            <a:endParaRPr lang="zh-CN" altLang="en-US" sz="4800" b="1" strike="noStrike" noProof="1" dirty="0">
              <a:solidFill>
                <a:srgbClr val="FF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500" y="5338763"/>
            <a:ext cx="2033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>
                <a:solidFill>
                  <a:srgbClr val="FF3399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花 </a:t>
            </a:r>
            <a:r>
              <a:rPr lang="en-US" altLang="zh-CN" sz="40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bàn</a:t>
            </a:r>
            <a:endParaRPr lang="en-US" altLang="zh-CN" sz="4000" b="1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3838" y="5264150"/>
            <a:ext cx="21224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zhī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头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8434" name="文本占位符 1536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8435" name="图片 15363" descr="4e1f8961x61594a214fd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5364"/>
          <p:cNvSpPr txBox="1"/>
          <p:nvPr/>
        </p:nvSpPr>
        <p:spPr>
          <a:xfrm>
            <a:off x="468313" y="4437063"/>
            <a:ext cx="8280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5365"/>
          <p:cNvSpPr txBox="1"/>
          <p:nvPr/>
        </p:nvSpPr>
        <p:spPr>
          <a:xfrm>
            <a:off x="-249237" y="5661025"/>
            <a:ext cx="9937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（    ）从（    ）飘落下来。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288" y="5805488"/>
            <a:ext cx="1912937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xuě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花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8425" y="5827713"/>
            <a:ext cx="1830388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天空中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9458" name="文本占位符 1638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9459" name="图片 16387" descr="a0cec22a1ddf41569831f0a77ebe2d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-247650" y="5302250"/>
            <a:ext cx="9393238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（    ）从（    ）飘落下来。</a:t>
            </a:r>
            <a:endParaRPr lang="zh-CN" altLang="en-US" sz="54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5445125"/>
            <a:ext cx="13096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树叶</a:t>
            </a:r>
            <a:endParaRPr lang="zh-CN" altLang="en-US" sz="44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1275" y="5445125"/>
            <a:ext cx="15049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树上</a:t>
            </a:r>
            <a:endParaRPr lang="zh-CN" altLang="en-US" sz="44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17411"/>
          <p:cNvSpPr txBox="1"/>
          <p:nvPr/>
        </p:nvSpPr>
        <p:spPr>
          <a:xfrm>
            <a:off x="971550" y="260350"/>
            <a:ext cx="5976938" cy="669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数不清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雨点儿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云彩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飘落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074" name="内容占位符 3" descr="u=872740647,2307409632&amp;fm=21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96875" y="260350"/>
            <a:ext cx="11387138" cy="6391275"/>
          </a:xfrm>
          <a:ln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占位符 18434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ln/>
        </p:spPr>
        <p:txBody>
          <a:bodyPr anchor="t"/>
          <a:p>
            <a:pPr>
              <a:buNone/>
            </a:pPr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7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数不清</a:t>
            </a: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7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雨点儿</a:t>
            </a: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，从</a:t>
            </a:r>
            <a:r>
              <a:rPr lang="zh-CN" altLang="en-US" sz="7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云彩</a:t>
            </a: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里</a:t>
            </a:r>
            <a:r>
              <a:rPr lang="zh-CN" altLang="en-US" sz="7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飘落</a:t>
            </a: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下来</a:t>
            </a:r>
            <a:r>
              <a:rPr lang="zh-CN" altLang="en-US" sz="7200" dirty="0">
                <a:ea typeface="楷体_GB2312" pitchFamily="49" charset="-122"/>
              </a:rPr>
              <a:t>。</a:t>
            </a:r>
            <a:endParaRPr lang="zh-CN" altLang="en-US" sz="7200" dirty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/>
          </p:cNvSpPr>
          <p:nvPr>
            <p:ph idx="1"/>
          </p:nvPr>
        </p:nvSpPr>
        <p:spPr>
          <a:xfrm>
            <a:off x="395288" y="-171454"/>
            <a:ext cx="12458700" cy="7416800"/>
          </a:xfrm>
          <a:ln>
            <a:miter/>
          </a:ln>
        </p:spPr>
        <p:txBody>
          <a:bodyPr anchor="t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indent="0" fontAlgn="base">
              <a:buNone/>
            </a:pPr>
            <a:r>
              <a:rPr lang="en-US" altLang="zh-CN" sz="4800" b="1" strike="noStrike" noProof="1" dirty="0">
                <a:solidFill>
                  <a:schemeClr val="accent4"/>
                </a:solidFill>
                <a:latin typeface="宋体" panose="02010600030101010101" pitchFamily="2" charset="-122"/>
              </a:rPr>
              <a:t>  bān</a:t>
            </a:r>
            <a:r>
              <a:rPr lang="en-US" altLang="zh-CN" sz="4000" b="1" strike="noStrike" noProof="1" dirty="0">
                <a:solidFill>
                  <a:schemeClr val="accent4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strike="noStrike" noProof="1" dirty="0">
                <a:solidFill>
                  <a:schemeClr val="accent4"/>
                </a:solidFill>
                <a:latin typeface="宋体" panose="02010600030101010101" pitchFamily="2" charset="-122"/>
              </a:rPr>
              <a:t>kōn</a:t>
            </a:r>
            <a:r>
              <a:rPr lang="en-US" altLang="zh-CN" sz="4000" strike="noStrike" noProof="1" dirty="0">
                <a:solidFill>
                  <a:schemeClr val="accent4"/>
                </a:solidFill>
              </a:rPr>
              <a:t>g  zhōng</a:t>
            </a:r>
            <a:endParaRPr lang="en-US" altLang="zh-CN" sz="4000" strike="noStrike" noProof="1" dirty="0">
              <a:solidFill>
                <a:schemeClr val="accent4"/>
              </a:solidFill>
            </a:endParaRPr>
          </a:p>
          <a:p>
            <a:pPr marL="0" indent="0" fontAlgn="base">
              <a:buNone/>
            </a:pPr>
            <a:r>
              <a:rPr lang="zh-CN" altLang="en-US" sz="9600" b="1" strike="noStrike" noProof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 半空中</a:t>
            </a:r>
            <a:endParaRPr lang="zh-CN" altLang="en-US" sz="9600" b="1" strike="noStrike" noProof="1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355" y="3309620"/>
            <a:ext cx="700659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穴   穴宝盖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椭圆 9"/>
          <p:cNvSpPr/>
          <p:nvPr/>
        </p:nvSpPr>
        <p:spPr>
          <a:xfrm>
            <a:off x="5292725" y="2492375"/>
            <a:ext cx="863600" cy="1079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4427538" y="2492375"/>
            <a:ext cx="865188" cy="1079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椭圆 7"/>
          <p:cNvSpPr/>
          <p:nvPr/>
        </p:nvSpPr>
        <p:spPr>
          <a:xfrm>
            <a:off x="7740650" y="188913"/>
            <a:ext cx="865188" cy="9366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1507" name="文本占位符 21506"/>
          <p:cNvSpPr>
            <a:spLocks noGrp="1"/>
          </p:cNvSpPr>
          <p:nvPr>
            <p:ph idx="1"/>
          </p:nvPr>
        </p:nvSpPr>
        <p:spPr>
          <a:xfrm>
            <a:off x="-180975" y="333375"/>
            <a:ext cx="9324975" cy="6524625"/>
          </a:xfrm>
          <a:ln>
            <a:miter/>
          </a:ln>
        </p:spPr>
        <p:txBody>
          <a:bodyPr anchor="t"/>
          <a:p>
            <a:pPr lvl="0">
              <a:lnSpc>
                <a:spcPct val="80000"/>
              </a:lnSpc>
              <a:buNone/>
            </a:pPr>
            <a:r>
              <a:rPr lang="en-US" altLang="zh-CN" sz="5400" b="1" dirty="0"/>
              <a:t>         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半空中，大雨点儿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问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小雨点儿：“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你要到哪里去？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    小雨点儿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回答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：“</a:t>
            </a:r>
            <a:r>
              <a:rPr lang="zh-CN" altLang="en-US" sz="60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我要去有花有草的地方。你呢？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    大雨点儿说：“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我要去没有花没有草的地方。</a:t>
            </a:r>
            <a:r>
              <a:rPr lang="zh-CN" altLang="en-US" sz="6000" b="1" dirty="0"/>
              <a:t>”</a:t>
            </a:r>
            <a:endParaRPr lang="zh-CN" altLang="en-US" sz="6000" b="1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990975" y="1612900"/>
            <a:ext cx="3892550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0" y="1052513"/>
            <a:ext cx="9396413" cy="330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wèn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huí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  d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15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15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1500" dirty="0">
                <a:latin typeface="楷体" panose="02010609060101010101" charset="-122"/>
                <a:ea typeface="楷体" panose="02010609060101010101" charset="-122"/>
              </a:rPr>
              <a:t>问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  回  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0" y="1125538"/>
            <a:ext cx="3671888" cy="1655762"/>
          </a:xfrm>
          <a:ln/>
        </p:spPr>
        <p:txBody>
          <a:bodyPr anchor="t"/>
          <a:p>
            <a:pPr marL="0" indent="0">
              <a:buNone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小雨点儿说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3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989138"/>
            <a:ext cx="1152525" cy="125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059113" y="1052513"/>
            <a:ext cx="719931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我要去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花有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草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的地</a:t>
            </a:r>
            <a:r>
              <a:rPr lang="zh-CN" altLang="en-US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3429000"/>
            <a:ext cx="42973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大雨点儿说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6" name="图片 1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076700"/>
            <a:ext cx="2293938" cy="324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059113" y="3429000"/>
            <a:ext cx="65532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000">
                <a:latin typeface="楷体" panose="02010609060101010101" charset="-122"/>
                <a:ea typeface="楷体" panose="02010609060101010101" charset="-122"/>
              </a:rPr>
              <a:t> “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我要去没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花没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有草的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600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27650" name="内容占位符 2" descr="2008081202072840_副本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13" y="-26987"/>
            <a:ext cx="9121775" cy="6942137"/>
          </a:xfrm>
          <a:ln/>
        </p:spPr>
      </p:pic>
      <p:pic>
        <p:nvPicPr>
          <p:cNvPr id="15" name="图片 14" descr="2008081202072840_`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7663" cy="717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-35560" y="621030"/>
            <a:ext cx="870140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5400" strike="noStrike" noProof="1">
                <a:ln w="57150"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有花有草的地方，花更红了，草更绿了。</a:t>
            </a:r>
            <a:endParaRPr lang="zh-CN" altLang="en-US" sz="5400" strike="noStrike" noProof="1">
              <a:ln w="571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27655" name="图片 27654" descr="58PIC6H58PICET9_1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1916113"/>
            <a:ext cx="1752600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8674" name="图片 4" descr="12122643_18201005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76200"/>
            <a:ext cx="10058400" cy="711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1746" name="内容占位符 3" descr="07_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512" y="0"/>
            <a:ext cx="9174162" cy="6831013"/>
          </a:xfrm>
          <a:ln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29698" name="内容占位符 3" descr="eo09042893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512" y="0"/>
            <a:ext cx="9212262" cy="6877050"/>
          </a:xfrm>
          <a:ln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0722" name="内容占位符 3" descr="1c6f6506c23812c6247d0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8" y="0"/>
            <a:ext cx="9148762" cy="6880225"/>
          </a:xfrm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4098" name="内容占位符 3" descr="u=2074926414,1870218835&amp;fm=15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7950" y="188913"/>
            <a:ext cx="10191750" cy="6773862"/>
          </a:xfrm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2770" name="内容占位符 3" descr="u=2483508415,2187069116&amp;fm=21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15425" cy="6794500"/>
          </a:xfrm>
          <a:ln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3794" name="内容占位符 3" descr="18620_2f53f5133dbcd9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7950" y="-26987"/>
            <a:ext cx="9151938" cy="6896100"/>
          </a:xfrm>
          <a:ln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69633" descr="130044_1288616636Hji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3" y="0"/>
            <a:ext cx="912018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5" name="图片 69634" descr="大雨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735013"/>
            <a:ext cx="2046288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69635" descr="大雨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5157788"/>
            <a:ext cx="1350962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图片 69636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1484313"/>
            <a:ext cx="1150937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8" name="图片 69637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2205038"/>
            <a:ext cx="1511300" cy="153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9" name="图片 69638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0" y="4652963"/>
            <a:ext cx="1584325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0" name="图片 69639" descr="大雨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819150"/>
            <a:ext cx="1743075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1" name="图片 69640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0" y="3644900"/>
            <a:ext cx="1308100" cy="107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2" name="图片 69641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84538"/>
            <a:ext cx="1381125" cy="1279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4"/>
          <p:cNvGrpSpPr/>
          <p:nvPr/>
        </p:nvGrpSpPr>
        <p:grpSpPr>
          <a:xfrm>
            <a:off x="0" y="2349500"/>
            <a:ext cx="8291513" cy="4508500"/>
            <a:chOff x="0" y="436"/>
            <a:chExt cx="5223" cy="1783"/>
          </a:xfrm>
        </p:grpSpPr>
        <p:grpSp>
          <p:nvGrpSpPr>
            <p:cNvPr id="34827" name="Group 15"/>
            <p:cNvGrpSpPr/>
            <p:nvPr/>
          </p:nvGrpSpPr>
          <p:grpSpPr>
            <a:xfrm>
              <a:off x="0" y="436"/>
              <a:ext cx="5223" cy="1783"/>
              <a:chOff x="0" y="2537"/>
              <a:chExt cx="5223" cy="1783"/>
            </a:xfrm>
          </p:grpSpPr>
          <p:pic>
            <p:nvPicPr>
              <p:cNvPr id="34828" name="Picture 16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272996">
                <a:off x="2064" y="3263"/>
                <a:ext cx="327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29" name="Picture 17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829066">
                <a:off x="2789" y="317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0" name="Picture 18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370159">
                <a:off x="3855" y="3706"/>
                <a:ext cx="350" cy="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1" name="Picture 19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684303">
                <a:off x="540" y="3036"/>
                <a:ext cx="324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2" name="Picture 20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1619884">
                <a:off x="1927" y="3308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3" name="Picture 21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395884">
                <a:off x="3651" y="3353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4" name="Picture 22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535" y="2886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5" name="Picture 23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0" y="258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6" name="Picture 24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2650" y="264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7" name="Picture 25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241" y="253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8" name="Picture 26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3052247">
                <a:off x="3427" y="3215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9" name="Picture 27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3741903">
                <a:off x="3687" y="286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0" name="Picture 28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846271">
                <a:off x="4059" y="2900"/>
                <a:ext cx="247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1" name="Picture 29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1156" y="2854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2" name="Picture 30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838398">
                <a:off x="1292" y="2809"/>
                <a:ext cx="325" cy="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3" name="Picture 31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950" y="330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4" name="Picture 32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1734792">
                <a:off x="113" y="299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5" name="Picture 33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2648687">
                <a:off x="1973" y="2809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46" name="Picture 34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1390710">
                <a:off x="2152" y="2879"/>
                <a:ext cx="208" cy="4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4847" name="Picture 35" descr="花11"/>
            <p:cNvPicPr>
              <a:picLocks noChangeAspect="1"/>
            </p:cNvPicPr>
            <p:nvPr/>
          </p:nvPicPr>
          <p:blipFill>
            <a:blip r:embed="rId4">
              <a:lum bright="17996"/>
            </a:blip>
            <a:stretch>
              <a:fillRect/>
            </a:stretch>
          </p:blipFill>
          <p:spPr>
            <a:xfrm rot="-1151576">
              <a:off x="3923" y="709"/>
              <a:ext cx="221" cy="3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Group 14"/>
          <p:cNvGrpSpPr/>
          <p:nvPr/>
        </p:nvGrpSpPr>
        <p:grpSpPr>
          <a:xfrm>
            <a:off x="852488" y="1412875"/>
            <a:ext cx="8291512" cy="4508500"/>
            <a:chOff x="0" y="436"/>
            <a:chExt cx="5223" cy="1783"/>
          </a:xfrm>
        </p:grpSpPr>
        <p:grpSp>
          <p:nvGrpSpPr>
            <p:cNvPr id="34849" name="Group 15"/>
            <p:cNvGrpSpPr/>
            <p:nvPr/>
          </p:nvGrpSpPr>
          <p:grpSpPr>
            <a:xfrm>
              <a:off x="0" y="436"/>
              <a:ext cx="5223" cy="1783"/>
              <a:chOff x="0" y="2537"/>
              <a:chExt cx="5223" cy="1783"/>
            </a:xfrm>
          </p:grpSpPr>
          <p:pic>
            <p:nvPicPr>
              <p:cNvPr id="34850" name="Picture 16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272996">
                <a:off x="2064" y="3263"/>
                <a:ext cx="327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1" name="Picture 17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829066">
                <a:off x="2789" y="317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2" name="Picture 18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370159">
                <a:off x="3855" y="3706"/>
                <a:ext cx="350" cy="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3" name="Picture 19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684303">
                <a:off x="540" y="3036"/>
                <a:ext cx="324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4" name="Picture 20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1619884">
                <a:off x="1927" y="3308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5" name="Picture 21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395884">
                <a:off x="3651" y="3353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6" name="Picture 22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535" y="2886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7" name="Picture 23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0" y="258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8" name="Picture 24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2650" y="264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9" name="Picture 25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241" y="253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0" name="Picture 26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3052247">
                <a:off x="3427" y="3215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1" name="Picture 27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3741903">
                <a:off x="3687" y="286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2" name="Picture 28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846271">
                <a:off x="4059" y="2900"/>
                <a:ext cx="247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3" name="Picture 29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1156" y="2854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4" name="Picture 30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838398">
                <a:off x="1292" y="2809"/>
                <a:ext cx="325" cy="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5" name="Picture 31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-1151576">
                <a:off x="4950" y="330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6" name="Picture 32" descr="花11"/>
              <p:cNvPicPr>
                <a:picLocks noChangeAspect="1"/>
              </p:cNvPicPr>
              <p:nvPr/>
            </p:nvPicPr>
            <p:blipFill>
              <a:blip r:embed="rId4">
                <a:lum bright="17996"/>
              </a:blip>
              <a:stretch>
                <a:fillRect/>
              </a:stretch>
            </p:blipFill>
            <p:spPr>
              <a:xfrm rot="1734792">
                <a:off x="113" y="299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7" name="Picture 33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-2648687">
                <a:off x="1973" y="2809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68" name="Picture 34" descr="花11"/>
              <p:cNvPicPr>
                <a:picLocks noChangeAspect="1"/>
              </p:cNvPicPr>
              <p:nvPr/>
            </p:nvPicPr>
            <p:blipFill>
              <a:blip r:embed="rId4">
                <a:lum bright="23996"/>
              </a:blip>
              <a:stretch>
                <a:fillRect/>
              </a:stretch>
            </p:blipFill>
            <p:spPr>
              <a:xfrm rot="1390710">
                <a:off x="2152" y="2879"/>
                <a:ext cx="208" cy="4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4869" name="Picture 35" descr="花11"/>
            <p:cNvPicPr>
              <a:picLocks noChangeAspect="1"/>
            </p:cNvPicPr>
            <p:nvPr/>
          </p:nvPicPr>
          <p:blipFill>
            <a:blip r:embed="rId4">
              <a:lum bright="17996"/>
            </a:blip>
            <a:stretch>
              <a:fillRect/>
            </a:stretch>
          </p:blipFill>
          <p:spPr>
            <a:xfrm rot="-1151576">
              <a:off x="3923" y="709"/>
              <a:ext cx="221" cy="3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36"/>
          <p:cNvGrpSpPr/>
          <p:nvPr/>
        </p:nvGrpSpPr>
        <p:grpSpPr>
          <a:xfrm>
            <a:off x="539750" y="2133600"/>
            <a:ext cx="8280400" cy="2114550"/>
            <a:chOff x="748" y="2432"/>
            <a:chExt cx="4733" cy="833"/>
          </a:xfrm>
        </p:grpSpPr>
        <p:pic>
          <p:nvPicPr>
            <p:cNvPr id="34871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2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3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4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5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6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7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8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79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0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1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2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3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4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5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36"/>
          <p:cNvGrpSpPr/>
          <p:nvPr/>
        </p:nvGrpSpPr>
        <p:grpSpPr>
          <a:xfrm>
            <a:off x="1630363" y="2997200"/>
            <a:ext cx="7513637" cy="1322388"/>
            <a:chOff x="748" y="2432"/>
            <a:chExt cx="4733" cy="833"/>
          </a:xfrm>
        </p:grpSpPr>
        <p:pic>
          <p:nvPicPr>
            <p:cNvPr id="34887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8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89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0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1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2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3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4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5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6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7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8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99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0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1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36"/>
          <p:cNvGrpSpPr/>
          <p:nvPr/>
        </p:nvGrpSpPr>
        <p:grpSpPr>
          <a:xfrm>
            <a:off x="0" y="3716338"/>
            <a:ext cx="7513638" cy="1322387"/>
            <a:chOff x="748" y="2432"/>
            <a:chExt cx="4733" cy="833"/>
          </a:xfrm>
        </p:grpSpPr>
        <p:pic>
          <p:nvPicPr>
            <p:cNvPr id="34903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4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5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6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7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8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09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0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1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2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3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4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5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6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17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36"/>
          <p:cNvGrpSpPr/>
          <p:nvPr/>
        </p:nvGrpSpPr>
        <p:grpSpPr>
          <a:xfrm>
            <a:off x="0" y="4508500"/>
            <a:ext cx="7513638" cy="1322388"/>
            <a:chOff x="748" y="2432"/>
            <a:chExt cx="4733" cy="833"/>
          </a:xfrm>
        </p:grpSpPr>
        <p:pic>
          <p:nvPicPr>
            <p:cNvPr id="34919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0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1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2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3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4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5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6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7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8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29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0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1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2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3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Group 36"/>
          <p:cNvGrpSpPr/>
          <p:nvPr/>
        </p:nvGrpSpPr>
        <p:grpSpPr>
          <a:xfrm>
            <a:off x="1630363" y="5535613"/>
            <a:ext cx="7513637" cy="1322387"/>
            <a:chOff x="748" y="2432"/>
            <a:chExt cx="4733" cy="833"/>
          </a:xfrm>
        </p:grpSpPr>
        <p:pic>
          <p:nvPicPr>
            <p:cNvPr id="34935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6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7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8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39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0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1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2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3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4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5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6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7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8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49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Group 36"/>
          <p:cNvGrpSpPr/>
          <p:nvPr/>
        </p:nvGrpSpPr>
        <p:grpSpPr>
          <a:xfrm>
            <a:off x="1630363" y="5300663"/>
            <a:ext cx="7513637" cy="1322387"/>
            <a:chOff x="748" y="2432"/>
            <a:chExt cx="4733" cy="833"/>
          </a:xfrm>
        </p:grpSpPr>
        <p:pic>
          <p:nvPicPr>
            <p:cNvPr id="34951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2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3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4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5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6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7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8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59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0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1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2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3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4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5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Group 36"/>
          <p:cNvGrpSpPr/>
          <p:nvPr/>
        </p:nvGrpSpPr>
        <p:grpSpPr>
          <a:xfrm>
            <a:off x="323850" y="2133600"/>
            <a:ext cx="7513638" cy="1322388"/>
            <a:chOff x="748" y="2432"/>
            <a:chExt cx="4733" cy="833"/>
          </a:xfrm>
        </p:grpSpPr>
        <p:pic>
          <p:nvPicPr>
            <p:cNvPr id="34967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8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69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0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1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2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3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4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5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6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7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8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79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0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1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" name="Group 36"/>
          <p:cNvGrpSpPr/>
          <p:nvPr/>
        </p:nvGrpSpPr>
        <p:grpSpPr>
          <a:xfrm>
            <a:off x="827088" y="4076700"/>
            <a:ext cx="7513637" cy="1322388"/>
            <a:chOff x="748" y="2432"/>
            <a:chExt cx="4733" cy="833"/>
          </a:xfrm>
        </p:grpSpPr>
        <p:pic>
          <p:nvPicPr>
            <p:cNvPr id="34983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4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5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6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7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8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89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0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1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2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3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4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5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6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997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Group 36"/>
          <p:cNvGrpSpPr/>
          <p:nvPr/>
        </p:nvGrpSpPr>
        <p:grpSpPr>
          <a:xfrm>
            <a:off x="0" y="5535613"/>
            <a:ext cx="7513638" cy="1322387"/>
            <a:chOff x="748" y="2432"/>
            <a:chExt cx="4733" cy="833"/>
          </a:xfrm>
        </p:grpSpPr>
        <p:pic>
          <p:nvPicPr>
            <p:cNvPr id="34999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0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1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2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3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4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5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6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7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8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09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0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1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2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3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Group 36"/>
          <p:cNvGrpSpPr/>
          <p:nvPr/>
        </p:nvGrpSpPr>
        <p:grpSpPr>
          <a:xfrm>
            <a:off x="971550" y="2420938"/>
            <a:ext cx="7513638" cy="1322387"/>
            <a:chOff x="748" y="2432"/>
            <a:chExt cx="4733" cy="833"/>
          </a:xfrm>
        </p:grpSpPr>
        <p:pic>
          <p:nvPicPr>
            <p:cNvPr id="35015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6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7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8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19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0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1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2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3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4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5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6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7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8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29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Group 36"/>
          <p:cNvGrpSpPr/>
          <p:nvPr/>
        </p:nvGrpSpPr>
        <p:grpSpPr>
          <a:xfrm>
            <a:off x="1630363" y="1989138"/>
            <a:ext cx="7513637" cy="1322387"/>
            <a:chOff x="748" y="2432"/>
            <a:chExt cx="4733" cy="833"/>
          </a:xfrm>
        </p:grpSpPr>
        <p:pic>
          <p:nvPicPr>
            <p:cNvPr id="35031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2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3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4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5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6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7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8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39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0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1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2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3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4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5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Group 36"/>
          <p:cNvGrpSpPr/>
          <p:nvPr/>
        </p:nvGrpSpPr>
        <p:grpSpPr>
          <a:xfrm>
            <a:off x="971550" y="2133600"/>
            <a:ext cx="7513638" cy="1322388"/>
            <a:chOff x="748" y="2432"/>
            <a:chExt cx="4733" cy="833"/>
          </a:xfrm>
        </p:grpSpPr>
        <p:pic>
          <p:nvPicPr>
            <p:cNvPr id="35047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8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49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0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1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2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3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4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5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6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7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8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59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0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1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" name="Group 36"/>
          <p:cNvGrpSpPr/>
          <p:nvPr/>
        </p:nvGrpSpPr>
        <p:grpSpPr>
          <a:xfrm>
            <a:off x="1630363" y="3284538"/>
            <a:ext cx="7513637" cy="1322387"/>
            <a:chOff x="748" y="2432"/>
            <a:chExt cx="4733" cy="833"/>
          </a:xfrm>
        </p:grpSpPr>
        <p:pic>
          <p:nvPicPr>
            <p:cNvPr id="35063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4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5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6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7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8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69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0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1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2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3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4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5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6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77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Group 36"/>
          <p:cNvGrpSpPr/>
          <p:nvPr/>
        </p:nvGrpSpPr>
        <p:grpSpPr>
          <a:xfrm>
            <a:off x="1331913" y="5013325"/>
            <a:ext cx="7513637" cy="1322388"/>
            <a:chOff x="748" y="2432"/>
            <a:chExt cx="4733" cy="833"/>
          </a:xfrm>
        </p:grpSpPr>
        <p:pic>
          <p:nvPicPr>
            <p:cNvPr id="35079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0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1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2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3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4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5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6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7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8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89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0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1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2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3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" name="Group 36"/>
          <p:cNvGrpSpPr/>
          <p:nvPr/>
        </p:nvGrpSpPr>
        <p:grpSpPr>
          <a:xfrm>
            <a:off x="1630363" y="5535613"/>
            <a:ext cx="7513637" cy="1322387"/>
            <a:chOff x="748" y="2432"/>
            <a:chExt cx="4733" cy="833"/>
          </a:xfrm>
        </p:grpSpPr>
        <p:pic>
          <p:nvPicPr>
            <p:cNvPr id="35095" name="Picture 3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6" name="Picture 3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7" name="Picture 3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8" name="Picture 4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099" name="Picture 4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0" name="Picture 42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1" name="Picture 43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2" name="Picture 4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3" name="Picture 45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4" name="Picture 46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5" name="Picture 47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6" name="Picture 48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7" name="Picture 4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8" name="Picture 50" descr="叶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109" name="Picture 51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文本框 18"/>
          <p:cNvSpPr txBox="1"/>
          <p:nvPr/>
        </p:nvSpPr>
        <p:spPr>
          <a:xfrm>
            <a:off x="293688" y="122238"/>
            <a:ext cx="8599487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没有花没有草的地方，长出了红的花，绿的草。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TA_0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8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4579938"/>
            <a:ext cx="2771775" cy="2278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9218"/>
          <p:cNvGrpSpPr/>
          <p:nvPr/>
        </p:nvGrpSpPr>
        <p:grpSpPr>
          <a:xfrm>
            <a:off x="1042988" y="0"/>
            <a:ext cx="6408737" cy="6408738"/>
            <a:chOff x="0" y="0"/>
            <a:chExt cx="4037" cy="4037"/>
          </a:xfrm>
        </p:grpSpPr>
        <p:sp>
          <p:nvSpPr>
            <p:cNvPr id="9220" name="矩形 9219"/>
            <p:cNvSpPr/>
            <p:nvPr/>
          </p:nvSpPr>
          <p:spPr>
            <a:xfrm>
              <a:off x="1769" y="3039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9933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1" name="Cloud"/>
            <p:cNvSpPr>
              <a:spLocks noChangeAspect="1" noEditPoints="1"/>
            </p:cNvSpPr>
            <p:nvPr/>
          </p:nvSpPr>
          <p:spPr>
            <a:xfrm rot="11275523">
              <a:off x="0" y="0"/>
              <a:ext cx="4037" cy="3260"/>
            </a:xfrm>
            <a:custGeom>
              <a:avLst/>
              <a:gdLst>
                <a:gd name="txL" fmla="*/ 2977 w 21600"/>
                <a:gd name="txT" fmla="*/ 3262 h 21600"/>
                <a:gd name="txR" fmla="*/ 17087 w 21600"/>
                <a:gd name="txB" fmla="*/ 17337 h 21600"/>
              </a:gdLst>
              <a:ahLst/>
              <a:cxnLst>
                <a:cxn ang="0">
                  <a:pos x="67" y="10800"/>
                </a:cxn>
                <a:cxn ang="0">
                  <a:pos x="10800" y="21577"/>
                </a:cxn>
                <a:cxn ang="0">
                  <a:pos x="21582" y="10800"/>
                </a:cxn>
                <a:cxn ang="0">
                  <a:pos x="10800" y="1235"/>
                </a:cxn>
              </a:cxnLst>
              <a:rect l="txL" t="txT" r="txR" b="txB"/>
              <a:pathLst>
                <a:path w="21600" h="21600">
                  <a:moveTo>
                    <a:pt x="1950" y="7185"/>
                  </a:moveTo>
                  <a:arcTo wR="2173" hR="2973" stAng="-5658044" swAng="-9152479"/>
                  <a:arcTo wR="2180" hR="2959" stAng="-7692391" swAng="-8804134"/>
                  <a:arcTo wR="3860" hR="5272" stAng="-13083100" swAng="-4542201"/>
                  <a:arcTo wR="3376" hR="4608" stAng="-13342886" swAng="-6909565"/>
                  <a:arcTo wR="2893" hR="3934" stAng="-14721123" swAng="-6840787"/>
                  <a:arcTo wR="3388" hR="4610" stAng="-16560266" swAng="-7815448"/>
                  <a:arcTo wR="2667" hR="3637" stAng="-19780702" swAng="-6541267"/>
                  <a:arcTo wR="2429" hR="3298" stAng="-823813" swAng="-7035291"/>
                  <a:arcTo wR="2183" hR="2973" stAng="-2764122" swAng="-5984549"/>
                  <a:arcTo wR="2667" hR="3634" stAng="-3248686" swAng="-5397590"/>
                  <a:arcTo wR="3377" hR="4595" stAng="-4002053" swAng="-7427288"/>
                  <a:close/>
                </a:path>
                <a:path w="21600" h="21600" fill="none">
                  <a:moveTo>
                    <a:pt x="1080" y="12690"/>
                  </a:moveTo>
                  <a:arcTo wR="2173" hR="2973" stAng="-14810523" swAng="-1585507"/>
                </a:path>
                <a:path w="21600" h="21600" fill="none">
                  <a:moveTo>
                    <a:pt x="2910" y="17640"/>
                  </a:moveTo>
                  <a:arcTo wR="2180" hR="2959" stAng="-16496524" swAng="-686848"/>
                </a:path>
                <a:path w="21600" h="21600" fill="none">
                  <a:moveTo>
                    <a:pt x="7905" y="18675"/>
                  </a:moveTo>
                  <a:arcTo wR="3376" hR="4608" stAng="-12498111" swAng="-844775"/>
                </a:path>
                <a:path w="21600" h="21600" fill="none">
                  <a:moveTo>
                    <a:pt x="14280" y="18330"/>
                  </a:moveTo>
                  <a:arcTo wR="3376" hR="4608" stAng="-20252451" swAng="-959849"/>
                </a:path>
                <a:path w="21600" h="21600" fill="none">
                  <a:moveTo>
                    <a:pt x="18690" y="15045"/>
                  </a:moveTo>
                  <a:arcTo wR="2893" hR="3934" stAng="-21561910" swAng="-4255046"/>
                </a:path>
                <a:path w="21600" h="21600" fill="none">
                  <a:moveTo>
                    <a:pt x="20175" y="9015"/>
                  </a:moveTo>
                  <a:arcTo wR="2667" hR="3637" stAng="-18115995" swAng="-1664706"/>
                </a:path>
                <a:path w="21600" h="21600" fill="none">
                  <a:moveTo>
                    <a:pt x="19200" y="3345"/>
                  </a:moveTo>
                  <a:arcTo wR="2429" hR="3298" stAng="-21532436" swAng="-891377"/>
                </a:path>
                <a:path w="21600" h="21600" fill="none">
                  <a:moveTo>
                    <a:pt x="14910" y="1170"/>
                  </a:moveTo>
                  <a:arcTo wR="2429" hR="3298" stAng="-7859104" swAng="-1092014"/>
                </a:path>
                <a:path w="21600" h="21600" fill="none">
                  <a:moveTo>
                    <a:pt x="11250" y="1665"/>
                  </a:moveTo>
                  <a:arcTo wR="2183" hR="2973" stAng="-8748671" swAng="-1061506"/>
                </a:path>
                <a:path w="21600" h="21600" fill="none">
                  <a:moveTo>
                    <a:pt x="7650" y="3270"/>
                  </a:moveTo>
                  <a:arcTo wR="3377" hR="4595" stAng="-3262911" swAng="-739142"/>
                </a:path>
                <a:path w="21600" h="21600" fill="none">
                  <a:moveTo>
                    <a:pt x="1950" y="7185"/>
                  </a:moveTo>
                  <a:arcTo wR="3377" hR="4595" stAng="-11429341" swAng="-711586"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89020"/>
                    <a:invGamma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22" name="组合 9221"/>
          <p:cNvGrpSpPr/>
          <p:nvPr/>
        </p:nvGrpSpPr>
        <p:grpSpPr>
          <a:xfrm>
            <a:off x="5867400" y="2590800"/>
            <a:ext cx="1160463" cy="1150938"/>
            <a:chOff x="0" y="0"/>
            <a:chExt cx="731" cy="725"/>
          </a:xfrm>
        </p:grpSpPr>
        <p:pic>
          <p:nvPicPr>
            <p:cNvPr id="9223" name="图片 9222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文本框 9223"/>
            <p:cNvSpPr txBox="1"/>
            <p:nvPr/>
          </p:nvSpPr>
          <p:spPr>
            <a:xfrm>
              <a:off x="96" y="240"/>
              <a:ext cx="63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方</a:t>
              </a:r>
              <a:endParaRPr lang="zh-CN" altLang="en-US" sz="4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5" name="组合 9224"/>
          <p:cNvGrpSpPr/>
          <p:nvPr/>
        </p:nvGrpSpPr>
        <p:grpSpPr>
          <a:xfrm>
            <a:off x="1981200" y="457200"/>
            <a:ext cx="1295400" cy="1150938"/>
            <a:chOff x="0" y="0"/>
            <a:chExt cx="718" cy="725"/>
          </a:xfrm>
        </p:grpSpPr>
        <p:pic>
          <p:nvPicPr>
            <p:cNvPr id="9226" name="图片 9225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文本框 9226"/>
            <p:cNvSpPr txBox="1"/>
            <p:nvPr/>
          </p:nvSpPr>
          <p:spPr>
            <a:xfrm>
              <a:off x="96" y="192"/>
              <a:ext cx="48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半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8" name="组合 9227"/>
          <p:cNvGrpSpPr/>
          <p:nvPr/>
        </p:nvGrpSpPr>
        <p:grpSpPr>
          <a:xfrm>
            <a:off x="2627313" y="3933825"/>
            <a:ext cx="1323975" cy="1150938"/>
            <a:chOff x="0" y="0"/>
            <a:chExt cx="834" cy="725"/>
          </a:xfrm>
        </p:grpSpPr>
        <p:pic>
          <p:nvPicPr>
            <p:cNvPr id="9229" name="图片 9228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834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文本框 9229"/>
            <p:cNvSpPr txBox="1"/>
            <p:nvPr/>
          </p:nvSpPr>
          <p:spPr>
            <a:xfrm>
              <a:off x="136" y="226"/>
              <a:ext cx="5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没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31" name="组合 9230"/>
          <p:cNvGrpSpPr/>
          <p:nvPr/>
        </p:nvGrpSpPr>
        <p:grpSpPr>
          <a:xfrm>
            <a:off x="3635375" y="0"/>
            <a:ext cx="1495425" cy="1219200"/>
            <a:chOff x="0" y="0"/>
            <a:chExt cx="942" cy="768"/>
          </a:xfrm>
        </p:grpSpPr>
        <p:pic>
          <p:nvPicPr>
            <p:cNvPr id="9232" name="图片 9231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3" name="文本框 9232"/>
            <p:cNvSpPr txBox="1"/>
            <p:nvPr/>
          </p:nvSpPr>
          <p:spPr>
            <a:xfrm>
              <a:off x="96" y="288"/>
              <a:ext cx="84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彩</a:t>
              </a:r>
              <a:endParaRPr lang="zh-CN" altLang="en-US" sz="4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34" name="组合 9233"/>
          <p:cNvGrpSpPr/>
          <p:nvPr/>
        </p:nvGrpSpPr>
        <p:grpSpPr>
          <a:xfrm>
            <a:off x="3581400" y="1676400"/>
            <a:ext cx="989013" cy="998538"/>
            <a:chOff x="0" y="0"/>
            <a:chExt cx="623" cy="629"/>
          </a:xfrm>
        </p:grpSpPr>
        <p:pic>
          <p:nvPicPr>
            <p:cNvPr id="9235" name="图片 9234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23" cy="6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6" name="文本框 9235"/>
            <p:cNvSpPr txBox="1"/>
            <p:nvPr/>
          </p:nvSpPr>
          <p:spPr>
            <a:xfrm>
              <a:off x="144" y="79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到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37" name="组合 9236"/>
          <p:cNvGrpSpPr/>
          <p:nvPr/>
        </p:nvGrpSpPr>
        <p:grpSpPr>
          <a:xfrm>
            <a:off x="2627313" y="2565400"/>
            <a:ext cx="912812" cy="922338"/>
            <a:chOff x="0" y="0"/>
            <a:chExt cx="575" cy="581"/>
          </a:xfrm>
        </p:grpSpPr>
        <p:pic>
          <p:nvPicPr>
            <p:cNvPr id="9238" name="图片 9237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5" cy="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9" name="文本框 9238"/>
            <p:cNvSpPr txBox="1"/>
            <p:nvPr/>
          </p:nvSpPr>
          <p:spPr>
            <a:xfrm>
              <a:off x="48" y="73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数</a:t>
              </a:r>
              <a:endParaRPr lang="zh-CN" altLang="en-US" sz="4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0" name="组合 9239"/>
          <p:cNvGrpSpPr/>
          <p:nvPr/>
        </p:nvGrpSpPr>
        <p:grpSpPr>
          <a:xfrm>
            <a:off x="4572000" y="3429000"/>
            <a:ext cx="1601788" cy="1150938"/>
            <a:chOff x="0" y="0"/>
            <a:chExt cx="1009" cy="725"/>
          </a:xfrm>
        </p:grpSpPr>
        <p:pic>
          <p:nvPicPr>
            <p:cNvPr id="9241" name="图片 9240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2" name="文本框 9241"/>
            <p:cNvSpPr txBox="1"/>
            <p:nvPr/>
          </p:nvSpPr>
          <p:spPr>
            <a:xfrm>
              <a:off x="192" y="240"/>
              <a:ext cx="817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更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3" name="组合 9242"/>
          <p:cNvGrpSpPr/>
          <p:nvPr/>
        </p:nvGrpSpPr>
        <p:grpSpPr>
          <a:xfrm>
            <a:off x="4787900" y="836613"/>
            <a:ext cx="1139825" cy="1150937"/>
            <a:chOff x="0" y="0"/>
            <a:chExt cx="718" cy="725"/>
          </a:xfrm>
        </p:grpSpPr>
        <p:pic>
          <p:nvPicPr>
            <p:cNvPr id="9244" name="图片 9243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5" name="文本框 9244"/>
            <p:cNvSpPr txBox="1"/>
            <p:nvPr/>
          </p:nvSpPr>
          <p:spPr>
            <a:xfrm>
              <a:off x="144" y="127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长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46" name="未知"/>
          <p:cNvSpPr/>
          <p:nvPr/>
        </p:nvSpPr>
        <p:spPr>
          <a:xfrm>
            <a:off x="2238375" y="2327275"/>
            <a:ext cx="53975" cy="63500"/>
          </a:xfrm>
          <a:custGeom>
            <a:avLst/>
            <a:gdLst/>
            <a:ahLst/>
            <a:cxnLst/>
            <a:pathLst>
              <a:path w="102" h="121">
                <a:moveTo>
                  <a:pt x="51" y="0"/>
                </a:moveTo>
                <a:lnTo>
                  <a:pt x="0" y="109"/>
                </a:lnTo>
                <a:lnTo>
                  <a:pt x="1" y="110"/>
                </a:lnTo>
                <a:lnTo>
                  <a:pt x="5" y="113"/>
                </a:lnTo>
                <a:lnTo>
                  <a:pt x="11" y="117"/>
                </a:lnTo>
                <a:lnTo>
                  <a:pt x="19" y="119"/>
                </a:lnTo>
                <a:lnTo>
                  <a:pt x="31" y="121"/>
                </a:lnTo>
                <a:lnTo>
                  <a:pt x="45" y="119"/>
                </a:lnTo>
                <a:lnTo>
                  <a:pt x="62" y="113"/>
                </a:lnTo>
                <a:lnTo>
                  <a:pt x="81" y="102"/>
                </a:lnTo>
                <a:lnTo>
                  <a:pt x="102" y="89"/>
                </a:lnTo>
                <a:lnTo>
                  <a:pt x="51" y="0"/>
                </a:lnTo>
                <a:close/>
              </a:path>
            </a:pathLst>
          </a:custGeom>
          <a:solidFill>
            <a:srgbClr val="FFEFB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47" name="未知"/>
          <p:cNvSpPr/>
          <p:nvPr/>
        </p:nvSpPr>
        <p:spPr>
          <a:xfrm>
            <a:off x="2058988" y="2763838"/>
            <a:ext cx="123825" cy="85725"/>
          </a:xfrm>
          <a:custGeom>
            <a:avLst/>
            <a:gdLst/>
            <a:ahLst/>
            <a:cxnLst/>
            <a:pathLst>
              <a:path w="236" h="160">
                <a:moveTo>
                  <a:pt x="26" y="6"/>
                </a:moveTo>
                <a:lnTo>
                  <a:pt x="23" y="9"/>
                </a:lnTo>
                <a:lnTo>
                  <a:pt x="19" y="16"/>
                </a:lnTo>
                <a:lnTo>
                  <a:pt x="14" y="25"/>
                </a:lnTo>
                <a:lnTo>
                  <a:pt x="7" y="38"/>
                </a:lnTo>
                <a:lnTo>
                  <a:pt x="3" y="53"/>
                </a:lnTo>
                <a:lnTo>
                  <a:pt x="0" y="70"/>
                </a:lnTo>
                <a:lnTo>
                  <a:pt x="0" y="89"/>
                </a:lnTo>
                <a:lnTo>
                  <a:pt x="5" y="108"/>
                </a:lnTo>
                <a:lnTo>
                  <a:pt x="5" y="109"/>
                </a:lnTo>
                <a:lnTo>
                  <a:pt x="7" y="111"/>
                </a:lnTo>
                <a:lnTo>
                  <a:pt x="9" y="113"/>
                </a:lnTo>
                <a:lnTo>
                  <a:pt x="13" y="117"/>
                </a:lnTo>
                <a:lnTo>
                  <a:pt x="18" y="123"/>
                </a:lnTo>
                <a:lnTo>
                  <a:pt x="23" y="127"/>
                </a:lnTo>
                <a:lnTo>
                  <a:pt x="31" y="132"/>
                </a:lnTo>
                <a:lnTo>
                  <a:pt x="40" y="137"/>
                </a:lnTo>
                <a:lnTo>
                  <a:pt x="51" y="143"/>
                </a:lnTo>
                <a:lnTo>
                  <a:pt x="64" y="148"/>
                </a:lnTo>
                <a:lnTo>
                  <a:pt x="78" y="152"/>
                </a:lnTo>
                <a:lnTo>
                  <a:pt x="93" y="156"/>
                </a:lnTo>
                <a:lnTo>
                  <a:pt x="112" y="159"/>
                </a:lnTo>
                <a:lnTo>
                  <a:pt x="132" y="160"/>
                </a:lnTo>
                <a:lnTo>
                  <a:pt x="154" y="160"/>
                </a:lnTo>
                <a:lnTo>
                  <a:pt x="179" y="159"/>
                </a:lnTo>
                <a:lnTo>
                  <a:pt x="182" y="157"/>
                </a:lnTo>
                <a:lnTo>
                  <a:pt x="191" y="155"/>
                </a:lnTo>
                <a:lnTo>
                  <a:pt x="202" y="148"/>
                </a:lnTo>
                <a:lnTo>
                  <a:pt x="215" y="136"/>
                </a:lnTo>
                <a:lnTo>
                  <a:pt x="226" y="121"/>
                </a:lnTo>
                <a:lnTo>
                  <a:pt x="233" y="100"/>
                </a:lnTo>
                <a:lnTo>
                  <a:pt x="236" y="73"/>
                </a:lnTo>
                <a:lnTo>
                  <a:pt x="230" y="38"/>
                </a:lnTo>
                <a:lnTo>
                  <a:pt x="229" y="37"/>
                </a:lnTo>
                <a:lnTo>
                  <a:pt x="227" y="32"/>
                </a:lnTo>
                <a:lnTo>
                  <a:pt x="224" y="26"/>
                </a:lnTo>
                <a:lnTo>
                  <a:pt x="219" y="18"/>
                </a:lnTo>
                <a:lnTo>
                  <a:pt x="214" y="12"/>
                </a:lnTo>
                <a:lnTo>
                  <a:pt x="206" y="6"/>
                </a:lnTo>
                <a:lnTo>
                  <a:pt x="199" y="1"/>
                </a:lnTo>
                <a:lnTo>
                  <a:pt x="189" y="0"/>
                </a:lnTo>
                <a:lnTo>
                  <a:pt x="189" y="97"/>
                </a:lnTo>
                <a:lnTo>
                  <a:pt x="26" y="89"/>
                </a:lnTo>
                <a:lnTo>
                  <a:pt x="26" y="6"/>
                </a:lnTo>
                <a:close/>
              </a:path>
            </a:pathLst>
          </a:custGeom>
          <a:solidFill>
            <a:srgbClr val="FFEFB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248" name="组合 9247"/>
          <p:cNvGrpSpPr/>
          <p:nvPr/>
        </p:nvGrpSpPr>
        <p:grpSpPr>
          <a:xfrm>
            <a:off x="1116013" y="1773238"/>
            <a:ext cx="1368425" cy="1150937"/>
            <a:chOff x="0" y="0"/>
            <a:chExt cx="862" cy="725"/>
          </a:xfrm>
        </p:grpSpPr>
        <p:grpSp>
          <p:nvGrpSpPr>
            <p:cNvPr id="9249" name="组合 9248"/>
            <p:cNvGrpSpPr/>
            <p:nvPr/>
          </p:nvGrpSpPr>
          <p:grpSpPr>
            <a:xfrm>
              <a:off x="0" y="0"/>
              <a:ext cx="862" cy="725"/>
              <a:chOff x="0" y="0"/>
              <a:chExt cx="718" cy="725"/>
            </a:xfrm>
          </p:grpSpPr>
          <p:sp>
            <p:nvSpPr>
              <p:cNvPr id="9250" name="矩形 9249"/>
              <p:cNvSpPr>
                <a:spLocks noChangeAspect="1" noTextEdit="1"/>
              </p:cNvSpPr>
              <p:nvPr/>
            </p:nvSpPr>
            <p:spPr>
              <a:xfrm>
                <a:off x="0" y="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1" name="未知"/>
              <p:cNvSpPr/>
              <p:nvPr/>
            </p:nvSpPr>
            <p:spPr>
              <a:xfrm>
                <a:off x="6" y="0"/>
                <a:ext cx="703" cy="723"/>
              </a:xfrm>
              <a:custGeom>
                <a:avLst/>
                <a:gdLst/>
                <a:ahLst/>
                <a:cxnLst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2" name="未知"/>
              <p:cNvSpPr/>
              <p:nvPr/>
            </p:nvSpPr>
            <p:spPr>
              <a:xfrm>
                <a:off x="539" y="136"/>
                <a:ext cx="5" cy="17"/>
              </a:xfrm>
              <a:custGeom>
                <a:avLst/>
                <a:gdLst/>
                <a:ahLst/>
                <a:cxnLst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3" name="未知"/>
              <p:cNvSpPr/>
              <p:nvPr/>
            </p:nvSpPr>
            <p:spPr>
              <a:xfrm>
                <a:off x="23" y="154"/>
                <a:ext cx="638" cy="535"/>
              </a:xfrm>
              <a:custGeom>
                <a:avLst/>
                <a:gdLst/>
                <a:ahLst/>
                <a:cxnLst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4" name="未知"/>
              <p:cNvSpPr/>
              <p:nvPr/>
            </p:nvSpPr>
            <p:spPr>
              <a:xfrm>
                <a:off x="260" y="189"/>
                <a:ext cx="432" cy="511"/>
              </a:xfrm>
              <a:custGeom>
                <a:avLst/>
                <a:gdLst/>
                <a:ahLst/>
                <a:cxnLst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5" name="未知"/>
              <p:cNvSpPr/>
              <p:nvPr/>
            </p:nvSpPr>
            <p:spPr>
              <a:xfrm>
                <a:off x="45" y="176"/>
                <a:ext cx="199" cy="499"/>
              </a:xfrm>
              <a:custGeom>
                <a:avLst/>
                <a:gdLst/>
                <a:ahLst/>
                <a:cxnLst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6" name="未知"/>
              <p:cNvSpPr/>
              <p:nvPr/>
            </p:nvSpPr>
            <p:spPr>
              <a:xfrm>
                <a:off x="507" y="153"/>
                <a:ext cx="119" cy="162"/>
              </a:xfrm>
              <a:custGeom>
                <a:avLst/>
                <a:gdLst/>
                <a:ahLst/>
                <a:cxnLst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7" name="未知"/>
              <p:cNvSpPr/>
              <p:nvPr/>
            </p:nvSpPr>
            <p:spPr>
              <a:xfrm>
                <a:off x="169" y="174"/>
                <a:ext cx="274" cy="70"/>
              </a:xfrm>
              <a:custGeom>
                <a:avLst/>
                <a:gdLst/>
                <a:ahLst/>
                <a:cxnLst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8" name="未知"/>
              <p:cNvSpPr/>
              <p:nvPr/>
            </p:nvSpPr>
            <p:spPr>
              <a:xfrm>
                <a:off x="98" y="238"/>
                <a:ext cx="146" cy="437"/>
              </a:xfrm>
              <a:custGeom>
                <a:avLst/>
                <a:gdLst/>
                <a:ahLst/>
                <a:cxnLst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9" name="未知"/>
              <p:cNvSpPr/>
              <p:nvPr/>
            </p:nvSpPr>
            <p:spPr>
              <a:xfrm>
                <a:off x="182" y="255"/>
                <a:ext cx="67" cy="364"/>
              </a:xfrm>
              <a:custGeom>
                <a:avLst/>
                <a:gdLst/>
                <a:ahLst/>
                <a:cxnLst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0" name="未知"/>
              <p:cNvSpPr/>
              <p:nvPr/>
            </p:nvSpPr>
            <p:spPr>
              <a:xfrm>
                <a:off x="306" y="275"/>
                <a:ext cx="22" cy="361"/>
              </a:xfrm>
              <a:custGeom>
                <a:avLst/>
                <a:gdLst/>
                <a:ahLst/>
                <a:cxnLst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1" name="未知"/>
              <p:cNvSpPr/>
              <p:nvPr/>
            </p:nvSpPr>
            <p:spPr>
              <a:xfrm>
                <a:off x="466" y="176"/>
                <a:ext cx="88" cy="214"/>
              </a:xfrm>
              <a:custGeom>
                <a:avLst/>
                <a:gdLst/>
                <a:ahLst/>
                <a:cxnLst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2" name="未知"/>
              <p:cNvSpPr/>
              <p:nvPr/>
            </p:nvSpPr>
            <p:spPr>
              <a:xfrm>
                <a:off x="427" y="390"/>
                <a:ext cx="60" cy="285"/>
              </a:xfrm>
              <a:custGeom>
                <a:avLst/>
                <a:gdLst/>
                <a:ahLst/>
                <a:cxnLst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3" name="未知"/>
              <p:cNvSpPr/>
              <p:nvPr/>
            </p:nvSpPr>
            <p:spPr>
              <a:xfrm>
                <a:off x="400" y="314"/>
                <a:ext cx="35" cy="322"/>
              </a:xfrm>
              <a:custGeom>
                <a:avLst/>
                <a:gdLst/>
                <a:ahLst/>
                <a:cxnLst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4" name="未知"/>
              <p:cNvSpPr/>
              <p:nvPr/>
            </p:nvSpPr>
            <p:spPr>
              <a:xfrm>
                <a:off x="50" y="258"/>
                <a:ext cx="146" cy="392"/>
              </a:xfrm>
              <a:custGeom>
                <a:avLst/>
                <a:gdLst/>
                <a:ahLst/>
                <a:cxnLst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5" name="未知"/>
              <p:cNvSpPr/>
              <p:nvPr/>
            </p:nvSpPr>
            <p:spPr>
              <a:xfrm>
                <a:off x="180" y="195"/>
                <a:ext cx="76" cy="24"/>
              </a:xfrm>
              <a:custGeom>
                <a:avLst/>
                <a:gdLst/>
                <a:ahLst/>
                <a:cxnLst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6" name="未知"/>
              <p:cNvSpPr/>
              <p:nvPr/>
            </p:nvSpPr>
            <p:spPr>
              <a:xfrm>
                <a:off x="181" y="328"/>
                <a:ext cx="45" cy="252"/>
              </a:xfrm>
              <a:custGeom>
                <a:avLst/>
                <a:gdLst/>
                <a:ahLst/>
                <a:cxnLst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7" name="未知"/>
              <p:cNvSpPr/>
              <p:nvPr/>
            </p:nvSpPr>
            <p:spPr>
              <a:xfrm>
                <a:off x="312" y="340"/>
                <a:ext cx="10" cy="248"/>
              </a:xfrm>
              <a:custGeom>
                <a:avLst/>
                <a:gdLst/>
                <a:ahLst/>
                <a:cxnLst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8" name="未知"/>
              <p:cNvSpPr/>
              <p:nvPr/>
            </p:nvSpPr>
            <p:spPr>
              <a:xfrm>
                <a:off x="278" y="185"/>
                <a:ext cx="129" cy="28"/>
              </a:xfrm>
              <a:custGeom>
                <a:avLst/>
                <a:gdLst/>
                <a:ahLst/>
                <a:cxnLst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9" name="未知"/>
              <p:cNvSpPr/>
              <p:nvPr/>
            </p:nvSpPr>
            <p:spPr>
              <a:xfrm>
                <a:off x="416" y="388"/>
                <a:ext cx="270" cy="301"/>
              </a:xfrm>
              <a:custGeom>
                <a:avLst/>
                <a:gdLst/>
                <a:ahLst/>
                <a:cxnLst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0" name="未知"/>
              <p:cNvSpPr/>
              <p:nvPr/>
            </p:nvSpPr>
            <p:spPr>
              <a:xfrm>
                <a:off x="535" y="153"/>
                <a:ext cx="83" cy="108"/>
              </a:xfrm>
              <a:custGeom>
                <a:avLst/>
                <a:gdLst/>
                <a:ahLst/>
                <a:cxnLst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1" name="未知"/>
              <p:cNvSpPr/>
              <p:nvPr/>
            </p:nvSpPr>
            <p:spPr>
              <a:xfrm>
                <a:off x="657" y="255"/>
                <a:ext cx="22" cy="127"/>
              </a:xfrm>
              <a:custGeom>
                <a:avLst/>
                <a:gdLst/>
                <a:ahLst/>
                <a:cxnLst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2" name="未知"/>
              <p:cNvSpPr/>
              <p:nvPr/>
            </p:nvSpPr>
            <p:spPr>
              <a:xfrm>
                <a:off x="489" y="182"/>
                <a:ext cx="67" cy="186"/>
              </a:xfrm>
              <a:custGeom>
                <a:avLst/>
                <a:gdLst/>
                <a:ahLst/>
                <a:cxnLst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3" name="未知"/>
              <p:cNvSpPr/>
              <p:nvPr/>
            </p:nvSpPr>
            <p:spPr>
              <a:xfrm>
                <a:off x="322" y="21"/>
                <a:ext cx="89" cy="178"/>
              </a:xfrm>
              <a:custGeom>
                <a:avLst/>
                <a:gdLst/>
                <a:ahLst/>
                <a:cxnLst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4" name="未知"/>
              <p:cNvSpPr/>
              <p:nvPr/>
            </p:nvSpPr>
            <p:spPr>
              <a:xfrm>
                <a:off x="330" y="27"/>
                <a:ext cx="51" cy="159"/>
              </a:xfrm>
              <a:custGeom>
                <a:avLst/>
                <a:gdLst/>
                <a:ahLst/>
                <a:cxnLst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5" name="未知"/>
              <p:cNvSpPr/>
              <p:nvPr/>
            </p:nvSpPr>
            <p:spPr>
              <a:xfrm>
                <a:off x="377" y="45"/>
                <a:ext cx="28" cy="137"/>
              </a:xfrm>
              <a:custGeom>
                <a:avLst/>
                <a:gdLst/>
                <a:ahLst/>
                <a:cxnLst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6" name="未知"/>
              <p:cNvSpPr/>
              <p:nvPr/>
            </p:nvSpPr>
            <p:spPr>
              <a:xfrm>
                <a:off x="381" y="49"/>
                <a:ext cx="24" cy="130"/>
              </a:xfrm>
              <a:custGeom>
                <a:avLst/>
                <a:gdLst/>
                <a:ahLst/>
                <a:cxnLst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7" name="未知"/>
              <p:cNvSpPr/>
              <p:nvPr/>
            </p:nvSpPr>
            <p:spPr>
              <a:xfrm>
                <a:off x="333" y="27"/>
                <a:ext cx="44" cy="149"/>
              </a:xfrm>
              <a:custGeom>
                <a:avLst/>
                <a:gdLst/>
                <a:ahLst/>
                <a:cxnLst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8" name="未知"/>
              <p:cNvSpPr/>
              <p:nvPr/>
            </p:nvSpPr>
            <p:spPr>
              <a:xfrm>
                <a:off x="260" y="647"/>
                <a:ext cx="271" cy="55"/>
              </a:xfrm>
              <a:custGeom>
                <a:avLst/>
                <a:gdLst/>
                <a:ahLst/>
                <a:cxnLst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9" name="未知"/>
              <p:cNvSpPr/>
              <p:nvPr/>
            </p:nvSpPr>
            <p:spPr>
              <a:xfrm>
                <a:off x="178" y="244"/>
                <a:ext cx="97" cy="141"/>
              </a:xfrm>
              <a:custGeom>
                <a:avLst/>
                <a:gdLst/>
                <a:ahLst/>
                <a:cxnLst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0" name="未知"/>
              <p:cNvSpPr/>
              <p:nvPr/>
            </p:nvSpPr>
            <p:spPr>
              <a:xfrm>
                <a:off x="455" y="250"/>
                <a:ext cx="101" cy="138"/>
              </a:xfrm>
              <a:custGeom>
                <a:avLst/>
                <a:gdLst/>
                <a:ahLst/>
                <a:cxnLst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1" name="未知"/>
              <p:cNvSpPr/>
              <p:nvPr/>
            </p:nvSpPr>
            <p:spPr>
              <a:xfrm>
                <a:off x="343" y="371"/>
                <a:ext cx="64" cy="80"/>
              </a:xfrm>
              <a:custGeom>
                <a:avLst/>
                <a:gdLst/>
                <a:ahLst/>
                <a:cxnLst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2" name="未知"/>
              <p:cNvSpPr/>
              <p:nvPr/>
            </p:nvSpPr>
            <p:spPr>
              <a:xfrm>
                <a:off x="302" y="522"/>
                <a:ext cx="152" cy="129"/>
              </a:xfrm>
              <a:custGeom>
                <a:avLst/>
                <a:gdLst/>
                <a:ahLst/>
                <a:cxnLst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3" name="未知"/>
              <p:cNvSpPr/>
              <p:nvPr/>
            </p:nvSpPr>
            <p:spPr>
              <a:xfrm>
                <a:off x="352" y="520"/>
                <a:ext cx="43" cy="39"/>
              </a:xfrm>
              <a:custGeom>
                <a:avLst/>
                <a:gdLst/>
                <a:ahLst/>
                <a:cxnLst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4" name="未知"/>
              <p:cNvSpPr/>
              <p:nvPr/>
            </p:nvSpPr>
            <p:spPr>
              <a:xfrm>
                <a:off x="198" y="267"/>
                <a:ext cx="70" cy="109"/>
              </a:xfrm>
              <a:custGeom>
                <a:avLst/>
                <a:gdLst/>
                <a:ahLst/>
                <a:cxnLst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5" name="未知"/>
              <p:cNvSpPr/>
              <p:nvPr/>
            </p:nvSpPr>
            <p:spPr>
              <a:xfrm>
                <a:off x="462" y="281"/>
                <a:ext cx="66" cy="95"/>
              </a:xfrm>
              <a:custGeom>
                <a:avLst/>
                <a:gdLst/>
                <a:ahLst/>
                <a:cxnLst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6" name="未知"/>
              <p:cNvSpPr/>
              <p:nvPr/>
            </p:nvSpPr>
            <p:spPr>
              <a:xfrm>
                <a:off x="350" y="387"/>
                <a:ext cx="47" cy="60"/>
              </a:xfrm>
              <a:custGeom>
                <a:avLst/>
                <a:gdLst/>
                <a:ahLst/>
                <a:cxnLst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7" name="未知"/>
              <p:cNvSpPr/>
              <p:nvPr/>
            </p:nvSpPr>
            <p:spPr>
              <a:xfrm>
                <a:off x="318" y="529"/>
                <a:ext cx="121" cy="88"/>
              </a:xfrm>
              <a:custGeom>
                <a:avLst/>
                <a:gdLst/>
                <a:ahLst/>
                <a:cxnLst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8" name="未知"/>
              <p:cNvSpPr/>
              <p:nvPr/>
            </p:nvSpPr>
            <p:spPr>
              <a:xfrm>
                <a:off x="185" y="254"/>
                <a:ext cx="73" cy="108"/>
              </a:xfrm>
              <a:custGeom>
                <a:avLst/>
                <a:gdLst/>
                <a:ahLst/>
                <a:cxnLst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9" name="未知"/>
              <p:cNvSpPr/>
              <p:nvPr/>
            </p:nvSpPr>
            <p:spPr>
              <a:xfrm>
                <a:off x="480" y="258"/>
                <a:ext cx="69" cy="101"/>
              </a:xfrm>
              <a:custGeom>
                <a:avLst/>
                <a:gdLst/>
                <a:ahLst/>
                <a:cxnLst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0" name="未知"/>
              <p:cNvSpPr/>
              <p:nvPr/>
            </p:nvSpPr>
            <p:spPr>
              <a:xfrm>
                <a:off x="311" y="565"/>
                <a:ext cx="132" cy="74"/>
              </a:xfrm>
              <a:custGeom>
                <a:avLst/>
                <a:gdLst/>
                <a:ahLst/>
                <a:cxnLst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1" name="未知"/>
              <p:cNvSpPr/>
              <p:nvPr/>
            </p:nvSpPr>
            <p:spPr>
              <a:xfrm>
                <a:off x="251" y="244"/>
                <a:ext cx="24" cy="141"/>
              </a:xfrm>
              <a:custGeom>
                <a:avLst/>
                <a:gdLst/>
                <a:ahLst/>
                <a:cxnLst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2" name="未知"/>
              <p:cNvSpPr/>
              <p:nvPr/>
            </p:nvSpPr>
            <p:spPr>
              <a:xfrm>
                <a:off x="480" y="250"/>
                <a:ext cx="76" cy="118"/>
              </a:xfrm>
              <a:custGeom>
                <a:avLst/>
                <a:gdLst/>
                <a:ahLst/>
                <a:cxnLst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3" name="未知"/>
              <p:cNvSpPr/>
              <p:nvPr/>
            </p:nvSpPr>
            <p:spPr>
              <a:xfrm>
                <a:off x="369" y="371"/>
                <a:ext cx="38" cy="67"/>
              </a:xfrm>
              <a:custGeom>
                <a:avLst/>
                <a:gdLst/>
                <a:ahLst/>
                <a:cxnLst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4" name="未知"/>
              <p:cNvSpPr/>
              <p:nvPr/>
            </p:nvSpPr>
            <p:spPr>
              <a:xfrm>
                <a:off x="228" y="309"/>
                <a:ext cx="38" cy="59"/>
              </a:xfrm>
              <a:custGeom>
                <a:avLst/>
                <a:gdLst/>
                <a:ahLst/>
                <a:cxnLst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5" name="未知"/>
              <p:cNvSpPr/>
              <p:nvPr/>
            </p:nvSpPr>
            <p:spPr>
              <a:xfrm>
                <a:off x="461" y="301"/>
                <a:ext cx="52" cy="75"/>
              </a:xfrm>
              <a:custGeom>
                <a:avLst/>
                <a:gdLst/>
                <a:ahLst/>
                <a:cxnLst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296" name="文本框 9295"/>
            <p:cNvSpPr txBox="1"/>
            <p:nvPr/>
          </p:nvSpPr>
          <p:spPr>
            <a:xfrm>
              <a:off x="144" y="240"/>
              <a:ext cx="53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空</a:t>
              </a:r>
              <a:endParaRPr lang="zh-CN" altLang="en-US" sz="4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97" name="组合 9296"/>
          <p:cNvGrpSpPr/>
          <p:nvPr/>
        </p:nvGrpSpPr>
        <p:grpSpPr>
          <a:xfrm>
            <a:off x="1371600" y="3429000"/>
            <a:ext cx="1203325" cy="1150938"/>
            <a:chOff x="0" y="0"/>
            <a:chExt cx="758" cy="725"/>
          </a:xfrm>
        </p:grpSpPr>
        <p:pic>
          <p:nvPicPr>
            <p:cNvPr id="9298" name="图片 9297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99" name="文本框 9298"/>
            <p:cNvSpPr txBox="1"/>
            <p:nvPr/>
          </p:nvSpPr>
          <p:spPr>
            <a:xfrm>
              <a:off x="20" y="181"/>
              <a:ext cx="73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问</a:t>
              </a:r>
              <a:endParaRPr lang="zh-CN" altLang="en-US" sz="4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300" name="组合 9299"/>
          <p:cNvGrpSpPr/>
          <p:nvPr/>
        </p:nvGrpSpPr>
        <p:grpSpPr>
          <a:xfrm>
            <a:off x="6172200" y="1219200"/>
            <a:ext cx="1306513" cy="1150938"/>
            <a:chOff x="0" y="0"/>
            <a:chExt cx="823" cy="725"/>
          </a:xfrm>
        </p:grpSpPr>
        <p:grpSp>
          <p:nvGrpSpPr>
            <p:cNvPr id="9301" name="组合 9300"/>
            <p:cNvGrpSpPr>
              <a:grpSpLocks noChangeAspect="1"/>
            </p:cNvGrpSpPr>
            <p:nvPr/>
          </p:nvGrpSpPr>
          <p:grpSpPr>
            <a:xfrm>
              <a:off x="0" y="0"/>
              <a:ext cx="718" cy="725"/>
              <a:chOff x="0" y="0"/>
              <a:chExt cx="718" cy="725"/>
            </a:xfrm>
          </p:grpSpPr>
          <p:sp>
            <p:nvSpPr>
              <p:cNvPr id="9302" name="矩形 9301"/>
              <p:cNvSpPr>
                <a:spLocks noChangeAspect="1" noTextEdit="1"/>
              </p:cNvSpPr>
              <p:nvPr/>
            </p:nvSpPr>
            <p:spPr>
              <a:xfrm>
                <a:off x="0" y="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3" name="未知"/>
              <p:cNvSpPr/>
              <p:nvPr/>
            </p:nvSpPr>
            <p:spPr>
              <a:xfrm>
                <a:off x="6" y="0"/>
                <a:ext cx="703" cy="723"/>
              </a:xfrm>
              <a:custGeom>
                <a:avLst/>
                <a:gdLst/>
                <a:ahLst/>
                <a:cxnLst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4" name="未知"/>
              <p:cNvSpPr/>
              <p:nvPr/>
            </p:nvSpPr>
            <p:spPr>
              <a:xfrm>
                <a:off x="539" y="136"/>
                <a:ext cx="5" cy="17"/>
              </a:xfrm>
              <a:custGeom>
                <a:avLst/>
                <a:gdLst/>
                <a:ahLst/>
                <a:cxnLst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5" name="未知"/>
              <p:cNvSpPr/>
              <p:nvPr/>
            </p:nvSpPr>
            <p:spPr>
              <a:xfrm>
                <a:off x="23" y="154"/>
                <a:ext cx="638" cy="535"/>
              </a:xfrm>
              <a:custGeom>
                <a:avLst/>
                <a:gdLst/>
                <a:ahLst/>
                <a:cxnLst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6" name="未知"/>
              <p:cNvSpPr/>
              <p:nvPr/>
            </p:nvSpPr>
            <p:spPr>
              <a:xfrm>
                <a:off x="260" y="189"/>
                <a:ext cx="432" cy="511"/>
              </a:xfrm>
              <a:custGeom>
                <a:avLst/>
                <a:gdLst/>
                <a:ahLst/>
                <a:cxnLst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7" name="未知"/>
              <p:cNvSpPr/>
              <p:nvPr/>
            </p:nvSpPr>
            <p:spPr>
              <a:xfrm>
                <a:off x="45" y="176"/>
                <a:ext cx="199" cy="499"/>
              </a:xfrm>
              <a:custGeom>
                <a:avLst/>
                <a:gdLst/>
                <a:ahLst/>
                <a:cxnLst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8" name="未知"/>
              <p:cNvSpPr/>
              <p:nvPr/>
            </p:nvSpPr>
            <p:spPr>
              <a:xfrm>
                <a:off x="507" y="153"/>
                <a:ext cx="119" cy="162"/>
              </a:xfrm>
              <a:custGeom>
                <a:avLst/>
                <a:gdLst/>
                <a:ahLst/>
                <a:cxnLst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9" name="未知"/>
              <p:cNvSpPr/>
              <p:nvPr/>
            </p:nvSpPr>
            <p:spPr>
              <a:xfrm>
                <a:off x="169" y="174"/>
                <a:ext cx="274" cy="70"/>
              </a:xfrm>
              <a:custGeom>
                <a:avLst/>
                <a:gdLst/>
                <a:ahLst/>
                <a:cxnLst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0" name="未知"/>
              <p:cNvSpPr/>
              <p:nvPr/>
            </p:nvSpPr>
            <p:spPr>
              <a:xfrm>
                <a:off x="98" y="238"/>
                <a:ext cx="146" cy="437"/>
              </a:xfrm>
              <a:custGeom>
                <a:avLst/>
                <a:gdLst/>
                <a:ahLst/>
                <a:cxnLst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1" name="未知"/>
              <p:cNvSpPr/>
              <p:nvPr/>
            </p:nvSpPr>
            <p:spPr>
              <a:xfrm>
                <a:off x="182" y="255"/>
                <a:ext cx="67" cy="364"/>
              </a:xfrm>
              <a:custGeom>
                <a:avLst/>
                <a:gdLst/>
                <a:ahLst/>
                <a:cxnLst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2" name="未知"/>
              <p:cNvSpPr/>
              <p:nvPr/>
            </p:nvSpPr>
            <p:spPr>
              <a:xfrm>
                <a:off x="306" y="275"/>
                <a:ext cx="22" cy="361"/>
              </a:xfrm>
              <a:custGeom>
                <a:avLst/>
                <a:gdLst/>
                <a:ahLst/>
                <a:cxnLst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3" name="未知"/>
              <p:cNvSpPr/>
              <p:nvPr/>
            </p:nvSpPr>
            <p:spPr>
              <a:xfrm>
                <a:off x="466" y="176"/>
                <a:ext cx="88" cy="214"/>
              </a:xfrm>
              <a:custGeom>
                <a:avLst/>
                <a:gdLst/>
                <a:ahLst/>
                <a:cxnLst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4" name="未知"/>
              <p:cNvSpPr/>
              <p:nvPr/>
            </p:nvSpPr>
            <p:spPr>
              <a:xfrm>
                <a:off x="427" y="390"/>
                <a:ext cx="60" cy="285"/>
              </a:xfrm>
              <a:custGeom>
                <a:avLst/>
                <a:gdLst/>
                <a:ahLst/>
                <a:cxnLst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5" name="未知"/>
              <p:cNvSpPr/>
              <p:nvPr/>
            </p:nvSpPr>
            <p:spPr>
              <a:xfrm>
                <a:off x="400" y="314"/>
                <a:ext cx="35" cy="322"/>
              </a:xfrm>
              <a:custGeom>
                <a:avLst/>
                <a:gdLst/>
                <a:ahLst/>
                <a:cxnLst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6" name="未知"/>
              <p:cNvSpPr/>
              <p:nvPr/>
            </p:nvSpPr>
            <p:spPr>
              <a:xfrm>
                <a:off x="50" y="258"/>
                <a:ext cx="146" cy="392"/>
              </a:xfrm>
              <a:custGeom>
                <a:avLst/>
                <a:gdLst/>
                <a:ahLst/>
                <a:cxnLst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7" name="未知"/>
              <p:cNvSpPr/>
              <p:nvPr/>
            </p:nvSpPr>
            <p:spPr>
              <a:xfrm>
                <a:off x="180" y="195"/>
                <a:ext cx="76" cy="24"/>
              </a:xfrm>
              <a:custGeom>
                <a:avLst/>
                <a:gdLst/>
                <a:ahLst/>
                <a:cxnLst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8" name="未知"/>
              <p:cNvSpPr/>
              <p:nvPr/>
            </p:nvSpPr>
            <p:spPr>
              <a:xfrm>
                <a:off x="181" y="328"/>
                <a:ext cx="45" cy="252"/>
              </a:xfrm>
              <a:custGeom>
                <a:avLst/>
                <a:gdLst/>
                <a:ahLst/>
                <a:cxnLst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19" name="未知"/>
              <p:cNvSpPr/>
              <p:nvPr/>
            </p:nvSpPr>
            <p:spPr>
              <a:xfrm>
                <a:off x="312" y="340"/>
                <a:ext cx="10" cy="248"/>
              </a:xfrm>
              <a:custGeom>
                <a:avLst/>
                <a:gdLst/>
                <a:ahLst/>
                <a:cxnLst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0" name="未知"/>
              <p:cNvSpPr/>
              <p:nvPr/>
            </p:nvSpPr>
            <p:spPr>
              <a:xfrm>
                <a:off x="278" y="185"/>
                <a:ext cx="129" cy="28"/>
              </a:xfrm>
              <a:custGeom>
                <a:avLst/>
                <a:gdLst/>
                <a:ahLst/>
                <a:cxnLst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1" name="未知"/>
              <p:cNvSpPr/>
              <p:nvPr/>
            </p:nvSpPr>
            <p:spPr>
              <a:xfrm>
                <a:off x="416" y="388"/>
                <a:ext cx="270" cy="301"/>
              </a:xfrm>
              <a:custGeom>
                <a:avLst/>
                <a:gdLst/>
                <a:ahLst/>
                <a:cxnLst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2" name="未知"/>
              <p:cNvSpPr/>
              <p:nvPr/>
            </p:nvSpPr>
            <p:spPr>
              <a:xfrm>
                <a:off x="535" y="153"/>
                <a:ext cx="83" cy="108"/>
              </a:xfrm>
              <a:custGeom>
                <a:avLst/>
                <a:gdLst/>
                <a:ahLst/>
                <a:cxnLst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3" name="未知"/>
              <p:cNvSpPr/>
              <p:nvPr/>
            </p:nvSpPr>
            <p:spPr>
              <a:xfrm>
                <a:off x="657" y="255"/>
                <a:ext cx="22" cy="127"/>
              </a:xfrm>
              <a:custGeom>
                <a:avLst/>
                <a:gdLst/>
                <a:ahLst/>
                <a:cxnLst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4" name="未知"/>
              <p:cNvSpPr/>
              <p:nvPr/>
            </p:nvSpPr>
            <p:spPr>
              <a:xfrm>
                <a:off x="489" y="182"/>
                <a:ext cx="67" cy="186"/>
              </a:xfrm>
              <a:custGeom>
                <a:avLst/>
                <a:gdLst/>
                <a:ahLst/>
                <a:cxnLst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5" name="未知"/>
              <p:cNvSpPr/>
              <p:nvPr/>
            </p:nvSpPr>
            <p:spPr>
              <a:xfrm>
                <a:off x="322" y="21"/>
                <a:ext cx="89" cy="178"/>
              </a:xfrm>
              <a:custGeom>
                <a:avLst/>
                <a:gdLst/>
                <a:ahLst/>
                <a:cxnLst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6" name="未知"/>
              <p:cNvSpPr/>
              <p:nvPr/>
            </p:nvSpPr>
            <p:spPr>
              <a:xfrm>
                <a:off x="330" y="27"/>
                <a:ext cx="51" cy="159"/>
              </a:xfrm>
              <a:custGeom>
                <a:avLst/>
                <a:gdLst/>
                <a:ahLst/>
                <a:cxnLst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7" name="未知"/>
              <p:cNvSpPr/>
              <p:nvPr/>
            </p:nvSpPr>
            <p:spPr>
              <a:xfrm>
                <a:off x="377" y="45"/>
                <a:ext cx="28" cy="137"/>
              </a:xfrm>
              <a:custGeom>
                <a:avLst/>
                <a:gdLst/>
                <a:ahLst/>
                <a:cxnLst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8" name="未知"/>
              <p:cNvSpPr/>
              <p:nvPr/>
            </p:nvSpPr>
            <p:spPr>
              <a:xfrm>
                <a:off x="381" y="49"/>
                <a:ext cx="24" cy="130"/>
              </a:xfrm>
              <a:custGeom>
                <a:avLst/>
                <a:gdLst/>
                <a:ahLst/>
                <a:cxnLst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29" name="未知"/>
              <p:cNvSpPr/>
              <p:nvPr/>
            </p:nvSpPr>
            <p:spPr>
              <a:xfrm>
                <a:off x="333" y="27"/>
                <a:ext cx="44" cy="149"/>
              </a:xfrm>
              <a:custGeom>
                <a:avLst/>
                <a:gdLst/>
                <a:ahLst/>
                <a:cxnLst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0" name="未知"/>
              <p:cNvSpPr/>
              <p:nvPr/>
            </p:nvSpPr>
            <p:spPr>
              <a:xfrm>
                <a:off x="260" y="647"/>
                <a:ext cx="271" cy="55"/>
              </a:xfrm>
              <a:custGeom>
                <a:avLst/>
                <a:gdLst/>
                <a:ahLst/>
                <a:cxnLst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1" name="未知"/>
              <p:cNvSpPr/>
              <p:nvPr/>
            </p:nvSpPr>
            <p:spPr>
              <a:xfrm>
                <a:off x="178" y="244"/>
                <a:ext cx="97" cy="141"/>
              </a:xfrm>
              <a:custGeom>
                <a:avLst/>
                <a:gdLst/>
                <a:ahLst/>
                <a:cxnLst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2" name="未知"/>
              <p:cNvSpPr/>
              <p:nvPr/>
            </p:nvSpPr>
            <p:spPr>
              <a:xfrm>
                <a:off x="455" y="250"/>
                <a:ext cx="101" cy="138"/>
              </a:xfrm>
              <a:custGeom>
                <a:avLst/>
                <a:gdLst/>
                <a:ahLst/>
                <a:cxnLst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3" name="未知"/>
              <p:cNvSpPr/>
              <p:nvPr/>
            </p:nvSpPr>
            <p:spPr>
              <a:xfrm>
                <a:off x="343" y="371"/>
                <a:ext cx="64" cy="80"/>
              </a:xfrm>
              <a:custGeom>
                <a:avLst/>
                <a:gdLst/>
                <a:ahLst/>
                <a:cxnLst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4" name="未知"/>
              <p:cNvSpPr/>
              <p:nvPr/>
            </p:nvSpPr>
            <p:spPr>
              <a:xfrm>
                <a:off x="302" y="522"/>
                <a:ext cx="152" cy="129"/>
              </a:xfrm>
              <a:custGeom>
                <a:avLst/>
                <a:gdLst/>
                <a:ahLst/>
                <a:cxnLst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5" name="未知"/>
              <p:cNvSpPr/>
              <p:nvPr/>
            </p:nvSpPr>
            <p:spPr>
              <a:xfrm>
                <a:off x="352" y="520"/>
                <a:ext cx="43" cy="39"/>
              </a:xfrm>
              <a:custGeom>
                <a:avLst/>
                <a:gdLst/>
                <a:ahLst/>
                <a:cxnLst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6" name="未知"/>
              <p:cNvSpPr/>
              <p:nvPr/>
            </p:nvSpPr>
            <p:spPr>
              <a:xfrm>
                <a:off x="198" y="267"/>
                <a:ext cx="70" cy="109"/>
              </a:xfrm>
              <a:custGeom>
                <a:avLst/>
                <a:gdLst/>
                <a:ahLst/>
                <a:cxnLst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7" name="未知"/>
              <p:cNvSpPr/>
              <p:nvPr/>
            </p:nvSpPr>
            <p:spPr>
              <a:xfrm>
                <a:off x="462" y="281"/>
                <a:ext cx="66" cy="95"/>
              </a:xfrm>
              <a:custGeom>
                <a:avLst/>
                <a:gdLst/>
                <a:ahLst/>
                <a:cxnLst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8" name="未知"/>
              <p:cNvSpPr/>
              <p:nvPr/>
            </p:nvSpPr>
            <p:spPr>
              <a:xfrm>
                <a:off x="350" y="387"/>
                <a:ext cx="47" cy="60"/>
              </a:xfrm>
              <a:custGeom>
                <a:avLst/>
                <a:gdLst/>
                <a:ahLst/>
                <a:cxnLst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9" name="未知"/>
              <p:cNvSpPr/>
              <p:nvPr/>
            </p:nvSpPr>
            <p:spPr>
              <a:xfrm>
                <a:off x="318" y="529"/>
                <a:ext cx="121" cy="88"/>
              </a:xfrm>
              <a:custGeom>
                <a:avLst/>
                <a:gdLst/>
                <a:ahLst/>
                <a:cxnLst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0" name="未知"/>
              <p:cNvSpPr/>
              <p:nvPr/>
            </p:nvSpPr>
            <p:spPr>
              <a:xfrm>
                <a:off x="185" y="254"/>
                <a:ext cx="73" cy="108"/>
              </a:xfrm>
              <a:custGeom>
                <a:avLst/>
                <a:gdLst/>
                <a:ahLst/>
                <a:cxnLst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1" name="未知"/>
              <p:cNvSpPr/>
              <p:nvPr/>
            </p:nvSpPr>
            <p:spPr>
              <a:xfrm>
                <a:off x="480" y="258"/>
                <a:ext cx="69" cy="101"/>
              </a:xfrm>
              <a:custGeom>
                <a:avLst/>
                <a:gdLst/>
                <a:ahLst/>
                <a:cxnLst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2" name="未知"/>
              <p:cNvSpPr/>
              <p:nvPr/>
            </p:nvSpPr>
            <p:spPr>
              <a:xfrm>
                <a:off x="311" y="565"/>
                <a:ext cx="132" cy="74"/>
              </a:xfrm>
              <a:custGeom>
                <a:avLst/>
                <a:gdLst/>
                <a:ahLst/>
                <a:cxnLst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3" name="未知"/>
              <p:cNvSpPr/>
              <p:nvPr/>
            </p:nvSpPr>
            <p:spPr>
              <a:xfrm>
                <a:off x="251" y="244"/>
                <a:ext cx="24" cy="141"/>
              </a:xfrm>
              <a:custGeom>
                <a:avLst/>
                <a:gdLst/>
                <a:ahLst/>
                <a:cxnLst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4" name="未知"/>
              <p:cNvSpPr/>
              <p:nvPr/>
            </p:nvSpPr>
            <p:spPr>
              <a:xfrm>
                <a:off x="480" y="250"/>
                <a:ext cx="76" cy="118"/>
              </a:xfrm>
              <a:custGeom>
                <a:avLst/>
                <a:gdLst/>
                <a:ahLst/>
                <a:cxnLst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5" name="未知"/>
              <p:cNvSpPr/>
              <p:nvPr/>
            </p:nvSpPr>
            <p:spPr>
              <a:xfrm>
                <a:off x="369" y="371"/>
                <a:ext cx="38" cy="67"/>
              </a:xfrm>
              <a:custGeom>
                <a:avLst/>
                <a:gdLst/>
                <a:ahLst/>
                <a:cxnLst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6" name="未知"/>
              <p:cNvSpPr/>
              <p:nvPr/>
            </p:nvSpPr>
            <p:spPr>
              <a:xfrm>
                <a:off x="337" y="541"/>
                <a:ext cx="78" cy="54"/>
              </a:xfrm>
              <a:custGeom>
                <a:avLst/>
                <a:gdLst/>
                <a:ahLst/>
                <a:cxnLst/>
                <a:pathLst>
                  <a:path w="236" h="160">
                    <a:moveTo>
                      <a:pt x="26" y="6"/>
                    </a:moveTo>
                    <a:lnTo>
                      <a:pt x="23" y="9"/>
                    </a:lnTo>
                    <a:lnTo>
                      <a:pt x="19" y="16"/>
                    </a:lnTo>
                    <a:lnTo>
                      <a:pt x="14" y="25"/>
                    </a:lnTo>
                    <a:lnTo>
                      <a:pt x="7" y="38"/>
                    </a:lnTo>
                    <a:lnTo>
                      <a:pt x="3" y="53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5" y="108"/>
                    </a:lnTo>
                    <a:lnTo>
                      <a:pt x="5" y="109"/>
                    </a:lnTo>
                    <a:lnTo>
                      <a:pt x="7" y="111"/>
                    </a:lnTo>
                    <a:lnTo>
                      <a:pt x="9" y="113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7"/>
                    </a:lnTo>
                    <a:lnTo>
                      <a:pt x="31" y="132"/>
                    </a:lnTo>
                    <a:lnTo>
                      <a:pt x="40" y="137"/>
                    </a:lnTo>
                    <a:lnTo>
                      <a:pt x="51" y="143"/>
                    </a:lnTo>
                    <a:lnTo>
                      <a:pt x="64" y="148"/>
                    </a:lnTo>
                    <a:lnTo>
                      <a:pt x="78" y="152"/>
                    </a:lnTo>
                    <a:lnTo>
                      <a:pt x="93" y="156"/>
                    </a:lnTo>
                    <a:lnTo>
                      <a:pt x="112" y="159"/>
                    </a:lnTo>
                    <a:lnTo>
                      <a:pt x="132" y="160"/>
                    </a:lnTo>
                    <a:lnTo>
                      <a:pt x="154" y="160"/>
                    </a:lnTo>
                    <a:lnTo>
                      <a:pt x="179" y="159"/>
                    </a:lnTo>
                    <a:lnTo>
                      <a:pt x="182" y="157"/>
                    </a:lnTo>
                    <a:lnTo>
                      <a:pt x="191" y="155"/>
                    </a:lnTo>
                    <a:lnTo>
                      <a:pt x="202" y="148"/>
                    </a:lnTo>
                    <a:lnTo>
                      <a:pt x="215" y="136"/>
                    </a:lnTo>
                    <a:lnTo>
                      <a:pt x="226" y="121"/>
                    </a:lnTo>
                    <a:lnTo>
                      <a:pt x="233" y="100"/>
                    </a:lnTo>
                    <a:lnTo>
                      <a:pt x="236" y="73"/>
                    </a:lnTo>
                    <a:lnTo>
                      <a:pt x="230" y="38"/>
                    </a:lnTo>
                    <a:lnTo>
                      <a:pt x="229" y="37"/>
                    </a:lnTo>
                    <a:lnTo>
                      <a:pt x="227" y="32"/>
                    </a:lnTo>
                    <a:lnTo>
                      <a:pt x="224" y="26"/>
                    </a:lnTo>
                    <a:lnTo>
                      <a:pt x="219" y="18"/>
                    </a:lnTo>
                    <a:lnTo>
                      <a:pt x="214" y="12"/>
                    </a:lnTo>
                    <a:lnTo>
                      <a:pt x="206" y="6"/>
                    </a:lnTo>
                    <a:lnTo>
                      <a:pt x="199" y="1"/>
                    </a:lnTo>
                    <a:lnTo>
                      <a:pt x="189" y="0"/>
                    </a:lnTo>
                    <a:lnTo>
                      <a:pt x="189" y="97"/>
                    </a:lnTo>
                    <a:lnTo>
                      <a:pt x="26" y="89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7" name="未知"/>
              <p:cNvSpPr/>
              <p:nvPr/>
            </p:nvSpPr>
            <p:spPr>
              <a:xfrm>
                <a:off x="228" y="309"/>
                <a:ext cx="38" cy="59"/>
              </a:xfrm>
              <a:custGeom>
                <a:avLst/>
                <a:gdLst/>
                <a:ahLst/>
                <a:cxnLst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8" name="未知"/>
              <p:cNvSpPr/>
              <p:nvPr/>
            </p:nvSpPr>
            <p:spPr>
              <a:xfrm>
                <a:off x="354" y="404"/>
                <a:ext cx="34" cy="40"/>
              </a:xfrm>
              <a:custGeom>
                <a:avLst/>
                <a:gdLst/>
                <a:ahLst/>
                <a:cxnLst/>
                <a:pathLst>
                  <a:path w="102" h="121">
                    <a:moveTo>
                      <a:pt x="51" y="0"/>
                    </a:moveTo>
                    <a:lnTo>
                      <a:pt x="0" y="109"/>
                    </a:lnTo>
                    <a:lnTo>
                      <a:pt x="1" y="110"/>
                    </a:lnTo>
                    <a:lnTo>
                      <a:pt x="5" y="113"/>
                    </a:lnTo>
                    <a:lnTo>
                      <a:pt x="11" y="117"/>
                    </a:lnTo>
                    <a:lnTo>
                      <a:pt x="19" y="119"/>
                    </a:lnTo>
                    <a:lnTo>
                      <a:pt x="31" y="121"/>
                    </a:lnTo>
                    <a:lnTo>
                      <a:pt x="45" y="119"/>
                    </a:lnTo>
                    <a:lnTo>
                      <a:pt x="62" y="113"/>
                    </a:lnTo>
                    <a:lnTo>
                      <a:pt x="81" y="102"/>
                    </a:lnTo>
                    <a:lnTo>
                      <a:pt x="102" y="8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49" name="未知"/>
              <p:cNvSpPr/>
              <p:nvPr/>
            </p:nvSpPr>
            <p:spPr>
              <a:xfrm>
                <a:off x="461" y="301"/>
                <a:ext cx="52" cy="75"/>
              </a:xfrm>
              <a:custGeom>
                <a:avLst/>
                <a:gdLst/>
                <a:ahLst/>
                <a:cxnLst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350" name="文本框 9349"/>
            <p:cNvSpPr txBox="1"/>
            <p:nvPr/>
          </p:nvSpPr>
          <p:spPr>
            <a:xfrm>
              <a:off x="142" y="240"/>
              <a:ext cx="681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出</a:t>
              </a:r>
              <a:endPara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351" name="组合 9350"/>
          <p:cNvGrpSpPr/>
          <p:nvPr/>
        </p:nvGrpSpPr>
        <p:grpSpPr>
          <a:xfrm>
            <a:off x="4572000" y="2133600"/>
            <a:ext cx="1139825" cy="1150938"/>
            <a:chOff x="0" y="0"/>
            <a:chExt cx="718" cy="725"/>
          </a:xfrm>
        </p:grpSpPr>
        <p:pic>
          <p:nvPicPr>
            <p:cNvPr id="9352" name="图片 9351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353" name="文本框 9352"/>
            <p:cNvSpPr txBox="1"/>
            <p:nvPr/>
          </p:nvSpPr>
          <p:spPr>
            <a:xfrm>
              <a:off x="144" y="127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p>
              <a:pPr lvl="0"/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绿</a:t>
              </a:r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5549 L -0.03941 0.747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3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22109E-6 L 0.00156 0.826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4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46821E-7 L 0.00711 0.660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9991E-6 L 0.19532 0.604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-0.01041 L -0.15365 0.524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4162E-6 L -0.21562 0.320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1125 0.4728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46821E-7 L 0.00711 0.660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694 L 0.12935 0.411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28E-6 L -0.07813 0.304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0116E-6 L -0.00937 0.220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7168E-6 L 0.20711 0.268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5122" name="内容占位符 3" descr="u=4064974582,3861044413&amp;fm=21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47812" y="44450"/>
            <a:ext cx="11506200" cy="6738938"/>
          </a:xfrm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6146" name="内容占位符 3" descr="u=1268035441,545554603&amp;fm=21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84437" y="117475"/>
            <a:ext cx="11844337" cy="6664325"/>
          </a:xfrm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标题 2049"/>
          <p:cNvSpPr>
            <a:spLocks noGrp="1"/>
          </p:cNvSpPr>
          <p:nvPr>
            <p:ph type="ctrTitle"/>
          </p:nvPr>
        </p:nvSpPr>
        <p:spPr>
          <a:xfrm>
            <a:off x="539750" y="2133600"/>
            <a:ext cx="7632700" cy="2378075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17200" b="1" kern="1200" baseline="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雨点儿</a:t>
            </a:r>
            <a:r>
              <a:rPr lang="zh-CN" altLang="en-US" sz="9600" kern="1200" baseline="0" dirty="0">
                <a:latin typeface="+mj-lt"/>
                <a:ea typeface="+mj-ea"/>
                <a:cs typeface="+mj-cs"/>
              </a:rPr>
              <a:t>  </a:t>
            </a:r>
            <a:endParaRPr lang="zh-CN" altLang="en-US" sz="9600" kern="1200" baseline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5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8195" name="内容占位符 512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sp>
        <p:nvSpPr>
          <p:cNvPr id="5125" name="文本框 5124"/>
          <p:cNvSpPr txBox="1"/>
          <p:nvPr/>
        </p:nvSpPr>
        <p:spPr>
          <a:xfrm>
            <a:off x="468313" y="3500438"/>
            <a:ext cx="7488238" cy="30908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7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</a:rPr>
              <a:t>shǔ       qīng</a:t>
            </a:r>
            <a:r>
              <a:rPr lang="en-US" altLang="zh-CN" sz="7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en-US" altLang="zh-CN" sz="7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lvl="0">
              <a:lnSpc>
                <a:spcPct val="30000"/>
              </a:lnSpc>
              <a:spcBef>
                <a:spcPct val="50000"/>
              </a:spcBef>
            </a:pPr>
            <a:r>
              <a:rPr lang="zh-CN" altLang="en-US" sz="156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数不清</a:t>
            </a:r>
            <a:endParaRPr lang="zh-CN" altLang="en-US" sz="156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218" name="文本占位符 1024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9219" name="图片 10243" descr="b2823588ffb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-387350"/>
            <a:ext cx="9148762" cy="755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0" y="4437063"/>
            <a:ext cx="9144000" cy="187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17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数不清的星星</a:t>
            </a:r>
            <a:endParaRPr lang="zh-CN" altLang="en-US" sz="117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242" name="文本占位符 1126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 dirty="0"/>
          </a:p>
        </p:txBody>
      </p:sp>
      <p:pic>
        <p:nvPicPr>
          <p:cNvPr id="10243" name="图片 11268" descr="001wCmj1gy6GkCumcoTa7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0" y="3933825"/>
            <a:ext cx="9144000" cy="187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17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数不清的雪花</a:t>
            </a:r>
            <a:endParaRPr lang="zh-CN" altLang="en-US" sz="117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WPS 演示</Application>
  <PresentationFormat>在屏幕上显示</PresentationFormat>
  <Paragraphs>111</Paragraphs>
  <Slides>34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楷体</vt:lpstr>
      <vt:lpstr>Dotum</vt:lpstr>
      <vt:lpstr>Times New Roman</vt:lpstr>
      <vt:lpstr>楷体_GB2312</vt:lpstr>
      <vt:lpstr>黑体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雨点儿  </dc:title>
  <dc:creator>未知用户</dc:creator>
  <cp:lastModifiedBy>Administrator</cp:lastModifiedBy>
  <cp:revision>17</cp:revision>
  <dcterms:created xsi:type="dcterms:W3CDTF">2015-12-16T02:22:27Z</dcterms:created>
  <dcterms:modified xsi:type="dcterms:W3CDTF">2016-12-11T11:13:48Z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