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3"/>
    <p:sldId id="274" r:id="rId4"/>
    <p:sldId id="272" r:id="rId5"/>
    <p:sldId id="267" r:id="rId6"/>
    <p:sldId id="265" r:id="rId7"/>
    <p:sldId id="260" r:id="rId8"/>
    <p:sldId id="264" r:id="rId9"/>
    <p:sldId id="263" r:id="rId10"/>
    <p:sldId id="262" r:id="rId11"/>
    <p:sldId id="261" r:id="rId12"/>
    <p:sldId id="277" r:id="rId13"/>
    <p:sldId id="270" r:id="rId14"/>
    <p:sldId id="269" r:id="rId15"/>
    <p:sldId id="268" r:id="rId16"/>
    <p:sldId id="259" r:id="rId17"/>
    <p:sldId id="256" r:id="rId18"/>
    <p:sldId id="275" r:id="rId19"/>
    <p:sldId id="276" r:id="rId20"/>
    <p:sldId id="292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口语交际</a:t>
            </a:r>
            <a:endParaRPr lang="zh-CN" altLang="en-US"/>
          </a:p>
        </p:txBody>
      </p:sp>
      <p:pic>
        <p:nvPicPr>
          <p:cNvPr id="4" name="内容占位符 3" descr="10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26195" y="6098540"/>
            <a:ext cx="2995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制作：彭万仁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0955" y="27940"/>
            <a:ext cx="6567805" cy="1325880"/>
          </a:xfrm>
        </p:spPr>
        <p:txBody>
          <a:bodyPr/>
          <a:p>
            <a:r>
              <a:rPr lang="zh-CN" altLang="en-US" b="1"/>
              <a:t>第三步：表达观点</a:t>
            </a:r>
            <a:endParaRPr lang="zh-CN" altLang="en-US" b="1"/>
          </a:p>
        </p:txBody>
      </p:sp>
      <p:pic>
        <p:nvPicPr>
          <p:cNvPr id="4" name="内容占位符 3" descr="1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740" y="916940"/>
            <a:ext cx="12696825" cy="59918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21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27305"/>
            <a:ext cx="12164695" cy="68491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06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-635"/>
            <a:ext cx="12175490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655" y="-69215"/>
            <a:ext cx="3968750" cy="1325880"/>
          </a:xfrm>
        </p:spPr>
        <p:txBody>
          <a:bodyPr/>
          <a:p>
            <a:r>
              <a:rPr lang="zh-CN" altLang="en-US" b="1"/>
              <a:t>欣赏范例</a:t>
            </a:r>
            <a:endParaRPr lang="zh-CN" altLang="en-US" b="1"/>
          </a:p>
        </p:txBody>
      </p:sp>
      <p:pic>
        <p:nvPicPr>
          <p:cNvPr id="4" name="内容占位符 3" descr="10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6220" y="836295"/>
            <a:ext cx="11707495" cy="60369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08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07315"/>
            <a:ext cx="12218035" cy="6711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18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91440"/>
            <a:ext cx="12209145" cy="67538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2865" y="117475"/>
            <a:ext cx="12230735" cy="67316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20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80645"/>
            <a:ext cx="12056745" cy="67646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牛刀小试：把说的内容写下来</a:t>
            </a:r>
            <a:endParaRPr lang="zh-CN" altLang="en-US"/>
          </a:p>
        </p:txBody>
      </p:sp>
      <p:pic>
        <p:nvPicPr>
          <p:cNvPr id="4" name="内容占位符 3" descr="00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1605" y="2369820"/>
            <a:ext cx="1190879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half" idx="4294967295"/>
          </p:nvPr>
        </p:nvSpPr>
        <p:spPr>
          <a:xfrm>
            <a:off x="758825" y="1067435"/>
            <a:ext cx="5181600" cy="5246370"/>
          </a:xfrm>
        </p:spPr>
        <p:txBody>
          <a:bodyPr>
            <a:normAutofit fontScale="60000"/>
          </a:bodyPr>
          <a:p>
            <a:pPr marL="0" indent="0">
              <a:buNone/>
            </a:pPr>
            <a:r>
              <a:rPr lang="en-US" altLang="zh-CN"/>
              <a:t>                                                 </a:t>
            </a:r>
            <a:r>
              <a:rPr lang="zh-CN" altLang="en-US"/>
              <a:t>小妞下厨记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           杨景涵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一个阳光明媚的中午，爸爸妈妈去宜春有事。已经11点多了，我的肚子咕咕乱叫，我好饿！一个念头冒出来：爸爸妈妈不在家，我自己来炒菜吧。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我学着爸爸杨大厨的样子，先把鸡蛋磕破，放在碗里用筷子不停地搅拌，然后把红青两色辣椒切成一段段的，再让弟弟帮我烧柴火。在锅里加入油，我把鸡蛋倒进去，只见鸡蛋瞬间膨胀成一朵花，好看极了！紧接着我把辣椒倒进去翻炒，加入盐，不一会儿一股夹杂着焦味的诱人香味扑来。嘿，美味的辣椒炒鸡蛋出炉了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爸爸妈妈回来了，见我炒了菜，惊奇得一句话也说不上来。“真不错，不愧是大厨的女儿！极有天赋哈”，听了爸爸妈妈的夸奖，我心里美滋滋的，以后我还要尝试做其它菜，只有敢尝试，才能学到更多的知识。   </a:t>
            </a:r>
            <a:endParaRPr lang="zh-CN" altLang="en-US"/>
          </a:p>
        </p:txBody>
      </p:sp>
      <p:pic>
        <p:nvPicPr>
          <p:cNvPr id="11" name="内容占位符 10" descr="8"/>
          <p:cNvPicPr>
            <a:picLocks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6438900" y="930910"/>
            <a:ext cx="4430395" cy="52470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64895" y="6196330"/>
            <a:ext cx="5177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图片素材来自洪江</a:t>
            </a:r>
            <a:r>
              <a:rPr lang="zh-CN" altLang="en-US"/>
              <a:t>丹溪小学二年级学生杨景涵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5745"/>
            <a:ext cx="10515600" cy="1325563"/>
          </a:xfrm>
        </p:spPr>
        <p:txBody>
          <a:bodyPr/>
          <a:p>
            <a:r>
              <a:rPr lang="zh-CN" altLang="en-US"/>
              <a:t>暑假你是怎么度过的？经历了哪些新鲜事？</a:t>
            </a:r>
            <a:endParaRPr lang="zh-CN" altLang="en-US"/>
          </a:p>
        </p:txBody>
      </p:sp>
      <p:pic>
        <p:nvPicPr>
          <p:cNvPr id="4" name="内容占位符 3" descr="1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9985" y="1206500"/>
            <a:ext cx="9803765" cy="5655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03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31115"/>
            <a:ext cx="12838430" cy="6939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09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-11430" y="178435"/>
            <a:ext cx="12012930" cy="6623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10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-10795" y="15240"/>
            <a:ext cx="12078335" cy="66668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12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5715"/>
            <a:ext cx="12209145" cy="7121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45" y="71120"/>
            <a:ext cx="5426075" cy="1325880"/>
          </a:xfrm>
        </p:spPr>
        <p:txBody>
          <a:bodyPr>
            <a:normAutofit/>
          </a:bodyPr>
          <a:p>
            <a:r>
              <a:rPr lang="zh-CN" altLang="en-US" b="1"/>
              <a:t>第一步：交际方法</a:t>
            </a:r>
            <a:endParaRPr lang="zh-CN" altLang="en-US" b="1"/>
          </a:p>
        </p:txBody>
      </p:sp>
      <p:pic>
        <p:nvPicPr>
          <p:cNvPr id="4" name="内容占位符 3" descr="1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2730" y="1277620"/>
            <a:ext cx="11490325" cy="55130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14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-43180" y="9525"/>
            <a:ext cx="12219305" cy="68935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3100"/>
          </a:xfrm>
        </p:spPr>
        <p:txBody>
          <a:bodyPr>
            <a:normAutofit fontScale="90000"/>
          </a:bodyPr>
          <a:p>
            <a:r>
              <a:rPr lang="zh-CN" altLang="en-US" b="1"/>
              <a:t>第二步：确定主题</a:t>
            </a:r>
            <a:endParaRPr lang="zh-CN" altLang="en-US" b="1"/>
          </a:p>
        </p:txBody>
      </p:sp>
      <p:pic>
        <p:nvPicPr>
          <p:cNvPr id="4" name="内容占位符 3" descr="1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690" y="944245"/>
            <a:ext cx="12317095" cy="5882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宽屏</PresentationFormat>
  <Paragraphs>24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口语交际</vt:lpstr>
      <vt:lpstr>暑假你是怎么度过的？经历了哪些新鲜事？</vt:lpstr>
      <vt:lpstr>PowerPoint 演示文稿</vt:lpstr>
      <vt:lpstr>PowerPoint 演示文稿</vt:lpstr>
      <vt:lpstr>PowerPoint 演示文稿</vt:lpstr>
      <vt:lpstr>PowerPoint 演示文稿</vt:lpstr>
      <vt:lpstr>第一步：交际方法</vt:lpstr>
      <vt:lpstr>PowerPoint 演示文稿</vt:lpstr>
      <vt:lpstr>第二步：确定主题</vt:lpstr>
      <vt:lpstr>第三步：表达观点</vt:lpstr>
      <vt:lpstr>PowerPoint 演示文稿</vt:lpstr>
      <vt:lpstr>PowerPoint 演示文稿</vt:lpstr>
      <vt:lpstr>欣赏范例</vt:lpstr>
      <vt:lpstr>PowerPoint 演示文稿</vt:lpstr>
      <vt:lpstr>PowerPoint 演示文稿</vt:lpstr>
      <vt:lpstr>PowerPoint 演示文稿</vt:lpstr>
      <vt:lpstr>PowerPoint 演示文稿</vt:lpstr>
      <vt:lpstr>牛刀小试：把说的内容写下来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万人迷</cp:lastModifiedBy>
  <cp:revision>7</cp:revision>
  <dcterms:created xsi:type="dcterms:W3CDTF">2018-08-02T01:54:00Z</dcterms:created>
  <dcterms:modified xsi:type="dcterms:W3CDTF">2018-08-02T03:26:52Z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