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66" r:id="rId3"/>
    <p:sldId id="267" r:id="rId5"/>
    <p:sldId id="268" r:id="rId6"/>
    <p:sldId id="276" r:id="rId7"/>
    <p:sldId id="278" r:id="rId8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F2"/>
    <a:srgbClr val="4CAA4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72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A2DD8D">
            <a:alpha val="2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8" descr="图片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5738" y="3598863"/>
            <a:ext cx="252253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 descr="图片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DFE2E7"/>
              </a:clrFrom>
              <a:clrTo>
                <a:srgbClr val="DFE2E7">
                  <a:alpha val="0"/>
                </a:srgbClr>
              </a:clrTo>
            </a:clrChange>
          </a:blip>
          <a:srcRect t="54868" r="9192"/>
          <a:stretch>
            <a:fillRect/>
          </a:stretch>
        </p:blipFill>
        <p:spPr>
          <a:xfrm>
            <a:off x="-1587" y="4810125"/>
            <a:ext cx="12195175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0" descr="白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48550" y="-19050"/>
            <a:ext cx="5187950" cy="2389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组合 31"/>
          <p:cNvGrpSpPr/>
          <p:nvPr userDrawn="1"/>
        </p:nvGrpSpPr>
        <p:grpSpPr>
          <a:xfrm>
            <a:off x="7808913" y="1243013"/>
            <a:ext cx="663575" cy="665162"/>
            <a:chOff x="4428" y="2884"/>
            <a:chExt cx="1046" cy="1046"/>
          </a:xfrm>
        </p:grpSpPr>
        <p:sp>
          <p:nvSpPr>
            <p:cNvPr id="30" name="椭圆 29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56" name="组合 19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14" name="椭圆 13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15" name="椭圆 14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pic>
        <p:nvPicPr>
          <p:cNvPr id="2060" name="图片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94763" y="1493838"/>
            <a:ext cx="175895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52" descr="白云2"/>
          <p:cNvPicPr>
            <a:picLocks noChangeAspect="1"/>
          </p:cNvPicPr>
          <p:nvPr userDrawn="1"/>
        </p:nvPicPr>
        <p:blipFill>
          <a:blip r:embed="rId6"/>
          <a:srcRect t="29770"/>
          <a:stretch>
            <a:fillRect/>
          </a:stretch>
        </p:blipFill>
        <p:spPr>
          <a:xfrm>
            <a:off x="2181225" y="11113"/>
            <a:ext cx="4011613" cy="1471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2" name="组合 74"/>
          <p:cNvGrpSpPr/>
          <p:nvPr userDrawn="1"/>
        </p:nvGrpSpPr>
        <p:grpSpPr>
          <a:xfrm>
            <a:off x="3086100" y="1603375"/>
            <a:ext cx="485775" cy="485775"/>
            <a:chOff x="4428" y="2884"/>
            <a:chExt cx="1046" cy="1046"/>
          </a:xfrm>
        </p:grpSpPr>
        <p:sp>
          <p:nvSpPr>
            <p:cNvPr id="76" name="椭圆 75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4" name="组合 76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78" name="椭圆 77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79" name="椭圆 78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67" name="组合 81"/>
          <p:cNvGrpSpPr/>
          <p:nvPr userDrawn="1"/>
        </p:nvGrpSpPr>
        <p:grpSpPr>
          <a:xfrm>
            <a:off x="6991350" y="1968500"/>
            <a:ext cx="466725" cy="468313"/>
            <a:chOff x="4428" y="2884"/>
            <a:chExt cx="1046" cy="1046"/>
          </a:xfrm>
        </p:grpSpPr>
        <p:sp>
          <p:nvSpPr>
            <p:cNvPr id="83" name="椭圆 82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69" name="组合 83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85" name="椭圆 84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86" name="椭圆 85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143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  <p:grpSp>
        <p:nvGrpSpPr>
          <p:cNvPr id="2072" name="组合 86"/>
          <p:cNvGrpSpPr/>
          <p:nvPr userDrawn="1"/>
        </p:nvGrpSpPr>
        <p:grpSpPr>
          <a:xfrm>
            <a:off x="11104563" y="2916238"/>
            <a:ext cx="628650" cy="628650"/>
            <a:chOff x="4428" y="2884"/>
            <a:chExt cx="1046" cy="1046"/>
          </a:xfrm>
        </p:grpSpPr>
        <p:sp>
          <p:nvSpPr>
            <p:cNvPr id="88" name="椭圆 87"/>
            <p:cNvSpPr/>
            <p:nvPr userDrawn="1"/>
          </p:nvSpPr>
          <p:spPr>
            <a:xfrm>
              <a:off x="4478" y="2934"/>
              <a:ext cx="945" cy="9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074" name="组合 88"/>
            <p:cNvGrpSpPr/>
            <p:nvPr userDrawn="1"/>
          </p:nvGrpSpPr>
          <p:grpSpPr>
            <a:xfrm>
              <a:off x="4428" y="2884"/>
              <a:ext cx="1046" cy="1046"/>
              <a:chOff x="3663" y="3123"/>
              <a:chExt cx="1044" cy="1044"/>
            </a:xfrm>
          </p:grpSpPr>
          <p:sp>
            <p:nvSpPr>
              <p:cNvPr id="90" name="椭圆 89"/>
              <p:cNvSpPr/>
              <p:nvPr userDrawn="1"/>
            </p:nvSpPr>
            <p:spPr>
              <a:xfrm>
                <a:off x="3776" y="3236"/>
                <a:ext cx="818" cy="818"/>
              </a:xfrm>
              <a:prstGeom prst="ellipse">
                <a:avLst/>
              </a:prstGeom>
              <a:solidFill>
                <a:srgbClr val="57AD48"/>
              </a:solid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3663" y="3123"/>
                <a:ext cx="1044" cy="1044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>
                <a:softEdge rad="1524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r>
                  <a:rPr lang="en-US" altLang="zh-CN" strike="noStrike" baseline="-25000" noProof="1"/>
                  <a:t> </a:t>
                </a:r>
                <a:endParaRPr lang="en-US" altLang="zh-CN" strike="noStrike" baseline="-25000" noProof="1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4816" t="8015" r="4591" b="8015"/>
          <a:stretch>
            <a:fillRect/>
          </a:stretch>
        </p:blipFill>
        <p:spPr>
          <a:xfrm>
            <a:off x="-53975" y="-3175"/>
            <a:ext cx="12330113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 userDrawn="1"/>
        </p:nvSpPr>
        <p:spPr>
          <a:xfrm>
            <a:off x="488950" y="533400"/>
            <a:ext cx="11214100" cy="57896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61B253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4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.tiff"/><Relationship Id="rId1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tif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6223" y="2747328"/>
            <a:ext cx="8168640" cy="1082040"/>
          </a:xfrm>
          <a:prstGeom prst="rect">
            <a:avLst/>
          </a:prstGeom>
        </p:spPr>
      </p:pic>
      <p:sp>
        <p:nvSpPr>
          <p:cNvPr id="26" name="文本框 25"/>
          <p:cNvSpPr txBox="1"/>
          <p:nvPr userDrawn="1"/>
        </p:nvSpPr>
        <p:spPr>
          <a:xfrm>
            <a:off x="500063" y="549275"/>
            <a:ext cx="7242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根据统编版教材整理</a:t>
            </a:r>
            <a:r>
              <a:rPr lang="zh-CN" altLang="en-US" sz="2800" spc="5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spc="3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一年级语文上册</a:t>
            </a:r>
            <a:r>
              <a:rPr lang="zh-CN" altLang="en-US" sz="2800" spc="5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2800" spc="5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632075"/>
            <a:ext cx="4111625" cy="2879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506730" y="535940"/>
            <a:ext cx="2471420" cy="73723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461963" y="533400"/>
            <a:ext cx="2573338" cy="749300"/>
          </a:xfrm>
          <a:prstGeom prst="roundRect">
            <a:avLst/>
          </a:prstGeom>
          <a:noFill/>
          <a:ln w="28575">
            <a:solidFill>
              <a:srgbClr val="91C9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1C9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663575" y="539750"/>
            <a:ext cx="21717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spc="1200" noProof="1">
                <a:solidFill>
                  <a:srgbClr val="4CAA4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会写字</a:t>
            </a:r>
            <a:endParaRPr lang="zh-CN" altLang="en-US" sz="4000" b="1" strike="noStrike" spc="1200" noProof="1">
              <a:solidFill>
                <a:srgbClr val="4CAA4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473835" y="1738630"/>
            <a:ext cx="23323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le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1269" name="组合 28"/>
          <p:cNvGrpSpPr/>
          <p:nvPr/>
        </p:nvGrpSpPr>
        <p:grpSpPr>
          <a:xfrm>
            <a:off x="1457325" y="1595438"/>
            <a:ext cx="2354263" cy="1211262"/>
            <a:chOff x="2295" y="2480"/>
            <a:chExt cx="3708" cy="1908"/>
          </a:xfrm>
        </p:grpSpPr>
        <p:grpSp>
          <p:nvGrpSpPr>
            <p:cNvPr id="11270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6" name="文本框 6"/>
          <p:cNvSpPr txBox="1"/>
          <p:nvPr/>
        </p:nvSpPr>
        <p:spPr>
          <a:xfrm>
            <a:off x="4313238" y="1628775"/>
            <a:ext cx="18303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文本框 8"/>
          <p:cNvSpPr txBox="1"/>
          <p:nvPr/>
        </p:nvSpPr>
        <p:spPr>
          <a:xfrm>
            <a:off x="5857875" y="1649413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1278" name="文本框 10"/>
          <p:cNvSpPr txBox="1"/>
          <p:nvPr/>
        </p:nvSpPr>
        <p:spPr>
          <a:xfrm>
            <a:off x="7469188" y="1628775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9" name="文本框 12"/>
          <p:cNvSpPr txBox="1"/>
          <p:nvPr/>
        </p:nvSpPr>
        <p:spPr>
          <a:xfrm>
            <a:off x="8942388" y="1649413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5"/>
          <p:cNvSpPr txBox="1"/>
          <p:nvPr/>
        </p:nvSpPr>
        <p:spPr>
          <a:xfrm>
            <a:off x="4324350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1" name="文本框 16"/>
          <p:cNvSpPr txBox="1"/>
          <p:nvPr/>
        </p:nvSpPr>
        <p:spPr>
          <a:xfrm>
            <a:off x="5807075" y="2584450"/>
            <a:ext cx="731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乛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文本框 18"/>
          <p:cNvSpPr txBox="1"/>
          <p:nvPr/>
        </p:nvSpPr>
        <p:spPr>
          <a:xfrm>
            <a:off x="7478713" y="25638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3" name="文本框 19"/>
          <p:cNvSpPr txBox="1"/>
          <p:nvPr/>
        </p:nvSpPr>
        <p:spPr>
          <a:xfrm>
            <a:off x="9423400" y="2584450"/>
            <a:ext cx="1570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25"/>
          <p:cNvSpPr txBox="1"/>
          <p:nvPr/>
        </p:nvSpPr>
        <p:spPr>
          <a:xfrm>
            <a:off x="4324350" y="349885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5" name="文本框 26"/>
          <p:cNvSpPr txBox="1"/>
          <p:nvPr/>
        </p:nvSpPr>
        <p:spPr>
          <a:xfrm>
            <a:off x="5807075" y="3395663"/>
            <a:ext cx="6553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走了  好了  来了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30"/>
          <p:cNvSpPr txBox="1"/>
          <p:nvPr/>
        </p:nvSpPr>
        <p:spPr>
          <a:xfrm>
            <a:off x="1452563" y="53387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7" name="文本框 25"/>
          <p:cNvSpPr txBox="1"/>
          <p:nvPr/>
        </p:nvSpPr>
        <p:spPr>
          <a:xfrm>
            <a:off x="4324350" y="4432300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2870200" y="5270500"/>
            <a:ext cx="81232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我长大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要当一名科学家。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3" name="图片 1" descr="KT了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2790" y="4468495"/>
            <a:ext cx="1213485" cy="60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990" y="2463800"/>
            <a:ext cx="4032885" cy="2823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20"/>
          <p:cNvSpPr txBox="1"/>
          <p:nvPr/>
        </p:nvSpPr>
        <p:spPr>
          <a:xfrm>
            <a:off x="1359535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zǐ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34943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Z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34943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9923" y="2357755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1045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6601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34943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儿子  女子  男子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34943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他坐在公园的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椅子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上。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图片 1" descr="KT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5630" y="4336415"/>
            <a:ext cx="1800225" cy="60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376680" y="2687955"/>
            <a:ext cx="2364105" cy="2225040"/>
            <a:chOff x="2159" y="4215"/>
            <a:chExt cx="3990" cy="3754"/>
          </a:xfrm>
        </p:grpSpPr>
        <p:sp>
          <p:nvSpPr>
            <p:cNvPr id="17" name="矩形 16"/>
            <p:cNvSpPr/>
            <p:nvPr/>
          </p:nvSpPr>
          <p:spPr>
            <a:xfrm>
              <a:off x="2192" y="4273"/>
              <a:ext cx="3920" cy="3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grpSp>
          <p:nvGrpSpPr>
            <p:cNvPr id="3" name="组合 18"/>
            <p:cNvGrpSpPr/>
            <p:nvPr/>
          </p:nvGrpSpPr>
          <p:grpSpPr>
            <a:xfrm>
              <a:off x="2159" y="4215"/>
              <a:ext cx="3990" cy="3755"/>
              <a:chOff x="6749" y="3090"/>
              <a:chExt cx="2663" cy="275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749" y="3123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8081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749" y="4470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750" y="5815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773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389" y="309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rén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R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人们  人口 大人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我们班一共有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35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Freeform 5"/>
          <p:cNvSpPr/>
          <p:nvPr/>
        </p:nvSpPr>
        <p:spPr>
          <a:xfrm>
            <a:off x="1827530" y="3194685"/>
            <a:ext cx="821690" cy="1110615"/>
          </a:xfrm>
          <a:custGeom>
            <a:avLst/>
            <a:gdLst/>
            <a:ahLst/>
            <a:cxnLst>
              <a:cxn ang="0">
                <a:pos x="0" y="866"/>
              </a:cxn>
              <a:cxn ang="0">
                <a:pos x="8" y="850"/>
              </a:cxn>
              <a:cxn ang="0">
                <a:pos x="32" y="834"/>
              </a:cxn>
              <a:cxn ang="0">
                <a:pos x="64" y="818"/>
              </a:cxn>
              <a:cxn ang="0">
                <a:pos x="96" y="786"/>
              </a:cxn>
              <a:cxn ang="0">
                <a:pos x="144" y="746"/>
              </a:cxn>
              <a:cxn ang="0">
                <a:pos x="192" y="698"/>
              </a:cxn>
              <a:cxn ang="0">
                <a:pos x="248" y="641"/>
              </a:cxn>
              <a:cxn ang="0">
                <a:pos x="311" y="577"/>
              </a:cxn>
              <a:cxn ang="0">
                <a:pos x="359" y="505"/>
              </a:cxn>
              <a:cxn ang="0">
                <a:pos x="407" y="441"/>
              </a:cxn>
              <a:cxn ang="0">
                <a:pos x="447" y="377"/>
              </a:cxn>
              <a:cxn ang="0">
                <a:pos x="471" y="305"/>
              </a:cxn>
              <a:cxn ang="0">
                <a:pos x="495" y="249"/>
              </a:cxn>
              <a:cxn ang="0">
                <a:pos x="519" y="192"/>
              </a:cxn>
              <a:cxn ang="0">
                <a:pos x="527" y="152"/>
              </a:cxn>
              <a:cxn ang="0">
                <a:pos x="535" y="104"/>
              </a:cxn>
              <a:cxn ang="0">
                <a:pos x="543" y="72"/>
              </a:cxn>
              <a:cxn ang="0">
                <a:pos x="543" y="48"/>
              </a:cxn>
              <a:cxn ang="0">
                <a:pos x="535" y="32"/>
              </a:cxn>
              <a:cxn ang="0">
                <a:pos x="527" y="16"/>
              </a:cxn>
              <a:cxn ang="0">
                <a:pos x="527" y="8"/>
              </a:cxn>
              <a:cxn ang="0">
                <a:pos x="543" y="0"/>
              </a:cxn>
              <a:cxn ang="0">
                <a:pos x="559" y="8"/>
              </a:cxn>
              <a:cxn ang="0">
                <a:pos x="591" y="16"/>
              </a:cxn>
              <a:cxn ang="0">
                <a:pos x="623" y="32"/>
              </a:cxn>
              <a:cxn ang="0">
                <a:pos x="639" y="56"/>
              </a:cxn>
              <a:cxn ang="0">
                <a:pos x="647" y="72"/>
              </a:cxn>
              <a:cxn ang="0">
                <a:pos x="647" y="88"/>
              </a:cxn>
              <a:cxn ang="0">
                <a:pos x="639" y="112"/>
              </a:cxn>
              <a:cxn ang="0">
                <a:pos x="631" y="144"/>
              </a:cxn>
              <a:cxn ang="0">
                <a:pos x="615" y="192"/>
              </a:cxn>
              <a:cxn ang="0">
                <a:pos x="575" y="281"/>
              </a:cxn>
              <a:cxn ang="0">
                <a:pos x="527" y="393"/>
              </a:cxn>
              <a:cxn ang="0">
                <a:pos x="471" y="473"/>
              </a:cxn>
              <a:cxn ang="0">
                <a:pos x="431" y="529"/>
              </a:cxn>
              <a:cxn ang="0">
                <a:pos x="391" y="585"/>
              </a:cxn>
              <a:cxn ang="0">
                <a:pos x="343" y="641"/>
              </a:cxn>
              <a:cxn ang="0">
                <a:pos x="287" y="698"/>
              </a:cxn>
              <a:cxn ang="0">
                <a:pos x="240" y="738"/>
              </a:cxn>
              <a:cxn ang="0">
                <a:pos x="192" y="778"/>
              </a:cxn>
              <a:cxn ang="0">
                <a:pos x="152" y="802"/>
              </a:cxn>
              <a:cxn ang="0">
                <a:pos x="112" y="826"/>
              </a:cxn>
              <a:cxn ang="0">
                <a:pos x="88" y="842"/>
              </a:cxn>
              <a:cxn ang="0">
                <a:pos x="56" y="858"/>
              </a:cxn>
              <a:cxn ang="0">
                <a:pos x="40" y="866"/>
              </a:cxn>
              <a:cxn ang="0">
                <a:pos x="16" y="874"/>
              </a:cxn>
              <a:cxn ang="0">
                <a:pos x="0" y="874"/>
              </a:cxn>
              <a:cxn ang="0">
                <a:pos x="0" y="866"/>
              </a:cxn>
            </a:cxnLst>
            <a:pathLst>
              <a:path w="647" h="874">
                <a:moveTo>
                  <a:pt x="0" y="866"/>
                </a:moveTo>
                <a:lnTo>
                  <a:pt x="0" y="866"/>
                </a:lnTo>
                <a:lnTo>
                  <a:pt x="8" y="858"/>
                </a:lnTo>
                <a:lnTo>
                  <a:pt x="8" y="850"/>
                </a:lnTo>
                <a:lnTo>
                  <a:pt x="16" y="842"/>
                </a:lnTo>
                <a:lnTo>
                  <a:pt x="32" y="834"/>
                </a:lnTo>
                <a:lnTo>
                  <a:pt x="48" y="826"/>
                </a:lnTo>
                <a:lnTo>
                  <a:pt x="64" y="818"/>
                </a:lnTo>
                <a:lnTo>
                  <a:pt x="80" y="802"/>
                </a:lnTo>
                <a:lnTo>
                  <a:pt x="96" y="786"/>
                </a:lnTo>
                <a:lnTo>
                  <a:pt x="120" y="770"/>
                </a:lnTo>
                <a:lnTo>
                  <a:pt x="144" y="746"/>
                </a:lnTo>
                <a:lnTo>
                  <a:pt x="168" y="722"/>
                </a:lnTo>
                <a:lnTo>
                  <a:pt x="192" y="698"/>
                </a:lnTo>
                <a:lnTo>
                  <a:pt x="224" y="673"/>
                </a:lnTo>
                <a:lnTo>
                  <a:pt x="248" y="641"/>
                </a:lnTo>
                <a:lnTo>
                  <a:pt x="279" y="609"/>
                </a:lnTo>
                <a:lnTo>
                  <a:pt x="311" y="577"/>
                </a:lnTo>
                <a:lnTo>
                  <a:pt x="335" y="537"/>
                </a:lnTo>
                <a:lnTo>
                  <a:pt x="359" y="505"/>
                </a:lnTo>
                <a:lnTo>
                  <a:pt x="383" y="473"/>
                </a:lnTo>
                <a:lnTo>
                  <a:pt x="407" y="441"/>
                </a:lnTo>
                <a:lnTo>
                  <a:pt x="423" y="409"/>
                </a:lnTo>
                <a:lnTo>
                  <a:pt x="447" y="377"/>
                </a:lnTo>
                <a:lnTo>
                  <a:pt x="463" y="337"/>
                </a:lnTo>
                <a:lnTo>
                  <a:pt x="471" y="305"/>
                </a:lnTo>
                <a:lnTo>
                  <a:pt x="487" y="281"/>
                </a:lnTo>
                <a:lnTo>
                  <a:pt x="495" y="249"/>
                </a:lnTo>
                <a:lnTo>
                  <a:pt x="511" y="224"/>
                </a:lnTo>
                <a:lnTo>
                  <a:pt x="519" y="192"/>
                </a:lnTo>
                <a:lnTo>
                  <a:pt x="527" y="168"/>
                </a:lnTo>
                <a:lnTo>
                  <a:pt x="527" y="152"/>
                </a:lnTo>
                <a:lnTo>
                  <a:pt x="535" y="128"/>
                </a:lnTo>
                <a:lnTo>
                  <a:pt x="535" y="104"/>
                </a:lnTo>
                <a:lnTo>
                  <a:pt x="543" y="88"/>
                </a:lnTo>
                <a:lnTo>
                  <a:pt x="543" y="72"/>
                </a:lnTo>
                <a:lnTo>
                  <a:pt x="543" y="64"/>
                </a:lnTo>
                <a:lnTo>
                  <a:pt x="543" y="48"/>
                </a:lnTo>
                <a:lnTo>
                  <a:pt x="543" y="40"/>
                </a:lnTo>
                <a:lnTo>
                  <a:pt x="535" y="32"/>
                </a:lnTo>
                <a:lnTo>
                  <a:pt x="535" y="24"/>
                </a:lnTo>
                <a:lnTo>
                  <a:pt x="527" y="16"/>
                </a:lnTo>
                <a:lnTo>
                  <a:pt x="527" y="16"/>
                </a:lnTo>
                <a:lnTo>
                  <a:pt x="527" y="8"/>
                </a:lnTo>
                <a:lnTo>
                  <a:pt x="535" y="0"/>
                </a:lnTo>
                <a:lnTo>
                  <a:pt x="543" y="0"/>
                </a:lnTo>
                <a:lnTo>
                  <a:pt x="551" y="0"/>
                </a:lnTo>
                <a:lnTo>
                  <a:pt x="559" y="8"/>
                </a:lnTo>
                <a:lnTo>
                  <a:pt x="575" y="8"/>
                </a:lnTo>
                <a:lnTo>
                  <a:pt x="591" y="16"/>
                </a:lnTo>
                <a:lnTo>
                  <a:pt x="607" y="24"/>
                </a:lnTo>
                <a:lnTo>
                  <a:pt x="623" y="32"/>
                </a:lnTo>
                <a:lnTo>
                  <a:pt x="631" y="48"/>
                </a:lnTo>
                <a:lnTo>
                  <a:pt x="639" y="56"/>
                </a:lnTo>
                <a:lnTo>
                  <a:pt x="647" y="64"/>
                </a:lnTo>
                <a:lnTo>
                  <a:pt x="647" y="72"/>
                </a:lnTo>
                <a:lnTo>
                  <a:pt x="647" y="88"/>
                </a:lnTo>
                <a:lnTo>
                  <a:pt x="647" y="88"/>
                </a:lnTo>
                <a:lnTo>
                  <a:pt x="647" y="104"/>
                </a:lnTo>
                <a:lnTo>
                  <a:pt x="639" y="112"/>
                </a:lnTo>
                <a:lnTo>
                  <a:pt x="639" y="128"/>
                </a:lnTo>
                <a:lnTo>
                  <a:pt x="631" y="144"/>
                </a:lnTo>
                <a:lnTo>
                  <a:pt x="623" y="168"/>
                </a:lnTo>
                <a:lnTo>
                  <a:pt x="615" y="192"/>
                </a:lnTo>
                <a:lnTo>
                  <a:pt x="599" y="216"/>
                </a:lnTo>
                <a:lnTo>
                  <a:pt x="575" y="281"/>
                </a:lnTo>
                <a:lnTo>
                  <a:pt x="551" y="337"/>
                </a:lnTo>
                <a:lnTo>
                  <a:pt x="527" y="393"/>
                </a:lnTo>
                <a:lnTo>
                  <a:pt x="487" y="449"/>
                </a:lnTo>
                <a:lnTo>
                  <a:pt x="471" y="473"/>
                </a:lnTo>
                <a:lnTo>
                  <a:pt x="455" y="505"/>
                </a:lnTo>
                <a:lnTo>
                  <a:pt x="431" y="529"/>
                </a:lnTo>
                <a:lnTo>
                  <a:pt x="407" y="561"/>
                </a:lnTo>
                <a:lnTo>
                  <a:pt x="391" y="585"/>
                </a:lnTo>
                <a:lnTo>
                  <a:pt x="367" y="617"/>
                </a:lnTo>
                <a:lnTo>
                  <a:pt x="343" y="641"/>
                </a:lnTo>
                <a:lnTo>
                  <a:pt x="311" y="665"/>
                </a:lnTo>
                <a:lnTo>
                  <a:pt x="287" y="698"/>
                </a:lnTo>
                <a:lnTo>
                  <a:pt x="263" y="722"/>
                </a:lnTo>
                <a:lnTo>
                  <a:pt x="240" y="738"/>
                </a:lnTo>
                <a:lnTo>
                  <a:pt x="216" y="762"/>
                </a:lnTo>
                <a:lnTo>
                  <a:pt x="192" y="778"/>
                </a:lnTo>
                <a:lnTo>
                  <a:pt x="176" y="794"/>
                </a:lnTo>
                <a:lnTo>
                  <a:pt x="152" y="802"/>
                </a:lnTo>
                <a:lnTo>
                  <a:pt x="136" y="818"/>
                </a:lnTo>
                <a:lnTo>
                  <a:pt x="112" y="826"/>
                </a:lnTo>
                <a:lnTo>
                  <a:pt x="96" y="834"/>
                </a:lnTo>
                <a:lnTo>
                  <a:pt x="88" y="842"/>
                </a:lnTo>
                <a:lnTo>
                  <a:pt x="72" y="850"/>
                </a:lnTo>
                <a:lnTo>
                  <a:pt x="56" y="858"/>
                </a:lnTo>
                <a:lnTo>
                  <a:pt x="48" y="858"/>
                </a:lnTo>
                <a:lnTo>
                  <a:pt x="40" y="866"/>
                </a:lnTo>
                <a:lnTo>
                  <a:pt x="32" y="866"/>
                </a:lnTo>
                <a:lnTo>
                  <a:pt x="16" y="874"/>
                </a:lnTo>
                <a:lnTo>
                  <a:pt x="8" y="874"/>
                </a:lnTo>
                <a:lnTo>
                  <a:pt x="0" y="874"/>
                </a:lnTo>
                <a:lnTo>
                  <a:pt x="0" y="866"/>
                </a:lnTo>
                <a:lnTo>
                  <a:pt x="0" y="866"/>
                </a:lnTo>
                <a:lnTo>
                  <a:pt x="0" y="86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" name="Freeform 6"/>
          <p:cNvSpPr/>
          <p:nvPr/>
        </p:nvSpPr>
        <p:spPr>
          <a:xfrm>
            <a:off x="2538095" y="3604260"/>
            <a:ext cx="972185" cy="762635"/>
          </a:xfrm>
          <a:custGeom>
            <a:avLst/>
            <a:gdLst/>
            <a:ahLst/>
            <a:cxnLst>
              <a:cxn ang="0">
                <a:pos x="759" y="561"/>
              </a:cxn>
              <a:cxn ang="0">
                <a:pos x="751" y="569"/>
              </a:cxn>
              <a:cxn ang="0">
                <a:pos x="719" y="577"/>
              </a:cxn>
              <a:cxn ang="0">
                <a:pos x="679" y="585"/>
              </a:cxn>
              <a:cxn ang="0">
                <a:pos x="631" y="593"/>
              </a:cxn>
              <a:cxn ang="0">
                <a:pos x="583" y="593"/>
              </a:cxn>
              <a:cxn ang="0">
                <a:pos x="551" y="601"/>
              </a:cxn>
              <a:cxn ang="0">
                <a:pos x="519" y="601"/>
              </a:cxn>
              <a:cxn ang="0">
                <a:pos x="487" y="601"/>
              </a:cxn>
              <a:cxn ang="0">
                <a:pos x="455" y="593"/>
              </a:cxn>
              <a:cxn ang="0">
                <a:pos x="431" y="585"/>
              </a:cxn>
              <a:cxn ang="0">
                <a:pos x="415" y="561"/>
              </a:cxn>
              <a:cxn ang="0">
                <a:pos x="375" y="529"/>
              </a:cxn>
              <a:cxn ang="0">
                <a:pos x="335" y="481"/>
              </a:cxn>
              <a:cxn ang="0">
                <a:pos x="296" y="433"/>
              </a:cxn>
              <a:cxn ang="0">
                <a:pos x="264" y="392"/>
              </a:cxn>
              <a:cxn ang="0">
                <a:pos x="232" y="352"/>
              </a:cxn>
              <a:cxn ang="0">
                <a:pos x="200" y="304"/>
              </a:cxn>
              <a:cxn ang="0">
                <a:pos x="160" y="256"/>
              </a:cxn>
              <a:cxn ang="0">
                <a:pos x="120" y="200"/>
              </a:cxn>
              <a:cxn ang="0">
                <a:pos x="72" y="136"/>
              </a:cxn>
              <a:cxn ang="0">
                <a:pos x="24" y="72"/>
              </a:cxn>
              <a:cxn ang="0">
                <a:pos x="16" y="0"/>
              </a:cxn>
              <a:cxn ang="0">
                <a:pos x="88" y="88"/>
              </a:cxn>
              <a:cxn ang="0">
                <a:pos x="176" y="184"/>
              </a:cxn>
              <a:cxn ang="0">
                <a:pos x="224" y="240"/>
              </a:cxn>
              <a:cxn ang="0">
                <a:pos x="272" y="288"/>
              </a:cxn>
              <a:cxn ang="0">
                <a:pos x="312" y="328"/>
              </a:cxn>
              <a:cxn ang="0">
                <a:pos x="359" y="368"/>
              </a:cxn>
              <a:cxn ang="0">
                <a:pos x="407" y="400"/>
              </a:cxn>
              <a:cxn ang="0">
                <a:pos x="463" y="433"/>
              </a:cxn>
              <a:cxn ang="0">
                <a:pos x="527" y="465"/>
              </a:cxn>
              <a:cxn ang="0">
                <a:pos x="607" y="497"/>
              </a:cxn>
              <a:cxn ang="0">
                <a:pos x="639" y="505"/>
              </a:cxn>
              <a:cxn ang="0">
                <a:pos x="671" y="521"/>
              </a:cxn>
              <a:cxn ang="0">
                <a:pos x="703" y="529"/>
              </a:cxn>
              <a:cxn ang="0">
                <a:pos x="727" y="537"/>
              </a:cxn>
              <a:cxn ang="0">
                <a:pos x="743" y="545"/>
              </a:cxn>
              <a:cxn ang="0">
                <a:pos x="751" y="553"/>
              </a:cxn>
              <a:cxn ang="0">
                <a:pos x="759" y="561"/>
              </a:cxn>
              <a:cxn ang="0">
                <a:pos x="767" y="561"/>
              </a:cxn>
              <a:cxn ang="0">
                <a:pos x="767" y="561"/>
              </a:cxn>
            </a:cxnLst>
            <a:pathLst>
              <a:path w="767" h="601">
                <a:moveTo>
                  <a:pt x="767" y="561"/>
                </a:moveTo>
                <a:lnTo>
                  <a:pt x="759" y="561"/>
                </a:lnTo>
                <a:lnTo>
                  <a:pt x="759" y="569"/>
                </a:lnTo>
                <a:lnTo>
                  <a:pt x="751" y="569"/>
                </a:lnTo>
                <a:lnTo>
                  <a:pt x="735" y="577"/>
                </a:lnTo>
                <a:lnTo>
                  <a:pt x="719" y="577"/>
                </a:lnTo>
                <a:lnTo>
                  <a:pt x="703" y="585"/>
                </a:lnTo>
                <a:lnTo>
                  <a:pt x="679" y="585"/>
                </a:lnTo>
                <a:lnTo>
                  <a:pt x="655" y="585"/>
                </a:lnTo>
                <a:lnTo>
                  <a:pt x="631" y="593"/>
                </a:lnTo>
                <a:lnTo>
                  <a:pt x="607" y="593"/>
                </a:lnTo>
                <a:lnTo>
                  <a:pt x="583" y="593"/>
                </a:lnTo>
                <a:lnTo>
                  <a:pt x="567" y="593"/>
                </a:lnTo>
                <a:lnTo>
                  <a:pt x="551" y="601"/>
                </a:lnTo>
                <a:lnTo>
                  <a:pt x="535" y="601"/>
                </a:lnTo>
                <a:lnTo>
                  <a:pt x="519" y="601"/>
                </a:lnTo>
                <a:lnTo>
                  <a:pt x="511" y="601"/>
                </a:lnTo>
                <a:lnTo>
                  <a:pt x="487" y="601"/>
                </a:lnTo>
                <a:lnTo>
                  <a:pt x="471" y="593"/>
                </a:lnTo>
                <a:lnTo>
                  <a:pt x="455" y="593"/>
                </a:lnTo>
                <a:lnTo>
                  <a:pt x="439" y="585"/>
                </a:lnTo>
                <a:lnTo>
                  <a:pt x="431" y="585"/>
                </a:lnTo>
                <a:lnTo>
                  <a:pt x="423" y="577"/>
                </a:lnTo>
                <a:lnTo>
                  <a:pt x="415" y="561"/>
                </a:lnTo>
                <a:lnTo>
                  <a:pt x="399" y="545"/>
                </a:lnTo>
                <a:lnTo>
                  <a:pt x="375" y="529"/>
                </a:lnTo>
                <a:lnTo>
                  <a:pt x="359" y="505"/>
                </a:lnTo>
                <a:lnTo>
                  <a:pt x="335" y="481"/>
                </a:lnTo>
                <a:lnTo>
                  <a:pt x="312" y="449"/>
                </a:lnTo>
                <a:lnTo>
                  <a:pt x="296" y="433"/>
                </a:lnTo>
                <a:lnTo>
                  <a:pt x="280" y="417"/>
                </a:lnTo>
                <a:lnTo>
                  <a:pt x="264" y="392"/>
                </a:lnTo>
                <a:lnTo>
                  <a:pt x="248" y="376"/>
                </a:lnTo>
                <a:lnTo>
                  <a:pt x="232" y="352"/>
                </a:lnTo>
                <a:lnTo>
                  <a:pt x="216" y="328"/>
                </a:lnTo>
                <a:lnTo>
                  <a:pt x="200" y="304"/>
                </a:lnTo>
                <a:lnTo>
                  <a:pt x="176" y="280"/>
                </a:lnTo>
                <a:lnTo>
                  <a:pt x="160" y="256"/>
                </a:lnTo>
                <a:lnTo>
                  <a:pt x="144" y="224"/>
                </a:lnTo>
                <a:lnTo>
                  <a:pt x="120" y="200"/>
                </a:lnTo>
                <a:lnTo>
                  <a:pt x="96" y="168"/>
                </a:lnTo>
                <a:lnTo>
                  <a:pt x="72" y="136"/>
                </a:lnTo>
                <a:lnTo>
                  <a:pt x="48" y="104"/>
                </a:lnTo>
                <a:lnTo>
                  <a:pt x="24" y="72"/>
                </a:lnTo>
                <a:lnTo>
                  <a:pt x="0" y="40"/>
                </a:lnTo>
                <a:lnTo>
                  <a:pt x="16" y="0"/>
                </a:lnTo>
                <a:lnTo>
                  <a:pt x="48" y="40"/>
                </a:lnTo>
                <a:lnTo>
                  <a:pt x="88" y="88"/>
                </a:lnTo>
                <a:lnTo>
                  <a:pt x="136" y="136"/>
                </a:lnTo>
                <a:lnTo>
                  <a:pt x="176" y="184"/>
                </a:lnTo>
                <a:lnTo>
                  <a:pt x="200" y="216"/>
                </a:lnTo>
                <a:lnTo>
                  <a:pt x="224" y="240"/>
                </a:lnTo>
                <a:lnTo>
                  <a:pt x="248" y="264"/>
                </a:lnTo>
                <a:lnTo>
                  <a:pt x="272" y="288"/>
                </a:lnTo>
                <a:lnTo>
                  <a:pt x="296" y="304"/>
                </a:lnTo>
                <a:lnTo>
                  <a:pt x="312" y="328"/>
                </a:lnTo>
                <a:lnTo>
                  <a:pt x="335" y="352"/>
                </a:lnTo>
                <a:lnTo>
                  <a:pt x="359" y="368"/>
                </a:lnTo>
                <a:lnTo>
                  <a:pt x="383" y="384"/>
                </a:lnTo>
                <a:lnTo>
                  <a:pt x="407" y="400"/>
                </a:lnTo>
                <a:lnTo>
                  <a:pt x="431" y="417"/>
                </a:lnTo>
                <a:lnTo>
                  <a:pt x="463" y="433"/>
                </a:lnTo>
                <a:lnTo>
                  <a:pt x="495" y="449"/>
                </a:lnTo>
                <a:lnTo>
                  <a:pt x="527" y="465"/>
                </a:lnTo>
                <a:lnTo>
                  <a:pt x="567" y="481"/>
                </a:lnTo>
                <a:lnTo>
                  <a:pt x="607" y="497"/>
                </a:lnTo>
                <a:lnTo>
                  <a:pt x="623" y="505"/>
                </a:lnTo>
                <a:lnTo>
                  <a:pt x="639" y="505"/>
                </a:lnTo>
                <a:lnTo>
                  <a:pt x="655" y="513"/>
                </a:lnTo>
                <a:lnTo>
                  <a:pt x="671" y="521"/>
                </a:lnTo>
                <a:lnTo>
                  <a:pt x="687" y="521"/>
                </a:lnTo>
                <a:lnTo>
                  <a:pt x="703" y="529"/>
                </a:lnTo>
                <a:lnTo>
                  <a:pt x="711" y="537"/>
                </a:lnTo>
                <a:lnTo>
                  <a:pt x="727" y="537"/>
                </a:lnTo>
                <a:lnTo>
                  <a:pt x="735" y="545"/>
                </a:lnTo>
                <a:lnTo>
                  <a:pt x="743" y="545"/>
                </a:lnTo>
                <a:lnTo>
                  <a:pt x="751" y="553"/>
                </a:lnTo>
                <a:lnTo>
                  <a:pt x="751" y="553"/>
                </a:lnTo>
                <a:lnTo>
                  <a:pt x="759" y="553"/>
                </a:lnTo>
                <a:lnTo>
                  <a:pt x="759" y="561"/>
                </a:lnTo>
                <a:lnTo>
                  <a:pt x="767" y="561"/>
                </a:lnTo>
                <a:lnTo>
                  <a:pt x="767" y="561"/>
                </a:lnTo>
                <a:lnTo>
                  <a:pt x="767" y="561"/>
                </a:lnTo>
                <a:lnTo>
                  <a:pt x="767" y="561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7171" name="图片 1" descr="KT人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4690" y="4337050"/>
            <a:ext cx="1209675" cy="610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0"/>
          <p:cNvSpPr txBox="1"/>
          <p:nvPr/>
        </p:nvSpPr>
        <p:spPr>
          <a:xfrm>
            <a:off x="1347470" y="1597025"/>
            <a:ext cx="23920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dà</a:t>
            </a:r>
            <a:endParaRPr lang="en-US" altLang="zh-CN" sz="5200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grpSp>
        <p:nvGrpSpPr>
          <p:cNvPr id="12292" name="组合 28"/>
          <p:cNvGrpSpPr/>
          <p:nvPr/>
        </p:nvGrpSpPr>
        <p:grpSpPr>
          <a:xfrm rot="0">
            <a:off x="1376680" y="1452880"/>
            <a:ext cx="2353945" cy="1210945"/>
            <a:chOff x="2295" y="2480"/>
            <a:chExt cx="3708" cy="1908"/>
          </a:xfrm>
        </p:grpSpPr>
        <p:grpSp>
          <p:nvGrpSpPr>
            <p:cNvPr id="12293" name="组合 25"/>
            <p:cNvGrpSpPr/>
            <p:nvPr/>
          </p:nvGrpSpPr>
          <p:grpSpPr>
            <a:xfrm>
              <a:off x="2295" y="2531"/>
              <a:ext cx="3708" cy="1254"/>
              <a:chOff x="2295" y="2549"/>
              <a:chExt cx="3708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rgbClr val="91C98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rgbClr val="91C9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文本框 6"/>
          <p:cNvSpPr txBox="1"/>
          <p:nvPr/>
        </p:nvSpPr>
        <p:spPr>
          <a:xfrm>
            <a:off x="4288473" y="1395413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1" name="文本框 8"/>
          <p:cNvSpPr txBox="1"/>
          <p:nvPr/>
        </p:nvSpPr>
        <p:spPr>
          <a:xfrm>
            <a:off x="5776913" y="14160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GB pinyinok-D" panose="02000000000000000000" charset="-122"/>
                <a:ea typeface="GB pinyinok-D" panose="02000000000000000000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00000000000000000" charset="-122"/>
              <a:ea typeface="GB pinyinok-D" panose="02000000000000000000" charset="-122"/>
            </a:endParaRPr>
          </a:p>
        </p:txBody>
      </p:sp>
      <p:sp>
        <p:nvSpPr>
          <p:cNvPr id="12302" name="文本框 10"/>
          <p:cNvSpPr txBox="1"/>
          <p:nvPr/>
        </p:nvSpPr>
        <p:spPr>
          <a:xfrm>
            <a:off x="7388225" y="13954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861425" y="1416050"/>
            <a:ext cx="22558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288473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726113" y="237744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8"/>
          <p:cNvSpPr txBox="1"/>
          <p:nvPr/>
        </p:nvSpPr>
        <p:spPr>
          <a:xfrm>
            <a:off x="7421880" y="23574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7" name="文本框 19"/>
          <p:cNvSpPr txBox="1"/>
          <p:nvPr/>
        </p:nvSpPr>
        <p:spPr>
          <a:xfrm>
            <a:off x="9510078" y="2377440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文本框 25"/>
          <p:cNvSpPr txBox="1"/>
          <p:nvPr/>
        </p:nvSpPr>
        <p:spPr>
          <a:xfrm>
            <a:off x="4288473" y="33194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9" name="文本框 26"/>
          <p:cNvSpPr txBox="1"/>
          <p:nvPr/>
        </p:nvSpPr>
        <p:spPr>
          <a:xfrm>
            <a:off x="5638800" y="3328670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大人  大小  长大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10" name="文本框 30"/>
          <p:cNvSpPr txBox="1"/>
          <p:nvPr/>
        </p:nvSpPr>
        <p:spPr>
          <a:xfrm>
            <a:off x="1371600" y="52276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造句：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25"/>
          <p:cNvSpPr txBox="1"/>
          <p:nvPr/>
        </p:nvSpPr>
        <p:spPr>
          <a:xfrm>
            <a:off x="4288473" y="42814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4CAA49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4CAA4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26"/>
          <p:cNvSpPr txBox="1"/>
          <p:nvPr/>
        </p:nvSpPr>
        <p:spPr>
          <a:xfrm>
            <a:off x="2789238" y="5168900"/>
            <a:ext cx="81232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我多想快快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长大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呀！ 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 rot="5160000">
            <a:off x="2319020" y="2800350"/>
            <a:ext cx="697865" cy="97980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grpSp>
        <p:nvGrpSpPr>
          <p:cNvPr id="20" name="组合 19"/>
          <p:cNvGrpSpPr/>
          <p:nvPr/>
        </p:nvGrpSpPr>
        <p:grpSpPr>
          <a:xfrm>
            <a:off x="1376680" y="2687955"/>
            <a:ext cx="2364105" cy="2225040"/>
            <a:chOff x="2159" y="4215"/>
            <a:chExt cx="3990" cy="3754"/>
          </a:xfrm>
        </p:grpSpPr>
        <p:sp>
          <p:nvSpPr>
            <p:cNvPr id="17" name="矩形 16"/>
            <p:cNvSpPr/>
            <p:nvPr/>
          </p:nvSpPr>
          <p:spPr>
            <a:xfrm>
              <a:off x="2192" y="4273"/>
              <a:ext cx="3920" cy="3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grpSp>
          <p:nvGrpSpPr>
            <p:cNvPr id="3" name="组合 18"/>
            <p:cNvGrpSpPr/>
            <p:nvPr/>
          </p:nvGrpSpPr>
          <p:grpSpPr>
            <a:xfrm>
              <a:off x="2159" y="4215"/>
              <a:ext cx="3990" cy="3755"/>
              <a:chOff x="6749" y="3090"/>
              <a:chExt cx="2663" cy="275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749" y="3123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8081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749" y="4470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750" y="5815"/>
                <a:ext cx="2663" cy="0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773" y="310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389" y="3090"/>
                <a:ext cx="0" cy="2748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" name="图片 4" descr="59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665" y="2810510"/>
            <a:ext cx="2191385" cy="21913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9390" y="2733675"/>
            <a:ext cx="274320" cy="527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3306445" y="4636770"/>
            <a:ext cx="274320" cy="850265"/>
          </a:xfrm>
          <a:prstGeom prst="rect">
            <a:avLst/>
          </a:prstGeom>
          <a:solidFill>
            <a:srgbClr val="F2F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195" name="图片 1" descr="KT大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623" y="4289425"/>
            <a:ext cx="1944687" cy="657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仿宋</vt:lpstr>
      <vt:lpstr>微软雅黑</vt:lpstr>
      <vt:lpstr>GB pinyinok-D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彼岸之巅1405926735</cp:lastModifiedBy>
  <cp:revision>44</cp:revision>
  <dcterms:created xsi:type="dcterms:W3CDTF">2019-06-19T02:08:00Z</dcterms:created>
  <dcterms:modified xsi:type="dcterms:W3CDTF">2020-08-29T09:55:04Z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