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3" r:id="rId3"/>
    <p:sldId id="303" r:id="rId4"/>
    <p:sldId id="298" r:id="rId5"/>
    <p:sldId id="292" r:id="rId6"/>
    <p:sldId id="297" r:id="rId7"/>
    <p:sldId id="304" r:id="rId8"/>
    <p:sldId id="295" r:id="rId9"/>
    <p:sldId id="294" r:id="rId10"/>
    <p:sldId id="299" r:id="rId11"/>
    <p:sldId id="311" r:id="rId12"/>
    <p:sldId id="300" r:id="rId13"/>
    <p:sldId id="307" r:id="rId14"/>
    <p:sldId id="308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8000"/>
    <a:srgbClr val="66FFFF"/>
    <a:srgbClr val="FF9900"/>
    <a:srgbClr val="FFFFCC"/>
    <a:srgbClr val="FFFF00"/>
    <a:srgbClr val="777777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/>
    <p:restoredTop sz="94660"/>
  </p:normalViewPr>
  <p:slideViewPr>
    <p:cSldViewPr showGuides="1">
      <p:cViewPr varScale="1">
        <p:scale>
          <a:sx n="75" d="100"/>
          <a:sy n="75" d="100"/>
        </p:scale>
        <p:origin x="-1230" y="-90"/>
      </p:cViewPr>
      <p:guideLst>
        <p:guide orient="horz" pos="2132"/>
        <p:guide pos="287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9" name="图片 3" descr="0995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42875"/>
            <a:ext cx="9164638" cy="7000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TextBox 1"/>
          <p:cNvSpPr txBox="1"/>
          <p:nvPr/>
        </p:nvSpPr>
        <p:spPr>
          <a:xfrm>
            <a:off x="71438" y="571500"/>
            <a:ext cx="2714625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摸一摸：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88" y="1500188"/>
            <a:ext cx="3571875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摸摸你的</a:t>
            </a:r>
            <a:r>
              <a:rPr lang="zh-CN" altLang="zh-CN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头</a:t>
            </a:r>
            <a:r>
              <a:rPr lang="zh-CN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8" y="2286000"/>
            <a:ext cx="3857625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摸摸你的</a:t>
            </a:r>
            <a:r>
              <a:rPr lang="zh-CN" altLang="zh-CN" sz="4800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眼睛</a:t>
            </a:r>
            <a:endParaRPr lang="zh-CN" altLang="en-US" sz="4800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8" y="3014663"/>
            <a:ext cx="514350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摸摸你的</a:t>
            </a:r>
            <a:r>
              <a:rPr lang="zh-CN" altLang="zh-CN" sz="54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嘴巴</a:t>
            </a:r>
            <a:endParaRPr lang="en-US" altLang="zh-CN" sz="54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88" y="3790950"/>
            <a:ext cx="3714750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摸摸你的</a:t>
            </a:r>
            <a:r>
              <a:rPr lang="zh-CN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肩</a:t>
            </a: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88" y="4576763"/>
            <a:ext cx="5143500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摸摸你的</a:t>
            </a:r>
            <a:r>
              <a:rPr lang="zh-CN" altLang="zh-CN" sz="5400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耳朵</a:t>
            </a: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88" y="5362575"/>
            <a:ext cx="5072062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摸摸你的</a:t>
            </a:r>
            <a:r>
              <a:rPr lang="zh-CN" altLang="zh-CN" sz="54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尾巴</a:t>
            </a: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Rectangle 2"/>
          <p:cNvSpPr txBox="1">
            <a:spLocks noRot="1"/>
          </p:cNvSpPr>
          <p:nvPr/>
        </p:nvSpPr>
        <p:spPr>
          <a:xfrm>
            <a:off x="200025" y="142875"/>
            <a:ext cx="8586788" cy="40005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shuí  de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wěi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  ba  cháng</a:t>
            </a:r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楷体_GB2312" pitchFamily="49" charset="-122"/>
              </a:rPr>
              <a:t>谁  的  尾  巴   长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shuí  de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wěi 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ba</a:t>
            </a:r>
            <a:r>
              <a:rPr lang="en-US" altLang="zh-CN" sz="32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duǎn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楷体_GB2312" pitchFamily="49" charset="-122"/>
              </a:rPr>
              <a:t>谁  的  尾  巴   短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shuí  de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wěi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  ba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hǎo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x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iàng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yì  bǎ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sǎn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楷体_GB2312" pitchFamily="49" charset="-122"/>
              </a:rPr>
              <a:t>谁  的  尾  巴   好  像   一 把  伞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Rot="1"/>
          </p:cNvSpPr>
          <p:nvPr/>
        </p:nvSpPr>
        <p:spPr>
          <a:xfrm>
            <a:off x="214313" y="3357563"/>
            <a:ext cx="7772400" cy="33575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shuí  de</a:t>
            </a:r>
            <a:r>
              <a:rPr lang="en-US" altLang="zh-CN" sz="32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wěi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  ba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wān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楷体_GB2312" pitchFamily="49" charset="-122"/>
              </a:rPr>
              <a:t>谁  的  尾  巴   弯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shuí  de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wěi 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ba  bi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ǎn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3200" b="1" dirty="0">
                <a:latin typeface="宋体" panose="02010600030101010101" pitchFamily="2" charset="-122"/>
                <a:ea typeface="楷体_GB2312" pitchFamily="49" charset="-122"/>
              </a:rPr>
              <a:t> 谁  的  尾  巴   扁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shuí  de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wěi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  ba  zuì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hǎo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k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àn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楷体_GB2312" pitchFamily="49" charset="-122"/>
              </a:rPr>
              <a:t>谁  的  尾  巴  最  好  看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</a:pPr>
            <a:endParaRPr lang="zh-CN" altLang="en-US" sz="4400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2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charRg st="25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charRg st="45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71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charRg st="71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90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charRg st="90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24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charRg st="124" end="1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2"/>
          <p:cNvSpPr txBox="1">
            <a:spLocks noRot="1"/>
          </p:cNvSpPr>
          <p:nvPr/>
        </p:nvSpPr>
        <p:spPr>
          <a:xfrm>
            <a:off x="142875" y="236538"/>
            <a:ext cx="7286625" cy="6264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ts val="7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谁的尾巴长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ts val="7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谁的尾巴短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ts val="7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谁的尾巴好像一把伞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ts val="7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猴子的尾巴长。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ts val="7000"/>
              </a:lnSpc>
              <a:spcBef>
                <a:spcPct val="20000"/>
              </a:spcBef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兔子的尾巴短。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ts val="7000"/>
              </a:lnSpc>
              <a:spcBef>
                <a:spcPct val="20000"/>
              </a:spcBef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松鼠的尾巴好像一把伞。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Font typeface="Wingdings" panose="05000000000000000000" pitchFamily="2" charset="2"/>
            </a:pPr>
            <a:endParaRPr lang="en-US" altLang="zh-CN" sz="3200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endParaRPr lang="en-US" altLang="zh-CN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2290" name="Picture 8" descr="Images3"/>
          <p:cNvPicPr>
            <a:picLocks noChangeAspect="1"/>
          </p:cNvPicPr>
          <p:nvPr/>
        </p:nvPicPr>
        <p:blipFill>
          <a:blip r:embed="rId1"/>
          <a:srcRect l="9348" r="3629"/>
          <a:stretch>
            <a:fillRect/>
          </a:stretch>
        </p:blipFill>
        <p:spPr>
          <a:xfrm>
            <a:off x="7429500" y="4616450"/>
            <a:ext cx="1714500" cy="2098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7" descr="Images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463" y="2746375"/>
            <a:ext cx="1943100" cy="1754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3" descr="Images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8838" y="509588"/>
            <a:ext cx="1935162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Picture 5" descr="Images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43688" y="4727575"/>
            <a:ext cx="2511425" cy="205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Picture 4" descr="Images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2565400"/>
            <a:ext cx="2268538" cy="186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3" descr="Images4"/>
          <p:cNvPicPr>
            <a:picLocks noChangeAspect="1"/>
          </p:cNvPicPr>
          <p:nvPr/>
        </p:nvPicPr>
        <p:blipFill>
          <a:blip r:embed="rId3"/>
          <a:srcRect l="2258" b="6451"/>
          <a:stretch>
            <a:fillRect/>
          </a:stretch>
        </p:blipFill>
        <p:spPr>
          <a:xfrm>
            <a:off x="6991350" y="333375"/>
            <a:ext cx="2057400" cy="2071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Rectangle 2"/>
          <p:cNvSpPr txBox="1">
            <a:spLocks noRot="1"/>
          </p:cNvSpPr>
          <p:nvPr/>
        </p:nvSpPr>
        <p:spPr>
          <a:xfrm>
            <a:off x="142875" y="236538"/>
            <a:ext cx="7286625" cy="6264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ts val="7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谁的尾巴弯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ts val="7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谁的尾巴扁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ts val="7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谁的尾巴最好看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ts val="7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公鸡的尾巴弯。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ts val="7000"/>
              </a:lnSpc>
              <a:spcBef>
                <a:spcPct val="20000"/>
              </a:spcBef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鸭子的尾巴扁。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ts val="7000"/>
              </a:lnSpc>
              <a:spcBef>
                <a:spcPct val="20000"/>
              </a:spcBef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孔雀的尾巴最好看。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Font typeface="Wingdings" panose="05000000000000000000" pitchFamily="2" charset="2"/>
            </a:pPr>
            <a:endParaRPr lang="en-US" altLang="zh-CN" sz="3200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endParaRPr lang="en-US" altLang="zh-CN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4" descr="公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3857625"/>
            <a:ext cx="2163762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Picture 5" descr="猴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357188"/>
            <a:ext cx="2709862" cy="2357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7" descr="松鼠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0" y="357188"/>
            <a:ext cx="2262188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11" descr="孔雀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0125" y="3429000"/>
            <a:ext cx="2492375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7" name="Text Box 13"/>
          <p:cNvSpPr txBox="1"/>
          <p:nvPr/>
        </p:nvSpPr>
        <p:spPr>
          <a:xfrm>
            <a:off x="862013" y="2857500"/>
            <a:ext cx="923925" cy="64293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长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8" name="Text Box 14"/>
          <p:cNvSpPr txBox="1"/>
          <p:nvPr/>
        </p:nvSpPr>
        <p:spPr>
          <a:xfrm>
            <a:off x="4033838" y="2786063"/>
            <a:ext cx="923925" cy="50323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短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20" name="Text Box 16"/>
          <p:cNvSpPr txBox="1"/>
          <p:nvPr/>
        </p:nvSpPr>
        <p:spPr>
          <a:xfrm>
            <a:off x="862013" y="5643563"/>
            <a:ext cx="923925" cy="576262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弯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21" name="Text Box 17"/>
          <p:cNvSpPr txBox="1"/>
          <p:nvPr/>
        </p:nvSpPr>
        <p:spPr>
          <a:xfrm>
            <a:off x="3929063" y="5638800"/>
            <a:ext cx="923925" cy="57626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扁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5" name="Picture 20" descr="兔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6150" y="500063"/>
            <a:ext cx="2514600" cy="2130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6" name="Picture 21" descr="鸭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6925" y="3500438"/>
            <a:ext cx="2163763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TextBox 21"/>
          <p:cNvSpPr txBox="1"/>
          <p:nvPr/>
        </p:nvSpPr>
        <p:spPr>
          <a:xfrm>
            <a:off x="6215063" y="2786063"/>
            <a:ext cx="2643187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好像一把伞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86500" y="5572125"/>
            <a:ext cx="2071688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最好看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06975" y="2571750"/>
            <a:ext cx="1565275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0" i="0" u="none" strike="noStrike" kern="10" cap="none" spc="0" normalizeH="0" baseline="0" noProof="0" dirty="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？</a:t>
            </a:r>
            <a:endParaRPr kumimoji="0" lang="zh-CN" altLang="en-US" sz="1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7" grpId="0"/>
      <p:bldP spid="47118" grpId="0"/>
      <p:bldP spid="47120" grpId="0"/>
      <p:bldP spid="47121" grpId="0"/>
      <p:bldP spid="22" grpId="0"/>
      <p:bldP spid="23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Picture 2" descr="公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3286125"/>
            <a:ext cx="2246312" cy="1779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Picture 3" descr="猴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813"/>
            <a:ext cx="2786063" cy="2047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4" descr="孔雀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38" y="3281363"/>
            <a:ext cx="2649537" cy="2076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5" descr="松鼠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313" y="66675"/>
            <a:ext cx="2500312" cy="179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Picture 6" descr="兔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6063" y="96838"/>
            <a:ext cx="2716212" cy="2189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Picture 7" descr="鸭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1813" y="3251200"/>
            <a:ext cx="2298700" cy="1820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9" name="Text Box 8"/>
          <p:cNvSpPr txBox="1"/>
          <p:nvPr/>
        </p:nvSpPr>
        <p:spPr>
          <a:xfrm>
            <a:off x="642938" y="2433638"/>
            <a:ext cx="1857375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猴子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0" name="Text Box 9"/>
          <p:cNvSpPr txBox="1"/>
          <p:nvPr/>
        </p:nvSpPr>
        <p:spPr>
          <a:xfrm>
            <a:off x="3427413" y="2428875"/>
            <a:ext cx="1644650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兔子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1" name="Text Box 10"/>
          <p:cNvSpPr txBox="1"/>
          <p:nvPr/>
        </p:nvSpPr>
        <p:spPr>
          <a:xfrm>
            <a:off x="6286500" y="2428875"/>
            <a:ext cx="1952625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松  鼠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2" name="Text Box 11"/>
          <p:cNvSpPr txBox="1"/>
          <p:nvPr/>
        </p:nvSpPr>
        <p:spPr>
          <a:xfrm>
            <a:off x="785813" y="5516563"/>
            <a:ext cx="2071687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公  鸡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3" name="Text Box 12"/>
          <p:cNvSpPr txBox="1"/>
          <p:nvPr/>
        </p:nvSpPr>
        <p:spPr>
          <a:xfrm>
            <a:off x="3851275" y="5516563"/>
            <a:ext cx="576263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鸭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4" name="Text Box 13"/>
          <p:cNvSpPr txBox="1"/>
          <p:nvPr/>
        </p:nvSpPr>
        <p:spPr>
          <a:xfrm>
            <a:off x="6262688" y="5434013"/>
            <a:ext cx="1738312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孔雀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5" name="Text Box 14"/>
          <p:cNvSpPr txBox="1"/>
          <p:nvPr/>
        </p:nvSpPr>
        <p:spPr>
          <a:xfrm>
            <a:off x="428625" y="1857375"/>
            <a:ext cx="1550988" cy="769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hóu</a:t>
            </a:r>
            <a:endParaRPr lang="en-US" altLang="zh-CN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6" name="Text Box 16"/>
          <p:cNvSpPr txBox="1"/>
          <p:nvPr/>
        </p:nvSpPr>
        <p:spPr>
          <a:xfrm>
            <a:off x="5857875" y="1857375"/>
            <a:ext cx="3000375" cy="769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sōng shǔ</a:t>
            </a:r>
            <a:endParaRPr lang="en-US" altLang="zh-CN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7" name="Text Box 18"/>
          <p:cNvSpPr txBox="1"/>
          <p:nvPr/>
        </p:nvSpPr>
        <p:spPr>
          <a:xfrm>
            <a:off x="428625" y="4868863"/>
            <a:ext cx="1885950" cy="76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gōng</a:t>
            </a:r>
            <a:endParaRPr lang="en-US" altLang="zh-CN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8" name="Text Box 20"/>
          <p:cNvSpPr txBox="1"/>
          <p:nvPr/>
        </p:nvSpPr>
        <p:spPr>
          <a:xfrm>
            <a:off x="3851275" y="4857750"/>
            <a:ext cx="1577975" cy="769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yā</a:t>
            </a:r>
            <a:endParaRPr lang="en-US" altLang="zh-CN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255588" y="1671638"/>
            <a:ext cx="7772400" cy="1470025"/>
          </a:xfrm>
          <a:ln/>
        </p:spPr>
        <p:txBody>
          <a:bodyPr vert="horz" wrap="square" lIns="91440" tIns="45720" rIns="91440" bIns="45720" anchor="ctr"/>
          <a:p>
            <a:pPr>
              <a:buClrTx/>
              <a:buSzTx/>
              <a:buFontTx/>
            </a:pPr>
            <a:r>
              <a:rPr lang="en-US" altLang="zh-CN" sz="8000" dirty="0">
                <a:latin typeface="迷你简太极" pitchFamily="2" charset="-122"/>
                <a:ea typeface="迷你简太极" pitchFamily="2" charset="-122"/>
              </a:rPr>
              <a:t>6 </a:t>
            </a:r>
            <a:r>
              <a:rPr lang="zh-CN" altLang="en-US" sz="8000" dirty="0">
                <a:latin typeface="迷你简太极" pitchFamily="2" charset="-122"/>
                <a:ea typeface="迷你简太极" pitchFamily="2" charset="-122"/>
              </a:rPr>
              <a:t>比尾巴</a:t>
            </a:r>
            <a:endParaRPr lang="zh-CN" altLang="en-US" sz="8000" dirty="0">
              <a:latin typeface="迷你简太极" pitchFamily="2" charset="-122"/>
              <a:ea typeface="迷你简太极" pitchFamily="2" charset="-122"/>
            </a:endParaRPr>
          </a:p>
        </p:txBody>
      </p:sp>
      <p:sp>
        <p:nvSpPr>
          <p:cNvPr id="4099" name="副标题 1"/>
          <p:cNvSpPr>
            <a:spLocks noGrp="1"/>
          </p:cNvSpPr>
          <p:nvPr>
            <p:ph type="subTitle" idx="1"/>
          </p:nvPr>
        </p:nvSpPr>
        <p:spPr>
          <a:ln/>
        </p:spPr>
        <p:txBody>
          <a:bodyPr anchor="t"/>
          <a:p>
            <a:pPr>
              <a:buClrTx/>
              <a:buSzTx/>
              <a:buFontTx/>
            </a:pPr>
            <a:endParaRPr lang="zh-CN" altLang="en-US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8" descr="1109945_2009110201315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170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Box 3"/>
          <p:cNvSpPr txBox="1"/>
          <p:nvPr/>
        </p:nvSpPr>
        <p:spPr>
          <a:xfrm>
            <a:off x="1979613" y="2060575"/>
            <a:ext cx="1289050" cy="1323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8000" b="1" dirty="0">
                <a:latin typeface="Arial" panose="020B0604020202020204" pitchFamily="34" charset="0"/>
                <a:ea typeface="宋体" panose="02010600030101010101" pitchFamily="2" charset="-122"/>
              </a:rPr>
              <a:t>公</a:t>
            </a:r>
            <a:endParaRPr lang="zh-CN" altLang="en-US" sz="8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TextBox 4"/>
          <p:cNvSpPr txBox="1"/>
          <p:nvPr/>
        </p:nvSpPr>
        <p:spPr>
          <a:xfrm>
            <a:off x="1187450" y="3716338"/>
            <a:ext cx="35528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（八字头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TextBox 5"/>
          <p:cNvSpPr txBox="1"/>
          <p:nvPr/>
        </p:nvSpPr>
        <p:spPr>
          <a:xfrm>
            <a:off x="5580063" y="2033588"/>
            <a:ext cx="1000125" cy="13223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8000" b="1" dirty="0">
                <a:latin typeface="Arial" panose="020B0604020202020204" pitchFamily="34" charset="0"/>
                <a:ea typeface="宋体" panose="02010600030101010101" pitchFamily="2" charset="-122"/>
              </a:rPr>
              <a:t>把</a:t>
            </a:r>
            <a:endParaRPr lang="zh-CN" altLang="en-US" sz="8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TextBox 6"/>
          <p:cNvSpPr txBox="1"/>
          <p:nvPr/>
        </p:nvSpPr>
        <p:spPr>
          <a:xfrm>
            <a:off x="5076825" y="3716338"/>
            <a:ext cx="3290888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提手旁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43438" y="4724400"/>
            <a:ext cx="4321175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抬、打、提、拉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  <p:bldP spid="22535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8" descr="1109945_2009110201315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17013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6" name="Group 4"/>
          <p:cNvGrpSpPr/>
          <p:nvPr/>
        </p:nvGrpSpPr>
        <p:grpSpPr>
          <a:xfrm>
            <a:off x="722313" y="1903413"/>
            <a:ext cx="7702550" cy="4668837"/>
            <a:chOff x="528" y="1296"/>
            <a:chExt cx="4044" cy="1884"/>
          </a:xfrm>
        </p:grpSpPr>
        <p:sp>
          <p:nvSpPr>
            <p:cNvPr id="6147" name="WordArt 5"/>
            <p:cNvSpPr>
              <a:spLocks noTextEdit="1"/>
            </p:cNvSpPr>
            <p:nvPr/>
          </p:nvSpPr>
          <p:spPr>
            <a:xfrm>
              <a:off x="864" y="1296"/>
              <a:ext cx="3072" cy="49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endPara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148" name="WordArt 6"/>
            <p:cNvSpPr>
              <a:spLocks noTextEdit="1"/>
            </p:cNvSpPr>
            <p:nvPr/>
          </p:nvSpPr>
          <p:spPr>
            <a:xfrm>
              <a:off x="528" y="2688"/>
              <a:ext cx="4044" cy="49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endPara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149" name="Text Box 8"/>
          <p:cNvSpPr txBox="1"/>
          <p:nvPr/>
        </p:nvSpPr>
        <p:spPr>
          <a:xfrm>
            <a:off x="608013" y="1177925"/>
            <a:ext cx="8859837" cy="809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lnSpc>
                <a:spcPts val="5600"/>
              </a:lnSpc>
              <a:spcBef>
                <a:spcPct val="50000"/>
              </a:spcBef>
            </a:pPr>
            <a:r>
              <a:rPr lang="en-US" altLang="zh-CN" sz="60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比   把  巴  伞</a:t>
            </a:r>
            <a:endParaRPr lang="en-US" altLang="zh-CN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0" name="Text Box 8"/>
          <p:cNvSpPr txBox="1"/>
          <p:nvPr/>
        </p:nvSpPr>
        <p:spPr>
          <a:xfrm>
            <a:off x="1474788" y="2689225"/>
            <a:ext cx="8858250" cy="2035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5600"/>
              </a:lnSpc>
              <a:spcBef>
                <a:spcPct val="50000"/>
              </a:spcBef>
            </a:pP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长   兔  尾  谁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600"/>
              </a:lnSpc>
              <a:spcBef>
                <a:spcPct val="50000"/>
              </a:spcBef>
            </a:pP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最   短  公 </a:t>
            </a:r>
            <a:endParaRPr lang="en-US" altLang="zh-CN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39" descr="10477519_154719645104_2.jpg"/>
          <p:cNvPicPr>
            <a:picLocks noChangeAspect="1"/>
          </p:cNvPicPr>
          <p:nvPr/>
        </p:nvPicPr>
        <p:blipFill>
          <a:blip r:embed="rId1"/>
          <a:srcRect b="145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"/>
          <p:cNvGrpSpPr/>
          <p:nvPr/>
        </p:nvGrpSpPr>
        <p:grpSpPr>
          <a:xfrm>
            <a:off x="1285875" y="1357313"/>
            <a:ext cx="1655763" cy="1655762"/>
            <a:chOff x="1066" y="1072"/>
            <a:chExt cx="1043" cy="1043"/>
          </a:xfrm>
        </p:grpSpPr>
        <p:pic>
          <p:nvPicPr>
            <p:cNvPr id="7171" name="Picture 3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6" y="1072"/>
              <a:ext cx="1043" cy="10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Text Box 4"/>
            <p:cNvSpPr txBox="1"/>
            <p:nvPr/>
          </p:nvSpPr>
          <p:spPr>
            <a:xfrm>
              <a:off x="1202" y="1434"/>
              <a:ext cx="82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鸭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5357813" y="714375"/>
            <a:ext cx="1655762" cy="1655763"/>
            <a:chOff x="1066" y="1072"/>
            <a:chExt cx="1043" cy="1043"/>
          </a:xfrm>
        </p:grpSpPr>
        <p:pic>
          <p:nvPicPr>
            <p:cNvPr id="7174" name="Picture 6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6" y="1072"/>
              <a:ext cx="1043" cy="10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Text Box 7"/>
            <p:cNvSpPr txBox="1"/>
            <p:nvPr/>
          </p:nvSpPr>
          <p:spPr>
            <a:xfrm>
              <a:off x="1202" y="1434"/>
              <a:ext cx="82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猴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76" name="Text Box 8"/>
          <p:cNvSpPr txBox="1"/>
          <p:nvPr/>
        </p:nvSpPr>
        <p:spPr>
          <a:xfrm>
            <a:off x="7504113" y="24257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Group 9"/>
          <p:cNvGrpSpPr/>
          <p:nvPr/>
        </p:nvGrpSpPr>
        <p:grpSpPr>
          <a:xfrm>
            <a:off x="7215188" y="2286000"/>
            <a:ext cx="1655762" cy="1655763"/>
            <a:chOff x="1066" y="1072"/>
            <a:chExt cx="1043" cy="1043"/>
          </a:xfrm>
        </p:grpSpPr>
        <p:pic>
          <p:nvPicPr>
            <p:cNvPr id="7178" name="Picture 10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6" y="1072"/>
              <a:ext cx="1043" cy="10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9" name="Text Box 11"/>
            <p:cNvSpPr txBox="1"/>
            <p:nvPr/>
          </p:nvSpPr>
          <p:spPr>
            <a:xfrm>
              <a:off x="1202" y="1434"/>
              <a:ext cx="82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最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3429000" y="2571750"/>
            <a:ext cx="1655763" cy="1655763"/>
            <a:chOff x="1156" y="982"/>
            <a:chExt cx="1043" cy="1043"/>
          </a:xfrm>
        </p:grpSpPr>
        <p:pic>
          <p:nvPicPr>
            <p:cNvPr id="7181" name="Picture 13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6" y="982"/>
              <a:ext cx="1043" cy="10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2" name="Text Box 14"/>
            <p:cNvSpPr txBox="1"/>
            <p:nvPr/>
          </p:nvSpPr>
          <p:spPr>
            <a:xfrm>
              <a:off x="1202" y="1434"/>
              <a:ext cx="82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短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5786438" y="2071688"/>
            <a:ext cx="1655762" cy="1655762"/>
            <a:chOff x="1066" y="1072"/>
            <a:chExt cx="1043" cy="1043"/>
          </a:xfrm>
        </p:grpSpPr>
        <p:pic>
          <p:nvPicPr>
            <p:cNvPr id="7184" name="Picture 16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6" y="1072"/>
              <a:ext cx="1043" cy="10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5" name="Text Box 17"/>
            <p:cNvSpPr txBox="1"/>
            <p:nvPr/>
          </p:nvSpPr>
          <p:spPr>
            <a:xfrm>
              <a:off x="1202" y="1434"/>
              <a:ext cx="82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尾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4071938" y="571500"/>
            <a:ext cx="1655762" cy="1655763"/>
            <a:chOff x="1066" y="1072"/>
            <a:chExt cx="1043" cy="1043"/>
          </a:xfrm>
        </p:grpSpPr>
        <p:pic>
          <p:nvPicPr>
            <p:cNvPr id="7187" name="Picture 19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6" y="1072"/>
              <a:ext cx="1043" cy="10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8" name="Text Box 20"/>
            <p:cNvSpPr txBox="1"/>
            <p:nvPr/>
          </p:nvSpPr>
          <p:spPr>
            <a:xfrm>
              <a:off x="1202" y="1434"/>
              <a:ext cx="82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扁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4572000" y="2286000"/>
            <a:ext cx="1655763" cy="1655763"/>
            <a:chOff x="1066" y="1072"/>
            <a:chExt cx="1043" cy="1043"/>
          </a:xfrm>
        </p:grpSpPr>
        <p:pic>
          <p:nvPicPr>
            <p:cNvPr id="7190" name="Picture 22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6" y="1072"/>
              <a:ext cx="1043" cy="10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91" name="Text Box 23"/>
            <p:cNvSpPr txBox="1"/>
            <p:nvPr/>
          </p:nvSpPr>
          <p:spPr>
            <a:xfrm>
              <a:off x="1202" y="1434"/>
              <a:ext cx="82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把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24"/>
          <p:cNvGrpSpPr/>
          <p:nvPr/>
        </p:nvGrpSpPr>
        <p:grpSpPr>
          <a:xfrm>
            <a:off x="6643688" y="1071563"/>
            <a:ext cx="1655762" cy="1655762"/>
            <a:chOff x="1066" y="1072"/>
            <a:chExt cx="1043" cy="1043"/>
          </a:xfrm>
        </p:grpSpPr>
        <p:pic>
          <p:nvPicPr>
            <p:cNvPr id="7193" name="Picture 25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6" y="1072"/>
              <a:ext cx="1043" cy="10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94" name="Text Box 26"/>
            <p:cNvSpPr txBox="1"/>
            <p:nvPr/>
          </p:nvSpPr>
          <p:spPr>
            <a:xfrm>
              <a:off x="1202" y="1434"/>
              <a:ext cx="82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松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Group 27"/>
          <p:cNvGrpSpPr/>
          <p:nvPr/>
        </p:nvGrpSpPr>
        <p:grpSpPr>
          <a:xfrm>
            <a:off x="1500188" y="3143250"/>
            <a:ext cx="1655762" cy="1655763"/>
            <a:chOff x="1066" y="1072"/>
            <a:chExt cx="1043" cy="1043"/>
          </a:xfrm>
        </p:grpSpPr>
        <p:pic>
          <p:nvPicPr>
            <p:cNvPr id="7196" name="Picture 28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6" y="1072"/>
              <a:ext cx="1043" cy="10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97" name="Text Box 29"/>
            <p:cNvSpPr txBox="1"/>
            <p:nvPr/>
          </p:nvSpPr>
          <p:spPr>
            <a:xfrm>
              <a:off x="1202" y="1434"/>
              <a:ext cx="82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鼠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Group 30"/>
          <p:cNvGrpSpPr/>
          <p:nvPr/>
        </p:nvGrpSpPr>
        <p:grpSpPr>
          <a:xfrm>
            <a:off x="2786063" y="857250"/>
            <a:ext cx="1655762" cy="1655763"/>
            <a:chOff x="1066" y="1072"/>
            <a:chExt cx="1043" cy="1043"/>
          </a:xfrm>
        </p:grpSpPr>
        <p:pic>
          <p:nvPicPr>
            <p:cNvPr id="7199" name="Picture 31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6" y="1072"/>
              <a:ext cx="1043" cy="10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0" name="Text Box 32"/>
            <p:cNvSpPr txBox="1"/>
            <p:nvPr/>
          </p:nvSpPr>
          <p:spPr>
            <a:xfrm>
              <a:off x="1202" y="1434"/>
              <a:ext cx="82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比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Group 5"/>
          <p:cNvGrpSpPr/>
          <p:nvPr/>
        </p:nvGrpSpPr>
        <p:grpSpPr>
          <a:xfrm>
            <a:off x="2286000" y="2143125"/>
            <a:ext cx="1655763" cy="1655763"/>
            <a:chOff x="1066" y="1072"/>
            <a:chExt cx="1043" cy="1043"/>
          </a:xfrm>
        </p:grpSpPr>
        <p:pic>
          <p:nvPicPr>
            <p:cNvPr id="7202" name="Picture 6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6" y="1072"/>
              <a:ext cx="1043" cy="10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7"/>
            <p:cNvSpPr txBox="1"/>
            <p:nvPr/>
          </p:nvSpPr>
          <p:spPr>
            <a:xfrm>
              <a:off x="1202" y="1434"/>
              <a:ext cx="82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公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Group 5"/>
          <p:cNvGrpSpPr/>
          <p:nvPr/>
        </p:nvGrpSpPr>
        <p:grpSpPr>
          <a:xfrm>
            <a:off x="6357938" y="3143250"/>
            <a:ext cx="1655762" cy="1655763"/>
            <a:chOff x="1066" y="1072"/>
            <a:chExt cx="1043" cy="1043"/>
          </a:xfrm>
        </p:grpSpPr>
        <p:pic>
          <p:nvPicPr>
            <p:cNvPr id="7205" name="Picture 6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6" y="1072"/>
              <a:ext cx="1043" cy="10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6" name="Text Box 7"/>
            <p:cNvSpPr txBox="1"/>
            <p:nvPr/>
          </p:nvSpPr>
          <p:spPr>
            <a:xfrm>
              <a:off x="1202" y="1434"/>
              <a:ext cx="82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巴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23"/>
          <p:cNvGrpSpPr/>
          <p:nvPr/>
        </p:nvGrpSpPr>
        <p:grpSpPr>
          <a:xfrm>
            <a:off x="20638" y="0"/>
            <a:ext cx="9123362" cy="6858000"/>
            <a:chOff x="30194" y="0"/>
            <a:chExt cx="9123363" cy="6858000"/>
          </a:xfrm>
        </p:grpSpPr>
        <p:pic>
          <p:nvPicPr>
            <p:cNvPr id="8194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194" y="0"/>
              <a:ext cx="91233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195" name="组合 6"/>
            <p:cNvGrpSpPr/>
            <p:nvPr/>
          </p:nvGrpSpPr>
          <p:grpSpPr>
            <a:xfrm>
              <a:off x="2339975" y="2503488"/>
              <a:ext cx="2736850" cy="2919412"/>
              <a:chOff x="2339752" y="2503934"/>
              <a:chExt cx="2736304" cy="2918643"/>
            </a:xfrm>
          </p:grpSpPr>
          <p:sp>
            <p:nvSpPr>
              <p:cNvPr id="4" name="文本框 1"/>
              <p:cNvSpPr txBox="1"/>
              <p:nvPr/>
            </p:nvSpPr>
            <p:spPr>
              <a:xfrm>
                <a:off x="2493640" y="2503934"/>
                <a:ext cx="2438400" cy="7810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R="0" algn="ctr" defTabSz="914400"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sz="4000" b="1" kern="100" cap="none" spc="50" normalizeH="0" baseline="0" noProof="0" dirty="0">
                    <a:gradFill>
                      <a:gsLst>
                        <a:gs pos="25000">
                          <a:srgbClr val="E0322D"/>
                        </a:gs>
                        <a:gs pos="100000">
                          <a:srgbClr val="A01C18"/>
                        </a:gs>
                      </a:gsLst>
                      <a:lin ang="5400000" scaled="0"/>
                    </a:gradFill>
                    <a:effectLst>
                      <a:outerShdw blurRad="76200" dist="50800" dir="5400000" algn="tl">
                        <a:srgbClr val="000000">
                          <a:alpha val="65000"/>
                        </a:srgbClr>
                      </a:outerShdw>
                    </a:effectLst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</a:rPr>
                  <a:t>动物王国</a:t>
                </a:r>
                <a:endParaRPr kumimoji="0" lang="zh-CN" sz="4000" kern="100" cap="none" spc="0" normalizeH="0" baseline="0" noProof="0" dirty="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</a:endParaRPr>
              </a:p>
            </p:txBody>
          </p:sp>
          <p:sp>
            <p:nvSpPr>
              <p:cNvPr id="5" name="文本框 2"/>
              <p:cNvSpPr txBox="1"/>
              <p:nvPr/>
            </p:nvSpPr>
            <p:spPr>
              <a:xfrm>
                <a:off x="2565648" y="3284985"/>
                <a:ext cx="2294384" cy="144016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marR="0" algn="ctr" defTabSz="914400"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sz="4000" b="1" kern="100" cap="none" spc="0" normalizeH="0" baseline="0" noProof="0" dirty="0">
                    <a:gradFill>
                      <a:gsLst>
                        <a:gs pos="0">
                          <a:srgbClr val="FFA260"/>
                        </a:gs>
                        <a:gs pos="25000">
                          <a:srgbClr val="FF9E55"/>
                        </a:gs>
                        <a:gs pos="50000">
                          <a:srgbClr val="F38D3A"/>
                        </a:gs>
                        <a:gs pos="75000">
                          <a:srgbClr val="FF9E55"/>
                        </a:gs>
                        <a:gs pos="100000">
                          <a:srgbClr val="FFA260"/>
                        </a:gs>
                      </a:gsLst>
                      <a:lin ang="5400000" scaled="0"/>
                    </a:gradFill>
                    <a:effectLst>
                      <a:outerShdw blurRad="79997" dist="40005" dir="5040000" algn="tl">
                        <a:srgbClr val="000000">
                          <a:alpha val="30000"/>
                        </a:srgbClr>
                      </a:outerShdw>
                    </a:effectLst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</a:rPr>
                  <a:t>比尾巴</a:t>
                </a:r>
                <a:endParaRPr kumimoji="0" lang="en-US" altLang="zh-CN" sz="4000" b="1" kern="100" cap="none" spc="0" normalizeH="0" baseline="0" noProof="0" dirty="0">
                  <a:gradFill>
                    <a:gsLst>
                      <a:gs pos="0">
                        <a:srgbClr val="FFA260"/>
                      </a:gs>
                      <a:gs pos="25000">
                        <a:srgbClr val="FF9E55"/>
                      </a:gs>
                      <a:gs pos="50000">
                        <a:srgbClr val="F38D3A"/>
                      </a:gs>
                      <a:gs pos="75000">
                        <a:srgbClr val="FF9E55"/>
                      </a:gs>
                      <a:gs pos="100000">
                        <a:srgbClr val="FFA260"/>
                      </a:gs>
                    </a:gsLst>
                    <a:lin ang="5400000" scaled="0"/>
                  </a:gradFill>
                  <a:effectLst>
                    <a:outerShdw blurRad="79997" dist="40005" dir="5040000" algn="tl">
                      <a:srgbClr val="000000">
                        <a:alpha val="30000"/>
                      </a:srgbClr>
                    </a:outerShdw>
                  </a:effectLst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</a:endParaRPr>
              </a:p>
              <a:p>
                <a:pPr marR="0" algn="ctr" defTabSz="914400"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sz="4000" b="1" kern="100" cap="none" spc="0" normalizeH="0" baseline="0" noProof="0" dirty="0">
                    <a:gradFill>
                      <a:gsLst>
                        <a:gs pos="0">
                          <a:srgbClr val="FFA260"/>
                        </a:gs>
                        <a:gs pos="25000">
                          <a:srgbClr val="FF9E55"/>
                        </a:gs>
                        <a:gs pos="50000">
                          <a:srgbClr val="F38D3A"/>
                        </a:gs>
                        <a:gs pos="75000">
                          <a:srgbClr val="FF9E55"/>
                        </a:gs>
                        <a:gs pos="100000">
                          <a:srgbClr val="FFA260"/>
                        </a:gs>
                      </a:gsLst>
                      <a:lin ang="5400000" scaled="0"/>
                    </a:gradFill>
                    <a:effectLst>
                      <a:outerShdw blurRad="79997" dist="40005" dir="5040000" algn="tl">
                        <a:srgbClr val="000000">
                          <a:alpha val="30000"/>
                        </a:srgbClr>
                      </a:outerShdw>
                    </a:effectLst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</a:rPr>
                  <a:t>大赛</a:t>
                </a:r>
                <a:endParaRPr kumimoji="0" lang="zh-CN" sz="4000" kern="100" cap="none" spc="0" normalizeH="0" baseline="0" noProof="0" dirty="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339783" y="4581424"/>
                <a:ext cx="2736304" cy="841153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2411760" y="4581128"/>
                <a:ext cx="2473754" cy="769441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400" b="1" i="0" u="none" strike="noStrike" kern="1200" cap="none" spc="50" normalizeH="0" baseline="0" noProof="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入场门票</a:t>
                </a:r>
                <a:endParaRPr kumimoji="0" lang="zh-CN" altLang="en-US" sz="4400" b="1" i="0" u="none" strike="noStrike" kern="1200" cap="none" spc="50" normalizeH="0" baseline="0" noProof="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200" name="组合 8"/>
            <p:cNvGrpSpPr/>
            <p:nvPr/>
          </p:nvGrpSpPr>
          <p:grpSpPr>
            <a:xfrm>
              <a:off x="5940425" y="2205038"/>
              <a:ext cx="2735263" cy="2917825"/>
              <a:chOff x="2339752" y="2503934"/>
              <a:chExt cx="2736304" cy="2918643"/>
            </a:xfrm>
          </p:grpSpPr>
          <p:sp>
            <p:nvSpPr>
              <p:cNvPr id="10" name="文本框 1"/>
              <p:cNvSpPr txBox="1"/>
              <p:nvPr/>
            </p:nvSpPr>
            <p:spPr>
              <a:xfrm>
                <a:off x="2493640" y="2503934"/>
                <a:ext cx="2438400" cy="7810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R="0" algn="ctr" defTabSz="914400"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sz="4000" b="1" kern="100" cap="none" spc="50" normalizeH="0" baseline="0" noProof="0" dirty="0">
                    <a:gradFill>
                      <a:gsLst>
                        <a:gs pos="25000">
                          <a:srgbClr val="E0322D"/>
                        </a:gs>
                        <a:gs pos="100000">
                          <a:srgbClr val="A01C18"/>
                        </a:gs>
                      </a:gsLst>
                      <a:lin ang="5400000" scaled="0"/>
                    </a:gradFill>
                    <a:effectLst>
                      <a:outerShdw blurRad="76200" dist="50800" dir="5400000" algn="tl">
                        <a:srgbClr val="000000">
                          <a:alpha val="65000"/>
                        </a:srgbClr>
                      </a:outerShdw>
                    </a:effectLst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</a:rPr>
                  <a:t>动物王国</a:t>
                </a:r>
                <a:endParaRPr kumimoji="0" lang="zh-CN" sz="4000" kern="100" cap="none" spc="0" normalizeH="0" baseline="0" noProof="0" dirty="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</a:endParaRPr>
              </a:p>
            </p:txBody>
          </p:sp>
          <p:sp>
            <p:nvSpPr>
              <p:cNvPr id="11" name="文本框 2"/>
              <p:cNvSpPr txBox="1"/>
              <p:nvPr/>
            </p:nvSpPr>
            <p:spPr>
              <a:xfrm>
                <a:off x="2565648" y="3284985"/>
                <a:ext cx="2294384" cy="144016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marR="0" algn="ctr" defTabSz="914400"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sz="4000" b="1" kern="100" cap="none" spc="0" normalizeH="0" baseline="0" noProof="0" dirty="0">
                    <a:gradFill>
                      <a:gsLst>
                        <a:gs pos="0">
                          <a:srgbClr val="FFA260"/>
                        </a:gs>
                        <a:gs pos="25000">
                          <a:srgbClr val="FF9E55"/>
                        </a:gs>
                        <a:gs pos="50000">
                          <a:srgbClr val="F38D3A"/>
                        </a:gs>
                        <a:gs pos="75000">
                          <a:srgbClr val="FF9E55"/>
                        </a:gs>
                        <a:gs pos="100000">
                          <a:srgbClr val="FFA260"/>
                        </a:gs>
                      </a:gsLst>
                      <a:lin ang="5400000" scaled="0"/>
                    </a:gradFill>
                    <a:effectLst>
                      <a:outerShdw blurRad="79997" dist="40005" dir="5040000" algn="tl">
                        <a:srgbClr val="000000">
                          <a:alpha val="30000"/>
                        </a:srgbClr>
                      </a:outerShdw>
                    </a:effectLst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</a:rPr>
                  <a:t>比尾巴</a:t>
                </a:r>
                <a:endParaRPr kumimoji="0" lang="en-US" altLang="zh-CN" sz="4000" b="1" kern="100" cap="none" spc="0" normalizeH="0" baseline="0" noProof="0" dirty="0">
                  <a:gradFill>
                    <a:gsLst>
                      <a:gs pos="0">
                        <a:srgbClr val="FFA260"/>
                      </a:gs>
                      <a:gs pos="25000">
                        <a:srgbClr val="FF9E55"/>
                      </a:gs>
                      <a:gs pos="50000">
                        <a:srgbClr val="F38D3A"/>
                      </a:gs>
                      <a:gs pos="75000">
                        <a:srgbClr val="FF9E55"/>
                      </a:gs>
                      <a:gs pos="100000">
                        <a:srgbClr val="FFA260"/>
                      </a:gs>
                    </a:gsLst>
                    <a:lin ang="5400000" scaled="0"/>
                  </a:gradFill>
                  <a:effectLst>
                    <a:outerShdw blurRad="79997" dist="40005" dir="5040000" algn="tl">
                      <a:srgbClr val="000000">
                        <a:alpha val="30000"/>
                      </a:srgbClr>
                    </a:outerShdw>
                  </a:effectLst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</a:endParaRPr>
              </a:p>
              <a:p>
                <a:pPr marR="0" algn="ctr" defTabSz="914400"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sz="4000" b="1" kern="100" cap="none" spc="0" normalizeH="0" baseline="0" noProof="0" dirty="0">
                    <a:gradFill>
                      <a:gsLst>
                        <a:gs pos="0">
                          <a:srgbClr val="FFA260"/>
                        </a:gs>
                        <a:gs pos="25000">
                          <a:srgbClr val="FF9E55"/>
                        </a:gs>
                        <a:gs pos="50000">
                          <a:srgbClr val="F38D3A"/>
                        </a:gs>
                        <a:gs pos="75000">
                          <a:srgbClr val="FF9E55"/>
                        </a:gs>
                        <a:gs pos="100000">
                          <a:srgbClr val="FFA260"/>
                        </a:gs>
                      </a:gsLst>
                      <a:lin ang="5400000" scaled="0"/>
                    </a:gradFill>
                    <a:effectLst>
                      <a:outerShdw blurRad="79997" dist="40005" dir="5040000" algn="tl">
                        <a:srgbClr val="000000">
                          <a:alpha val="30000"/>
                        </a:srgbClr>
                      </a:outerShdw>
                    </a:effectLst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</a:rPr>
                  <a:t>大赛</a:t>
                </a:r>
                <a:endParaRPr kumimoji="0" lang="zh-CN" sz="4000" kern="100" cap="none" spc="0" normalizeH="0" baseline="0" noProof="0" dirty="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339784" y="4580966"/>
                <a:ext cx="2736304" cy="84161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411760" y="4581128"/>
                <a:ext cx="2473754" cy="769441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400" b="1" i="0" u="none" strike="noStrike" kern="1200" cap="none" spc="50" normalizeH="0" baseline="0" noProof="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入场门票</a:t>
                </a:r>
                <a:endParaRPr kumimoji="0" lang="zh-CN" altLang="en-US" sz="4400" b="1" i="0" u="none" strike="noStrike" kern="1200" cap="none" spc="50" normalizeH="0" baseline="0" noProof="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205" name="组合 18"/>
            <p:cNvGrpSpPr/>
            <p:nvPr/>
          </p:nvGrpSpPr>
          <p:grpSpPr>
            <a:xfrm>
              <a:off x="307975" y="1303338"/>
              <a:ext cx="1171575" cy="1493837"/>
              <a:chOff x="2294822" y="2503934"/>
              <a:chExt cx="2781234" cy="2417256"/>
            </a:xfrm>
          </p:grpSpPr>
          <p:sp>
            <p:nvSpPr>
              <p:cNvPr id="20" name="文本框 1"/>
              <p:cNvSpPr txBox="1"/>
              <p:nvPr/>
            </p:nvSpPr>
            <p:spPr>
              <a:xfrm>
                <a:off x="2493640" y="2503934"/>
                <a:ext cx="2582416" cy="7810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R="0" algn="ctr" defTabSz="914400"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sz="1600" b="1" kern="100" cap="none" spc="50" normalizeH="0" baseline="0" noProof="0" dirty="0">
                    <a:gradFill>
                      <a:gsLst>
                        <a:gs pos="25000">
                          <a:srgbClr val="E0322D"/>
                        </a:gs>
                        <a:gs pos="100000">
                          <a:srgbClr val="A01C18"/>
                        </a:gs>
                      </a:gsLst>
                      <a:lin ang="5400000" scaled="0"/>
                    </a:gradFill>
                    <a:effectLst>
                      <a:outerShdw blurRad="76200" dist="50800" dir="5400000" algn="tl">
                        <a:srgbClr val="000000">
                          <a:alpha val="65000"/>
                        </a:srgbClr>
                      </a:outerShdw>
                    </a:effectLst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</a:rPr>
                  <a:t>动物王国</a:t>
                </a:r>
                <a:endParaRPr kumimoji="0" lang="zh-CN" sz="1600" kern="100" cap="none" spc="0" normalizeH="0" baseline="0" noProof="0" dirty="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</a:endParaRPr>
              </a:p>
            </p:txBody>
          </p:sp>
          <p:sp>
            <p:nvSpPr>
              <p:cNvPr id="21" name="文本框 2"/>
              <p:cNvSpPr txBox="1"/>
              <p:nvPr/>
            </p:nvSpPr>
            <p:spPr>
              <a:xfrm>
                <a:off x="2565648" y="3031365"/>
                <a:ext cx="2294385" cy="144016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marR="0" algn="ctr" defTabSz="914400"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b="1" kern="100" cap="none" spc="0" normalizeH="0" baseline="0" noProof="0" dirty="0">
                    <a:gradFill>
                      <a:gsLst>
                        <a:gs pos="0">
                          <a:srgbClr val="FFA260"/>
                        </a:gs>
                        <a:gs pos="25000">
                          <a:srgbClr val="FF9E55"/>
                        </a:gs>
                        <a:gs pos="50000">
                          <a:srgbClr val="F38D3A"/>
                        </a:gs>
                        <a:gs pos="75000">
                          <a:srgbClr val="FF9E55"/>
                        </a:gs>
                        <a:gs pos="100000">
                          <a:srgbClr val="FFA260"/>
                        </a:gs>
                      </a:gsLst>
                      <a:lin ang="5400000" scaled="0"/>
                    </a:gradFill>
                    <a:effectLst>
                      <a:outerShdw blurRad="79997" dist="40005" dir="5040000" algn="tl">
                        <a:srgbClr val="000000">
                          <a:alpha val="30000"/>
                        </a:srgbClr>
                      </a:outerShdw>
                    </a:effectLst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</a:rPr>
                  <a:t>比尾巴</a:t>
                </a:r>
                <a:endParaRPr kumimoji="0" lang="en-US" altLang="zh-CN" b="1" kern="100" cap="none" spc="0" normalizeH="0" baseline="0" noProof="0" dirty="0">
                  <a:gradFill>
                    <a:gsLst>
                      <a:gs pos="0">
                        <a:srgbClr val="FFA260"/>
                      </a:gs>
                      <a:gs pos="25000">
                        <a:srgbClr val="FF9E55"/>
                      </a:gs>
                      <a:gs pos="50000">
                        <a:srgbClr val="F38D3A"/>
                      </a:gs>
                      <a:gs pos="75000">
                        <a:srgbClr val="FF9E55"/>
                      </a:gs>
                      <a:gs pos="100000">
                        <a:srgbClr val="FFA260"/>
                      </a:gs>
                    </a:gsLst>
                    <a:lin ang="5400000" scaled="0"/>
                  </a:gradFill>
                  <a:effectLst>
                    <a:outerShdw blurRad="79997" dist="40005" dir="5040000" algn="tl">
                      <a:srgbClr val="000000">
                        <a:alpha val="30000"/>
                      </a:srgbClr>
                    </a:outerShdw>
                  </a:effectLst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</a:endParaRPr>
              </a:p>
              <a:p>
                <a:pPr marR="0" algn="ctr" defTabSz="914400"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b="1" kern="100" cap="none" spc="0" normalizeH="0" baseline="0" noProof="0" dirty="0">
                    <a:gradFill>
                      <a:gsLst>
                        <a:gs pos="0">
                          <a:srgbClr val="FFA260"/>
                        </a:gs>
                        <a:gs pos="25000">
                          <a:srgbClr val="FF9E55"/>
                        </a:gs>
                        <a:gs pos="50000">
                          <a:srgbClr val="F38D3A"/>
                        </a:gs>
                        <a:gs pos="75000">
                          <a:srgbClr val="FF9E55"/>
                        </a:gs>
                        <a:gs pos="100000">
                          <a:srgbClr val="FFA260"/>
                        </a:gs>
                      </a:gsLst>
                      <a:lin ang="5400000" scaled="0"/>
                    </a:gradFill>
                    <a:effectLst>
                      <a:outerShdw blurRad="79997" dist="40005" dir="5040000" algn="tl">
                        <a:srgbClr val="000000">
                          <a:alpha val="30000"/>
                        </a:srgbClr>
                      </a:outerShdw>
                    </a:effectLst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</a:rPr>
                  <a:t>大赛</a:t>
                </a:r>
                <a:endParaRPr kumimoji="0" lang="zh-CN" kern="100" cap="none" spc="0" normalizeH="0" baseline="0" noProof="0" dirty="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340119" y="4078618"/>
                <a:ext cx="2736011" cy="84257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294822" y="4181197"/>
                <a:ext cx="2707633" cy="597464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50" normalizeH="0" baseline="0" noProof="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入场门票</a:t>
                </a:r>
                <a:endParaRPr kumimoji="0" lang="zh-CN" altLang="en-US" sz="1800" b="1" i="0" u="none" strike="noStrike" kern="1200" cap="none" spc="50" normalizeH="0" baseline="0" noProof="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210" name="组合 23"/>
            <p:cNvGrpSpPr/>
            <p:nvPr/>
          </p:nvGrpSpPr>
          <p:grpSpPr>
            <a:xfrm>
              <a:off x="403225" y="4562475"/>
              <a:ext cx="1171575" cy="1495425"/>
              <a:chOff x="2294822" y="2503934"/>
              <a:chExt cx="2781234" cy="2417256"/>
            </a:xfrm>
          </p:grpSpPr>
          <p:sp>
            <p:nvSpPr>
              <p:cNvPr id="25" name="文本框 1"/>
              <p:cNvSpPr txBox="1"/>
              <p:nvPr/>
            </p:nvSpPr>
            <p:spPr>
              <a:xfrm>
                <a:off x="2493640" y="2503934"/>
                <a:ext cx="2582416" cy="7810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R="0" algn="ctr" defTabSz="914400"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sz="1600" b="1" kern="100" cap="none" spc="50" normalizeH="0" baseline="0" noProof="0" dirty="0">
                    <a:gradFill>
                      <a:gsLst>
                        <a:gs pos="25000">
                          <a:srgbClr val="E0322D"/>
                        </a:gs>
                        <a:gs pos="100000">
                          <a:srgbClr val="A01C18"/>
                        </a:gs>
                      </a:gsLst>
                      <a:lin ang="5400000" scaled="0"/>
                    </a:gradFill>
                    <a:effectLst>
                      <a:outerShdw blurRad="76200" dist="50800" dir="5400000" algn="tl">
                        <a:srgbClr val="000000">
                          <a:alpha val="65000"/>
                        </a:srgbClr>
                      </a:outerShdw>
                    </a:effectLst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</a:rPr>
                  <a:t>动物王国</a:t>
                </a:r>
                <a:endParaRPr kumimoji="0" lang="zh-CN" sz="1600" kern="100" cap="none" spc="0" normalizeH="0" baseline="0" noProof="0" dirty="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</a:endParaRPr>
              </a:p>
            </p:txBody>
          </p:sp>
          <p:sp>
            <p:nvSpPr>
              <p:cNvPr id="26" name="文本框 2"/>
              <p:cNvSpPr txBox="1"/>
              <p:nvPr/>
            </p:nvSpPr>
            <p:spPr>
              <a:xfrm>
                <a:off x="2565648" y="3031365"/>
                <a:ext cx="2294385" cy="144016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marR="0" algn="ctr" defTabSz="914400"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b="1" kern="100" cap="none" spc="0" normalizeH="0" baseline="0" noProof="0" dirty="0">
                    <a:gradFill>
                      <a:gsLst>
                        <a:gs pos="0">
                          <a:srgbClr val="FFA260"/>
                        </a:gs>
                        <a:gs pos="25000">
                          <a:srgbClr val="FF9E55"/>
                        </a:gs>
                        <a:gs pos="50000">
                          <a:srgbClr val="F38D3A"/>
                        </a:gs>
                        <a:gs pos="75000">
                          <a:srgbClr val="FF9E55"/>
                        </a:gs>
                        <a:gs pos="100000">
                          <a:srgbClr val="FFA260"/>
                        </a:gs>
                      </a:gsLst>
                      <a:lin ang="5400000" scaled="0"/>
                    </a:gradFill>
                    <a:effectLst>
                      <a:outerShdw blurRad="79997" dist="40005" dir="5040000" algn="tl">
                        <a:srgbClr val="000000">
                          <a:alpha val="30000"/>
                        </a:srgbClr>
                      </a:outerShdw>
                    </a:effectLst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</a:rPr>
                  <a:t>比尾巴</a:t>
                </a:r>
                <a:endParaRPr kumimoji="0" lang="en-US" altLang="zh-CN" b="1" kern="100" cap="none" spc="0" normalizeH="0" baseline="0" noProof="0" dirty="0">
                  <a:gradFill>
                    <a:gsLst>
                      <a:gs pos="0">
                        <a:srgbClr val="FFA260"/>
                      </a:gs>
                      <a:gs pos="25000">
                        <a:srgbClr val="FF9E55"/>
                      </a:gs>
                      <a:gs pos="50000">
                        <a:srgbClr val="F38D3A"/>
                      </a:gs>
                      <a:gs pos="75000">
                        <a:srgbClr val="FF9E55"/>
                      </a:gs>
                      <a:gs pos="100000">
                        <a:srgbClr val="FFA260"/>
                      </a:gs>
                    </a:gsLst>
                    <a:lin ang="5400000" scaled="0"/>
                  </a:gradFill>
                  <a:effectLst>
                    <a:outerShdw blurRad="79997" dist="40005" dir="5040000" algn="tl">
                      <a:srgbClr val="000000">
                        <a:alpha val="30000"/>
                      </a:srgbClr>
                    </a:outerShdw>
                  </a:effectLst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</a:endParaRPr>
              </a:p>
              <a:p>
                <a:pPr marR="0" algn="ctr" defTabSz="914400">
                  <a:spcAft>
                    <a:spcPts val="0"/>
                  </a:spcAft>
                  <a:buClrTx/>
                  <a:buSzTx/>
                  <a:defRPr/>
                </a:pPr>
                <a:r>
                  <a:rPr kumimoji="0" lang="zh-CN" b="1" kern="100" cap="none" spc="0" normalizeH="0" baseline="0" noProof="0" dirty="0">
                    <a:gradFill>
                      <a:gsLst>
                        <a:gs pos="0">
                          <a:srgbClr val="FFA260"/>
                        </a:gs>
                        <a:gs pos="25000">
                          <a:srgbClr val="FF9E55"/>
                        </a:gs>
                        <a:gs pos="50000">
                          <a:srgbClr val="F38D3A"/>
                        </a:gs>
                        <a:gs pos="75000">
                          <a:srgbClr val="FF9E55"/>
                        </a:gs>
                        <a:gs pos="100000">
                          <a:srgbClr val="FFA260"/>
                        </a:gs>
                      </a:gsLst>
                      <a:lin ang="5400000" scaled="0"/>
                    </a:gradFill>
                    <a:effectLst>
                      <a:outerShdw blurRad="79997" dist="40005" dir="5040000" algn="tl">
                        <a:srgbClr val="000000">
                          <a:alpha val="30000"/>
                        </a:srgbClr>
                      </a:outerShdw>
                    </a:effectLst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</a:rPr>
                  <a:t>大赛</a:t>
                </a:r>
                <a:endParaRPr kumimoji="0" lang="zh-CN" kern="100" cap="none" spc="0" normalizeH="0" baseline="0" noProof="0" dirty="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340119" y="4079513"/>
                <a:ext cx="2736011" cy="841677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294822" y="4181197"/>
                <a:ext cx="2707633" cy="597464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50" normalizeH="0" baseline="0" noProof="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入场门票</a:t>
                </a:r>
                <a:endParaRPr kumimoji="0" lang="zh-CN" altLang="en-US" sz="1800" b="1" i="0" u="none" strike="noStrike" kern="1200" cap="none" spc="50" normalizeH="0" baseline="0" noProof="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Rectangle 2"/>
          <p:cNvSpPr txBox="1">
            <a:spLocks noRot="1"/>
          </p:cNvSpPr>
          <p:nvPr/>
        </p:nvSpPr>
        <p:spPr>
          <a:xfrm>
            <a:off x="200025" y="142875"/>
            <a:ext cx="8586788" cy="40005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shuí  de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wěi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  ba  cháng</a:t>
            </a:r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楷体_GB2312" pitchFamily="49" charset="-122"/>
              </a:rPr>
              <a:t>谁  的  尾  巴   长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shuí  de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wěi 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ba</a:t>
            </a:r>
            <a:r>
              <a:rPr lang="en-US" altLang="zh-CN" sz="32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duǎn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楷体_GB2312" pitchFamily="49" charset="-122"/>
              </a:rPr>
              <a:t>谁  的  尾  巴   短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shuí  de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wěi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  ba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hǎo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x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iàng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yì  bǎ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sǎn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楷体_GB2312" pitchFamily="49" charset="-122"/>
              </a:rPr>
              <a:t>谁  的  尾  巴   好  像   一 把  伞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Rot="1"/>
          </p:cNvSpPr>
          <p:nvPr/>
        </p:nvSpPr>
        <p:spPr>
          <a:xfrm>
            <a:off x="214313" y="3357563"/>
            <a:ext cx="7772400" cy="33575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shuí  de</a:t>
            </a:r>
            <a:r>
              <a:rPr lang="en-US" altLang="zh-CN" sz="32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wěi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  ba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wān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楷体_GB2312" pitchFamily="49" charset="-122"/>
              </a:rPr>
              <a:t>谁  的  尾  巴   弯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shuí  de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wěi 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ba  bi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ǎn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3200" b="1" dirty="0">
                <a:latin typeface="宋体" panose="02010600030101010101" pitchFamily="2" charset="-122"/>
                <a:ea typeface="楷体_GB2312" pitchFamily="49" charset="-122"/>
              </a:rPr>
              <a:t> 谁  的  尾  巴   扁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shuí  de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wěi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  ba  zuì 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hǎo 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k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àn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楷体_GB2312" pitchFamily="49" charset="-122"/>
              </a:rPr>
              <a:t>谁  的  尾  巴  最  好  看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</a:pPr>
            <a:endParaRPr lang="zh-CN" altLang="en-US" sz="4400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2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charRg st="25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charRg st="45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71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charRg st="71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90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charRg st="90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24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charRg st="124" end="1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2350" y="2781300"/>
            <a:ext cx="3094038" cy="40767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1"/>
          <p:cNvGrpSpPr/>
          <p:nvPr/>
        </p:nvGrpSpPr>
        <p:grpSpPr>
          <a:xfrm>
            <a:off x="206375" y="404813"/>
            <a:ext cx="8651875" cy="5970587"/>
            <a:chOff x="17463" y="404813"/>
            <a:chExt cx="8634433" cy="5970598"/>
          </a:xfrm>
        </p:grpSpPr>
        <p:grpSp>
          <p:nvGrpSpPr>
            <p:cNvPr id="10243" name="组合 1"/>
            <p:cNvGrpSpPr/>
            <p:nvPr/>
          </p:nvGrpSpPr>
          <p:grpSpPr>
            <a:xfrm>
              <a:off x="17463" y="404813"/>
              <a:ext cx="6877050" cy="4032250"/>
              <a:chOff x="17748" y="404663"/>
              <a:chExt cx="6876765" cy="4032449"/>
            </a:xfrm>
          </p:grpSpPr>
          <p:sp>
            <p:nvSpPr>
              <p:cNvPr id="8" name="圆角矩形标注 7"/>
              <p:cNvSpPr/>
              <p:nvPr/>
            </p:nvSpPr>
            <p:spPr>
              <a:xfrm>
                <a:off x="17748" y="404663"/>
                <a:ext cx="6876256" cy="4032449"/>
              </a:xfrm>
              <a:prstGeom prst="wedgeRoundRectCallout">
                <a:avLst>
                  <a:gd name="adj1" fmla="val 55366"/>
                  <a:gd name="adj2" fmla="val 47276"/>
                  <a:gd name="adj3" fmla="val 16667"/>
                </a:avLst>
              </a:prstGeom>
              <a:noFill/>
              <a:ln>
                <a:gradFill>
                  <a:gsLst>
                    <a:gs pos="0">
                      <a:srgbClr val="FF00FF"/>
                    </a:gs>
                    <a:gs pos="10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245" name="TextBox 5"/>
              <p:cNvSpPr txBox="1"/>
              <p:nvPr/>
            </p:nvSpPr>
            <p:spPr>
              <a:xfrm>
                <a:off x="250825" y="476250"/>
                <a:ext cx="6643688" cy="38481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3200" dirty="0">
                    <a:latin typeface="Arial" panose="020B0604020202020204" pitchFamily="34" charset="0"/>
                    <a:ea typeface="宋体" panose="02010600030101010101" pitchFamily="2" charset="-122"/>
                  </a:rPr>
                  <a:t>       </a:t>
                </a:r>
                <a:r>
                  <a:rPr lang="zh-CN" altLang="en-US" sz="32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嗨，大家好！我的名字叫“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问号</a:t>
                </a:r>
                <a:r>
                  <a:rPr lang="zh-CN" altLang="en-US" sz="32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”，样子有点像一只小耳朵。我总会站在一句话的后面，大家叫这样的句子“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问句</a:t>
                </a:r>
                <a:r>
                  <a:rPr lang="zh-CN" altLang="en-US" sz="32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”。你知道吗？我站在后面，句子最后那个字读起来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语气上扬</a:t>
                </a:r>
                <a:r>
                  <a:rPr lang="zh-CN" altLang="en-US" sz="32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哦！你们试试看，能不能读好问句。加油！</a:t>
                </a:r>
                <a:endPara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46" name="TextBox 6"/>
            <p:cNvSpPr txBox="1"/>
            <p:nvPr/>
          </p:nvSpPr>
          <p:spPr>
            <a:xfrm rot="-1918243">
              <a:off x="1142976" y="4929198"/>
              <a:ext cx="1079500" cy="14462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8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7" name="TextBox 8"/>
            <p:cNvSpPr txBox="1"/>
            <p:nvPr/>
          </p:nvSpPr>
          <p:spPr>
            <a:xfrm rot="2357280">
              <a:off x="5143504" y="4786322"/>
              <a:ext cx="1079500" cy="14462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8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8" name="TextBox 9"/>
            <p:cNvSpPr txBox="1"/>
            <p:nvPr/>
          </p:nvSpPr>
          <p:spPr>
            <a:xfrm>
              <a:off x="3000364" y="4357694"/>
              <a:ext cx="1079500" cy="14462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8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9" name="TextBox 10"/>
            <p:cNvSpPr txBox="1"/>
            <p:nvPr/>
          </p:nvSpPr>
          <p:spPr>
            <a:xfrm rot="-1091633">
              <a:off x="7572396" y="928670"/>
              <a:ext cx="1079500" cy="14462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8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问句自我介绍">
            <a:hlinkClick r:id="" action="ppaction://media"/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425825" y="6089650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29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1053</Words>
  <Application>WPS 演示</Application>
  <PresentationFormat>全屏显示(4:3)</PresentationFormat>
  <Paragraphs>180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迷你简太极</vt:lpstr>
      <vt:lpstr>楷体</vt:lpstr>
      <vt:lpstr>楷体_GB2312</vt:lpstr>
      <vt:lpstr>新宋体</vt:lpstr>
      <vt:lpstr>Calibri</vt:lpstr>
      <vt:lpstr>Times New Roman</vt:lpstr>
      <vt:lpstr>微软雅黑</vt:lpstr>
      <vt:lpstr>Arial Unicode MS</vt:lpstr>
      <vt:lpstr>华文楷体</vt:lpstr>
      <vt:lpstr>仿宋</vt:lpstr>
      <vt:lpstr>华文新魏</vt:lpstr>
      <vt:lpstr>华文中宋</vt:lpstr>
      <vt:lpstr>黑体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 (Beijing)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 User</dc:creator>
  <cp:lastModifiedBy>crescendo</cp:lastModifiedBy>
  <cp:revision>136</cp:revision>
  <dcterms:created xsi:type="dcterms:W3CDTF">2007-12-30T04:21:57Z</dcterms:created>
  <dcterms:modified xsi:type="dcterms:W3CDTF">2020-11-20T11:13:08Z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2052-11.1.0.10000</vt:lpwstr>
  </property>
</Properties>
</file>