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835" r:id="rId4"/>
  </p:sldMasterIdLst>
  <p:notesMasterIdLst>
    <p:notesMasterId r:id="rId6"/>
  </p:notesMasterIdLst>
  <p:sldIdLst>
    <p:sldId id="316" r:id="rId5"/>
    <p:sldId id="317" r:id="rId7"/>
    <p:sldId id="318" r:id="rId8"/>
    <p:sldId id="319" r:id="rId9"/>
    <p:sldId id="320" r:id="rId10"/>
    <p:sldId id="321" r:id="rId11"/>
    <p:sldId id="322" r:id="rId12"/>
    <p:sldId id="341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1pPr>
    <a:lvl2pPr marL="457200" lvl="1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2pPr>
    <a:lvl3pPr marL="914400" lvl="2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3pPr>
    <a:lvl4pPr marL="1371600" lvl="3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4pPr>
    <a:lvl5pPr marL="1828800" lvl="4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5pPr>
    <a:lvl6pPr marL="2286000" lvl="5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6pPr>
    <a:lvl7pPr marL="2743200" lvl="6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7pPr>
    <a:lvl8pPr marL="3200400" lvl="7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8pPr>
    <a:lvl9pPr marL="3657600" lvl="8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rgbClr val="008000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3300"/>
    <a:srgbClr val="FFFF00"/>
    <a:srgbClr val="33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62000" y="685800"/>
            <a:ext cx="5334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62000" y="685800"/>
            <a:ext cx="5334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62000" y="685800"/>
            <a:ext cx="5334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Oval 4"/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Oval 5"/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329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329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313" y="333375"/>
            <a:ext cx="2078037" cy="5797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81713" cy="5797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lIns="79489" tIns="39744" rIns="79489" bIns="39744" anchor="b"/>
          <a:lstStyle>
            <a:lvl1pPr algn="ctr">
              <a:defRPr sz="471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 lIns="79489" tIns="39744" rIns="79489" bIns="39744"/>
          <a:lstStyle>
            <a:lvl1pPr marL="0" indent="0" algn="ctr">
              <a:buNone/>
              <a:defRPr sz="1905"/>
            </a:lvl1pPr>
            <a:lvl2pPr marL="360680" indent="0" algn="ctr">
              <a:buNone/>
              <a:defRPr sz="1540"/>
            </a:lvl2pPr>
            <a:lvl3pPr marL="721360" indent="0" algn="ctr">
              <a:buNone/>
              <a:defRPr sz="1450"/>
            </a:lvl3pPr>
            <a:lvl4pPr marL="1082040" indent="0" algn="ctr">
              <a:buNone/>
              <a:defRPr sz="1270"/>
            </a:lvl4pPr>
            <a:lvl5pPr marL="1442085" indent="0" algn="ctr">
              <a:buNone/>
              <a:defRPr sz="1270"/>
            </a:lvl5pPr>
            <a:lvl6pPr marL="1802130" indent="0" algn="ctr">
              <a:buNone/>
              <a:defRPr sz="1270"/>
            </a:lvl6pPr>
            <a:lvl7pPr marL="2162810" indent="0" algn="ctr">
              <a:buNone/>
              <a:defRPr sz="1270"/>
            </a:lvl7pPr>
            <a:lvl8pPr marL="2523490" indent="0" algn="ctr">
              <a:buNone/>
              <a:defRPr sz="1270"/>
            </a:lvl8pPr>
            <a:lvl9pPr marL="2884170" indent="0" algn="ctr">
              <a:buNone/>
              <a:defRPr sz="127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79489" tIns="39744" rIns="79489" bIns="39744"/>
          <a:lstStyle/>
          <a:p>
            <a:fld id="{EF5AB448-5FA9-467D-B314-BF0CD8EB77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79489" tIns="39744" rIns="79489" bIns="39744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79489" tIns="39744" rIns="79489" bIns="39744"/>
          <a:lstStyle/>
          <a:p>
            <a:fld id="{238A3858-BAD7-46FC-8397-5E61C414A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Oval 4"/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Oval 5"/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329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329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313" y="333375"/>
            <a:ext cx="2078037" cy="5797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81713" cy="5797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2" y="3886200"/>
            <a:ext cx="640044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2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3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6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88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600201"/>
            <a:ext cx="822948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8475135"/>
            <a:ext cx="2743200" cy="48683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1" y="8475135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8475135"/>
            <a:ext cx="2743200" cy="48683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8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3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6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320" y="386414"/>
            <a:ext cx="9538560" cy="14028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0320" y="6726955"/>
            <a:ext cx="2488320" cy="386414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63360" y="6726955"/>
            <a:ext cx="3732480" cy="3864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10560" y="6726955"/>
            <a:ext cx="2488320" cy="386414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9" Type="http://schemas.openxmlformats.org/officeDocument/2006/relationships/slideLayout" Target="../slideLayouts/slideLayout111.xml"/><Relationship Id="rId98" Type="http://schemas.openxmlformats.org/officeDocument/2006/relationships/slideLayout" Target="../slideLayouts/slideLayout110.xml"/><Relationship Id="rId97" Type="http://schemas.openxmlformats.org/officeDocument/2006/relationships/slideLayout" Target="../slideLayouts/slideLayout109.xml"/><Relationship Id="rId96" Type="http://schemas.openxmlformats.org/officeDocument/2006/relationships/slideLayout" Target="../slideLayouts/slideLayout108.xml"/><Relationship Id="rId95" Type="http://schemas.openxmlformats.org/officeDocument/2006/relationships/slideLayout" Target="../slideLayouts/slideLayout107.xml"/><Relationship Id="rId94" Type="http://schemas.openxmlformats.org/officeDocument/2006/relationships/slideLayout" Target="../slideLayouts/slideLayout106.xml"/><Relationship Id="rId93" Type="http://schemas.openxmlformats.org/officeDocument/2006/relationships/slideLayout" Target="../slideLayouts/slideLayout105.xml"/><Relationship Id="rId92" Type="http://schemas.openxmlformats.org/officeDocument/2006/relationships/slideLayout" Target="../slideLayouts/slideLayout104.xml"/><Relationship Id="rId91" Type="http://schemas.openxmlformats.org/officeDocument/2006/relationships/slideLayout" Target="../slideLayouts/slideLayout103.xml"/><Relationship Id="rId90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21.xml"/><Relationship Id="rId89" Type="http://schemas.openxmlformats.org/officeDocument/2006/relationships/slideLayout" Target="../slideLayouts/slideLayout101.xml"/><Relationship Id="rId88" Type="http://schemas.openxmlformats.org/officeDocument/2006/relationships/slideLayout" Target="../slideLayouts/slideLayout100.xml"/><Relationship Id="rId87" Type="http://schemas.openxmlformats.org/officeDocument/2006/relationships/slideLayout" Target="../slideLayouts/slideLayout99.xml"/><Relationship Id="rId86" Type="http://schemas.openxmlformats.org/officeDocument/2006/relationships/slideLayout" Target="../slideLayouts/slideLayout98.xml"/><Relationship Id="rId85" Type="http://schemas.openxmlformats.org/officeDocument/2006/relationships/slideLayout" Target="../slideLayouts/slideLayout97.xml"/><Relationship Id="rId84" Type="http://schemas.openxmlformats.org/officeDocument/2006/relationships/slideLayout" Target="../slideLayouts/slideLayout96.xml"/><Relationship Id="rId83" Type="http://schemas.openxmlformats.org/officeDocument/2006/relationships/slideLayout" Target="../slideLayouts/slideLayout95.xml"/><Relationship Id="rId82" Type="http://schemas.openxmlformats.org/officeDocument/2006/relationships/slideLayout" Target="../slideLayouts/slideLayout94.xml"/><Relationship Id="rId81" Type="http://schemas.openxmlformats.org/officeDocument/2006/relationships/slideLayout" Target="../slideLayouts/slideLayout93.xml"/><Relationship Id="rId80" Type="http://schemas.openxmlformats.org/officeDocument/2006/relationships/slideLayout" Target="../slideLayouts/slideLayout92.xml"/><Relationship Id="rId8" Type="http://schemas.openxmlformats.org/officeDocument/2006/relationships/slideLayout" Target="../slideLayouts/slideLayout20.xml"/><Relationship Id="rId79" Type="http://schemas.openxmlformats.org/officeDocument/2006/relationships/slideLayout" Target="../slideLayouts/slideLayout91.xml"/><Relationship Id="rId78" Type="http://schemas.openxmlformats.org/officeDocument/2006/relationships/slideLayout" Target="../slideLayouts/slideLayout90.xml"/><Relationship Id="rId77" Type="http://schemas.openxmlformats.org/officeDocument/2006/relationships/slideLayout" Target="../slideLayouts/slideLayout89.xml"/><Relationship Id="rId76" Type="http://schemas.openxmlformats.org/officeDocument/2006/relationships/slideLayout" Target="../slideLayouts/slideLayout88.xml"/><Relationship Id="rId75" Type="http://schemas.openxmlformats.org/officeDocument/2006/relationships/slideLayout" Target="../slideLayouts/slideLayout87.xml"/><Relationship Id="rId74" Type="http://schemas.openxmlformats.org/officeDocument/2006/relationships/slideLayout" Target="../slideLayouts/slideLayout86.xml"/><Relationship Id="rId73" Type="http://schemas.openxmlformats.org/officeDocument/2006/relationships/slideLayout" Target="../slideLayouts/slideLayout85.xml"/><Relationship Id="rId72" Type="http://schemas.openxmlformats.org/officeDocument/2006/relationships/slideLayout" Target="../slideLayouts/slideLayout84.xml"/><Relationship Id="rId71" Type="http://schemas.openxmlformats.org/officeDocument/2006/relationships/slideLayout" Target="../slideLayouts/slideLayout83.xml"/><Relationship Id="rId70" Type="http://schemas.openxmlformats.org/officeDocument/2006/relationships/slideLayout" Target="../slideLayouts/slideLayout82.xml"/><Relationship Id="rId7" Type="http://schemas.openxmlformats.org/officeDocument/2006/relationships/slideLayout" Target="../slideLayouts/slideLayout19.xml"/><Relationship Id="rId69" Type="http://schemas.openxmlformats.org/officeDocument/2006/relationships/slideLayout" Target="../slideLayouts/slideLayout81.xml"/><Relationship Id="rId68" Type="http://schemas.openxmlformats.org/officeDocument/2006/relationships/slideLayout" Target="../slideLayouts/slideLayout80.xml"/><Relationship Id="rId67" Type="http://schemas.openxmlformats.org/officeDocument/2006/relationships/slideLayout" Target="../slideLayouts/slideLayout79.xml"/><Relationship Id="rId66" Type="http://schemas.openxmlformats.org/officeDocument/2006/relationships/slideLayout" Target="../slideLayouts/slideLayout78.xml"/><Relationship Id="rId65" Type="http://schemas.openxmlformats.org/officeDocument/2006/relationships/slideLayout" Target="../slideLayouts/slideLayout77.xml"/><Relationship Id="rId64" Type="http://schemas.openxmlformats.org/officeDocument/2006/relationships/slideLayout" Target="../slideLayouts/slideLayout76.xml"/><Relationship Id="rId63" Type="http://schemas.openxmlformats.org/officeDocument/2006/relationships/slideLayout" Target="../slideLayouts/slideLayout75.xml"/><Relationship Id="rId62" Type="http://schemas.openxmlformats.org/officeDocument/2006/relationships/slideLayout" Target="../slideLayouts/slideLayout74.xml"/><Relationship Id="rId61" Type="http://schemas.openxmlformats.org/officeDocument/2006/relationships/slideLayout" Target="../slideLayouts/slideLayout73.xml"/><Relationship Id="rId60" Type="http://schemas.openxmlformats.org/officeDocument/2006/relationships/slideLayout" Target="../slideLayouts/slideLayout72.xml"/><Relationship Id="rId6" Type="http://schemas.openxmlformats.org/officeDocument/2006/relationships/slideLayout" Target="../slideLayouts/slideLayout18.xml"/><Relationship Id="rId59" Type="http://schemas.openxmlformats.org/officeDocument/2006/relationships/slideLayout" Target="../slideLayouts/slideLayout71.xml"/><Relationship Id="rId58" Type="http://schemas.openxmlformats.org/officeDocument/2006/relationships/slideLayout" Target="../slideLayouts/slideLayout70.xml"/><Relationship Id="rId57" Type="http://schemas.openxmlformats.org/officeDocument/2006/relationships/slideLayout" Target="../slideLayouts/slideLayout69.xml"/><Relationship Id="rId56" Type="http://schemas.openxmlformats.org/officeDocument/2006/relationships/slideLayout" Target="../slideLayouts/slideLayout68.xml"/><Relationship Id="rId55" Type="http://schemas.openxmlformats.org/officeDocument/2006/relationships/slideLayout" Target="../slideLayouts/slideLayout67.xml"/><Relationship Id="rId54" Type="http://schemas.openxmlformats.org/officeDocument/2006/relationships/slideLayout" Target="../slideLayouts/slideLayout66.xml"/><Relationship Id="rId53" Type="http://schemas.openxmlformats.org/officeDocument/2006/relationships/slideLayout" Target="../slideLayouts/slideLayout65.xml"/><Relationship Id="rId52" Type="http://schemas.openxmlformats.org/officeDocument/2006/relationships/slideLayout" Target="../slideLayouts/slideLayout64.xml"/><Relationship Id="rId51" Type="http://schemas.openxmlformats.org/officeDocument/2006/relationships/slideLayout" Target="../slideLayouts/slideLayout63.xml"/><Relationship Id="rId50" Type="http://schemas.openxmlformats.org/officeDocument/2006/relationships/slideLayout" Target="../slideLayouts/slideLayout62.xml"/><Relationship Id="rId5" Type="http://schemas.openxmlformats.org/officeDocument/2006/relationships/slideLayout" Target="../slideLayouts/slideLayout17.xml"/><Relationship Id="rId49" Type="http://schemas.openxmlformats.org/officeDocument/2006/relationships/slideLayout" Target="../slideLayouts/slideLayout61.xml"/><Relationship Id="rId48" Type="http://schemas.openxmlformats.org/officeDocument/2006/relationships/slideLayout" Target="../slideLayouts/slideLayout60.xml"/><Relationship Id="rId47" Type="http://schemas.openxmlformats.org/officeDocument/2006/relationships/slideLayout" Target="../slideLayouts/slideLayout59.xml"/><Relationship Id="rId46" Type="http://schemas.openxmlformats.org/officeDocument/2006/relationships/slideLayout" Target="../slideLayouts/slideLayout58.xml"/><Relationship Id="rId45" Type="http://schemas.openxmlformats.org/officeDocument/2006/relationships/slideLayout" Target="../slideLayouts/slideLayout57.xml"/><Relationship Id="rId44" Type="http://schemas.openxmlformats.org/officeDocument/2006/relationships/slideLayout" Target="../slideLayouts/slideLayout56.xml"/><Relationship Id="rId43" Type="http://schemas.openxmlformats.org/officeDocument/2006/relationships/slideLayout" Target="../slideLayouts/slideLayout55.xml"/><Relationship Id="rId42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53.xml"/><Relationship Id="rId4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16.xml"/><Relationship Id="rId39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0.xml"/><Relationship Id="rId37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48.xml"/><Relationship Id="rId35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5" Type="http://schemas.openxmlformats.org/officeDocument/2006/relationships/theme" Target="../theme/theme2.xml"/><Relationship Id="rId174" Type="http://schemas.openxmlformats.org/officeDocument/2006/relationships/image" Target="../media/image2.png"/><Relationship Id="rId173" Type="http://schemas.openxmlformats.org/officeDocument/2006/relationships/slideLayout" Target="../slideLayouts/slideLayout185.xml"/><Relationship Id="rId172" Type="http://schemas.openxmlformats.org/officeDocument/2006/relationships/slideLayout" Target="../slideLayouts/slideLayout184.xml"/><Relationship Id="rId171" Type="http://schemas.openxmlformats.org/officeDocument/2006/relationships/slideLayout" Target="../slideLayouts/slideLayout183.xml"/><Relationship Id="rId170" Type="http://schemas.openxmlformats.org/officeDocument/2006/relationships/slideLayout" Target="../slideLayouts/slideLayout182.xml"/><Relationship Id="rId17" Type="http://schemas.openxmlformats.org/officeDocument/2006/relationships/slideLayout" Target="../slideLayouts/slideLayout29.xml"/><Relationship Id="rId169" Type="http://schemas.openxmlformats.org/officeDocument/2006/relationships/slideLayout" Target="../slideLayouts/slideLayout181.xml"/><Relationship Id="rId168" Type="http://schemas.openxmlformats.org/officeDocument/2006/relationships/slideLayout" Target="../slideLayouts/slideLayout180.xml"/><Relationship Id="rId167" Type="http://schemas.openxmlformats.org/officeDocument/2006/relationships/slideLayout" Target="../slideLayouts/slideLayout179.xml"/><Relationship Id="rId166" Type="http://schemas.openxmlformats.org/officeDocument/2006/relationships/slideLayout" Target="../slideLayouts/slideLayout178.xml"/><Relationship Id="rId165" Type="http://schemas.openxmlformats.org/officeDocument/2006/relationships/slideLayout" Target="../slideLayouts/slideLayout177.xml"/><Relationship Id="rId164" Type="http://schemas.openxmlformats.org/officeDocument/2006/relationships/slideLayout" Target="../slideLayouts/slideLayout176.xml"/><Relationship Id="rId163" Type="http://schemas.openxmlformats.org/officeDocument/2006/relationships/slideLayout" Target="../slideLayouts/slideLayout175.xml"/><Relationship Id="rId162" Type="http://schemas.openxmlformats.org/officeDocument/2006/relationships/slideLayout" Target="../slideLayouts/slideLayout174.xml"/><Relationship Id="rId161" Type="http://schemas.openxmlformats.org/officeDocument/2006/relationships/slideLayout" Target="../slideLayouts/slideLayout173.xml"/><Relationship Id="rId160" Type="http://schemas.openxmlformats.org/officeDocument/2006/relationships/slideLayout" Target="../slideLayouts/slideLayout172.xml"/><Relationship Id="rId16" Type="http://schemas.openxmlformats.org/officeDocument/2006/relationships/slideLayout" Target="../slideLayouts/slideLayout28.xml"/><Relationship Id="rId159" Type="http://schemas.openxmlformats.org/officeDocument/2006/relationships/slideLayout" Target="../slideLayouts/slideLayout171.xml"/><Relationship Id="rId158" Type="http://schemas.openxmlformats.org/officeDocument/2006/relationships/slideLayout" Target="../slideLayouts/slideLayout170.xml"/><Relationship Id="rId157" Type="http://schemas.openxmlformats.org/officeDocument/2006/relationships/slideLayout" Target="../slideLayouts/slideLayout169.xml"/><Relationship Id="rId156" Type="http://schemas.openxmlformats.org/officeDocument/2006/relationships/slideLayout" Target="../slideLayouts/slideLayout168.xml"/><Relationship Id="rId155" Type="http://schemas.openxmlformats.org/officeDocument/2006/relationships/slideLayout" Target="../slideLayouts/slideLayout167.xml"/><Relationship Id="rId154" Type="http://schemas.openxmlformats.org/officeDocument/2006/relationships/slideLayout" Target="../slideLayouts/slideLayout166.xml"/><Relationship Id="rId153" Type="http://schemas.openxmlformats.org/officeDocument/2006/relationships/slideLayout" Target="../slideLayouts/slideLayout165.xml"/><Relationship Id="rId152" Type="http://schemas.openxmlformats.org/officeDocument/2006/relationships/slideLayout" Target="../slideLayouts/slideLayout164.xml"/><Relationship Id="rId151" Type="http://schemas.openxmlformats.org/officeDocument/2006/relationships/slideLayout" Target="../slideLayouts/slideLayout163.xml"/><Relationship Id="rId150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27.xml"/><Relationship Id="rId149" Type="http://schemas.openxmlformats.org/officeDocument/2006/relationships/slideLayout" Target="../slideLayouts/slideLayout161.xml"/><Relationship Id="rId148" Type="http://schemas.openxmlformats.org/officeDocument/2006/relationships/slideLayout" Target="../slideLayouts/slideLayout160.xml"/><Relationship Id="rId147" Type="http://schemas.openxmlformats.org/officeDocument/2006/relationships/slideLayout" Target="../slideLayouts/slideLayout159.xml"/><Relationship Id="rId146" Type="http://schemas.openxmlformats.org/officeDocument/2006/relationships/slideLayout" Target="../slideLayouts/slideLayout158.xml"/><Relationship Id="rId145" Type="http://schemas.openxmlformats.org/officeDocument/2006/relationships/slideLayout" Target="../slideLayouts/slideLayout157.xml"/><Relationship Id="rId144" Type="http://schemas.openxmlformats.org/officeDocument/2006/relationships/slideLayout" Target="../slideLayouts/slideLayout156.xml"/><Relationship Id="rId143" Type="http://schemas.openxmlformats.org/officeDocument/2006/relationships/slideLayout" Target="../slideLayouts/slideLayout155.xml"/><Relationship Id="rId142" Type="http://schemas.openxmlformats.org/officeDocument/2006/relationships/slideLayout" Target="../slideLayouts/slideLayout154.xml"/><Relationship Id="rId141" Type="http://schemas.openxmlformats.org/officeDocument/2006/relationships/slideLayout" Target="../slideLayouts/slideLayout153.xml"/><Relationship Id="rId140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26.xml"/><Relationship Id="rId139" Type="http://schemas.openxmlformats.org/officeDocument/2006/relationships/slideLayout" Target="../slideLayouts/slideLayout151.xml"/><Relationship Id="rId138" Type="http://schemas.openxmlformats.org/officeDocument/2006/relationships/slideLayout" Target="../slideLayouts/slideLayout150.xml"/><Relationship Id="rId137" Type="http://schemas.openxmlformats.org/officeDocument/2006/relationships/slideLayout" Target="../slideLayouts/slideLayout149.xml"/><Relationship Id="rId136" Type="http://schemas.openxmlformats.org/officeDocument/2006/relationships/slideLayout" Target="../slideLayouts/slideLayout148.xml"/><Relationship Id="rId135" Type="http://schemas.openxmlformats.org/officeDocument/2006/relationships/slideLayout" Target="../slideLayouts/slideLayout147.xml"/><Relationship Id="rId134" Type="http://schemas.openxmlformats.org/officeDocument/2006/relationships/slideLayout" Target="../slideLayouts/slideLayout146.xml"/><Relationship Id="rId133" Type="http://schemas.openxmlformats.org/officeDocument/2006/relationships/slideLayout" Target="../slideLayouts/slideLayout145.xml"/><Relationship Id="rId132" Type="http://schemas.openxmlformats.org/officeDocument/2006/relationships/slideLayout" Target="../slideLayouts/slideLayout144.xml"/><Relationship Id="rId131" Type="http://schemas.openxmlformats.org/officeDocument/2006/relationships/slideLayout" Target="../slideLayouts/slideLayout143.xml"/><Relationship Id="rId130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25.xml"/><Relationship Id="rId129" Type="http://schemas.openxmlformats.org/officeDocument/2006/relationships/slideLayout" Target="../slideLayouts/slideLayout141.xml"/><Relationship Id="rId128" Type="http://schemas.openxmlformats.org/officeDocument/2006/relationships/slideLayout" Target="../slideLayouts/slideLayout140.xml"/><Relationship Id="rId127" Type="http://schemas.openxmlformats.org/officeDocument/2006/relationships/slideLayout" Target="../slideLayouts/slideLayout139.xml"/><Relationship Id="rId126" Type="http://schemas.openxmlformats.org/officeDocument/2006/relationships/slideLayout" Target="../slideLayouts/slideLayout138.xml"/><Relationship Id="rId125" Type="http://schemas.openxmlformats.org/officeDocument/2006/relationships/slideLayout" Target="../slideLayouts/slideLayout137.xml"/><Relationship Id="rId124" Type="http://schemas.openxmlformats.org/officeDocument/2006/relationships/slideLayout" Target="../slideLayouts/slideLayout136.xml"/><Relationship Id="rId123" Type="http://schemas.openxmlformats.org/officeDocument/2006/relationships/slideLayout" Target="../slideLayouts/slideLayout135.xml"/><Relationship Id="rId122" Type="http://schemas.openxmlformats.org/officeDocument/2006/relationships/slideLayout" Target="../slideLayouts/slideLayout134.xml"/><Relationship Id="rId121" Type="http://schemas.openxmlformats.org/officeDocument/2006/relationships/slideLayout" Target="../slideLayouts/slideLayout133.xml"/><Relationship Id="rId120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24.xml"/><Relationship Id="rId119" Type="http://schemas.openxmlformats.org/officeDocument/2006/relationships/slideLayout" Target="../slideLayouts/slideLayout131.xml"/><Relationship Id="rId118" Type="http://schemas.openxmlformats.org/officeDocument/2006/relationships/slideLayout" Target="../slideLayouts/slideLayout130.xml"/><Relationship Id="rId117" Type="http://schemas.openxmlformats.org/officeDocument/2006/relationships/slideLayout" Target="../slideLayouts/slideLayout129.xml"/><Relationship Id="rId116" Type="http://schemas.openxmlformats.org/officeDocument/2006/relationships/slideLayout" Target="../slideLayouts/slideLayout128.xml"/><Relationship Id="rId115" Type="http://schemas.openxmlformats.org/officeDocument/2006/relationships/slideLayout" Target="../slideLayouts/slideLayout127.xml"/><Relationship Id="rId114" Type="http://schemas.openxmlformats.org/officeDocument/2006/relationships/slideLayout" Target="../slideLayouts/slideLayout126.xml"/><Relationship Id="rId113" Type="http://schemas.openxmlformats.org/officeDocument/2006/relationships/slideLayout" Target="../slideLayouts/slideLayout125.xml"/><Relationship Id="rId112" Type="http://schemas.openxmlformats.org/officeDocument/2006/relationships/slideLayout" Target="../slideLayouts/slideLayout124.xml"/><Relationship Id="rId111" Type="http://schemas.openxmlformats.org/officeDocument/2006/relationships/slideLayout" Target="../slideLayouts/slideLayout123.xml"/><Relationship Id="rId110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23.xml"/><Relationship Id="rId109" Type="http://schemas.openxmlformats.org/officeDocument/2006/relationships/slideLayout" Target="../slideLayouts/slideLayout121.xml"/><Relationship Id="rId108" Type="http://schemas.openxmlformats.org/officeDocument/2006/relationships/slideLayout" Target="../slideLayouts/slideLayout120.xml"/><Relationship Id="rId107" Type="http://schemas.openxmlformats.org/officeDocument/2006/relationships/slideLayout" Target="../slideLayouts/slideLayout119.xml"/><Relationship Id="rId106" Type="http://schemas.openxmlformats.org/officeDocument/2006/relationships/slideLayout" Target="../slideLayouts/slideLayout118.xml"/><Relationship Id="rId105" Type="http://schemas.openxmlformats.org/officeDocument/2006/relationships/slideLayout" Target="../slideLayouts/slideLayout117.xml"/><Relationship Id="rId104" Type="http://schemas.openxmlformats.org/officeDocument/2006/relationships/slideLayout" Target="../slideLayouts/slideLayout116.xml"/><Relationship Id="rId103" Type="http://schemas.openxmlformats.org/officeDocument/2006/relationships/slideLayout" Target="../slideLayouts/slideLayout115.xml"/><Relationship Id="rId102" Type="http://schemas.openxmlformats.org/officeDocument/2006/relationships/slideLayout" Target="../slideLayouts/slideLayout114.xml"/><Relationship Id="rId101" Type="http://schemas.openxmlformats.org/officeDocument/2006/relationships/slideLayout" Target="../slideLayouts/slideLayout113.xml"/><Relationship Id="rId100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7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3"/>
          <p:cNvGrpSpPr/>
          <p:nvPr/>
        </p:nvGrpSpPr>
        <p:grpSpPr>
          <a:xfrm>
            <a:off x="611188" y="5300663"/>
            <a:ext cx="7615237" cy="1106487"/>
            <a:chOff x="0" y="0"/>
            <a:chExt cx="4797" cy="697"/>
          </a:xfrm>
        </p:grpSpPr>
        <p:sp>
          <p:nvSpPr>
            <p:cNvPr id="352260" name="Oval 4"/>
            <p:cNvSpPr>
              <a:spLocks noChangeArrowheads="1"/>
            </p:cNvSpPr>
            <p:nvPr/>
          </p:nvSpPr>
          <p:spPr bwMode="auto"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1" name="Oval 5"/>
            <p:cNvSpPr>
              <a:spLocks noChangeArrowheads="1"/>
            </p:cNvSpPr>
            <p:nvPr/>
          </p:nvSpPr>
          <p:spPr bwMode="auto"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2" name="Oval 6"/>
            <p:cNvSpPr>
              <a:spLocks noChangeArrowheads="1"/>
            </p:cNvSpPr>
            <p:nvPr/>
          </p:nvSpPr>
          <p:spPr bwMode="auto"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3" name="Oval 7"/>
            <p:cNvSpPr>
              <a:spLocks noChangeArrowheads="1"/>
            </p:cNvSpPr>
            <p:nvPr/>
          </p:nvSpPr>
          <p:spPr bwMode="auto">
            <a:xfrm flipH="1">
              <a:off x="3309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4" name="Oval 8"/>
            <p:cNvSpPr>
              <a:spLocks noChangeArrowheads="1"/>
            </p:cNvSpPr>
            <p:nvPr/>
          </p:nvSpPr>
          <p:spPr bwMode="auto">
            <a:xfrm flipH="1">
              <a:off x="811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52266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2267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base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2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0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31" name="Rectangle 13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Tm="800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  <p:sldLayoutId id="2147483717" r:id="rId56"/>
    <p:sldLayoutId id="2147483718" r:id="rId57"/>
    <p:sldLayoutId id="2147483719" r:id="rId58"/>
    <p:sldLayoutId id="2147483720" r:id="rId59"/>
    <p:sldLayoutId id="2147483721" r:id="rId60"/>
    <p:sldLayoutId id="2147483722" r:id="rId61"/>
    <p:sldLayoutId id="2147483723" r:id="rId62"/>
    <p:sldLayoutId id="2147483724" r:id="rId63"/>
    <p:sldLayoutId id="2147483725" r:id="rId64"/>
    <p:sldLayoutId id="2147483726" r:id="rId65"/>
    <p:sldLayoutId id="2147483727" r:id="rId66"/>
    <p:sldLayoutId id="2147483728" r:id="rId67"/>
    <p:sldLayoutId id="2147483729" r:id="rId68"/>
    <p:sldLayoutId id="2147483730" r:id="rId69"/>
    <p:sldLayoutId id="2147483731" r:id="rId70"/>
    <p:sldLayoutId id="2147483732" r:id="rId71"/>
    <p:sldLayoutId id="2147483733" r:id="rId72"/>
    <p:sldLayoutId id="2147483734" r:id="rId73"/>
    <p:sldLayoutId id="2147483735" r:id="rId74"/>
    <p:sldLayoutId id="2147483736" r:id="rId75"/>
    <p:sldLayoutId id="2147483737" r:id="rId76"/>
    <p:sldLayoutId id="2147483738" r:id="rId77"/>
    <p:sldLayoutId id="2147483739" r:id="rId78"/>
    <p:sldLayoutId id="2147483740" r:id="rId79"/>
    <p:sldLayoutId id="2147483741" r:id="rId80"/>
    <p:sldLayoutId id="2147483742" r:id="rId81"/>
    <p:sldLayoutId id="2147483743" r:id="rId82"/>
    <p:sldLayoutId id="2147483744" r:id="rId83"/>
    <p:sldLayoutId id="2147483745" r:id="rId84"/>
    <p:sldLayoutId id="2147483746" r:id="rId85"/>
    <p:sldLayoutId id="2147483747" r:id="rId86"/>
    <p:sldLayoutId id="2147483748" r:id="rId87"/>
    <p:sldLayoutId id="2147483749" r:id="rId88"/>
    <p:sldLayoutId id="2147483750" r:id="rId89"/>
    <p:sldLayoutId id="2147483751" r:id="rId90"/>
    <p:sldLayoutId id="2147483752" r:id="rId91"/>
    <p:sldLayoutId id="2147483753" r:id="rId92"/>
    <p:sldLayoutId id="2147483754" r:id="rId93"/>
    <p:sldLayoutId id="2147483755" r:id="rId94"/>
    <p:sldLayoutId id="2147483756" r:id="rId95"/>
    <p:sldLayoutId id="2147483757" r:id="rId96"/>
    <p:sldLayoutId id="2147483758" r:id="rId97"/>
    <p:sldLayoutId id="2147483759" r:id="rId98"/>
    <p:sldLayoutId id="2147483760" r:id="rId99"/>
    <p:sldLayoutId id="2147483761" r:id="rId100"/>
    <p:sldLayoutId id="2147483762" r:id="rId101"/>
    <p:sldLayoutId id="2147483763" r:id="rId102"/>
    <p:sldLayoutId id="2147483764" r:id="rId103"/>
    <p:sldLayoutId id="2147483765" r:id="rId104"/>
    <p:sldLayoutId id="2147483766" r:id="rId105"/>
    <p:sldLayoutId id="2147483767" r:id="rId106"/>
    <p:sldLayoutId id="2147483768" r:id="rId107"/>
    <p:sldLayoutId id="2147483769" r:id="rId108"/>
    <p:sldLayoutId id="2147483770" r:id="rId109"/>
    <p:sldLayoutId id="2147483771" r:id="rId110"/>
    <p:sldLayoutId id="2147483772" r:id="rId111"/>
    <p:sldLayoutId id="2147483773" r:id="rId112"/>
    <p:sldLayoutId id="2147483774" r:id="rId113"/>
    <p:sldLayoutId id="2147483775" r:id="rId114"/>
    <p:sldLayoutId id="2147483776" r:id="rId115"/>
    <p:sldLayoutId id="2147483777" r:id="rId116"/>
    <p:sldLayoutId id="2147483778" r:id="rId117"/>
    <p:sldLayoutId id="2147483779" r:id="rId118"/>
    <p:sldLayoutId id="2147483780" r:id="rId119"/>
    <p:sldLayoutId id="2147483781" r:id="rId120"/>
    <p:sldLayoutId id="2147483782" r:id="rId121"/>
    <p:sldLayoutId id="2147483783" r:id="rId122"/>
    <p:sldLayoutId id="2147483784" r:id="rId123"/>
    <p:sldLayoutId id="2147483785" r:id="rId124"/>
    <p:sldLayoutId id="2147483786" r:id="rId125"/>
    <p:sldLayoutId id="2147483787" r:id="rId126"/>
    <p:sldLayoutId id="2147483788" r:id="rId127"/>
    <p:sldLayoutId id="2147483789" r:id="rId128"/>
    <p:sldLayoutId id="2147483790" r:id="rId129"/>
    <p:sldLayoutId id="2147483791" r:id="rId130"/>
    <p:sldLayoutId id="2147483792" r:id="rId131"/>
    <p:sldLayoutId id="2147483793" r:id="rId132"/>
    <p:sldLayoutId id="2147483794" r:id="rId133"/>
    <p:sldLayoutId id="2147483795" r:id="rId134"/>
    <p:sldLayoutId id="2147483796" r:id="rId135"/>
    <p:sldLayoutId id="2147483797" r:id="rId136"/>
    <p:sldLayoutId id="2147483798" r:id="rId137"/>
    <p:sldLayoutId id="2147483799" r:id="rId138"/>
    <p:sldLayoutId id="2147483800" r:id="rId139"/>
    <p:sldLayoutId id="2147483801" r:id="rId140"/>
    <p:sldLayoutId id="2147483802" r:id="rId141"/>
    <p:sldLayoutId id="2147483803" r:id="rId142"/>
    <p:sldLayoutId id="2147483804" r:id="rId143"/>
    <p:sldLayoutId id="2147483805" r:id="rId144"/>
    <p:sldLayoutId id="2147483806" r:id="rId145"/>
    <p:sldLayoutId id="2147483807" r:id="rId146"/>
    <p:sldLayoutId id="2147483808" r:id="rId147"/>
    <p:sldLayoutId id="2147483809" r:id="rId148"/>
    <p:sldLayoutId id="2147483810" r:id="rId149"/>
    <p:sldLayoutId id="2147483811" r:id="rId150"/>
    <p:sldLayoutId id="2147483812" r:id="rId151"/>
    <p:sldLayoutId id="2147483813" r:id="rId152"/>
    <p:sldLayoutId id="2147483814" r:id="rId153"/>
    <p:sldLayoutId id="2147483815" r:id="rId154"/>
    <p:sldLayoutId id="2147483816" r:id="rId155"/>
    <p:sldLayoutId id="2147483817" r:id="rId156"/>
    <p:sldLayoutId id="2147483818" r:id="rId157"/>
    <p:sldLayoutId id="2147483819" r:id="rId158"/>
    <p:sldLayoutId id="2147483820" r:id="rId159"/>
    <p:sldLayoutId id="2147483821" r:id="rId160"/>
    <p:sldLayoutId id="2147483822" r:id="rId161"/>
    <p:sldLayoutId id="2147483823" r:id="rId162"/>
    <p:sldLayoutId id="2147483824" r:id="rId163"/>
    <p:sldLayoutId id="2147483825" r:id="rId164"/>
    <p:sldLayoutId id="2147483826" r:id="rId165"/>
    <p:sldLayoutId id="2147483827" r:id="rId166"/>
    <p:sldLayoutId id="2147483828" r:id="rId167"/>
    <p:sldLayoutId id="2147483829" r:id="rId168"/>
    <p:sldLayoutId id="2147483830" r:id="rId169"/>
    <p:sldLayoutId id="2147483831" r:id="rId170"/>
    <p:sldLayoutId id="2147483832" r:id="rId171"/>
    <p:sldLayoutId id="2147483833" r:id="rId172"/>
    <p:sldLayoutId id="2147483834" r:id="rId17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22300" rtl="0" eaLnBrk="1" latinLnBrk="0" hangingPunct="1">
        <a:spcBef>
          <a:spcPct val="0"/>
        </a:spcBef>
        <a:buNone/>
        <a:defRPr sz="29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045" indent="-23304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175" kern="1200">
          <a:solidFill>
            <a:schemeClr val="tx1"/>
          </a:solidFill>
          <a:latin typeface="+mn-lt"/>
          <a:ea typeface="+mn-ea"/>
          <a:cs typeface="+mn-cs"/>
        </a:defRPr>
      </a:lvl1pPr>
      <a:lvl2pPr marL="505460" indent="-194945" algn="l" defTabSz="6223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777875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635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360" kern="1200">
          <a:solidFill>
            <a:schemeClr val="tx1"/>
          </a:solidFill>
          <a:latin typeface="+mn-lt"/>
          <a:ea typeface="+mn-ea"/>
          <a:cs typeface="+mn-cs"/>
        </a:defRPr>
      </a:lvl4pPr>
      <a:lvl5pPr marL="139954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»"/>
        <a:defRPr sz="1360" kern="1200">
          <a:solidFill>
            <a:schemeClr val="tx1"/>
          </a:solidFill>
          <a:latin typeface="+mn-lt"/>
          <a:ea typeface="+mn-ea"/>
          <a:cs typeface="+mn-cs"/>
        </a:defRPr>
      </a:lvl5pPr>
      <a:lvl6pPr marL="171069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6pPr>
      <a:lvl7pPr marL="202184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7pPr>
      <a:lvl8pPr marL="233299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8pPr>
      <a:lvl9pPr marL="2644140" indent="-155575" algn="l" defTabSz="6223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1pPr>
      <a:lvl2pPr marL="311150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2pPr>
      <a:lvl3pPr marL="622300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3pPr>
      <a:lvl4pPr marL="93281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4pPr>
      <a:lvl5pPr marL="124396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5pPr>
      <a:lvl6pPr marL="155511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6pPr>
      <a:lvl7pPr marL="186626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7pPr>
      <a:lvl8pPr marL="217741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8pPr>
      <a:lvl9pPr marL="2488565" algn="l" defTabSz="622300" rtl="0" eaLnBrk="1" latinLnBrk="0" hangingPunct="1">
        <a:defRPr sz="12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3"/>
          <p:cNvGrpSpPr/>
          <p:nvPr/>
        </p:nvGrpSpPr>
        <p:grpSpPr>
          <a:xfrm>
            <a:off x="611188" y="5300663"/>
            <a:ext cx="7615237" cy="1106487"/>
            <a:chOff x="0" y="0"/>
            <a:chExt cx="4797" cy="697"/>
          </a:xfrm>
        </p:grpSpPr>
        <p:sp>
          <p:nvSpPr>
            <p:cNvPr id="352260" name="Oval 4"/>
            <p:cNvSpPr>
              <a:spLocks noChangeArrowheads="1"/>
            </p:cNvSpPr>
            <p:nvPr/>
          </p:nvSpPr>
          <p:spPr bwMode="auto"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1" name="Oval 5"/>
            <p:cNvSpPr>
              <a:spLocks noChangeArrowheads="1"/>
            </p:cNvSpPr>
            <p:nvPr/>
          </p:nvSpPr>
          <p:spPr bwMode="auto"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2" name="Oval 6"/>
            <p:cNvSpPr>
              <a:spLocks noChangeArrowheads="1"/>
            </p:cNvSpPr>
            <p:nvPr/>
          </p:nvSpPr>
          <p:spPr bwMode="auto"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3" name="Oval 7"/>
            <p:cNvSpPr>
              <a:spLocks noChangeArrowheads="1"/>
            </p:cNvSpPr>
            <p:nvPr/>
          </p:nvSpPr>
          <p:spPr bwMode="auto">
            <a:xfrm flipH="1">
              <a:off x="3309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264" name="Oval 8"/>
            <p:cNvSpPr>
              <a:spLocks noChangeArrowheads="1"/>
            </p:cNvSpPr>
            <p:nvPr/>
          </p:nvSpPr>
          <p:spPr bwMode="auto">
            <a:xfrm flipH="1">
              <a:off x="811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52266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2267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base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2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0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31" name="Rectangle 13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advTm="800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1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7.xml"/><Relationship Id="rId5" Type="http://schemas.openxmlformats.org/officeDocument/2006/relationships/hyperlink" Target="&#29983;&#23383;&#35270;&#39057;-&#20845;&#19978;-21&#25991;&#35328;&#25991;&#20108;&#21017;%20(&#19978;).mp4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-&#35838;&#25991;&#26391;&#35835;-&#20271;&#29273;&#40723;&#29748;.mp4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microsoft.com/office/2007/relationships/media" Target="file:///H:\&#20271;&#29273;&#40723;&#29748;&#35838;&#20214;\&#39640;&#23665;&#27969;&#27700;.mp3" TargetMode="External"/><Relationship Id="rId1" Type="http://schemas.openxmlformats.org/officeDocument/2006/relationships/audio" Target="file:///H:\&#20271;&#29273;&#40723;&#29748;&#35838;&#20214;\&#39640;&#23665;&#27969;&#27700;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u=1746655353,2473888408&amp;fm=26&amp;gp=0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" y="489960"/>
            <a:ext cx="9144000" cy="58780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6032" y="672251"/>
            <a:ext cx="2771800" cy="28799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70"/>
          </a:p>
        </p:txBody>
      </p:sp>
      <p:sp>
        <p:nvSpPr>
          <p:cNvPr id="12" name="文本框 1"/>
          <p:cNvSpPr txBox="1"/>
          <p:nvPr/>
        </p:nvSpPr>
        <p:spPr>
          <a:xfrm>
            <a:off x="173413" y="672251"/>
            <a:ext cx="1814830" cy="258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09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六年级  上册</a:t>
            </a:r>
            <a:endParaRPr kumimoji="1" lang="zh-CN" altLang="en-US" sz="109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2897" y="5333985"/>
            <a:ext cx="1629583" cy="432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2897" y="5781944"/>
            <a:ext cx="1629583" cy="432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5321716"/>
            <a:ext cx="1231486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815" dirty="0">
                <a:solidFill>
                  <a:schemeClr val="bg1"/>
                </a:solidFill>
              </a:rPr>
              <a:t>第一课时</a:t>
            </a:r>
            <a:endParaRPr kumimoji="1" lang="zh-CN" altLang="en-US" sz="1815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5769675"/>
            <a:ext cx="1231486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815" dirty="0">
                <a:solidFill>
                  <a:schemeClr val="bg1"/>
                </a:solidFill>
              </a:rPr>
              <a:t>第二课时</a:t>
            </a:r>
            <a:endParaRPr kumimoji="1" lang="zh-CN" altLang="en-US" sz="1815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290956" y="2053820"/>
            <a:ext cx="6249670" cy="106553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2207" tIns="31103" rIns="62207" bIns="31103" rtlCol="0">
            <a:spAutoFit/>
          </a:bodyPr>
          <a:lstStyle/>
          <a:p>
            <a:r>
              <a:rPr lang="en-US" altLang="zh-CN" sz="653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 </a:t>
            </a:r>
            <a:r>
              <a:rPr lang="zh-CN" altLang="en-US" sz="653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文言文二则</a:t>
            </a:r>
            <a:endParaRPr lang="zh-CN" altLang="en-US" sz="653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>
          <a:xfrm>
            <a:off x="636" y="489962"/>
            <a:ext cx="9142730" cy="5891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5601" y="913763"/>
            <a:ext cx="536638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55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355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这是一个关于什么的故事？</a:t>
            </a:r>
            <a:endParaRPr lang="zh-CN" altLang="en-US" sz="4355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爆炸形 1 4"/>
          <p:cNvSpPr/>
          <p:nvPr/>
        </p:nvSpPr>
        <p:spPr>
          <a:xfrm>
            <a:off x="1315993" y="3108552"/>
            <a:ext cx="5400600" cy="2797927"/>
          </a:xfrm>
          <a:prstGeom prst="irregularSeal1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5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</a:t>
            </a:r>
            <a:endParaRPr lang="zh-CN" altLang="en-US" sz="725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8833" y="2111750"/>
          <a:ext cx="7128510" cy="3033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3370"/>
                <a:gridCol w="3188970"/>
                <a:gridCol w="2376170"/>
              </a:tblGrid>
              <a:tr h="730885">
                <a:tc>
                  <a:txBody>
                    <a:bodyPr/>
                    <a:lstStyle/>
                    <a:p>
                      <a:endParaRPr lang="zh-CN" altLang="en-US" sz="1635" dirty="0"/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30" dirty="0">
                          <a:solidFill>
                            <a:srgbClr val="FFFF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伯牙</a:t>
                      </a:r>
                      <a:endParaRPr lang="zh-CN" altLang="en-US" sz="3630" dirty="0">
                        <a:solidFill>
                          <a:srgbClr val="FFFF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30" b="1" kern="1200" dirty="0">
                          <a:solidFill>
                            <a:srgbClr val="FFFF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锺子期</a:t>
                      </a:r>
                      <a:endParaRPr lang="zh-CN" altLang="en-US" sz="3630" b="1" kern="1200" dirty="0">
                        <a:solidFill>
                          <a:srgbClr val="FFFF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</a:tr>
              <a:tr h="8413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国籍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（楚国）晋国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楚国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</a:tr>
              <a:tr h="730885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身份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上大夫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樵夫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</a:tr>
              <a:tr h="73025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穿着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绸缎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363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布衣</a:t>
                      </a:r>
                      <a:endParaRPr lang="zh-CN" altLang="en-US" sz="363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39" marR="91439" marT="52250" marB="5225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1666" y="1159047"/>
            <a:ext cx="2590800" cy="649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3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了解</a:t>
            </a:r>
            <a:r>
              <a:rPr lang="zh-CN" altLang="en-US" sz="363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</a:t>
            </a:r>
            <a:endParaRPr lang="zh-CN" altLang="en-US" sz="363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5b0988e595225.cdn.sohucs.com/images/20171215/32c9fd9db6d4492f8ee62e723fcdc31c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4605" y="489960"/>
            <a:ext cx="9170035" cy="587808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-12699" y="584300"/>
            <a:ext cx="9169400" cy="1309370"/>
          </a:xfrm>
          <a:prstGeom prst="rect">
            <a:avLst/>
          </a:prstGeom>
          <a:solidFill>
            <a:schemeClr val="bg1"/>
          </a:solidFill>
        </p:spPr>
        <p:txBody>
          <a:bodyPr wrap="square" lIns="82943" tIns="41471" rIns="82943" bIns="41471">
            <a:spAutoFit/>
          </a:bodyPr>
          <a:lstStyle/>
          <a:p>
            <a:r>
              <a:rPr lang="en-US" altLang="zh-CN" sz="3990" b="1" cap="none" spc="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3990" b="1" cap="none" spc="0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从哪句话可以看出锺子期堪称伯牙的“知音”？</a:t>
            </a:r>
            <a:endParaRPr lang="zh-CN" altLang="en-US" sz="3990" b="1" cap="none" spc="0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youimg1.c-ctrip.com/target/fd/tg/g4/M08/20/DF/CggYHVXJ_lOADWrQABaexrk0j5Y49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17772" y="1429003"/>
            <a:ext cx="3876675" cy="326922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矩形 1"/>
          <p:cNvSpPr/>
          <p:nvPr/>
        </p:nvSpPr>
        <p:spPr>
          <a:xfrm>
            <a:off x="261622" y="1348450"/>
            <a:ext cx="4525645" cy="1424940"/>
          </a:xfrm>
          <a:prstGeom prst="rect">
            <a:avLst/>
          </a:prstGeom>
          <a:noFill/>
        </p:spPr>
        <p:txBody>
          <a:bodyPr wrap="square" lIns="82943" tIns="41471" rIns="82943" bIns="41471">
            <a:spAutoFit/>
          </a:bodyPr>
          <a:lstStyle/>
          <a:p>
            <a:r>
              <a:rPr lang="en-US" altLang="zh-CN" sz="2905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905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方鼓琴而志在太山，锺子期曰：“善哉乎鼓琴，巍巍乎若太山。”</a:t>
            </a:r>
            <a:endParaRPr lang="zh-CN" altLang="en-US" sz="2905" b="1" cap="none" spc="5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816" y="3417389"/>
            <a:ext cx="4688840" cy="1088390"/>
          </a:xfrm>
          <a:prstGeom prst="rect">
            <a:avLst/>
          </a:prstGeom>
          <a:noFill/>
        </p:spPr>
        <p:txBody>
          <a:bodyPr wrap="square" lIns="82943" tIns="41471" rIns="82943" bIns="41471">
            <a:spAutoFit/>
          </a:bodyPr>
          <a:lstStyle/>
          <a:p>
            <a:r>
              <a:rPr lang="en-US" altLang="zh-CN" sz="2175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175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175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伯牙弹琴，心里想着巍峨的泰山，锺子期说：“好啊！这琴声像大山一样高峻！”</a:t>
            </a:r>
            <a:endParaRPr lang="zh-CN" altLang="en-US" sz="2175" b="1" spc="50" dirty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061" y="1061803"/>
            <a:ext cx="4525645" cy="1424940"/>
          </a:xfrm>
          <a:prstGeom prst="rect">
            <a:avLst/>
          </a:prstGeom>
          <a:noFill/>
        </p:spPr>
        <p:txBody>
          <a:bodyPr wrap="square" lIns="82943" tIns="41471" rIns="82943" bIns="41471">
            <a:spAutoFit/>
          </a:bodyPr>
          <a:lstStyle/>
          <a:p>
            <a:r>
              <a:rPr lang="en-US" altLang="zh-CN" sz="2905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905" b="1" cap="none" spc="5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少选之间而志在流水，锺子期又曰：“善哉乎鼓琴，汤汤乎若流水。”</a:t>
            </a:r>
            <a:endParaRPr lang="zh-CN" altLang="en-US" sz="2905" b="1" cap="none" spc="5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816" y="3417389"/>
            <a:ext cx="4537075" cy="1088390"/>
          </a:xfrm>
          <a:prstGeom prst="rect">
            <a:avLst/>
          </a:prstGeom>
          <a:noFill/>
        </p:spPr>
        <p:txBody>
          <a:bodyPr wrap="square" lIns="82943" tIns="41471" rIns="82943" bIns="41471">
            <a:spAutoFit/>
          </a:bodyPr>
          <a:lstStyle/>
          <a:p>
            <a:r>
              <a:rPr lang="en-US" altLang="zh-CN" sz="2175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175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175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一会儿又想着流水，锺子期又说：“好啊，这琴声像流水一样浩荡！” </a:t>
            </a:r>
            <a:endParaRPr lang="zh-CN" altLang="en-US" sz="2175" b="1" spc="50" dirty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684395" y="1530598"/>
            <a:ext cx="4356100" cy="3329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993598"/>
            <a:ext cx="8172400" cy="109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65" b="1" dirty="0">
                <a:latin typeface="楷体" panose="02010609060101010101" pitchFamily="49" charset="-122"/>
                <a:ea typeface="楷体" panose="02010609060101010101" pitchFamily="49" charset="-122"/>
              </a:rPr>
              <a:t>真正的知音是指能彼此了解，心心相印，心意相通的人。</a:t>
            </a:r>
            <a:endParaRPr lang="zh-CN" altLang="en-US" sz="3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891" y="1371701"/>
            <a:ext cx="6803390" cy="7048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990" dirty="0">
                <a:latin typeface="黑体" panose="02010609060101010101" pitchFamily="2" charset="-122"/>
                <a:ea typeface="黑体" panose="02010609060101010101" pitchFamily="2" charset="-122"/>
              </a:rPr>
              <a:t>你认为什么才是真正的知音？</a:t>
            </a:r>
            <a:endParaRPr lang="zh-CN" altLang="en-US" sz="399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91865" y="466738"/>
            <a:ext cx="5652135" cy="59013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  <p:sp>
        <p:nvSpPr>
          <p:cNvPr id="2" name="TextBox 1"/>
          <p:cNvSpPr txBox="1"/>
          <p:nvPr/>
        </p:nvSpPr>
        <p:spPr>
          <a:xfrm>
            <a:off x="3723640" y="778785"/>
            <a:ext cx="523430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65" b="1" dirty="0"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326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3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2855" y="2934808"/>
            <a:ext cx="5049520" cy="1957070"/>
          </a:xfrm>
          <a:prstGeom prst="rect">
            <a:avLst/>
          </a:prstGeom>
          <a:noFill/>
        </p:spPr>
        <p:txBody>
          <a:bodyPr wrap="square" lIns="82943" tIns="41471" rIns="82943" bIns="4147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54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540" b="1" spc="5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</a:t>
            </a:r>
            <a:r>
              <a:rPr lang="zh-CN" altLang="en-US" sz="2540" b="1" spc="50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锺子期死了，伯牙觉得世界上再也找不出比钟子期更了解他的人了，于是，他把心爱的琴摔碎，终身不再弹琴。</a:t>
            </a:r>
            <a:endParaRPr lang="zh-CN" altLang="en-US" sz="2540" b="1" spc="50" dirty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lum bright="6000" contrast="6000"/>
          </a:blip>
          <a:stretch>
            <a:fillRect/>
          </a:stretch>
        </p:blipFill>
        <p:spPr>
          <a:xfrm>
            <a:off x="-7620" y="484880"/>
            <a:ext cx="3515995" cy="5897674"/>
          </a:xfrm>
          <a:prstGeom prst="rect">
            <a:avLst/>
          </a:prstGeom>
        </p:spPr>
      </p:pic>
      <p:sp>
        <p:nvSpPr>
          <p:cNvPr id="3" name="文本框 10"/>
          <p:cNvSpPr txBox="1"/>
          <p:nvPr/>
        </p:nvSpPr>
        <p:spPr>
          <a:xfrm>
            <a:off x="4300220" y="5405778"/>
            <a:ext cx="254762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175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175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175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17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869" y="1290140"/>
            <a:ext cx="7312660" cy="704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99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这篇古文所蕴含的道理是什么？</a:t>
            </a:r>
            <a:endParaRPr lang="zh-CN" altLang="en-US" sz="399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6542" y="2954401"/>
            <a:ext cx="6160135" cy="762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55" b="1" dirty="0">
                <a:latin typeface="楷体" panose="02010609060101010101" pitchFamily="49" charset="-122"/>
                <a:ea typeface="楷体" panose="02010609060101010101" pitchFamily="49" charset="-122"/>
              </a:rPr>
              <a:t>知音难得，知己难求。</a:t>
            </a:r>
            <a:endParaRPr lang="zh-CN" altLang="en-US" sz="435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ingyue.nosdn.127.net/9lBikN=mIVh7ZsrnrMudQhBTyi41ZPoUOxwFhl=rVbDSV153968129120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33807" y="2111035"/>
            <a:ext cx="4676841" cy="384425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74651" y="1182995"/>
            <a:ext cx="7824470" cy="649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3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我们一起来欣赏乐曲《高山流水》</a:t>
            </a:r>
            <a:endParaRPr lang="zh-CN" altLang="en-US" sz="363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纯音乐 - 高山流水 (古琴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24165" y="1062530"/>
            <a:ext cx="845820" cy="104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87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ingyue.nosdn.127.net/9lBikN=mIVh7ZsrnrMudQhBTyi41ZPoUOxwFhl=rVbDSV153968129120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45182" y="1383170"/>
            <a:ext cx="4676841" cy="384425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312480" y="2011758"/>
            <a:ext cx="4176464" cy="188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90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90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今天“</a:t>
            </a:r>
            <a:r>
              <a:rPr lang="zh-CN" altLang="en-US" sz="290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zh-CN" altLang="en-US" sz="290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”这个成语常用来</a:t>
            </a:r>
            <a:r>
              <a:rPr lang="zh-CN" altLang="en-US" sz="290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比喻知音或知己</a:t>
            </a:r>
            <a:r>
              <a:rPr lang="zh-CN" altLang="en-US" sz="290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90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也比喻乐曲高雅精妙</a:t>
            </a:r>
            <a:r>
              <a:rPr lang="zh-CN" altLang="en-US" sz="290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90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5b0988e595225.cdn.sohucs.com/images/20171215/32c9fd9db6d4492f8ee62e723fcdc31c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4605" y="489960"/>
            <a:ext cx="9170035" cy="587808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-13970" y="4886185"/>
            <a:ext cx="9169400" cy="1231900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 lIns="62207" tIns="31103" rIns="62207" bIns="31103" rtlCol="0">
            <a:spAutoFit/>
          </a:bodyPr>
          <a:lstStyle/>
          <a:p>
            <a:pPr indent="457200" algn="just"/>
            <a:r>
              <a:rPr lang="en-US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有朋自远方来，不亦乐乎？人生苦短，知音难求。春秋时期，楚国俞伯牙和锺子期的故事流传至今，成为</a:t>
            </a:r>
            <a:r>
              <a:rPr lang="zh-CN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</a:t>
            </a:r>
            <a:r>
              <a:rPr lang="zh-CN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交朋友的千古楷模。今天我们就来学习这个故事。</a:t>
            </a:r>
            <a:endParaRPr lang="zh-CN" altLang="zh-CN" sz="254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50" y="926495"/>
            <a:ext cx="1629583" cy="444983"/>
            <a:chOff x="160049" y="525491"/>
            <a:chExt cx="1629583" cy="3893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文本框 11"/>
            <p:cNvSpPr txBox="1"/>
            <p:nvPr/>
          </p:nvSpPr>
          <p:spPr>
            <a:xfrm>
              <a:off x="172162" y="525491"/>
              <a:ext cx="1231486" cy="32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815" dirty="0">
                  <a:solidFill>
                    <a:schemeClr val="bg1"/>
                  </a:solidFill>
                </a:rPr>
                <a:t>第一课时</a:t>
              </a:r>
              <a:endParaRPr kumimoji="1" lang="zh-CN" altLang="en-US" sz="1815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4346" y="2130017"/>
            <a:ext cx="8195310" cy="1868805"/>
          </a:xfrm>
          <a:prstGeom prst="rect">
            <a:avLst/>
          </a:prstGeom>
        </p:spPr>
        <p:txBody>
          <a:bodyPr wrap="square" lIns="62207" tIns="31103" rIns="62207" bIns="3110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5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50" b="1" dirty="0">
                <a:latin typeface="楷体" panose="02010609060101010101" pitchFamily="49" charset="-122"/>
                <a:ea typeface="楷体" panose="02010609060101010101" pitchFamily="49" charset="-122"/>
              </a:rPr>
              <a:t>  本文是一篇文言文，讲述了一个千古流传高山流水遇知音的故事。故事的主人公</a:t>
            </a:r>
            <a:r>
              <a:rPr lang="zh-CN" altLang="en-US" sz="245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5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5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50" b="1" dirty="0">
                <a:latin typeface="楷体" panose="02010609060101010101" pitchFamily="49" charset="-122"/>
                <a:ea typeface="楷体" panose="02010609060101010101" pitchFamily="49" charset="-122"/>
              </a:rPr>
              <a:t>的真挚情谊令人感动。表达了朋友间相互理解、相互欣赏的真挚友情，以及</a:t>
            </a:r>
            <a:r>
              <a:rPr lang="zh-CN" altLang="en-US" sz="245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5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5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50" b="1" dirty="0">
                <a:latin typeface="楷体" panose="02010609060101010101" pitchFamily="49" charset="-122"/>
                <a:ea typeface="楷体" panose="02010609060101010101" pitchFamily="49" charset="-122"/>
              </a:rPr>
              <a:t>的情感。</a:t>
            </a:r>
            <a:endParaRPr lang="zh-CN" altLang="en-US" sz="24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513" y="1042243"/>
            <a:ext cx="2481672" cy="581711"/>
            <a:chOff x="179512" y="411510"/>
            <a:chExt cx="2481672" cy="509015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444516"/>
            </a:xfrm>
            <a:prstGeom prst="rect">
              <a:avLst/>
            </a:prstGeom>
            <a:noFill/>
          </p:spPr>
          <p:txBody>
            <a:bodyPr wrap="square" lIns="62207" tIns="31103" rIns="62207" bIns="31103" rtlCol="0">
              <a:spAutoFit/>
            </a:bodyPr>
            <a:lstStyle/>
            <a:p>
              <a:r>
                <a:rPr lang="zh-CN" altLang="en-US" sz="2905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290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624830" y="2729436"/>
            <a:ext cx="807720" cy="467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</a:t>
            </a:r>
            <a:endParaRPr lang="zh-CN" altLang="en-US" sz="24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5167" y="2729436"/>
            <a:ext cx="1120140" cy="467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锺子期</a:t>
            </a:r>
            <a:endParaRPr lang="zh-CN" altLang="en-US" sz="24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0615" y="3871671"/>
            <a:ext cx="1432560" cy="467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知音难觅</a:t>
            </a:r>
            <a:endParaRPr lang="zh-CN" altLang="en-US" sz="24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2915" y="3871671"/>
            <a:ext cx="1432560" cy="467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珍惜知音</a:t>
            </a:r>
            <a:endParaRPr lang="zh-CN" altLang="en-US" sz="24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0000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715" y="483429"/>
            <a:ext cx="9163050" cy="5889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820" y="1752661"/>
            <a:ext cx="8296275" cy="2239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54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俞伯牙、锺子期相传为春秋时代人，关于他们二人成为知音的传说，《列子》《吕氏春秋》等古书均有记载，也流传于民间。</a:t>
            </a:r>
            <a:r>
              <a:rPr lang="zh-CN" altLang="en-US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我国古诗中常有提及，如，</a:t>
            </a:r>
            <a:r>
              <a:rPr lang="en-US" altLang="zh-CN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54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借问人间愁寂意，伯牙绝弦已无声</a:t>
            </a:r>
            <a:r>
              <a:rPr lang="en-US" altLang="zh-CN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54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高山流水琴三弄，明月清风酒一樽</a:t>
            </a:r>
            <a:r>
              <a:rPr lang="en-US" altLang="zh-CN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54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锺期久已没，世上无知音</a:t>
            </a:r>
            <a:r>
              <a:rPr lang="en-US" altLang="zh-CN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54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5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624428" y="960241"/>
            <a:ext cx="2003356" cy="508000"/>
          </a:xfrm>
          <a:prstGeom prst="rect">
            <a:avLst/>
          </a:prstGeom>
          <a:noFill/>
        </p:spPr>
        <p:txBody>
          <a:bodyPr wrap="square" lIns="62207" tIns="31103" rIns="62207" bIns="31103" rtlCol="0">
            <a:spAutoFit/>
          </a:bodyPr>
          <a:lstStyle/>
          <a:p>
            <a:r>
              <a:rPr lang="zh-CN" altLang="en-US" sz="2905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90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620" y="1020441"/>
            <a:ext cx="366860" cy="521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000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715" y="483429"/>
            <a:ext cx="9163050" cy="58896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591" y="1429898"/>
            <a:ext cx="7955280" cy="481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40" b="1" dirty="0">
                <a:latin typeface="黑体" panose="02010609060101010101" pitchFamily="2" charset="-122"/>
                <a:ea typeface="黑体" panose="02010609060101010101" pitchFamily="2" charset="-122"/>
              </a:rPr>
              <a:t>千百年来，许多文人墨客写下了关于友情的名言佳句。</a:t>
            </a:r>
            <a:endParaRPr lang="zh-CN" altLang="en-US" sz="254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2235" y="2288525"/>
            <a:ext cx="4640580" cy="538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0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有朋自远方来，不亦乐乎。</a:t>
            </a:r>
            <a:endParaRPr lang="zh-CN" altLang="en-US" sz="25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5512" y="3002609"/>
            <a:ext cx="4640580" cy="538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0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海内存知己，天涯若比邻。</a:t>
            </a:r>
            <a:endParaRPr lang="zh-CN" altLang="en-US" sz="25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3038" y="3735691"/>
            <a:ext cx="6126480" cy="538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0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莫愁前路无知己，天下谁人不识君。</a:t>
            </a:r>
            <a:endParaRPr lang="zh-CN" altLang="en-US" sz="290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6276" y="4476318"/>
            <a:ext cx="6126480" cy="538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0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桃花潭水深千尺，不及汪伦送我情。</a:t>
            </a:r>
            <a:endParaRPr lang="zh-CN" altLang="en-US" sz="290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960241"/>
            <a:ext cx="2003356" cy="508000"/>
          </a:xfrm>
          <a:prstGeom prst="rect">
            <a:avLst/>
          </a:prstGeom>
          <a:noFill/>
        </p:spPr>
        <p:txBody>
          <a:bodyPr wrap="square" lIns="62207" tIns="31103" rIns="62207" bIns="31103" rtlCol="0">
            <a:spAutoFit/>
          </a:bodyPr>
          <a:lstStyle/>
          <a:p>
            <a:r>
              <a:rPr lang="zh-CN" altLang="en-US" sz="290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290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4620" y="1020441"/>
            <a:ext cx="366860" cy="521512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1224" y="1689361"/>
            <a:ext cx="7272808" cy="529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2943" tIns="41471" rIns="82943" bIns="4147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905" b="1" dirty="0">
                <a:latin typeface="黑体" panose="02010609060101010101" pitchFamily="2" charset="-122"/>
                <a:ea typeface="黑体" panose="02010609060101010101" pitchFamily="2" charset="-122"/>
              </a:rPr>
              <a:t>一、选择正确的解释，把序号填入括号。</a:t>
            </a:r>
            <a:endParaRPr lang="zh-CN" altLang="en-US" sz="290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273811" y="2356955"/>
            <a:ext cx="6430010" cy="862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2943" tIns="41471" rIns="82943" bIns="4147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54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绝：</a:t>
            </a: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断绝  </a:t>
            </a: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穷尽  </a:t>
            </a: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走不通的  </a:t>
            </a: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独一无二的  </a:t>
            </a:r>
            <a:r>
              <a:rPr lang="en-US" altLang="zh-CN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54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极、最 </a:t>
            </a:r>
            <a:r>
              <a:rPr lang="zh-CN" altLang="en-US" sz="217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175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17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615625" y="3677928"/>
            <a:ext cx="7416824" cy="12534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2943" tIns="41471" rIns="82943" bIns="4147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破琴</a:t>
            </a:r>
            <a:r>
              <a:rPr kumimoji="0" lang="zh-CN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弦（</a:t>
            </a:r>
            <a:r>
              <a:rPr kumimoji="0" lang="en-US" altLang="zh-CN" sz="254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   斩尽杀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（</a:t>
            </a: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   </a:t>
            </a:r>
            <a:endParaRPr kumimoji="0" lang="en-US" altLang="zh-CN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处逢生（</a:t>
            </a:r>
            <a:r>
              <a:rPr lang="en-US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</a:t>
            </a:r>
            <a:r>
              <a:rPr lang="zh-CN" altLang="en-US" sz="254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美妙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伦（</a:t>
            </a:r>
            <a:r>
              <a:rPr lang="en-US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   </a:t>
            </a:r>
            <a:endParaRPr kumimoji="0" lang="en-US" altLang="zh-CN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大多数（</a:t>
            </a:r>
            <a:r>
              <a:rPr lang="en-US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   悬崖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绝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壁（</a:t>
            </a:r>
            <a:r>
              <a:rPr lang="en-US" altLang="zh-CN" sz="25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</a:t>
            </a:r>
            <a:endParaRPr kumimoji="0" lang="zh-CN" altLang="en-US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53954" y="3592140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cap="none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3549" y="3592140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89213" y="4158229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13549" y="4158229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89212" y="4651981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13548" y="4651981"/>
            <a:ext cx="358140" cy="529590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905" b="1" spc="50" dirty="0">
                <a:ln w="11430"/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905" b="1" cap="none" spc="50" dirty="0">
              <a:ln w="11430"/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396240" y="1129670"/>
            <a:ext cx="8425180" cy="34436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2943" tIns="41471" rIns="82943" bIns="4147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90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二、伯牙“终身不复鼓琴”的原因是（ </a:t>
            </a:r>
            <a:r>
              <a:rPr lang="en-US" altLang="zh-CN" sz="290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en-US" sz="290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290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kumimoji="0" 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因为他已经把琴摔了，无琴可弹。</a:t>
            </a:r>
            <a:endParaRPr kumimoji="0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B</a:t>
            </a:r>
            <a:r>
              <a:rPr kumimoji="0" 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因为他觉得世界上再也找不到知音了。</a:t>
            </a:r>
            <a:endParaRPr kumimoji="0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C</a:t>
            </a:r>
            <a:r>
              <a:rPr kumimoji="0" 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因为他觉得世界上已经没有配得上听他的琴的人了。</a:t>
            </a:r>
            <a:endParaRPr kumimoji="0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D</a:t>
            </a:r>
            <a:r>
              <a:rPr kumimoji="0" 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因为他太悲伤了，每次弹琴都控制不住自己。</a:t>
            </a:r>
            <a:endParaRPr kumimoji="0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50431" y="1241803"/>
            <a:ext cx="403860" cy="640715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63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endParaRPr lang="en-US" altLang="zh-CN" sz="363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6101" y="1326679"/>
            <a:ext cx="8051800" cy="2778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905" b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三、对</a:t>
            </a:r>
            <a:r>
              <a:rPr lang="en-US" altLang="zh-CN" sz="2905" b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sz="2905" b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知音</a:t>
            </a:r>
            <a:r>
              <a:rPr lang="en-US" altLang="zh-CN" sz="2905" b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sz="2905" b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一词理解正确的是（    ）</a:t>
            </a:r>
            <a:endParaRPr lang="zh-CN" sz="2905" b="0"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A</a:t>
            </a:r>
            <a:r>
              <a:rPr lang="en-US" alt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能弹出美妙音韵的人。</a:t>
            </a:r>
            <a:endParaRPr lang="zh-CN" sz="290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B</a:t>
            </a:r>
            <a:r>
              <a:rPr lang="en-US" alt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理解自己的心意，有共同语言的人。</a:t>
            </a:r>
            <a:endParaRPr lang="zh-CN" sz="290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C</a:t>
            </a:r>
            <a:r>
              <a:rPr lang="en-US" alt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能够听懂别人弹琴的人。</a:t>
            </a:r>
            <a:endParaRPr lang="zh-CN" sz="290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D</a:t>
            </a:r>
            <a:r>
              <a:rPr lang="en-US" alt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90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对音律有研究的人。</a:t>
            </a:r>
            <a:endParaRPr lang="zh-CN" altLang="en-US" sz="290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0866" y="1326709"/>
            <a:ext cx="403860" cy="640715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63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endParaRPr lang="en-US" altLang="zh-CN" sz="363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467995" y="1292938"/>
            <a:ext cx="8167370" cy="26619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2943" tIns="41471" rIns="82943" bIns="4147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90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四、下面诗句中不能表现友情的一句是（</a:t>
            </a:r>
            <a:r>
              <a:rPr lang="en-US" altLang="zh-CN" sz="2905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kumimoji="0" lang="zh-CN" altLang="en-US" sz="290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290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A.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劝君更尽一杯酒，西出阳关无故人。</a:t>
            </a:r>
            <a:endParaRPr kumimoji="0" lang="zh-CN" altLang="en-US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B.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故人西辞黄鹤楼，烟花三月下扬州。</a:t>
            </a:r>
            <a:endParaRPr kumimoji="0" lang="zh-CN" altLang="en-US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C.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春风又绿江南岸</a:t>
            </a: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明月何时照我还。</a:t>
            </a:r>
            <a:endParaRPr kumimoji="0" lang="en-US" altLang="zh-CN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D.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桃花潭水深千尺</a:t>
            </a:r>
            <a:r>
              <a:rPr kumimoji="0" lang="en-US" altLang="zh-CN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54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不及汪伦送我情。</a:t>
            </a:r>
            <a:endParaRPr kumimoji="0" lang="en-US" altLang="zh-CN" sz="254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82017" y="1440642"/>
            <a:ext cx="381000" cy="584835"/>
          </a:xfrm>
          <a:prstGeom prst="rect">
            <a:avLst/>
          </a:prstGeom>
          <a:noFill/>
        </p:spPr>
        <p:txBody>
          <a:bodyPr wrap="none" lIns="82943" tIns="41471" rIns="82943" bIns="4147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65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en-US" altLang="zh-CN" sz="3265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dingyue.nosdn.127.net/9lBikN=mIVh7ZsrnrMudQhBTyi41ZPoUOxwFhl=rVbDSV153968129120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5240" y="489962"/>
            <a:ext cx="9159240" cy="5873000"/>
          </a:xfrm>
          <a:prstGeom prst="rect">
            <a:avLst/>
          </a:prstGeom>
          <a:noFill/>
        </p:spPr>
      </p:pic>
      <p:sp>
        <p:nvSpPr>
          <p:cNvPr id="9" name="TextBox 48"/>
          <p:cNvSpPr txBox="1"/>
          <p:nvPr/>
        </p:nvSpPr>
        <p:spPr>
          <a:xfrm>
            <a:off x="4530726" y="1020439"/>
            <a:ext cx="3940175" cy="106553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2207" tIns="31103" rIns="62207" bIns="31103" rtlCol="0">
            <a:spAutoFit/>
          </a:bodyPr>
          <a:lstStyle/>
          <a:p>
            <a:r>
              <a:rPr lang="zh-CN" altLang="en-US" sz="653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伯牙鼓琴</a:t>
            </a:r>
            <a:endParaRPr lang="zh-CN" altLang="en-US" sz="653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5637" name="Text Box 5"/>
          <p:cNvSpPr txBox="1"/>
          <p:nvPr/>
        </p:nvSpPr>
        <p:spPr>
          <a:xfrm>
            <a:off x="1828896" y="2122760"/>
            <a:ext cx="555152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50000"/>
              </a:lnSpc>
              <a:buFontTx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1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、流利、有节奏的朗读课文。             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fontAlgn="base">
              <a:lnSpc>
                <a:spcPct val="150000"/>
              </a:lnSpc>
              <a:buFontTx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、能根据注释和课外资料理解词句意思，用自己的话讲讲这个故事。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fontAlgn="base">
              <a:lnSpc>
                <a:spcPct val="150000"/>
              </a:lnSpc>
              <a:buFontTx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、积累中华经典诗文，感受朋友间真挚的友情。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2905183" y="1145802"/>
            <a:ext cx="3271042" cy="883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buFontTx/>
            </a:pPr>
            <a:r>
              <a:rPr lang="zh-CN" altLang="en-US" sz="5145" dirty="0">
                <a:solidFill>
                  <a:srgbClr val="3333FF"/>
                </a:solidFill>
                <a:latin typeface="Comic Sans MS" panose="030F0702030302020204" pitchFamily="66" charset="0"/>
                <a:ea typeface="仿宋_GB2312" pitchFamily="49" charset="-122"/>
              </a:rPr>
              <a:t>学习目标</a:t>
            </a:r>
            <a:endParaRPr lang="zh-CN" altLang="en-US" sz="5145" dirty="0">
              <a:solidFill>
                <a:srgbClr val="3333FF"/>
              </a:solidFill>
              <a:latin typeface="Comic Sans MS" panose="030F0702030302020204" pitchFamily="66" charset="0"/>
              <a:ea typeface="仿宋_GB2312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2139128" y="713110"/>
            <a:ext cx="1938950" cy="764695"/>
          </a:xfrm>
        </p:spPr>
        <p:txBody>
          <a:bodyPr vert="horz" wrap="square" lIns="78374" tIns="39187" rIns="78374" bIns="39187" anchor="ctr"/>
          <a:p>
            <a:pPr eaLnBrk="1" hangingPunct="1"/>
            <a:r>
              <a:rPr lang="zh-CN" altLang="en-US" b="1" dirty="0"/>
              <a:t>了解名作</a:t>
            </a:r>
            <a:endParaRPr lang="zh-CN" altLang="en-US" b="1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807036" y="1207032"/>
            <a:ext cx="7067302" cy="4197656"/>
          </a:xfrm>
        </p:spPr>
        <p:txBody>
          <a:bodyPr vert="horz" wrap="square" lIns="78374" tIns="39187" rIns="78374" bIns="39187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1370" b="1" dirty="0"/>
              <a:t>      </a:t>
            </a:r>
            <a:endParaRPr lang="en-US" altLang="zh-CN" sz="137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1370" b="1" dirty="0"/>
              <a:t>           </a:t>
            </a:r>
            <a:r>
              <a:rPr lang="en-US" altLang="zh-CN" sz="3430" b="1" dirty="0">
                <a:solidFill>
                  <a:srgbClr val="FF3300"/>
                </a:solidFill>
              </a:rPr>
              <a:t>《</a:t>
            </a:r>
            <a:r>
              <a:rPr lang="zh-CN" altLang="en-US" sz="3430" b="1" dirty="0">
                <a:solidFill>
                  <a:srgbClr val="FF3300"/>
                </a:solidFill>
              </a:rPr>
              <a:t>吕氏春秋</a:t>
            </a:r>
            <a:r>
              <a:rPr lang="en-US" altLang="zh-CN" sz="3430" b="1" dirty="0">
                <a:solidFill>
                  <a:srgbClr val="FF3300"/>
                </a:solidFill>
              </a:rPr>
              <a:t>》</a:t>
            </a:r>
            <a:r>
              <a:rPr lang="zh-CN" altLang="en-US" sz="3430" b="1" dirty="0"/>
              <a:t>是在秦国丞相</a:t>
            </a:r>
            <a:r>
              <a:rPr lang="zh-CN" altLang="en-US" sz="3430" b="1" dirty="0">
                <a:solidFill>
                  <a:srgbClr val="FF3300"/>
                </a:solidFill>
              </a:rPr>
              <a:t>吕不韦</a:t>
            </a:r>
            <a:r>
              <a:rPr lang="zh-CN" altLang="en-US" sz="3430" b="1" dirty="0"/>
              <a:t>主持下，集合门客们编撰的一部名著。成书于秦始皇统一中国前夕。而</a:t>
            </a:r>
            <a:r>
              <a:rPr lang="en-US" altLang="zh-CN" sz="3430" b="1" dirty="0">
                <a:solidFill>
                  <a:srgbClr val="FF3300"/>
                </a:solidFill>
              </a:rPr>
              <a:t>《</a:t>
            </a:r>
            <a:r>
              <a:rPr lang="zh-CN" altLang="en-US" sz="3430" b="1" dirty="0">
                <a:solidFill>
                  <a:srgbClr val="FF3300"/>
                </a:solidFill>
              </a:rPr>
              <a:t>吕氏春秋集释</a:t>
            </a:r>
            <a:r>
              <a:rPr lang="en-US" altLang="zh-CN" sz="3430" b="1" dirty="0">
                <a:solidFill>
                  <a:srgbClr val="FF3300"/>
                </a:solidFill>
              </a:rPr>
              <a:t>》</a:t>
            </a:r>
            <a:r>
              <a:rPr lang="zh-CN" altLang="en-US" sz="3430" b="1" dirty="0"/>
              <a:t>是</a:t>
            </a:r>
            <a:r>
              <a:rPr lang="zh-CN" altLang="en-US" sz="3430" b="1" dirty="0">
                <a:solidFill>
                  <a:srgbClr val="FF3300"/>
                </a:solidFill>
              </a:rPr>
              <a:t>许维遹</a:t>
            </a:r>
            <a:r>
              <a:rPr lang="en-US" altLang="zh-CN" sz="3430" b="1" dirty="0"/>
              <a:t>yù</a:t>
            </a:r>
            <a:r>
              <a:rPr lang="zh-CN" altLang="en-US" sz="3430" b="1" dirty="0"/>
              <a:t>先生汇集了民国初年以前，历代学者研治</a:t>
            </a:r>
            <a:r>
              <a:rPr lang="en-US" altLang="zh-CN" sz="3430" b="1" dirty="0"/>
              <a:t>《</a:t>
            </a:r>
            <a:r>
              <a:rPr lang="zh-CN" altLang="en-US" sz="3430" b="1" dirty="0"/>
              <a:t>吕氏春秋</a:t>
            </a:r>
            <a:r>
              <a:rPr lang="en-US" altLang="zh-CN" sz="3430" b="1" dirty="0"/>
              <a:t>》</a:t>
            </a:r>
            <a:r>
              <a:rPr lang="zh-CN" altLang="en-US" sz="3430" b="1" dirty="0"/>
              <a:t>的成果。资料丰富，体例严谨，繁简适中，在当时获得学界的好评。</a:t>
            </a:r>
            <a:endParaRPr lang="zh-CN" altLang="en-US" sz="3430" b="1" dirty="0"/>
          </a:p>
        </p:txBody>
      </p:sp>
    </p:spTree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8" y="972599"/>
            <a:ext cx="4033837" cy="508000"/>
          </a:xfrm>
          <a:prstGeom prst="rect">
            <a:avLst/>
          </a:prstGeom>
          <a:noFill/>
        </p:spPr>
        <p:txBody>
          <a:bodyPr wrap="square" lIns="62207" tIns="31103" rIns="62207" bIns="31103" rtlCol="0">
            <a:spAutoFit/>
          </a:bodyPr>
          <a:lstStyle/>
          <a:p>
            <a:r>
              <a:rPr lang="zh-CN" altLang="en-US" sz="2905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2905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3018" y="1180053"/>
            <a:ext cx="351070" cy="434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057708">
            <a:off x="4408959" y="1118581"/>
            <a:ext cx="335134" cy="53979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0040" y="1048890"/>
            <a:ext cx="366860" cy="521512"/>
          </a:xfrm>
          <a:prstGeom prst="rect">
            <a:avLst/>
          </a:prstGeom>
        </p:spPr>
      </p:pic>
      <p:sp>
        <p:nvSpPr>
          <p:cNvPr id="12292" name="文本框 64"/>
          <p:cNvSpPr txBox="1"/>
          <p:nvPr/>
        </p:nvSpPr>
        <p:spPr>
          <a:xfrm>
            <a:off x="2195737" y="3370069"/>
            <a:ext cx="608489" cy="982345"/>
          </a:xfrm>
          <a:prstGeom prst="rect">
            <a:avLst/>
          </a:prstGeom>
          <a:noFill/>
          <a:ln w="9525">
            <a:noFill/>
          </a:ln>
        </p:spPr>
        <p:txBody>
          <a:bodyPr lIns="62207" tIns="31103" rIns="62207" bIns="31103">
            <a:spAutoFit/>
          </a:bodyPr>
          <a:lstStyle/>
          <a:p>
            <a:pPr eaLnBrk="1" hangingPunct="1"/>
            <a:r>
              <a:rPr lang="zh-CN" altLang="en-US" sz="5985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endParaRPr lang="zh-CN" altLang="en-US" sz="5985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4209431" y="3370069"/>
            <a:ext cx="999303" cy="982345"/>
          </a:xfrm>
          <a:prstGeom prst="rect">
            <a:avLst/>
          </a:prstGeom>
          <a:noFill/>
          <a:ln w="9525">
            <a:noFill/>
          </a:ln>
        </p:spPr>
        <p:txBody>
          <a:bodyPr wrap="square" lIns="62207" tIns="31103" rIns="62207" bIns="31103">
            <a:spAutoFit/>
          </a:bodyPr>
          <a:lstStyle/>
          <a:p>
            <a:pPr eaLnBrk="1" hangingPunct="1"/>
            <a:r>
              <a:rPr lang="zh-CN" altLang="en-US" sz="598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598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7"/>
          <p:cNvGrpSpPr/>
          <p:nvPr/>
        </p:nvGrpSpPr>
        <p:grpSpPr>
          <a:xfrm>
            <a:off x="4209432" y="3363740"/>
            <a:ext cx="1029163" cy="1240707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7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195737" y="3369217"/>
            <a:ext cx="1029163" cy="1240707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7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" name="组合 1"/>
          <p:cNvGrpSpPr/>
          <p:nvPr/>
        </p:nvGrpSpPr>
        <p:grpSpPr>
          <a:xfrm>
            <a:off x="754565" y="1990316"/>
            <a:ext cx="1545870" cy="577005"/>
            <a:chOff x="467544" y="523551"/>
            <a:chExt cx="1545870" cy="504897"/>
          </a:xfrm>
        </p:grpSpPr>
        <p:sp>
          <p:nvSpPr>
            <p:cNvPr id="67" name="TextBox 11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346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207" tIns="31103" rIns="62207" bIns="31103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75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175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70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70"/>
            </a:p>
          </p:txBody>
        </p:sp>
      </p:grpSp>
      <p:sp>
        <p:nvSpPr>
          <p:cNvPr id="62" name="矩形 61"/>
          <p:cNvSpPr/>
          <p:nvPr/>
        </p:nvSpPr>
        <p:spPr>
          <a:xfrm>
            <a:off x="2339247" y="2684326"/>
            <a:ext cx="857368" cy="478790"/>
          </a:xfrm>
          <a:prstGeom prst="rect">
            <a:avLst/>
          </a:prstGeom>
        </p:spPr>
        <p:txBody>
          <a:bodyPr wrap="square" lIns="62207" tIns="31103" rIns="62207" bIns="31103">
            <a:spAutoFit/>
          </a:bodyPr>
          <a:lstStyle/>
          <a:p>
            <a:r>
              <a:rPr lang="en-US" altLang="zh-CN" sz="2720" dirty="0">
                <a:latin typeface="黑体" panose="02010609060101010101" pitchFamily="2" charset="-122"/>
                <a:ea typeface="黑体" panose="02010609060101010101" pitchFamily="2" charset="-122"/>
              </a:rPr>
              <a:t>zāi</a:t>
            </a:r>
            <a:endParaRPr lang="en-US" altLang="zh-CN" sz="272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382053" y="2685658"/>
            <a:ext cx="857368" cy="478790"/>
          </a:xfrm>
          <a:prstGeom prst="rect">
            <a:avLst/>
          </a:prstGeom>
        </p:spPr>
        <p:txBody>
          <a:bodyPr wrap="square" lIns="62207" tIns="31103" rIns="62207" bIns="31103">
            <a:spAutoFit/>
          </a:bodyPr>
          <a:lstStyle/>
          <a:p>
            <a:r>
              <a:rPr lang="en-US" altLang="zh-CN" sz="2720" dirty="0" err="1">
                <a:latin typeface="黑体" panose="02010609060101010101" pitchFamily="2" charset="-122"/>
                <a:ea typeface="黑体" panose="02010609060101010101" pitchFamily="2" charset="-122"/>
              </a:rPr>
              <a:t>wēi</a:t>
            </a:r>
            <a:endParaRPr lang="zh-CN" altLang="en-US" sz="272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6058550" y="3351201"/>
            <a:ext cx="999303" cy="982345"/>
          </a:xfrm>
          <a:prstGeom prst="rect">
            <a:avLst/>
          </a:prstGeom>
          <a:noFill/>
          <a:ln w="9525">
            <a:noFill/>
          </a:ln>
        </p:spPr>
        <p:txBody>
          <a:bodyPr wrap="square" lIns="62207" tIns="31103" rIns="62207" bIns="31103">
            <a:spAutoFit/>
          </a:bodyPr>
          <a:lstStyle/>
          <a:p>
            <a:pPr eaLnBrk="1" hangingPunct="1"/>
            <a:r>
              <a:rPr lang="zh-CN" altLang="en-US" sz="598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弦</a:t>
            </a:r>
            <a:endParaRPr lang="zh-CN" altLang="en-US" sz="598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058551" y="3344873"/>
            <a:ext cx="1029163" cy="1240707"/>
            <a:chOff x="2437" y="2032"/>
            <a:chExt cx="1244" cy="1264"/>
          </a:xfrm>
        </p:grpSpPr>
        <p:sp>
          <p:nvSpPr>
            <p:cNvPr id="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7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6138149" y="2667029"/>
            <a:ext cx="949960" cy="478790"/>
          </a:xfrm>
          <a:prstGeom prst="rect">
            <a:avLst/>
          </a:prstGeom>
        </p:spPr>
        <p:txBody>
          <a:bodyPr wrap="square" lIns="62207" tIns="31103" rIns="62207" bIns="31103">
            <a:spAutoFit/>
          </a:bodyPr>
          <a:lstStyle/>
          <a:p>
            <a:r>
              <a:rPr lang="en-US" altLang="zh-CN" sz="2720" dirty="0" err="1">
                <a:latin typeface="黑体" panose="02010609060101010101" pitchFamily="2" charset="-122"/>
                <a:ea typeface="黑体" panose="02010609060101010101" pitchFamily="2" charset="-122"/>
              </a:rPr>
              <a:t>xián</a:t>
            </a:r>
            <a:endParaRPr lang="zh-CN" altLang="en-US" sz="272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62" grpId="0"/>
      <p:bldP spid="62" grpId="1"/>
      <p:bldP spid="63" grpId="0"/>
      <p:bldP spid="63" grpId="1"/>
      <p:bldP spid="3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7138" name="Text Box 2"/>
          <p:cNvSpPr txBox="1"/>
          <p:nvPr/>
        </p:nvSpPr>
        <p:spPr>
          <a:xfrm>
            <a:off x="2843953" y="489960"/>
            <a:ext cx="3226142" cy="8032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 fontAlgn="base">
              <a:buFontTx/>
            </a:pPr>
            <a:r>
              <a:rPr lang="zh-CN" altLang="en-US" sz="4630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初读课文 </a:t>
            </a:r>
            <a:r>
              <a:rPr lang="zh-CN" altLang="en-US" sz="4630" b="0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630" b="0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7139" name="Text Box 3"/>
          <p:cNvSpPr txBox="1"/>
          <p:nvPr/>
        </p:nvSpPr>
        <p:spPr>
          <a:xfrm>
            <a:off x="1362187" y="1268261"/>
            <a:ext cx="6542086" cy="4312920"/>
          </a:xfrm>
          <a:prstGeom prst="rect">
            <a:avLst/>
          </a:prstGeom>
          <a:solidFill>
            <a:srgbClr val="CCFFFF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fontAlgn="base">
              <a:buFontTx/>
            </a:pPr>
            <a:r>
              <a:rPr lang="en-US" altLang="zh-CN" sz="3430" b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伯牙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鼓琴，钟子期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听之。方鼓琴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而志在太山，钟子期曰：</a:t>
            </a:r>
            <a:r>
              <a:rPr lang="zh-CN" altLang="en-US" sz="3430" dirty="0">
                <a:solidFill>
                  <a:srgbClr val="0909CB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善哉乎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鼓琴，巍巍乎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若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太山。</a:t>
            </a:r>
            <a:r>
              <a:rPr lang="zh-CN" altLang="en-US" sz="3430" dirty="0">
                <a:solidFill>
                  <a:srgbClr val="0909CB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少选之间，而志在流水。钟子期又曰：</a:t>
            </a:r>
            <a:r>
              <a:rPr lang="zh-CN" altLang="en-US" sz="3430" dirty="0">
                <a:solidFill>
                  <a:srgbClr val="0909CB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善哉乎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鼓琴，汤汤乎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若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流水。</a:t>
            </a:r>
            <a:r>
              <a:rPr lang="zh-CN" altLang="en-US" sz="3430" dirty="0">
                <a:solidFill>
                  <a:srgbClr val="0909CB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钟子期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死。伯牙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破琴绝弦，终身</a:t>
            </a:r>
            <a:r>
              <a:rPr lang="en-US" altLang="zh-CN" sz="343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不复鼓琴，以为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世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无足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复为</a:t>
            </a:r>
            <a:r>
              <a:rPr lang="en-US" altLang="zh-CN" sz="343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430" dirty="0">
                <a:solidFill>
                  <a:srgbClr val="0909CB"/>
                </a:solidFill>
                <a:latin typeface="楷体_GB2312" pitchFamily="49" charset="-122"/>
                <a:ea typeface="楷体_GB2312" pitchFamily="49" charset="-122"/>
              </a:rPr>
              <a:t>鼓琴者。</a:t>
            </a:r>
            <a:endParaRPr lang="zh-CN" altLang="en-US" sz="3430" dirty="0">
              <a:solidFill>
                <a:srgbClr val="0909CB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47144" name="高山流水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55198" y="5033227"/>
            <a:ext cx="261248" cy="2612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7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47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714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7144"/>
                </p:tgtEl>
              </p:cMediaNode>
            </p:audio>
          </p:childTnLst>
        </p:cTn>
      </p:par>
    </p:tnLst>
    <p:bldLst>
      <p:bldP spid="347138" grpId="0"/>
      <p:bldP spid="3471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6901" name="Text Box 5"/>
          <p:cNvSpPr txBox="1"/>
          <p:nvPr/>
        </p:nvSpPr>
        <p:spPr>
          <a:xfrm>
            <a:off x="611188" y="1628775"/>
            <a:ext cx="8208962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buFontTx/>
            </a:pPr>
            <a:r>
              <a:rPr lang="zh-CN" altLang="en-US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留</a:t>
            </a: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，即保留，古今意义相同的词，帝号  年号，人名，地名，官名等。</a:t>
            </a:r>
            <a:endParaRPr lang="zh-CN" altLang="en-US" sz="36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fontAlgn="base">
              <a:buFontTx/>
            </a:pPr>
            <a:r>
              <a:rPr lang="zh-CN" altLang="en-US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换</a:t>
            </a: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，即替换。</a:t>
            </a:r>
            <a:endParaRPr lang="zh-CN" altLang="en-US" sz="36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fontAlgn="base">
              <a:buFontTx/>
            </a:pPr>
            <a:r>
              <a:rPr lang="zh-CN" altLang="en-US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删</a:t>
            </a: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，即指有的文言虚词，在现代汉语中 没有相当的词来表示，不能翻译的。</a:t>
            </a:r>
            <a:endParaRPr lang="zh-CN" altLang="en-US" sz="36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fontAlgn="base">
              <a:buFontTx/>
            </a:pPr>
            <a:r>
              <a:rPr lang="zh-CN" altLang="en-US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补</a:t>
            </a: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，即补充。补充出省略的内容。</a:t>
            </a:r>
            <a:endParaRPr lang="zh-CN" altLang="en-US" sz="36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fontAlgn="base">
              <a:buFontTx/>
            </a:pPr>
            <a:r>
              <a:rPr lang="zh-CN" altLang="en-US" sz="36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调</a:t>
            </a: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，即调整语序。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buFontTx/>
            </a:pPr>
            <a:endParaRPr lang="en-US" altLang="zh-CN" sz="3600" dirty="0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1267" name="Text Box 6"/>
          <p:cNvSpPr txBox="1"/>
          <p:nvPr/>
        </p:nvSpPr>
        <p:spPr>
          <a:xfrm>
            <a:off x="1619250" y="404813"/>
            <a:ext cx="57610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buFontTx/>
            </a:pPr>
            <a:r>
              <a:rPr lang="zh-CN" altLang="en-US" sz="6000" dirty="0">
                <a:solidFill>
                  <a:srgbClr val="3333FF"/>
                </a:solidFill>
                <a:latin typeface="Comic Sans MS" panose="030F0702030302020204" pitchFamily="66" charset="0"/>
                <a:ea typeface="仿宋_GB2312" pitchFamily="49" charset="-122"/>
              </a:rPr>
              <a:t>文言文翻译方法</a:t>
            </a:r>
            <a:endParaRPr lang="zh-CN" altLang="en-US" sz="6000" dirty="0">
              <a:solidFill>
                <a:srgbClr val="3333FF"/>
              </a:solidFill>
              <a:latin typeface="Comic Sans MS" panose="030F0702030302020204" pitchFamily="66" charset="0"/>
              <a:ea typeface="仿宋_GB2312" pitchFamily="49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3" y="1042534"/>
            <a:ext cx="4812030" cy="649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3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小组合作，疏通文意。</a:t>
            </a:r>
            <a:endParaRPr lang="zh-CN" altLang="en-US" sz="363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882" y="1900145"/>
            <a:ext cx="7413625" cy="27679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lIns="82943" tIns="41471" rIns="82943" bIns="41471">
            <a:spAutoFit/>
          </a:bodyPr>
          <a:lstStyle/>
          <a:p>
            <a:pPr algn="l"/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善：</a:t>
            </a:r>
            <a:r>
              <a:rPr lang="zh-CN" altLang="en-US" sz="2905" b="1" cap="all" spc="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擅长。</a:t>
            </a:r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鼓：</a:t>
            </a:r>
            <a:r>
              <a:rPr lang="zh-CN" altLang="en-US" sz="2905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弹。  </a:t>
            </a:r>
            <a:r>
              <a:rPr lang="zh-CN" altLang="en-US" sz="2905" cap="all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志：</a:t>
            </a:r>
            <a:r>
              <a:rPr lang="zh-CN" altLang="en-US" sz="2905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心志，情志。</a:t>
            </a:r>
            <a:endParaRPr lang="zh-CN" altLang="en-US" sz="2905" b="1" cap="all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905" cap="all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太山：</a:t>
            </a:r>
            <a:r>
              <a:rPr lang="zh-CN" altLang="en-US" sz="2905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泛指大山，高山。一说指东岳泰山。</a:t>
            </a:r>
            <a:endParaRPr lang="en-US" altLang="zh-CN" sz="2905" cap="all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905" cap="all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善哉：</a:t>
            </a:r>
            <a:r>
              <a:rPr lang="zh-CN" altLang="en-US" sz="2905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好啊。哉，语气词，表示感叹。</a:t>
            </a:r>
            <a:endParaRPr lang="en-US" altLang="zh-CN" sz="2905" cap="all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巍巍：</a:t>
            </a:r>
            <a:r>
              <a:rPr lang="zh-CN" altLang="en-US" sz="2905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高大的样子。</a:t>
            </a:r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905" cap="all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若：</a:t>
            </a:r>
            <a:r>
              <a:rPr lang="zh-CN" altLang="en-US" sz="2905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像。</a:t>
            </a:r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905" cap="all" spc="0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少选：</a:t>
            </a:r>
            <a:r>
              <a:rPr lang="zh-CN" altLang="en-US" sz="2905" b="1" cap="all" spc="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形容极短的时间。</a:t>
            </a:r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endParaRPr lang="zh-CN" altLang="en-US" sz="2905" cap="all" spc="0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905" cap="all" spc="0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汤汤</a:t>
            </a:r>
            <a:r>
              <a:rPr lang="zh-CN" altLang="en-US" sz="2905" cap="all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</a:t>
            </a:r>
            <a:r>
              <a:rPr lang="zh-CN" altLang="en-US" sz="2905" b="1" cap="all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水流大而急的样子。</a:t>
            </a:r>
            <a:endParaRPr lang="zh-CN" altLang="en-US" sz="2905" b="1" cap="all" spc="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noFill/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b="1" dirty="0" smtClean="0">
            <a:solidFill>
              <a:srgbClr val="FF0000"/>
            </a:solidFill>
            <a:latin typeface="楷体_GB2312" pitchFamily="49" charset="-122"/>
            <a:ea typeface="楷体_GB2312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400" b="1" i="0" u="none" strike="noStrike" cap="none" normalizeH="0" baseline="0" smtClean="0">
            <a:ln>
              <a:noFill/>
            </a:ln>
            <a:solidFill>
              <a:srgbClr val="008000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1944</Words>
  <Application>WPS 演示</Application>
  <PresentationFormat>全屏显示(4:3)</PresentationFormat>
  <Paragraphs>191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黑体</vt:lpstr>
      <vt:lpstr>Times New Roman</vt:lpstr>
      <vt:lpstr>楷体_GB2312</vt:lpstr>
      <vt:lpstr>新宋体</vt:lpstr>
      <vt:lpstr>Heiti SC Light</vt:lpstr>
      <vt:lpstr>微软雅黑</vt:lpstr>
      <vt:lpstr>楷体</vt:lpstr>
      <vt:lpstr>Kaiti SC</vt:lpstr>
      <vt:lpstr>华文中宋</vt:lpstr>
      <vt:lpstr>Comic Sans MS</vt:lpstr>
      <vt:lpstr>仿宋_GB2312</vt:lpstr>
      <vt:lpstr>幼圆</vt:lpstr>
      <vt:lpstr>华文行楷</vt:lpstr>
      <vt:lpstr>Arial Unicode MS</vt:lpstr>
      <vt:lpstr>Impact</vt:lpstr>
      <vt:lpstr>Calibri</vt:lpstr>
      <vt:lpstr>Tahoma</vt:lpstr>
      <vt:lpstr>仿宋</vt:lpstr>
      <vt:lpstr>Watermark</vt:lpstr>
      <vt:lpstr>1_Office 主题​​</vt:lpstr>
      <vt:lpstr>1_Watermark</vt:lpstr>
      <vt:lpstr>PowerPoint 演示文稿</vt:lpstr>
      <vt:lpstr>PowerPoint 演示文稿</vt:lpstr>
      <vt:lpstr>PowerPoint 演示文稿</vt:lpstr>
      <vt:lpstr>PowerPoint 演示文稿</vt:lpstr>
      <vt:lpstr>了解名作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项辰</cp:lastModifiedBy>
  <cp:revision>7</cp:revision>
  <dcterms:created xsi:type="dcterms:W3CDTF">2000-11-11T14:04:00Z</dcterms:created>
  <dcterms:modified xsi:type="dcterms:W3CDTF">2020-10-07T23:14:52Z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