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8" r:id="rId3"/>
    <p:sldId id="289" r:id="rId4"/>
    <p:sldId id="290" r:id="rId5"/>
    <p:sldId id="291" r:id="rId6"/>
    <p:sldId id="292" r:id="rId7"/>
    <p:sldId id="286" r:id="rId8"/>
    <p:sldId id="287" r:id="rId9"/>
    <p:sldId id="279" r:id="rId10"/>
    <p:sldId id="280" r:id="rId11"/>
    <p:sldId id="278" r:id="rId12"/>
    <p:sldId id="293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9190"/>
    <a:srgbClr val="8C910B"/>
    <a:srgbClr val="309B01"/>
    <a:srgbClr val="77256E"/>
    <a:srgbClr val="44F51B"/>
    <a:srgbClr val="F61A4E"/>
    <a:srgbClr val="7B0521"/>
    <a:srgbClr val="F71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16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2"/>
          <p:cNvSpPr/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1" name="Group 8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5" name="Freeform 9"/>
            <p:cNvSpPr/>
            <p:nvPr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72" name="Group 12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9" name="Freeform 13"/>
              <p:cNvSpPr/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14"/>
              <p:cNvSpPr/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15"/>
              <p:cNvSpPr/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16"/>
              <p:cNvSpPr/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17"/>
              <p:cNvSpPr/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2" name="Group 18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65" name="Freeform 19"/>
            <p:cNvSpPr/>
            <p:nvPr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20"/>
            <p:cNvSpPr/>
            <p:nvPr/>
          </p:nvSpPr>
          <p:spPr bwMode="auto">
            <a:xfrm rot="7320404">
              <a:off x="4894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21"/>
            <p:cNvSpPr/>
            <p:nvPr/>
          </p:nvSpPr>
          <p:spPr bwMode="auto">
            <a:xfrm rot="7320404">
              <a:off x="5000" y="2914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3" name="Group 22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69" name="Freeform 23"/>
              <p:cNvSpPr/>
              <p:nvPr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24"/>
              <p:cNvSpPr/>
              <p:nvPr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25"/>
              <p:cNvSpPr/>
              <p:nvPr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26"/>
              <p:cNvSpPr/>
              <p:nvPr/>
            </p:nvSpPr>
            <p:spPr bwMode="auto">
              <a:xfrm rot="7320404">
                <a:off x="5366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27"/>
              <p:cNvSpPr/>
              <p:nvPr/>
            </p:nvSpPr>
            <p:spPr bwMode="auto">
              <a:xfrm rot="7320404">
                <a:off x="5138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74" name="Freeform 28"/>
          <p:cNvSpPr/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Freeform 29"/>
          <p:cNvSpPr/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6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>
                <a:latin typeface="Comic Sans MS" panose="030F0702030302020204" pitchFamily="66" charset="0"/>
              </a:rPr>
            </a:fld>
            <a:endParaRPr lang="zh-CN" altLang="en-US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Freeform 2"/>
          <p:cNvSpPr/>
          <p:nvPr/>
        </p:nvSpPr>
        <p:spPr bwMode="auto">
          <a:xfrm rot="-3172564">
            <a:off x="7777956" y="-15081"/>
            <a:ext cx="1162050" cy="2084388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4" name="Freeform 8"/>
          <p:cNvSpPr/>
          <p:nvPr/>
        </p:nvSpPr>
        <p:spPr bwMode="auto">
          <a:xfrm rot="-3172564">
            <a:off x="7865269" y="24606"/>
            <a:ext cx="1165225" cy="2097088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5" name="Freeform 9"/>
          <p:cNvSpPr/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4" name="Group 10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4587" name="Freeform 11"/>
            <p:cNvSpPr/>
            <p:nvPr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88" name="Freeform 12"/>
            <p:cNvSpPr/>
            <p:nvPr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89" name="Freeform 13"/>
            <p:cNvSpPr/>
            <p:nvPr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90" name="Freeform 14"/>
            <p:cNvSpPr/>
            <p:nvPr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91" name="Freeform 15"/>
            <p:cNvSpPr/>
            <p:nvPr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92" name="Freeform 16"/>
            <p:cNvSpPr/>
            <p:nvPr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93" name="Freeform 17"/>
            <p:cNvSpPr/>
            <p:nvPr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94" name="Freeform 18"/>
            <p:cNvSpPr/>
            <p:nvPr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95" name="Freeform 19"/>
            <p:cNvSpPr/>
            <p:nvPr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60" name="Group 20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4598" name="Freeform 22"/>
                <p:cNvSpPr/>
                <p:nvPr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599" name="Freeform 23"/>
                <p:cNvSpPr/>
                <p:nvPr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00" name="Freeform 24"/>
                <p:cNvSpPr/>
                <p:nvPr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4601" name="Freeform 25"/>
              <p:cNvSpPr/>
              <p:nvPr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602" name="Freeform 26"/>
              <p:cNvSpPr/>
              <p:nvPr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603" name="Freeform 27"/>
              <p:cNvSpPr/>
              <p:nvPr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65" name="Group 28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4605" name="Freeform 29"/>
                <p:cNvSpPr/>
                <p:nvPr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06" name="Freeform 30"/>
                <p:cNvSpPr/>
                <p:nvPr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07" name="Freeform 31"/>
                <p:cNvSpPr/>
                <p:nvPr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08" name="Freeform 32"/>
                <p:cNvSpPr/>
                <p:nvPr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09" name="Freeform 33"/>
                <p:cNvSpPr/>
                <p:nvPr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10" name="Freeform 34"/>
                <p:cNvSpPr/>
                <p:nvPr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11" name="Freeform 35"/>
                <p:cNvSpPr/>
                <p:nvPr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12" name="Freeform 36"/>
                <p:cNvSpPr/>
                <p:nvPr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035" name="Group 37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4614" name="Freeform 38"/>
            <p:cNvSpPr/>
            <p:nvPr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615" name="Freeform 39"/>
            <p:cNvSpPr/>
            <p:nvPr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6" name="Group 40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4618" name="Freeform 42"/>
              <p:cNvSpPr/>
              <p:nvPr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40" name="Group 43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4620" name="Freeform 44"/>
                <p:cNvSpPr/>
                <p:nvPr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21" name="Freeform 45"/>
                <p:cNvSpPr/>
                <p:nvPr/>
              </p:nvSpPr>
              <p:spPr bwMode="auto">
                <a:xfrm rot="-3172564">
                  <a:off x="5053" y="328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22" name="Freeform 46"/>
                <p:cNvSpPr/>
                <p:nvPr/>
              </p:nvSpPr>
              <p:spPr bwMode="auto">
                <a:xfrm rot="-3172564">
                  <a:off x="4863" y="178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23" name="Freeform 47"/>
                <p:cNvSpPr/>
                <p:nvPr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24" name="Freeform 48"/>
                <p:cNvSpPr/>
                <p:nvPr/>
              </p:nvSpPr>
              <p:spPr bwMode="auto">
                <a:xfrm rot="-3172564">
                  <a:off x="5302" y="893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25" name="Freeform 49"/>
                <p:cNvSpPr/>
                <p:nvPr/>
              </p:nvSpPr>
              <p:spPr bwMode="auto">
                <a:xfrm rot="-3172564">
                  <a:off x="5254" y="802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26" name="Freeform 50"/>
                <p:cNvSpPr/>
                <p:nvPr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27" name="Freeform 51"/>
                <p:cNvSpPr/>
                <p:nvPr/>
              </p:nvSpPr>
              <p:spPr bwMode="auto">
                <a:xfrm rot="-3172564">
                  <a:off x="4952" y="138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4628" name="Line 52"/>
            <p:cNvSpPr>
              <a:spLocks noChangeShapeType="1"/>
            </p:cNvSpPr>
            <p:nvPr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我的假期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5150" y="4437063"/>
            <a:ext cx="6032500" cy="10033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河套中心小学  郭淑婷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97438" cy="326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275" y="3267075"/>
            <a:ext cx="4687888" cy="359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4"/>
          <p:cNvSpPr txBox="1"/>
          <p:nvPr/>
        </p:nvSpPr>
        <p:spPr>
          <a:xfrm>
            <a:off x="468313" y="3357563"/>
            <a:ext cx="4032250" cy="2246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我爱读书，爱到不可自拔的地步。每当我捧起一本书时，总会被书里那紧凑的情节所吸引，那可谓是“雷打不动”。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WordArt 5"/>
          <p:cNvSpPr/>
          <p:nvPr/>
        </p:nvSpPr>
        <p:spPr>
          <a:xfrm>
            <a:off x="6280150" y="946150"/>
            <a:ext cx="1893888" cy="10795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看书</a:t>
            </a:r>
            <a:endParaRPr lang="zh-CN" altLang="en-US" sz="3600" b="1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写作训练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180912203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21615"/>
            <a:ext cx="2694940" cy="35953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1770" y="221615"/>
            <a:ext cx="4636135" cy="3477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815" y="4005580"/>
            <a:ext cx="3967480" cy="26428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4817582645611516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2005" y="1448435"/>
            <a:ext cx="3743325" cy="4991100"/>
          </a:xfrm>
          <a:prstGeom prst="rect">
            <a:avLst/>
          </a:prstGeom>
        </p:spPr>
      </p:pic>
      <p:pic>
        <p:nvPicPr>
          <p:cNvPr id="4" name="图片 3" descr="微信图片_20180912210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" y="127000"/>
            <a:ext cx="2964180" cy="5271770"/>
          </a:xfrm>
          <a:prstGeom prst="rect">
            <a:avLst/>
          </a:prstGeom>
        </p:spPr>
      </p:pic>
      <p:pic>
        <p:nvPicPr>
          <p:cNvPr id="2" name="图片 1" descr="4970736771783698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3440" y="127000"/>
            <a:ext cx="3133725" cy="41789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6840" y="69850"/>
            <a:ext cx="4952365" cy="66046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j-cs"/>
              </a:rPr>
              <a:t>感受深刻的事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0" y="836613"/>
            <a:ext cx="8459788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altLang="en-US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   假期，给我们的生活增添了新的色彩，你可能外出旅游，拥抱自然；可能走走亲戚，会会同学；可能看看球赛，听听音乐；还可能读了一些你喜欢的书。也许，假期给我们带来的不全是快乐，还会有一些烦恼、寂寞</a:t>
            </a:r>
            <a:r>
              <a:rPr lang="en-US" altLang="zh-CN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……</a:t>
            </a:r>
            <a:endParaRPr lang="en-US" altLang="zh-CN" sz="36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indent="304800"/>
            <a:r>
              <a:rPr lang="zh-CN" altLang="en-US" sz="3600" b="1" dirty="0">
                <a:latin typeface="宋体" panose="02010600030101010101" pitchFamily="2" charset="-122"/>
                <a:sym typeface="宋体" panose="02010600030101010101" pitchFamily="2" charset="-122"/>
              </a:rPr>
              <a:t>   请你选择假期中感受最深的一段生活经历，写一篇作文。题目自定。</a:t>
            </a:r>
            <a:endParaRPr lang="zh-CN" altLang="en-US" sz="36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WordArt 3" descr="weave"/>
          <p:cNvSpPr>
            <a:spLocks noChangeArrowheads="1" noChangeShapeType="1"/>
          </p:cNvSpPr>
          <p:nvPr/>
        </p:nvSpPr>
        <p:spPr bwMode="auto">
          <a:xfrm>
            <a:off x="179512" y="0"/>
            <a:ext cx="3241675" cy="11525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body"/>
          </p:nvPr>
        </p:nvSpPr>
        <p:spPr>
          <a:xfrm>
            <a:off x="468313" y="1755775"/>
            <a:ext cx="8229600" cy="476885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3600" b="1" dirty="0">
                <a:solidFill>
                  <a:srgbClr val="44F51B"/>
                </a:solidFill>
              </a:rPr>
              <a:t>学习</a:t>
            </a:r>
            <a:endParaRPr lang="zh-CN" altLang="en-US" sz="3600" b="1" dirty="0">
              <a:solidFill>
                <a:srgbClr val="44F51B"/>
              </a:solidFill>
            </a:endParaRPr>
          </a:p>
          <a:p>
            <a:pPr eaLnBrk="1" hangingPunct="1">
              <a:buNone/>
            </a:pPr>
            <a:r>
              <a:rPr lang="zh-CN" altLang="en-US" sz="3600" b="1" dirty="0"/>
              <a:t>玩耍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7B0521"/>
                </a:solidFill>
              </a:rPr>
              <a:t>旅行</a:t>
            </a:r>
            <a:endParaRPr lang="zh-CN" altLang="en-US" sz="3600" b="1" dirty="0">
              <a:solidFill>
                <a:srgbClr val="7B0521"/>
              </a:solidFill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F61A4E"/>
                </a:solidFill>
                <a:latin typeface="微软雅黑" panose="020B0503020204020204" pitchFamily="34" charset="-122"/>
              </a:rPr>
              <a:t>夏令营</a:t>
            </a:r>
            <a:endParaRPr lang="en-US" altLang="zh-CN" sz="3600" b="1" dirty="0">
              <a:solidFill>
                <a:srgbClr val="F61A4E"/>
              </a:solidFill>
              <a:latin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chemeClr val="hlink"/>
                </a:solidFill>
                <a:latin typeface="微软雅黑" panose="020B0503020204020204" pitchFamily="34" charset="-122"/>
              </a:rPr>
              <a:t>看电影</a:t>
            </a:r>
            <a:endParaRPr lang="en-US" altLang="zh-CN" sz="3600" b="1" dirty="0">
              <a:solidFill>
                <a:schemeClr val="hlink"/>
              </a:solidFill>
              <a:latin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</a:rPr>
              <a:t>         游泳</a:t>
            </a:r>
            <a:endParaRPr lang="en-US" altLang="zh-CN" sz="3600" b="1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3600" b="1" dirty="0">
                <a:solidFill>
                  <a:schemeClr val="accent2"/>
                </a:solidFill>
                <a:latin typeface="微软雅黑" panose="020B0503020204020204" pitchFamily="34" charset="-122"/>
              </a:rPr>
              <a:t>            </a:t>
            </a: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</a:rPr>
              <a:t>走亲戚</a:t>
            </a:r>
            <a:endParaRPr lang="en-US" altLang="zh-CN" sz="3600" b="1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19" name="Picture 3" descr="201073938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1525" y="3860800"/>
            <a:ext cx="4383088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 descr="935612454917845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8" y="2133600"/>
            <a:ext cx="3646487" cy="239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 descr="2910104095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44450"/>
            <a:ext cx="3335338" cy="250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WordArt 6"/>
          <p:cNvPicPr/>
          <p:nvPr/>
        </p:nvPicPr>
        <p:blipFill>
          <a:blip r:embed="rId4"/>
          <a:stretch>
            <a:fillRect/>
          </a:stretch>
        </p:blipFill>
        <p:spPr>
          <a:xfrm>
            <a:off x="-36512" y="-26987"/>
            <a:ext cx="4181475" cy="1712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337" y="-23812"/>
            <a:ext cx="4376737" cy="5424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163" y="3644900"/>
            <a:ext cx="4810125" cy="319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/>
          <p:nvPr/>
        </p:nvSpPr>
        <p:spPr>
          <a:xfrm>
            <a:off x="4572000" y="404813"/>
            <a:ext cx="3892550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 好想吃啊！可妈妈</a:t>
            </a:r>
            <a:endParaRPr lang="en-US" altLang="zh-CN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说过的，做人要道德，还没付钱，不能随便</a:t>
            </a:r>
            <a:endParaRPr lang="en-US" altLang="zh-CN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吃。好吧！杰伦哥唱</a:t>
            </a:r>
            <a:endParaRPr lang="en-US" altLang="zh-CN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过</a:t>
            </a:r>
            <a:r>
              <a:rPr lang="zh-CN" altLang="en-US" sz="2800" b="1" dirty="0">
                <a:solidFill>
                  <a:srgbClr val="CC0099"/>
                </a:solidFill>
                <a:latin typeface="Arial" panose="020B0604020202020204" pitchFamily="34" charset="0"/>
              </a:rPr>
              <a:t>听妈妈的话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</a:rPr>
              <a:t>，那我就强忍口水不吃了。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WordArt 5"/>
          <p:cNvSpPr/>
          <p:nvPr/>
        </p:nvSpPr>
        <p:spPr>
          <a:xfrm>
            <a:off x="1692275" y="5805488"/>
            <a:ext cx="2020888" cy="79057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摘葡萄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3" y="46038"/>
            <a:ext cx="5205412" cy="345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150" y="3141663"/>
            <a:ext cx="4930775" cy="3697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4"/>
          <p:cNvSpPr txBox="1"/>
          <p:nvPr/>
        </p:nvSpPr>
        <p:spPr>
          <a:xfrm>
            <a:off x="250825" y="4005263"/>
            <a:ext cx="37433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CC0099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</a:rPr>
              <a:t>夏令营也不错，至少比窝在家里，呆在学校强啊！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1269" name="WordArt 5"/>
          <p:cNvSpPr/>
          <p:nvPr/>
        </p:nvSpPr>
        <p:spPr>
          <a:xfrm>
            <a:off x="6084888" y="838200"/>
            <a:ext cx="2232025" cy="116840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38100" dir="5400000" algn="ctr" rotWithShape="0">
                    <a:srgbClr val="4D4D4D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夏令营</a:t>
            </a:r>
            <a:endParaRPr lang="zh-CN" altLang="en-US" sz="3600" b="1"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38100" dir="5400000" algn="ctr" rotWithShape="0">
                  <a:srgbClr val="4D4D4D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/>
    </p:bld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WPS 演示</Application>
  <PresentationFormat>全屏显示(4:3)</PresentationFormat>
  <Paragraphs>34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Comic Sans MS</vt:lpstr>
      <vt:lpstr>楷体</vt:lpstr>
      <vt:lpstr>微软雅黑</vt:lpstr>
      <vt:lpstr>Arial Unicode MS</vt:lpstr>
      <vt:lpstr>Calibri</vt:lpstr>
      <vt:lpstr>Crayons</vt:lpstr>
      <vt:lpstr>我的假期</vt:lpstr>
      <vt:lpstr>PowerPoint 演示文稿</vt:lpstr>
      <vt:lpstr>PowerPoint 演示文稿</vt:lpstr>
      <vt:lpstr>PowerPoint 演示文稿</vt:lpstr>
      <vt:lpstr>感受深刻的事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写作训练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我的暑假生活</dc:title>
  <dc:creator>lenovo</dc:creator>
  <cp:lastModifiedBy>郭</cp:lastModifiedBy>
  <cp:revision>113</cp:revision>
  <dcterms:created xsi:type="dcterms:W3CDTF">2012-06-06T01:30:00Z</dcterms:created>
  <dcterms:modified xsi:type="dcterms:W3CDTF">2018-09-13T05:22:57Z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