
<file path=[Content_Types].xml><?xml version="1.0" encoding="utf-8"?>
<Types xmlns="http://schemas.openxmlformats.org/package/2006/content-types">
  <Default Extension="jpeg" ContentType="image/jpe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256" r:id="rId3"/>
    <p:sldId id="262" r:id="rId4"/>
    <p:sldId id="282" r:id="rId6"/>
    <p:sldId id="258" r:id="rId7"/>
    <p:sldId id="260" r:id="rId8"/>
    <p:sldId id="269" r:id="rId9"/>
    <p:sldId id="272" r:id="rId10"/>
    <p:sldId id="273" r:id="rId11"/>
    <p:sldId id="270" r:id="rId12"/>
    <p:sldId id="267" r:id="rId13"/>
    <p:sldId id="261" r:id="rId14"/>
    <p:sldId id="274" r:id="rId15"/>
    <p:sldId id="277" r:id="rId16"/>
    <p:sldId id="278" r:id="rId17"/>
    <p:sldId id="275" r:id="rId18"/>
    <p:sldId id="279" r:id="rId19"/>
    <p:sldId id="276" r:id="rId20"/>
    <p:sldId id="281" r:id="rId21"/>
    <p:sldId id="280" r:id="rId22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0" name="幻灯片图像占位符 27649"/>
          <p:cNvSpPr>
            <a:spLocks noRot="1" noTextEdit="1"/>
          </p:cNvSpPr>
          <p:nvPr>
            <p:ph type="sldImg"/>
          </p:nvPr>
        </p:nvSpPr>
        <p:spPr/>
      </p:sp>
      <p:sp>
        <p:nvSpPr>
          <p:cNvPr id="27651" name="文本占位符 27650"/>
          <p:cNvSpPr/>
          <p:nvPr>
            <p:ph type="body" idx="1"/>
          </p:nvPr>
        </p:nvSpPr>
        <p:spPr/>
        <p:txBody>
          <a:bodyPr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GIF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image" Target="../media/image10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image" Target="../media/image13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7.jpeg"/><Relationship Id="rId1" Type="http://schemas.openxmlformats.org/officeDocument/2006/relationships/image" Target="../media/image16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8.jpeg"/><Relationship Id="rId1" Type="http://schemas.openxmlformats.org/officeDocument/2006/relationships/image" Target="../media/image1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.png"/><Relationship Id="rId2" Type="http://schemas.microsoft.com/office/2007/relationships/media" Target="file:///C:\Users\ll\Videos\ScreenRecord_2017-04-23-18-46-08_clip(2)(1)(1).mp4" TargetMode="External"/><Relationship Id="rId1" Type="http://schemas.openxmlformats.org/officeDocument/2006/relationships/video" Target="file:///C:\Users\ll\Videos\ScreenRecord_2017-04-23-18-46-08_clip(2)(1)(1).mp4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GIF"/><Relationship Id="rId1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1"/>
          <p:cNvPicPr>
            <a:picLocks noChangeAspect="1"/>
          </p:cNvPicPr>
          <p:nvPr/>
        </p:nvPicPr>
        <p:blipFill>
          <a:blip r:embed="rId1">
            <a:lum bright="-6000"/>
          </a:blip>
          <a:stretch>
            <a:fillRect/>
          </a:stretch>
        </p:blipFill>
        <p:spPr>
          <a:xfrm>
            <a:off x="3175" y="-41910"/>
            <a:ext cx="12185650" cy="6941820"/>
          </a:xfrm>
          <a:prstGeom prst="rect">
            <a:avLst/>
          </a:prstGeom>
          <a:effectLst>
            <a:glow rad="63500">
              <a:schemeClr val="accent1">
                <a:satMod val="175000"/>
                <a:alpha val="40000"/>
              </a:schemeClr>
            </a:glow>
            <a:softEdge rad="12700"/>
          </a:effectLst>
        </p:spPr>
      </p:pic>
      <p:sp>
        <p:nvSpPr>
          <p:cNvPr id="2053" name="Text Box 5"/>
          <p:cNvSpPr txBox="1"/>
          <p:nvPr/>
        </p:nvSpPr>
        <p:spPr>
          <a:xfrm>
            <a:off x="5953125" y="675005"/>
            <a:ext cx="5738495" cy="1335405"/>
          </a:xfrm>
          <a:prstGeom prst="rect">
            <a:avLst/>
          </a:prstGeom>
          <a:gradFill>
            <a:gsLst>
              <a:gs pos="100000">
                <a:schemeClr val="accent1">
                  <a:lumMod val="75000"/>
                </a:schemeClr>
              </a:gs>
              <a:gs pos="0">
                <a:schemeClr val="accent1">
                  <a:lumMod val="5000"/>
                  <a:lumOff val="95000"/>
                </a:schemeClr>
              </a:gs>
              <a:gs pos="59000">
                <a:schemeClr val="accent1">
                  <a:lumMod val="45000"/>
                  <a:lumOff val="55000"/>
                </a:schemeClr>
              </a:gs>
              <a:gs pos="92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path path="rect">
              <a:fillToRect l="50000" t="50000" r="50000" b="50000"/>
            </a:path>
            <a:tileRect/>
          </a:gradFill>
          <a:ln w="9525">
            <a:solidFill>
              <a:srgbClr val="0099FF"/>
            </a:solidFill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8000" b="1" dirty="0">
                <a:solidFill>
                  <a:srgbClr val="FF6600"/>
                </a:solidFill>
                <a:ea typeface="华文隶书" panose="02010800040101010101" pitchFamily="2" charset="-122"/>
              </a:rPr>
              <a:t>12.</a:t>
            </a:r>
            <a:r>
              <a:rPr lang="zh-CN" altLang="en-US" sz="8000" b="1" dirty="0">
                <a:solidFill>
                  <a:srgbClr val="FF6600"/>
                </a:solidFill>
                <a:ea typeface="华文隶书" panose="02010800040101010101" pitchFamily="2" charset="-122"/>
              </a:rPr>
              <a:t>古诗二首</a:t>
            </a:r>
            <a:endParaRPr lang="zh-CN" altLang="en-US" sz="8000" b="1" dirty="0">
              <a:solidFill>
                <a:srgbClr val="FF6600"/>
              </a:solidFill>
              <a:ea typeface="华文隶书" panose="0201080004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201025" y="2580640"/>
            <a:ext cx="3490595" cy="3773805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wrap="square" rtlCol="0">
            <a:spAutoFit/>
          </a:bodyPr>
          <a:p>
            <a:r>
              <a:rPr lang="en-US" altLang="zh-CN" sz="8000" b="1" dirty="0">
                <a:solidFill>
                  <a:srgbClr val="7030A0"/>
                </a:solidFill>
                <a:ea typeface="华文隶书" panose="02010800040101010101" pitchFamily="2" charset="-122"/>
                <a:sym typeface="+mn-ea"/>
              </a:rPr>
              <a:t>shǒu</a:t>
            </a:r>
            <a:r>
              <a:rPr lang="zh-CN" altLang="en-US" sz="8000" b="1" dirty="0">
                <a:solidFill>
                  <a:srgbClr val="7030A0"/>
                </a:solidFill>
                <a:ea typeface="华文隶书" panose="02010800040101010101" pitchFamily="2" charset="-122"/>
                <a:sym typeface="+mn-ea"/>
              </a:rPr>
              <a:t>首</a:t>
            </a:r>
            <a:endParaRPr lang="zh-CN" altLang="en-US" sz="8000" b="1" dirty="0">
              <a:solidFill>
                <a:srgbClr val="7030A0"/>
              </a:solidFill>
              <a:ea typeface="华文隶书" panose="02010800040101010101" pitchFamily="2" charset="-122"/>
              <a:sym typeface="+mn-ea"/>
            </a:endParaRPr>
          </a:p>
          <a:p>
            <a:r>
              <a:rPr lang="zh-CN" altLang="en-US" sz="8000" b="1" dirty="0">
                <a:solidFill>
                  <a:srgbClr val="7030A0"/>
                </a:solidFill>
                <a:ea typeface="华文隶书" panose="02010800040101010101" pitchFamily="2" charset="-122"/>
                <a:sym typeface="+mn-ea"/>
              </a:rPr>
              <a:t>首都 </a:t>
            </a:r>
            <a:endParaRPr lang="zh-CN" altLang="en-US" sz="8000" b="1" dirty="0">
              <a:solidFill>
                <a:srgbClr val="7030A0"/>
              </a:solidFill>
              <a:ea typeface="华文隶书" panose="02010800040101010101" pitchFamily="2" charset="-122"/>
              <a:sym typeface="+mn-ea"/>
            </a:endParaRPr>
          </a:p>
          <a:p>
            <a:r>
              <a:rPr lang="zh-CN" altLang="en-US" sz="8000" b="1" dirty="0">
                <a:solidFill>
                  <a:srgbClr val="7030A0"/>
                </a:solidFill>
                <a:ea typeface="华文隶书" panose="02010800040101010101" pitchFamily="2" charset="-122"/>
                <a:sym typeface="+mn-ea"/>
              </a:rPr>
              <a:t>首先</a:t>
            </a:r>
            <a:endParaRPr lang="zh-CN" altLang="en-US" sz="8000" b="1" dirty="0">
              <a:solidFill>
                <a:srgbClr val="7030A0"/>
              </a:solidFill>
              <a:ea typeface="华文隶书" panose="02010800040101010101" pitchFamily="2" charset="-122"/>
              <a:sym typeface="+mn-ea"/>
            </a:endParaRPr>
          </a:p>
        </p:txBody>
      </p:sp>
      <p:pic>
        <p:nvPicPr>
          <p:cNvPr id="15" name="图片 14" descr="timg (4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71860" y="561340"/>
            <a:ext cx="619760" cy="408305"/>
          </a:xfrm>
          <a:prstGeom prst="rect">
            <a:avLst/>
          </a:prstGeom>
        </p:spPr>
      </p:pic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3" grpId="0" bldLvl="0" animBg="1"/>
      <p:bldP spid="8" grpId="3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1000" y="597535"/>
            <a:ext cx="10515600" cy="5061585"/>
          </a:xfrm>
        </p:spPr>
        <p:txBody>
          <a:bodyPr>
            <a:noAutofit/>
          </a:bodyPr>
          <a:p>
            <a:pPr marL="0" indent="0">
              <a:buNone/>
            </a:pPr>
            <a:r>
              <a:rPr lang="zh-CN" altLang="en-US" sz="8000">
                <a:latin typeface="楷体" panose="02010609060101010101" charset="-122"/>
                <a:ea typeface="楷体" panose="02010609060101010101" charset="-122"/>
              </a:rPr>
              <a:t> </a:t>
            </a:r>
            <a:endParaRPr lang="zh-CN" altLang="en-US" sz="8000">
              <a:latin typeface="楷体" panose="02010609060101010101" charset="-122"/>
              <a:ea typeface="楷体" panose="02010609060101010101" charset="-122"/>
            </a:endParaRPr>
          </a:p>
          <a:p>
            <a:pPr marL="0" indent="0">
              <a:buNone/>
            </a:pPr>
            <a:r>
              <a:rPr lang="zh-CN" altLang="en-US" sz="8000" b="1">
                <a:latin typeface="楷体" panose="02010609060101010101" charset="-122"/>
                <a:ea typeface="楷体" panose="02010609060101010101" charset="-122"/>
              </a:rPr>
              <a:t>首    踪    迹</a:t>
            </a:r>
            <a:r>
              <a:rPr lang="zh-CN" altLang="en-US" sz="8000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en-US" altLang="zh-CN" sz="8000">
                <a:solidFill>
                  <a:srgbClr val="7030A0"/>
                </a:solidFill>
                <a:ea typeface="楷体" panose="02010609060101010101" charset="-122"/>
              </a:rPr>
              <a:t> </a:t>
            </a:r>
            <a:r>
              <a:rPr lang="zh-CN" altLang="en-US" sz="8000">
                <a:latin typeface="楷体" panose="02010609060101010101" charset="-122"/>
                <a:ea typeface="楷体" panose="02010609060101010101" charset="-122"/>
              </a:rPr>
              <a:t>        </a:t>
            </a:r>
            <a:r>
              <a:rPr lang="zh-CN" altLang="en-US" sz="8000" b="1">
                <a:latin typeface="楷体" panose="02010609060101010101" charset="-122"/>
                <a:ea typeface="楷体" panose="02010609060101010101" charset="-122"/>
              </a:rPr>
              <a:t>浮    萍  </a:t>
            </a:r>
            <a:endParaRPr lang="zh-CN" altLang="en-US" sz="8000" b="1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6" name="图片 5" descr="e98509bc24c54c040e3543cb93fd00b0f310c806d01b-9XUWuz_fw58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37270" y="4020820"/>
            <a:ext cx="3907790" cy="260921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8781415" y="2128520"/>
            <a:ext cx="2937510" cy="118872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orthographicFront"/>
              <a:lightRig rig="threePt" dir="t">
                <a:rot lat="0" lon="0" rev="0"/>
              </a:lightRig>
            </a:scene3d>
            <a:sp3d extrusionH="120650" prstMaterial="matte"/>
          </a:bodyPr>
          <a:p>
            <a:pPr algn="ctr"/>
            <a:r>
              <a:rPr lang="zh-CN" altLang="en-US" sz="7200" b="1">
                <a:ln>
                  <a:gradFill>
                    <a:gsLst>
                      <a:gs pos="98000">
                        <a:srgbClr val="F88C89"/>
                      </a:gs>
                      <a:gs pos="86000">
                        <a:srgbClr val="F8D078"/>
                      </a:gs>
                      <a:gs pos="73000">
                        <a:srgbClr val="BAD172"/>
                      </a:gs>
                      <a:gs pos="62000">
                        <a:srgbClr val="BEC7AF"/>
                      </a:gs>
                      <a:gs pos="50000">
                        <a:srgbClr val="83D9E3"/>
                      </a:gs>
                      <a:gs pos="37000">
                        <a:srgbClr val="9C61DF"/>
                      </a:gs>
                      <a:gs pos="24000">
                        <a:srgbClr val="CA78E1"/>
                      </a:gs>
                      <a:gs pos="12000">
                        <a:srgbClr val="E564DF"/>
                      </a:gs>
                      <a:gs pos="0">
                        <a:srgbClr val="F86CC0"/>
                      </a:gs>
                    </a:gsLst>
                    <a:lin ang="0"/>
                  </a:gradFill>
                </a:ln>
                <a:gradFill>
                  <a:gsLst>
                    <a:gs pos="79000">
                      <a:srgbClr val="CCFF66"/>
                    </a:gs>
                    <a:gs pos="94000">
                      <a:srgbClr val="FFFF00">
                        <a:alpha val="50000"/>
                      </a:srgbClr>
                    </a:gs>
                    <a:gs pos="70000">
                      <a:srgbClr val="00FF00">
                        <a:alpha val="13000"/>
                      </a:srgbClr>
                    </a:gs>
                    <a:gs pos="56000">
                      <a:srgbClr val="00FFFF">
                        <a:alpha val="50000"/>
                      </a:srgbClr>
                    </a:gs>
                    <a:gs pos="43000">
                      <a:srgbClr val="00FFFF">
                        <a:alpha val="13000"/>
                      </a:srgbClr>
                    </a:gs>
                    <a:gs pos="22000">
                      <a:srgbClr val="FF00FF">
                        <a:alpha val="50000"/>
                      </a:srgbClr>
                    </a:gs>
                    <a:gs pos="33000">
                      <a:srgbClr val="9900FF">
                        <a:alpha val="50000"/>
                      </a:srgbClr>
                    </a:gs>
                    <a:gs pos="5000">
                      <a:srgbClr val="FF00FF">
                        <a:alpha val="50000"/>
                      </a:srgbClr>
                    </a:gs>
                    <a:gs pos="0">
                      <a:srgbClr val="FF3300">
                        <a:alpha val="50000"/>
                      </a:srgbClr>
                    </a:gs>
                    <a:gs pos="100000">
                      <a:srgbClr val="FF3300">
                        <a:alpha val="30000"/>
                      </a:srgbClr>
                    </a:gs>
                  </a:gsLst>
                  <a:lin ang="0"/>
                </a:gradFill>
                <a:effectLst>
                  <a:outerShdw blurRad="50800" dist="38100" algn="l" rotWithShape="0">
                    <a:srgbClr val="CC00CC">
                      <a:alpha val="40000"/>
                    </a:srgbClr>
                  </a:outerShdw>
                </a:effectLst>
              </a:rPr>
              <a:t>认一认</a:t>
            </a:r>
            <a:endParaRPr lang="zh-CN" altLang="en-US" sz="7200" b="1">
              <a:ln>
                <a:gradFill>
                  <a:gsLst>
                    <a:gs pos="98000">
                      <a:srgbClr val="F88C89"/>
                    </a:gs>
                    <a:gs pos="86000">
                      <a:srgbClr val="F8D078"/>
                    </a:gs>
                    <a:gs pos="73000">
                      <a:srgbClr val="BAD172"/>
                    </a:gs>
                    <a:gs pos="62000">
                      <a:srgbClr val="BEC7AF"/>
                    </a:gs>
                    <a:gs pos="50000">
                      <a:srgbClr val="83D9E3"/>
                    </a:gs>
                    <a:gs pos="37000">
                      <a:srgbClr val="9C61DF"/>
                    </a:gs>
                    <a:gs pos="24000">
                      <a:srgbClr val="CA78E1"/>
                    </a:gs>
                    <a:gs pos="12000">
                      <a:srgbClr val="E564DF"/>
                    </a:gs>
                    <a:gs pos="0">
                      <a:srgbClr val="F86CC0"/>
                    </a:gs>
                  </a:gsLst>
                  <a:lin ang="0"/>
                </a:gradFill>
              </a:ln>
              <a:gradFill>
                <a:gsLst>
                  <a:gs pos="79000">
                    <a:srgbClr val="CCFF66"/>
                  </a:gs>
                  <a:gs pos="94000">
                    <a:srgbClr val="FFFF00">
                      <a:alpha val="50000"/>
                    </a:srgbClr>
                  </a:gs>
                  <a:gs pos="70000">
                    <a:srgbClr val="00FF00">
                      <a:alpha val="13000"/>
                    </a:srgbClr>
                  </a:gs>
                  <a:gs pos="56000">
                    <a:srgbClr val="00FFFF">
                      <a:alpha val="50000"/>
                    </a:srgbClr>
                  </a:gs>
                  <a:gs pos="43000">
                    <a:srgbClr val="00FFFF">
                      <a:alpha val="13000"/>
                    </a:srgbClr>
                  </a:gs>
                  <a:gs pos="22000">
                    <a:srgbClr val="FF00FF">
                      <a:alpha val="50000"/>
                    </a:srgbClr>
                  </a:gs>
                  <a:gs pos="33000">
                    <a:srgbClr val="9900FF">
                      <a:alpha val="50000"/>
                    </a:srgbClr>
                  </a:gs>
                  <a:gs pos="5000">
                    <a:srgbClr val="FF00FF">
                      <a:alpha val="50000"/>
                    </a:srgbClr>
                  </a:gs>
                  <a:gs pos="0">
                    <a:srgbClr val="FF3300">
                      <a:alpha val="50000"/>
                    </a:srgbClr>
                  </a:gs>
                  <a:gs pos="100000">
                    <a:srgbClr val="FF3300">
                      <a:alpha val="30000"/>
                    </a:srgbClr>
                  </a:gs>
                </a:gsLst>
                <a:lin ang="0"/>
              </a:gradFill>
              <a:effectLst>
                <a:outerShdw blurRad="50800" dist="38100" algn="l" rotWithShape="0">
                  <a:srgbClr val="CC00CC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random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72000">
              <a:srgbClr val="D6E6F5"/>
            </a:gs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8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2880000" scaled="0"/>
        </a:gradFill>
        <a:effectLst/>
      </p:bgPr>
    </p:bg>
    <p:spTree>
      <p:nvGrpSpPr>
        <p:cNvPr id="1" name=""/>
        <p:cNvGrpSpPr/>
        <p:nvPr/>
      </p:nvGrpSpPr>
      <p:grpSpPr/>
      <p:pic>
        <p:nvPicPr>
          <p:cNvPr id="22" name="内容占位符 21" descr="222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32385" y="2666365"/>
            <a:ext cx="12256135" cy="421386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15" name="图片 14" descr="timg (4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67445" y="2666365"/>
            <a:ext cx="3403600" cy="2242185"/>
          </a:xfrm>
          <a:prstGeom prst="rect">
            <a:avLst/>
          </a:prstGeom>
        </p:spPr>
      </p:pic>
      <p:pic>
        <p:nvPicPr>
          <p:cNvPr id="24" name="图片 23" descr="timg (4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780000">
            <a:off x="1665605" y="2807335"/>
            <a:ext cx="2934970" cy="1630680"/>
          </a:xfrm>
          <a:prstGeom prst="rect">
            <a:avLst/>
          </a:prstGeom>
        </p:spPr>
      </p:pic>
      <p:sp>
        <p:nvSpPr>
          <p:cNvPr id="27" name="文本框 26"/>
          <p:cNvSpPr txBox="1"/>
          <p:nvPr/>
        </p:nvSpPr>
        <p:spPr>
          <a:xfrm>
            <a:off x="2475230" y="3190875"/>
            <a:ext cx="1120775" cy="13106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8000" b="1">
                <a:solidFill>
                  <a:srgbClr val="FFFF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踪</a:t>
            </a:r>
            <a:endParaRPr lang="zh-CN" altLang="en-US" sz="8000" b="1">
              <a:solidFill>
                <a:srgbClr val="FFFF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pic>
        <p:nvPicPr>
          <p:cNvPr id="23" name="图片 22" descr="timg (4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0700000">
            <a:off x="4093845" y="2569210"/>
            <a:ext cx="2860675" cy="2105660"/>
          </a:xfrm>
          <a:prstGeom prst="rect">
            <a:avLst/>
          </a:prstGeom>
        </p:spPr>
      </p:pic>
      <p:pic>
        <p:nvPicPr>
          <p:cNvPr id="13" name="图片 12" descr="timg (4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500000">
            <a:off x="6214110" y="2159635"/>
            <a:ext cx="2809875" cy="1560830"/>
          </a:xfrm>
          <a:prstGeom prst="rect">
            <a:avLst/>
          </a:prstGeom>
        </p:spPr>
      </p:pic>
      <p:pic>
        <p:nvPicPr>
          <p:cNvPr id="12" name="图片 11" descr="timg (4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9260000">
            <a:off x="-316230" y="2948305"/>
            <a:ext cx="2546350" cy="1677670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9849485" y="3007360"/>
            <a:ext cx="1239520" cy="13106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8000" b="1">
                <a:solidFill>
                  <a:srgbClr val="FFFF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萍</a:t>
            </a:r>
            <a:endParaRPr lang="zh-CN" altLang="en-US" sz="8000" b="1">
              <a:solidFill>
                <a:srgbClr val="FFFF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pic>
        <p:nvPicPr>
          <p:cNvPr id="9" name="内容占位符 8" descr="13959155_101933557000_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71120" y="4501515"/>
            <a:ext cx="2278380" cy="2378710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276225" y="3007360"/>
            <a:ext cx="1146810" cy="13106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8000" b="1">
                <a:solidFill>
                  <a:srgbClr val="FFFF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首</a:t>
            </a:r>
            <a:endParaRPr lang="zh-CN" altLang="en-US" sz="8000" b="1">
              <a:solidFill>
                <a:srgbClr val="FFFF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745990" y="3007360"/>
            <a:ext cx="1463040" cy="13106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8000" b="1">
                <a:solidFill>
                  <a:srgbClr val="FFFF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迹</a:t>
            </a:r>
            <a:endParaRPr lang="zh-CN" altLang="en-US" sz="8000" b="1">
              <a:solidFill>
                <a:srgbClr val="FFFF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7178675" y="2334260"/>
            <a:ext cx="1588770" cy="11887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7200" b="1">
                <a:solidFill>
                  <a:srgbClr val="FFFF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浮</a:t>
            </a:r>
            <a:endParaRPr lang="zh-CN" altLang="en-US" sz="7200" b="1">
              <a:solidFill>
                <a:srgbClr val="FFFF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190938 -0.002500 " pathEditMode="relative" rAng="0" ptsTypes="">
                                      <p:cBhvr>
                                        <p:cTn id="1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5" y="-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71823 -0.002222 L 0.362865 -0.013704 " pathEditMode="relative" rAng="0" ptsTypes="">
                                      <p:cBhvr>
                                        <p:cTn id="1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6" y="-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40000 -0.008981 L 0.515885 -0.049352 " pathEditMode="relative" rAng="0" ptsTypes="">
                                      <p:cBhvr>
                                        <p:cTn id="2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5" y="-1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519427 -0.046944 L 0.734219 -0.009167 " pathEditMode="relative" rAng="0" ptsTypes="">
                                      <p:cBhvr>
                                        <p:cTn id="2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" name="文本框 7"/>
          <p:cNvSpPr txBox="1"/>
          <p:nvPr/>
        </p:nvSpPr>
        <p:spPr>
          <a:xfrm>
            <a:off x="314325" y="182880"/>
            <a:ext cx="5690235" cy="64922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en-US" altLang="zh-CN" sz="400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      </a:t>
            </a:r>
            <a:r>
              <a:rPr lang="zh-CN" altLang="en-US" sz="600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池上</a:t>
            </a:r>
            <a:r>
              <a:rPr lang="zh-CN" altLang="en-US" sz="4000">
                <a:sym typeface="+mn-ea"/>
              </a:rPr>
              <a:t>　　</a:t>
            </a:r>
            <a:endParaRPr lang="zh-CN" altLang="en-US" sz="4000"/>
          </a:p>
          <a:p>
            <a:pPr algn="l"/>
            <a:r>
              <a:rPr lang="zh-CN" altLang="en-US" sz="4000">
                <a:latin typeface="楷体" panose="02010609060101010101" charset="-122"/>
                <a:ea typeface="楷体" panose="02010609060101010101" charset="-122"/>
                <a:sym typeface="+mn-ea"/>
              </a:rPr>
              <a:t> （唐）白居易</a:t>
            </a:r>
            <a:endParaRPr lang="zh-CN" altLang="en-US" sz="4000"/>
          </a:p>
          <a:p>
            <a:pPr algn="l"/>
            <a:r>
              <a:rPr lang="zh-CN" altLang="en-US" sz="4000"/>
              <a:t>  xiǎo wá chēnɡ xiǎo tǐnɡ</a:t>
            </a:r>
            <a:endParaRPr lang="zh-CN" altLang="en-US" sz="4000"/>
          </a:p>
          <a:p>
            <a:pPr algn="l"/>
            <a:r>
              <a:rPr lang="zh-CN" altLang="en-US" sz="4000">
                <a:latin typeface="楷体" panose="02010609060101010101" charset="-122"/>
                <a:ea typeface="楷体" panose="02010609060101010101" charset="-122"/>
                <a:sym typeface="+mn-ea"/>
              </a:rPr>
              <a:t> 小  娃  撑  小 艇，</a:t>
            </a:r>
            <a:endParaRPr lang="zh-CN" altLang="en-US" sz="400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4000"/>
              <a:t>  tōu cǎi bái lián huí</a:t>
            </a:r>
            <a:endParaRPr lang="zh-CN" altLang="en-US" sz="4000"/>
          </a:p>
          <a:p>
            <a:pPr algn="l"/>
            <a:r>
              <a:rPr lang="zh-CN" altLang="en-US" sz="4000">
                <a:latin typeface="楷体" panose="02010609060101010101" charset="-122"/>
                <a:ea typeface="楷体" panose="02010609060101010101" charset="-122"/>
                <a:sym typeface="+mn-ea"/>
              </a:rPr>
              <a:t> 偷 采 白 莲 回。</a:t>
            </a:r>
            <a:endParaRPr lang="zh-CN" altLang="en-US" sz="400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4000"/>
              <a:t>  bù  jiě </a:t>
            </a:r>
            <a:r>
              <a:rPr lang="en-US" altLang="zh-CN" sz="4000"/>
              <a:t>c</a:t>
            </a:r>
            <a:r>
              <a:rPr lang="zh-CN" altLang="en-US" sz="4000">
                <a:sym typeface="+mn-ea"/>
              </a:rPr>
              <a:t>á</a:t>
            </a:r>
            <a:r>
              <a:rPr lang="zh-CN" altLang="en-US" sz="4000"/>
              <a:t>nɡ zōnɡ jì</a:t>
            </a:r>
            <a:endParaRPr lang="zh-CN" altLang="en-US" sz="4000"/>
          </a:p>
          <a:p>
            <a:pPr algn="l"/>
            <a:r>
              <a:rPr lang="zh-CN" altLang="en-US" sz="4000">
                <a:latin typeface="楷体" panose="02010609060101010101" charset="-122"/>
                <a:ea typeface="楷体" panose="02010609060101010101" charset="-122"/>
                <a:sym typeface="+mn-ea"/>
              </a:rPr>
              <a:t> 不 解 藏  </a:t>
            </a:r>
            <a:r>
              <a:rPr lang="zh-CN" altLang="en-US" sz="40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踪 迹</a:t>
            </a:r>
            <a:r>
              <a:rPr lang="zh-CN" altLang="en-US" sz="4000">
                <a:latin typeface="楷体" panose="02010609060101010101" charset="-122"/>
                <a:ea typeface="楷体" panose="02010609060101010101" charset="-122"/>
                <a:sym typeface="+mn-ea"/>
              </a:rPr>
              <a:t>，</a:t>
            </a:r>
            <a:endParaRPr lang="zh-CN" altLang="en-US" sz="4000">
              <a:latin typeface="楷体" panose="02010609060101010101" charset="-122"/>
              <a:ea typeface="楷体" panose="02010609060101010101" charset="-122"/>
            </a:endParaRPr>
          </a:p>
          <a:p>
            <a:pPr algn="l"/>
            <a:r>
              <a:rPr lang="zh-CN" altLang="en-US" sz="4000"/>
              <a:t>  fú pínɡ yí  dào kāi</a:t>
            </a:r>
            <a:endParaRPr lang="zh-CN" altLang="en-US" sz="4000"/>
          </a:p>
          <a:p>
            <a:pPr algn="l"/>
            <a:r>
              <a:rPr lang="zh-CN" altLang="en-US" sz="40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浮 萍 </a:t>
            </a:r>
            <a:r>
              <a:rPr lang="zh-CN" altLang="en-US" sz="4000">
                <a:latin typeface="楷体" panose="02010609060101010101" charset="-122"/>
                <a:ea typeface="楷体" panose="02010609060101010101" charset="-122"/>
                <a:sym typeface="+mn-ea"/>
              </a:rPr>
              <a:t>一 道 开。</a:t>
            </a:r>
            <a:endParaRPr lang="en-US" altLang="zh-CN" sz="400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pic>
        <p:nvPicPr>
          <p:cNvPr id="9" name="内容占位符 8" descr="13959155_101933557000_2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5445125" y="-15875"/>
            <a:ext cx="6773545" cy="7171055"/>
          </a:xfrm>
          <a:prstGeom prst="rect">
            <a:avLst/>
          </a:prstGeom>
        </p:spPr>
      </p:pic>
    </p:spTree>
  </p:cSld>
  <p:clrMapOvr>
    <a:masterClrMapping/>
  </p:clrMapOvr>
  <p:transition>
    <p:random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 descr="timg (8)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12700" y="-53340"/>
            <a:ext cx="6298565" cy="6919595"/>
          </a:xfrm>
          <a:prstGeom prst="rect">
            <a:avLst/>
          </a:prstGeom>
        </p:spPr>
      </p:pic>
      <p:pic>
        <p:nvPicPr>
          <p:cNvPr id="5" name="图片 4" descr="timg (9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5865" y="-53340"/>
            <a:ext cx="5967730" cy="6919595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" name="文本框 7"/>
          <p:cNvSpPr txBox="1"/>
          <p:nvPr/>
        </p:nvSpPr>
        <p:spPr>
          <a:xfrm>
            <a:off x="314325" y="182880"/>
            <a:ext cx="5690235" cy="64922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en-US" altLang="zh-CN" sz="400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      </a:t>
            </a:r>
            <a:r>
              <a:rPr lang="zh-CN" altLang="en-US" sz="600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池上</a:t>
            </a:r>
            <a:r>
              <a:rPr lang="zh-CN" altLang="en-US" sz="4000">
                <a:sym typeface="+mn-ea"/>
              </a:rPr>
              <a:t>　　</a:t>
            </a:r>
            <a:endParaRPr lang="zh-CN" altLang="en-US" sz="4000"/>
          </a:p>
          <a:p>
            <a:pPr algn="l"/>
            <a:r>
              <a:rPr lang="zh-CN" altLang="en-US" sz="4000">
                <a:latin typeface="楷体" panose="02010609060101010101" charset="-122"/>
                <a:ea typeface="楷体" panose="02010609060101010101" charset="-122"/>
                <a:sym typeface="+mn-ea"/>
              </a:rPr>
              <a:t> （唐）白居易</a:t>
            </a:r>
            <a:endParaRPr lang="zh-CN" altLang="en-US" sz="4000"/>
          </a:p>
          <a:p>
            <a:pPr algn="l"/>
            <a:r>
              <a:rPr lang="zh-CN" altLang="en-US" sz="4000"/>
              <a:t>  xiǎo wá chēnɡ xiǎo tǐnɡ</a:t>
            </a:r>
            <a:endParaRPr lang="zh-CN" altLang="en-US" sz="4000"/>
          </a:p>
          <a:p>
            <a:pPr algn="l"/>
            <a:r>
              <a:rPr lang="zh-CN" altLang="en-US" sz="4000">
                <a:latin typeface="楷体" panose="02010609060101010101" charset="-122"/>
                <a:ea typeface="楷体" panose="02010609060101010101" charset="-122"/>
                <a:sym typeface="+mn-ea"/>
              </a:rPr>
              <a:t> 小  娃  撑  小 艇，</a:t>
            </a:r>
            <a:endParaRPr lang="zh-CN" altLang="en-US" sz="400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4000"/>
              <a:t>  tōu cǎi bái lián huí</a:t>
            </a:r>
            <a:endParaRPr lang="zh-CN" altLang="en-US" sz="4000"/>
          </a:p>
          <a:p>
            <a:pPr algn="l"/>
            <a:r>
              <a:rPr lang="zh-CN" altLang="en-US" sz="4000">
                <a:latin typeface="楷体" panose="02010609060101010101" charset="-122"/>
                <a:ea typeface="楷体" panose="02010609060101010101" charset="-122"/>
                <a:sym typeface="+mn-ea"/>
              </a:rPr>
              <a:t> 偷 采 白 莲 回。</a:t>
            </a:r>
            <a:endParaRPr lang="zh-CN" altLang="en-US" sz="400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4000"/>
              <a:t>  bù  jiě </a:t>
            </a:r>
            <a:r>
              <a:rPr lang="en-US" altLang="zh-CN" sz="4000"/>
              <a:t>c</a:t>
            </a:r>
            <a:r>
              <a:rPr lang="zh-CN" altLang="en-US" sz="4000">
                <a:sym typeface="+mn-ea"/>
              </a:rPr>
              <a:t>á</a:t>
            </a:r>
            <a:r>
              <a:rPr lang="zh-CN" altLang="en-US" sz="4000"/>
              <a:t>nɡ zōnɡ jì</a:t>
            </a:r>
            <a:endParaRPr lang="zh-CN" altLang="en-US" sz="4000"/>
          </a:p>
          <a:p>
            <a:pPr algn="l"/>
            <a:r>
              <a:rPr lang="zh-CN" altLang="en-US" sz="4000">
                <a:latin typeface="楷体" panose="02010609060101010101" charset="-122"/>
                <a:ea typeface="楷体" panose="02010609060101010101" charset="-122"/>
                <a:sym typeface="+mn-ea"/>
              </a:rPr>
              <a:t> 不 解 藏  </a:t>
            </a:r>
            <a:r>
              <a:rPr lang="zh-CN" altLang="en-US" sz="40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踪 迹</a:t>
            </a:r>
            <a:r>
              <a:rPr lang="zh-CN" altLang="en-US" sz="4000">
                <a:latin typeface="楷体" panose="02010609060101010101" charset="-122"/>
                <a:ea typeface="楷体" panose="02010609060101010101" charset="-122"/>
                <a:sym typeface="+mn-ea"/>
              </a:rPr>
              <a:t>，</a:t>
            </a:r>
            <a:endParaRPr lang="zh-CN" altLang="en-US" sz="4000">
              <a:latin typeface="楷体" panose="02010609060101010101" charset="-122"/>
              <a:ea typeface="楷体" panose="02010609060101010101" charset="-122"/>
            </a:endParaRPr>
          </a:p>
          <a:p>
            <a:pPr algn="l"/>
            <a:r>
              <a:rPr lang="zh-CN" altLang="en-US" sz="4000"/>
              <a:t>  fú pínɡ yí  dào kāi</a:t>
            </a:r>
            <a:endParaRPr lang="zh-CN" altLang="en-US" sz="4000"/>
          </a:p>
          <a:p>
            <a:pPr algn="l"/>
            <a:r>
              <a:rPr lang="zh-CN" altLang="en-US" sz="40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浮 萍 </a:t>
            </a:r>
            <a:r>
              <a:rPr lang="zh-CN" altLang="en-US" sz="4000">
                <a:latin typeface="楷体" panose="02010609060101010101" charset="-122"/>
                <a:ea typeface="楷体" panose="02010609060101010101" charset="-122"/>
                <a:sym typeface="+mn-ea"/>
              </a:rPr>
              <a:t>一 道 开。</a:t>
            </a:r>
            <a:endParaRPr lang="en-US" altLang="zh-CN" sz="400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pic>
        <p:nvPicPr>
          <p:cNvPr id="9" name="内容占位符 8" descr="13959155_101933557000_2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5445125" y="-15875"/>
            <a:ext cx="6773545" cy="7171055"/>
          </a:xfrm>
          <a:prstGeom prst="rect">
            <a:avLst/>
          </a:prstGeom>
        </p:spPr>
      </p:pic>
    </p:spTree>
  </p:cSld>
  <p:clrMapOvr>
    <a:masterClrMapping/>
  </p:clrMapOvr>
  <p:transition>
    <p:random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 descr="timg (5)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972185" y="29210"/>
            <a:ext cx="3809365" cy="2991485"/>
          </a:xfrm>
          <a:prstGeom prst="rect">
            <a:avLst/>
          </a:prstGeom>
        </p:spPr>
      </p:pic>
      <p:pic>
        <p:nvPicPr>
          <p:cNvPr id="6" name="图片 5" descr="timg (6)_meitu_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9450" y="3299460"/>
            <a:ext cx="5323205" cy="3207385"/>
          </a:xfrm>
          <a:prstGeom prst="rect">
            <a:avLst/>
          </a:prstGeom>
        </p:spPr>
      </p:pic>
      <p:pic>
        <p:nvPicPr>
          <p:cNvPr id="8" name="图片 7" descr="t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61965" y="365125"/>
            <a:ext cx="7047865" cy="5019040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" name="文本框 7"/>
          <p:cNvSpPr txBox="1"/>
          <p:nvPr/>
        </p:nvSpPr>
        <p:spPr>
          <a:xfrm>
            <a:off x="314325" y="182880"/>
            <a:ext cx="5690235" cy="64922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en-US" altLang="zh-CN" sz="400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      </a:t>
            </a:r>
            <a:r>
              <a:rPr lang="zh-CN" altLang="en-US" sz="600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池上</a:t>
            </a:r>
            <a:r>
              <a:rPr lang="zh-CN" altLang="en-US" sz="4000">
                <a:sym typeface="+mn-ea"/>
              </a:rPr>
              <a:t>　　</a:t>
            </a:r>
            <a:endParaRPr lang="zh-CN" altLang="en-US" sz="4000"/>
          </a:p>
          <a:p>
            <a:pPr algn="l"/>
            <a:r>
              <a:rPr lang="zh-CN" altLang="en-US" sz="4000">
                <a:latin typeface="楷体" panose="02010609060101010101" charset="-122"/>
                <a:ea typeface="楷体" panose="02010609060101010101" charset="-122"/>
                <a:sym typeface="+mn-ea"/>
              </a:rPr>
              <a:t> （唐）白居易</a:t>
            </a:r>
            <a:endParaRPr lang="zh-CN" altLang="en-US" sz="4000"/>
          </a:p>
          <a:p>
            <a:pPr algn="l"/>
            <a:r>
              <a:rPr lang="zh-CN" altLang="en-US" sz="4000"/>
              <a:t>  xiǎo wá chēnɡ xiǎo tǐnɡ</a:t>
            </a:r>
            <a:endParaRPr lang="zh-CN" altLang="en-US" sz="4000"/>
          </a:p>
          <a:p>
            <a:pPr algn="l"/>
            <a:r>
              <a:rPr lang="zh-CN" altLang="en-US" sz="4000">
                <a:latin typeface="楷体" panose="02010609060101010101" charset="-122"/>
                <a:ea typeface="楷体" panose="02010609060101010101" charset="-122"/>
                <a:sym typeface="+mn-ea"/>
              </a:rPr>
              <a:t> 小  娃  撑  小 艇，</a:t>
            </a:r>
            <a:endParaRPr lang="zh-CN" altLang="en-US" sz="400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4000"/>
              <a:t>  tōu cǎi bái lián huí</a:t>
            </a:r>
            <a:endParaRPr lang="zh-CN" altLang="en-US" sz="4000"/>
          </a:p>
          <a:p>
            <a:pPr algn="l"/>
            <a:r>
              <a:rPr lang="zh-CN" altLang="en-US" sz="4000">
                <a:latin typeface="楷体" panose="02010609060101010101" charset="-122"/>
                <a:ea typeface="楷体" panose="02010609060101010101" charset="-122"/>
                <a:sym typeface="+mn-ea"/>
              </a:rPr>
              <a:t> 偷 采 白 莲 回。</a:t>
            </a:r>
            <a:endParaRPr lang="zh-CN" altLang="en-US" sz="400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4000"/>
              <a:t>  bù  jiě </a:t>
            </a:r>
            <a:r>
              <a:rPr lang="en-US" altLang="zh-CN" sz="4000"/>
              <a:t>c</a:t>
            </a:r>
            <a:r>
              <a:rPr lang="zh-CN" altLang="en-US" sz="4000">
                <a:sym typeface="+mn-ea"/>
              </a:rPr>
              <a:t>á</a:t>
            </a:r>
            <a:r>
              <a:rPr lang="zh-CN" altLang="en-US" sz="4000"/>
              <a:t>nɡ zōnɡ jì</a:t>
            </a:r>
            <a:endParaRPr lang="zh-CN" altLang="en-US" sz="4000"/>
          </a:p>
          <a:p>
            <a:pPr algn="l"/>
            <a:r>
              <a:rPr lang="zh-CN" altLang="en-US" sz="4000">
                <a:latin typeface="楷体" panose="02010609060101010101" charset="-122"/>
                <a:ea typeface="楷体" panose="02010609060101010101" charset="-122"/>
                <a:sym typeface="+mn-ea"/>
              </a:rPr>
              <a:t> 不 解 藏  </a:t>
            </a:r>
            <a:r>
              <a:rPr lang="zh-CN" altLang="en-US" sz="40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踪 迹</a:t>
            </a:r>
            <a:r>
              <a:rPr lang="zh-CN" altLang="en-US" sz="4000">
                <a:latin typeface="楷体" panose="02010609060101010101" charset="-122"/>
                <a:ea typeface="楷体" panose="02010609060101010101" charset="-122"/>
                <a:sym typeface="+mn-ea"/>
              </a:rPr>
              <a:t>，</a:t>
            </a:r>
            <a:endParaRPr lang="zh-CN" altLang="en-US" sz="4000">
              <a:latin typeface="楷体" panose="02010609060101010101" charset="-122"/>
              <a:ea typeface="楷体" panose="02010609060101010101" charset="-122"/>
            </a:endParaRPr>
          </a:p>
          <a:p>
            <a:pPr algn="l"/>
            <a:r>
              <a:rPr lang="zh-CN" altLang="en-US" sz="4000"/>
              <a:t>  fú pínɡ yí  dào kāi</a:t>
            </a:r>
            <a:endParaRPr lang="zh-CN" altLang="en-US" sz="4000"/>
          </a:p>
          <a:p>
            <a:pPr algn="l"/>
            <a:r>
              <a:rPr lang="zh-CN" altLang="en-US" sz="40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浮 萍 </a:t>
            </a:r>
            <a:r>
              <a:rPr lang="zh-CN" altLang="en-US" sz="4000">
                <a:latin typeface="楷体" panose="02010609060101010101" charset="-122"/>
                <a:ea typeface="楷体" panose="02010609060101010101" charset="-122"/>
                <a:sym typeface="+mn-ea"/>
              </a:rPr>
              <a:t>一 道 开。</a:t>
            </a:r>
            <a:endParaRPr lang="en-US" altLang="zh-CN" sz="400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pic>
        <p:nvPicPr>
          <p:cNvPr id="9" name="内容占位符 8" descr="13959155_101933557000_2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5445125" y="-15875"/>
            <a:ext cx="6773545" cy="7171055"/>
          </a:xfrm>
          <a:prstGeom prst="rect">
            <a:avLst/>
          </a:prstGeom>
        </p:spPr>
      </p:pic>
    </p:spTree>
  </p:cSld>
  <p:clrMapOvr>
    <a:masterClrMapping/>
  </p:clrMapOvr>
  <p:transition>
    <p:random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5" name="图片 4" descr="timg (10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3380" y="365125"/>
            <a:ext cx="9526905" cy="5601970"/>
          </a:xfrm>
          <a:prstGeom prst="rect">
            <a:avLst/>
          </a:prstGeom>
        </p:spPr>
      </p:pic>
      <p:pic>
        <p:nvPicPr>
          <p:cNvPr id="4" name="内容占位符 3" descr="timg (11)"/>
          <p:cNvPicPr>
            <a:picLocks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927215" y="2212340"/>
            <a:ext cx="5130165" cy="4351655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" name="文本框 7"/>
          <p:cNvSpPr txBox="1"/>
          <p:nvPr/>
        </p:nvSpPr>
        <p:spPr>
          <a:xfrm>
            <a:off x="314325" y="182880"/>
            <a:ext cx="5690235" cy="64922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en-US" altLang="zh-CN" sz="400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      </a:t>
            </a:r>
            <a:r>
              <a:rPr lang="zh-CN" altLang="en-US" sz="600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池上</a:t>
            </a:r>
            <a:r>
              <a:rPr lang="zh-CN" altLang="en-US" sz="4000">
                <a:sym typeface="+mn-ea"/>
              </a:rPr>
              <a:t>　　</a:t>
            </a:r>
            <a:endParaRPr lang="zh-CN" altLang="en-US" sz="4000"/>
          </a:p>
          <a:p>
            <a:pPr algn="l"/>
            <a:r>
              <a:rPr lang="zh-CN" altLang="en-US" sz="4000">
                <a:latin typeface="楷体" panose="02010609060101010101" charset="-122"/>
                <a:ea typeface="楷体" panose="02010609060101010101" charset="-122"/>
                <a:sym typeface="+mn-ea"/>
              </a:rPr>
              <a:t> （唐）白居易</a:t>
            </a:r>
            <a:endParaRPr lang="zh-CN" altLang="en-US" sz="4000"/>
          </a:p>
          <a:p>
            <a:pPr algn="l"/>
            <a:r>
              <a:rPr lang="zh-CN" altLang="en-US" sz="4000"/>
              <a:t>  xiǎo wá chēnɡ xiǎo tǐnɡ</a:t>
            </a:r>
            <a:endParaRPr lang="zh-CN" altLang="en-US" sz="4000"/>
          </a:p>
          <a:p>
            <a:pPr algn="l"/>
            <a:r>
              <a:rPr lang="zh-CN" altLang="en-US" sz="4000">
                <a:latin typeface="楷体" panose="02010609060101010101" charset="-122"/>
                <a:ea typeface="楷体" panose="02010609060101010101" charset="-122"/>
                <a:sym typeface="+mn-ea"/>
              </a:rPr>
              <a:t> 小  娃  撑  小 艇，</a:t>
            </a:r>
            <a:endParaRPr lang="zh-CN" altLang="en-US" sz="400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4000"/>
              <a:t>  tōu cǎi bái lián huí</a:t>
            </a:r>
            <a:endParaRPr lang="zh-CN" altLang="en-US" sz="4000"/>
          </a:p>
          <a:p>
            <a:pPr algn="l"/>
            <a:r>
              <a:rPr lang="zh-CN" altLang="en-US" sz="4000">
                <a:latin typeface="楷体" panose="02010609060101010101" charset="-122"/>
                <a:ea typeface="楷体" panose="02010609060101010101" charset="-122"/>
                <a:sym typeface="+mn-ea"/>
              </a:rPr>
              <a:t> 偷 采 白 莲 回。</a:t>
            </a:r>
            <a:endParaRPr lang="zh-CN" altLang="en-US" sz="400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4000"/>
              <a:t>  bù  jiě </a:t>
            </a:r>
            <a:r>
              <a:rPr lang="en-US" altLang="zh-CN" sz="4000"/>
              <a:t>c</a:t>
            </a:r>
            <a:r>
              <a:rPr lang="zh-CN" altLang="en-US" sz="4000">
                <a:sym typeface="+mn-ea"/>
              </a:rPr>
              <a:t>á</a:t>
            </a:r>
            <a:r>
              <a:rPr lang="zh-CN" altLang="en-US" sz="4000"/>
              <a:t>nɡ zōnɡ jì</a:t>
            </a:r>
            <a:endParaRPr lang="zh-CN" altLang="en-US" sz="4000"/>
          </a:p>
          <a:p>
            <a:pPr algn="l"/>
            <a:r>
              <a:rPr lang="zh-CN" altLang="en-US" sz="4000">
                <a:latin typeface="楷体" panose="02010609060101010101" charset="-122"/>
                <a:ea typeface="楷体" panose="02010609060101010101" charset="-122"/>
                <a:sym typeface="+mn-ea"/>
              </a:rPr>
              <a:t> 不 解 藏  </a:t>
            </a:r>
            <a:r>
              <a:rPr lang="zh-CN" altLang="en-US" sz="40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踪 迹</a:t>
            </a:r>
            <a:r>
              <a:rPr lang="zh-CN" altLang="en-US" sz="4000">
                <a:latin typeface="楷体" panose="02010609060101010101" charset="-122"/>
                <a:ea typeface="楷体" panose="02010609060101010101" charset="-122"/>
                <a:sym typeface="+mn-ea"/>
              </a:rPr>
              <a:t>，</a:t>
            </a:r>
            <a:endParaRPr lang="zh-CN" altLang="en-US" sz="4000">
              <a:latin typeface="楷体" panose="02010609060101010101" charset="-122"/>
              <a:ea typeface="楷体" panose="02010609060101010101" charset="-122"/>
            </a:endParaRPr>
          </a:p>
          <a:p>
            <a:pPr algn="l"/>
            <a:r>
              <a:rPr lang="zh-CN" altLang="en-US" sz="4000"/>
              <a:t>  fú pínɡ yí  dào kāi</a:t>
            </a:r>
            <a:endParaRPr lang="zh-CN" altLang="en-US" sz="4000"/>
          </a:p>
          <a:p>
            <a:pPr algn="l"/>
            <a:r>
              <a:rPr lang="zh-CN" altLang="en-US" sz="40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浮 萍 </a:t>
            </a:r>
            <a:r>
              <a:rPr lang="zh-CN" altLang="en-US" sz="4000">
                <a:latin typeface="楷体" panose="02010609060101010101" charset="-122"/>
                <a:ea typeface="楷体" panose="02010609060101010101" charset="-122"/>
                <a:sym typeface="+mn-ea"/>
              </a:rPr>
              <a:t>一 道 开。</a:t>
            </a:r>
            <a:endParaRPr lang="en-US" altLang="zh-CN" sz="400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pic>
        <p:nvPicPr>
          <p:cNvPr id="9" name="内容占位符 8" descr="13959155_101933557000_2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5445125" y="-15875"/>
            <a:ext cx="6773545" cy="7171055"/>
          </a:xfrm>
          <a:prstGeom prst="rect">
            <a:avLst/>
          </a:prstGeom>
        </p:spPr>
      </p:pic>
    </p:spTree>
  </p:cSld>
  <p:clrMapOvr>
    <a:masterClrMapping/>
  </p:clrMapOvr>
  <p:transition>
    <p:random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8" name="内容占位符 7" descr="t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5732780" y="636270"/>
            <a:ext cx="7914640" cy="5793105"/>
          </a:xfrm>
          <a:prstGeom prst="rect">
            <a:avLst/>
          </a:prstGeom>
        </p:spPr>
      </p:pic>
      <p:pic>
        <p:nvPicPr>
          <p:cNvPr id="5" name="图片 4" descr="d000baa1cd11728b167dcdd6c9fcc3cec2fd2cf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2290" y="1332865"/>
            <a:ext cx="4192270" cy="4192270"/>
          </a:xfrm>
          <a:prstGeom prst="rect">
            <a:avLst/>
          </a:prstGeom>
        </p:spPr>
      </p:pic>
    </p:spTree>
  </p:cSld>
  <p:clrMapOvr>
    <a:masterClrMapping/>
  </p:clrMapOvr>
  <p:transition>
    <p:random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074" name="Picture 4" descr="２古诗两首１　"/>
          <p:cNvPicPr>
            <a:picLocks noChangeAspect="1"/>
          </p:cNvPicPr>
          <p:nvPr/>
        </p:nvPicPr>
        <p:blipFill>
          <a:blip r:embed="rId1"/>
          <a:srcRect t="14850"/>
          <a:stretch>
            <a:fillRect/>
          </a:stretch>
        </p:blipFill>
        <p:spPr>
          <a:xfrm>
            <a:off x="-53340" y="-137160"/>
            <a:ext cx="12298045" cy="713168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3" name="Text Box 5"/>
          <p:cNvSpPr txBox="1"/>
          <p:nvPr/>
        </p:nvSpPr>
        <p:spPr>
          <a:xfrm>
            <a:off x="2495550" y="908050"/>
            <a:ext cx="3529013" cy="18745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11700" b="1" dirty="0">
                <a:solidFill>
                  <a:srgbClr val="FF6600"/>
                </a:solidFill>
                <a:ea typeface="华文隶书" panose="02010800040101010101" pitchFamily="2" charset="-122"/>
              </a:rPr>
              <a:t>池上</a:t>
            </a:r>
            <a:endParaRPr lang="zh-CN" altLang="en-US" sz="11700" b="1" dirty="0">
              <a:solidFill>
                <a:srgbClr val="FF6600"/>
              </a:solidFill>
              <a:ea typeface="华文隶书" panose="02010800040101010101" pitchFamily="2" charset="-122"/>
            </a:endParaRPr>
          </a:p>
        </p:txBody>
      </p:sp>
      <p:sp>
        <p:nvSpPr>
          <p:cNvPr id="2054" name="Text Box 6"/>
          <p:cNvSpPr txBox="1"/>
          <p:nvPr/>
        </p:nvSpPr>
        <p:spPr>
          <a:xfrm>
            <a:off x="2424113" y="2708275"/>
            <a:ext cx="2625090" cy="5791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b="1" dirty="0">
                <a:solidFill>
                  <a:srgbClr val="FF6600"/>
                </a:solidFill>
                <a:ea typeface="华文隶书" panose="02010800040101010101" pitchFamily="2" charset="-122"/>
              </a:rPr>
              <a:t>作者：白居易</a:t>
            </a:r>
            <a:endParaRPr lang="zh-CN" altLang="en-US" b="1" dirty="0">
              <a:solidFill>
                <a:srgbClr val="FF6600"/>
              </a:solidFill>
              <a:ea typeface="华文隶书" panose="02010800040101010101" pitchFamily="2" charset="-122"/>
            </a:endParaRPr>
          </a:p>
        </p:txBody>
      </p:sp>
      <p:sp>
        <p:nvSpPr>
          <p:cNvPr id="3079" name="矩形 3078"/>
          <p:cNvSpPr/>
          <p:nvPr/>
        </p:nvSpPr>
        <p:spPr>
          <a:xfrm>
            <a:off x="2362200" y="6629400"/>
            <a:ext cx="754380" cy="10668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eaLnBrk="1" hangingPunct="1"/>
            <a:r>
              <a:rPr lang="en-US" altLang="zh-CN" sz="1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http://</a:t>
            </a:r>
            <a:r>
              <a:rPr lang="en-US" altLang="zh-CN" sz="100" b="1" err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lspjy.com</a:t>
            </a:r>
            <a:r>
              <a:rPr lang="zh-CN" altLang="en-US" sz="1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绿色圃中小学教育网</a:t>
            </a:r>
            <a:r>
              <a:rPr lang="en-US" altLang="zh-CN" sz="1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http://</a:t>
            </a:r>
            <a:r>
              <a:rPr lang="en-US" altLang="zh-CN" sz="100" b="1" err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www.lspjy.com</a:t>
            </a:r>
            <a:r>
              <a:rPr lang="en-US" altLang="zh-CN" sz="1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r>
              <a:rPr lang="zh-CN" altLang="en-US" sz="1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绿色圃中学资源网</a:t>
            </a:r>
            <a:r>
              <a:rPr lang="en-US" altLang="zh-CN" sz="1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http://</a:t>
            </a:r>
            <a:r>
              <a:rPr lang="en-US" altLang="zh-CN" sz="100" b="1" err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cz.lspjy.com</a:t>
            </a:r>
            <a:endParaRPr lang="en-US" altLang="zh-CN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椭圆形标注 2"/>
          <p:cNvSpPr/>
          <p:nvPr/>
        </p:nvSpPr>
        <p:spPr>
          <a:xfrm>
            <a:off x="-368300" y="2470785"/>
            <a:ext cx="3961765" cy="1666875"/>
          </a:xfrm>
          <a:prstGeom prst="wedgeEllipseCallout">
            <a:avLst>
              <a:gd name="adj1" fmla="val 50593"/>
              <a:gd name="adj2" fmla="val -38457"/>
            </a:avLst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rgbClr val="00B05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-53340" y="2616835"/>
            <a:ext cx="3855720" cy="118872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600" b="1">
                <a:solidFill>
                  <a:schemeClr val="accent1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池上是什么意思，</a:t>
            </a:r>
            <a:endParaRPr lang="zh-CN" altLang="en-US" sz="3600" b="1">
              <a:solidFill>
                <a:schemeClr val="accent1">
                  <a:lumMod val="75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3600" b="1">
                <a:solidFill>
                  <a:schemeClr val="accent1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你能猜猜吗？</a:t>
            </a:r>
            <a:endParaRPr lang="zh-CN" altLang="en-US" sz="3600" b="1">
              <a:solidFill>
                <a:schemeClr val="accent1">
                  <a:lumMod val="75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3" grpId="0"/>
      <p:bldP spid="2054" grpId="0"/>
      <p:bldP spid="3" grpId="0" animBg="1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ScreenRecord_2017-04-23-18-46-08_clip(2)(1)(1)">
            <a:hlinkClick r:id="" action="ppaction://media"/>
          </p:cNvPr>
          <p:cNvPicPr/>
          <p:nvPr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video fullScrn="0">
              <p:cMediaNode>
                <p:cTn id="2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8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0" scaled="0"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8" name="文本框 7"/>
          <p:cNvSpPr txBox="1"/>
          <p:nvPr/>
        </p:nvSpPr>
        <p:spPr>
          <a:xfrm>
            <a:off x="314325" y="182880"/>
            <a:ext cx="5690235" cy="64922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en-US" altLang="zh-CN" sz="400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      </a:t>
            </a:r>
            <a:r>
              <a:rPr lang="zh-CN" altLang="en-US" sz="600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池上</a:t>
            </a:r>
            <a:r>
              <a:rPr lang="zh-CN" altLang="en-US" sz="4000">
                <a:sym typeface="+mn-ea"/>
              </a:rPr>
              <a:t>　　</a:t>
            </a:r>
            <a:endParaRPr lang="zh-CN" altLang="en-US" sz="4000"/>
          </a:p>
          <a:p>
            <a:pPr algn="l"/>
            <a:r>
              <a:rPr lang="zh-CN" altLang="en-US" sz="4000">
                <a:latin typeface="楷体" panose="02010609060101010101" charset="-122"/>
                <a:ea typeface="楷体" panose="02010609060101010101" charset="-122"/>
                <a:sym typeface="+mn-ea"/>
              </a:rPr>
              <a:t> （唐）白居易</a:t>
            </a:r>
            <a:endParaRPr lang="zh-CN" altLang="en-US" sz="4000"/>
          </a:p>
          <a:p>
            <a:pPr algn="l"/>
            <a:r>
              <a:rPr lang="zh-CN" altLang="en-US" sz="4000"/>
              <a:t>  xiǎo wá chēnɡ xiǎo tǐnɡ</a:t>
            </a:r>
            <a:endParaRPr lang="zh-CN" altLang="en-US" sz="4000"/>
          </a:p>
          <a:p>
            <a:pPr algn="l"/>
            <a:r>
              <a:rPr lang="zh-CN" altLang="en-US" sz="4000">
                <a:latin typeface="楷体" panose="02010609060101010101" charset="-122"/>
                <a:ea typeface="楷体" panose="02010609060101010101" charset="-122"/>
                <a:sym typeface="+mn-ea"/>
              </a:rPr>
              <a:t> 小  娃  撑  小 艇，</a:t>
            </a:r>
            <a:endParaRPr lang="zh-CN" altLang="en-US" sz="400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4000"/>
              <a:t>  tōu cǎi bái lián huí</a:t>
            </a:r>
            <a:endParaRPr lang="zh-CN" altLang="en-US" sz="4000"/>
          </a:p>
          <a:p>
            <a:pPr algn="l"/>
            <a:r>
              <a:rPr lang="zh-CN" altLang="en-US" sz="4000">
                <a:latin typeface="楷体" panose="02010609060101010101" charset="-122"/>
                <a:ea typeface="楷体" panose="02010609060101010101" charset="-122"/>
                <a:sym typeface="+mn-ea"/>
              </a:rPr>
              <a:t> 偷 采 白 莲 回。</a:t>
            </a:r>
            <a:endParaRPr lang="zh-CN" altLang="en-US" sz="400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4000"/>
              <a:t>  bù  jiě </a:t>
            </a:r>
            <a:r>
              <a:rPr lang="en-US" altLang="zh-CN" sz="4000"/>
              <a:t>c</a:t>
            </a:r>
            <a:r>
              <a:rPr lang="zh-CN" altLang="en-US" sz="4000">
                <a:sym typeface="+mn-ea"/>
              </a:rPr>
              <a:t>á</a:t>
            </a:r>
            <a:r>
              <a:rPr lang="zh-CN" altLang="en-US" sz="4000"/>
              <a:t>nɡ zōnɡ jì</a:t>
            </a:r>
            <a:endParaRPr lang="zh-CN" altLang="en-US" sz="4000"/>
          </a:p>
          <a:p>
            <a:pPr algn="l"/>
            <a:r>
              <a:rPr lang="zh-CN" altLang="en-US" sz="4000">
                <a:latin typeface="楷体" panose="02010609060101010101" charset="-122"/>
                <a:ea typeface="楷体" panose="02010609060101010101" charset="-122"/>
                <a:sym typeface="+mn-ea"/>
              </a:rPr>
              <a:t> 不 解 藏  </a:t>
            </a:r>
            <a:r>
              <a:rPr lang="zh-CN" altLang="en-US" sz="40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踪 迹</a:t>
            </a:r>
            <a:r>
              <a:rPr lang="zh-CN" altLang="en-US" sz="4000">
                <a:latin typeface="楷体" panose="02010609060101010101" charset="-122"/>
                <a:ea typeface="楷体" panose="02010609060101010101" charset="-122"/>
                <a:sym typeface="+mn-ea"/>
              </a:rPr>
              <a:t>，</a:t>
            </a:r>
            <a:endParaRPr lang="zh-CN" altLang="en-US" sz="4000">
              <a:latin typeface="楷体" panose="02010609060101010101" charset="-122"/>
              <a:ea typeface="楷体" panose="02010609060101010101" charset="-122"/>
            </a:endParaRPr>
          </a:p>
          <a:p>
            <a:pPr algn="l"/>
            <a:r>
              <a:rPr lang="zh-CN" altLang="en-US" sz="4000"/>
              <a:t>  fú pínɡ yí  dào kāi</a:t>
            </a:r>
            <a:endParaRPr lang="zh-CN" altLang="en-US" sz="4000"/>
          </a:p>
          <a:p>
            <a:pPr algn="l"/>
            <a:r>
              <a:rPr lang="zh-CN" altLang="en-US" sz="40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浮 萍 </a:t>
            </a:r>
            <a:r>
              <a:rPr lang="zh-CN" altLang="en-US" sz="4000">
                <a:latin typeface="楷体" panose="02010609060101010101" charset="-122"/>
                <a:ea typeface="楷体" panose="02010609060101010101" charset="-122"/>
                <a:sym typeface="+mn-ea"/>
              </a:rPr>
              <a:t>一 道 开。</a:t>
            </a:r>
            <a:endParaRPr lang="en-US" altLang="zh-CN" sz="400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pic>
        <p:nvPicPr>
          <p:cNvPr id="9" name="内容占位符 8" descr="13959155_101933557000_2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5445125" y="-15875"/>
            <a:ext cx="6773545" cy="7171055"/>
          </a:xfrm>
          <a:prstGeom prst="rect">
            <a:avLst/>
          </a:prstGeom>
        </p:spPr>
      </p:pic>
    </p:spTree>
  </p:cSld>
  <p:clrMapOvr>
    <a:masterClrMapping/>
  </p:clrMapOvr>
  <p:transition>
    <p:zoom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1000" y="597535"/>
            <a:ext cx="10515600" cy="2828290"/>
          </a:xfrm>
        </p:spPr>
        <p:txBody>
          <a:bodyPr>
            <a:noAutofit/>
          </a:bodyPr>
          <a:p>
            <a:pPr marL="0" indent="0">
              <a:buNone/>
            </a:pPr>
            <a:r>
              <a:rPr lang="en-US" altLang="zh-CN" sz="8000" dirty="0">
                <a:solidFill>
                  <a:srgbClr val="7030A0"/>
                </a:solidFill>
                <a:ea typeface="华文隶书" panose="02010800040101010101" pitchFamily="2" charset="-122"/>
                <a:sym typeface="+mn-ea"/>
              </a:rPr>
              <a:t>shǒu      zōng       jì</a:t>
            </a:r>
            <a:endParaRPr lang="en-US" altLang="zh-CN" sz="8000" dirty="0">
              <a:solidFill>
                <a:srgbClr val="7030A0"/>
              </a:solidFill>
              <a:ea typeface="华文隶书" panose="02010800040101010101" pitchFamily="2" charset="-122"/>
              <a:sym typeface="+mn-ea"/>
            </a:endParaRPr>
          </a:p>
          <a:p>
            <a:pPr marL="0" indent="0">
              <a:buNone/>
            </a:pPr>
            <a:r>
              <a:rPr lang="zh-CN" altLang="en-US" sz="8000"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altLang="en-US" sz="8000" b="1">
                <a:latin typeface="楷体" panose="02010609060101010101" charset="-122"/>
                <a:ea typeface="楷体" panose="02010609060101010101" charset="-122"/>
              </a:rPr>
              <a:t>首    踪    迹</a:t>
            </a:r>
            <a:r>
              <a:rPr lang="zh-CN" altLang="en-US" sz="8000">
                <a:latin typeface="楷体" panose="02010609060101010101" charset="-122"/>
                <a:ea typeface="楷体" panose="02010609060101010101" charset="-122"/>
              </a:rPr>
              <a:t>     </a:t>
            </a:r>
            <a:endParaRPr lang="zh-CN" altLang="en-US" sz="8000">
              <a:latin typeface="楷体" panose="02010609060101010101" charset="-122"/>
              <a:ea typeface="楷体" panose="02010609060101010101" charset="-122"/>
            </a:endParaRPr>
          </a:p>
          <a:p>
            <a:pPr marL="0" indent="0">
              <a:buNone/>
            </a:pPr>
            <a:r>
              <a:rPr lang="en-US" altLang="zh-CN" sz="8000">
                <a:solidFill>
                  <a:srgbClr val="7030A0"/>
                </a:solidFill>
                <a:ea typeface="楷体" panose="02010609060101010101" charset="-122"/>
              </a:rPr>
              <a:t>  f</a:t>
            </a:r>
            <a:r>
              <a:rPr lang="en-US" altLang="zh-CN" sz="8000">
                <a:solidFill>
                  <a:srgbClr val="7030A0"/>
                </a:solidFill>
                <a:ea typeface="楷体" panose="02010609060101010101" charset="-122"/>
                <a:cs typeface="Arial" panose="020B0604020202020204" pitchFamily="34" charset="0"/>
              </a:rPr>
              <a:t>ú</a:t>
            </a:r>
            <a:r>
              <a:rPr lang="en-US" altLang="zh-CN" sz="8000">
                <a:solidFill>
                  <a:srgbClr val="7030A0"/>
                </a:solidFill>
                <a:ea typeface="楷体" panose="02010609060101010101" charset="-122"/>
              </a:rPr>
              <a:t>         p</a:t>
            </a:r>
            <a:r>
              <a:rPr lang="en-US" altLang="zh-CN" sz="8000">
                <a:solidFill>
                  <a:srgbClr val="7030A0"/>
                </a:solidFill>
                <a:ea typeface="楷体" panose="02010609060101010101" charset="-122"/>
                <a:cs typeface="Arial" panose="020B0604020202020204" pitchFamily="34" charset="0"/>
              </a:rPr>
              <a:t>í</a:t>
            </a:r>
            <a:r>
              <a:rPr lang="en-US" altLang="zh-CN" sz="8000">
                <a:solidFill>
                  <a:srgbClr val="7030A0"/>
                </a:solidFill>
                <a:ea typeface="楷体" panose="02010609060101010101" charset="-122"/>
              </a:rPr>
              <a:t>ng</a:t>
            </a:r>
            <a:endParaRPr lang="en-US" altLang="zh-CN" sz="8000">
              <a:solidFill>
                <a:srgbClr val="7030A0"/>
              </a:solidFill>
              <a:ea typeface="楷体" panose="02010609060101010101" charset="-122"/>
            </a:endParaRPr>
          </a:p>
          <a:p>
            <a:pPr marL="0" indent="0">
              <a:buNone/>
            </a:pPr>
            <a:r>
              <a:rPr lang="zh-CN" altLang="en-US" sz="8000"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altLang="en-US" sz="8000" b="1">
                <a:latin typeface="楷体" panose="02010609060101010101" charset="-122"/>
                <a:ea typeface="楷体" panose="02010609060101010101" charset="-122"/>
              </a:rPr>
              <a:t>浮    萍</a:t>
            </a:r>
            <a:endParaRPr lang="zh-CN" altLang="en-US" sz="8000" b="1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6" name="图片 5" descr="e98509bc24c54c040e3543cb93fd00b0f310c806d01b-9XUWuz_fw58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94650" y="3913505"/>
            <a:ext cx="3907790" cy="260921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8479790" y="2724785"/>
            <a:ext cx="2937510" cy="118872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orthographicFront"/>
              <a:lightRig rig="threePt" dir="t">
                <a:rot lat="0" lon="0" rev="0"/>
              </a:lightRig>
            </a:scene3d>
            <a:sp3d extrusionH="120650" prstMaterial="matte"/>
          </a:bodyPr>
          <a:p>
            <a:pPr algn="ctr"/>
            <a:r>
              <a:rPr lang="zh-CN" altLang="en-US" sz="7200" b="1">
                <a:ln>
                  <a:gradFill>
                    <a:gsLst>
                      <a:gs pos="98000">
                        <a:srgbClr val="F88C89"/>
                      </a:gs>
                      <a:gs pos="86000">
                        <a:srgbClr val="F8D078"/>
                      </a:gs>
                      <a:gs pos="73000">
                        <a:srgbClr val="BAD172"/>
                      </a:gs>
                      <a:gs pos="62000">
                        <a:srgbClr val="BEC7AF"/>
                      </a:gs>
                      <a:gs pos="50000">
                        <a:srgbClr val="83D9E3"/>
                      </a:gs>
                      <a:gs pos="37000">
                        <a:srgbClr val="9C61DF"/>
                      </a:gs>
                      <a:gs pos="24000">
                        <a:srgbClr val="CA78E1"/>
                      </a:gs>
                      <a:gs pos="12000">
                        <a:srgbClr val="E564DF"/>
                      </a:gs>
                      <a:gs pos="0">
                        <a:srgbClr val="F86CC0"/>
                      </a:gs>
                    </a:gsLst>
                    <a:lin ang="0"/>
                  </a:gradFill>
                </a:ln>
                <a:gradFill>
                  <a:gsLst>
                    <a:gs pos="79000">
                      <a:srgbClr val="CCFF66"/>
                    </a:gs>
                    <a:gs pos="94000">
                      <a:srgbClr val="FFFF00">
                        <a:alpha val="50000"/>
                      </a:srgbClr>
                    </a:gs>
                    <a:gs pos="70000">
                      <a:srgbClr val="00FF00">
                        <a:alpha val="13000"/>
                      </a:srgbClr>
                    </a:gs>
                    <a:gs pos="56000">
                      <a:srgbClr val="00FFFF">
                        <a:alpha val="50000"/>
                      </a:srgbClr>
                    </a:gs>
                    <a:gs pos="43000">
                      <a:srgbClr val="00FFFF">
                        <a:alpha val="13000"/>
                      </a:srgbClr>
                    </a:gs>
                    <a:gs pos="22000">
                      <a:srgbClr val="FF00FF">
                        <a:alpha val="50000"/>
                      </a:srgbClr>
                    </a:gs>
                    <a:gs pos="33000">
                      <a:srgbClr val="9900FF">
                        <a:alpha val="50000"/>
                      </a:srgbClr>
                    </a:gs>
                    <a:gs pos="5000">
                      <a:srgbClr val="FF00FF">
                        <a:alpha val="50000"/>
                      </a:srgbClr>
                    </a:gs>
                    <a:gs pos="0">
                      <a:srgbClr val="FF3300">
                        <a:alpha val="50000"/>
                      </a:srgbClr>
                    </a:gs>
                    <a:gs pos="100000">
                      <a:srgbClr val="FF3300">
                        <a:alpha val="30000"/>
                      </a:srgbClr>
                    </a:gs>
                  </a:gsLst>
                  <a:lin ang="0"/>
                </a:gradFill>
                <a:effectLst>
                  <a:outerShdw blurRad="50800" dist="38100" algn="l" rotWithShape="0">
                    <a:srgbClr val="CC00CC">
                      <a:alpha val="40000"/>
                    </a:srgbClr>
                  </a:outerShdw>
                </a:effectLst>
              </a:rPr>
              <a:t>认一认</a:t>
            </a:r>
            <a:endParaRPr lang="zh-CN" altLang="en-US" sz="7200" b="1">
              <a:ln>
                <a:gradFill>
                  <a:gsLst>
                    <a:gs pos="98000">
                      <a:srgbClr val="F88C89"/>
                    </a:gs>
                    <a:gs pos="86000">
                      <a:srgbClr val="F8D078"/>
                    </a:gs>
                    <a:gs pos="73000">
                      <a:srgbClr val="BAD172"/>
                    </a:gs>
                    <a:gs pos="62000">
                      <a:srgbClr val="BEC7AF"/>
                    </a:gs>
                    <a:gs pos="50000">
                      <a:srgbClr val="83D9E3"/>
                    </a:gs>
                    <a:gs pos="37000">
                      <a:srgbClr val="9C61DF"/>
                    </a:gs>
                    <a:gs pos="24000">
                      <a:srgbClr val="CA78E1"/>
                    </a:gs>
                    <a:gs pos="12000">
                      <a:srgbClr val="E564DF"/>
                    </a:gs>
                    <a:gs pos="0">
                      <a:srgbClr val="F86CC0"/>
                    </a:gs>
                  </a:gsLst>
                  <a:lin ang="0"/>
                </a:gradFill>
              </a:ln>
              <a:gradFill>
                <a:gsLst>
                  <a:gs pos="79000">
                    <a:srgbClr val="CCFF66"/>
                  </a:gs>
                  <a:gs pos="94000">
                    <a:srgbClr val="FFFF00">
                      <a:alpha val="50000"/>
                    </a:srgbClr>
                  </a:gs>
                  <a:gs pos="70000">
                    <a:srgbClr val="00FF00">
                      <a:alpha val="13000"/>
                    </a:srgbClr>
                  </a:gs>
                  <a:gs pos="56000">
                    <a:srgbClr val="00FFFF">
                      <a:alpha val="50000"/>
                    </a:srgbClr>
                  </a:gs>
                  <a:gs pos="43000">
                    <a:srgbClr val="00FFFF">
                      <a:alpha val="13000"/>
                    </a:srgbClr>
                  </a:gs>
                  <a:gs pos="22000">
                    <a:srgbClr val="FF00FF">
                      <a:alpha val="50000"/>
                    </a:srgbClr>
                  </a:gs>
                  <a:gs pos="33000">
                    <a:srgbClr val="9900FF">
                      <a:alpha val="50000"/>
                    </a:srgbClr>
                  </a:gs>
                  <a:gs pos="5000">
                    <a:srgbClr val="FF00FF">
                      <a:alpha val="50000"/>
                    </a:srgbClr>
                  </a:gs>
                  <a:gs pos="0">
                    <a:srgbClr val="FF3300">
                      <a:alpha val="50000"/>
                    </a:srgbClr>
                  </a:gs>
                  <a:gs pos="100000">
                    <a:srgbClr val="FF3300">
                      <a:alpha val="30000"/>
                    </a:srgbClr>
                  </a:gs>
                </a:gsLst>
                <a:lin ang="0"/>
              </a:gradFill>
              <a:effectLst>
                <a:outerShdw blurRad="50800" dist="38100" algn="l" rotWithShape="0">
                  <a:srgbClr val="CC00CC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checker dir="vert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内容占位符 3" descr="timg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85725" y="-30480"/>
            <a:ext cx="8080375" cy="691959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</p:pic>
      <p:pic>
        <p:nvPicPr>
          <p:cNvPr id="6" name="图片 5" descr="e98509bc24c54c040e3543cb93fd00b0f310c806d01b-9XUWuz_fw58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94650" y="3913505"/>
            <a:ext cx="3907790" cy="2609215"/>
          </a:xfrm>
          <a:prstGeom prst="rect">
            <a:avLst/>
          </a:prstGeom>
        </p:spPr>
      </p:pic>
      <p:sp>
        <p:nvSpPr>
          <p:cNvPr id="5" name="椭圆形标注 4"/>
          <p:cNvSpPr/>
          <p:nvPr/>
        </p:nvSpPr>
        <p:spPr>
          <a:xfrm>
            <a:off x="8241665" y="1987550"/>
            <a:ext cx="3756025" cy="1722120"/>
          </a:xfrm>
          <a:prstGeom prst="wedgeEllipseCallout">
            <a:avLst>
              <a:gd name="adj1" fmla="val -22706"/>
              <a:gd name="adj2" fmla="val 74688"/>
            </a:avLst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241665" y="2193290"/>
            <a:ext cx="3756660" cy="131064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4000" b="1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雪地上留下的</a:t>
            </a:r>
            <a:endParaRPr lang="zh-CN" altLang="en-US" sz="4000" b="1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  <a:p>
            <a:pPr algn="ctr"/>
            <a:r>
              <a:rPr lang="zh-CN" altLang="en-US" sz="4000" b="1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都是谁的踪迹？</a:t>
            </a:r>
            <a:endParaRPr lang="zh-CN" altLang="en-US" sz="4000" b="1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sp>
        <p:nvSpPr>
          <p:cNvPr id="9" name="标题 8"/>
          <p:cNvSpPr/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内容占位符 3" descr="timg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70485" y="-30480"/>
            <a:ext cx="12301220" cy="691959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</p:pic>
      <p:sp>
        <p:nvSpPr>
          <p:cNvPr id="9" name="标题 8"/>
          <p:cNvSpPr/>
          <p:nvPr>
            <p:ph type="title"/>
          </p:nvPr>
        </p:nvSpPr>
        <p:spPr>
          <a:xfrm>
            <a:off x="173990" y="60960"/>
            <a:ext cx="6616065" cy="2289175"/>
          </a:xfrm>
          <a:solidFill>
            <a:schemeClr val="accent2">
              <a:lumMod val="20000"/>
              <a:lumOff val="80000"/>
            </a:schemeClr>
          </a:solidFill>
        </p:spPr>
        <p:txBody>
          <a:bodyPr>
            <a:normAutofit fontScale="90000"/>
          </a:bodyPr>
          <a:p>
            <a:br>
              <a:rPr lang="zh-CN" altLang="en-US" u="sng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</a:rPr>
            </a:br>
            <a:br>
              <a:rPr lang="zh-CN" altLang="en-US" u="sng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</a:rPr>
            </a:br>
            <a:r>
              <a:rPr lang="zh-CN" altLang="en-US" u="sng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</a:rPr>
              <a:t>竹叶是小鸡留下的踪迹。</a:t>
            </a:r>
            <a:br>
              <a:rPr lang="zh-CN" altLang="en-US" u="sng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</a:rPr>
            </a:br>
            <a:r>
              <a:rPr lang="zh-CN" altLang="en-US" u="sng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</a:rPr>
              <a:t>梅花是小狗留下的踪迹。</a:t>
            </a:r>
            <a:br>
              <a:rPr lang="zh-CN" altLang="en-US" u="sng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</a:rPr>
            </a:br>
            <a:r>
              <a:rPr lang="zh-CN" altLang="en-US" u="sng">
                <a:uFillTx/>
                <a:latin typeface="楷体" panose="02010609060101010101" charset="-122"/>
                <a:ea typeface="楷体" panose="02010609060101010101" charset="-122"/>
                <a:sym typeface="+mn-ea"/>
              </a:rPr>
              <a:t>梅花是小狗留下的踪迹。</a:t>
            </a:r>
            <a:br>
              <a:rPr lang="zh-CN" altLang="en-US" u="sng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</a:rPr>
            </a:br>
            <a:br>
              <a:rPr lang="zh-CN" altLang="en-US" u="sng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</a:rPr>
            </a:br>
            <a:endParaRPr lang="zh-CN" altLang="en-US" u="sng">
              <a:solidFill>
                <a:schemeClr val="tx1"/>
              </a:solidFill>
              <a:uFillTx/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73990" y="305435"/>
            <a:ext cx="1116330" cy="46037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p>
            <a:endParaRPr lang="zh-CN" altLang="en-US" sz="2400"/>
          </a:p>
        </p:txBody>
      </p:sp>
      <p:sp>
        <p:nvSpPr>
          <p:cNvPr id="7" name="文本框 6"/>
          <p:cNvSpPr txBox="1"/>
          <p:nvPr/>
        </p:nvSpPr>
        <p:spPr>
          <a:xfrm>
            <a:off x="1815465" y="305435"/>
            <a:ext cx="1009015" cy="46037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p>
            <a:endParaRPr lang="zh-CN" altLang="en-US" sz="2400"/>
          </a:p>
        </p:txBody>
      </p:sp>
      <p:sp>
        <p:nvSpPr>
          <p:cNvPr id="10" name="文本框 9"/>
          <p:cNvSpPr txBox="1"/>
          <p:nvPr/>
        </p:nvSpPr>
        <p:spPr>
          <a:xfrm>
            <a:off x="173990" y="883920"/>
            <a:ext cx="1116330" cy="46037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p>
            <a:endParaRPr lang="zh-CN" altLang="en-US" sz="2400"/>
          </a:p>
        </p:txBody>
      </p:sp>
      <p:sp>
        <p:nvSpPr>
          <p:cNvPr id="11" name="文本框 10"/>
          <p:cNvSpPr txBox="1"/>
          <p:nvPr/>
        </p:nvSpPr>
        <p:spPr>
          <a:xfrm>
            <a:off x="1815465" y="883920"/>
            <a:ext cx="1009015" cy="46037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p>
            <a:endParaRPr lang="zh-CN" altLang="en-US" sz="2400"/>
          </a:p>
        </p:txBody>
      </p:sp>
      <p:sp>
        <p:nvSpPr>
          <p:cNvPr id="12" name="文本框 11"/>
          <p:cNvSpPr txBox="1"/>
          <p:nvPr/>
        </p:nvSpPr>
        <p:spPr>
          <a:xfrm>
            <a:off x="173990" y="1485265"/>
            <a:ext cx="1116330" cy="46037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p>
            <a:endParaRPr lang="zh-CN" altLang="en-US" sz="2400"/>
          </a:p>
        </p:txBody>
      </p:sp>
      <p:sp>
        <p:nvSpPr>
          <p:cNvPr id="13" name="文本框 12"/>
          <p:cNvSpPr txBox="1"/>
          <p:nvPr/>
        </p:nvSpPr>
        <p:spPr>
          <a:xfrm>
            <a:off x="1761490" y="1485265"/>
            <a:ext cx="1116330" cy="46037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p>
            <a:endParaRPr lang="zh-CN" altLang="en-US" sz="2400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2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2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199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out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xit" presetSubtype="1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2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7" grpId="0" bldLvl="0" animBg="1"/>
      <p:bldP spid="10" grpId="0" animBg="1"/>
      <p:bldP spid="10" grpId="1" bldLvl="0" animBg="1"/>
      <p:bldP spid="11" grpId="0" animBg="1"/>
      <p:bldP spid="11" grpId="1" bldLvl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1000" y="597535"/>
            <a:ext cx="10515600" cy="2828290"/>
          </a:xfrm>
        </p:spPr>
        <p:txBody>
          <a:bodyPr>
            <a:noAutofit/>
          </a:bodyPr>
          <a:p>
            <a:pPr marL="0" indent="0">
              <a:buNone/>
            </a:pPr>
            <a:r>
              <a:rPr lang="en-US" altLang="zh-CN" sz="8000" dirty="0">
                <a:solidFill>
                  <a:srgbClr val="7030A0"/>
                </a:solidFill>
                <a:ea typeface="华文隶书" panose="02010800040101010101" pitchFamily="2" charset="-122"/>
                <a:sym typeface="+mn-ea"/>
              </a:rPr>
              <a:t>shǒu     zōng jì</a:t>
            </a:r>
            <a:endParaRPr lang="en-US" altLang="zh-CN" sz="8000" dirty="0">
              <a:solidFill>
                <a:srgbClr val="7030A0"/>
              </a:solidFill>
              <a:ea typeface="华文隶书" panose="02010800040101010101" pitchFamily="2" charset="-122"/>
              <a:sym typeface="+mn-ea"/>
            </a:endParaRPr>
          </a:p>
          <a:p>
            <a:pPr marL="0" indent="0">
              <a:buNone/>
            </a:pPr>
            <a:r>
              <a:rPr lang="zh-CN" altLang="en-US" sz="8000"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altLang="en-US" sz="8000" b="1">
                <a:latin typeface="楷体" panose="02010609060101010101" charset="-122"/>
                <a:ea typeface="楷体" panose="02010609060101010101" charset="-122"/>
              </a:rPr>
              <a:t>首    踪 迹</a:t>
            </a:r>
            <a:r>
              <a:rPr lang="zh-CN" altLang="en-US" sz="8000">
                <a:latin typeface="楷体" panose="02010609060101010101" charset="-122"/>
                <a:ea typeface="楷体" panose="02010609060101010101" charset="-122"/>
              </a:rPr>
              <a:t>     </a:t>
            </a:r>
            <a:endParaRPr lang="zh-CN" altLang="en-US" sz="8000">
              <a:latin typeface="楷体" panose="02010609060101010101" charset="-122"/>
              <a:ea typeface="楷体" panose="02010609060101010101" charset="-122"/>
            </a:endParaRPr>
          </a:p>
          <a:p>
            <a:pPr marL="0" indent="0">
              <a:buNone/>
            </a:pPr>
            <a:r>
              <a:rPr lang="en-US" altLang="zh-CN" sz="8000">
                <a:solidFill>
                  <a:srgbClr val="7030A0"/>
                </a:solidFill>
                <a:ea typeface="楷体" panose="02010609060101010101" charset="-122"/>
              </a:rPr>
              <a:t>      f</a:t>
            </a:r>
            <a:r>
              <a:rPr lang="en-US" altLang="zh-CN" sz="8000">
                <a:solidFill>
                  <a:srgbClr val="7030A0"/>
                </a:solidFill>
                <a:ea typeface="楷体" panose="02010609060101010101" charset="-122"/>
                <a:cs typeface="Arial" panose="020B0604020202020204" pitchFamily="34" charset="0"/>
              </a:rPr>
              <a:t>ú</a:t>
            </a:r>
            <a:r>
              <a:rPr lang="en-US" altLang="zh-CN" sz="8000">
                <a:solidFill>
                  <a:srgbClr val="7030A0"/>
                </a:solidFill>
                <a:ea typeface="楷体" panose="02010609060101010101" charset="-122"/>
              </a:rPr>
              <a:t> p</a:t>
            </a:r>
            <a:r>
              <a:rPr lang="en-US" altLang="zh-CN" sz="8000">
                <a:solidFill>
                  <a:srgbClr val="7030A0"/>
                </a:solidFill>
                <a:ea typeface="楷体" panose="02010609060101010101" charset="-122"/>
                <a:cs typeface="Arial" panose="020B0604020202020204" pitchFamily="34" charset="0"/>
              </a:rPr>
              <a:t>í</a:t>
            </a:r>
            <a:r>
              <a:rPr lang="en-US" altLang="zh-CN" sz="8000">
                <a:solidFill>
                  <a:srgbClr val="7030A0"/>
                </a:solidFill>
                <a:ea typeface="楷体" panose="02010609060101010101" charset="-122"/>
              </a:rPr>
              <a:t>ng</a:t>
            </a:r>
            <a:endParaRPr lang="en-US" altLang="zh-CN" sz="8000">
              <a:solidFill>
                <a:srgbClr val="7030A0"/>
              </a:solidFill>
              <a:ea typeface="楷体" panose="02010609060101010101" charset="-122"/>
            </a:endParaRPr>
          </a:p>
          <a:p>
            <a:pPr marL="0" indent="0">
              <a:buNone/>
            </a:pPr>
            <a:r>
              <a:rPr lang="zh-CN" altLang="en-US" sz="8000">
                <a:latin typeface="楷体" panose="02010609060101010101" charset="-122"/>
                <a:ea typeface="楷体" panose="02010609060101010101" charset="-122"/>
              </a:rPr>
              <a:t>   </a:t>
            </a:r>
            <a:r>
              <a:rPr lang="zh-CN" altLang="en-US" sz="8000" b="1">
                <a:latin typeface="楷体" panose="02010609060101010101" charset="-122"/>
                <a:ea typeface="楷体" panose="02010609060101010101" charset="-122"/>
              </a:rPr>
              <a:t>浮萍</a:t>
            </a:r>
            <a:endParaRPr lang="zh-CN" altLang="en-US" sz="8000" b="1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6" name="图片 5" descr="e98509bc24c54c040e3543cb93fd00b0f310c806d01b-9XUWuz_fw58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94650" y="3913505"/>
            <a:ext cx="3907790" cy="260921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8479790" y="2724785"/>
            <a:ext cx="2937510" cy="118872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orthographicFront"/>
              <a:lightRig rig="threePt" dir="t">
                <a:rot lat="0" lon="0" rev="0"/>
              </a:lightRig>
            </a:scene3d>
            <a:sp3d extrusionH="120650" prstMaterial="matte"/>
          </a:bodyPr>
          <a:p>
            <a:pPr algn="ctr"/>
            <a:r>
              <a:rPr lang="zh-CN" altLang="en-US" sz="7200" b="1">
                <a:ln>
                  <a:gradFill>
                    <a:gsLst>
                      <a:gs pos="98000">
                        <a:srgbClr val="F88C89"/>
                      </a:gs>
                      <a:gs pos="86000">
                        <a:srgbClr val="F8D078"/>
                      </a:gs>
                      <a:gs pos="73000">
                        <a:srgbClr val="BAD172"/>
                      </a:gs>
                      <a:gs pos="62000">
                        <a:srgbClr val="BEC7AF"/>
                      </a:gs>
                      <a:gs pos="50000">
                        <a:srgbClr val="83D9E3"/>
                      </a:gs>
                      <a:gs pos="37000">
                        <a:srgbClr val="9C61DF"/>
                      </a:gs>
                      <a:gs pos="24000">
                        <a:srgbClr val="CA78E1"/>
                      </a:gs>
                      <a:gs pos="12000">
                        <a:srgbClr val="E564DF"/>
                      </a:gs>
                      <a:gs pos="0">
                        <a:srgbClr val="F86CC0"/>
                      </a:gs>
                    </a:gsLst>
                    <a:lin ang="0"/>
                  </a:gradFill>
                </a:ln>
                <a:gradFill>
                  <a:gsLst>
                    <a:gs pos="79000">
                      <a:srgbClr val="CCFF66"/>
                    </a:gs>
                    <a:gs pos="94000">
                      <a:srgbClr val="FFFF00">
                        <a:alpha val="50000"/>
                      </a:srgbClr>
                    </a:gs>
                    <a:gs pos="70000">
                      <a:srgbClr val="00FF00">
                        <a:alpha val="13000"/>
                      </a:srgbClr>
                    </a:gs>
                    <a:gs pos="56000">
                      <a:srgbClr val="00FFFF">
                        <a:alpha val="50000"/>
                      </a:srgbClr>
                    </a:gs>
                    <a:gs pos="43000">
                      <a:srgbClr val="00FFFF">
                        <a:alpha val="13000"/>
                      </a:srgbClr>
                    </a:gs>
                    <a:gs pos="22000">
                      <a:srgbClr val="FF00FF">
                        <a:alpha val="50000"/>
                      </a:srgbClr>
                    </a:gs>
                    <a:gs pos="33000">
                      <a:srgbClr val="9900FF">
                        <a:alpha val="50000"/>
                      </a:srgbClr>
                    </a:gs>
                    <a:gs pos="5000">
                      <a:srgbClr val="FF00FF">
                        <a:alpha val="50000"/>
                      </a:srgbClr>
                    </a:gs>
                    <a:gs pos="0">
                      <a:srgbClr val="FF3300">
                        <a:alpha val="50000"/>
                      </a:srgbClr>
                    </a:gs>
                    <a:gs pos="100000">
                      <a:srgbClr val="FF3300">
                        <a:alpha val="30000"/>
                      </a:srgbClr>
                    </a:gs>
                  </a:gsLst>
                  <a:lin ang="0"/>
                </a:gradFill>
                <a:effectLst>
                  <a:outerShdw blurRad="50800" dist="38100" algn="l" rotWithShape="0">
                    <a:srgbClr val="CC00CC">
                      <a:alpha val="40000"/>
                    </a:srgbClr>
                  </a:outerShdw>
                </a:effectLst>
              </a:rPr>
              <a:t>认一认</a:t>
            </a:r>
            <a:endParaRPr lang="zh-CN" altLang="en-US" sz="7200" b="1">
              <a:ln>
                <a:gradFill>
                  <a:gsLst>
                    <a:gs pos="98000">
                      <a:srgbClr val="F88C89"/>
                    </a:gs>
                    <a:gs pos="86000">
                      <a:srgbClr val="F8D078"/>
                    </a:gs>
                    <a:gs pos="73000">
                      <a:srgbClr val="BAD172"/>
                    </a:gs>
                    <a:gs pos="62000">
                      <a:srgbClr val="BEC7AF"/>
                    </a:gs>
                    <a:gs pos="50000">
                      <a:srgbClr val="83D9E3"/>
                    </a:gs>
                    <a:gs pos="37000">
                      <a:srgbClr val="9C61DF"/>
                    </a:gs>
                    <a:gs pos="24000">
                      <a:srgbClr val="CA78E1"/>
                    </a:gs>
                    <a:gs pos="12000">
                      <a:srgbClr val="E564DF"/>
                    </a:gs>
                    <a:gs pos="0">
                      <a:srgbClr val="F86CC0"/>
                    </a:gs>
                  </a:gsLst>
                  <a:lin ang="0"/>
                </a:gradFill>
              </a:ln>
              <a:gradFill>
                <a:gsLst>
                  <a:gs pos="79000">
                    <a:srgbClr val="CCFF66"/>
                  </a:gs>
                  <a:gs pos="94000">
                    <a:srgbClr val="FFFF00">
                      <a:alpha val="50000"/>
                    </a:srgbClr>
                  </a:gs>
                  <a:gs pos="70000">
                    <a:srgbClr val="00FF00">
                      <a:alpha val="13000"/>
                    </a:srgbClr>
                  </a:gs>
                  <a:gs pos="56000">
                    <a:srgbClr val="00FFFF">
                      <a:alpha val="50000"/>
                    </a:srgbClr>
                  </a:gs>
                  <a:gs pos="43000">
                    <a:srgbClr val="00FFFF">
                      <a:alpha val="13000"/>
                    </a:srgbClr>
                  </a:gs>
                  <a:gs pos="22000">
                    <a:srgbClr val="FF00FF">
                      <a:alpha val="50000"/>
                    </a:srgbClr>
                  </a:gs>
                  <a:gs pos="33000">
                    <a:srgbClr val="9900FF">
                      <a:alpha val="50000"/>
                    </a:srgbClr>
                  </a:gs>
                  <a:gs pos="5000">
                    <a:srgbClr val="FF00FF">
                      <a:alpha val="50000"/>
                    </a:srgbClr>
                  </a:gs>
                  <a:gs pos="0">
                    <a:srgbClr val="FF3300">
                      <a:alpha val="50000"/>
                    </a:srgbClr>
                  </a:gs>
                  <a:gs pos="100000">
                    <a:srgbClr val="FF3300">
                      <a:alpha val="30000"/>
                    </a:srgbClr>
                  </a:gs>
                </a:gsLst>
                <a:lin ang="0"/>
              </a:gradFill>
              <a:effectLst>
                <a:outerShdw blurRad="50800" dist="38100" algn="l" rotWithShape="0">
                  <a:srgbClr val="CC00CC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random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 descr="1047708158_127648914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8890" y="-45720"/>
            <a:ext cx="6264275" cy="396938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225790" y="640715"/>
            <a:ext cx="2393950" cy="1325880"/>
          </a:xfrm>
        </p:spPr>
        <p:txBody>
          <a:bodyPr>
            <a:normAutofit fontScale="90000"/>
          </a:bodyPr>
          <a:p>
            <a:br>
              <a:rPr lang="en-US" altLang="zh-CN" sz="5400">
                <a:solidFill>
                  <a:srgbClr val="7030A0"/>
                </a:solidFill>
                <a:ea typeface="楷体" panose="02010609060101010101" charset="-122"/>
                <a:sym typeface="+mn-ea"/>
              </a:rPr>
            </a:br>
            <a:r>
              <a:rPr lang="en-US" altLang="zh-CN" sz="5400">
                <a:solidFill>
                  <a:srgbClr val="7030A0"/>
                </a:solidFill>
                <a:ea typeface="楷体" panose="02010609060101010101" charset="-122"/>
                <a:sym typeface="+mn-ea"/>
              </a:rPr>
              <a:t>f</a:t>
            </a:r>
            <a:r>
              <a:rPr lang="en-US" altLang="zh-CN" sz="5400">
                <a:solidFill>
                  <a:srgbClr val="7030A0"/>
                </a:solidFill>
                <a:ea typeface="楷体" panose="02010609060101010101" charset="-122"/>
                <a:cs typeface="Arial" panose="020B0604020202020204" pitchFamily="34" charset="0"/>
                <a:sym typeface="+mn-ea"/>
              </a:rPr>
              <a:t>ú</a:t>
            </a:r>
            <a:r>
              <a:rPr lang="en-US" altLang="zh-CN" sz="5400">
                <a:solidFill>
                  <a:srgbClr val="7030A0"/>
                </a:solidFill>
                <a:ea typeface="楷体" panose="02010609060101010101" charset="-122"/>
                <a:sym typeface="+mn-ea"/>
              </a:rPr>
              <a:t>   p</a:t>
            </a:r>
            <a:r>
              <a:rPr lang="en-US" altLang="zh-CN" sz="5400">
                <a:solidFill>
                  <a:srgbClr val="7030A0"/>
                </a:solidFill>
                <a:ea typeface="楷体" panose="02010609060101010101" charset="-122"/>
                <a:cs typeface="Arial" panose="020B0604020202020204" pitchFamily="34" charset="0"/>
                <a:sym typeface="+mn-ea"/>
              </a:rPr>
              <a:t>í</a:t>
            </a:r>
            <a:r>
              <a:rPr lang="en-US" altLang="zh-CN" sz="5400">
                <a:solidFill>
                  <a:srgbClr val="7030A0"/>
                </a:solidFill>
                <a:ea typeface="楷体" panose="02010609060101010101" charset="-122"/>
                <a:sym typeface="+mn-ea"/>
              </a:rPr>
              <a:t>ng</a:t>
            </a:r>
            <a:br>
              <a:rPr lang="en-US" altLang="zh-CN" sz="5400">
                <a:solidFill>
                  <a:srgbClr val="7030A0"/>
                </a:solidFill>
                <a:ea typeface="楷体" panose="02010609060101010101" charset="-122"/>
              </a:rPr>
            </a:br>
            <a:r>
              <a:rPr lang="zh-CN" altLang="en-US" sz="5400" b="1">
                <a:latin typeface="楷体" panose="02010609060101010101" charset="-122"/>
                <a:ea typeface="楷体" panose="02010609060101010101" charset="-122"/>
                <a:sym typeface="+mn-ea"/>
              </a:rPr>
              <a:t>浮 萍</a:t>
            </a:r>
            <a:br>
              <a:rPr lang="zh-CN" altLang="en-US" b="1">
                <a:latin typeface="楷体" panose="02010609060101010101" charset="-122"/>
                <a:ea typeface="楷体" panose="02010609060101010101" charset="-122"/>
              </a:rPr>
            </a:br>
            <a:endParaRPr lang="zh-CN" altLang="en-US"/>
          </a:p>
        </p:txBody>
      </p:sp>
      <p:pic>
        <p:nvPicPr>
          <p:cNvPr id="4" name="内容占位符 3" descr="001031i4lvgy9wzcd49w3j"/>
          <p:cNvPicPr>
            <a:picLocks noChangeAspect="1"/>
          </p:cNvPicPr>
          <p:nvPr>
            <p:ph idx="1"/>
          </p:nvPr>
        </p:nvPicPr>
        <p:blipFill>
          <a:blip r:embed="rId2">
            <a:lum bright="12000" contrast="-30000"/>
          </a:blip>
          <a:stretch>
            <a:fillRect/>
          </a:stretch>
        </p:blipFill>
        <p:spPr>
          <a:xfrm>
            <a:off x="6173470" y="2670175"/>
            <a:ext cx="6028690" cy="4204335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1119</Words>
  <Application>WPS 演示</Application>
  <PresentationFormat>宽屏</PresentationFormat>
  <Paragraphs>106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9" baseType="lpstr">
      <vt:lpstr>Arial</vt:lpstr>
      <vt:lpstr>宋体</vt:lpstr>
      <vt:lpstr>Wingdings</vt:lpstr>
      <vt:lpstr>华文隶书</vt:lpstr>
      <vt:lpstr>楷体</vt:lpstr>
      <vt:lpstr>Calibri Light</vt:lpstr>
      <vt:lpstr>Calibri</vt:lpstr>
      <vt:lpstr>微软雅黑</vt:lpstr>
      <vt:lpstr>Batang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ll</dc:creator>
  <cp:lastModifiedBy>ll</cp:lastModifiedBy>
  <cp:revision>3</cp:revision>
  <dcterms:created xsi:type="dcterms:W3CDTF">2017-04-22T13:16:00Z</dcterms:created>
  <dcterms:modified xsi:type="dcterms:W3CDTF">2017-04-23T16:41:06Z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2052-10.1.0.6393</vt:lpwstr>
  </property>
</Properties>
</file>